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media/image10.svg" ContentType="image/svg+xml"/>
  <Override PartName="/ppt/media/image18.svg" ContentType="image/svg+xml"/>
  <Override PartName="/ppt/media/image2.svg" ContentType="image/svg+xml"/>
  <Override PartName="/ppt/media/image25.svg" ContentType="image/svg+xml"/>
  <Override PartName="/ppt/media/image27.svg" ContentType="image/svg+xml"/>
  <Override PartName="/ppt/media/image29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</p:sldMasterIdLst>
  <p:notesMasterIdLst>
    <p:notesMasterId r:id="rId9"/>
  </p:notesMasterIdLst>
  <p:sldIdLst>
    <p:sldId id="316" r:id="rId4"/>
    <p:sldId id="317" r:id="rId5"/>
    <p:sldId id="318" r:id="rId6"/>
    <p:sldId id="319" r:id="rId7"/>
    <p:sldId id="320" r:id="rId8"/>
    <p:sldId id="321" r:id="rId10"/>
    <p:sldId id="378" r:id="rId11"/>
    <p:sldId id="379" r:id="rId12"/>
    <p:sldId id="380" r:id="rId13"/>
    <p:sldId id="322" r:id="rId14"/>
    <p:sldId id="323" r:id="rId15"/>
    <p:sldId id="324" r:id="rId16"/>
    <p:sldId id="325" r:id="rId17"/>
    <p:sldId id="382" r:id="rId18"/>
    <p:sldId id="326" r:id="rId19"/>
    <p:sldId id="327" r:id="rId20"/>
    <p:sldId id="328" r:id="rId21"/>
    <p:sldId id="329" r:id="rId22"/>
    <p:sldId id="335" r:id="rId23"/>
    <p:sldId id="338" r:id="rId24"/>
    <p:sldId id="384" r:id="rId25"/>
    <p:sldId id="341" r:id="rId26"/>
    <p:sldId id="342" r:id="rId27"/>
    <p:sldId id="395" r:id="rId28"/>
    <p:sldId id="386" r:id="rId29"/>
    <p:sldId id="390" r:id="rId30"/>
    <p:sldId id="388" r:id="rId31"/>
    <p:sldId id="389" r:id="rId32"/>
    <p:sldId id="392" r:id="rId33"/>
    <p:sldId id="393" r:id="rId34"/>
    <p:sldId id="394" r:id="rId35"/>
    <p:sldId id="344" r:id="rId36"/>
    <p:sldId id="345" r:id="rId37"/>
    <p:sldId id="349" r:id="rId38"/>
    <p:sldId id="351" r:id="rId39"/>
    <p:sldId id="354" r:id="rId40"/>
    <p:sldId id="363" r:id="rId41"/>
    <p:sldId id="362" r:id="rId42"/>
    <p:sldId id="365" r:id="rId43"/>
    <p:sldId id="369" r:id="rId44"/>
    <p:sldId id="414" r:id="rId45"/>
    <p:sldId id="415" r:id="rId46"/>
    <p:sldId id="416" r:id="rId47"/>
    <p:sldId id="417" r:id="rId48"/>
    <p:sldId id="418" r:id="rId49"/>
    <p:sldId id="370" r:id="rId50"/>
    <p:sldId id="420" r:id="rId51"/>
    <p:sldId id="371" r:id="rId52"/>
  </p:sldIdLst>
  <p:sldSz cx="12192000" cy="6858000"/>
  <p:notesSz cx="6858000" cy="9144000"/>
  <p:embeddedFontLst>
    <p:embeddedFont>
      <p:font typeface="微软雅黑" panose="020B0503020204020204" charset="-122"/>
      <p:regular r:id="rId57"/>
    </p:embeddedFont>
    <p:embeddedFont>
      <p:font typeface="黑体" panose="02010609060101010101" charset="-122"/>
      <p:regular r:id="rId58"/>
    </p:embeddedFont>
    <p:embeddedFont>
      <p:font typeface="汉仪正圆 55简" panose="00020600040101010101" charset="-122"/>
      <p:regular r:id="rId59"/>
    </p:embeddedFont>
    <p:embeddedFont>
      <p:font typeface="汉仪正圆-75W" panose="00020600040101010101" charset="-122"/>
      <p:bold r:id="rId60"/>
    </p:embeddedFont>
    <p:embeddedFont>
      <p:font typeface="Calibri" panose="020F0502020204030204" charset="0"/>
      <p:regular r:id="rId61"/>
      <p:bold r:id="rId62"/>
      <p:italic r:id="rId63"/>
      <p:boldItalic r:id="rId64"/>
    </p:embeddedFont>
    <p:embeddedFont>
      <p:font typeface="楷体" panose="02010609060101010101" pitchFamily="49" charset="-122"/>
      <p:regular r:id="rId65"/>
    </p:embeddedFont>
    <p:embeddedFont>
      <p:font typeface="仿宋" panose="02010609060101010101" charset="-122"/>
      <p:regular r:id="rId66"/>
    </p:embeddedFont>
    <p:embeddedFont>
      <p:font typeface="Wingdings 2" panose="05020102010507070707" pitchFamily="18" charset="2"/>
      <p:regular r:id="rId67"/>
    </p:embeddedFont>
    <p:embeddedFont>
      <p:font typeface="华文新魏" panose="02010800040101010101" pitchFamily="2" charset="-122"/>
      <p:regular r:id="rId68"/>
    </p:embeddedFont>
  </p:embeddedFontLst>
  <p:custDataLst>
    <p:tags r:id="rId6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3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Yue" initials="X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13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9" Type="http://schemas.openxmlformats.org/officeDocument/2006/relationships/tags" Target="tags/tag538.xml"/><Relationship Id="rId68" Type="http://schemas.openxmlformats.org/officeDocument/2006/relationships/font" Target="fonts/font12.fntdata"/><Relationship Id="rId67" Type="http://schemas.openxmlformats.org/officeDocument/2006/relationships/font" Target="fonts/font11.fntdata"/><Relationship Id="rId66" Type="http://schemas.openxmlformats.org/officeDocument/2006/relationships/font" Target="fonts/font10.fntdata"/><Relationship Id="rId65" Type="http://schemas.openxmlformats.org/officeDocument/2006/relationships/font" Target="fonts/font9.fntdata"/><Relationship Id="rId64" Type="http://schemas.openxmlformats.org/officeDocument/2006/relationships/font" Target="fonts/font8.fntdata"/><Relationship Id="rId63" Type="http://schemas.openxmlformats.org/officeDocument/2006/relationships/font" Target="fonts/font7.fntdata"/><Relationship Id="rId62" Type="http://schemas.openxmlformats.org/officeDocument/2006/relationships/font" Target="fonts/font6.fntdata"/><Relationship Id="rId61" Type="http://schemas.openxmlformats.org/officeDocument/2006/relationships/font" Target="fonts/font5.fntdata"/><Relationship Id="rId60" Type="http://schemas.openxmlformats.org/officeDocument/2006/relationships/font" Target="fonts/font4.fntdata"/><Relationship Id="rId6" Type="http://schemas.openxmlformats.org/officeDocument/2006/relationships/slide" Target="slides/slide3.xml"/><Relationship Id="rId59" Type="http://schemas.openxmlformats.org/officeDocument/2006/relationships/font" Target="fonts/font3.fntdata"/><Relationship Id="rId58" Type="http://schemas.openxmlformats.org/officeDocument/2006/relationships/font" Target="fonts/font2.fntdata"/><Relationship Id="rId57" Type="http://schemas.openxmlformats.org/officeDocument/2006/relationships/font" Target="fonts/font1.fntdata"/><Relationship Id="rId56" Type="http://schemas.openxmlformats.org/officeDocument/2006/relationships/commentAuthors" Target="commentAuthors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A7A4E5-3461-47CD-8351-C5E59F91E6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A5F825-9C29-43CC-BB96-80A60E9689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6600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应用写作，是以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实用性</a:t>
            </a:r>
            <a:r>
              <a:rPr lang="zh-CN" altLang="en-US" dirty="0">
                <a:solidFill>
                  <a:srgbClr val="6600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为明确目的的写作。</a:t>
            </a:r>
            <a:endParaRPr lang="en-US" altLang="zh-CN" dirty="0">
              <a:solidFill>
                <a:srgbClr val="660033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6600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r>
              <a:rPr lang="zh-CN" altLang="en-US" dirty="0">
                <a:solidFill>
                  <a:srgbClr val="6600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据统计，在人们每日接触的书面文字中，</a:t>
            </a:r>
            <a:r>
              <a:rPr lang="en-US" altLang="en-US" dirty="0">
                <a:solidFill>
                  <a:srgbClr val="6600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95%</a:t>
            </a:r>
            <a:r>
              <a:rPr lang="zh-CN" altLang="en-US" dirty="0">
                <a:solidFill>
                  <a:srgbClr val="6600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甚至更多的是应用文。</a:t>
            </a:r>
            <a:endParaRPr lang="en-US" altLang="zh-CN" dirty="0">
              <a:solidFill>
                <a:srgbClr val="660033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6600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应用写作对于现代人而言，不是可有可无的业余爱好或精神享受，而是个人职业生涯乃至日常生活中的一个极其重要的工具，影响着工作和生活。</a:t>
            </a:r>
            <a:endParaRPr lang="en-US" altLang="zh-CN" dirty="0">
              <a:solidFill>
                <a:srgbClr val="660033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6600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dirty="0">
                <a:solidFill>
                  <a:srgbClr val="6600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应用写作能力已成为现代人人文素质构成的重要部分。</a:t>
            </a:r>
            <a:endParaRPr lang="zh-CN" altLang="en-US" dirty="0">
              <a:solidFill>
                <a:srgbClr val="660033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6600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endParaRPr lang="zh-CN" altLang="en-US" dirty="0">
              <a:solidFill>
                <a:srgbClr val="660033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A5F825-9C29-43CC-BB96-80A60E9689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A7A4E5-3461-47CD-8351-C5E59F91E6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 wrap="square" lIns="91440" tIns="45720" rIns="91440" bIns="45720" numCol="1" rtlCol="0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85000"/>
              <a:buFont typeface="Wingdings 2" panose="05020102010507070707" pitchFamily="18" charset="2"/>
              <a:buChar char="¡"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+mn-ea"/>
              </a:rPr>
              <a:t>分析：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+mn-ea"/>
              </a:rPr>
              <a:t>显然，为了说明“我县教育事业蓬勃发展”这个观点，两段文字在选用材料上优劣鲜明。</a:t>
            </a:r>
            <a:endParaRPr kumimoji="0" lang="zh-CN" altLang="en-US" sz="2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85000"/>
              <a:buFont typeface="Wingdings 2" panose="05020102010507070707" pitchFamily="18" charset="2"/>
              <a:buNone/>
              <a:defRPr/>
            </a:pPr>
            <a:endParaRPr kumimoji="0" lang="zh-CN" altLang="en-US" sz="2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85000"/>
              <a:buFont typeface="Wingdings 2" panose="05020102010507070707" pitchFamily="18" charset="2"/>
              <a:buChar char="¡"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+mn-ea"/>
              </a:rPr>
              <a:t>初稿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+mn-ea"/>
              </a:rPr>
              <a:t>为了说明观点，所用的办起了各类学校的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+mn-ea"/>
              </a:rPr>
              <a:t>材料模糊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+mn-ea"/>
              </a:rPr>
              <a:t>，很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+mn-ea"/>
              </a:rPr>
              <a:t>不具体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+mn-ea"/>
              </a:rPr>
              <a:t>，在校学生数占总人口的比例也不具体，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+mn-ea"/>
              </a:rPr>
              <a:t>不能准确地说明观点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+mn-ea"/>
              </a:rPr>
              <a:t>。“聘请了不少有实践经验的兼职教师”，也并不能有力地说明“我县教育事业蓬勃发展”。最后是比较独特的例子，但不等于说就是该县教育的成绩，这些干部和科技人员也可以是其他地方调入的。整个材料也显得单薄。</a:t>
            </a:r>
            <a:endParaRPr kumimoji="0" lang="zh-CN" altLang="en-US" sz="2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85000"/>
              <a:buFont typeface="Wingdings 2" panose="05020102010507070707" pitchFamily="18" charset="2"/>
              <a:buChar char="¡"/>
              <a:defRPr/>
            </a:pPr>
            <a:endParaRPr kumimoji="0" lang="zh-CN" altLang="en-US" sz="2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85000"/>
              <a:buFont typeface="Wingdings 2" panose="05020102010507070707" pitchFamily="18" charset="2"/>
              <a:buChar char="¡"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+mn-ea"/>
              </a:rPr>
              <a:t>修改稿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+mn-ea"/>
              </a:rPr>
              <a:t>在使用材料方面比初稿明显高明。修改稿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+mn-ea"/>
              </a:rPr>
              <a:t>善于用数字说明观点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+mn-ea"/>
              </a:rPr>
              <a:t>，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+mn-ea"/>
              </a:rPr>
              <a:t>材料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+mn-ea"/>
              </a:rPr>
              <a:t>显得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+mn-ea"/>
              </a:rPr>
              <a:t>具体而准确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+mn-ea"/>
              </a:rPr>
              <a:t>，而且较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rgbClr val="66003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+mn-ea"/>
              </a:rPr>
              <a:t>有力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+mn-ea"/>
              </a:rPr>
              <a:t>，给人的印象也要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+mn-ea"/>
              </a:rPr>
              <a:t>清晰、深刻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+mn-ea"/>
              </a:rPr>
              <a:t>得多。</a:t>
            </a:r>
            <a:endParaRPr kumimoji="0" lang="zh-CN" altLang="en-US" sz="2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tags" Target="../tags/tag72.xml"/><Relationship Id="rId13" Type="http://schemas.openxmlformats.org/officeDocument/2006/relationships/tags" Target="../tags/tag71.xml"/><Relationship Id="rId12" Type="http://schemas.openxmlformats.org/officeDocument/2006/relationships/tags" Target="../tags/tag70.xml"/><Relationship Id="rId11" Type="http://schemas.openxmlformats.org/officeDocument/2006/relationships/image" Target="../media/image3.png"/><Relationship Id="rId10" Type="http://schemas.openxmlformats.org/officeDocument/2006/relationships/tags" Target="../tags/tag69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image" Target="../media/image4.png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image" Target="../media/image5.png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2" Type="http://schemas.openxmlformats.org/officeDocument/2006/relationships/tags" Target="../tags/tag100.xml"/><Relationship Id="rId11" Type="http://schemas.openxmlformats.org/officeDocument/2006/relationships/tags" Target="../tags/tag99.xml"/><Relationship Id="rId10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image" Target="../media/image6.png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3000">
                <a:schemeClr val="accent1">
                  <a:alpha val="34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>
            <p:custDataLst>
              <p:tags r:id="rId3"/>
            </p:custDataLst>
          </p:nvPr>
        </p:nvSpPr>
        <p:spPr>
          <a:xfrm>
            <a:off x="1372418" y="5112231"/>
            <a:ext cx="398124" cy="398124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222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形 79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6200000">
            <a:off x="1498053" y="5242711"/>
            <a:ext cx="159976" cy="135786"/>
          </a:xfrm>
          <a:prstGeom prst="rect">
            <a:avLst/>
          </a:prstGeom>
        </p:spPr>
      </p:pic>
      <p:sp>
        <p:nvSpPr>
          <p:cNvPr id="12" name="任意多边形: 形状 11"/>
          <p:cNvSpPr/>
          <p:nvPr userDrawn="1">
            <p:custDataLst>
              <p:tags r:id="rId7"/>
            </p:custDataLst>
          </p:nvPr>
        </p:nvSpPr>
        <p:spPr>
          <a:xfrm rot="5400000" flipV="1">
            <a:off x="11429928" y="726785"/>
            <a:ext cx="219788" cy="58431"/>
          </a:xfrm>
          <a:custGeom>
            <a:avLst/>
            <a:gdLst>
              <a:gd name="connsiteX0" fmla="*/ 437468 w 504535"/>
              <a:gd name="connsiteY0" fmla="*/ 0 h 134134"/>
              <a:gd name="connsiteX1" fmla="*/ 504535 w 504535"/>
              <a:gd name="connsiteY1" fmla="*/ 67067 h 134134"/>
              <a:gd name="connsiteX2" fmla="*/ 437468 w 504535"/>
              <a:gd name="connsiteY2" fmla="*/ 134134 h 134134"/>
              <a:gd name="connsiteX3" fmla="*/ 370401 w 504535"/>
              <a:gd name="connsiteY3" fmla="*/ 67067 h 134134"/>
              <a:gd name="connsiteX4" fmla="*/ 437468 w 504535"/>
              <a:gd name="connsiteY4" fmla="*/ 0 h 134134"/>
              <a:gd name="connsiteX5" fmla="*/ 252267 w 504535"/>
              <a:gd name="connsiteY5" fmla="*/ 0 h 134134"/>
              <a:gd name="connsiteX6" fmla="*/ 319334 w 504535"/>
              <a:gd name="connsiteY6" fmla="*/ 67067 h 134134"/>
              <a:gd name="connsiteX7" fmla="*/ 252267 w 504535"/>
              <a:gd name="connsiteY7" fmla="*/ 134134 h 134134"/>
              <a:gd name="connsiteX8" fmla="*/ 185200 w 504535"/>
              <a:gd name="connsiteY8" fmla="*/ 67067 h 134134"/>
              <a:gd name="connsiteX9" fmla="*/ 252267 w 504535"/>
              <a:gd name="connsiteY9" fmla="*/ 0 h 134134"/>
              <a:gd name="connsiteX10" fmla="*/ 67067 w 504535"/>
              <a:gd name="connsiteY10" fmla="*/ 0 h 134134"/>
              <a:gd name="connsiteX11" fmla="*/ 134134 w 504535"/>
              <a:gd name="connsiteY11" fmla="*/ 67067 h 134134"/>
              <a:gd name="connsiteX12" fmla="*/ 67067 w 504535"/>
              <a:gd name="connsiteY12" fmla="*/ 134134 h 134134"/>
              <a:gd name="connsiteX13" fmla="*/ 0 w 504535"/>
              <a:gd name="connsiteY13" fmla="*/ 67067 h 134134"/>
              <a:gd name="connsiteX14" fmla="*/ 67067 w 504535"/>
              <a:gd name="connsiteY14" fmla="*/ 0 h 134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4535" h="134134">
                <a:moveTo>
                  <a:pt x="437468" y="0"/>
                </a:moveTo>
                <a:cubicBezTo>
                  <a:pt x="474508" y="0"/>
                  <a:pt x="504535" y="30027"/>
                  <a:pt x="504535" y="67067"/>
                </a:cubicBezTo>
                <a:cubicBezTo>
                  <a:pt x="504535" y="104107"/>
                  <a:pt x="474508" y="134134"/>
                  <a:pt x="437468" y="134134"/>
                </a:cubicBezTo>
                <a:cubicBezTo>
                  <a:pt x="400428" y="134134"/>
                  <a:pt x="370401" y="104107"/>
                  <a:pt x="370401" y="67067"/>
                </a:cubicBezTo>
                <a:cubicBezTo>
                  <a:pt x="370401" y="30027"/>
                  <a:pt x="400428" y="0"/>
                  <a:pt x="437468" y="0"/>
                </a:cubicBezTo>
                <a:close/>
                <a:moveTo>
                  <a:pt x="252267" y="0"/>
                </a:moveTo>
                <a:cubicBezTo>
                  <a:pt x="289307" y="0"/>
                  <a:pt x="319334" y="30027"/>
                  <a:pt x="319334" y="67067"/>
                </a:cubicBezTo>
                <a:cubicBezTo>
                  <a:pt x="319334" y="104107"/>
                  <a:pt x="289307" y="134134"/>
                  <a:pt x="252267" y="134134"/>
                </a:cubicBezTo>
                <a:cubicBezTo>
                  <a:pt x="215227" y="134134"/>
                  <a:pt x="185200" y="104107"/>
                  <a:pt x="185200" y="67067"/>
                </a:cubicBezTo>
                <a:cubicBezTo>
                  <a:pt x="185200" y="30027"/>
                  <a:pt x="215227" y="0"/>
                  <a:pt x="252267" y="0"/>
                </a:cubicBezTo>
                <a:close/>
                <a:moveTo>
                  <a:pt x="67067" y="0"/>
                </a:moveTo>
                <a:cubicBezTo>
                  <a:pt x="104107" y="0"/>
                  <a:pt x="134134" y="30027"/>
                  <a:pt x="134134" y="67067"/>
                </a:cubicBezTo>
                <a:cubicBezTo>
                  <a:pt x="134134" y="104107"/>
                  <a:pt x="104107" y="134134"/>
                  <a:pt x="67067" y="134134"/>
                </a:cubicBezTo>
                <a:cubicBezTo>
                  <a:pt x="30027" y="134134"/>
                  <a:pt x="0" y="104107"/>
                  <a:pt x="0" y="67067"/>
                </a:cubicBezTo>
                <a:cubicBezTo>
                  <a:pt x="0" y="30027"/>
                  <a:pt x="30027" y="0"/>
                  <a:pt x="6706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3" name="任意多边形: 形状 12"/>
          <p:cNvSpPr/>
          <p:nvPr userDrawn="1">
            <p:custDataLst>
              <p:tags r:id="rId8"/>
            </p:custDataLst>
          </p:nvPr>
        </p:nvSpPr>
        <p:spPr>
          <a:xfrm>
            <a:off x="7779158" y="1473343"/>
            <a:ext cx="4412842" cy="5384657"/>
          </a:xfrm>
          <a:custGeom>
            <a:avLst/>
            <a:gdLst>
              <a:gd name="connsiteX0" fmla="*/ 4412842 w 4412842"/>
              <a:gd name="connsiteY0" fmla="*/ 0 h 5384657"/>
              <a:gd name="connsiteX1" fmla="*/ 4412842 w 4412842"/>
              <a:gd name="connsiteY1" fmla="*/ 1850003 h 5384657"/>
              <a:gd name="connsiteX2" fmla="*/ 4412117 w 4412842"/>
              <a:gd name="connsiteY2" fmla="*/ 1850058 h 5384657"/>
              <a:gd name="connsiteX3" fmla="*/ 1845184 w 4412842"/>
              <a:gd name="connsiteY3" fmla="*/ 4694574 h 5384657"/>
              <a:gd name="connsiteX4" fmla="*/ 1903274 w 4412842"/>
              <a:gd name="connsiteY4" fmla="*/ 5270819 h 5384657"/>
              <a:gd name="connsiteX5" fmla="*/ 1932545 w 4412842"/>
              <a:gd name="connsiteY5" fmla="*/ 5384657 h 5384657"/>
              <a:gd name="connsiteX6" fmla="*/ 50857 w 4412842"/>
              <a:gd name="connsiteY6" fmla="*/ 5384657 h 5384657"/>
              <a:gd name="connsiteX7" fmla="*/ 24289 w 4412842"/>
              <a:gd name="connsiteY7" fmla="*/ 5175578 h 5384657"/>
              <a:gd name="connsiteX8" fmla="*/ 0 w 4412842"/>
              <a:gd name="connsiteY8" fmla="*/ 4694574 h 5384657"/>
              <a:gd name="connsiteX9" fmla="*/ 4223458 w 4412842"/>
              <a:gd name="connsiteY9" fmla="*/ 14401 h 538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12842" h="5384657">
                <a:moveTo>
                  <a:pt x="4412842" y="0"/>
                </a:moveTo>
                <a:lnTo>
                  <a:pt x="4412842" y="1850003"/>
                </a:lnTo>
                <a:lnTo>
                  <a:pt x="4412117" y="1850058"/>
                </a:lnTo>
                <a:cubicBezTo>
                  <a:pt x="2970309" y="1996482"/>
                  <a:pt x="1845184" y="3214134"/>
                  <a:pt x="1845184" y="4694574"/>
                </a:cubicBezTo>
                <a:cubicBezTo>
                  <a:pt x="1845184" y="4891966"/>
                  <a:pt x="1865186" y="5084687"/>
                  <a:pt x="1903274" y="5270819"/>
                </a:cubicBezTo>
                <a:lnTo>
                  <a:pt x="1932545" y="5384657"/>
                </a:lnTo>
                <a:lnTo>
                  <a:pt x="50857" y="5384657"/>
                </a:lnTo>
                <a:lnTo>
                  <a:pt x="24289" y="5175578"/>
                </a:lnTo>
                <a:cubicBezTo>
                  <a:pt x="8228" y="5017428"/>
                  <a:pt x="0" y="4856962"/>
                  <a:pt x="0" y="4694574"/>
                </a:cubicBezTo>
                <a:cubicBezTo>
                  <a:pt x="0" y="2258759"/>
                  <a:pt x="1851204" y="255316"/>
                  <a:pt x="4223458" y="14401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bg2">
                  <a:alpha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5" name="任意多边形: 形状 14"/>
          <p:cNvSpPr/>
          <p:nvPr userDrawn="1">
            <p:custDataLst>
              <p:tags r:id="rId9"/>
            </p:custDataLst>
          </p:nvPr>
        </p:nvSpPr>
        <p:spPr>
          <a:xfrm>
            <a:off x="0" y="0"/>
            <a:ext cx="1260916" cy="1258221"/>
          </a:xfrm>
          <a:custGeom>
            <a:avLst/>
            <a:gdLst>
              <a:gd name="connsiteX0" fmla="*/ 916162 w 1457748"/>
              <a:gd name="connsiteY0" fmla="*/ 0 h 1454632"/>
              <a:gd name="connsiteX1" fmla="*/ 1457748 w 1457748"/>
              <a:gd name="connsiteY1" fmla="*/ 0 h 1454632"/>
              <a:gd name="connsiteX2" fmla="*/ 1450387 w 1457748"/>
              <a:gd name="connsiteY2" fmla="*/ 145781 h 1454632"/>
              <a:gd name="connsiteX3" fmla="*/ 0 w 1457748"/>
              <a:gd name="connsiteY3" fmla="*/ 1454632 h 1454632"/>
              <a:gd name="connsiteX4" fmla="*/ 0 w 1457748"/>
              <a:gd name="connsiteY4" fmla="*/ 913046 h 1454632"/>
              <a:gd name="connsiteX5" fmla="*/ 911597 w 1457748"/>
              <a:gd name="connsiteY5" fmla="*/ 90407 h 145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7748" h="1454632">
                <a:moveTo>
                  <a:pt x="916162" y="0"/>
                </a:moveTo>
                <a:lnTo>
                  <a:pt x="1457748" y="0"/>
                </a:lnTo>
                <a:lnTo>
                  <a:pt x="1450387" y="145781"/>
                </a:lnTo>
                <a:cubicBezTo>
                  <a:pt x="1375727" y="880944"/>
                  <a:pt x="754860" y="1454632"/>
                  <a:pt x="0" y="1454632"/>
                </a:cubicBezTo>
                <a:lnTo>
                  <a:pt x="0" y="913046"/>
                </a:lnTo>
                <a:cubicBezTo>
                  <a:pt x="474444" y="913046"/>
                  <a:pt x="864672" y="552471"/>
                  <a:pt x="911597" y="90407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accent1">
                  <a:alpha val="53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 rotWithShape="1">
          <a:blip r:embed="rId11"/>
          <a:srcRect l="15079" t="17171" r="45790" b="7436"/>
          <a:stretch>
            <a:fillRect/>
          </a:stretch>
        </p:blipFill>
        <p:spPr>
          <a:xfrm>
            <a:off x="7287854" y="1282190"/>
            <a:ext cx="3773318" cy="4545898"/>
          </a:xfrm>
          <a:prstGeom prst="rect">
            <a:avLst/>
          </a:prstGeom>
          <a:effectLst/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公司名占位符 6"/>
          <p:cNvSpPr>
            <a:spLocks noGrp="1"/>
          </p:cNvSpPr>
          <p:nvPr>
            <p:ph type="body" sz="quarter" idx="13" hasCustomPrompt="1"/>
            <p:custDataLst>
              <p:tags r:id="rId15"/>
            </p:custDataLst>
          </p:nvPr>
        </p:nvSpPr>
        <p:spPr>
          <a:xfrm>
            <a:off x="1239765" y="504000"/>
            <a:ext cx="2880000" cy="504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18" name="年号占位符 8"/>
          <p:cNvSpPr>
            <a:spLocks noGrp="1"/>
          </p:cNvSpPr>
          <p:nvPr>
            <p:ph type="body" sz="quarter" idx="15" hasCustomPrompt="1"/>
            <p:custDataLst>
              <p:tags r:id="rId16"/>
            </p:custDataLst>
          </p:nvPr>
        </p:nvSpPr>
        <p:spPr>
          <a:xfrm>
            <a:off x="8473800" y="504000"/>
            <a:ext cx="2880000" cy="504000"/>
          </a:xfrm>
        </p:spPr>
        <p:txBody>
          <a:bodyPr wrap="square" anchor="ctr">
            <a:normAutofit/>
          </a:bodyPr>
          <a:lstStyle>
            <a:lvl1pPr marL="0" indent="0" algn="r">
              <a:lnSpc>
                <a:spcPct val="100000"/>
              </a:lnSpc>
              <a:buNone/>
              <a:defRPr sz="18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年号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17"/>
            </p:custDataLst>
          </p:nvPr>
        </p:nvSpPr>
        <p:spPr>
          <a:xfrm>
            <a:off x="1239767" y="1473505"/>
            <a:ext cx="6001026" cy="2676059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60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18"/>
            </p:custDataLst>
          </p:nvPr>
        </p:nvSpPr>
        <p:spPr>
          <a:xfrm>
            <a:off x="1878619" y="5058604"/>
            <a:ext cx="2880000" cy="504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76000">
                <a:schemeClr val="accent1"/>
              </a:gs>
            </a:gsLst>
            <a:lin ang="10800000" scaled="0"/>
          </a:gradFill>
        </p:spPr>
        <p:txBody>
          <a:bodyPr wrap="square" anchor="ctr">
            <a:normAutofit/>
          </a:bodyPr>
          <a:lstStyle>
            <a:lvl1pPr marL="360045" indent="0" algn="l" eaLnBrk="1" fontAlgn="auto" latinLnBrk="0" hangingPunct="1">
              <a:lnSpc>
                <a:spcPct val="100000"/>
              </a:lnSpc>
              <a:buNone/>
              <a:defRPr sz="180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88000">
                <a:schemeClr val="accent1">
                  <a:alpha val="34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" name="矩形 3"/>
          <p:cNvSpPr/>
          <p:nvPr userDrawn="1">
            <p:custDataLst>
              <p:tags r:id="rId3"/>
            </p:custDataLst>
          </p:nvPr>
        </p:nvSpPr>
        <p:spPr>
          <a:xfrm flipH="1">
            <a:off x="0" y="6326116"/>
            <a:ext cx="12191999" cy="53188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/>
          <p:cNvSpPr/>
          <p:nvPr userDrawn="1">
            <p:custDataLst>
              <p:tags r:id="rId4"/>
            </p:custDataLst>
          </p:nvPr>
        </p:nvSpPr>
        <p:spPr>
          <a:xfrm flipV="1">
            <a:off x="831531" y="6561763"/>
            <a:ext cx="337088" cy="89616"/>
          </a:xfrm>
          <a:custGeom>
            <a:avLst/>
            <a:gdLst>
              <a:gd name="connsiteX0" fmla="*/ 437468 w 504535"/>
              <a:gd name="connsiteY0" fmla="*/ 0 h 134134"/>
              <a:gd name="connsiteX1" fmla="*/ 504535 w 504535"/>
              <a:gd name="connsiteY1" fmla="*/ 67067 h 134134"/>
              <a:gd name="connsiteX2" fmla="*/ 437468 w 504535"/>
              <a:gd name="connsiteY2" fmla="*/ 134134 h 134134"/>
              <a:gd name="connsiteX3" fmla="*/ 370401 w 504535"/>
              <a:gd name="connsiteY3" fmla="*/ 67067 h 134134"/>
              <a:gd name="connsiteX4" fmla="*/ 437468 w 504535"/>
              <a:gd name="connsiteY4" fmla="*/ 0 h 134134"/>
              <a:gd name="connsiteX5" fmla="*/ 252267 w 504535"/>
              <a:gd name="connsiteY5" fmla="*/ 0 h 134134"/>
              <a:gd name="connsiteX6" fmla="*/ 319334 w 504535"/>
              <a:gd name="connsiteY6" fmla="*/ 67067 h 134134"/>
              <a:gd name="connsiteX7" fmla="*/ 252267 w 504535"/>
              <a:gd name="connsiteY7" fmla="*/ 134134 h 134134"/>
              <a:gd name="connsiteX8" fmla="*/ 185200 w 504535"/>
              <a:gd name="connsiteY8" fmla="*/ 67067 h 134134"/>
              <a:gd name="connsiteX9" fmla="*/ 252267 w 504535"/>
              <a:gd name="connsiteY9" fmla="*/ 0 h 134134"/>
              <a:gd name="connsiteX10" fmla="*/ 67067 w 504535"/>
              <a:gd name="connsiteY10" fmla="*/ 0 h 134134"/>
              <a:gd name="connsiteX11" fmla="*/ 134134 w 504535"/>
              <a:gd name="connsiteY11" fmla="*/ 67067 h 134134"/>
              <a:gd name="connsiteX12" fmla="*/ 67067 w 504535"/>
              <a:gd name="connsiteY12" fmla="*/ 134134 h 134134"/>
              <a:gd name="connsiteX13" fmla="*/ 0 w 504535"/>
              <a:gd name="connsiteY13" fmla="*/ 67067 h 134134"/>
              <a:gd name="connsiteX14" fmla="*/ 67067 w 504535"/>
              <a:gd name="connsiteY14" fmla="*/ 0 h 134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4535" h="134134">
                <a:moveTo>
                  <a:pt x="437468" y="0"/>
                </a:moveTo>
                <a:cubicBezTo>
                  <a:pt x="474508" y="0"/>
                  <a:pt x="504535" y="30027"/>
                  <a:pt x="504535" y="67067"/>
                </a:cubicBezTo>
                <a:cubicBezTo>
                  <a:pt x="504535" y="104107"/>
                  <a:pt x="474508" y="134134"/>
                  <a:pt x="437468" y="134134"/>
                </a:cubicBezTo>
                <a:cubicBezTo>
                  <a:pt x="400428" y="134134"/>
                  <a:pt x="370401" y="104107"/>
                  <a:pt x="370401" y="67067"/>
                </a:cubicBezTo>
                <a:cubicBezTo>
                  <a:pt x="370401" y="30027"/>
                  <a:pt x="400428" y="0"/>
                  <a:pt x="437468" y="0"/>
                </a:cubicBezTo>
                <a:close/>
                <a:moveTo>
                  <a:pt x="252267" y="0"/>
                </a:moveTo>
                <a:cubicBezTo>
                  <a:pt x="289307" y="0"/>
                  <a:pt x="319334" y="30027"/>
                  <a:pt x="319334" y="67067"/>
                </a:cubicBezTo>
                <a:cubicBezTo>
                  <a:pt x="319334" y="104107"/>
                  <a:pt x="289307" y="134134"/>
                  <a:pt x="252267" y="134134"/>
                </a:cubicBezTo>
                <a:cubicBezTo>
                  <a:pt x="215227" y="134134"/>
                  <a:pt x="185200" y="104107"/>
                  <a:pt x="185200" y="67067"/>
                </a:cubicBezTo>
                <a:cubicBezTo>
                  <a:pt x="185200" y="30027"/>
                  <a:pt x="215227" y="0"/>
                  <a:pt x="252267" y="0"/>
                </a:cubicBezTo>
                <a:close/>
                <a:moveTo>
                  <a:pt x="67067" y="0"/>
                </a:moveTo>
                <a:cubicBezTo>
                  <a:pt x="104107" y="0"/>
                  <a:pt x="134134" y="30027"/>
                  <a:pt x="134134" y="67067"/>
                </a:cubicBezTo>
                <a:cubicBezTo>
                  <a:pt x="134134" y="104107"/>
                  <a:pt x="104107" y="134134"/>
                  <a:pt x="67067" y="134134"/>
                </a:cubicBezTo>
                <a:cubicBezTo>
                  <a:pt x="30027" y="134134"/>
                  <a:pt x="0" y="104107"/>
                  <a:pt x="0" y="67067"/>
                </a:cubicBezTo>
                <a:cubicBezTo>
                  <a:pt x="0" y="30027"/>
                  <a:pt x="30027" y="0"/>
                  <a:pt x="6706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0" name="任意多边形: 形状 9"/>
          <p:cNvSpPr/>
          <p:nvPr userDrawn="1">
            <p:custDataLst>
              <p:tags r:id="rId5"/>
            </p:custDataLst>
          </p:nvPr>
        </p:nvSpPr>
        <p:spPr>
          <a:xfrm flipH="1">
            <a:off x="10572372" y="0"/>
            <a:ext cx="1619628" cy="1616166"/>
          </a:xfrm>
          <a:custGeom>
            <a:avLst/>
            <a:gdLst>
              <a:gd name="connsiteX0" fmla="*/ 916162 w 1457748"/>
              <a:gd name="connsiteY0" fmla="*/ 0 h 1454632"/>
              <a:gd name="connsiteX1" fmla="*/ 1457748 w 1457748"/>
              <a:gd name="connsiteY1" fmla="*/ 0 h 1454632"/>
              <a:gd name="connsiteX2" fmla="*/ 1450387 w 1457748"/>
              <a:gd name="connsiteY2" fmla="*/ 145781 h 1454632"/>
              <a:gd name="connsiteX3" fmla="*/ 0 w 1457748"/>
              <a:gd name="connsiteY3" fmla="*/ 1454632 h 1454632"/>
              <a:gd name="connsiteX4" fmla="*/ 0 w 1457748"/>
              <a:gd name="connsiteY4" fmla="*/ 913046 h 1454632"/>
              <a:gd name="connsiteX5" fmla="*/ 911597 w 1457748"/>
              <a:gd name="connsiteY5" fmla="*/ 90407 h 145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7748" h="1454632">
                <a:moveTo>
                  <a:pt x="916162" y="0"/>
                </a:moveTo>
                <a:lnTo>
                  <a:pt x="1457748" y="0"/>
                </a:lnTo>
                <a:lnTo>
                  <a:pt x="1450387" y="145781"/>
                </a:lnTo>
                <a:cubicBezTo>
                  <a:pt x="1375727" y="880944"/>
                  <a:pt x="754860" y="1454632"/>
                  <a:pt x="0" y="1454632"/>
                </a:cubicBezTo>
                <a:lnTo>
                  <a:pt x="0" y="913046"/>
                </a:lnTo>
                <a:cubicBezTo>
                  <a:pt x="474444" y="913046"/>
                  <a:pt x="864672" y="552471"/>
                  <a:pt x="911597" y="90407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0"/>
                  <a:lumMod val="50000"/>
                  <a:lumOff val="5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/>
          <a:srcRect l="9710" r="14517" b="15557"/>
          <a:stretch>
            <a:fillRect/>
          </a:stretch>
        </p:blipFill>
        <p:spPr>
          <a:xfrm>
            <a:off x="9437348" y="132972"/>
            <a:ext cx="2164821" cy="15085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839788" y="565200"/>
            <a:ext cx="1755775" cy="1081088"/>
          </a:xfrm>
        </p:spPr>
        <p:txBody>
          <a:bodyPr wrap="square" anchor="b">
            <a:normAutofit/>
          </a:bodyPr>
          <a:lstStyle>
            <a:lvl1pPr>
              <a:defRPr sz="6000"/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3000">
                <a:schemeClr val="accent1">
                  <a:alpha val="34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0" name="任意多边形: 形状 9"/>
          <p:cNvSpPr/>
          <p:nvPr userDrawn="1">
            <p:custDataLst>
              <p:tags r:id="rId3"/>
            </p:custDataLst>
          </p:nvPr>
        </p:nvSpPr>
        <p:spPr>
          <a:xfrm flipH="1" flipV="1">
            <a:off x="0" y="0"/>
            <a:ext cx="4412842" cy="5384657"/>
          </a:xfrm>
          <a:custGeom>
            <a:avLst/>
            <a:gdLst>
              <a:gd name="connsiteX0" fmla="*/ 4412842 w 4412842"/>
              <a:gd name="connsiteY0" fmla="*/ 0 h 5384657"/>
              <a:gd name="connsiteX1" fmla="*/ 4412842 w 4412842"/>
              <a:gd name="connsiteY1" fmla="*/ 1850003 h 5384657"/>
              <a:gd name="connsiteX2" fmla="*/ 4412117 w 4412842"/>
              <a:gd name="connsiteY2" fmla="*/ 1850058 h 5384657"/>
              <a:gd name="connsiteX3" fmla="*/ 1845184 w 4412842"/>
              <a:gd name="connsiteY3" fmla="*/ 4694574 h 5384657"/>
              <a:gd name="connsiteX4" fmla="*/ 1903274 w 4412842"/>
              <a:gd name="connsiteY4" fmla="*/ 5270819 h 5384657"/>
              <a:gd name="connsiteX5" fmla="*/ 1932545 w 4412842"/>
              <a:gd name="connsiteY5" fmla="*/ 5384657 h 5384657"/>
              <a:gd name="connsiteX6" fmla="*/ 50857 w 4412842"/>
              <a:gd name="connsiteY6" fmla="*/ 5384657 h 5384657"/>
              <a:gd name="connsiteX7" fmla="*/ 24289 w 4412842"/>
              <a:gd name="connsiteY7" fmla="*/ 5175578 h 5384657"/>
              <a:gd name="connsiteX8" fmla="*/ 0 w 4412842"/>
              <a:gd name="connsiteY8" fmla="*/ 4694574 h 5384657"/>
              <a:gd name="connsiteX9" fmla="*/ 4223458 w 4412842"/>
              <a:gd name="connsiteY9" fmla="*/ 14401 h 538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12842" h="5384657">
                <a:moveTo>
                  <a:pt x="4412842" y="0"/>
                </a:moveTo>
                <a:lnTo>
                  <a:pt x="4412842" y="1850003"/>
                </a:lnTo>
                <a:lnTo>
                  <a:pt x="4412117" y="1850058"/>
                </a:lnTo>
                <a:cubicBezTo>
                  <a:pt x="2970309" y="1996482"/>
                  <a:pt x="1845184" y="3214134"/>
                  <a:pt x="1845184" y="4694574"/>
                </a:cubicBezTo>
                <a:cubicBezTo>
                  <a:pt x="1845184" y="4891966"/>
                  <a:pt x="1865186" y="5084687"/>
                  <a:pt x="1903274" y="5270819"/>
                </a:cubicBezTo>
                <a:lnTo>
                  <a:pt x="1932545" y="5384657"/>
                </a:lnTo>
                <a:lnTo>
                  <a:pt x="50857" y="5384657"/>
                </a:lnTo>
                <a:lnTo>
                  <a:pt x="24289" y="5175578"/>
                </a:lnTo>
                <a:cubicBezTo>
                  <a:pt x="8228" y="5017428"/>
                  <a:pt x="0" y="4856962"/>
                  <a:pt x="0" y="4694574"/>
                </a:cubicBezTo>
                <a:cubicBezTo>
                  <a:pt x="0" y="2258759"/>
                  <a:pt x="1851204" y="255316"/>
                  <a:pt x="4223458" y="144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61000">
                <a:schemeClr val="bg2">
                  <a:alpha val="82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/>
          <a:srcRect l="21302" t="13702" r="16670"/>
          <a:stretch>
            <a:fillRect/>
          </a:stretch>
        </p:blipFill>
        <p:spPr>
          <a:xfrm>
            <a:off x="642578" y="1292489"/>
            <a:ext cx="5021039" cy="4367996"/>
          </a:xfrm>
          <a:prstGeom prst="rect">
            <a:avLst/>
          </a:prstGeom>
        </p:spPr>
      </p:pic>
      <p:sp>
        <p:nvSpPr>
          <p:cNvPr id="13" name="任意多边形: 形状 12"/>
          <p:cNvSpPr/>
          <p:nvPr userDrawn="1">
            <p:custDataLst>
              <p:tags r:id="rId6"/>
            </p:custDataLst>
          </p:nvPr>
        </p:nvSpPr>
        <p:spPr>
          <a:xfrm rot="5400000" flipH="1">
            <a:off x="10932431" y="5598431"/>
            <a:ext cx="1260916" cy="1258221"/>
          </a:xfrm>
          <a:custGeom>
            <a:avLst/>
            <a:gdLst>
              <a:gd name="connsiteX0" fmla="*/ 916162 w 1457748"/>
              <a:gd name="connsiteY0" fmla="*/ 0 h 1454632"/>
              <a:gd name="connsiteX1" fmla="*/ 1457748 w 1457748"/>
              <a:gd name="connsiteY1" fmla="*/ 0 h 1454632"/>
              <a:gd name="connsiteX2" fmla="*/ 1450387 w 1457748"/>
              <a:gd name="connsiteY2" fmla="*/ 145781 h 1454632"/>
              <a:gd name="connsiteX3" fmla="*/ 0 w 1457748"/>
              <a:gd name="connsiteY3" fmla="*/ 1454632 h 1454632"/>
              <a:gd name="connsiteX4" fmla="*/ 0 w 1457748"/>
              <a:gd name="connsiteY4" fmla="*/ 913046 h 1454632"/>
              <a:gd name="connsiteX5" fmla="*/ 911597 w 1457748"/>
              <a:gd name="connsiteY5" fmla="*/ 90407 h 145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7748" h="1454632">
                <a:moveTo>
                  <a:pt x="916162" y="0"/>
                </a:moveTo>
                <a:lnTo>
                  <a:pt x="1457748" y="0"/>
                </a:lnTo>
                <a:lnTo>
                  <a:pt x="1450387" y="145781"/>
                </a:lnTo>
                <a:cubicBezTo>
                  <a:pt x="1375727" y="880944"/>
                  <a:pt x="754860" y="1454632"/>
                  <a:pt x="0" y="1454632"/>
                </a:cubicBezTo>
                <a:lnTo>
                  <a:pt x="0" y="913046"/>
                </a:lnTo>
                <a:cubicBezTo>
                  <a:pt x="474444" y="913046"/>
                  <a:pt x="864672" y="552471"/>
                  <a:pt x="911597" y="90407"/>
                </a:cubicBezTo>
                <a:close/>
              </a:path>
            </a:pathLst>
          </a:custGeom>
          <a:solidFill>
            <a:srgbClr val="FFFFFF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任意多边形: 形状 13"/>
          <p:cNvSpPr/>
          <p:nvPr userDrawn="1">
            <p:custDataLst>
              <p:tags r:id="rId7"/>
            </p:custDataLst>
          </p:nvPr>
        </p:nvSpPr>
        <p:spPr>
          <a:xfrm rot="10800000" flipV="1">
            <a:off x="10415489" y="903272"/>
            <a:ext cx="337088" cy="89616"/>
          </a:xfrm>
          <a:custGeom>
            <a:avLst/>
            <a:gdLst>
              <a:gd name="connsiteX0" fmla="*/ 437468 w 504535"/>
              <a:gd name="connsiteY0" fmla="*/ 0 h 134134"/>
              <a:gd name="connsiteX1" fmla="*/ 504535 w 504535"/>
              <a:gd name="connsiteY1" fmla="*/ 67067 h 134134"/>
              <a:gd name="connsiteX2" fmla="*/ 437468 w 504535"/>
              <a:gd name="connsiteY2" fmla="*/ 134134 h 134134"/>
              <a:gd name="connsiteX3" fmla="*/ 370401 w 504535"/>
              <a:gd name="connsiteY3" fmla="*/ 67067 h 134134"/>
              <a:gd name="connsiteX4" fmla="*/ 437468 w 504535"/>
              <a:gd name="connsiteY4" fmla="*/ 0 h 134134"/>
              <a:gd name="connsiteX5" fmla="*/ 252267 w 504535"/>
              <a:gd name="connsiteY5" fmla="*/ 0 h 134134"/>
              <a:gd name="connsiteX6" fmla="*/ 319334 w 504535"/>
              <a:gd name="connsiteY6" fmla="*/ 67067 h 134134"/>
              <a:gd name="connsiteX7" fmla="*/ 252267 w 504535"/>
              <a:gd name="connsiteY7" fmla="*/ 134134 h 134134"/>
              <a:gd name="connsiteX8" fmla="*/ 185200 w 504535"/>
              <a:gd name="connsiteY8" fmla="*/ 67067 h 134134"/>
              <a:gd name="connsiteX9" fmla="*/ 252267 w 504535"/>
              <a:gd name="connsiteY9" fmla="*/ 0 h 134134"/>
              <a:gd name="connsiteX10" fmla="*/ 67067 w 504535"/>
              <a:gd name="connsiteY10" fmla="*/ 0 h 134134"/>
              <a:gd name="connsiteX11" fmla="*/ 134134 w 504535"/>
              <a:gd name="connsiteY11" fmla="*/ 67067 h 134134"/>
              <a:gd name="connsiteX12" fmla="*/ 67067 w 504535"/>
              <a:gd name="connsiteY12" fmla="*/ 134134 h 134134"/>
              <a:gd name="connsiteX13" fmla="*/ 0 w 504535"/>
              <a:gd name="connsiteY13" fmla="*/ 67067 h 134134"/>
              <a:gd name="connsiteX14" fmla="*/ 67067 w 504535"/>
              <a:gd name="connsiteY14" fmla="*/ 0 h 134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4535" h="134134">
                <a:moveTo>
                  <a:pt x="437468" y="0"/>
                </a:moveTo>
                <a:cubicBezTo>
                  <a:pt x="474508" y="0"/>
                  <a:pt x="504535" y="30027"/>
                  <a:pt x="504535" y="67067"/>
                </a:cubicBezTo>
                <a:cubicBezTo>
                  <a:pt x="504535" y="104107"/>
                  <a:pt x="474508" y="134134"/>
                  <a:pt x="437468" y="134134"/>
                </a:cubicBezTo>
                <a:cubicBezTo>
                  <a:pt x="400428" y="134134"/>
                  <a:pt x="370401" y="104107"/>
                  <a:pt x="370401" y="67067"/>
                </a:cubicBezTo>
                <a:cubicBezTo>
                  <a:pt x="370401" y="30027"/>
                  <a:pt x="400428" y="0"/>
                  <a:pt x="437468" y="0"/>
                </a:cubicBezTo>
                <a:close/>
                <a:moveTo>
                  <a:pt x="252267" y="0"/>
                </a:moveTo>
                <a:cubicBezTo>
                  <a:pt x="289307" y="0"/>
                  <a:pt x="319334" y="30027"/>
                  <a:pt x="319334" y="67067"/>
                </a:cubicBezTo>
                <a:cubicBezTo>
                  <a:pt x="319334" y="104107"/>
                  <a:pt x="289307" y="134134"/>
                  <a:pt x="252267" y="134134"/>
                </a:cubicBezTo>
                <a:cubicBezTo>
                  <a:pt x="215227" y="134134"/>
                  <a:pt x="185200" y="104107"/>
                  <a:pt x="185200" y="67067"/>
                </a:cubicBezTo>
                <a:cubicBezTo>
                  <a:pt x="185200" y="30027"/>
                  <a:pt x="215227" y="0"/>
                  <a:pt x="252267" y="0"/>
                </a:cubicBezTo>
                <a:close/>
                <a:moveTo>
                  <a:pt x="67067" y="0"/>
                </a:moveTo>
                <a:cubicBezTo>
                  <a:pt x="104107" y="0"/>
                  <a:pt x="134134" y="30027"/>
                  <a:pt x="134134" y="67067"/>
                </a:cubicBezTo>
                <a:cubicBezTo>
                  <a:pt x="134134" y="104107"/>
                  <a:pt x="104107" y="134134"/>
                  <a:pt x="67067" y="134134"/>
                </a:cubicBezTo>
                <a:cubicBezTo>
                  <a:pt x="30027" y="134134"/>
                  <a:pt x="0" y="104107"/>
                  <a:pt x="0" y="67067"/>
                </a:cubicBezTo>
                <a:cubicBezTo>
                  <a:pt x="0" y="30027"/>
                  <a:pt x="30027" y="0"/>
                  <a:pt x="6706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663618" y="3383257"/>
            <a:ext cx="5106563" cy="2165438"/>
          </a:xfrm>
        </p:spPr>
        <p:txBody>
          <a:bodyPr wrap="square" anchor="t" anchorCtr="0">
            <a:normAutofit/>
          </a:bodyPr>
          <a:lstStyle>
            <a:lvl1pPr algn="r">
              <a:defRPr sz="5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5663618" y="1506212"/>
            <a:ext cx="5106563" cy="1740519"/>
          </a:xfrm>
          <a:noFill/>
        </p:spPr>
        <p:txBody>
          <a:bodyPr wrap="none" lIns="0" tIns="0" rIns="0" bIns="0" rtlCol="0" anchor="b" anchorCtr="0">
            <a:normAutofit/>
          </a:bodyPr>
          <a:lstStyle>
            <a:lvl1pPr marL="0" indent="0" algn="r">
              <a:buNone/>
              <a:defRPr lang="zh-CN" altLang="en-US" sz="8800" b="1" dirty="0">
                <a:gradFill flip="none" rotWithShape="1">
                  <a:gsLst>
                    <a:gs pos="28000">
                      <a:schemeClr val="accent1"/>
                    </a:gs>
                    <a:gs pos="75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lvl="0" algn="r">
              <a:lnSpc>
                <a:spcPct val="100000"/>
              </a:lnSpc>
            </a:pPr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3000">
                <a:schemeClr val="accent1">
                  <a:alpha val="34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8" name="任意多边形: 形状 7"/>
          <p:cNvSpPr/>
          <p:nvPr userDrawn="1">
            <p:custDataLst>
              <p:tags r:id="rId3"/>
            </p:custDataLst>
          </p:nvPr>
        </p:nvSpPr>
        <p:spPr>
          <a:xfrm>
            <a:off x="6511813" y="0"/>
            <a:ext cx="5680187" cy="6858000"/>
          </a:xfrm>
          <a:custGeom>
            <a:avLst/>
            <a:gdLst>
              <a:gd name="connsiteX0" fmla="*/ 4412842 w 4412842"/>
              <a:gd name="connsiteY0" fmla="*/ 0 h 5384657"/>
              <a:gd name="connsiteX1" fmla="*/ 4412842 w 4412842"/>
              <a:gd name="connsiteY1" fmla="*/ 1850003 h 5384657"/>
              <a:gd name="connsiteX2" fmla="*/ 4412117 w 4412842"/>
              <a:gd name="connsiteY2" fmla="*/ 1850058 h 5384657"/>
              <a:gd name="connsiteX3" fmla="*/ 1845184 w 4412842"/>
              <a:gd name="connsiteY3" fmla="*/ 4694574 h 5384657"/>
              <a:gd name="connsiteX4" fmla="*/ 1903274 w 4412842"/>
              <a:gd name="connsiteY4" fmla="*/ 5270819 h 5384657"/>
              <a:gd name="connsiteX5" fmla="*/ 1932545 w 4412842"/>
              <a:gd name="connsiteY5" fmla="*/ 5384657 h 5384657"/>
              <a:gd name="connsiteX6" fmla="*/ 50857 w 4412842"/>
              <a:gd name="connsiteY6" fmla="*/ 5384657 h 5384657"/>
              <a:gd name="connsiteX7" fmla="*/ 24289 w 4412842"/>
              <a:gd name="connsiteY7" fmla="*/ 5175578 h 5384657"/>
              <a:gd name="connsiteX8" fmla="*/ 0 w 4412842"/>
              <a:gd name="connsiteY8" fmla="*/ 4694574 h 5384657"/>
              <a:gd name="connsiteX9" fmla="*/ 4223458 w 4412842"/>
              <a:gd name="connsiteY9" fmla="*/ 14401 h 538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12842" h="5384657">
                <a:moveTo>
                  <a:pt x="4412842" y="0"/>
                </a:moveTo>
                <a:lnTo>
                  <a:pt x="4412842" y="1850003"/>
                </a:lnTo>
                <a:lnTo>
                  <a:pt x="4412117" y="1850058"/>
                </a:lnTo>
                <a:cubicBezTo>
                  <a:pt x="2970309" y="1996482"/>
                  <a:pt x="1845184" y="3214134"/>
                  <a:pt x="1845184" y="4694574"/>
                </a:cubicBezTo>
                <a:cubicBezTo>
                  <a:pt x="1845184" y="4891966"/>
                  <a:pt x="1865186" y="5084687"/>
                  <a:pt x="1903274" y="5270819"/>
                </a:cubicBezTo>
                <a:lnTo>
                  <a:pt x="1932545" y="5384657"/>
                </a:lnTo>
                <a:lnTo>
                  <a:pt x="50857" y="5384657"/>
                </a:lnTo>
                <a:lnTo>
                  <a:pt x="24289" y="5175578"/>
                </a:lnTo>
                <a:cubicBezTo>
                  <a:pt x="8228" y="5017428"/>
                  <a:pt x="0" y="4856962"/>
                  <a:pt x="0" y="4694574"/>
                </a:cubicBezTo>
                <a:cubicBezTo>
                  <a:pt x="0" y="2258759"/>
                  <a:pt x="1851204" y="255316"/>
                  <a:pt x="4223458" y="14401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bg2">
                  <a:alpha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: 形状 8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60916" cy="1258221"/>
          </a:xfrm>
          <a:custGeom>
            <a:avLst/>
            <a:gdLst>
              <a:gd name="connsiteX0" fmla="*/ 916162 w 1457748"/>
              <a:gd name="connsiteY0" fmla="*/ 0 h 1454632"/>
              <a:gd name="connsiteX1" fmla="*/ 1457748 w 1457748"/>
              <a:gd name="connsiteY1" fmla="*/ 0 h 1454632"/>
              <a:gd name="connsiteX2" fmla="*/ 1450387 w 1457748"/>
              <a:gd name="connsiteY2" fmla="*/ 145781 h 1454632"/>
              <a:gd name="connsiteX3" fmla="*/ 0 w 1457748"/>
              <a:gd name="connsiteY3" fmla="*/ 1454632 h 1454632"/>
              <a:gd name="connsiteX4" fmla="*/ 0 w 1457748"/>
              <a:gd name="connsiteY4" fmla="*/ 913046 h 1454632"/>
              <a:gd name="connsiteX5" fmla="*/ 911597 w 1457748"/>
              <a:gd name="connsiteY5" fmla="*/ 90407 h 145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7748" h="1454632">
                <a:moveTo>
                  <a:pt x="916162" y="0"/>
                </a:moveTo>
                <a:lnTo>
                  <a:pt x="1457748" y="0"/>
                </a:lnTo>
                <a:lnTo>
                  <a:pt x="1450387" y="145781"/>
                </a:lnTo>
                <a:cubicBezTo>
                  <a:pt x="1375727" y="880944"/>
                  <a:pt x="754860" y="1454632"/>
                  <a:pt x="0" y="1454632"/>
                </a:cubicBezTo>
                <a:lnTo>
                  <a:pt x="0" y="913046"/>
                </a:lnTo>
                <a:cubicBezTo>
                  <a:pt x="474444" y="913046"/>
                  <a:pt x="864672" y="552471"/>
                  <a:pt x="911597" y="90407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accent1">
                  <a:alpha val="53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/>
          <a:srcRect l="23702" t="9514" r="16456" b="12361"/>
          <a:stretch>
            <a:fillRect/>
          </a:stretch>
        </p:blipFill>
        <p:spPr>
          <a:xfrm>
            <a:off x="6562500" y="1258221"/>
            <a:ext cx="4854023" cy="39625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7"/>
            </p:custDataLst>
          </p:nvPr>
        </p:nvSpPr>
        <p:spPr>
          <a:xfrm>
            <a:off x="1235074" y="1215661"/>
            <a:ext cx="5232511" cy="2389310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8"/>
            </p:custDataLst>
          </p:nvPr>
        </p:nvSpPr>
        <p:spPr>
          <a:xfrm>
            <a:off x="1235075" y="3731331"/>
            <a:ext cx="5257799" cy="972000"/>
          </a:xfrm>
        </p:spPr>
        <p:txBody>
          <a:bodyPr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3200" b="1" cap="all" baseline="0">
                <a:gradFill>
                  <a:gsLst>
                    <a:gs pos="0">
                      <a:schemeClr val="accent1"/>
                    </a:gs>
                    <a:gs pos="6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要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2" Type="http://schemas.openxmlformats.org/officeDocument/2006/relationships/theme" Target="../theme/theme2.xml"/><Relationship Id="rId21" Type="http://schemas.openxmlformats.org/officeDocument/2006/relationships/tags" Target="../tags/tag148.xml"/><Relationship Id="rId20" Type="http://schemas.openxmlformats.org/officeDocument/2006/relationships/tags" Target="../tags/tag14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46.xml"/><Relationship Id="rId18" Type="http://schemas.openxmlformats.org/officeDocument/2006/relationships/tags" Target="../tags/tag145.xml"/><Relationship Id="rId17" Type="http://schemas.openxmlformats.org/officeDocument/2006/relationships/tags" Target="../tags/tag144.xml"/><Relationship Id="rId16" Type="http://schemas.openxmlformats.org/officeDocument/2006/relationships/tags" Target="../tags/tag143.xml"/><Relationship Id="rId15" Type="http://schemas.openxmlformats.org/officeDocument/2006/relationships/tags" Target="../tags/tag142.xml"/><Relationship Id="rId14" Type="http://schemas.openxmlformats.org/officeDocument/2006/relationships/tags" Target="../tags/tag141.xml"/><Relationship Id="rId13" Type="http://schemas.openxmlformats.org/officeDocument/2006/relationships/tags" Target="../tags/tag140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accent1">
                  <a:alpha val="34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9" name="任意多边形: 形状 8"/>
          <p:cNvSpPr/>
          <p:nvPr userDrawn="1">
            <p:custDataLst>
              <p:tags r:id="rId14"/>
            </p:custDataLst>
          </p:nvPr>
        </p:nvSpPr>
        <p:spPr>
          <a:xfrm flipH="1">
            <a:off x="10931084" y="0"/>
            <a:ext cx="1260916" cy="1258221"/>
          </a:xfrm>
          <a:custGeom>
            <a:avLst/>
            <a:gdLst>
              <a:gd name="connsiteX0" fmla="*/ 916162 w 1457748"/>
              <a:gd name="connsiteY0" fmla="*/ 0 h 1454632"/>
              <a:gd name="connsiteX1" fmla="*/ 1457748 w 1457748"/>
              <a:gd name="connsiteY1" fmla="*/ 0 h 1454632"/>
              <a:gd name="connsiteX2" fmla="*/ 1450387 w 1457748"/>
              <a:gd name="connsiteY2" fmla="*/ 145781 h 1454632"/>
              <a:gd name="connsiteX3" fmla="*/ 0 w 1457748"/>
              <a:gd name="connsiteY3" fmla="*/ 1454632 h 1454632"/>
              <a:gd name="connsiteX4" fmla="*/ 0 w 1457748"/>
              <a:gd name="connsiteY4" fmla="*/ 913046 h 1454632"/>
              <a:gd name="connsiteX5" fmla="*/ 911597 w 1457748"/>
              <a:gd name="connsiteY5" fmla="*/ 90407 h 145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7748" h="1454632">
                <a:moveTo>
                  <a:pt x="916162" y="0"/>
                </a:moveTo>
                <a:lnTo>
                  <a:pt x="1457748" y="0"/>
                </a:lnTo>
                <a:lnTo>
                  <a:pt x="1450387" y="145781"/>
                </a:lnTo>
                <a:cubicBezTo>
                  <a:pt x="1375727" y="880944"/>
                  <a:pt x="754860" y="1454632"/>
                  <a:pt x="0" y="1454632"/>
                </a:cubicBezTo>
                <a:lnTo>
                  <a:pt x="0" y="913046"/>
                </a:lnTo>
                <a:cubicBezTo>
                  <a:pt x="474444" y="913046"/>
                  <a:pt x="864672" y="552471"/>
                  <a:pt x="911597" y="90407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accent1">
                  <a:alpha val="34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0" name="任意多边形: 形状 9"/>
          <p:cNvSpPr/>
          <p:nvPr userDrawn="1">
            <p:custDataLst>
              <p:tags r:id="rId15"/>
            </p:custDataLst>
          </p:nvPr>
        </p:nvSpPr>
        <p:spPr>
          <a:xfrm rot="10800000" flipV="1">
            <a:off x="11016712" y="892385"/>
            <a:ext cx="337088" cy="89616"/>
          </a:xfrm>
          <a:custGeom>
            <a:avLst/>
            <a:gdLst>
              <a:gd name="connsiteX0" fmla="*/ 437468 w 504535"/>
              <a:gd name="connsiteY0" fmla="*/ 0 h 134134"/>
              <a:gd name="connsiteX1" fmla="*/ 504535 w 504535"/>
              <a:gd name="connsiteY1" fmla="*/ 67067 h 134134"/>
              <a:gd name="connsiteX2" fmla="*/ 437468 w 504535"/>
              <a:gd name="connsiteY2" fmla="*/ 134134 h 134134"/>
              <a:gd name="connsiteX3" fmla="*/ 370401 w 504535"/>
              <a:gd name="connsiteY3" fmla="*/ 67067 h 134134"/>
              <a:gd name="connsiteX4" fmla="*/ 437468 w 504535"/>
              <a:gd name="connsiteY4" fmla="*/ 0 h 134134"/>
              <a:gd name="connsiteX5" fmla="*/ 252267 w 504535"/>
              <a:gd name="connsiteY5" fmla="*/ 0 h 134134"/>
              <a:gd name="connsiteX6" fmla="*/ 319334 w 504535"/>
              <a:gd name="connsiteY6" fmla="*/ 67067 h 134134"/>
              <a:gd name="connsiteX7" fmla="*/ 252267 w 504535"/>
              <a:gd name="connsiteY7" fmla="*/ 134134 h 134134"/>
              <a:gd name="connsiteX8" fmla="*/ 185200 w 504535"/>
              <a:gd name="connsiteY8" fmla="*/ 67067 h 134134"/>
              <a:gd name="connsiteX9" fmla="*/ 252267 w 504535"/>
              <a:gd name="connsiteY9" fmla="*/ 0 h 134134"/>
              <a:gd name="connsiteX10" fmla="*/ 67067 w 504535"/>
              <a:gd name="connsiteY10" fmla="*/ 0 h 134134"/>
              <a:gd name="connsiteX11" fmla="*/ 134134 w 504535"/>
              <a:gd name="connsiteY11" fmla="*/ 67067 h 134134"/>
              <a:gd name="connsiteX12" fmla="*/ 67067 w 504535"/>
              <a:gd name="connsiteY12" fmla="*/ 134134 h 134134"/>
              <a:gd name="connsiteX13" fmla="*/ 0 w 504535"/>
              <a:gd name="connsiteY13" fmla="*/ 67067 h 134134"/>
              <a:gd name="connsiteX14" fmla="*/ 67067 w 504535"/>
              <a:gd name="connsiteY14" fmla="*/ 0 h 134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4535" h="134134">
                <a:moveTo>
                  <a:pt x="437468" y="0"/>
                </a:moveTo>
                <a:cubicBezTo>
                  <a:pt x="474508" y="0"/>
                  <a:pt x="504535" y="30027"/>
                  <a:pt x="504535" y="67067"/>
                </a:cubicBezTo>
                <a:cubicBezTo>
                  <a:pt x="504535" y="104107"/>
                  <a:pt x="474508" y="134134"/>
                  <a:pt x="437468" y="134134"/>
                </a:cubicBezTo>
                <a:cubicBezTo>
                  <a:pt x="400428" y="134134"/>
                  <a:pt x="370401" y="104107"/>
                  <a:pt x="370401" y="67067"/>
                </a:cubicBezTo>
                <a:cubicBezTo>
                  <a:pt x="370401" y="30027"/>
                  <a:pt x="400428" y="0"/>
                  <a:pt x="437468" y="0"/>
                </a:cubicBezTo>
                <a:close/>
                <a:moveTo>
                  <a:pt x="252267" y="0"/>
                </a:moveTo>
                <a:cubicBezTo>
                  <a:pt x="289307" y="0"/>
                  <a:pt x="319334" y="30027"/>
                  <a:pt x="319334" y="67067"/>
                </a:cubicBezTo>
                <a:cubicBezTo>
                  <a:pt x="319334" y="104107"/>
                  <a:pt x="289307" y="134134"/>
                  <a:pt x="252267" y="134134"/>
                </a:cubicBezTo>
                <a:cubicBezTo>
                  <a:pt x="215227" y="134134"/>
                  <a:pt x="185200" y="104107"/>
                  <a:pt x="185200" y="67067"/>
                </a:cubicBezTo>
                <a:cubicBezTo>
                  <a:pt x="185200" y="30027"/>
                  <a:pt x="215227" y="0"/>
                  <a:pt x="252267" y="0"/>
                </a:cubicBezTo>
                <a:close/>
                <a:moveTo>
                  <a:pt x="67067" y="0"/>
                </a:moveTo>
                <a:cubicBezTo>
                  <a:pt x="104107" y="0"/>
                  <a:pt x="134134" y="30027"/>
                  <a:pt x="134134" y="67067"/>
                </a:cubicBezTo>
                <a:cubicBezTo>
                  <a:pt x="134134" y="104107"/>
                  <a:pt x="104107" y="134134"/>
                  <a:pt x="67067" y="134134"/>
                </a:cubicBezTo>
                <a:cubicBezTo>
                  <a:pt x="30027" y="134134"/>
                  <a:pt x="0" y="104107"/>
                  <a:pt x="0" y="67067"/>
                </a:cubicBezTo>
                <a:cubicBezTo>
                  <a:pt x="0" y="30027"/>
                  <a:pt x="30027" y="0"/>
                  <a:pt x="6706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KSO_TEMPLATE" hidden="1"/>
          <p:cNvSpPr/>
          <p:nvPr userDrawn="1"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50.xml"/><Relationship Id="rId1" Type="http://schemas.openxmlformats.org/officeDocument/2006/relationships/tags" Target="../tags/tag149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tags" Target="../tags/tag202.xml"/><Relationship Id="rId7" Type="http://schemas.openxmlformats.org/officeDocument/2006/relationships/tags" Target="../tags/tag201.xml"/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4" Type="http://schemas.openxmlformats.org/officeDocument/2006/relationships/tags" Target="../tags/tag198.xm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6" Type="http://schemas.openxmlformats.org/officeDocument/2006/relationships/slideLayout" Target="../slideLayouts/slideLayout13.xml"/><Relationship Id="rId15" Type="http://schemas.openxmlformats.org/officeDocument/2006/relationships/tags" Target="../tags/tag209.xml"/><Relationship Id="rId14" Type="http://schemas.openxmlformats.org/officeDocument/2006/relationships/tags" Target="../tags/tag208.xml"/><Relationship Id="rId13" Type="http://schemas.openxmlformats.org/officeDocument/2006/relationships/tags" Target="../tags/tag207.xml"/><Relationship Id="rId12" Type="http://schemas.openxmlformats.org/officeDocument/2006/relationships/tags" Target="../tags/tag206.xml"/><Relationship Id="rId11" Type="http://schemas.openxmlformats.org/officeDocument/2006/relationships/tags" Target="../tags/tag205.xml"/><Relationship Id="rId10" Type="http://schemas.openxmlformats.org/officeDocument/2006/relationships/tags" Target="../tags/tag204.xml"/><Relationship Id="rId1" Type="http://schemas.openxmlformats.org/officeDocument/2006/relationships/tags" Target="../tags/tag19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17.xml"/><Relationship Id="rId7" Type="http://schemas.openxmlformats.org/officeDocument/2006/relationships/tags" Target="../tags/tag216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tags" Target="../tags/tag21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tags" Target="../tags/tag225.xml"/><Relationship Id="rId7" Type="http://schemas.openxmlformats.org/officeDocument/2006/relationships/tags" Target="../tags/tag224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7" Type="http://schemas.openxmlformats.org/officeDocument/2006/relationships/notesSlide" Target="../notesSlides/notesSlide2.xml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230.xml"/><Relationship Id="rId14" Type="http://schemas.openxmlformats.org/officeDocument/2006/relationships/image" Target="../media/image18.svg"/><Relationship Id="rId13" Type="http://schemas.openxmlformats.org/officeDocument/2006/relationships/image" Target="../media/image17.png"/><Relationship Id="rId12" Type="http://schemas.openxmlformats.org/officeDocument/2006/relationships/tags" Target="../tags/tag229.xml"/><Relationship Id="rId11" Type="http://schemas.openxmlformats.org/officeDocument/2006/relationships/tags" Target="../tags/tag228.xml"/><Relationship Id="rId10" Type="http://schemas.openxmlformats.org/officeDocument/2006/relationships/tags" Target="../tags/tag227.xml"/><Relationship Id="rId1" Type="http://schemas.openxmlformats.org/officeDocument/2006/relationships/tags" Target="../tags/tag21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39.xml"/><Relationship Id="rId8" Type="http://schemas.openxmlformats.org/officeDocument/2006/relationships/tags" Target="../tags/tag238.xml"/><Relationship Id="rId7" Type="http://schemas.openxmlformats.org/officeDocument/2006/relationships/tags" Target="../tags/tag237.xml"/><Relationship Id="rId6" Type="http://schemas.openxmlformats.org/officeDocument/2006/relationships/tags" Target="../tags/tag236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2" Type="http://schemas.openxmlformats.org/officeDocument/2006/relationships/notesSlide" Target="../notesSlides/notesSlide3.xml"/><Relationship Id="rId21" Type="http://schemas.openxmlformats.org/officeDocument/2006/relationships/slideLayout" Target="../slideLayouts/slideLayout18.xml"/><Relationship Id="rId20" Type="http://schemas.openxmlformats.org/officeDocument/2006/relationships/tags" Target="../tags/tag250.xml"/><Relationship Id="rId2" Type="http://schemas.openxmlformats.org/officeDocument/2006/relationships/tags" Target="../tags/tag232.xml"/><Relationship Id="rId19" Type="http://schemas.openxmlformats.org/officeDocument/2006/relationships/tags" Target="../tags/tag249.xml"/><Relationship Id="rId18" Type="http://schemas.openxmlformats.org/officeDocument/2006/relationships/tags" Target="../tags/tag248.xml"/><Relationship Id="rId17" Type="http://schemas.openxmlformats.org/officeDocument/2006/relationships/tags" Target="../tags/tag247.xml"/><Relationship Id="rId16" Type="http://schemas.openxmlformats.org/officeDocument/2006/relationships/tags" Target="../tags/tag246.xml"/><Relationship Id="rId15" Type="http://schemas.openxmlformats.org/officeDocument/2006/relationships/tags" Target="../tags/tag245.xml"/><Relationship Id="rId14" Type="http://schemas.openxmlformats.org/officeDocument/2006/relationships/tags" Target="../tags/tag244.xml"/><Relationship Id="rId13" Type="http://schemas.openxmlformats.org/officeDocument/2006/relationships/tags" Target="../tags/tag243.xml"/><Relationship Id="rId12" Type="http://schemas.openxmlformats.org/officeDocument/2006/relationships/tags" Target="../tags/tag242.xml"/><Relationship Id="rId11" Type="http://schemas.openxmlformats.org/officeDocument/2006/relationships/tags" Target="../tags/tag241.xml"/><Relationship Id="rId10" Type="http://schemas.openxmlformats.org/officeDocument/2006/relationships/tags" Target="../tags/tag240.xml"/><Relationship Id="rId1" Type="http://schemas.openxmlformats.org/officeDocument/2006/relationships/tags" Target="../tags/tag23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9.xml"/><Relationship Id="rId3" Type="http://schemas.openxmlformats.org/officeDocument/2006/relationships/tags" Target="../tags/tag251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53.xml"/><Relationship Id="rId1" Type="http://schemas.openxmlformats.org/officeDocument/2006/relationships/tags" Target="../tags/tag25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tags" Target="../tags/tag25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65.xml"/><Relationship Id="rId8" Type="http://schemas.openxmlformats.org/officeDocument/2006/relationships/tags" Target="../tags/tag264.xml"/><Relationship Id="rId7" Type="http://schemas.openxmlformats.org/officeDocument/2006/relationships/tags" Target="../tags/tag263.xml"/><Relationship Id="rId6" Type="http://schemas.openxmlformats.org/officeDocument/2006/relationships/tags" Target="../tags/tag262.xml"/><Relationship Id="rId5" Type="http://schemas.openxmlformats.org/officeDocument/2006/relationships/tags" Target="../tags/tag261.xml"/><Relationship Id="rId4" Type="http://schemas.openxmlformats.org/officeDocument/2006/relationships/tags" Target="../tags/tag260.xml"/><Relationship Id="rId3" Type="http://schemas.openxmlformats.org/officeDocument/2006/relationships/tags" Target="../tags/tag259.xml"/><Relationship Id="rId2" Type="http://schemas.openxmlformats.org/officeDocument/2006/relationships/tags" Target="../tags/tag258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270.xml"/><Relationship Id="rId13" Type="http://schemas.openxmlformats.org/officeDocument/2006/relationships/tags" Target="../tags/tag269.xml"/><Relationship Id="rId12" Type="http://schemas.openxmlformats.org/officeDocument/2006/relationships/tags" Target="../tags/tag268.xml"/><Relationship Id="rId11" Type="http://schemas.openxmlformats.org/officeDocument/2006/relationships/tags" Target="../tags/tag267.xml"/><Relationship Id="rId10" Type="http://schemas.openxmlformats.org/officeDocument/2006/relationships/tags" Target="../tags/tag266.xml"/><Relationship Id="rId1" Type="http://schemas.openxmlformats.org/officeDocument/2006/relationships/tags" Target="../tags/tag25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79.xml"/><Relationship Id="rId8" Type="http://schemas.openxmlformats.org/officeDocument/2006/relationships/tags" Target="../tags/tag278.xml"/><Relationship Id="rId7" Type="http://schemas.openxmlformats.org/officeDocument/2006/relationships/tags" Target="../tags/tag277.xml"/><Relationship Id="rId6" Type="http://schemas.openxmlformats.org/officeDocument/2006/relationships/tags" Target="../tags/tag276.xml"/><Relationship Id="rId5" Type="http://schemas.openxmlformats.org/officeDocument/2006/relationships/tags" Target="../tags/tag275.xml"/><Relationship Id="rId4" Type="http://schemas.openxmlformats.org/officeDocument/2006/relationships/tags" Target="../tags/tag274.xml"/><Relationship Id="rId3" Type="http://schemas.openxmlformats.org/officeDocument/2006/relationships/tags" Target="../tags/tag273.xml"/><Relationship Id="rId2" Type="http://schemas.openxmlformats.org/officeDocument/2006/relationships/tags" Target="../tags/tag272.xml"/><Relationship Id="rId16" Type="http://schemas.openxmlformats.org/officeDocument/2006/relationships/notesSlide" Target="../notesSlides/notesSlide6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282.xml"/><Relationship Id="rId13" Type="http://schemas.openxmlformats.org/officeDocument/2006/relationships/image" Target="../media/image22.png"/><Relationship Id="rId12" Type="http://schemas.openxmlformats.org/officeDocument/2006/relationships/tags" Target="../tags/tag281.xml"/><Relationship Id="rId11" Type="http://schemas.openxmlformats.org/officeDocument/2006/relationships/image" Target="../media/image21.png"/><Relationship Id="rId10" Type="http://schemas.openxmlformats.org/officeDocument/2006/relationships/tags" Target="../tags/tag280.xml"/><Relationship Id="rId1" Type="http://schemas.openxmlformats.org/officeDocument/2006/relationships/tags" Target="../tags/tag271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86.xml"/><Relationship Id="rId4" Type="http://schemas.openxmlformats.org/officeDocument/2006/relationships/image" Target="../media/image23.png"/><Relationship Id="rId3" Type="http://schemas.openxmlformats.org/officeDocument/2006/relationships/tags" Target="../tags/tag285.xml"/><Relationship Id="rId2" Type="http://schemas.openxmlformats.org/officeDocument/2006/relationships/tags" Target="../tags/tag284.xml"/><Relationship Id="rId1" Type="http://schemas.openxmlformats.org/officeDocument/2006/relationships/tags" Target="../tags/tag28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0" Type="http://schemas.openxmlformats.org/officeDocument/2006/relationships/slideLayout" Target="../slideLayouts/slideLayout14.xml"/><Relationship Id="rId1" Type="http://schemas.openxmlformats.org/officeDocument/2006/relationships/tags" Target="../tags/tag15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95.xml"/><Relationship Id="rId8" Type="http://schemas.openxmlformats.org/officeDocument/2006/relationships/tags" Target="../tags/tag294.xml"/><Relationship Id="rId7" Type="http://schemas.openxmlformats.org/officeDocument/2006/relationships/tags" Target="../tags/tag293.xml"/><Relationship Id="rId6" Type="http://schemas.openxmlformats.org/officeDocument/2006/relationships/tags" Target="../tags/tag292.xml"/><Relationship Id="rId5" Type="http://schemas.openxmlformats.org/officeDocument/2006/relationships/tags" Target="../tags/tag291.xml"/><Relationship Id="rId42" Type="http://schemas.openxmlformats.org/officeDocument/2006/relationships/slideLayout" Target="../slideLayouts/slideLayout13.xml"/><Relationship Id="rId41" Type="http://schemas.openxmlformats.org/officeDocument/2006/relationships/tags" Target="../tags/tag327.xml"/><Relationship Id="rId40" Type="http://schemas.openxmlformats.org/officeDocument/2006/relationships/tags" Target="../tags/tag326.xml"/><Relationship Id="rId4" Type="http://schemas.openxmlformats.org/officeDocument/2006/relationships/tags" Target="../tags/tag290.xml"/><Relationship Id="rId39" Type="http://schemas.openxmlformats.org/officeDocument/2006/relationships/tags" Target="../tags/tag325.xml"/><Relationship Id="rId38" Type="http://schemas.openxmlformats.org/officeDocument/2006/relationships/tags" Target="../tags/tag324.xml"/><Relationship Id="rId37" Type="http://schemas.openxmlformats.org/officeDocument/2006/relationships/tags" Target="../tags/tag323.xml"/><Relationship Id="rId36" Type="http://schemas.openxmlformats.org/officeDocument/2006/relationships/tags" Target="../tags/tag322.xml"/><Relationship Id="rId35" Type="http://schemas.openxmlformats.org/officeDocument/2006/relationships/tags" Target="../tags/tag321.xml"/><Relationship Id="rId34" Type="http://schemas.openxmlformats.org/officeDocument/2006/relationships/tags" Target="../tags/tag320.xml"/><Relationship Id="rId33" Type="http://schemas.openxmlformats.org/officeDocument/2006/relationships/tags" Target="../tags/tag319.xml"/><Relationship Id="rId32" Type="http://schemas.openxmlformats.org/officeDocument/2006/relationships/tags" Target="../tags/tag318.xml"/><Relationship Id="rId31" Type="http://schemas.openxmlformats.org/officeDocument/2006/relationships/tags" Target="../tags/tag317.xml"/><Relationship Id="rId30" Type="http://schemas.openxmlformats.org/officeDocument/2006/relationships/tags" Target="../tags/tag316.xml"/><Relationship Id="rId3" Type="http://schemas.openxmlformats.org/officeDocument/2006/relationships/tags" Target="../tags/tag289.xml"/><Relationship Id="rId29" Type="http://schemas.openxmlformats.org/officeDocument/2006/relationships/tags" Target="../tags/tag315.xml"/><Relationship Id="rId28" Type="http://schemas.openxmlformats.org/officeDocument/2006/relationships/tags" Target="../tags/tag314.xml"/><Relationship Id="rId27" Type="http://schemas.openxmlformats.org/officeDocument/2006/relationships/tags" Target="../tags/tag313.xml"/><Relationship Id="rId26" Type="http://schemas.openxmlformats.org/officeDocument/2006/relationships/tags" Target="../tags/tag312.xml"/><Relationship Id="rId25" Type="http://schemas.openxmlformats.org/officeDocument/2006/relationships/tags" Target="../tags/tag311.xml"/><Relationship Id="rId24" Type="http://schemas.openxmlformats.org/officeDocument/2006/relationships/tags" Target="../tags/tag310.xml"/><Relationship Id="rId23" Type="http://schemas.openxmlformats.org/officeDocument/2006/relationships/tags" Target="../tags/tag309.xml"/><Relationship Id="rId22" Type="http://schemas.openxmlformats.org/officeDocument/2006/relationships/tags" Target="../tags/tag308.xml"/><Relationship Id="rId21" Type="http://schemas.openxmlformats.org/officeDocument/2006/relationships/tags" Target="../tags/tag307.xml"/><Relationship Id="rId20" Type="http://schemas.openxmlformats.org/officeDocument/2006/relationships/tags" Target="../tags/tag306.xml"/><Relationship Id="rId2" Type="http://schemas.openxmlformats.org/officeDocument/2006/relationships/tags" Target="../tags/tag288.xml"/><Relationship Id="rId19" Type="http://schemas.openxmlformats.org/officeDocument/2006/relationships/tags" Target="../tags/tag305.xml"/><Relationship Id="rId18" Type="http://schemas.openxmlformats.org/officeDocument/2006/relationships/tags" Target="../tags/tag304.xml"/><Relationship Id="rId17" Type="http://schemas.openxmlformats.org/officeDocument/2006/relationships/tags" Target="../tags/tag303.xml"/><Relationship Id="rId16" Type="http://schemas.openxmlformats.org/officeDocument/2006/relationships/tags" Target="../tags/tag302.xml"/><Relationship Id="rId15" Type="http://schemas.openxmlformats.org/officeDocument/2006/relationships/tags" Target="../tags/tag301.xml"/><Relationship Id="rId14" Type="http://schemas.openxmlformats.org/officeDocument/2006/relationships/tags" Target="../tags/tag300.xml"/><Relationship Id="rId13" Type="http://schemas.openxmlformats.org/officeDocument/2006/relationships/tags" Target="../tags/tag299.xml"/><Relationship Id="rId12" Type="http://schemas.openxmlformats.org/officeDocument/2006/relationships/tags" Target="../tags/tag298.xml"/><Relationship Id="rId11" Type="http://schemas.openxmlformats.org/officeDocument/2006/relationships/tags" Target="../tags/tag297.xml"/><Relationship Id="rId10" Type="http://schemas.openxmlformats.org/officeDocument/2006/relationships/tags" Target="../tags/tag296.xml"/><Relationship Id="rId1" Type="http://schemas.openxmlformats.org/officeDocument/2006/relationships/tags" Target="../tags/tag287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36.xml"/><Relationship Id="rId8" Type="http://schemas.openxmlformats.org/officeDocument/2006/relationships/tags" Target="../tags/tag335.xml"/><Relationship Id="rId7" Type="http://schemas.openxmlformats.org/officeDocument/2006/relationships/tags" Target="../tags/tag334.xml"/><Relationship Id="rId6" Type="http://schemas.openxmlformats.org/officeDocument/2006/relationships/tags" Target="../tags/tag333.xml"/><Relationship Id="rId5" Type="http://schemas.openxmlformats.org/officeDocument/2006/relationships/tags" Target="../tags/tag332.xml"/><Relationship Id="rId4" Type="http://schemas.openxmlformats.org/officeDocument/2006/relationships/tags" Target="../tags/tag331.xml"/><Relationship Id="rId3" Type="http://schemas.openxmlformats.org/officeDocument/2006/relationships/tags" Target="../tags/tag330.xml"/><Relationship Id="rId2" Type="http://schemas.openxmlformats.org/officeDocument/2006/relationships/tags" Target="../tags/tag329.xml"/><Relationship Id="rId14" Type="http://schemas.openxmlformats.org/officeDocument/2006/relationships/slideLayout" Target="../slideLayouts/slideLayout13.xml"/><Relationship Id="rId13" Type="http://schemas.openxmlformats.org/officeDocument/2006/relationships/tags" Target="../tags/tag340.xml"/><Relationship Id="rId12" Type="http://schemas.openxmlformats.org/officeDocument/2006/relationships/tags" Target="../tags/tag339.xml"/><Relationship Id="rId11" Type="http://schemas.openxmlformats.org/officeDocument/2006/relationships/tags" Target="../tags/tag338.xml"/><Relationship Id="rId10" Type="http://schemas.openxmlformats.org/officeDocument/2006/relationships/tags" Target="../tags/tag337.xml"/><Relationship Id="rId1" Type="http://schemas.openxmlformats.org/officeDocument/2006/relationships/tags" Target="../tags/tag328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49.xml"/><Relationship Id="rId8" Type="http://schemas.openxmlformats.org/officeDocument/2006/relationships/tags" Target="../tags/tag348.xml"/><Relationship Id="rId7" Type="http://schemas.openxmlformats.org/officeDocument/2006/relationships/tags" Target="../tags/tag347.xml"/><Relationship Id="rId6" Type="http://schemas.openxmlformats.org/officeDocument/2006/relationships/tags" Target="../tags/tag346.xml"/><Relationship Id="rId5" Type="http://schemas.openxmlformats.org/officeDocument/2006/relationships/tags" Target="../tags/tag345.xml"/><Relationship Id="rId4" Type="http://schemas.openxmlformats.org/officeDocument/2006/relationships/tags" Target="../tags/tag344.xml"/><Relationship Id="rId3" Type="http://schemas.openxmlformats.org/officeDocument/2006/relationships/tags" Target="../tags/tag343.xml"/><Relationship Id="rId24" Type="http://schemas.openxmlformats.org/officeDocument/2006/relationships/slideLayout" Target="../slideLayouts/slideLayout13.xml"/><Relationship Id="rId23" Type="http://schemas.openxmlformats.org/officeDocument/2006/relationships/tags" Target="../tags/tag363.xml"/><Relationship Id="rId22" Type="http://schemas.openxmlformats.org/officeDocument/2006/relationships/tags" Target="../tags/tag362.xml"/><Relationship Id="rId21" Type="http://schemas.openxmlformats.org/officeDocument/2006/relationships/tags" Target="../tags/tag361.xml"/><Relationship Id="rId20" Type="http://schemas.openxmlformats.org/officeDocument/2006/relationships/tags" Target="../tags/tag360.xml"/><Relationship Id="rId2" Type="http://schemas.openxmlformats.org/officeDocument/2006/relationships/tags" Target="../tags/tag342.xml"/><Relationship Id="rId19" Type="http://schemas.openxmlformats.org/officeDocument/2006/relationships/tags" Target="../tags/tag359.xml"/><Relationship Id="rId18" Type="http://schemas.openxmlformats.org/officeDocument/2006/relationships/tags" Target="../tags/tag358.xml"/><Relationship Id="rId17" Type="http://schemas.openxmlformats.org/officeDocument/2006/relationships/tags" Target="../tags/tag357.xml"/><Relationship Id="rId16" Type="http://schemas.openxmlformats.org/officeDocument/2006/relationships/tags" Target="../tags/tag356.xml"/><Relationship Id="rId15" Type="http://schemas.openxmlformats.org/officeDocument/2006/relationships/tags" Target="../tags/tag355.xml"/><Relationship Id="rId14" Type="http://schemas.openxmlformats.org/officeDocument/2006/relationships/tags" Target="../tags/tag354.xml"/><Relationship Id="rId13" Type="http://schemas.openxmlformats.org/officeDocument/2006/relationships/tags" Target="../tags/tag353.xml"/><Relationship Id="rId12" Type="http://schemas.openxmlformats.org/officeDocument/2006/relationships/tags" Target="../tags/tag352.xml"/><Relationship Id="rId11" Type="http://schemas.openxmlformats.org/officeDocument/2006/relationships/tags" Target="../tags/tag351.xml"/><Relationship Id="rId10" Type="http://schemas.openxmlformats.org/officeDocument/2006/relationships/tags" Target="../tags/tag350.xml"/><Relationship Id="rId1" Type="http://schemas.openxmlformats.org/officeDocument/2006/relationships/tags" Target="../tags/tag341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372.xml"/><Relationship Id="rId8" Type="http://schemas.openxmlformats.org/officeDocument/2006/relationships/tags" Target="../tags/tag371.xml"/><Relationship Id="rId7" Type="http://schemas.openxmlformats.org/officeDocument/2006/relationships/tags" Target="../tags/tag370.xml"/><Relationship Id="rId6" Type="http://schemas.openxmlformats.org/officeDocument/2006/relationships/tags" Target="../tags/tag369.xml"/><Relationship Id="rId5" Type="http://schemas.openxmlformats.org/officeDocument/2006/relationships/tags" Target="../tags/tag368.xml"/><Relationship Id="rId4" Type="http://schemas.openxmlformats.org/officeDocument/2006/relationships/tags" Target="../tags/tag367.xml"/><Relationship Id="rId35" Type="http://schemas.openxmlformats.org/officeDocument/2006/relationships/slideLayout" Target="../slideLayouts/slideLayout13.xml"/><Relationship Id="rId34" Type="http://schemas.openxmlformats.org/officeDocument/2006/relationships/tags" Target="../tags/tag391.xml"/><Relationship Id="rId33" Type="http://schemas.openxmlformats.org/officeDocument/2006/relationships/image" Target="../media/image29.svg"/><Relationship Id="rId32" Type="http://schemas.openxmlformats.org/officeDocument/2006/relationships/image" Target="../media/image28.png"/><Relationship Id="rId31" Type="http://schemas.openxmlformats.org/officeDocument/2006/relationships/tags" Target="../tags/tag390.xml"/><Relationship Id="rId30" Type="http://schemas.openxmlformats.org/officeDocument/2006/relationships/image" Target="../media/image27.svg"/><Relationship Id="rId3" Type="http://schemas.openxmlformats.org/officeDocument/2006/relationships/tags" Target="../tags/tag366.xml"/><Relationship Id="rId29" Type="http://schemas.openxmlformats.org/officeDocument/2006/relationships/image" Target="../media/image26.png"/><Relationship Id="rId28" Type="http://schemas.openxmlformats.org/officeDocument/2006/relationships/tags" Target="../tags/tag389.xml"/><Relationship Id="rId27" Type="http://schemas.openxmlformats.org/officeDocument/2006/relationships/image" Target="../media/image25.svg"/><Relationship Id="rId26" Type="http://schemas.openxmlformats.org/officeDocument/2006/relationships/image" Target="../media/image24.png"/><Relationship Id="rId25" Type="http://schemas.openxmlformats.org/officeDocument/2006/relationships/tags" Target="../tags/tag388.xml"/><Relationship Id="rId24" Type="http://schemas.openxmlformats.org/officeDocument/2006/relationships/tags" Target="../tags/tag387.xml"/><Relationship Id="rId23" Type="http://schemas.openxmlformats.org/officeDocument/2006/relationships/tags" Target="../tags/tag386.xml"/><Relationship Id="rId22" Type="http://schemas.openxmlformats.org/officeDocument/2006/relationships/tags" Target="../tags/tag385.xml"/><Relationship Id="rId21" Type="http://schemas.openxmlformats.org/officeDocument/2006/relationships/tags" Target="../tags/tag384.xml"/><Relationship Id="rId20" Type="http://schemas.openxmlformats.org/officeDocument/2006/relationships/tags" Target="../tags/tag383.xml"/><Relationship Id="rId2" Type="http://schemas.openxmlformats.org/officeDocument/2006/relationships/tags" Target="../tags/tag365.xml"/><Relationship Id="rId19" Type="http://schemas.openxmlformats.org/officeDocument/2006/relationships/tags" Target="../tags/tag382.xml"/><Relationship Id="rId18" Type="http://schemas.openxmlformats.org/officeDocument/2006/relationships/tags" Target="../tags/tag381.xml"/><Relationship Id="rId17" Type="http://schemas.openxmlformats.org/officeDocument/2006/relationships/tags" Target="../tags/tag380.xml"/><Relationship Id="rId16" Type="http://schemas.openxmlformats.org/officeDocument/2006/relationships/tags" Target="../tags/tag379.xml"/><Relationship Id="rId15" Type="http://schemas.openxmlformats.org/officeDocument/2006/relationships/tags" Target="../tags/tag378.xml"/><Relationship Id="rId14" Type="http://schemas.openxmlformats.org/officeDocument/2006/relationships/tags" Target="../tags/tag377.xml"/><Relationship Id="rId13" Type="http://schemas.openxmlformats.org/officeDocument/2006/relationships/tags" Target="../tags/tag376.xml"/><Relationship Id="rId12" Type="http://schemas.openxmlformats.org/officeDocument/2006/relationships/tags" Target="../tags/tag375.xml"/><Relationship Id="rId11" Type="http://schemas.openxmlformats.org/officeDocument/2006/relationships/tags" Target="../tags/tag374.xml"/><Relationship Id="rId10" Type="http://schemas.openxmlformats.org/officeDocument/2006/relationships/tags" Target="../tags/tag373.xml"/><Relationship Id="rId1" Type="http://schemas.openxmlformats.org/officeDocument/2006/relationships/tags" Target="../tags/tag36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39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9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94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397.xml"/><Relationship Id="rId2" Type="http://schemas.openxmlformats.org/officeDocument/2006/relationships/tags" Target="../tags/tag396.xml"/><Relationship Id="rId1" Type="http://schemas.openxmlformats.org/officeDocument/2006/relationships/tags" Target="../tags/tag395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400.xml"/><Relationship Id="rId2" Type="http://schemas.openxmlformats.org/officeDocument/2006/relationships/tags" Target="../tags/tag399.xml"/><Relationship Id="rId1" Type="http://schemas.openxmlformats.org/officeDocument/2006/relationships/tags" Target="../tags/tag39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0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0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403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tags" Target="../tags/tag408.xml"/><Relationship Id="rId5" Type="http://schemas.openxmlformats.org/officeDocument/2006/relationships/image" Target="../media/image30.png"/><Relationship Id="rId4" Type="http://schemas.openxmlformats.org/officeDocument/2006/relationships/tags" Target="../tags/tag407.xml"/><Relationship Id="rId3" Type="http://schemas.openxmlformats.org/officeDocument/2006/relationships/tags" Target="../tags/tag406.xml"/><Relationship Id="rId2" Type="http://schemas.openxmlformats.org/officeDocument/2006/relationships/tags" Target="../tags/tag405.xml"/><Relationship Id="rId1" Type="http://schemas.openxmlformats.org/officeDocument/2006/relationships/tags" Target="../tags/tag404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417.xml"/><Relationship Id="rId8" Type="http://schemas.openxmlformats.org/officeDocument/2006/relationships/tags" Target="../tags/tag416.xml"/><Relationship Id="rId7" Type="http://schemas.openxmlformats.org/officeDocument/2006/relationships/tags" Target="../tags/tag415.xml"/><Relationship Id="rId6" Type="http://schemas.openxmlformats.org/officeDocument/2006/relationships/tags" Target="../tags/tag414.xml"/><Relationship Id="rId5" Type="http://schemas.openxmlformats.org/officeDocument/2006/relationships/tags" Target="../tags/tag413.xml"/><Relationship Id="rId4" Type="http://schemas.openxmlformats.org/officeDocument/2006/relationships/tags" Target="../tags/tag412.xml"/><Relationship Id="rId3" Type="http://schemas.openxmlformats.org/officeDocument/2006/relationships/tags" Target="../tags/tag411.xml"/><Relationship Id="rId28" Type="http://schemas.openxmlformats.org/officeDocument/2006/relationships/slideLayout" Target="../slideLayouts/slideLayout13.xml"/><Relationship Id="rId27" Type="http://schemas.openxmlformats.org/officeDocument/2006/relationships/tags" Target="../tags/tag429.xml"/><Relationship Id="rId26" Type="http://schemas.openxmlformats.org/officeDocument/2006/relationships/image" Target="../media/image36.svg"/><Relationship Id="rId25" Type="http://schemas.openxmlformats.org/officeDocument/2006/relationships/image" Target="../media/image35.png"/><Relationship Id="rId24" Type="http://schemas.openxmlformats.org/officeDocument/2006/relationships/tags" Target="../tags/tag428.xml"/><Relationship Id="rId23" Type="http://schemas.openxmlformats.org/officeDocument/2006/relationships/image" Target="../media/image34.svg"/><Relationship Id="rId22" Type="http://schemas.openxmlformats.org/officeDocument/2006/relationships/image" Target="../media/image33.png"/><Relationship Id="rId21" Type="http://schemas.openxmlformats.org/officeDocument/2006/relationships/tags" Target="../tags/tag427.xml"/><Relationship Id="rId20" Type="http://schemas.openxmlformats.org/officeDocument/2006/relationships/image" Target="../media/image32.svg"/><Relationship Id="rId2" Type="http://schemas.openxmlformats.org/officeDocument/2006/relationships/tags" Target="../tags/tag410.xml"/><Relationship Id="rId19" Type="http://schemas.openxmlformats.org/officeDocument/2006/relationships/image" Target="../media/image31.png"/><Relationship Id="rId18" Type="http://schemas.openxmlformats.org/officeDocument/2006/relationships/tags" Target="../tags/tag426.xml"/><Relationship Id="rId17" Type="http://schemas.openxmlformats.org/officeDocument/2006/relationships/tags" Target="../tags/tag425.xml"/><Relationship Id="rId16" Type="http://schemas.openxmlformats.org/officeDocument/2006/relationships/tags" Target="../tags/tag424.xml"/><Relationship Id="rId15" Type="http://schemas.openxmlformats.org/officeDocument/2006/relationships/tags" Target="../tags/tag423.xml"/><Relationship Id="rId14" Type="http://schemas.openxmlformats.org/officeDocument/2006/relationships/tags" Target="../tags/tag422.xml"/><Relationship Id="rId13" Type="http://schemas.openxmlformats.org/officeDocument/2006/relationships/tags" Target="../tags/tag421.xml"/><Relationship Id="rId12" Type="http://schemas.openxmlformats.org/officeDocument/2006/relationships/tags" Target="../tags/tag420.xml"/><Relationship Id="rId11" Type="http://schemas.openxmlformats.org/officeDocument/2006/relationships/tags" Target="../tags/tag419.xml"/><Relationship Id="rId10" Type="http://schemas.openxmlformats.org/officeDocument/2006/relationships/tags" Target="../tags/tag418.xml"/><Relationship Id="rId1" Type="http://schemas.openxmlformats.org/officeDocument/2006/relationships/tags" Target="../tags/tag409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tags" Target="../tags/tag434.xml"/><Relationship Id="rId5" Type="http://schemas.openxmlformats.org/officeDocument/2006/relationships/image" Target="../media/image37.png"/><Relationship Id="rId4" Type="http://schemas.openxmlformats.org/officeDocument/2006/relationships/tags" Target="../tags/tag433.xml"/><Relationship Id="rId3" Type="http://schemas.openxmlformats.org/officeDocument/2006/relationships/tags" Target="../tags/tag432.xml"/><Relationship Id="rId2" Type="http://schemas.openxmlformats.org/officeDocument/2006/relationships/tags" Target="../tags/tag431.xml"/><Relationship Id="rId1" Type="http://schemas.openxmlformats.org/officeDocument/2006/relationships/tags" Target="../tags/tag430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443.xml"/><Relationship Id="rId8" Type="http://schemas.openxmlformats.org/officeDocument/2006/relationships/tags" Target="../tags/tag442.xml"/><Relationship Id="rId7" Type="http://schemas.openxmlformats.org/officeDocument/2006/relationships/tags" Target="../tags/tag441.xml"/><Relationship Id="rId6" Type="http://schemas.openxmlformats.org/officeDocument/2006/relationships/tags" Target="../tags/tag440.xml"/><Relationship Id="rId5" Type="http://schemas.openxmlformats.org/officeDocument/2006/relationships/tags" Target="../tags/tag439.xml"/><Relationship Id="rId4" Type="http://schemas.openxmlformats.org/officeDocument/2006/relationships/tags" Target="../tags/tag438.xml"/><Relationship Id="rId3" Type="http://schemas.openxmlformats.org/officeDocument/2006/relationships/tags" Target="../tags/tag437.xml"/><Relationship Id="rId2" Type="http://schemas.openxmlformats.org/officeDocument/2006/relationships/tags" Target="../tags/tag436.xml"/><Relationship Id="rId16" Type="http://schemas.openxmlformats.org/officeDocument/2006/relationships/slideLayout" Target="../slideLayouts/slideLayout13.xml"/><Relationship Id="rId15" Type="http://schemas.openxmlformats.org/officeDocument/2006/relationships/tags" Target="../tags/tag449.xml"/><Relationship Id="rId14" Type="http://schemas.openxmlformats.org/officeDocument/2006/relationships/tags" Target="../tags/tag448.xml"/><Relationship Id="rId13" Type="http://schemas.openxmlformats.org/officeDocument/2006/relationships/tags" Target="../tags/tag447.xml"/><Relationship Id="rId12" Type="http://schemas.openxmlformats.org/officeDocument/2006/relationships/tags" Target="../tags/tag446.xml"/><Relationship Id="rId11" Type="http://schemas.openxmlformats.org/officeDocument/2006/relationships/tags" Target="../tags/tag445.xml"/><Relationship Id="rId10" Type="http://schemas.openxmlformats.org/officeDocument/2006/relationships/tags" Target="../tags/tag444.xml"/><Relationship Id="rId1" Type="http://schemas.openxmlformats.org/officeDocument/2006/relationships/tags" Target="../tags/tag435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458.xml"/><Relationship Id="rId8" Type="http://schemas.openxmlformats.org/officeDocument/2006/relationships/tags" Target="../tags/tag457.xml"/><Relationship Id="rId7" Type="http://schemas.openxmlformats.org/officeDocument/2006/relationships/tags" Target="../tags/tag456.xml"/><Relationship Id="rId6" Type="http://schemas.openxmlformats.org/officeDocument/2006/relationships/tags" Target="../tags/tag455.xml"/><Relationship Id="rId5" Type="http://schemas.openxmlformats.org/officeDocument/2006/relationships/tags" Target="../tags/tag454.xml"/><Relationship Id="rId4" Type="http://schemas.openxmlformats.org/officeDocument/2006/relationships/tags" Target="../tags/tag453.xml"/><Relationship Id="rId3" Type="http://schemas.openxmlformats.org/officeDocument/2006/relationships/tags" Target="../tags/tag452.xml"/><Relationship Id="rId2" Type="http://schemas.openxmlformats.org/officeDocument/2006/relationships/tags" Target="../tags/tag451.xml"/><Relationship Id="rId13" Type="http://schemas.openxmlformats.org/officeDocument/2006/relationships/slideLayout" Target="../slideLayouts/slideLayout13.xml"/><Relationship Id="rId12" Type="http://schemas.openxmlformats.org/officeDocument/2006/relationships/tags" Target="../tags/tag460.xml"/><Relationship Id="rId11" Type="http://schemas.openxmlformats.org/officeDocument/2006/relationships/image" Target="../media/image38.png"/><Relationship Id="rId10" Type="http://schemas.openxmlformats.org/officeDocument/2006/relationships/tags" Target="../tags/tag459.xml"/><Relationship Id="rId1" Type="http://schemas.openxmlformats.org/officeDocument/2006/relationships/tags" Target="../tags/tag450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tags" Target="../tags/tag467.xml"/><Relationship Id="rId6" Type="http://schemas.openxmlformats.org/officeDocument/2006/relationships/tags" Target="../tags/tag466.xml"/><Relationship Id="rId5" Type="http://schemas.openxmlformats.org/officeDocument/2006/relationships/tags" Target="../tags/tag465.xml"/><Relationship Id="rId4" Type="http://schemas.openxmlformats.org/officeDocument/2006/relationships/tags" Target="../tags/tag464.xml"/><Relationship Id="rId3" Type="http://schemas.openxmlformats.org/officeDocument/2006/relationships/tags" Target="../tags/tag463.xml"/><Relationship Id="rId2" Type="http://schemas.openxmlformats.org/officeDocument/2006/relationships/tags" Target="../tags/tag462.xml"/><Relationship Id="rId1" Type="http://schemas.openxmlformats.org/officeDocument/2006/relationships/tags" Target="../tags/tag46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469.xml"/><Relationship Id="rId1" Type="http://schemas.openxmlformats.org/officeDocument/2006/relationships/tags" Target="../tags/tag46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471.xml"/><Relationship Id="rId1" Type="http://schemas.openxmlformats.org/officeDocument/2006/relationships/tags" Target="../tags/tag470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176.xml"/><Relationship Id="rId13" Type="http://schemas.openxmlformats.org/officeDocument/2006/relationships/tags" Target="../tags/tag175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3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480.xml"/><Relationship Id="rId8" Type="http://schemas.openxmlformats.org/officeDocument/2006/relationships/tags" Target="../tags/tag479.xml"/><Relationship Id="rId7" Type="http://schemas.openxmlformats.org/officeDocument/2006/relationships/tags" Target="../tags/tag478.xml"/><Relationship Id="rId6" Type="http://schemas.openxmlformats.org/officeDocument/2006/relationships/tags" Target="../tags/tag477.xml"/><Relationship Id="rId5" Type="http://schemas.openxmlformats.org/officeDocument/2006/relationships/tags" Target="../tags/tag476.xml"/><Relationship Id="rId4" Type="http://schemas.openxmlformats.org/officeDocument/2006/relationships/tags" Target="../tags/tag475.xml"/><Relationship Id="rId3" Type="http://schemas.openxmlformats.org/officeDocument/2006/relationships/tags" Target="../tags/tag474.xml"/><Relationship Id="rId24" Type="http://schemas.openxmlformats.org/officeDocument/2006/relationships/slideLayout" Target="../slideLayouts/slideLayout13.xml"/><Relationship Id="rId23" Type="http://schemas.openxmlformats.org/officeDocument/2006/relationships/tags" Target="../tags/tag494.xml"/><Relationship Id="rId22" Type="http://schemas.openxmlformats.org/officeDocument/2006/relationships/tags" Target="../tags/tag493.xml"/><Relationship Id="rId21" Type="http://schemas.openxmlformats.org/officeDocument/2006/relationships/tags" Target="../tags/tag492.xml"/><Relationship Id="rId20" Type="http://schemas.openxmlformats.org/officeDocument/2006/relationships/tags" Target="../tags/tag491.xml"/><Relationship Id="rId2" Type="http://schemas.openxmlformats.org/officeDocument/2006/relationships/tags" Target="../tags/tag473.xml"/><Relationship Id="rId19" Type="http://schemas.openxmlformats.org/officeDocument/2006/relationships/tags" Target="../tags/tag490.xml"/><Relationship Id="rId18" Type="http://schemas.openxmlformats.org/officeDocument/2006/relationships/tags" Target="../tags/tag489.xml"/><Relationship Id="rId17" Type="http://schemas.openxmlformats.org/officeDocument/2006/relationships/tags" Target="../tags/tag488.xml"/><Relationship Id="rId16" Type="http://schemas.openxmlformats.org/officeDocument/2006/relationships/tags" Target="../tags/tag487.xml"/><Relationship Id="rId15" Type="http://schemas.openxmlformats.org/officeDocument/2006/relationships/tags" Target="../tags/tag486.xml"/><Relationship Id="rId14" Type="http://schemas.openxmlformats.org/officeDocument/2006/relationships/tags" Target="../tags/tag485.xml"/><Relationship Id="rId13" Type="http://schemas.openxmlformats.org/officeDocument/2006/relationships/tags" Target="../tags/tag484.xml"/><Relationship Id="rId12" Type="http://schemas.openxmlformats.org/officeDocument/2006/relationships/tags" Target="../tags/tag483.xml"/><Relationship Id="rId11" Type="http://schemas.openxmlformats.org/officeDocument/2006/relationships/tags" Target="../tags/tag482.xml"/><Relationship Id="rId10" Type="http://schemas.openxmlformats.org/officeDocument/2006/relationships/tags" Target="../tags/tag481.xml"/><Relationship Id="rId1" Type="http://schemas.openxmlformats.org/officeDocument/2006/relationships/tags" Target="../tags/tag47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tags" Target="../tags/tag49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504.xml"/><Relationship Id="rId8" Type="http://schemas.openxmlformats.org/officeDocument/2006/relationships/tags" Target="../tags/tag503.xml"/><Relationship Id="rId7" Type="http://schemas.openxmlformats.org/officeDocument/2006/relationships/tags" Target="../tags/tag502.xml"/><Relationship Id="rId6" Type="http://schemas.openxmlformats.org/officeDocument/2006/relationships/tags" Target="../tags/tag501.xml"/><Relationship Id="rId5" Type="http://schemas.openxmlformats.org/officeDocument/2006/relationships/tags" Target="../tags/tag500.xml"/><Relationship Id="rId4" Type="http://schemas.openxmlformats.org/officeDocument/2006/relationships/tags" Target="../tags/tag499.xml"/><Relationship Id="rId3" Type="http://schemas.openxmlformats.org/officeDocument/2006/relationships/tags" Target="../tags/tag498.xml"/><Relationship Id="rId22" Type="http://schemas.openxmlformats.org/officeDocument/2006/relationships/notesSlide" Target="../notesSlides/notesSlide8.xml"/><Relationship Id="rId21" Type="http://schemas.openxmlformats.org/officeDocument/2006/relationships/slideLayout" Target="../slideLayouts/slideLayout18.xml"/><Relationship Id="rId20" Type="http://schemas.openxmlformats.org/officeDocument/2006/relationships/tags" Target="../tags/tag515.xml"/><Relationship Id="rId2" Type="http://schemas.openxmlformats.org/officeDocument/2006/relationships/tags" Target="../tags/tag497.xml"/><Relationship Id="rId19" Type="http://schemas.openxmlformats.org/officeDocument/2006/relationships/tags" Target="../tags/tag514.xml"/><Relationship Id="rId18" Type="http://schemas.openxmlformats.org/officeDocument/2006/relationships/tags" Target="../tags/tag513.xml"/><Relationship Id="rId17" Type="http://schemas.openxmlformats.org/officeDocument/2006/relationships/tags" Target="../tags/tag512.xml"/><Relationship Id="rId16" Type="http://schemas.openxmlformats.org/officeDocument/2006/relationships/tags" Target="../tags/tag511.xml"/><Relationship Id="rId15" Type="http://schemas.openxmlformats.org/officeDocument/2006/relationships/tags" Target="../tags/tag510.xml"/><Relationship Id="rId14" Type="http://schemas.openxmlformats.org/officeDocument/2006/relationships/tags" Target="../tags/tag509.xml"/><Relationship Id="rId13" Type="http://schemas.openxmlformats.org/officeDocument/2006/relationships/tags" Target="../tags/tag508.xml"/><Relationship Id="rId12" Type="http://schemas.openxmlformats.org/officeDocument/2006/relationships/tags" Target="../tags/tag507.xml"/><Relationship Id="rId11" Type="http://schemas.openxmlformats.org/officeDocument/2006/relationships/tags" Target="../tags/tag506.xml"/><Relationship Id="rId10" Type="http://schemas.openxmlformats.org/officeDocument/2006/relationships/tags" Target="../tags/tag505.xml"/><Relationship Id="rId1" Type="http://schemas.openxmlformats.org/officeDocument/2006/relationships/tags" Target="../tags/tag496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524.xml"/><Relationship Id="rId8" Type="http://schemas.openxmlformats.org/officeDocument/2006/relationships/tags" Target="../tags/tag523.xml"/><Relationship Id="rId7" Type="http://schemas.openxmlformats.org/officeDocument/2006/relationships/tags" Target="../tags/tag522.xml"/><Relationship Id="rId6" Type="http://schemas.openxmlformats.org/officeDocument/2006/relationships/tags" Target="../tags/tag521.xml"/><Relationship Id="rId5" Type="http://schemas.openxmlformats.org/officeDocument/2006/relationships/tags" Target="../tags/tag520.xml"/><Relationship Id="rId4" Type="http://schemas.openxmlformats.org/officeDocument/2006/relationships/tags" Target="../tags/tag519.xml"/><Relationship Id="rId3" Type="http://schemas.openxmlformats.org/officeDocument/2006/relationships/tags" Target="../tags/tag518.xml"/><Relationship Id="rId22" Type="http://schemas.openxmlformats.org/officeDocument/2006/relationships/notesSlide" Target="../notesSlides/notesSlide9.xml"/><Relationship Id="rId21" Type="http://schemas.openxmlformats.org/officeDocument/2006/relationships/slideLayout" Target="../slideLayouts/slideLayout18.xml"/><Relationship Id="rId20" Type="http://schemas.openxmlformats.org/officeDocument/2006/relationships/tags" Target="../tags/tag535.xml"/><Relationship Id="rId2" Type="http://schemas.openxmlformats.org/officeDocument/2006/relationships/tags" Target="../tags/tag517.xml"/><Relationship Id="rId19" Type="http://schemas.openxmlformats.org/officeDocument/2006/relationships/tags" Target="../tags/tag534.xml"/><Relationship Id="rId18" Type="http://schemas.openxmlformats.org/officeDocument/2006/relationships/tags" Target="../tags/tag533.xml"/><Relationship Id="rId17" Type="http://schemas.openxmlformats.org/officeDocument/2006/relationships/tags" Target="../tags/tag532.xml"/><Relationship Id="rId16" Type="http://schemas.openxmlformats.org/officeDocument/2006/relationships/tags" Target="../tags/tag531.xml"/><Relationship Id="rId15" Type="http://schemas.openxmlformats.org/officeDocument/2006/relationships/tags" Target="../tags/tag530.xml"/><Relationship Id="rId14" Type="http://schemas.openxmlformats.org/officeDocument/2006/relationships/tags" Target="../tags/tag529.xml"/><Relationship Id="rId13" Type="http://schemas.openxmlformats.org/officeDocument/2006/relationships/tags" Target="../tags/tag528.xml"/><Relationship Id="rId12" Type="http://schemas.openxmlformats.org/officeDocument/2006/relationships/tags" Target="../tags/tag527.xml"/><Relationship Id="rId11" Type="http://schemas.openxmlformats.org/officeDocument/2006/relationships/tags" Target="../tags/tag526.xml"/><Relationship Id="rId10" Type="http://schemas.openxmlformats.org/officeDocument/2006/relationships/tags" Target="../tags/tag525.xml"/><Relationship Id="rId1" Type="http://schemas.openxmlformats.org/officeDocument/2006/relationships/tags" Target="../tags/tag516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2.xml"/><Relationship Id="rId2" Type="http://schemas.openxmlformats.org/officeDocument/2006/relationships/tags" Target="../tags/tag537.xml"/><Relationship Id="rId1" Type="http://schemas.openxmlformats.org/officeDocument/2006/relationships/tags" Target="../tags/tag53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tags" Target="../tags/tag184.xml"/><Relationship Id="rId7" Type="http://schemas.openxmlformats.org/officeDocument/2006/relationships/tags" Target="../tags/tag183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8" Type="http://schemas.openxmlformats.org/officeDocument/2006/relationships/notesSlide" Target="../notesSlides/notesSlide1.xml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188.xml"/><Relationship Id="rId15" Type="http://schemas.openxmlformats.org/officeDocument/2006/relationships/image" Target="../media/image10.svg"/><Relationship Id="rId14" Type="http://schemas.openxmlformats.org/officeDocument/2006/relationships/image" Target="../media/image9.png"/><Relationship Id="rId13" Type="http://schemas.openxmlformats.org/officeDocument/2006/relationships/tags" Target="../tags/tag187.xml"/><Relationship Id="rId12" Type="http://schemas.openxmlformats.org/officeDocument/2006/relationships/image" Target="../media/image8.svg"/><Relationship Id="rId11" Type="http://schemas.openxmlformats.org/officeDocument/2006/relationships/image" Target="../media/image7.png"/><Relationship Id="rId10" Type="http://schemas.openxmlformats.org/officeDocument/2006/relationships/tags" Target="../tags/tag186.xml"/><Relationship Id="rId1" Type="http://schemas.openxmlformats.org/officeDocument/2006/relationships/tags" Target="../tags/tag17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92.xml"/><Relationship Id="rId4" Type="http://schemas.openxmlformats.org/officeDocument/2006/relationships/image" Target="../media/image11.png"/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tags" Target="../tags/tag18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3.png"/><Relationship Id="rId2" Type="http://schemas.openxmlformats.org/officeDocument/2006/relationships/tags" Target="../tags/tag193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9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38167" y="1169340"/>
            <a:ext cx="6001026" cy="2676059"/>
          </a:xfrm>
        </p:spPr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8000">
                <a:latin typeface="微软雅黑" panose="020B0503020204020204" charset="-122"/>
                <a:ea typeface="微软雅黑" panose="020B0503020204020204" charset="-122"/>
              </a:rPr>
              <a:t>应用文写作</a:t>
            </a:r>
            <a:endParaRPr lang="zh-CN" altLang="en-US" sz="8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5960" y="74250"/>
            <a:ext cx="10800000" cy="720000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一、应用文的概念与特点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1044416" y="2068594"/>
            <a:ext cx="4770338" cy="467006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rmAutofit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sz="2500" b="1">
                <a:solidFill>
                  <a:srgbClr val="00B050"/>
                </a:solidFill>
                <a:sym typeface="+mn-ea"/>
              </a:rPr>
              <a:t>1.</a:t>
            </a:r>
            <a:r>
              <a:rPr lang="zh-CN" altLang="en-US" sz="2500" b="1">
                <a:solidFill>
                  <a:srgbClr val="00B050"/>
                </a:solidFill>
                <a:sym typeface="+mn-ea"/>
              </a:rPr>
              <a:t>体式的规范性</a:t>
            </a:r>
            <a:endParaRPr lang="zh-CN" altLang="en-US" sz="2500" b="1">
              <a:solidFill>
                <a:srgbClr val="00B050"/>
              </a:solidFill>
            </a:endParaRPr>
          </a:p>
          <a:p>
            <a:pPr algn="l">
              <a:spcBef>
                <a:spcPct val="0"/>
              </a:spcBef>
              <a:spcAft>
                <a:spcPct val="0"/>
              </a:spcAft>
            </a:pPr>
            <a:endParaRPr lang="zh-CN" altLang="en-US" sz="2500" b="1" dirty="0">
              <a:solidFill>
                <a:srgbClr val="00B050"/>
              </a:solidFill>
              <a:cs typeface="+mn-ea"/>
            </a:endParaRPr>
          </a:p>
        </p:txBody>
      </p: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>
            <a:off x="961866" y="2479729"/>
            <a:ext cx="4790219" cy="0"/>
          </a:xfrm>
          <a:prstGeom prst="line">
            <a:avLst/>
          </a:prstGeom>
          <a:ln w="12700"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1104900" y="2581275"/>
            <a:ext cx="5050790" cy="120459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/>
                </a:solidFill>
                <a:cs typeface="+mn-ea"/>
                <a:sym typeface="+mn-ea"/>
              </a:rPr>
              <a:t>应用文文体功用性很强，目的性明确，科学性要求很高，因此规范性就成为其必然的要求。应用文在长期的使用过程中，逐渐形成了一些比较规范的文本格式，有大致相同或相似的布局和写法。这种比较规范的文体形式，便于写作、阅读和处理，有利于提高办事效率，便于分类、归档和查询。</a:t>
            </a:r>
            <a:endParaRPr lang="zh-CN" altLang="en-US" sz="1400" dirty="0">
              <a:solidFill>
                <a:schemeClr val="tx1"/>
              </a:solidFill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961231" y="4327194"/>
            <a:ext cx="4771483" cy="46700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2220" b="1" dirty="0">
                <a:solidFill>
                  <a:schemeClr val="accent5">
                    <a:lumMod val="75000"/>
                  </a:schemeClr>
                </a:solidFill>
                <a:cs typeface="微软雅黑" panose="020B0503020204020204" charset="-122"/>
              </a:rPr>
              <a:t>3.</a:t>
            </a:r>
            <a:r>
              <a:rPr lang="zh-CN" altLang="en-US" sz="2220" dirty="0">
                <a:solidFill>
                  <a:schemeClr val="accent5">
                    <a:lumMod val="75000"/>
                  </a:schemeClr>
                </a:solidFill>
                <a:cs typeface="微软雅黑" panose="020B0503020204020204" charset="-122"/>
              </a:rPr>
              <a:t>运用的广泛性</a:t>
            </a:r>
            <a:endParaRPr lang="zh-CN" altLang="en-US" sz="2220" dirty="0">
              <a:solidFill>
                <a:schemeClr val="accent5">
                  <a:lumMod val="75000"/>
                </a:schemeClr>
              </a:solidFill>
              <a:cs typeface="微软雅黑" panose="020B0503020204020204" charset="-122"/>
            </a:endParaRPr>
          </a:p>
        </p:txBody>
      </p:sp>
      <p:cxnSp>
        <p:nvCxnSpPr>
          <p:cNvPr id="38" name="直接连接符 37"/>
          <p:cNvCxnSpPr/>
          <p:nvPr>
            <p:custDataLst>
              <p:tags r:id="rId6"/>
            </p:custDataLst>
          </p:nvPr>
        </p:nvCxnSpPr>
        <p:spPr>
          <a:xfrm>
            <a:off x="961231" y="4850310"/>
            <a:ext cx="4790219" cy="0"/>
          </a:xfrm>
          <a:prstGeom prst="line">
            <a:avLst/>
          </a:prstGeom>
          <a:ln w="12700"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979170" y="4906010"/>
            <a:ext cx="5176520" cy="1692910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rm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ln>
                  <a:noFill/>
                  <a:prstDash val="sysDot"/>
                </a:ln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应用文是人们处理各种事务、</a:t>
            </a:r>
            <a:r>
              <a:rPr lang="en-US" altLang="zh-CN" sz="1400" dirty="0">
                <a:ln>
                  <a:noFill/>
                  <a:prstDash val="sysDot"/>
                </a:ln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400" dirty="0">
                <a:ln>
                  <a:noFill/>
                  <a:prstDash val="sysDot"/>
                </a:ln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传递信息的书面工具，使用广泛是其显著的特征。</a:t>
            </a:r>
            <a:r>
              <a:rPr lang="en-US" altLang="zh-CN" sz="1400" dirty="0">
                <a:ln>
                  <a:noFill/>
                  <a:prstDash val="sysDot"/>
                </a:ln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400" dirty="0">
                <a:ln>
                  <a:noFill/>
                  <a:prstDash val="sysDot"/>
                </a:ln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应用文是根据人们生活和实际工作的需要应运而生的，所以应用文的运用必然覆盖人类社会的方方面面，国家机关、企事业单位甚至个人，几乎都离不开应用文的写作。</a:t>
            </a:r>
            <a:endParaRPr lang="zh-CN" altLang="en-US" sz="1400" dirty="0">
              <a:ln>
                <a:noFill/>
                <a:prstDash val="sysDot"/>
              </a:ln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16" name="矩形 15"/>
          <p:cNvSpPr/>
          <p:nvPr>
            <p:custDataLst>
              <p:tags r:id="rId8"/>
            </p:custDataLst>
          </p:nvPr>
        </p:nvSpPr>
        <p:spPr>
          <a:xfrm>
            <a:off x="6588760" y="1800860"/>
            <a:ext cx="4772025" cy="46672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lvl="0" algn="l">
              <a:buClrTx/>
              <a:buSzTx/>
              <a:buFontTx/>
            </a:pPr>
            <a:r>
              <a:rPr lang="en-US" altLang="zh-CN" sz="2220" dirty="0">
                <a:solidFill>
                  <a:srgbClr val="7030A0"/>
                </a:solidFill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220" dirty="0">
                <a:solidFill>
                  <a:srgbClr val="7030A0"/>
                </a:solidFill>
                <a:cs typeface="微软雅黑" panose="020B0503020204020204" charset="-122"/>
                <a:sym typeface="+mn-ea"/>
              </a:rPr>
              <a:t>内容的真实性</a:t>
            </a:r>
            <a:endParaRPr lang="zh-CN" altLang="en-US" sz="2220" dirty="0">
              <a:solidFill>
                <a:srgbClr val="7030A0"/>
              </a:solidFill>
              <a:cs typeface="微软雅黑" panose="020B0503020204020204" charset="-122"/>
              <a:sym typeface="+mn-ea"/>
            </a:endParaRPr>
          </a:p>
        </p:txBody>
      </p:sp>
      <p:cxnSp>
        <p:nvCxnSpPr>
          <p:cNvPr id="43" name="直接连接符 42"/>
          <p:cNvCxnSpPr/>
          <p:nvPr>
            <p:custDataLst>
              <p:tags r:id="rId9"/>
            </p:custDataLst>
          </p:nvPr>
        </p:nvCxnSpPr>
        <p:spPr>
          <a:xfrm>
            <a:off x="6570479" y="2479728"/>
            <a:ext cx="4790219" cy="0"/>
          </a:xfrm>
          <a:prstGeom prst="line">
            <a:avLst/>
          </a:prstGeom>
          <a:ln w="127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6589529" y="2581080"/>
            <a:ext cx="4771368" cy="1204541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ln>
                  <a:noFill/>
                  <a:prstDash val="sysDot"/>
                </a:ln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应用文是应用于日常生活与工作的，因此应用文的内容要符合客观实际，真实可靠，</a:t>
            </a:r>
            <a:r>
              <a:rPr lang="en-US" altLang="zh-CN" sz="1400" dirty="0">
                <a:ln>
                  <a:noFill/>
                  <a:prstDash val="sysDot"/>
                </a:ln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400" dirty="0">
                <a:ln>
                  <a:noFill/>
                  <a:prstDash val="sysDot"/>
                </a:ln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不能夸大其词，更不能以点代面、以偏概全。同时，在应用文中出现的时间、地点、情况的反映要真实，所引用的资料、数据也要真实，不允许有任何的出入和虚构。</a:t>
            </a:r>
            <a:endParaRPr lang="zh-CN" altLang="en-US" sz="1400" dirty="0">
              <a:ln>
                <a:noFill/>
                <a:prstDash val="sysDot"/>
              </a:ln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11"/>
            </p:custDataLst>
          </p:nvPr>
        </p:nvSpPr>
        <p:spPr>
          <a:xfrm>
            <a:off x="6570478" y="4327194"/>
            <a:ext cx="4771483" cy="46700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lvl="0" algn="l">
              <a:buClrTx/>
              <a:buSzTx/>
              <a:buFontTx/>
            </a:pPr>
            <a:r>
              <a:rPr lang="en-US" altLang="zh-CN" sz="2220" dirty="0">
                <a:solidFill>
                  <a:schemeClr val="bg2">
                    <a:lumMod val="50000"/>
                  </a:schemeClr>
                </a:solidFill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220" dirty="0">
                <a:solidFill>
                  <a:schemeClr val="bg2">
                    <a:lumMod val="50000"/>
                  </a:schemeClr>
                </a:solidFill>
                <a:cs typeface="微软雅黑" panose="020B0503020204020204" charset="-122"/>
                <a:sym typeface="+mn-ea"/>
              </a:rPr>
              <a:t>发文的时效性</a:t>
            </a:r>
            <a:endParaRPr lang="zh-CN" altLang="en-US" sz="2220" dirty="0">
              <a:solidFill>
                <a:schemeClr val="bg2">
                  <a:lumMod val="50000"/>
                </a:schemeClr>
              </a:solidFill>
              <a:cs typeface="微软雅黑" panose="020B0503020204020204" charset="-122"/>
              <a:sym typeface="+mn-ea"/>
            </a:endParaRPr>
          </a:p>
        </p:txBody>
      </p:sp>
      <p:cxnSp>
        <p:nvCxnSpPr>
          <p:cNvPr id="48" name="直接连接符 47"/>
          <p:cNvCxnSpPr/>
          <p:nvPr>
            <p:custDataLst>
              <p:tags r:id="rId12"/>
            </p:custDataLst>
          </p:nvPr>
        </p:nvCxnSpPr>
        <p:spPr>
          <a:xfrm>
            <a:off x="6570479" y="4850310"/>
            <a:ext cx="4790219" cy="0"/>
          </a:xfrm>
          <a:prstGeom prst="line">
            <a:avLst/>
          </a:prstGeom>
          <a:ln w="127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3" name="矩形 22"/>
          <p:cNvSpPr/>
          <p:nvPr>
            <p:custDataLst>
              <p:tags r:id="rId13"/>
            </p:custDataLst>
          </p:nvPr>
        </p:nvSpPr>
        <p:spPr>
          <a:xfrm>
            <a:off x="6569844" y="4976123"/>
            <a:ext cx="4771751" cy="1204541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应用文不同于其他文体，它是为解决新近发生的问题，及时地为现实生活与工作服务而写的。特别是在当今社会发展迅速，人们的决策、措施都要适应变化的形势下，适时地使用应用文这个工具，可以更好地解决问题，推动社会发展。</a:t>
            </a:r>
            <a:endParaRPr lang="zh-CN" altLang="en-US" sz="1400" dirty="0">
              <a:solidFill>
                <a:schemeClr val="tx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13" name="内容占位符 2"/>
          <p:cNvSpPr>
            <a:spLocks noGrp="1"/>
          </p:cNvSpPr>
          <p:nvPr>
            <p:custDataLst>
              <p:tags r:id="rId14"/>
            </p:custDataLst>
          </p:nvPr>
        </p:nvSpPr>
        <p:spPr>
          <a:xfrm>
            <a:off x="961390" y="865505"/>
            <a:ext cx="10800080" cy="130683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11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（二）应用文的特点</a:t>
            </a:r>
            <a:endParaRPr lang="zh-CN" altLang="en-US" sz="311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2800">
                <a:solidFill>
                  <a:schemeClr val="dk1"/>
                </a:solidFill>
              </a:rPr>
              <a:t>      </a:t>
            </a:r>
            <a:endParaRPr lang="en-US" altLang="zh-CN" sz="2800">
              <a:solidFill>
                <a:schemeClr val="dk1"/>
              </a:solidFill>
            </a:endParaRPr>
          </a:p>
        </p:txBody>
      </p:sp>
    </p:spTree>
    <p:custDataLst>
      <p:tags r:id="rId15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二、应用文的分类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695325" y="1483711"/>
            <a:ext cx="10801985" cy="1423202"/>
          </a:xfrm>
          <a:prstGeom prst="roundRect">
            <a:avLst>
              <a:gd name="adj" fmla="val 13387"/>
            </a:avLst>
          </a:prstGeom>
          <a:solidFill>
            <a:schemeClr val="accent1">
              <a:lumMod val="60000"/>
              <a:lumOff val="40000"/>
              <a:alpha val="12000"/>
            </a:schemeClr>
          </a:solidFill>
          <a:ln w="9525">
            <a:gradFill>
              <a:gsLst>
                <a:gs pos="100000">
                  <a:schemeClr val="accent1">
                    <a:alpha val="1500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444500" dist="381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44145" tIns="0" rIns="144145" bIns="0" numCol="1" spcCol="0" rtlCol="0" fromWordArt="0" anchor="ctr" anchorCtr="0" forceAA="0" compatLnSpc="1">
            <a:noAutofit/>
          </a:bodyPr>
          <a:p>
            <a:pPr marL="0" lv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zh-CN" altLang="en-US" sz="2000" b="1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（一）按使用范围划分</a:t>
            </a:r>
            <a:endParaRPr lang="zh-CN" altLang="en-US" sz="2000" b="1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zh-CN" altLang="en-US" sz="20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日常应用文书、常用事务文书、礼仪文书、学业求职文书、公务文书、经济文书等。</a:t>
            </a:r>
            <a:endParaRPr lang="zh-CN" altLang="en-US" sz="20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926492" y="1431000"/>
            <a:ext cx="706838" cy="8764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60000"/>
                  <a:lumOff val="40000"/>
                  <a:alpha val="71000"/>
                </a:schemeClr>
              </a:gs>
              <a:gs pos="0">
                <a:schemeClr val="accent1"/>
              </a:gs>
            </a:gsLst>
            <a:lin ang="0"/>
          </a:gra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>
            <p:custDataLst>
              <p:tags r:id="rId4"/>
            </p:custDataLst>
          </p:nvPr>
        </p:nvSpPr>
        <p:spPr>
          <a:xfrm>
            <a:off x="695325" y="3214924"/>
            <a:ext cx="10801985" cy="1423202"/>
          </a:xfrm>
          <a:prstGeom prst="roundRect">
            <a:avLst>
              <a:gd name="adj" fmla="val 13387"/>
            </a:avLst>
          </a:prstGeom>
          <a:solidFill>
            <a:schemeClr val="accent1">
              <a:lumMod val="60000"/>
              <a:lumOff val="40000"/>
              <a:alpha val="12000"/>
            </a:schemeClr>
          </a:solidFill>
          <a:ln w="9525">
            <a:gradFill>
              <a:gsLst>
                <a:gs pos="100000">
                  <a:schemeClr val="accent1">
                    <a:alpha val="1500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444500" dist="381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44145" tIns="0" rIns="144145" bIns="0" numCol="1" spcCol="0" rtlCol="0" fromWordArt="0" anchor="ctr" anchorCtr="0" forceAA="0" compatLnSpc="1">
            <a:noAutofit/>
          </a:bodyPr>
          <a:p>
            <a:pPr marL="0" lv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zh-CN" altLang="en-US" sz="2000" b="1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（二）按特点划分</a:t>
            </a:r>
            <a:endParaRPr lang="zh-CN" altLang="en-US" sz="2000" b="1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指挥性文书、法令性文书、报请性文书、知照性文书、 交际性文书、记录性文书等。  </a:t>
            </a:r>
            <a:endParaRPr lang="zh-CN" altLang="en-US" sz="20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927127" y="3162213"/>
            <a:ext cx="706838" cy="8764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60000"/>
                  <a:lumOff val="40000"/>
                  <a:alpha val="71000"/>
                </a:schemeClr>
              </a:gs>
              <a:gs pos="0">
                <a:schemeClr val="accent1"/>
              </a:gs>
            </a:gsLst>
            <a:lin ang="0"/>
          </a:gra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>
            <p:custDataLst>
              <p:tags r:id="rId6"/>
            </p:custDataLst>
          </p:nvPr>
        </p:nvSpPr>
        <p:spPr>
          <a:xfrm>
            <a:off x="695325" y="4946138"/>
            <a:ext cx="10801985" cy="1423202"/>
          </a:xfrm>
          <a:prstGeom prst="roundRect">
            <a:avLst>
              <a:gd name="adj" fmla="val 13387"/>
            </a:avLst>
          </a:prstGeom>
          <a:solidFill>
            <a:schemeClr val="accent1">
              <a:lumMod val="60000"/>
              <a:lumOff val="40000"/>
              <a:alpha val="12000"/>
            </a:schemeClr>
          </a:solidFill>
          <a:ln w="9525">
            <a:gradFill>
              <a:gsLst>
                <a:gs pos="100000">
                  <a:schemeClr val="accent1">
                    <a:alpha val="1500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444500" dist="381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44145" tIns="0" rIns="144145" bIns="0" numCol="1" spcCol="0" rtlCol="0" fromWordArt="0" anchor="ctr" anchorCtr="0" forceAA="0" compatLnSpc="1">
            <a:noAutofit/>
          </a:bodyPr>
          <a:p>
            <a:pPr marL="0" lv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zh-CN" altLang="en-US" sz="2000" b="1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（三）按性质划分</a:t>
            </a:r>
            <a:endParaRPr lang="zh-CN" altLang="en-US" sz="2000" b="1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zh-CN" altLang="en-US" sz="20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法定公文、通用的机关事务文书、专用的部门业务应用文、日常生活应用文等。</a:t>
            </a:r>
            <a:endParaRPr lang="zh-CN" altLang="en-US" sz="20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" name="圆角矩形 12"/>
          <p:cNvSpPr/>
          <p:nvPr>
            <p:custDataLst>
              <p:tags r:id="rId7"/>
            </p:custDataLst>
          </p:nvPr>
        </p:nvSpPr>
        <p:spPr>
          <a:xfrm>
            <a:off x="927127" y="4893427"/>
            <a:ext cx="706838" cy="8764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60000"/>
                  <a:lumOff val="40000"/>
                  <a:alpha val="71000"/>
                </a:schemeClr>
              </a:gs>
              <a:gs pos="0">
                <a:schemeClr val="accent1"/>
              </a:gs>
            </a:gsLst>
            <a:lin ang="0"/>
          </a:gra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8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三、应用文的作用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666750" y="3981450"/>
            <a:ext cx="3085465" cy="9632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（一）宣传教育，指导工作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    </a:t>
            </a:r>
            <a:endParaRPr lang="zh-CN" altLang="en-US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8467725" y="3981450"/>
            <a:ext cx="3158490" cy="9632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（四）反映情况，规范行为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7434580" y="2321560"/>
            <a:ext cx="3048000" cy="9632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（三）凭证依据，积累资料  </a:t>
            </a:r>
            <a:r>
              <a:rPr lang="zh-CN" altLang="en-US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2687320" y="2388235"/>
            <a:ext cx="3185795" cy="9632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（二）沟通协调，交流信息</a:t>
            </a:r>
            <a:r>
              <a:rPr lang="zh-CN" altLang="en-US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    </a:t>
            </a:r>
            <a:endParaRPr lang="zh-CN" altLang="en-US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25" name="任意多边形: 形状 8"/>
          <p:cNvSpPr/>
          <p:nvPr>
            <p:custDataLst>
              <p:tags r:id="rId6"/>
            </p:custDataLst>
          </p:nvPr>
        </p:nvSpPr>
        <p:spPr>
          <a:xfrm>
            <a:off x="3617974" y="3429147"/>
            <a:ext cx="4969220" cy="2318546"/>
          </a:xfrm>
          <a:custGeom>
            <a:avLst/>
            <a:gdLst>
              <a:gd name="connsiteX0" fmla="*/ 2484360 w 4968848"/>
              <a:gd name="connsiteY0" fmla="*/ 0 h 2318615"/>
              <a:gd name="connsiteX1" fmla="*/ 4965501 w 4968848"/>
              <a:gd name="connsiteY1" fmla="*/ 2253065 h 2318615"/>
              <a:gd name="connsiteX2" fmla="*/ 4968849 w 4968848"/>
              <a:gd name="connsiteY2" fmla="*/ 2318616 h 2318615"/>
              <a:gd name="connsiteX3" fmla="*/ 3839676 w 4968848"/>
              <a:gd name="connsiteY3" fmla="*/ 2318616 h 2318615"/>
              <a:gd name="connsiteX4" fmla="*/ 3833366 w 4968848"/>
              <a:gd name="connsiteY4" fmla="*/ 2192537 h 2318615"/>
              <a:gd name="connsiteX5" fmla="*/ 2122221 w 4968848"/>
              <a:gd name="connsiteY5" fmla="*/ 638637 h 2318615"/>
              <a:gd name="connsiteX6" fmla="*/ 410819 w 4968848"/>
              <a:gd name="connsiteY6" fmla="*/ 2192537 h 2318615"/>
              <a:gd name="connsiteX7" fmla="*/ 404509 w 4968848"/>
              <a:gd name="connsiteY7" fmla="*/ 2318616 h 2318615"/>
              <a:gd name="connsiteX8" fmla="*/ 0 w 4968848"/>
              <a:gd name="connsiteY8" fmla="*/ 2318616 h 2318615"/>
              <a:gd name="connsiteX9" fmla="*/ 3348 w 4968848"/>
              <a:gd name="connsiteY9" fmla="*/ 2253065 h 2318615"/>
              <a:gd name="connsiteX10" fmla="*/ 2484360 w 4968848"/>
              <a:gd name="connsiteY10" fmla="*/ 0 h 2318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68848" h="2318615">
                <a:moveTo>
                  <a:pt x="2484360" y="0"/>
                </a:moveTo>
                <a:cubicBezTo>
                  <a:pt x="3775671" y="0"/>
                  <a:pt x="4837747" y="987511"/>
                  <a:pt x="4965501" y="2253065"/>
                </a:cubicBezTo>
                <a:lnTo>
                  <a:pt x="4968849" y="2318616"/>
                </a:lnTo>
                <a:lnTo>
                  <a:pt x="3839676" y="2318616"/>
                </a:lnTo>
                <a:lnTo>
                  <a:pt x="3833366" y="2192537"/>
                </a:lnTo>
                <a:cubicBezTo>
                  <a:pt x="3745278" y="1319772"/>
                  <a:pt x="3012758" y="638637"/>
                  <a:pt x="2122221" y="638637"/>
                </a:cubicBezTo>
                <a:cubicBezTo>
                  <a:pt x="1231684" y="638637"/>
                  <a:pt x="498907" y="1319772"/>
                  <a:pt x="410819" y="2192537"/>
                </a:cubicBezTo>
                <a:lnTo>
                  <a:pt x="404509" y="2318616"/>
                </a:lnTo>
                <a:lnTo>
                  <a:pt x="0" y="2318616"/>
                </a:lnTo>
                <a:lnTo>
                  <a:pt x="3348" y="2253065"/>
                </a:lnTo>
                <a:cubicBezTo>
                  <a:pt x="130973" y="987511"/>
                  <a:pt x="1193049" y="0"/>
                  <a:pt x="2484360" y="0"/>
                </a:cubicBezTo>
              </a:path>
            </a:pathLst>
          </a:custGeom>
          <a:solidFill>
            <a:schemeClr val="accent1">
              <a:alpha val="75000"/>
            </a:schemeClr>
          </a:solidFill>
          <a:ln w="12856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6" name="任意多边形: 形状 10"/>
          <p:cNvSpPr/>
          <p:nvPr>
            <p:custDataLst>
              <p:tags r:id="rId7"/>
            </p:custDataLst>
          </p:nvPr>
        </p:nvSpPr>
        <p:spPr>
          <a:xfrm>
            <a:off x="3617974" y="3429147"/>
            <a:ext cx="4033800" cy="2318546"/>
          </a:xfrm>
          <a:custGeom>
            <a:avLst/>
            <a:gdLst>
              <a:gd name="connsiteX0" fmla="*/ 2484360 w 4033495"/>
              <a:gd name="connsiteY0" fmla="*/ 0 h 2318615"/>
              <a:gd name="connsiteX1" fmla="*/ 3850623 w 4033495"/>
              <a:gd name="connsiteY1" fmla="*/ 409789 h 2318615"/>
              <a:gd name="connsiteX2" fmla="*/ 3948112 w 4033495"/>
              <a:gd name="connsiteY2" fmla="*/ 482294 h 2318615"/>
              <a:gd name="connsiteX3" fmla="*/ 4033495 w 4033495"/>
              <a:gd name="connsiteY3" fmla="*/ 1170383 h 2318615"/>
              <a:gd name="connsiteX4" fmla="*/ 3420744 w 4033495"/>
              <a:gd name="connsiteY4" fmla="*/ 1236964 h 2318615"/>
              <a:gd name="connsiteX5" fmla="*/ 3388291 w 4033495"/>
              <a:gd name="connsiteY5" fmla="*/ 1198072 h 2318615"/>
              <a:gd name="connsiteX6" fmla="*/ 2122092 w 4033495"/>
              <a:gd name="connsiteY6" fmla="*/ 638637 h 2318615"/>
              <a:gd name="connsiteX7" fmla="*/ 410948 w 4033495"/>
              <a:gd name="connsiteY7" fmla="*/ 2192537 h 2318615"/>
              <a:gd name="connsiteX8" fmla="*/ 404637 w 4033495"/>
              <a:gd name="connsiteY8" fmla="*/ 2318616 h 2318615"/>
              <a:gd name="connsiteX9" fmla="*/ 0 w 4033495"/>
              <a:gd name="connsiteY9" fmla="*/ 2318616 h 2318615"/>
              <a:gd name="connsiteX10" fmla="*/ 3348 w 4033495"/>
              <a:gd name="connsiteY10" fmla="*/ 2253065 h 2318615"/>
              <a:gd name="connsiteX11" fmla="*/ 2484360 w 4033495"/>
              <a:gd name="connsiteY11" fmla="*/ 0 h 2318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33495" h="2318615">
                <a:moveTo>
                  <a:pt x="2484360" y="0"/>
                </a:moveTo>
                <a:cubicBezTo>
                  <a:pt x="2988805" y="0"/>
                  <a:pt x="3458220" y="150677"/>
                  <a:pt x="3850623" y="409789"/>
                </a:cubicBezTo>
                <a:lnTo>
                  <a:pt x="3948112" y="482294"/>
                </a:lnTo>
                <a:lnTo>
                  <a:pt x="4033495" y="1170383"/>
                </a:lnTo>
                <a:lnTo>
                  <a:pt x="3420744" y="1236964"/>
                </a:lnTo>
                <a:lnTo>
                  <a:pt x="3388291" y="1198072"/>
                </a:lnTo>
                <a:cubicBezTo>
                  <a:pt x="3073930" y="854220"/>
                  <a:pt x="2623060" y="638637"/>
                  <a:pt x="2122092" y="638637"/>
                </a:cubicBezTo>
                <a:cubicBezTo>
                  <a:pt x="1231555" y="638637"/>
                  <a:pt x="499036" y="1319772"/>
                  <a:pt x="410948" y="2192537"/>
                </a:cubicBezTo>
                <a:lnTo>
                  <a:pt x="404637" y="2318616"/>
                </a:lnTo>
                <a:lnTo>
                  <a:pt x="0" y="2318616"/>
                </a:lnTo>
                <a:lnTo>
                  <a:pt x="3348" y="2253065"/>
                </a:lnTo>
                <a:cubicBezTo>
                  <a:pt x="130973" y="987511"/>
                  <a:pt x="1193049" y="0"/>
                  <a:pt x="2484360" y="0"/>
                </a:cubicBezTo>
              </a:path>
            </a:pathLst>
          </a:custGeom>
          <a:solidFill>
            <a:schemeClr val="accent1">
              <a:lumMod val="60000"/>
              <a:lumOff val="40000"/>
              <a:alpha val="75000"/>
            </a:schemeClr>
          </a:solidFill>
          <a:ln w="12856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7" name="任意多边形: 形状 11"/>
          <p:cNvSpPr/>
          <p:nvPr>
            <p:custDataLst>
              <p:tags r:id="rId8"/>
            </p:custDataLst>
          </p:nvPr>
        </p:nvSpPr>
        <p:spPr>
          <a:xfrm>
            <a:off x="3617974" y="3453913"/>
            <a:ext cx="2415073" cy="2293779"/>
          </a:xfrm>
          <a:custGeom>
            <a:avLst/>
            <a:gdLst>
              <a:gd name="connsiteX0" fmla="*/ 2152099 w 2414945"/>
              <a:gd name="connsiteY0" fmla="*/ 0 h 2293889"/>
              <a:gd name="connsiteX1" fmla="*/ 2414946 w 2414945"/>
              <a:gd name="connsiteY1" fmla="*/ 306504 h 2293889"/>
              <a:gd name="connsiteX2" fmla="*/ 2173091 w 2414945"/>
              <a:gd name="connsiteY2" fmla="*/ 616615 h 2293889"/>
              <a:gd name="connsiteX3" fmla="*/ 2122092 w 2414945"/>
              <a:gd name="connsiteY3" fmla="*/ 613910 h 2293889"/>
              <a:gd name="connsiteX4" fmla="*/ 410948 w 2414945"/>
              <a:gd name="connsiteY4" fmla="*/ 2167811 h 2293889"/>
              <a:gd name="connsiteX5" fmla="*/ 404637 w 2414945"/>
              <a:gd name="connsiteY5" fmla="*/ 2293889 h 2293889"/>
              <a:gd name="connsiteX6" fmla="*/ 0 w 2414945"/>
              <a:gd name="connsiteY6" fmla="*/ 2293889 h 2293889"/>
              <a:gd name="connsiteX7" fmla="*/ 3348 w 2414945"/>
              <a:gd name="connsiteY7" fmla="*/ 2228339 h 2293889"/>
              <a:gd name="connsiteX8" fmla="*/ 2012369 w 2414945"/>
              <a:gd name="connsiteY8" fmla="*/ 20219 h 2293889"/>
              <a:gd name="connsiteX9" fmla="*/ 2152099 w 2414945"/>
              <a:gd name="connsiteY9" fmla="*/ 0 h 2293889"/>
              <a:gd name="connsiteX10" fmla="*/ 2152099 w 2414945"/>
              <a:gd name="connsiteY10" fmla="*/ 0 h 2293889"/>
              <a:gd name="connsiteX11" fmla="*/ 2152099 w 2414945"/>
              <a:gd name="connsiteY11" fmla="*/ 0 h 2293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14945" h="2293889">
                <a:moveTo>
                  <a:pt x="2152099" y="0"/>
                </a:moveTo>
                <a:lnTo>
                  <a:pt x="2414946" y="306504"/>
                </a:lnTo>
                <a:lnTo>
                  <a:pt x="2173091" y="616615"/>
                </a:lnTo>
                <a:lnTo>
                  <a:pt x="2122092" y="613910"/>
                </a:lnTo>
                <a:cubicBezTo>
                  <a:pt x="1231555" y="613910"/>
                  <a:pt x="499036" y="1295046"/>
                  <a:pt x="410948" y="2167811"/>
                </a:cubicBezTo>
                <a:lnTo>
                  <a:pt x="404637" y="2293889"/>
                </a:lnTo>
                <a:lnTo>
                  <a:pt x="0" y="2293889"/>
                </a:lnTo>
                <a:lnTo>
                  <a:pt x="3348" y="2228339"/>
                </a:lnTo>
                <a:cubicBezTo>
                  <a:pt x="115132" y="1121059"/>
                  <a:pt x="942179" y="226530"/>
                  <a:pt x="2012369" y="20219"/>
                </a:cubicBezTo>
                <a:lnTo>
                  <a:pt x="2152099" y="0"/>
                </a:lnTo>
                <a:lnTo>
                  <a:pt x="2152099" y="0"/>
                </a:lnTo>
                <a:lnTo>
                  <a:pt x="215209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75000"/>
            </a:schemeClr>
          </a:solidFill>
          <a:ln w="12856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9" name="任意多边形: 形状 12"/>
          <p:cNvSpPr/>
          <p:nvPr>
            <p:custDataLst>
              <p:tags r:id="rId9"/>
            </p:custDataLst>
          </p:nvPr>
        </p:nvSpPr>
        <p:spPr>
          <a:xfrm>
            <a:off x="3617974" y="4126425"/>
            <a:ext cx="1022421" cy="1621268"/>
          </a:xfrm>
          <a:custGeom>
            <a:avLst/>
            <a:gdLst>
              <a:gd name="connsiteX0" fmla="*/ 759564 w 1022539"/>
              <a:gd name="connsiteY0" fmla="*/ 0 h 1620867"/>
              <a:gd name="connsiteX1" fmla="*/ 990859 w 1022539"/>
              <a:gd name="connsiteY1" fmla="*/ 0 h 1620867"/>
              <a:gd name="connsiteX2" fmla="*/ 1022540 w 1022539"/>
              <a:gd name="connsiteY2" fmla="*/ 342950 h 1620867"/>
              <a:gd name="connsiteX3" fmla="*/ 965489 w 1022539"/>
              <a:gd name="connsiteY3" fmla="*/ 390600 h 1620867"/>
              <a:gd name="connsiteX4" fmla="*/ 410819 w 1022539"/>
              <a:gd name="connsiteY4" fmla="*/ 1494789 h 1620867"/>
              <a:gd name="connsiteX5" fmla="*/ 404509 w 1022539"/>
              <a:gd name="connsiteY5" fmla="*/ 1620868 h 1620867"/>
              <a:gd name="connsiteX6" fmla="*/ 0 w 1022539"/>
              <a:gd name="connsiteY6" fmla="*/ 1620868 h 1620867"/>
              <a:gd name="connsiteX7" fmla="*/ 3348 w 1022539"/>
              <a:gd name="connsiteY7" fmla="*/ 1555317 h 1620867"/>
              <a:gd name="connsiteX8" fmla="*/ 751322 w 1022539"/>
              <a:gd name="connsiteY8" fmla="*/ 7341 h 1620867"/>
              <a:gd name="connsiteX9" fmla="*/ 759564 w 1022539"/>
              <a:gd name="connsiteY9" fmla="*/ 0 h 1620867"/>
              <a:gd name="connsiteX10" fmla="*/ 759564 w 1022539"/>
              <a:gd name="connsiteY10" fmla="*/ 0 h 1620867"/>
              <a:gd name="connsiteX11" fmla="*/ 759564 w 1022539"/>
              <a:gd name="connsiteY11" fmla="*/ 0 h 162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2539" h="1620867">
                <a:moveTo>
                  <a:pt x="759564" y="0"/>
                </a:moveTo>
                <a:lnTo>
                  <a:pt x="990859" y="0"/>
                </a:lnTo>
                <a:lnTo>
                  <a:pt x="1022540" y="342950"/>
                </a:lnTo>
                <a:lnTo>
                  <a:pt x="965489" y="390600"/>
                </a:lnTo>
                <a:cubicBezTo>
                  <a:pt x="660015" y="669931"/>
                  <a:pt x="454863" y="1058471"/>
                  <a:pt x="410819" y="1494789"/>
                </a:cubicBezTo>
                <a:lnTo>
                  <a:pt x="404509" y="1620868"/>
                </a:lnTo>
                <a:lnTo>
                  <a:pt x="0" y="1620868"/>
                </a:lnTo>
                <a:lnTo>
                  <a:pt x="3348" y="1555317"/>
                </a:lnTo>
                <a:cubicBezTo>
                  <a:pt x="64520" y="949777"/>
                  <a:pt x="339473" y="407857"/>
                  <a:pt x="751322" y="7341"/>
                </a:cubicBezTo>
                <a:lnTo>
                  <a:pt x="759564" y="0"/>
                </a:lnTo>
                <a:lnTo>
                  <a:pt x="759564" y="0"/>
                </a:lnTo>
                <a:lnTo>
                  <a:pt x="759564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75000"/>
            </a:schemeClr>
          </a:solidFill>
          <a:ln w="12856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0" name="任意多边形: 形状 16"/>
          <p:cNvSpPr/>
          <p:nvPr>
            <p:custDataLst>
              <p:tags r:id="rId10"/>
            </p:custDataLst>
          </p:nvPr>
        </p:nvSpPr>
        <p:spPr>
          <a:xfrm>
            <a:off x="3610989" y="5744518"/>
            <a:ext cx="412135" cy="51517"/>
          </a:xfrm>
          <a:custGeom>
            <a:avLst/>
            <a:gdLst>
              <a:gd name="connsiteX0" fmla="*/ 0 w 412106"/>
              <a:gd name="connsiteY0" fmla="*/ 0 h 51513"/>
              <a:gd name="connsiteX1" fmla="*/ 412107 w 412106"/>
              <a:gd name="connsiteY1" fmla="*/ 0 h 51513"/>
              <a:gd name="connsiteX2" fmla="*/ 412107 w 412106"/>
              <a:gd name="connsiteY2" fmla="*/ 51513 h 51513"/>
              <a:gd name="connsiteX3" fmla="*/ 0 w 412106"/>
              <a:gd name="connsiteY3" fmla="*/ 51513 h 5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106" h="51513">
                <a:moveTo>
                  <a:pt x="0" y="0"/>
                </a:moveTo>
                <a:lnTo>
                  <a:pt x="412107" y="0"/>
                </a:lnTo>
                <a:lnTo>
                  <a:pt x="412107" y="51513"/>
                </a:lnTo>
                <a:lnTo>
                  <a:pt x="0" y="5151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856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1" name="任意多边形: 形状 21"/>
          <p:cNvSpPr/>
          <p:nvPr>
            <p:custDataLst>
              <p:tags r:id="rId11"/>
            </p:custDataLst>
          </p:nvPr>
        </p:nvSpPr>
        <p:spPr>
          <a:xfrm>
            <a:off x="7454911" y="5731817"/>
            <a:ext cx="1133372" cy="51517"/>
          </a:xfrm>
          <a:custGeom>
            <a:avLst/>
            <a:gdLst>
              <a:gd name="connsiteX0" fmla="*/ 0 w 1133293"/>
              <a:gd name="connsiteY0" fmla="*/ 0 h 51513"/>
              <a:gd name="connsiteX1" fmla="*/ 1133294 w 1133293"/>
              <a:gd name="connsiteY1" fmla="*/ 0 h 51513"/>
              <a:gd name="connsiteX2" fmla="*/ 1133294 w 1133293"/>
              <a:gd name="connsiteY2" fmla="*/ 51513 h 51513"/>
              <a:gd name="connsiteX3" fmla="*/ 0 w 1133293"/>
              <a:gd name="connsiteY3" fmla="*/ 51513 h 5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3293" h="51513">
                <a:moveTo>
                  <a:pt x="0" y="0"/>
                </a:moveTo>
                <a:lnTo>
                  <a:pt x="1133294" y="0"/>
                </a:lnTo>
                <a:lnTo>
                  <a:pt x="1133294" y="51513"/>
                </a:lnTo>
                <a:lnTo>
                  <a:pt x="0" y="51513"/>
                </a:lnTo>
                <a:close/>
              </a:path>
            </a:pathLst>
          </a:custGeom>
          <a:solidFill>
            <a:schemeClr val="accent1"/>
          </a:solidFill>
          <a:ln w="12856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pic>
        <p:nvPicPr>
          <p:cNvPr id="32" name="图形 2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5587881" y="3749844"/>
            <a:ext cx="1315811" cy="2130361"/>
          </a:xfrm>
          <a:custGeom>
            <a:avLst/>
            <a:gdLst>
              <a:gd name="connsiteX0" fmla="*/ 209551 w 1315720"/>
              <a:gd name="connsiteY0" fmla="*/ 1769534 h 2130213"/>
              <a:gd name="connsiteX1" fmla="*/ 71121 w 1315720"/>
              <a:gd name="connsiteY1" fmla="*/ 1907964 h 2130213"/>
              <a:gd name="connsiteX2" fmla="*/ 209551 w 1315720"/>
              <a:gd name="connsiteY2" fmla="*/ 2046394 h 2130213"/>
              <a:gd name="connsiteX3" fmla="*/ 347981 w 1315720"/>
              <a:gd name="connsiteY3" fmla="*/ 1907964 h 2130213"/>
              <a:gd name="connsiteX4" fmla="*/ 209551 w 1315720"/>
              <a:gd name="connsiteY4" fmla="*/ 1769534 h 2130213"/>
              <a:gd name="connsiteX5" fmla="*/ 0 w 1315720"/>
              <a:gd name="connsiteY5" fmla="*/ 0 h 2130213"/>
              <a:gd name="connsiteX6" fmla="*/ 1315720 w 1315720"/>
              <a:gd name="connsiteY6" fmla="*/ 0 h 2130213"/>
              <a:gd name="connsiteX7" fmla="*/ 1315720 w 1315720"/>
              <a:gd name="connsiteY7" fmla="*/ 2130213 h 2130213"/>
              <a:gd name="connsiteX8" fmla="*/ 0 w 1315720"/>
              <a:gd name="connsiteY8" fmla="*/ 2130213 h 2130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15720" h="2130213">
                <a:moveTo>
                  <a:pt x="209551" y="1769534"/>
                </a:moveTo>
                <a:cubicBezTo>
                  <a:pt x="133098" y="1769534"/>
                  <a:pt x="71121" y="1831511"/>
                  <a:pt x="71121" y="1907964"/>
                </a:cubicBezTo>
                <a:cubicBezTo>
                  <a:pt x="71121" y="1984417"/>
                  <a:pt x="133098" y="2046394"/>
                  <a:pt x="209551" y="2046394"/>
                </a:cubicBezTo>
                <a:cubicBezTo>
                  <a:pt x="286004" y="2046394"/>
                  <a:pt x="347981" y="1984417"/>
                  <a:pt x="347981" y="1907964"/>
                </a:cubicBezTo>
                <a:cubicBezTo>
                  <a:pt x="347981" y="1831511"/>
                  <a:pt x="286004" y="1769534"/>
                  <a:pt x="209551" y="1769534"/>
                </a:cubicBezTo>
                <a:close/>
                <a:moveTo>
                  <a:pt x="0" y="0"/>
                </a:moveTo>
                <a:lnTo>
                  <a:pt x="1315720" y="0"/>
                </a:lnTo>
                <a:lnTo>
                  <a:pt x="1315720" y="2130213"/>
                </a:lnTo>
                <a:lnTo>
                  <a:pt x="0" y="2130213"/>
                </a:lnTo>
                <a:close/>
              </a:path>
            </a:pathLst>
          </a:custGeom>
        </p:spPr>
      </p:pic>
    </p:spTree>
    <p:custDataLst>
      <p:tags r:id="rId15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7" name="任意多边形: 形状 356"/>
          <p:cNvSpPr/>
          <p:nvPr>
            <p:custDataLst>
              <p:tags r:id="rId1"/>
            </p:custDataLst>
          </p:nvPr>
        </p:nvSpPr>
        <p:spPr>
          <a:xfrm>
            <a:off x="673100" y="1801495"/>
            <a:ext cx="10904220" cy="4461510"/>
          </a:xfrm>
          <a:custGeom>
            <a:avLst/>
            <a:gdLst>
              <a:gd name="connsiteX0" fmla="*/ 0 w 10904220"/>
              <a:gd name="connsiteY0" fmla="*/ 0 h 4461510"/>
              <a:gd name="connsiteX1" fmla="*/ 10904220 w 10904220"/>
              <a:gd name="connsiteY1" fmla="*/ 0 h 4461510"/>
              <a:gd name="connsiteX2" fmla="*/ 10904220 w 10904220"/>
              <a:gd name="connsiteY2" fmla="*/ 3681772 h 4461510"/>
              <a:gd name="connsiteX3" fmla="*/ 10124482 w 10904220"/>
              <a:gd name="connsiteY3" fmla="*/ 4461510 h 4461510"/>
              <a:gd name="connsiteX4" fmla="*/ 0 w 10904220"/>
              <a:gd name="connsiteY4" fmla="*/ 4461510 h 4461510"/>
              <a:gd name="connsiteX5" fmla="*/ 0 w 10904220"/>
              <a:gd name="connsiteY5" fmla="*/ 0 h 4461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04220" h="4461510">
                <a:moveTo>
                  <a:pt x="0" y="0"/>
                </a:moveTo>
                <a:lnTo>
                  <a:pt x="10904220" y="0"/>
                </a:lnTo>
                <a:lnTo>
                  <a:pt x="10904220" y="3681772"/>
                </a:lnTo>
                <a:lnTo>
                  <a:pt x="10124482" y="4461510"/>
                </a:lnTo>
                <a:lnTo>
                  <a:pt x="0" y="4461510"/>
                </a:lnTo>
                <a:lnTo>
                  <a:pt x="0" y="0"/>
                </a:lnTo>
                <a:close/>
              </a:path>
            </a:pathLst>
          </a:custGeom>
          <a:ln w="25400">
            <a:noFill/>
          </a:ln>
          <a:effectLst>
            <a:outerShdw blurRad="76200" dist="38100" dir="2700000" algn="tl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720000" rtlCol="0" anchor="ctr"/>
          <a:lstStyle/>
          <a:p>
            <a:pPr indent="0" fontAlgn="auto">
              <a:lnSpc>
                <a:spcPct val="130000"/>
              </a:lnSpc>
            </a:pPr>
            <a:endParaRPr lang="zh-CN" altLang="en-US" kern="0" spc="0" dirty="0">
              <a:ln>
                <a:noFill/>
                <a:prstDash val="sysDot"/>
              </a:ln>
              <a:solidFill>
                <a:srgbClr val="262626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课堂练习：讨论为什么要学习应用文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写作？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: 形状 1388"/>
          <p:cNvSpPr/>
          <p:nvPr>
            <p:custDataLst>
              <p:tags r:id="rId3"/>
            </p:custDataLst>
          </p:nvPr>
        </p:nvSpPr>
        <p:spPr>
          <a:xfrm>
            <a:off x="673100" y="1717675"/>
            <a:ext cx="10904220" cy="4562475"/>
          </a:xfrm>
          <a:custGeom>
            <a:avLst/>
            <a:gdLst>
              <a:gd name="connsiteX0" fmla="*/ 4515326 w 4682585"/>
              <a:gd name="connsiteY0" fmla="*/ 1881473 h 2174272"/>
              <a:gd name="connsiteX1" fmla="*/ 4515326 w 4682585"/>
              <a:gd name="connsiteY1" fmla="*/ 2028063 h 2174272"/>
              <a:gd name="connsiteX2" fmla="*/ 4673060 w 4682585"/>
              <a:gd name="connsiteY2" fmla="*/ 2028063 h 2174272"/>
              <a:gd name="connsiteX3" fmla="*/ 4673060 w 4682585"/>
              <a:gd name="connsiteY3" fmla="*/ 1881473 h 2174272"/>
              <a:gd name="connsiteX4" fmla="*/ 4348068 w 4682585"/>
              <a:gd name="connsiteY4" fmla="*/ 1881473 h 2174272"/>
              <a:gd name="connsiteX5" fmla="*/ 4348068 w 4682585"/>
              <a:gd name="connsiteY5" fmla="*/ 2028063 h 2174272"/>
              <a:gd name="connsiteX6" fmla="*/ 4505801 w 4682585"/>
              <a:gd name="connsiteY6" fmla="*/ 2028063 h 2174272"/>
              <a:gd name="connsiteX7" fmla="*/ 4505801 w 4682585"/>
              <a:gd name="connsiteY7" fmla="*/ 1881473 h 2174272"/>
              <a:gd name="connsiteX8" fmla="*/ 4180809 w 4682585"/>
              <a:gd name="connsiteY8" fmla="*/ 1881473 h 2174272"/>
              <a:gd name="connsiteX9" fmla="*/ 4180809 w 4682585"/>
              <a:gd name="connsiteY9" fmla="*/ 2028063 h 2174272"/>
              <a:gd name="connsiteX10" fmla="*/ 4338543 w 4682585"/>
              <a:gd name="connsiteY10" fmla="*/ 2028063 h 2174272"/>
              <a:gd name="connsiteX11" fmla="*/ 4338543 w 4682585"/>
              <a:gd name="connsiteY11" fmla="*/ 1881473 h 2174272"/>
              <a:gd name="connsiteX12" fmla="*/ 4013550 w 4682585"/>
              <a:gd name="connsiteY12" fmla="*/ 1881473 h 2174272"/>
              <a:gd name="connsiteX13" fmla="*/ 4013550 w 4682585"/>
              <a:gd name="connsiteY13" fmla="*/ 2028063 h 2174272"/>
              <a:gd name="connsiteX14" fmla="*/ 4171284 w 4682585"/>
              <a:gd name="connsiteY14" fmla="*/ 2028063 h 2174272"/>
              <a:gd name="connsiteX15" fmla="*/ 4171284 w 4682585"/>
              <a:gd name="connsiteY15" fmla="*/ 1881473 h 2174272"/>
              <a:gd name="connsiteX16" fmla="*/ 3846291 w 4682585"/>
              <a:gd name="connsiteY16" fmla="*/ 1881473 h 2174272"/>
              <a:gd name="connsiteX17" fmla="*/ 3846291 w 4682585"/>
              <a:gd name="connsiteY17" fmla="*/ 2028063 h 2174272"/>
              <a:gd name="connsiteX18" fmla="*/ 4004025 w 4682585"/>
              <a:gd name="connsiteY18" fmla="*/ 2028063 h 2174272"/>
              <a:gd name="connsiteX19" fmla="*/ 4004025 w 4682585"/>
              <a:gd name="connsiteY19" fmla="*/ 1881473 h 2174272"/>
              <a:gd name="connsiteX20" fmla="*/ 3678936 w 4682585"/>
              <a:gd name="connsiteY20" fmla="*/ 1881473 h 2174272"/>
              <a:gd name="connsiteX21" fmla="*/ 3678936 w 4682585"/>
              <a:gd name="connsiteY21" fmla="*/ 2028063 h 2174272"/>
              <a:gd name="connsiteX22" fmla="*/ 3836766 w 4682585"/>
              <a:gd name="connsiteY22" fmla="*/ 2028063 h 2174272"/>
              <a:gd name="connsiteX23" fmla="*/ 3836766 w 4682585"/>
              <a:gd name="connsiteY23" fmla="*/ 1881473 h 2174272"/>
              <a:gd name="connsiteX24" fmla="*/ 3511677 w 4682585"/>
              <a:gd name="connsiteY24" fmla="*/ 1881473 h 2174272"/>
              <a:gd name="connsiteX25" fmla="*/ 3511677 w 4682585"/>
              <a:gd name="connsiteY25" fmla="*/ 2028063 h 2174272"/>
              <a:gd name="connsiteX26" fmla="*/ 3669411 w 4682585"/>
              <a:gd name="connsiteY26" fmla="*/ 2028063 h 2174272"/>
              <a:gd name="connsiteX27" fmla="*/ 3669411 w 4682585"/>
              <a:gd name="connsiteY27" fmla="*/ 1881473 h 2174272"/>
              <a:gd name="connsiteX28" fmla="*/ 3344418 w 4682585"/>
              <a:gd name="connsiteY28" fmla="*/ 1881473 h 2174272"/>
              <a:gd name="connsiteX29" fmla="*/ 3344418 w 4682585"/>
              <a:gd name="connsiteY29" fmla="*/ 2028063 h 2174272"/>
              <a:gd name="connsiteX30" fmla="*/ 3502152 w 4682585"/>
              <a:gd name="connsiteY30" fmla="*/ 2028063 h 2174272"/>
              <a:gd name="connsiteX31" fmla="*/ 3502152 w 4682585"/>
              <a:gd name="connsiteY31" fmla="*/ 1881473 h 2174272"/>
              <a:gd name="connsiteX32" fmla="*/ 3177159 w 4682585"/>
              <a:gd name="connsiteY32" fmla="*/ 1881473 h 2174272"/>
              <a:gd name="connsiteX33" fmla="*/ 3177159 w 4682585"/>
              <a:gd name="connsiteY33" fmla="*/ 2028063 h 2174272"/>
              <a:gd name="connsiteX34" fmla="*/ 3334893 w 4682585"/>
              <a:gd name="connsiteY34" fmla="*/ 2028063 h 2174272"/>
              <a:gd name="connsiteX35" fmla="*/ 3334893 w 4682585"/>
              <a:gd name="connsiteY35" fmla="*/ 1881473 h 2174272"/>
              <a:gd name="connsiteX36" fmla="*/ 3009900 w 4682585"/>
              <a:gd name="connsiteY36" fmla="*/ 1881473 h 2174272"/>
              <a:gd name="connsiteX37" fmla="*/ 3009900 w 4682585"/>
              <a:gd name="connsiteY37" fmla="*/ 2028063 h 2174272"/>
              <a:gd name="connsiteX38" fmla="*/ 3167634 w 4682585"/>
              <a:gd name="connsiteY38" fmla="*/ 2028063 h 2174272"/>
              <a:gd name="connsiteX39" fmla="*/ 3167634 w 4682585"/>
              <a:gd name="connsiteY39" fmla="*/ 1881473 h 2174272"/>
              <a:gd name="connsiteX40" fmla="*/ 2842641 w 4682585"/>
              <a:gd name="connsiteY40" fmla="*/ 1881473 h 2174272"/>
              <a:gd name="connsiteX41" fmla="*/ 2842641 w 4682585"/>
              <a:gd name="connsiteY41" fmla="*/ 2028063 h 2174272"/>
              <a:gd name="connsiteX42" fmla="*/ 3000375 w 4682585"/>
              <a:gd name="connsiteY42" fmla="*/ 2028063 h 2174272"/>
              <a:gd name="connsiteX43" fmla="*/ 3000375 w 4682585"/>
              <a:gd name="connsiteY43" fmla="*/ 1881473 h 2174272"/>
              <a:gd name="connsiteX44" fmla="*/ 2675382 w 4682585"/>
              <a:gd name="connsiteY44" fmla="*/ 1881473 h 2174272"/>
              <a:gd name="connsiteX45" fmla="*/ 2675382 w 4682585"/>
              <a:gd name="connsiteY45" fmla="*/ 2028063 h 2174272"/>
              <a:gd name="connsiteX46" fmla="*/ 2833116 w 4682585"/>
              <a:gd name="connsiteY46" fmla="*/ 2028063 h 2174272"/>
              <a:gd name="connsiteX47" fmla="*/ 2833116 w 4682585"/>
              <a:gd name="connsiteY47" fmla="*/ 1881473 h 2174272"/>
              <a:gd name="connsiteX48" fmla="*/ 2508123 w 4682585"/>
              <a:gd name="connsiteY48" fmla="*/ 1881473 h 2174272"/>
              <a:gd name="connsiteX49" fmla="*/ 2508123 w 4682585"/>
              <a:gd name="connsiteY49" fmla="*/ 2028063 h 2174272"/>
              <a:gd name="connsiteX50" fmla="*/ 2665857 w 4682585"/>
              <a:gd name="connsiteY50" fmla="*/ 2028063 h 2174272"/>
              <a:gd name="connsiteX51" fmla="*/ 2665857 w 4682585"/>
              <a:gd name="connsiteY51" fmla="*/ 1881473 h 2174272"/>
              <a:gd name="connsiteX52" fmla="*/ 2340864 w 4682585"/>
              <a:gd name="connsiteY52" fmla="*/ 1881473 h 2174272"/>
              <a:gd name="connsiteX53" fmla="*/ 2340864 w 4682585"/>
              <a:gd name="connsiteY53" fmla="*/ 2028063 h 2174272"/>
              <a:gd name="connsiteX54" fmla="*/ 2498598 w 4682585"/>
              <a:gd name="connsiteY54" fmla="*/ 2028063 h 2174272"/>
              <a:gd name="connsiteX55" fmla="*/ 2498598 w 4682585"/>
              <a:gd name="connsiteY55" fmla="*/ 1881473 h 2174272"/>
              <a:gd name="connsiteX56" fmla="*/ 2173510 w 4682585"/>
              <a:gd name="connsiteY56" fmla="*/ 1881473 h 2174272"/>
              <a:gd name="connsiteX57" fmla="*/ 2173510 w 4682585"/>
              <a:gd name="connsiteY57" fmla="*/ 2028063 h 2174272"/>
              <a:gd name="connsiteX58" fmla="*/ 2331339 w 4682585"/>
              <a:gd name="connsiteY58" fmla="*/ 2028063 h 2174272"/>
              <a:gd name="connsiteX59" fmla="*/ 2331339 w 4682585"/>
              <a:gd name="connsiteY59" fmla="*/ 1881473 h 2174272"/>
              <a:gd name="connsiteX60" fmla="*/ 2006251 w 4682585"/>
              <a:gd name="connsiteY60" fmla="*/ 1881473 h 2174272"/>
              <a:gd name="connsiteX61" fmla="*/ 2006251 w 4682585"/>
              <a:gd name="connsiteY61" fmla="*/ 2028063 h 2174272"/>
              <a:gd name="connsiteX62" fmla="*/ 2163985 w 4682585"/>
              <a:gd name="connsiteY62" fmla="*/ 2028063 h 2174272"/>
              <a:gd name="connsiteX63" fmla="*/ 2163985 w 4682585"/>
              <a:gd name="connsiteY63" fmla="*/ 1881473 h 2174272"/>
              <a:gd name="connsiteX64" fmla="*/ 1838992 w 4682585"/>
              <a:gd name="connsiteY64" fmla="*/ 1881473 h 2174272"/>
              <a:gd name="connsiteX65" fmla="*/ 1838992 w 4682585"/>
              <a:gd name="connsiteY65" fmla="*/ 2028063 h 2174272"/>
              <a:gd name="connsiteX66" fmla="*/ 1996726 w 4682585"/>
              <a:gd name="connsiteY66" fmla="*/ 2028063 h 2174272"/>
              <a:gd name="connsiteX67" fmla="*/ 1996726 w 4682585"/>
              <a:gd name="connsiteY67" fmla="*/ 1881473 h 2174272"/>
              <a:gd name="connsiteX68" fmla="*/ 1671733 w 4682585"/>
              <a:gd name="connsiteY68" fmla="*/ 1881473 h 2174272"/>
              <a:gd name="connsiteX69" fmla="*/ 1671733 w 4682585"/>
              <a:gd name="connsiteY69" fmla="*/ 2028063 h 2174272"/>
              <a:gd name="connsiteX70" fmla="*/ 1829467 w 4682585"/>
              <a:gd name="connsiteY70" fmla="*/ 2028063 h 2174272"/>
              <a:gd name="connsiteX71" fmla="*/ 1829467 w 4682585"/>
              <a:gd name="connsiteY71" fmla="*/ 1881473 h 2174272"/>
              <a:gd name="connsiteX72" fmla="*/ 1504474 w 4682585"/>
              <a:gd name="connsiteY72" fmla="*/ 1881473 h 2174272"/>
              <a:gd name="connsiteX73" fmla="*/ 1504474 w 4682585"/>
              <a:gd name="connsiteY73" fmla="*/ 2028063 h 2174272"/>
              <a:gd name="connsiteX74" fmla="*/ 1662208 w 4682585"/>
              <a:gd name="connsiteY74" fmla="*/ 2028063 h 2174272"/>
              <a:gd name="connsiteX75" fmla="*/ 1662208 w 4682585"/>
              <a:gd name="connsiteY75" fmla="*/ 1881473 h 2174272"/>
              <a:gd name="connsiteX76" fmla="*/ 1337215 w 4682585"/>
              <a:gd name="connsiteY76" fmla="*/ 1881473 h 2174272"/>
              <a:gd name="connsiteX77" fmla="*/ 1337215 w 4682585"/>
              <a:gd name="connsiteY77" fmla="*/ 2028063 h 2174272"/>
              <a:gd name="connsiteX78" fmla="*/ 1494949 w 4682585"/>
              <a:gd name="connsiteY78" fmla="*/ 2028063 h 2174272"/>
              <a:gd name="connsiteX79" fmla="*/ 1494949 w 4682585"/>
              <a:gd name="connsiteY79" fmla="*/ 1881473 h 2174272"/>
              <a:gd name="connsiteX80" fmla="*/ 1169956 w 4682585"/>
              <a:gd name="connsiteY80" fmla="*/ 1881473 h 2174272"/>
              <a:gd name="connsiteX81" fmla="*/ 1169956 w 4682585"/>
              <a:gd name="connsiteY81" fmla="*/ 2028063 h 2174272"/>
              <a:gd name="connsiteX82" fmla="*/ 1327690 w 4682585"/>
              <a:gd name="connsiteY82" fmla="*/ 2028063 h 2174272"/>
              <a:gd name="connsiteX83" fmla="*/ 1327690 w 4682585"/>
              <a:gd name="connsiteY83" fmla="*/ 1881473 h 2174272"/>
              <a:gd name="connsiteX84" fmla="*/ 1002697 w 4682585"/>
              <a:gd name="connsiteY84" fmla="*/ 1881473 h 2174272"/>
              <a:gd name="connsiteX85" fmla="*/ 1002697 w 4682585"/>
              <a:gd name="connsiteY85" fmla="*/ 2028063 h 2174272"/>
              <a:gd name="connsiteX86" fmla="*/ 1160431 w 4682585"/>
              <a:gd name="connsiteY86" fmla="*/ 2028063 h 2174272"/>
              <a:gd name="connsiteX87" fmla="*/ 1160431 w 4682585"/>
              <a:gd name="connsiteY87" fmla="*/ 1881473 h 2174272"/>
              <a:gd name="connsiteX88" fmla="*/ 835438 w 4682585"/>
              <a:gd name="connsiteY88" fmla="*/ 1881473 h 2174272"/>
              <a:gd name="connsiteX89" fmla="*/ 835438 w 4682585"/>
              <a:gd name="connsiteY89" fmla="*/ 2028063 h 2174272"/>
              <a:gd name="connsiteX90" fmla="*/ 993172 w 4682585"/>
              <a:gd name="connsiteY90" fmla="*/ 2028063 h 2174272"/>
              <a:gd name="connsiteX91" fmla="*/ 993172 w 4682585"/>
              <a:gd name="connsiteY91" fmla="*/ 1881473 h 2174272"/>
              <a:gd name="connsiteX92" fmla="*/ 668179 w 4682585"/>
              <a:gd name="connsiteY92" fmla="*/ 1881473 h 2174272"/>
              <a:gd name="connsiteX93" fmla="*/ 668179 w 4682585"/>
              <a:gd name="connsiteY93" fmla="*/ 2028063 h 2174272"/>
              <a:gd name="connsiteX94" fmla="*/ 825913 w 4682585"/>
              <a:gd name="connsiteY94" fmla="*/ 2028063 h 2174272"/>
              <a:gd name="connsiteX95" fmla="*/ 825913 w 4682585"/>
              <a:gd name="connsiteY95" fmla="*/ 1881473 h 2174272"/>
              <a:gd name="connsiteX96" fmla="*/ 500920 w 4682585"/>
              <a:gd name="connsiteY96" fmla="*/ 1881473 h 2174272"/>
              <a:gd name="connsiteX97" fmla="*/ 500920 w 4682585"/>
              <a:gd name="connsiteY97" fmla="*/ 2028063 h 2174272"/>
              <a:gd name="connsiteX98" fmla="*/ 658654 w 4682585"/>
              <a:gd name="connsiteY98" fmla="*/ 2028063 h 2174272"/>
              <a:gd name="connsiteX99" fmla="*/ 658654 w 4682585"/>
              <a:gd name="connsiteY99" fmla="*/ 1881473 h 2174272"/>
              <a:gd name="connsiteX100" fmla="*/ 333566 w 4682585"/>
              <a:gd name="connsiteY100" fmla="*/ 1881473 h 2174272"/>
              <a:gd name="connsiteX101" fmla="*/ 333566 w 4682585"/>
              <a:gd name="connsiteY101" fmla="*/ 2028063 h 2174272"/>
              <a:gd name="connsiteX102" fmla="*/ 491395 w 4682585"/>
              <a:gd name="connsiteY102" fmla="*/ 2028063 h 2174272"/>
              <a:gd name="connsiteX103" fmla="*/ 491395 w 4682585"/>
              <a:gd name="connsiteY103" fmla="*/ 1881473 h 2174272"/>
              <a:gd name="connsiteX104" fmla="*/ 166307 w 4682585"/>
              <a:gd name="connsiteY104" fmla="*/ 1881473 h 2174272"/>
              <a:gd name="connsiteX105" fmla="*/ 166307 w 4682585"/>
              <a:gd name="connsiteY105" fmla="*/ 2028063 h 2174272"/>
              <a:gd name="connsiteX106" fmla="*/ 324041 w 4682585"/>
              <a:gd name="connsiteY106" fmla="*/ 2028063 h 2174272"/>
              <a:gd name="connsiteX107" fmla="*/ 324041 w 4682585"/>
              <a:gd name="connsiteY107" fmla="*/ 1881473 h 2174272"/>
              <a:gd name="connsiteX108" fmla="*/ 9525 w 4682585"/>
              <a:gd name="connsiteY108" fmla="*/ 1881473 h 2174272"/>
              <a:gd name="connsiteX109" fmla="*/ 9525 w 4682585"/>
              <a:gd name="connsiteY109" fmla="*/ 2028063 h 2174272"/>
              <a:gd name="connsiteX110" fmla="*/ 156782 w 4682585"/>
              <a:gd name="connsiteY110" fmla="*/ 2028063 h 2174272"/>
              <a:gd name="connsiteX111" fmla="*/ 156782 w 4682585"/>
              <a:gd name="connsiteY111" fmla="*/ 1881473 h 2174272"/>
              <a:gd name="connsiteX112" fmla="*/ 4515326 w 4682585"/>
              <a:gd name="connsiteY112" fmla="*/ 1725358 h 2174272"/>
              <a:gd name="connsiteX113" fmla="*/ 4515326 w 4682585"/>
              <a:gd name="connsiteY113" fmla="*/ 1871948 h 2174272"/>
              <a:gd name="connsiteX114" fmla="*/ 4673060 w 4682585"/>
              <a:gd name="connsiteY114" fmla="*/ 1871948 h 2174272"/>
              <a:gd name="connsiteX115" fmla="*/ 4673060 w 4682585"/>
              <a:gd name="connsiteY115" fmla="*/ 1725358 h 2174272"/>
              <a:gd name="connsiteX116" fmla="*/ 4348068 w 4682585"/>
              <a:gd name="connsiteY116" fmla="*/ 1725358 h 2174272"/>
              <a:gd name="connsiteX117" fmla="*/ 4348068 w 4682585"/>
              <a:gd name="connsiteY117" fmla="*/ 1871948 h 2174272"/>
              <a:gd name="connsiteX118" fmla="*/ 4505801 w 4682585"/>
              <a:gd name="connsiteY118" fmla="*/ 1871948 h 2174272"/>
              <a:gd name="connsiteX119" fmla="*/ 4505801 w 4682585"/>
              <a:gd name="connsiteY119" fmla="*/ 1725358 h 2174272"/>
              <a:gd name="connsiteX120" fmla="*/ 4180809 w 4682585"/>
              <a:gd name="connsiteY120" fmla="*/ 1725358 h 2174272"/>
              <a:gd name="connsiteX121" fmla="*/ 4180809 w 4682585"/>
              <a:gd name="connsiteY121" fmla="*/ 1871948 h 2174272"/>
              <a:gd name="connsiteX122" fmla="*/ 4338543 w 4682585"/>
              <a:gd name="connsiteY122" fmla="*/ 1871948 h 2174272"/>
              <a:gd name="connsiteX123" fmla="*/ 4338543 w 4682585"/>
              <a:gd name="connsiteY123" fmla="*/ 1725358 h 2174272"/>
              <a:gd name="connsiteX124" fmla="*/ 4013550 w 4682585"/>
              <a:gd name="connsiteY124" fmla="*/ 1725358 h 2174272"/>
              <a:gd name="connsiteX125" fmla="*/ 4013550 w 4682585"/>
              <a:gd name="connsiteY125" fmla="*/ 1871948 h 2174272"/>
              <a:gd name="connsiteX126" fmla="*/ 4171284 w 4682585"/>
              <a:gd name="connsiteY126" fmla="*/ 1871948 h 2174272"/>
              <a:gd name="connsiteX127" fmla="*/ 4171284 w 4682585"/>
              <a:gd name="connsiteY127" fmla="*/ 1725358 h 2174272"/>
              <a:gd name="connsiteX128" fmla="*/ 3846291 w 4682585"/>
              <a:gd name="connsiteY128" fmla="*/ 1725358 h 2174272"/>
              <a:gd name="connsiteX129" fmla="*/ 3846291 w 4682585"/>
              <a:gd name="connsiteY129" fmla="*/ 1871948 h 2174272"/>
              <a:gd name="connsiteX130" fmla="*/ 4004025 w 4682585"/>
              <a:gd name="connsiteY130" fmla="*/ 1871948 h 2174272"/>
              <a:gd name="connsiteX131" fmla="*/ 4004025 w 4682585"/>
              <a:gd name="connsiteY131" fmla="*/ 1725358 h 2174272"/>
              <a:gd name="connsiteX132" fmla="*/ 3678936 w 4682585"/>
              <a:gd name="connsiteY132" fmla="*/ 1725358 h 2174272"/>
              <a:gd name="connsiteX133" fmla="*/ 3678936 w 4682585"/>
              <a:gd name="connsiteY133" fmla="*/ 1871948 h 2174272"/>
              <a:gd name="connsiteX134" fmla="*/ 3836766 w 4682585"/>
              <a:gd name="connsiteY134" fmla="*/ 1871948 h 2174272"/>
              <a:gd name="connsiteX135" fmla="*/ 3836766 w 4682585"/>
              <a:gd name="connsiteY135" fmla="*/ 1725358 h 2174272"/>
              <a:gd name="connsiteX136" fmla="*/ 3511677 w 4682585"/>
              <a:gd name="connsiteY136" fmla="*/ 1725358 h 2174272"/>
              <a:gd name="connsiteX137" fmla="*/ 3511677 w 4682585"/>
              <a:gd name="connsiteY137" fmla="*/ 1871948 h 2174272"/>
              <a:gd name="connsiteX138" fmla="*/ 3669411 w 4682585"/>
              <a:gd name="connsiteY138" fmla="*/ 1871948 h 2174272"/>
              <a:gd name="connsiteX139" fmla="*/ 3669411 w 4682585"/>
              <a:gd name="connsiteY139" fmla="*/ 1725358 h 2174272"/>
              <a:gd name="connsiteX140" fmla="*/ 3344418 w 4682585"/>
              <a:gd name="connsiteY140" fmla="*/ 1725358 h 2174272"/>
              <a:gd name="connsiteX141" fmla="*/ 3344418 w 4682585"/>
              <a:gd name="connsiteY141" fmla="*/ 1871948 h 2174272"/>
              <a:gd name="connsiteX142" fmla="*/ 3502152 w 4682585"/>
              <a:gd name="connsiteY142" fmla="*/ 1871948 h 2174272"/>
              <a:gd name="connsiteX143" fmla="*/ 3502152 w 4682585"/>
              <a:gd name="connsiteY143" fmla="*/ 1725358 h 2174272"/>
              <a:gd name="connsiteX144" fmla="*/ 3177159 w 4682585"/>
              <a:gd name="connsiteY144" fmla="*/ 1725358 h 2174272"/>
              <a:gd name="connsiteX145" fmla="*/ 3177159 w 4682585"/>
              <a:gd name="connsiteY145" fmla="*/ 1871948 h 2174272"/>
              <a:gd name="connsiteX146" fmla="*/ 3334893 w 4682585"/>
              <a:gd name="connsiteY146" fmla="*/ 1871948 h 2174272"/>
              <a:gd name="connsiteX147" fmla="*/ 3334893 w 4682585"/>
              <a:gd name="connsiteY147" fmla="*/ 1725358 h 2174272"/>
              <a:gd name="connsiteX148" fmla="*/ 3009900 w 4682585"/>
              <a:gd name="connsiteY148" fmla="*/ 1725358 h 2174272"/>
              <a:gd name="connsiteX149" fmla="*/ 3009900 w 4682585"/>
              <a:gd name="connsiteY149" fmla="*/ 1871948 h 2174272"/>
              <a:gd name="connsiteX150" fmla="*/ 3167634 w 4682585"/>
              <a:gd name="connsiteY150" fmla="*/ 1871948 h 2174272"/>
              <a:gd name="connsiteX151" fmla="*/ 3167634 w 4682585"/>
              <a:gd name="connsiteY151" fmla="*/ 1725358 h 2174272"/>
              <a:gd name="connsiteX152" fmla="*/ 2842641 w 4682585"/>
              <a:gd name="connsiteY152" fmla="*/ 1725358 h 2174272"/>
              <a:gd name="connsiteX153" fmla="*/ 2842641 w 4682585"/>
              <a:gd name="connsiteY153" fmla="*/ 1871948 h 2174272"/>
              <a:gd name="connsiteX154" fmla="*/ 3000375 w 4682585"/>
              <a:gd name="connsiteY154" fmla="*/ 1871948 h 2174272"/>
              <a:gd name="connsiteX155" fmla="*/ 3000375 w 4682585"/>
              <a:gd name="connsiteY155" fmla="*/ 1725358 h 2174272"/>
              <a:gd name="connsiteX156" fmla="*/ 2675382 w 4682585"/>
              <a:gd name="connsiteY156" fmla="*/ 1725358 h 2174272"/>
              <a:gd name="connsiteX157" fmla="*/ 2675382 w 4682585"/>
              <a:gd name="connsiteY157" fmla="*/ 1871948 h 2174272"/>
              <a:gd name="connsiteX158" fmla="*/ 2833116 w 4682585"/>
              <a:gd name="connsiteY158" fmla="*/ 1871948 h 2174272"/>
              <a:gd name="connsiteX159" fmla="*/ 2833116 w 4682585"/>
              <a:gd name="connsiteY159" fmla="*/ 1725358 h 2174272"/>
              <a:gd name="connsiteX160" fmla="*/ 2508123 w 4682585"/>
              <a:gd name="connsiteY160" fmla="*/ 1725358 h 2174272"/>
              <a:gd name="connsiteX161" fmla="*/ 2508123 w 4682585"/>
              <a:gd name="connsiteY161" fmla="*/ 1871948 h 2174272"/>
              <a:gd name="connsiteX162" fmla="*/ 2665857 w 4682585"/>
              <a:gd name="connsiteY162" fmla="*/ 1871948 h 2174272"/>
              <a:gd name="connsiteX163" fmla="*/ 2665857 w 4682585"/>
              <a:gd name="connsiteY163" fmla="*/ 1725358 h 2174272"/>
              <a:gd name="connsiteX164" fmla="*/ 2340864 w 4682585"/>
              <a:gd name="connsiteY164" fmla="*/ 1725358 h 2174272"/>
              <a:gd name="connsiteX165" fmla="*/ 2340864 w 4682585"/>
              <a:gd name="connsiteY165" fmla="*/ 1871948 h 2174272"/>
              <a:gd name="connsiteX166" fmla="*/ 2498598 w 4682585"/>
              <a:gd name="connsiteY166" fmla="*/ 1871948 h 2174272"/>
              <a:gd name="connsiteX167" fmla="*/ 2498598 w 4682585"/>
              <a:gd name="connsiteY167" fmla="*/ 1725358 h 2174272"/>
              <a:gd name="connsiteX168" fmla="*/ 2173510 w 4682585"/>
              <a:gd name="connsiteY168" fmla="*/ 1725358 h 2174272"/>
              <a:gd name="connsiteX169" fmla="*/ 2173510 w 4682585"/>
              <a:gd name="connsiteY169" fmla="*/ 1871948 h 2174272"/>
              <a:gd name="connsiteX170" fmla="*/ 2331339 w 4682585"/>
              <a:gd name="connsiteY170" fmla="*/ 1871948 h 2174272"/>
              <a:gd name="connsiteX171" fmla="*/ 2331339 w 4682585"/>
              <a:gd name="connsiteY171" fmla="*/ 1725358 h 2174272"/>
              <a:gd name="connsiteX172" fmla="*/ 2006251 w 4682585"/>
              <a:gd name="connsiteY172" fmla="*/ 1725358 h 2174272"/>
              <a:gd name="connsiteX173" fmla="*/ 2006251 w 4682585"/>
              <a:gd name="connsiteY173" fmla="*/ 1871948 h 2174272"/>
              <a:gd name="connsiteX174" fmla="*/ 2163985 w 4682585"/>
              <a:gd name="connsiteY174" fmla="*/ 1871948 h 2174272"/>
              <a:gd name="connsiteX175" fmla="*/ 2163985 w 4682585"/>
              <a:gd name="connsiteY175" fmla="*/ 1725358 h 2174272"/>
              <a:gd name="connsiteX176" fmla="*/ 1838992 w 4682585"/>
              <a:gd name="connsiteY176" fmla="*/ 1725358 h 2174272"/>
              <a:gd name="connsiteX177" fmla="*/ 1838992 w 4682585"/>
              <a:gd name="connsiteY177" fmla="*/ 1871948 h 2174272"/>
              <a:gd name="connsiteX178" fmla="*/ 1996726 w 4682585"/>
              <a:gd name="connsiteY178" fmla="*/ 1871948 h 2174272"/>
              <a:gd name="connsiteX179" fmla="*/ 1996726 w 4682585"/>
              <a:gd name="connsiteY179" fmla="*/ 1725358 h 2174272"/>
              <a:gd name="connsiteX180" fmla="*/ 1671733 w 4682585"/>
              <a:gd name="connsiteY180" fmla="*/ 1725358 h 2174272"/>
              <a:gd name="connsiteX181" fmla="*/ 1671733 w 4682585"/>
              <a:gd name="connsiteY181" fmla="*/ 1871948 h 2174272"/>
              <a:gd name="connsiteX182" fmla="*/ 1829467 w 4682585"/>
              <a:gd name="connsiteY182" fmla="*/ 1871948 h 2174272"/>
              <a:gd name="connsiteX183" fmla="*/ 1829467 w 4682585"/>
              <a:gd name="connsiteY183" fmla="*/ 1725358 h 2174272"/>
              <a:gd name="connsiteX184" fmla="*/ 1504474 w 4682585"/>
              <a:gd name="connsiteY184" fmla="*/ 1725358 h 2174272"/>
              <a:gd name="connsiteX185" fmla="*/ 1504474 w 4682585"/>
              <a:gd name="connsiteY185" fmla="*/ 1871948 h 2174272"/>
              <a:gd name="connsiteX186" fmla="*/ 1662208 w 4682585"/>
              <a:gd name="connsiteY186" fmla="*/ 1871948 h 2174272"/>
              <a:gd name="connsiteX187" fmla="*/ 1662208 w 4682585"/>
              <a:gd name="connsiteY187" fmla="*/ 1725358 h 2174272"/>
              <a:gd name="connsiteX188" fmla="*/ 1337215 w 4682585"/>
              <a:gd name="connsiteY188" fmla="*/ 1725358 h 2174272"/>
              <a:gd name="connsiteX189" fmla="*/ 1337215 w 4682585"/>
              <a:gd name="connsiteY189" fmla="*/ 1871948 h 2174272"/>
              <a:gd name="connsiteX190" fmla="*/ 1494949 w 4682585"/>
              <a:gd name="connsiteY190" fmla="*/ 1871948 h 2174272"/>
              <a:gd name="connsiteX191" fmla="*/ 1494949 w 4682585"/>
              <a:gd name="connsiteY191" fmla="*/ 1725358 h 2174272"/>
              <a:gd name="connsiteX192" fmla="*/ 1169956 w 4682585"/>
              <a:gd name="connsiteY192" fmla="*/ 1725358 h 2174272"/>
              <a:gd name="connsiteX193" fmla="*/ 1169956 w 4682585"/>
              <a:gd name="connsiteY193" fmla="*/ 1871948 h 2174272"/>
              <a:gd name="connsiteX194" fmla="*/ 1327690 w 4682585"/>
              <a:gd name="connsiteY194" fmla="*/ 1871948 h 2174272"/>
              <a:gd name="connsiteX195" fmla="*/ 1327690 w 4682585"/>
              <a:gd name="connsiteY195" fmla="*/ 1725358 h 2174272"/>
              <a:gd name="connsiteX196" fmla="*/ 1002697 w 4682585"/>
              <a:gd name="connsiteY196" fmla="*/ 1725358 h 2174272"/>
              <a:gd name="connsiteX197" fmla="*/ 1002697 w 4682585"/>
              <a:gd name="connsiteY197" fmla="*/ 1871948 h 2174272"/>
              <a:gd name="connsiteX198" fmla="*/ 1160431 w 4682585"/>
              <a:gd name="connsiteY198" fmla="*/ 1871948 h 2174272"/>
              <a:gd name="connsiteX199" fmla="*/ 1160431 w 4682585"/>
              <a:gd name="connsiteY199" fmla="*/ 1725358 h 2174272"/>
              <a:gd name="connsiteX200" fmla="*/ 835438 w 4682585"/>
              <a:gd name="connsiteY200" fmla="*/ 1725358 h 2174272"/>
              <a:gd name="connsiteX201" fmla="*/ 835438 w 4682585"/>
              <a:gd name="connsiteY201" fmla="*/ 1871948 h 2174272"/>
              <a:gd name="connsiteX202" fmla="*/ 993172 w 4682585"/>
              <a:gd name="connsiteY202" fmla="*/ 1871948 h 2174272"/>
              <a:gd name="connsiteX203" fmla="*/ 993172 w 4682585"/>
              <a:gd name="connsiteY203" fmla="*/ 1725358 h 2174272"/>
              <a:gd name="connsiteX204" fmla="*/ 668179 w 4682585"/>
              <a:gd name="connsiteY204" fmla="*/ 1725358 h 2174272"/>
              <a:gd name="connsiteX205" fmla="*/ 668179 w 4682585"/>
              <a:gd name="connsiteY205" fmla="*/ 1871948 h 2174272"/>
              <a:gd name="connsiteX206" fmla="*/ 825913 w 4682585"/>
              <a:gd name="connsiteY206" fmla="*/ 1871948 h 2174272"/>
              <a:gd name="connsiteX207" fmla="*/ 825913 w 4682585"/>
              <a:gd name="connsiteY207" fmla="*/ 1725358 h 2174272"/>
              <a:gd name="connsiteX208" fmla="*/ 500920 w 4682585"/>
              <a:gd name="connsiteY208" fmla="*/ 1725358 h 2174272"/>
              <a:gd name="connsiteX209" fmla="*/ 500920 w 4682585"/>
              <a:gd name="connsiteY209" fmla="*/ 1871948 h 2174272"/>
              <a:gd name="connsiteX210" fmla="*/ 658654 w 4682585"/>
              <a:gd name="connsiteY210" fmla="*/ 1871948 h 2174272"/>
              <a:gd name="connsiteX211" fmla="*/ 658654 w 4682585"/>
              <a:gd name="connsiteY211" fmla="*/ 1725358 h 2174272"/>
              <a:gd name="connsiteX212" fmla="*/ 333566 w 4682585"/>
              <a:gd name="connsiteY212" fmla="*/ 1725358 h 2174272"/>
              <a:gd name="connsiteX213" fmla="*/ 333566 w 4682585"/>
              <a:gd name="connsiteY213" fmla="*/ 1871948 h 2174272"/>
              <a:gd name="connsiteX214" fmla="*/ 491395 w 4682585"/>
              <a:gd name="connsiteY214" fmla="*/ 1871948 h 2174272"/>
              <a:gd name="connsiteX215" fmla="*/ 491395 w 4682585"/>
              <a:gd name="connsiteY215" fmla="*/ 1725358 h 2174272"/>
              <a:gd name="connsiteX216" fmla="*/ 166307 w 4682585"/>
              <a:gd name="connsiteY216" fmla="*/ 1725358 h 2174272"/>
              <a:gd name="connsiteX217" fmla="*/ 166307 w 4682585"/>
              <a:gd name="connsiteY217" fmla="*/ 1871948 h 2174272"/>
              <a:gd name="connsiteX218" fmla="*/ 324041 w 4682585"/>
              <a:gd name="connsiteY218" fmla="*/ 1871948 h 2174272"/>
              <a:gd name="connsiteX219" fmla="*/ 324041 w 4682585"/>
              <a:gd name="connsiteY219" fmla="*/ 1725358 h 2174272"/>
              <a:gd name="connsiteX220" fmla="*/ 9525 w 4682585"/>
              <a:gd name="connsiteY220" fmla="*/ 1725358 h 2174272"/>
              <a:gd name="connsiteX221" fmla="*/ 9525 w 4682585"/>
              <a:gd name="connsiteY221" fmla="*/ 1871948 h 2174272"/>
              <a:gd name="connsiteX222" fmla="*/ 156782 w 4682585"/>
              <a:gd name="connsiteY222" fmla="*/ 1871948 h 2174272"/>
              <a:gd name="connsiteX223" fmla="*/ 156782 w 4682585"/>
              <a:gd name="connsiteY223" fmla="*/ 1725358 h 2174272"/>
              <a:gd name="connsiteX224" fmla="*/ 4515326 w 4682585"/>
              <a:gd name="connsiteY224" fmla="*/ 1569243 h 2174272"/>
              <a:gd name="connsiteX225" fmla="*/ 4515326 w 4682585"/>
              <a:gd name="connsiteY225" fmla="*/ 1715833 h 2174272"/>
              <a:gd name="connsiteX226" fmla="*/ 4673060 w 4682585"/>
              <a:gd name="connsiteY226" fmla="*/ 1715833 h 2174272"/>
              <a:gd name="connsiteX227" fmla="*/ 4673060 w 4682585"/>
              <a:gd name="connsiteY227" fmla="*/ 1569243 h 2174272"/>
              <a:gd name="connsiteX228" fmla="*/ 4348068 w 4682585"/>
              <a:gd name="connsiteY228" fmla="*/ 1569243 h 2174272"/>
              <a:gd name="connsiteX229" fmla="*/ 4348068 w 4682585"/>
              <a:gd name="connsiteY229" fmla="*/ 1715833 h 2174272"/>
              <a:gd name="connsiteX230" fmla="*/ 4505801 w 4682585"/>
              <a:gd name="connsiteY230" fmla="*/ 1715833 h 2174272"/>
              <a:gd name="connsiteX231" fmla="*/ 4505801 w 4682585"/>
              <a:gd name="connsiteY231" fmla="*/ 1569243 h 2174272"/>
              <a:gd name="connsiteX232" fmla="*/ 4180809 w 4682585"/>
              <a:gd name="connsiteY232" fmla="*/ 1569243 h 2174272"/>
              <a:gd name="connsiteX233" fmla="*/ 4180809 w 4682585"/>
              <a:gd name="connsiteY233" fmla="*/ 1715833 h 2174272"/>
              <a:gd name="connsiteX234" fmla="*/ 4338543 w 4682585"/>
              <a:gd name="connsiteY234" fmla="*/ 1715833 h 2174272"/>
              <a:gd name="connsiteX235" fmla="*/ 4338543 w 4682585"/>
              <a:gd name="connsiteY235" fmla="*/ 1569243 h 2174272"/>
              <a:gd name="connsiteX236" fmla="*/ 4013550 w 4682585"/>
              <a:gd name="connsiteY236" fmla="*/ 1569243 h 2174272"/>
              <a:gd name="connsiteX237" fmla="*/ 4013550 w 4682585"/>
              <a:gd name="connsiteY237" fmla="*/ 1715833 h 2174272"/>
              <a:gd name="connsiteX238" fmla="*/ 4171284 w 4682585"/>
              <a:gd name="connsiteY238" fmla="*/ 1715833 h 2174272"/>
              <a:gd name="connsiteX239" fmla="*/ 4171284 w 4682585"/>
              <a:gd name="connsiteY239" fmla="*/ 1569243 h 2174272"/>
              <a:gd name="connsiteX240" fmla="*/ 3846291 w 4682585"/>
              <a:gd name="connsiteY240" fmla="*/ 1569243 h 2174272"/>
              <a:gd name="connsiteX241" fmla="*/ 3846291 w 4682585"/>
              <a:gd name="connsiteY241" fmla="*/ 1715833 h 2174272"/>
              <a:gd name="connsiteX242" fmla="*/ 4004025 w 4682585"/>
              <a:gd name="connsiteY242" fmla="*/ 1715833 h 2174272"/>
              <a:gd name="connsiteX243" fmla="*/ 4004025 w 4682585"/>
              <a:gd name="connsiteY243" fmla="*/ 1569243 h 2174272"/>
              <a:gd name="connsiteX244" fmla="*/ 3678936 w 4682585"/>
              <a:gd name="connsiteY244" fmla="*/ 1569243 h 2174272"/>
              <a:gd name="connsiteX245" fmla="*/ 3678936 w 4682585"/>
              <a:gd name="connsiteY245" fmla="*/ 1715833 h 2174272"/>
              <a:gd name="connsiteX246" fmla="*/ 3836766 w 4682585"/>
              <a:gd name="connsiteY246" fmla="*/ 1715833 h 2174272"/>
              <a:gd name="connsiteX247" fmla="*/ 3836766 w 4682585"/>
              <a:gd name="connsiteY247" fmla="*/ 1569243 h 2174272"/>
              <a:gd name="connsiteX248" fmla="*/ 3511677 w 4682585"/>
              <a:gd name="connsiteY248" fmla="*/ 1569243 h 2174272"/>
              <a:gd name="connsiteX249" fmla="*/ 3511677 w 4682585"/>
              <a:gd name="connsiteY249" fmla="*/ 1715833 h 2174272"/>
              <a:gd name="connsiteX250" fmla="*/ 3669411 w 4682585"/>
              <a:gd name="connsiteY250" fmla="*/ 1715833 h 2174272"/>
              <a:gd name="connsiteX251" fmla="*/ 3669411 w 4682585"/>
              <a:gd name="connsiteY251" fmla="*/ 1569243 h 2174272"/>
              <a:gd name="connsiteX252" fmla="*/ 3344418 w 4682585"/>
              <a:gd name="connsiteY252" fmla="*/ 1569243 h 2174272"/>
              <a:gd name="connsiteX253" fmla="*/ 3344418 w 4682585"/>
              <a:gd name="connsiteY253" fmla="*/ 1715833 h 2174272"/>
              <a:gd name="connsiteX254" fmla="*/ 3502152 w 4682585"/>
              <a:gd name="connsiteY254" fmla="*/ 1715833 h 2174272"/>
              <a:gd name="connsiteX255" fmla="*/ 3502152 w 4682585"/>
              <a:gd name="connsiteY255" fmla="*/ 1569243 h 2174272"/>
              <a:gd name="connsiteX256" fmla="*/ 3177159 w 4682585"/>
              <a:gd name="connsiteY256" fmla="*/ 1569243 h 2174272"/>
              <a:gd name="connsiteX257" fmla="*/ 3177159 w 4682585"/>
              <a:gd name="connsiteY257" fmla="*/ 1715833 h 2174272"/>
              <a:gd name="connsiteX258" fmla="*/ 3334893 w 4682585"/>
              <a:gd name="connsiteY258" fmla="*/ 1715833 h 2174272"/>
              <a:gd name="connsiteX259" fmla="*/ 3334893 w 4682585"/>
              <a:gd name="connsiteY259" fmla="*/ 1569243 h 2174272"/>
              <a:gd name="connsiteX260" fmla="*/ 3009900 w 4682585"/>
              <a:gd name="connsiteY260" fmla="*/ 1569243 h 2174272"/>
              <a:gd name="connsiteX261" fmla="*/ 3009900 w 4682585"/>
              <a:gd name="connsiteY261" fmla="*/ 1715833 h 2174272"/>
              <a:gd name="connsiteX262" fmla="*/ 3167634 w 4682585"/>
              <a:gd name="connsiteY262" fmla="*/ 1715833 h 2174272"/>
              <a:gd name="connsiteX263" fmla="*/ 3167634 w 4682585"/>
              <a:gd name="connsiteY263" fmla="*/ 1569243 h 2174272"/>
              <a:gd name="connsiteX264" fmla="*/ 2842641 w 4682585"/>
              <a:gd name="connsiteY264" fmla="*/ 1569243 h 2174272"/>
              <a:gd name="connsiteX265" fmla="*/ 2842641 w 4682585"/>
              <a:gd name="connsiteY265" fmla="*/ 1715833 h 2174272"/>
              <a:gd name="connsiteX266" fmla="*/ 3000375 w 4682585"/>
              <a:gd name="connsiteY266" fmla="*/ 1715833 h 2174272"/>
              <a:gd name="connsiteX267" fmla="*/ 3000375 w 4682585"/>
              <a:gd name="connsiteY267" fmla="*/ 1569243 h 2174272"/>
              <a:gd name="connsiteX268" fmla="*/ 2675382 w 4682585"/>
              <a:gd name="connsiteY268" fmla="*/ 1569243 h 2174272"/>
              <a:gd name="connsiteX269" fmla="*/ 2675382 w 4682585"/>
              <a:gd name="connsiteY269" fmla="*/ 1715833 h 2174272"/>
              <a:gd name="connsiteX270" fmla="*/ 2833116 w 4682585"/>
              <a:gd name="connsiteY270" fmla="*/ 1715833 h 2174272"/>
              <a:gd name="connsiteX271" fmla="*/ 2833116 w 4682585"/>
              <a:gd name="connsiteY271" fmla="*/ 1569243 h 2174272"/>
              <a:gd name="connsiteX272" fmla="*/ 2508123 w 4682585"/>
              <a:gd name="connsiteY272" fmla="*/ 1569243 h 2174272"/>
              <a:gd name="connsiteX273" fmla="*/ 2508123 w 4682585"/>
              <a:gd name="connsiteY273" fmla="*/ 1715833 h 2174272"/>
              <a:gd name="connsiteX274" fmla="*/ 2665857 w 4682585"/>
              <a:gd name="connsiteY274" fmla="*/ 1715833 h 2174272"/>
              <a:gd name="connsiteX275" fmla="*/ 2665857 w 4682585"/>
              <a:gd name="connsiteY275" fmla="*/ 1569243 h 2174272"/>
              <a:gd name="connsiteX276" fmla="*/ 2340864 w 4682585"/>
              <a:gd name="connsiteY276" fmla="*/ 1569243 h 2174272"/>
              <a:gd name="connsiteX277" fmla="*/ 2340864 w 4682585"/>
              <a:gd name="connsiteY277" fmla="*/ 1715833 h 2174272"/>
              <a:gd name="connsiteX278" fmla="*/ 2498598 w 4682585"/>
              <a:gd name="connsiteY278" fmla="*/ 1715833 h 2174272"/>
              <a:gd name="connsiteX279" fmla="*/ 2498598 w 4682585"/>
              <a:gd name="connsiteY279" fmla="*/ 1569243 h 2174272"/>
              <a:gd name="connsiteX280" fmla="*/ 2173510 w 4682585"/>
              <a:gd name="connsiteY280" fmla="*/ 1569243 h 2174272"/>
              <a:gd name="connsiteX281" fmla="*/ 2173510 w 4682585"/>
              <a:gd name="connsiteY281" fmla="*/ 1715833 h 2174272"/>
              <a:gd name="connsiteX282" fmla="*/ 2331339 w 4682585"/>
              <a:gd name="connsiteY282" fmla="*/ 1715833 h 2174272"/>
              <a:gd name="connsiteX283" fmla="*/ 2331339 w 4682585"/>
              <a:gd name="connsiteY283" fmla="*/ 1569243 h 2174272"/>
              <a:gd name="connsiteX284" fmla="*/ 2006251 w 4682585"/>
              <a:gd name="connsiteY284" fmla="*/ 1569243 h 2174272"/>
              <a:gd name="connsiteX285" fmla="*/ 2006251 w 4682585"/>
              <a:gd name="connsiteY285" fmla="*/ 1715833 h 2174272"/>
              <a:gd name="connsiteX286" fmla="*/ 2163985 w 4682585"/>
              <a:gd name="connsiteY286" fmla="*/ 1715833 h 2174272"/>
              <a:gd name="connsiteX287" fmla="*/ 2163985 w 4682585"/>
              <a:gd name="connsiteY287" fmla="*/ 1569243 h 2174272"/>
              <a:gd name="connsiteX288" fmla="*/ 1838992 w 4682585"/>
              <a:gd name="connsiteY288" fmla="*/ 1569243 h 2174272"/>
              <a:gd name="connsiteX289" fmla="*/ 1838992 w 4682585"/>
              <a:gd name="connsiteY289" fmla="*/ 1715833 h 2174272"/>
              <a:gd name="connsiteX290" fmla="*/ 1996726 w 4682585"/>
              <a:gd name="connsiteY290" fmla="*/ 1715833 h 2174272"/>
              <a:gd name="connsiteX291" fmla="*/ 1996726 w 4682585"/>
              <a:gd name="connsiteY291" fmla="*/ 1569243 h 2174272"/>
              <a:gd name="connsiteX292" fmla="*/ 1671733 w 4682585"/>
              <a:gd name="connsiteY292" fmla="*/ 1569243 h 2174272"/>
              <a:gd name="connsiteX293" fmla="*/ 1671733 w 4682585"/>
              <a:gd name="connsiteY293" fmla="*/ 1715833 h 2174272"/>
              <a:gd name="connsiteX294" fmla="*/ 1829467 w 4682585"/>
              <a:gd name="connsiteY294" fmla="*/ 1715833 h 2174272"/>
              <a:gd name="connsiteX295" fmla="*/ 1829467 w 4682585"/>
              <a:gd name="connsiteY295" fmla="*/ 1569243 h 2174272"/>
              <a:gd name="connsiteX296" fmla="*/ 1504474 w 4682585"/>
              <a:gd name="connsiteY296" fmla="*/ 1569243 h 2174272"/>
              <a:gd name="connsiteX297" fmla="*/ 1504474 w 4682585"/>
              <a:gd name="connsiteY297" fmla="*/ 1715833 h 2174272"/>
              <a:gd name="connsiteX298" fmla="*/ 1662208 w 4682585"/>
              <a:gd name="connsiteY298" fmla="*/ 1715833 h 2174272"/>
              <a:gd name="connsiteX299" fmla="*/ 1662208 w 4682585"/>
              <a:gd name="connsiteY299" fmla="*/ 1569243 h 2174272"/>
              <a:gd name="connsiteX300" fmla="*/ 1337215 w 4682585"/>
              <a:gd name="connsiteY300" fmla="*/ 1569243 h 2174272"/>
              <a:gd name="connsiteX301" fmla="*/ 1337215 w 4682585"/>
              <a:gd name="connsiteY301" fmla="*/ 1715833 h 2174272"/>
              <a:gd name="connsiteX302" fmla="*/ 1494949 w 4682585"/>
              <a:gd name="connsiteY302" fmla="*/ 1715833 h 2174272"/>
              <a:gd name="connsiteX303" fmla="*/ 1494949 w 4682585"/>
              <a:gd name="connsiteY303" fmla="*/ 1569243 h 2174272"/>
              <a:gd name="connsiteX304" fmla="*/ 1169956 w 4682585"/>
              <a:gd name="connsiteY304" fmla="*/ 1569243 h 2174272"/>
              <a:gd name="connsiteX305" fmla="*/ 1169956 w 4682585"/>
              <a:gd name="connsiteY305" fmla="*/ 1715833 h 2174272"/>
              <a:gd name="connsiteX306" fmla="*/ 1327690 w 4682585"/>
              <a:gd name="connsiteY306" fmla="*/ 1715833 h 2174272"/>
              <a:gd name="connsiteX307" fmla="*/ 1327690 w 4682585"/>
              <a:gd name="connsiteY307" fmla="*/ 1569243 h 2174272"/>
              <a:gd name="connsiteX308" fmla="*/ 1002697 w 4682585"/>
              <a:gd name="connsiteY308" fmla="*/ 1569243 h 2174272"/>
              <a:gd name="connsiteX309" fmla="*/ 1002697 w 4682585"/>
              <a:gd name="connsiteY309" fmla="*/ 1715833 h 2174272"/>
              <a:gd name="connsiteX310" fmla="*/ 1160431 w 4682585"/>
              <a:gd name="connsiteY310" fmla="*/ 1715833 h 2174272"/>
              <a:gd name="connsiteX311" fmla="*/ 1160431 w 4682585"/>
              <a:gd name="connsiteY311" fmla="*/ 1569243 h 2174272"/>
              <a:gd name="connsiteX312" fmla="*/ 835438 w 4682585"/>
              <a:gd name="connsiteY312" fmla="*/ 1569243 h 2174272"/>
              <a:gd name="connsiteX313" fmla="*/ 835438 w 4682585"/>
              <a:gd name="connsiteY313" fmla="*/ 1715833 h 2174272"/>
              <a:gd name="connsiteX314" fmla="*/ 993172 w 4682585"/>
              <a:gd name="connsiteY314" fmla="*/ 1715833 h 2174272"/>
              <a:gd name="connsiteX315" fmla="*/ 993172 w 4682585"/>
              <a:gd name="connsiteY315" fmla="*/ 1569243 h 2174272"/>
              <a:gd name="connsiteX316" fmla="*/ 668179 w 4682585"/>
              <a:gd name="connsiteY316" fmla="*/ 1569243 h 2174272"/>
              <a:gd name="connsiteX317" fmla="*/ 668179 w 4682585"/>
              <a:gd name="connsiteY317" fmla="*/ 1715833 h 2174272"/>
              <a:gd name="connsiteX318" fmla="*/ 825913 w 4682585"/>
              <a:gd name="connsiteY318" fmla="*/ 1715833 h 2174272"/>
              <a:gd name="connsiteX319" fmla="*/ 825913 w 4682585"/>
              <a:gd name="connsiteY319" fmla="*/ 1569243 h 2174272"/>
              <a:gd name="connsiteX320" fmla="*/ 500920 w 4682585"/>
              <a:gd name="connsiteY320" fmla="*/ 1569243 h 2174272"/>
              <a:gd name="connsiteX321" fmla="*/ 500920 w 4682585"/>
              <a:gd name="connsiteY321" fmla="*/ 1715833 h 2174272"/>
              <a:gd name="connsiteX322" fmla="*/ 658654 w 4682585"/>
              <a:gd name="connsiteY322" fmla="*/ 1715833 h 2174272"/>
              <a:gd name="connsiteX323" fmla="*/ 658654 w 4682585"/>
              <a:gd name="connsiteY323" fmla="*/ 1569243 h 2174272"/>
              <a:gd name="connsiteX324" fmla="*/ 333566 w 4682585"/>
              <a:gd name="connsiteY324" fmla="*/ 1569243 h 2174272"/>
              <a:gd name="connsiteX325" fmla="*/ 333566 w 4682585"/>
              <a:gd name="connsiteY325" fmla="*/ 1715833 h 2174272"/>
              <a:gd name="connsiteX326" fmla="*/ 491395 w 4682585"/>
              <a:gd name="connsiteY326" fmla="*/ 1715833 h 2174272"/>
              <a:gd name="connsiteX327" fmla="*/ 491395 w 4682585"/>
              <a:gd name="connsiteY327" fmla="*/ 1569243 h 2174272"/>
              <a:gd name="connsiteX328" fmla="*/ 166307 w 4682585"/>
              <a:gd name="connsiteY328" fmla="*/ 1569243 h 2174272"/>
              <a:gd name="connsiteX329" fmla="*/ 166307 w 4682585"/>
              <a:gd name="connsiteY329" fmla="*/ 1715833 h 2174272"/>
              <a:gd name="connsiteX330" fmla="*/ 324041 w 4682585"/>
              <a:gd name="connsiteY330" fmla="*/ 1715833 h 2174272"/>
              <a:gd name="connsiteX331" fmla="*/ 324041 w 4682585"/>
              <a:gd name="connsiteY331" fmla="*/ 1569243 h 2174272"/>
              <a:gd name="connsiteX332" fmla="*/ 9525 w 4682585"/>
              <a:gd name="connsiteY332" fmla="*/ 1569243 h 2174272"/>
              <a:gd name="connsiteX333" fmla="*/ 9525 w 4682585"/>
              <a:gd name="connsiteY333" fmla="*/ 1715833 h 2174272"/>
              <a:gd name="connsiteX334" fmla="*/ 156782 w 4682585"/>
              <a:gd name="connsiteY334" fmla="*/ 1715833 h 2174272"/>
              <a:gd name="connsiteX335" fmla="*/ 156782 w 4682585"/>
              <a:gd name="connsiteY335" fmla="*/ 1569243 h 2174272"/>
              <a:gd name="connsiteX336" fmla="*/ 4515326 w 4682585"/>
              <a:gd name="connsiteY336" fmla="*/ 1413129 h 2174272"/>
              <a:gd name="connsiteX337" fmla="*/ 4515326 w 4682585"/>
              <a:gd name="connsiteY337" fmla="*/ 1559718 h 2174272"/>
              <a:gd name="connsiteX338" fmla="*/ 4673060 w 4682585"/>
              <a:gd name="connsiteY338" fmla="*/ 1559718 h 2174272"/>
              <a:gd name="connsiteX339" fmla="*/ 4673060 w 4682585"/>
              <a:gd name="connsiteY339" fmla="*/ 1413129 h 2174272"/>
              <a:gd name="connsiteX340" fmla="*/ 4348068 w 4682585"/>
              <a:gd name="connsiteY340" fmla="*/ 1413129 h 2174272"/>
              <a:gd name="connsiteX341" fmla="*/ 4348068 w 4682585"/>
              <a:gd name="connsiteY341" fmla="*/ 1559718 h 2174272"/>
              <a:gd name="connsiteX342" fmla="*/ 4505801 w 4682585"/>
              <a:gd name="connsiteY342" fmla="*/ 1559718 h 2174272"/>
              <a:gd name="connsiteX343" fmla="*/ 4505801 w 4682585"/>
              <a:gd name="connsiteY343" fmla="*/ 1413129 h 2174272"/>
              <a:gd name="connsiteX344" fmla="*/ 4180809 w 4682585"/>
              <a:gd name="connsiteY344" fmla="*/ 1413129 h 2174272"/>
              <a:gd name="connsiteX345" fmla="*/ 4180809 w 4682585"/>
              <a:gd name="connsiteY345" fmla="*/ 1559718 h 2174272"/>
              <a:gd name="connsiteX346" fmla="*/ 4338543 w 4682585"/>
              <a:gd name="connsiteY346" fmla="*/ 1559718 h 2174272"/>
              <a:gd name="connsiteX347" fmla="*/ 4338543 w 4682585"/>
              <a:gd name="connsiteY347" fmla="*/ 1413129 h 2174272"/>
              <a:gd name="connsiteX348" fmla="*/ 4013550 w 4682585"/>
              <a:gd name="connsiteY348" fmla="*/ 1413129 h 2174272"/>
              <a:gd name="connsiteX349" fmla="*/ 4013550 w 4682585"/>
              <a:gd name="connsiteY349" fmla="*/ 1559718 h 2174272"/>
              <a:gd name="connsiteX350" fmla="*/ 4171284 w 4682585"/>
              <a:gd name="connsiteY350" fmla="*/ 1559718 h 2174272"/>
              <a:gd name="connsiteX351" fmla="*/ 4171284 w 4682585"/>
              <a:gd name="connsiteY351" fmla="*/ 1413129 h 2174272"/>
              <a:gd name="connsiteX352" fmla="*/ 3846291 w 4682585"/>
              <a:gd name="connsiteY352" fmla="*/ 1413129 h 2174272"/>
              <a:gd name="connsiteX353" fmla="*/ 3846291 w 4682585"/>
              <a:gd name="connsiteY353" fmla="*/ 1559718 h 2174272"/>
              <a:gd name="connsiteX354" fmla="*/ 4004025 w 4682585"/>
              <a:gd name="connsiteY354" fmla="*/ 1559718 h 2174272"/>
              <a:gd name="connsiteX355" fmla="*/ 4004025 w 4682585"/>
              <a:gd name="connsiteY355" fmla="*/ 1413129 h 2174272"/>
              <a:gd name="connsiteX356" fmla="*/ 3678936 w 4682585"/>
              <a:gd name="connsiteY356" fmla="*/ 1413129 h 2174272"/>
              <a:gd name="connsiteX357" fmla="*/ 3678936 w 4682585"/>
              <a:gd name="connsiteY357" fmla="*/ 1559718 h 2174272"/>
              <a:gd name="connsiteX358" fmla="*/ 3836766 w 4682585"/>
              <a:gd name="connsiteY358" fmla="*/ 1559718 h 2174272"/>
              <a:gd name="connsiteX359" fmla="*/ 3836766 w 4682585"/>
              <a:gd name="connsiteY359" fmla="*/ 1413129 h 2174272"/>
              <a:gd name="connsiteX360" fmla="*/ 3511677 w 4682585"/>
              <a:gd name="connsiteY360" fmla="*/ 1413129 h 2174272"/>
              <a:gd name="connsiteX361" fmla="*/ 3511677 w 4682585"/>
              <a:gd name="connsiteY361" fmla="*/ 1559718 h 2174272"/>
              <a:gd name="connsiteX362" fmla="*/ 3669411 w 4682585"/>
              <a:gd name="connsiteY362" fmla="*/ 1559718 h 2174272"/>
              <a:gd name="connsiteX363" fmla="*/ 3669411 w 4682585"/>
              <a:gd name="connsiteY363" fmla="*/ 1413129 h 2174272"/>
              <a:gd name="connsiteX364" fmla="*/ 3344418 w 4682585"/>
              <a:gd name="connsiteY364" fmla="*/ 1413129 h 2174272"/>
              <a:gd name="connsiteX365" fmla="*/ 3344418 w 4682585"/>
              <a:gd name="connsiteY365" fmla="*/ 1559718 h 2174272"/>
              <a:gd name="connsiteX366" fmla="*/ 3502152 w 4682585"/>
              <a:gd name="connsiteY366" fmla="*/ 1559718 h 2174272"/>
              <a:gd name="connsiteX367" fmla="*/ 3502152 w 4682585"/>
              <a:gd name="connsiteY367" fmla="*/ 1413129 h 2174272"/>
              <a:gd name="connsiteX368" fmla="*/ 3177159 w 4682585"/>
              <a:gd name="connsiteY368" fmla="*/ 1413129 h 2174272"/>
              <a:gd name="connsiteX369" fmla="*/ 3177159 w 4682585"/>
              <a:gd name="connsiteY369" fmla="*/ 1559718 h 2174272"/>
              <a:gd name="connsiteX370" fmla="*/ 3334893 w 4682585"/>
              <a:gd name="connsiteY370" fmla="*/ 1559718 h 2174272"/>
              <a:gd name="connsiteX371" fmla="*/ 3334893 w 4682585"/>
              <a:gd name="connsiteY371" fmla="*/ 1413129 h 2174272"/>
              <a:gd name="connsiteX372" fmla="*/ 3009900 w 4682585"/>
              <a:gd name="connsiteY372" fmla="*/ 1413129 h 2174272"/>
              <a:gd name="connsiteX373" fmla="*/ 3009900 w 4682585"/>
              <a:gd name="connsiteY373" fmla="*/ 1559718 h 2174272"/>
              <a:gd name="connsiteX374" fmla="*/ 3167634 w 4682585"/>
              <a:gd name="connsiteY374" fmla="*/ 1559718 h 2174272"/>
              <a:gd name="connsiteX375" fmla="*/ 3167634 w 4682585"/>
              <a:gd name="connsiteY375" fmla="*/ 1413129 h 2174272"/>
              <a:gd name="connsiteX376" fmla="*/ 2842641 w 4682585"/>
              <a:gd name="connsiteY376" fmla="*/ 1413129 h 2174272"/>
              <a:gd name="connsiteX377" fmla="*/ 2842641 w 4682585"/>
              <a:gd name="connsiteY377" fmla="*/ 1559718 h 2174272"/>
              <a:gd name="connsiteX378" fmla="*/ 3000375 w 4682585"/>
              <a:gd name="connsiteY378" fmla="*/ 1559718 h 2174272"/>
              <a:gd name="connsiteX379" fmla="*/ 3000375 w 4682585"/>
              <a:gd name="connsiteY379" fmla="*/ 1413129 h 2174272"/>
              <a:gd name="connsiteX380" fmla="*/ 2675382 w 4682585"/>
              <a:gd name="connsiteY380" fmla="*/ 1413129 h 2174272"/>
              <a:gd name="connsiteX381" fmla="*/ 2675382 w 4682585"/>
              <a:gd name="connsiteY381" fmla="*/ 1559718 h 2174272"/>
              <a:gd name="connsiteX382" fmla="*/ 2833116 w 4682585"/>
              <a:gd name="connsiteY382" fmla="*/ 1559718 h 2174272"/>
              <a:gd name="connsiteX383" fmla="*/ 2833116 w 4682585"/>
              <a:gd name="connsiteY383" fmla="*/ 1413129 h 2174272"/>
              <a:gd name="connsiteX384" fmla="*/ 2508123 w 4682585"/>
              <a:gd name="connsiteY384" fmla="*/ 1413129 h 2174272"/>
              <a:gd name="connsiteX385" fmla="*/ 2508123 w 4682585"/>
              <a:gd name="connsiteY385" fmla="*/ 1559718 h 2174272"/>
              <a:gd name="connsiteX386" fmla="*/ 2665857 w 4682585"/>
              <a:gd name="connsiteY386" fmla="*/ 1559718 h 2174272"/>
              <a:gd name="connsiteX387" fmla="*/ 2665857 w 4682585"/>
              <a:gd name="connsiteY387" fmla="*/ 1413129 h 2174272"/>
              <a:gd name="connsiteX388" fmla="*/ 2340864 w 4682585"/>
              <a:gd name="connsiteY388" fmla="*/ 1413129 h 2174272"/>
              <a:gd name="connsiteX389" fmla="*/ 2340864 w 4682585"/>
              <a:gd name="connsiteY389" fmla="*/ 1559718 h 2174272"/>
              <a:gd name="connsiteX390" fmla="*/ 2498598 w 4682585"/>
              <a:gd name="connsiteY390" fmla="*/ 1559718 h 2174272"/>
              <a:gd name="connsiteX391" fmla="*/ 2498598 w 4682585"/>
              <a:gd name="connsiteY391" fmla="*/ 1413129 h 2174272"/>
              <a:gd name="connsiteX392" fmla="*/ 2173510 w 4682585"/>
              <a:gd name="connsiteY392" fmla="*/ 1413129 h 2174272"/>
              <a:gd name="connsiteX393" fmla="*/ 2173510 w 4682585"/>
              <a:gd name="connsiteY393" fmla="*/ 1559718 h 2174272"/>
              <a:gd name="connsiteX394" fmla="*/ 2331339 w 4682585"/>
              <a:gd name="connsiteY394" fmla="*/ 1559718 h 2174272"/>
              <a:gd name="connsiteX395" fmla="*/ 2331339 w 4682585"/>
              <a:gd name="connsiteY395" fmla="*/ 1413129 h 2174272"/>
              <a:gd name="connsiteX396" fmla="*/ 2006251 w 4682585"/>
              <a:gd name="connsiteY396" fmla="*/ 1413129 h 2174272"/>
              <a:gd name="connsiteX397" fmla="*/ 2006251 w 4682585"/>
              <a:gd name="connsiteY397" fmla="*/ 1559718 h 2174272"/>
              <a:gd name="connsiteX398" fmla="*/ 2163985 w 4682585"/>
              <a:gd name="connsiteY398" fmla="*/ 1559718 h 2174272"/>
              <a:gd name="connsiteX399" fmla="*/ 2163985 w 4682585"/>
              <a:gd name="connsiteY399" fmla="*/ 1413129 h 2174272"/>
              <a:gd name="connsiteX400" fmla="*/ 1838992 w 4682585"/>
              <a:gd name="connsiteY400" fmla="*/ 1413129 h 2174272"/>
              <a:gd name="connsiteX401" fmla="*/ 1838992 w 4682585"/>
              <a:gd name="connsiteY401" fmla="*/ 1559718 h 2174272"/>
              <a:gd name="connsiteX402" fmla="*/ 1996726 w 4682585"/>
              <a:gd name="connsiteY402" fmla="*/ 1559718 h 2174272"/>
              <a:gd name="connsiteX403" fmla="*/ 1996726 w 4682585"/>
              <a:gd name="connsiteY403" fmla="*/ 1413129 h 2174272"/>
              <a:gd name="connsiteX404" fmla="*/ 1671733 w 4682585"/>
              <a:gd name="connsiteY404" fmla="*/ 1413129 h 2174272"/>
              <a:gd name="connsiteX405" fmla="*/ 1671733 w 4682585"/>
              <a:gd name="connsiteY405" fmla="*/ 1559718 h 2174272"/>
              <a:gd name="connsiteX406" fmla="*/ 1829467 w 4682585"/>
              <a:gd name="connsiteY406" fmla="*/ 1559718 h 2174272"/>
              <a:gd name="connsiteX407" fmla="*/ 1829467 w 4682585"/>
              <a:gd name="connsiteY407" fmla="*/ 1413129 h 2174272"/>
              <a:gd name="connsiteX408" fmla="*/ 1504474 w 4682585"/>
              <a:gd name="connsiteY408" fmla="*/ 1413129 h 2174272"/>
              <a:gd name="connsiteX409" fmla="*/ 1504474 w 4682585"/>
              <a:gd name="connsiteY409" fmla="*/ 1559718 h 2174272"/>
              <a:gd name="connsiteX410" fmla="*/ 1662208 w 4682585"/>
              <a:gd name="connsiteY410" fmla="*/ 1559718 h 2174272"/>
              <a:gd name="connsiteX411" fmla="*/ 1662208 w 4682585"/>
              <a:gd name="connsiteY411" fmla="*/ 1413129 h 2174272"/>
              <a:gd name="connsiteX412" fmla="*/ 1337215 w 4682585"/>
              <a:gd name="connsiteY412" fmla="*/ 1413129 h 2174272"/>
              <a:gd name="connsiteX413" fmla="*/ 1337215 w 4682585"/>
              <a:gd name="connsiteY413" fmla="*/ 1559718 h 2174272"/>
              <a:gd name="connsiteX414" fmla="*/ 1494949 w 4682585"/>
              <a:gd name="connsiteY414" fmla="*/ 1559718 h 2174272"/>
              <a:gd name="connsiteX415" fmla="*/ 1494949 w 4682585"/>
              <a:gd name="connsiteY415" fmla="*/ 1413129 h 2174272"/>
              <a:gd name="connsiteX416" fmla="*/ 1169956 w 4682585"/>
              <a:gd name="connsiteY416" fmla="*/ 1413129 h 2174272"/>
              <a:gd name="connsiteX417" fmla="*/ 1169956 w 4682585"/>
              <a:gd name="connsiteY417" fmla="*/ 1559718 h 2174272"/>
              <a:gd name="connsiteX418" fmla="*/ 1327690 w 4682585"/>
              <a:gd name="connsiteY418" fmla="*/ 1559718 h 2174272"/>
              <a:gd name="connsiteX419" fmla="*/ 1327690 w 4682585"/>
              <a:gd name="connsiteY419" fmla="*/ 1413129 h 2174272"/>
              <a:gd name="connsiteX420" fmla="*/ 1002697 w 4682585"/>
              <a:gd name="connsiteY420" fmla="*/ 1413129 h 2174272"/>
              <a:gd name="connsiteX421" fmla="*/ 1002697 w 4682585"/>
              <a:gd name="connsiteY421" fmla="*/ 1559718 h 2174272"/>
              <a:gd name="connsiteX422" fmla="*/ 1160431 w 4682585"/>
              <a:gd name="connsiteY422" fmla="*/ 1559718 h 2174272"/>
              <a:gd name="connsiteX423" fmla="*/ 1160431 w 4682585"/>
              <a:gd name="connsiteY423" fmla="*/ 1413129 h 2174272"/>
              <a:gd name="connsiteX424" fmla="*/ 835438 w 4682585"/>
              <a:gd name="connsiteY424" fmla="*/ 1413129 h 2174272"/>
              <a:gd name="connsiteX425" fmla="*/ 835438 w 4682585"/>
              <a:gd name="connsiteY425" fmla="*/ 1559718 h 2174272"/>
              <a:gd name="connsiteX426" fmla="*/ 993172 w 4682585"/>
              <a:gd name="connsiteY426" fmla="*/ 1559718 h 2174272"/>
              <a:gd name="connsiteX427" fmla="*/ 993172 w 4682585"/>
              <a:gd name="connsiteY427" fmla="*/ 1413129 h 2174272"/>
              <a:gd name="connsiteX428" fmla="*/ 668179 w 4682585"/>
              <a:gd name="connsiteY428" fmla="*/ 1413129 h 2174272"/>
              <a:gd name="connsiteX429" fmla="*/ 668179 w 4682585"/>
              <a:gd name="connsiteY429" fmla="*/ 1559718 h 2174272"/>
              <a:gd name="connsiteX430" fmla="*/ 825913 w 4682585"/>
              <a:gd name="connsiteY430" fmla="*/ 1559718 h 2174272"/>
              <a:gd name="connsiteX431" fmla="*/ 825913 w 4682585"/>
              <a:gd name="connsiteY431" fmla="*/ 1413129 h 2174272"/>
              <a:gd name="connsiteX432" fmla="*/ 500920 w 4682585"/>
              <a:gd name="connsiteY432" fmla="*/ 1413129 h 2174272"/>
              <a:gd name="connsiteX433" fmla="*/ 500920 w 4682585"/>
              <a:gd name="connsiteY433" fmla="*/ 1559718 h 2174272"/>
              <a:gd name="connsiteX434" fmla="*/ 658654 w 4682585"/>
              <a:gd name="connsiteY434" fmla="*/ 1559718 h 2174272"/>
              <a:gd name="connsiteX435" fmla="*/ 658654 w 4682585"/>
              <a:gd name="connsiteY435" fmla="*/ 1413129 h 2174272"/>
              <a:gd name="connsiteX436" fmla="*/ 333566 w 4682585"/>
              <a:gd name="connsiteY436" fmla="*/ 1413129 h 2174272"/>
              <a:gd name="connsiteX437" fmla="*/ 333566 w 4682585"/>
              <a:gd name="connsiteY437" fmla="*/ 1559718 h 2174272"/>
              <a:gd name="connsiteX438" fmla="*/ 491395 w 4682585"/>
              <a:gd name="connsiteY438" fmla="*/ 1559718 h 2174272"/>
              <a:gd name="connsiteX439" fmla="*/ 491395 w 4682585"/>
              <a:gd name="connsiteY439" fmla="*/ 1413129 h 2174272"/>
              <a:gd name="connsiteX440" fmla="*/ 166307 w 4682585"/>
              <a:gd name="connsiteY440" fmla="*/ 1413129 h 2174272"/>
              <a:gd name="connsiteX441" fmla="*/ 166307 w 4682585"/>
              <a:gd name="connsiteY441" fmla="*/ 1559718 h 2174272"/>
              <a:gd name="connsiteX442" fmla="*/ 324041 w 4682585"/>
              <a:gd name="connsiteY442" fmla="*/ 1559718 h 2174272"/>
              <a:gd name="connsiteX443" fmla="*/ 324041 w 4682585"/>
              <a:gd name="connsiteY443" fmla="*/ 1413129 h 2174272"/>
              <a:gd name="connsiteX444" fmla="*/ 9525 w 4682585"/>
              <a:gd name="connsiteY444" fmla="*/ 1413129 h 2174272"/>
              <a:gd name="connsiteX445" fmla="*/ 9525 w 4682585"/>
              <a:gd name="connsiteY445" fmla="*/ 1559718 h 2174272"/>
              <a:gd name="connsiteX446" fmla="*/ 156782 w 4682585"/>
              <a:gd name="connsiteY446" fmla="*/ 1559718 h 2174272"/>
              <a:gd name="connsiteX447" fmla="*/ 156782 w 4682585"/>
              <a:gd name="connsiteY447" fmla="*/ 1413129 h 2174272"/>
              <a:gd name="connsiteX448" fmla="*/ 4515326 w 4682585"/>
              <a:gd name="connsiteY448" fmla="*/ 1257014 h 2174272"/>
              <a:gd name="connsiteX449" fmla="*/ 4515326 w 4682585"/>
              <a:gd name="connsiteY449" fmla="*/ 1403604 h 2174272"/>
              <a:gd name="connsiteX450" fmla="*/ 4673060 w 4682585"/>
              <a:gd name="connsiteY450" fmla="*/ 1403604 h 2174272"/>
              <a:gd name="connsiteX451" fmla="*/ 4673060 w 4682585"/>
              <a:gd name="connsiteY451" fmla="*/ 1257014 h 2174272"/>
              <a:gd name="connsiteX452" fmla="*/ 4348068 w 4682585"/>
              <a:gd name="connsiteY452" fmla="*/ 1257014 h 2174272"/>
              <a:gd name="connsiteX453" fmla="*/ 4348068 w 4682585"/>
              <a:gd name="connsiteY453" fmla="*/ 1403604 h 2174272"/>
              <a:gd name="connsiteX454" fmla="*/ 4505801 w 4682585"/>
              <a:gd name="connsiteY454" fmla="*/ 1403604 h 2174272"/>
              <a:gd name="connsiteX455" fmla="*/ 4505801 w 4682585"/>
              <a:gd name="connsiteY455" fmla="*/ 1257014 h 2174272"/>
              <a:gd name="connsiteX456" fmla="*/ 4180809 w 4682585"/>
              <a:gd name="connsiteY456" fmla="*/ 1257014 h 2174272"/>
              <a:gd name="connsiteX457" fmla="*/ 4180809 w 4682585"/>
              <a:gd name="connsiteY457" fmla="*/ 1403604 h 2174272"/>
              <a:gd name="connsiteX458" fmla="*/ 4338543 w 4682585"/>
              <a:gd name="connsiteY458" fmla="*/ 1403604 h 2174272"/>
              <a:gd name="connsiteX459" fmla="*/ 4338543 w 4682585"/>
              <a:gd name="connsiteY459" fmla="*/ 1257014 h 2174272"/>
              <a:gd name="connsiteX460" fmla="*/ 4013550 w 4682585"/>
              <a:gd name="connsiteY460" fmla="*/ 1257014 h 2174272"/>
              <a:gd name="connsiteX461" fmla="*/ 4013550 w 4682585"/>
              <a:gd name="connsiteY461" fmla="*/ 1403604 h 2174272"/>
              <a:gd name="connsiteX462" fmla="*/ 4171284 w 4682585"/>
              <a:gd name="connsiteY462" fmla="*/ 1403604 h 2174272"/>
              <a:gd name="connsiteX463" fmla="*/ 4171284 w 4682585"/>
              <a:gd name="connsiteY463" fmla="*/ 1257014 h 2174272"/>
              <a:gd name="connsiteX464" fmla="*/ 3846291 w 4682585"/>
              <a:gd name="connsiteY464" fmla="*/ 1257014 h 2174272"/>
              <a:gd name="connsiteX465" fmla="*/ 3846291 w 4682585"/>
              <a:gd name="connsiteY465" fmla="*/ 1403604 h 2174272"/>
              <a:gd name="connsiteX466" fmla="*/ 4004025 w 4682585"/>
              <a:gd name="connsiteY466" fmla="*/ 1403604 h 2174272"/>
              <a:gd name="connsiteX467" fmla="*/ 4004025 w 4682585"/>
              <a:gd name="connsiteY467" fmla="*/ 1257014 h 2174272"/>
              <a:gd name="connsiteX468" fmla="*/ 3678936 w 4682585"/>
              <a:gd name="connsiteY468" fmla="*/ 1257014 h 2174272"/>
              <a:gd name="connsiteX469" fmla="*/ 3678936 w 4682585"/>
              <a:gd name="connsiteY469" fmla="*/ 1403604 h 2174272"/>
              <a:gd name="connsiteX470" fmla="*/ 3836766 w 4682585"/>
              <a:gd name="connsiteY470" fmla="*/ 1403604 h 2174272"/>
              <a:gd name="connsiteX471" fmla="*/ 3836766 w 4682585"/>
              <a:gd name="connsiteY471" fmla="*/ 1257014 h 2174272"/>
              <a:gd name="connsiteX472" fmla="*/ 3511677 w 4682585"/>
              <a:gd name="connsiteY472" fmla="*/ 1257014 h 2174272"/>
              <a:gd name="connsiteX473" fmla="*/ 3511677 w 4682585"/>
              <a:gd name="connsiteY473" fmla="*/ 1403604 h 2174272"/>
              <a:gd name="connsiteX474" fmla="*/ 3669411 w 4682585"/>
              <a:gd name="connsiteY474" fmla="*/ 1403604 h 2174272"/>
              <a:gd name="connsiteX475" fmla="*/ 3669411 w 4682585"/>
              <a:gd name="connsiteY475" fmla="*/ 1257014 h 2174272"/>
              <a:gd name="connsiteX476" fmla="*/ 3344418 w 4682585"/>
              <a:gd name="connsiteY476" fmla="*/ 1257014 h 2174272"/>
              <a:gd name="connsiteX477" fmla="*/ 3344418 w 4682585"/>
              <a:gd name="connsiteY477" fmla="*/ 1403604 h 2174272"/>
              <a:gd name="connsiteX478" fmla="*/ 3502152 w 4682585"/>
              <a:gd name="connsiteY478" fmla="*/ 1403604 h 2174272"/>
              <a:gd name="connsiteX479" fmla="*/ 3502152 w 4682585"/>
              <a:gd name="connsiteY479" fmla="*/ 1257014 h 2174272"/>
              <a:gd name="connsiteX480" fmla="*/ 3177159 w 4682585"/>
              <a:gd name="connsiteY480" fmla="*/ 1257014 h 2174272"/>
              <a:gd name="connsiteX481" fmla="*/ 3177159 w 4682585"/>
              <a:gd name="connsiteY481" fmla="*/ 1403604 h 2174272"/>
              <a:gd name="connsiteX482" fmla="*/ 3334893 w 4682585"/>
              <a:gd name="connsiteY482" fmla="*/ 1403604 h 2174272"/>
              <a:gd name="connsiteX483" fmla="*/ 3334893 w 4682585"/>
              <a:gd name="connsiteY483" fmla="*/ 1257014 h 2174272"/>
              <a:gd name="connsiteX484" fmla="*/ 3009900 w 4682585"/>
              <a:gd name="connsiteY484" fmla="*/ 1257014 h 2174272"/>
              <a:gd name="connsiteX485" fmla="*/ 3009900 w 4682585"/>
              <a:gd name="connsiteY485" fmla="*/ 1403604 h 2174272"/>
              <a:gd name="connsiteX486" fmla="*/ 3167634 w 4682585"/>
              <a:gd name="connsiteY486" fmla="*/ 1403604 h 2174272"/>
              <a:gd name="connsiteX487" fmla="*/ 3167634 w 4682585"/>
              <a:gd name="connsiteY487" fmla="*/ 1257014 h 2174272"/>
              <a:gd name="connsiteX488" fmla="*/ 2842641 w 4682585"/>
              <a:gd name="connsiteY488" fmla="*/ 1257014 h 2174272"/>
              <a:gd name="connsiteX489" fmla="*/ 2842641 w 4682585"/>
              <a:gd name="connsiteY489" fmla="*/ 1403604 h 2174272"/>
              <a:gd name="connsiteX490" fmla="*/ 3000375 w 4682585"/>
              <a:gd name="connsiteY490" fmla="*/ 1403604 h 2174272"/>
              <a:gd name="connsiteX491" fmla="*/ 3000375 w 4682585"/>
              <a:gd name="connsiteY491" fmla="*/ 1257014 h 2174272"/>
              <a:gd name="connsiteX492" fmla="*/ 2675382 w 4682585"/>
              <a:gd name="connsiteY492" fmla="*/ 1257014 h 2174272"/>
              <a:gd name="connsiteX493" fmla="*/ 2675382 w 4682585"/>
              <a:gd name="connsiteY493" fmla="*/ 1403604 h 2174272"/>
              <a:gd name="connsiteX494" fmla="*/ 2833116 w 4682585"/>
              <a:gd name="connsiteY494" fmla="*/ 1403604 h 2174272"/>
              <a:gd name="connsiteX495" fmla="*/ 2833116 w 4682585"/>
              <a:gd name="connsiteY495" fmla="*/ 1257014 h 2174272"/>
              <a:gd name="connsiteX496" fmla="*/ 2508123 w 4682585"/>
              <a:gd name="connsiteY496" fmla="*/ 1257014 h 2174272"/>
              <a:gd name="connsiteX497" fmla="*/ 2508123 w 4682585"/>
              <a:gd name="connsiteY497" fmla="*/ 1403604 h 2174272"/>
              <a:gd name="connsiteX498" fmla="*/ 2665857 w 4682585"/>
              <a:gd name="connsiteY498" fmla="*/ 1403604 h 2174272"/>
              <a:gd name="connsiteX499" fmla="*/ 2665857 w 4682585"/>
              <a:gd name="connsiteY499" fmla="*/ 1257014 h 2174272"/>
              <a:gd name="connsiteX500" fmla="*/ 2340864 w 4682585"/>
              <a:gd name="connsiteY500" fmla="*/ 1257014 h 2174272"/>
              <a:gd name="connsiteX501" fmla="*/ 2340864 w 4682585"/>
              <a:gd name="connsiteY501" fmla="*/ 1403604 h 2174272"/>
              <a:gd name="connsiteX502" fmla="*/ 2498598 w 4682585"/>
              <a:gd name="connsiteY502" fmla="*/ 1403604 h 2174272"/>
              <a:gd name="connsiteX503" fmla="*/ 2498598 w 4682585"/>
              <a:gd name="connsiteY503" fmla="*/ 1257014 h 2174272"/>
              <a:gd name="connsiteX504" fmla="*/ 2173510 w 4682585"/>
              <a:gd name="connsiteY504" fmla="*/ 1257014 h 2174272"/>
              <a:gd name="connsiteX505" fmla="*/ 2173510 w 4682585"/>
              <a:gd name="connsiteY505" fmla="*/ 1403604 h 2174272"/>
              <a:gd name="connsiteX506" fmla="*/ 2331339 w 4682585"/>
              <a:gd name="connsiteY506" fmla="*/ 1403604 h 2174272"/>
              <a:gd name="connsiteX507" fmla="*/ 2331339 w 4682585"/>
              <a:gd name="connsiteY507" fmla="*/ 1257014 h 2174272"/>
              <a:gd name="connsiteX508" fmla="*/ 2006251 w 4682585"/>
              <a:gd name="connsiteY508" fmla="*/ 1257014 h 2174272"/>
              <a:gd name="connsiteX509" fmla="*/ 2006251 w 4682585"/>
              <a:gd name="connsiteY509" fmla="*/ 1403604 h 2174272"/>
              <a:gd name="connsiteX510" fmla="*/ 2163985 w 4682585"/>
              <a:gd name="connsiteY510" fmla="*/ 1403604 h 2174272"/>
              <a:gd name="connsiteX511" fmla="*/ 2163985 w 4682585"/>
              <a:gd name="connsiteY511" fmla="*/ 1257014 h 2174272"/>
              <a:gd name="connsiteX512" fmla="*/ 1838992 w 4682585"/>
              <a:gd name="connsiteY512" fmla="*/ 1257014 h 2174272"/>
              <a:gd name="connsiteX513" fmla="*/ 1838992 w 4682585"/>
              <a:gd name="connsiteY513" fmla="*/ 1403604 h 2174272"/>
              <a:gd name="connsiteX514" fmla="*/ 1996726 w 4682585"/>
              <a:gd name="connsiteY514" fmla="*/ 1403604 h 2174272"/>
              <a:gd name="connsiteX515" fmla="*/ 1996726 w 4682585"/>
              <a:gd name="connsiteY515" fmla="*/ 1257014 h 2174272"/>
              <a:gd name="connsiteX516" fmla="*/ 1671733 w 4682585"/>
              <a:gd name="connsiteY516" fmla="*/ 1257014 h 2174272"/>
              <a:gd name="connsiteX517" fmla="*/ 1671733 w 4682585"/>
              <a:gd name="connsiteY517" fmla="*/ 1403604 h 2174272"/>
              <a:gd name="connsiteX518" fmla="*/ 1829467 w 4682585"/>
              <a:gd name="connsiteY518" fmla="*/ 1403604 h 2174272"/>
              <a:gd name="connsiteX519" fmla="*/ 1829467 w 4682585"/>
              <a:gd name="connsiteY519" fmla="*/ 1257014 h 2174272"/>
              <a:gd name="connsiteX520" fmla="*/ 1504474 w 4682585"/>
              <a:gd name="connsiteY520" fmla="*/ 1257014 h 2174272"/>
              <a:gd name="connsiteX521" fmla="*/ 1504474 w 4682585"/>
              <a:gd name="connsiteY521" fmla="*/ 1403604 h 2174272"/>
              <a:gd name="connsiteX522" fmla="*/ 1662208 w 4682585"/>
              <a:gd name="connsiteY522" fmla="*/ 1403604 h 2174272"/>
              <a:gd name="connsiteX523" fmla="*/ 1662208 w 4682585"/>
              <a:gd name="connsiteY523" fmla="*/ 1257014 h 2174272"/>
              <a:gd name="connsiteX524" fmla="*/ 1337215 w 4682585"/>
              <a:gd name="connsiteY524" fmla="*/ 1257014 h 2174272"/>
              <a:gd name="connsiteX525" fmla="*/ 1337215 w 4682585"/>
              <a:gd name="connsiteY525" fmla="*/ 1403604 h 2174272"/>
              <a:gd name="connsiteX526" fmla="*/ 1494949 w 4682585"/>
              <a:gd name="connsiteY526" fmla="*/ 1403604 h 2174272"/>
              <a:gd name="connsiteX527" fmla="*/ 1494949 w 4682585"/>
              <a:gd name="connsiteY527" fmla="*/ 1257014 h 2174272"/>
              <a:gd name="connsiteX528" fmla="*/ 1169956 w 4682585"/>
              <a:gd name="connsiteY528" fmla="*/ 1257014 h 2174272"/>
              <a:gd name="connsiteX529" fmla="*/ 1169956 w 4682585"/>
              <a:gd name="connsiteY529" fmla="*/ 1403604 h 2174272"/>
              <a:gd name="connsiteX530" fmla="*/ 1327690 w 4682585"/>
              <a:gd name="connsiteY530" fmla="*/ 1403604 h 2174272"/>
              <a:gd name="connsiteX531" fmla="*/ 1327690 w 4682585"/>
              <a:gd name="connsiteY531" fmla="*/ 1257014 h 2174272"/>
              <a:gd name="connsiteX532" fmla="*/ 1002697 w 4682585"/>
              <a:gd name="connsiteY532" fmla="*/ 1257014 h 2174272"/>
              <a:gd name="connsiteX533" fmla="*/ 1002697 w 4682585"/>
              <a:gd name="connsiteY533" fmla="*/ 1403604 h 2174272"/>
              <a:gd name="connsiteX534" fmla="*/ 1160431 w 4682585"/>
              <a:gd name="connsiteY534" fmla="*/ 1403604 h 2174272"/>
              <a:gd name="connsiteX535" fmla="*/ 1160431 w 4682585"/>
              <a:gd name="connsiteY535" fmla="*/ 1257014 h 2174272"/>
              <a:gd name="connsiteX536" fmla="*/ 835438 w 4682585"/>
              <a:gd name="connsiteY536" fmla="*/ 1257014 h 2174272"/>
              <a:gd name="connsiteX537" fmla="*/ 835438 w 4682585"/>
              <a:gd name="connsiteY537" fmla="*/ 1403604 h 2174272"/>
              <a:gd name="connsiteX538" fmla="*/ 993172 w 4682585"/>
              <a:gd name="connsiteY538" fmla="*/ 1403604 h 2174272"/>
              <a:gd name="connsiteX539" fmla="*/ 993172 w 4682585"/>
              <a:gd name="connsiteY539" fmla="*/ 1257014 h 2174272"/>
              <a:gd name="connsiteX540" fmla="*/ 668179 w 4682585"/>
              <a:gd name="connsiteY540" fmla="*/ 1257014 h 2174272"/>
              <a:gd name="connsiteX541" fmla="*/ 668179 w 4682585"/>
              <a:gd name="connsiteY541" fmla="*/ 1403604 h 2174272"/>
              <a:gd name="connsiteX542" fmla="*/ 825913 w 4682585"/>
              <a:gd name="connsiteY542" fmla="*/ 1403604 h 2174272"/>
              <a:gd name="connsiteX543" fmla="*/ 825913 w 4682585"/>
              <a:gd name="connsiteY543" fmla="*/ 1257014 h 2174272"/>
              <a:gd name="connsiteX544" fmla="*/ 500920 w 4682585"/>
              <a:gd name="connsiteY544" fmla="*/ 1257014 h 2174272"/>
              <a:gd name="connsiteX545" fmla="*/ 500920 w 4682585"/>
              <a:gd name="connsiteY545" fmla="*/ 1403604 h 2174272"/>
              <a:gd name="connsiteX546" fmla="*/ 658654 w 4682585"/>
              <a:gd name="connsiteY546" fmla="*/ 1403604 h 2174272"/>
              <a:gd name="connsiteX547" fmla="*/ 658654 w 4682585"/>
              <a:gd name="connsiteY547" fmla="*/ 1257014 h 2174272"/>
              <a:gd name="connsiteX548" fmla="*/ 333566 w 4682585"/>
              <a:gd name="connsiteY548" fmla="*/ 1257014 h 2174272"/>
              <a:gd name="connsiteX549" fmla="*/ 333566 w 4682585"/>
              <a:gd name="connsiteY549" fmla="*/ 1403604 h 2174272"/>
              <a:gd name="connsiteX550" fmla="*/ 491395 w 4682585"/>
              <a:gd name="connsiteY550" fmla="*/ 1403604 h 2174272"/>
              <a:gd name="connsiteX551" fmla="*/ 491395 w 4682585"/>
              <a:gd name="connsiteY551" fmla="*/ 1257014 h 2174272"/>
              <a:gd name="connsiteX552" fmla="*/ 166307 w 4682585"/>
              <a:gd name="connsiteY552" fmla="*/ 1257014 h 2174272"/>
              <a:gd name="connsiteX553" fmla="*/ 166307 w 4682585"/>
              <a:gd name="connsiteY553" fmla="*/ 1403604 h 2174272"/>
              <a:gd name="connsiteX554" fmla="*/ 324041 w 4682585"/>
              <a:gd name="connsiteY554" fmla="*/ 1403604 h 2174272"/>
              <a:gd name="connsiteX555" fmla="*/ 324041 w 4682585"/>
              <a:gd name="connsiteY555" fmla="*/ 1257014 h 2174272"/>
              <a:gd name="connsiteX556" fmla="*/ 9525 w 4682585"/>
              <a:gd name="connsiteY556" fmla="*/ 1257014 h 2174272"/>
              <a:gd name="connsiteX557" fmla="*/ 9525 w 4682585"/>
              <a:gd name="connsiteY557" fmla="*/ 1403604 h 2174272"/>
              <a:gd name="connsiteX558" fmla="*/ 156782 w 4682585"/>
              <a:gd name="connsiteY558" fmla="*/ 1403604 h 2174272"/>
              <a:gd name="connsiteX559" fmla="*/ 156782 w 4682585"/>
              <a:gd name="connsiteY559" fmla="*/ 1257014 h 2174272"/>
              <a:gd name="connsiteX560" fmla="*/ 4515326 w 4682585"/>
              <a:gd name="connsiteY560" fmla="*/ 1100899 h 2174272"/>
              <a:gd name="connsiteX561" fmla="*/ 4515326 w 4682585"/>
              <a:gd name="connsiteY561" fmla="*/ 1247489 h 2174272"/>
              <a:gd name="connsiteX562" fmla="*/ 4673060 w 4682585"/>
              <a:gd name="connsiteY562" fmla="*/ 1247489 h 2174272"/>
              <a:gd name="connsiteX563" fmla="*/ 4673060 w 4682585"/>
              <a:gd name="connsiteY563" fmla="*/ 1100899 h 2174272"/>
              <a:gd name="connsiteX564" fmla="*/ 4348068 w 4682585"/>
              <a:gd name="connsiteY564" fmla="*/ 1100899 h 2174272"/>
              <a:gd name="connsiteX565" fmla="*/ 4348068 w 4682585"/>
              <a:gd name="connsiteY565" fmla="*/ 1247489 h 2174272"/>
              <a:gd name="connsiteX566" fmla="*/ 4505801 w 4682585"/>
              <a:gd name="connsiteY566" fmla="*/ 1247489 h 2174272"/>
              <a:gd name="connsiteX567" fmla="*/ 4505801 w 4682585"/>
              <a:gd name="connsiteY567" fmla="*/ 1100899 h 2174272"/>
              <a:gd name="connsiteX568" fmla="*/ 4180809 w 4682585"/>
              <a:gd name="connsiteY568" fmla="*/ 1100899 h 2174272"/>
              <a:gd name="connsiteX569" fmla="*/ 4180809 w 4682585"/>
              <a:gd name="connsiteY569" fmla="*/ 1247489 h 2174272"/>
              <a:gd name="connsiteX570" fmla="*/ 4338543 w 4682585"/>
              <a:gd name="connsiteY570" fmla="*/ 1247489 h 2174272"/>
              <a:gd name="connsiteX571" fmla="*/ 4338543 w 4682585"/>
              <a:gd name="connsiteY571" fmla="*/ 1100899 h 2174272"/>
              <a:gd name="connsiteX572" fmla="*/ 4013550 w 4682585"/>
              <a:gd name="connsiteY572" fmla="*/ 1100899 h 2174272"/>
              <a:gd name="connsiteX573" fmla="*/ 4013550 w 4682585"/>
              <a:gd name="connsiteY573" fmla="*/ 1247489 h 2174272"/>
              <a:gd name="connsiteX574" fmla="*/ 4171284 w 4682585"/>
              <a:gd name="connsiteY574" fmla="*/ 1247489 h 2174272"/>
              <a:gd name="connsiteX575" fmla="*/ 4171284 w 4682585"/>
              <a:gd name="connsiteY575" fmla="*/ 1100899 h 2174272"/>
              <a:gd name="connsiteX576" fmla="*/ 3846291 w 4682585"/>
              <a:gd name="connsiteY576" fmla="*/ 1100899 h 2174272"/>
              <a:gd name="connsiteX577" fmla="*/ 3846291 w 4682585"/>
              <a:gd name="connsiteY577" fmla="*/ 1247489 h 2174272"/>
              <a:gd name="connsiteX578" fmla="*/ 4004025 w 4682585"/>
              <a:gd name="connsiteY578" fmla="*/ 1247489 h 2174272"/>
              <a:gd name="connsiteX579" fmla="*/ 4004025 w 4682585"/>
              <a:gd name="connsiteY579" fmla="*/ 1100899 h 2174272"/>
              <a:gd name="connsiteX580" fmla="*/ 3678936 w 4682585"/>
              <a:gd name="connsiteY580" fmla="*/ 1100899 h 2174272"/>
              <a:gd name="connsiteX581" fmla="*/ 3678936 w 4682585"/>
              <a:gd name="connsiteY581" fmla="*/ 1247489 h 2174272"/>
              <a:gd name="connsiteX582" fmla="*/ 3836766 w 4682585"/>
              <a:gd name="connsiteY582" fmla="*/ 1247489 h 2174272"/>
              <a:gd name="connsiteX583" fmla="*/ 3836766 w 4682585"/>
              <a:gd name="connsiteY583" fmla="*/ 1100899 h 2174272"/>
              <a:gd name="connsiteX584" fmla="*/ 3511677 w 4682585"/>
              <a:gd name="connsiteY584" fmla="*/ 1100899 h 2174272"/>
              <a:gd name="connsiteX585" fmla="*/ 3511677 w 4682585"/>
              <a:gd name="connsiteY585" fmla="*/ 1247489 h 2174272"/>
              <a:gd name="connsiteX586" fmla="*/ 3669411 w 4682585"/>
              <a:gd name="connsiteY586" fmla="*/ 1247489 h 2174272"/>
              <a:gd name="connsiteX587" fmla="*/ 3669411 w 4682585"/>
              <a:gd name="connsiteY587" fmla="*/ 1100899 h 2174272"/>
              <a:gd name="connsiteX588" fmla="*/ 3344418 w 4682585"/>
              <a:gd name="connsiteY588" fmla="*/ 1100899 h 2174272"/>
              <a:gd name="connsiteX589" fmla="*/ 3344418 w 4682585"/>
              <a:gd name="connsiteY589" fmla="*/ 1247489 h 2174272"/>
              <a:gd name="connsiteX590" fmla="*/ 3502152 w 4682585"/>
              <a:gd name="connsiteY590" fmla="*/ 1247489 h 2174272"/>
              <a:gd name="connsiteX591" fmla="*/ 3502152 w 4682585"/>
              <a:gd name="connsiteY591" fmla="*/ 1100899 h 2174272"/>
              <a:gd name="connsiteX592" fmla="*/ 3177159 w 4682585"/>
              <a:gd name="connsiteY592" fmla="*/ 1100899 h 2174272"/>
              <a:gd name="connsiteX593" fmla="*/ 3177159 w 4682585"/>
              <a:gd name="connsiteY593" fmla="*/ 1247489 h 2174272"/>
              <a:gd name="connsiteX594" fmla="*/ 3334893 w 4682585"/>
              <a:gd name="connsiteY594" fmla="*/ 1247489 h 2174272"/>
              <a:gd name="connsiteX595" fmla="*/ 3334893 w 4682585"/>
              <a:gd name="connsiteY595" fmla="*/ 1100899 h 2174272"/>
              <a:gd name="connsiteX596" fmla="*/ 3009900 w 4682585"/>
              <a:gd name="connsiteY596" fmla="*/ 1100899 h 2174272"/>
              <a:gd name="connsiteX597" fmla="*/ 3009900 w 4682585"/>
              <a:gd name="connsiteY597" fmla="*/ 1247489 h 2174272"/>
              <a:gd name="connsiteX598" fmla="*/ 3167634 w 4682585"/>
              <a:gd name="connsiteY598" fmla="*/ 1247489 h 2174272"/>
              <a:gd name="connsiteX599" fmla="*/ 3167634 w 4682585"/>
              <a:gd name="connsiteY599" fmla="*/ 1100899 h 2174272"/>
              <a:gd name="connsiteX600" fmla="*/ 2842641 w 4682585"/>
              <a:gd name="connsiteY600" fmla="*/ 1100899 h 2174272"/>
              <a:gd name="connsiteX601" fmla="*/ 2842641 w 4682585"/>
              <a:gd name="connsiteY601" fmla="*/ 1247489 h 2174272"/>
              <a:gd name="connsiteX602" fmla="*/ 3000375 w 4682585"/>
              <a:gd name="connsiteY602" fmla="*/ 1247489 h 2174272"/>
              <a:gd name="connsiteX603" fmla="*/ 3000375 w 4682585"/>
              <a:gd name="connsiteY603" fmla="*/ 1100899 h 2174272"/>
              <a:gd name="connsiteX604" fmla="*/ 2675382 w 4682585"/>
              <a:gd name="connsiteY604" fmla="*/ 1100899 h 2174272"/>
              <a:gd name="connsiteX605" fmla="*/ 2675382 w 4682585"/>
              <a:gd name="connsiteY605" fmla="*/ 1247489 h 2174272"/>
              <a:gd name="connsiteX606" fmla="*/ 2833116 w 4682585"/>
              <a:gd name="connsiteY606" fmla="*/ 1247489 h 2174272"/>
              <a:gd name="connsiteX607" fmla="*/ 2833116 w 4682585"/>
              <a:gd name="connsiteY607" fmla="*/ 1100899 h 2174272"/>
              <a:gd name="connsiteX608" fmla="*/ 2508123 w 4682585"/>
              <a:gd name="connsiteY608" fmla="*/ 1100899 h 2174272"/>
              <a:gd name="connsiteX609" fmla="*/ 2508123 w 4682585"/>
              <a:gd name="connsiteY609" fmla="*/ 1247489 h 2174272"/>
              <a:gd name="connsiteX610" fmla="*/ 2665857 w 4682585"/>
              <a:gd name="connsiteY610" fmla="*/ 1247489 h 2174272"/>
              <a:gd name="connsiteX611" fmla="*/ 2665857 w 4682585"/>
              <a:gd name="connsiteY611" fmla="*/ 1100899 h 2174272"/>
              <a:gd name="connsiteX612" fmla="*/ 2340864 w 4682585"/>
              <a:gd name="connsiteY612" fmla="*/ 1100899 h 2174272"/>
              <a:gd name="connsiteX613" fmla="*/ 2340864 w 4682585"/>
              <a:gd name="connsiteY613" fmla="*/ 1247489 h 2174272"/>
              <a:gd name="connsiteX614" fmla="*/ 2498598 w 4682585"/>
              <a:gd name="connsiteY614" fmla="*/ 1247489 h 2174272"/>
              <a:gd name="connsiteX615" fmla="*/ 2498598 w 4682585"/>
              <a:gd name="connsiteY615" fmla="*/ 1100899 h 2174272"/>
              <a:gd name="connsiteX616" fmla="*/ 2173510 w 4682585"/>
              <a:gd name="connsiteY616" fmla="*/ 1100899 h 2174272"/>
              <a:gd name="connsiteX617" fmla="*/ 2173510 w 4682585"/>
              <a:gd name="connsiteY617" fmla="*/ 1247489 h 2174272"/>
              <a:gd name="connsiteX618" fmla="*/ 2331339 w 4682585"/>
              <a:gd name="connsiteY618" fmla="*/ 1247489 h 2174272"/>
              <a:gd name="connsiteX619" fmla="*/ 2331339 w 4682585"/>
              <a:gd name="connsiteY619" fmla="*/ 1100899 h 2174272"/>
              <a:gd name="connsiteX620" fmla="*/ 2006251 w 4682585"/>
              <a:gd name="connsiteY620" fmla="*/ 1100899 h 2174272"/>
              <a:gd name="connsiteX621" fmla="*/ 2006251 w 4682585"/>
              <a:gd name="connsiteY621" fmla="*/ 1247489 h 2174272"/>
              <a:gd name="connsiteX622" fmla="*/ 2163985 w 4682585"/>
              <a:gd name="connsiteY622" fmla="*/ 1247489 h 2174272"/>
              <a:gd name="connsiteX623" fmla="*/ 2163985 w 4682585"/>
              <a:gd name="connsiteY623" fmla="*/ 1100899 h 2174272"/>
              <a:gd name="connsiteX624" fmla="*/ 1838992 w 4682585"/>
              <a:gd name="connsiteY624" fmla="*/ 1100899 h 2174272"/>
              <a:gd name="connsiteX625" fmla="*/ 1838992 w 4682585"/>
              <a:gd name="connsiteY625" fmla="*/ 1247489 h 2174272"/>
              <a:gd name="connsiteX626" fmla="*/ 1996726 w 4682585"/>
              <a:gd name="connsiteY626" fmla="*/ 1247489 h 2174272"/>
              <a:gd name="connsiteX627" fmla="*/ 1996726 w 4682585"/>
              <a:gd name="connsiteY627" fmla="*/ 1100899 h 2174272"/>
              <a:gd name="connsiteX628" fmla="*/ 1671733 w 4682585"/>
              <a:gd name="connsiteY628" fmla="*/ 1100899 h 2174272"/>
              <a:gd name="connsiteX629" fmla="*/ 1671733 w 4682585"/>
              <a:gd name="connsiteY629" fmla="*/ 1247489 h 2174272"/>
              <a:gd name="connsiteX630" fmla="*/ 1829467 w 4682585"/>
              <a:gd name="connsiteY630" fmla="*/ 1247489 h 2174272"/>
              <a:gd name="connsiteX631" fmla="*/ 1829467 w 4682585"/>
              <a:gd name="connsiteY631" fmla="*/ 1100899 h 2174272"/>
              <a:gd name="connsiteX632" fmla="*/ 1504474 w 4682585"/>
              <a:gd name="connsiteY632" fmla="*/ 1100899 h 2174272"/>
              <a:gd name="connsiteX633" fmla="*/ 1504474 w 4682585"/>
              <a:gd name="connsiteY633" fmla="*/ 1247489 h 2174272"/>
              <a:gd name="connsiteX634" fmla="*/ 1662208 w 4682585"/>
              <a:gd name="connsiteY634" fmla="*/ 1247489 h 2174272"/>
              <a:gd name="connsiteX635" fmla="*/ 1662208 w 4682585"/>
              <a:gd name="connsiteY635" fmla="*/ 1100899 h 2174272"/>
              <a:gd name="connsiteX636" fmla="*/ 1337215 w 4682585"/>
              <a:gd name="connsiteY636" fmla="*/ 1100899 h 2174272"/>
              <a:gd name="connsiteX637" fmla="*/ 1337215 w 4682585"/>
              <a:gd name="connsiteY637" fmla="*/ 1247489 h 2174272"/>
              <a:gd name="connsiteX638" fmla="*/ 1494949 w 4682585"/>
              <a:gd name="connsiteY638" fmla="*/ 1247489 h 2174272"/>
              <a:gd name="connsiteX639" fmla="*/ 1494949 w 4682585"/>
              <a:gd name="connsiteY639" fmla="*/ 1100899 h 2174272"/>
              <a:gd name="connsiteX640" fmla="*/ 1169956 w 4682585"/>
              <a:gd name="connsiteY640" fmla="*/ 1100899 h 2174272"/>
              <a:gd name="connsiteX641" fmla="*/ 1169956 w 4682585"/>
              <a:gd name="connsiteY641" fmla="*/ 1247489 h 2174272"/>
              <a:gd name="connsiteX642" fmla="*/ 1327690 w 4682585"/>
              <a:gd name="connsiteY642" fmla="*/ 1247489 h 2174272"/>
              <a:gd name="connsiteX643" fmla="*/ 1327690 w 4682585"/>
              <a:gd name="connsiteY643" fmla="*/ 1100899 h 2174272"/>
              <a:gd name="connsiteX644" fmla="*/ 1002697 w 4682585"/>
              <a:gd name="connsiteY644" fmla="*/ 1100899 h 2174272"/>
              <a:gd name="connsiteX645" fmla="*/ 1002697 w 4682585"/>
              <a:gd name="connsiteY645" fmla="*/ 1247489 h 2174272"/>
              <a:gd name="connsiteX646" fmla="*/ 1160431 w 4682585"/>
              <a:gd name="connsiteY646" fmla="*/ 1247489 h 2174272"/>
              <a:gd name="connsiteX647" fmla="*/ 1160431 w 4682585"/>
              <a:gd name="connsiteY647" fmla="*/ 1100899 h 2174272"/>
              <a:gd name="connsiteX648" fmla="*/ 835438 w 4682585"/>
              <a:gd name="connsiteY648" fmla="*/ 1100899 h 2174272"/>
              <a:gd name="connsiteX649" fmla="*/ 835438 w 4682585"/>
              <a:gd name="connsiteY649" fmla="*/ 1247489 h 2174272"/>
              <a:gd name="connsiteX650" fmla="*/ 993172 w 4682585"/>
              <a:gd name="connsiteY650" fmla="*/ 1247489 h 2174272"/>
              <a:gd name="connsiteX651" fmla="*/ 993172 w 4682585"/>
              <a:gd name="connsiteY651" fmla="*/ 1100899 h 2174272"/>
              <a:gd name="connsiteX652" fmla="*/ 668179 w 4682585"/>
              <a:gd name="connsiteY652" fmla="*/ 1100899 h 2174272"/>
              <a:gd name="connsiteX653" fmla="*/ 668179 w 4682585"/>
              <a:gd name="connsiteY653" fmla="*/ 1247489 h 2174272"/>
              <a:gd name="connsiteX654" fmla="*/ 825913 w 4682585"/>
              <a:gd name="connsiteY654" fmla="*/ 1247489 h 2174272"/>
              <a:gd name="connsiteX655" fmla="*/ 825913 w 4682585"/>
              <a:gd name="connsiteY655" fmla="*/ 1100899 h 2174272"/>
              <a:gd name="connsiteX656" fmla="*/ 500920 w 4682585"/>
              <a:gd name="connsiteY656" fmla="*/ 1100899 h 2174272"/>
              <a:gd name="connsiteX657" fmla="*/ 500920 w 4682585"/>
              <a:gd name="connsiteY657" fmla="*/ 1247489 h 2174272"/>
              <a:gd name="connsiteX658" fmla="*/ 658654 w 4682585"/>
              <a:gd name="connsiteY658" fmla="*/ 1247489 h 2174272"/>
              <a:gd name="connsiteX659" fmla="*/ 658654 w 4682585"/>
              <a:gd name="connsiteY659" fmla="*/ 1100899 h 2174272"/>
              <a:gd name="connsiteX660" fmla="*/ 333566 w 4682585"/>
              <a:gd name="connsiteY660" fmla="*/ 1100899 h 2174272"/>
              <a:gd name="connsiteX661" fmla="*/ 333566 w 4682585"/>
              <a:gd name="connsiteY661" fmla="*/ 1247489 h 2174272"/>
              <a:gd name="connsiteX662" fmla="*/ 491395 w 4682585"/>
              <a:gd name="connsiteY662" fmla="*/ 1247489 h 2174272"/>
              <a:gd name="connsiteX663" fmla="*/ 491395 w 4682585"/>
              <a:gd name="connsiteY663" fmla="*/ 1100899 h 2174272"/>
              <a:gd name="connsiteX664" fmla="*/ 166307 w 4682585"/>
              <a:gd name="connsiteY664" fmla="*/ 1100899 h 2174272"/>
              <a:gd name="connsiteX665" fmla="*/ 166307 w 4682585"/>
              <a:gd name="connsiteY665" fmla="*/ 1247489 h 2174272"/>
              <a:gd name="connsiteX666" fmla="*/ 324041 w 4682585"/>
              <a:gd name="connsiteY666" fmla="*/ 1247489 h 2174272"/>
              <a:gd name="connsiteX667" fmla="*/ 324041 w 4682585"/>
              <a:gd name="connsiteY667" fmla="*/ 1100899 h 2174272"/>
              <a:gd name="connsiteX668" fmla="*/ 9525 w 4682585"/>
              <a:gd name="connsiteY668" fmla="*/ 1100899 h 2174272"/>
              <a:gd name="connsiteX669" fmla="*/ 9525 w 4682585"/>
              <a:gd name="connsiteY669" fmla="*/ 1247489 h 2174272"/>
              <a:gd name="connsiteX670" fmla="*/ 156782 w 4682585"/>
              <a:gd name="connsiteY670" fmla="*/ 1247489 h 2174272"/>
              <a:gd name="connsiteX671" fmla="*/ 156782 w 4682585"/>
              <a:gd name="connsiteY671" fmla="*/ 1100899 h 2174272"/>
              <a:gd name="connsiteX672" fmla="*/ 4515326 w 4682585"/>
              <a:gd name="connsiteY672" fmla="*/ 944784 h 2174272"/>
              <a:gd name="connsiteX673" fmla="*/ 4515326 w 4682585"/>
              <a:gd name="connsiteY673" fmla="*/ 1091374 h 2174272"/>
              <a:gd name="connsiteX674" fmla="*/ 4673060 w 4682585"/>
              <a:gd name="connsiteY674" fmla="*/ 1091374 h 2174272"/>
              <a:gd name="connsiteX675" fmla="*/ 4673060 w 4682585"/>
              <a:gd name="connsiteY675" fmla="*/ 944784 h 2174272"/>
              <a:gd name="connsiteX676" fmla="*/ 4348068 w 4682585"/>
              <a:gd name="connsiteY676" fmla="*/ 944784 h 2174272"/>
              <a:gd name="connsiteX677" fmla="*/ 4348068 w 4682585"/>
              <a:gd name="connsiteY677" fmla="*/ 1091374 h 2174272"/>
              <a:gd name="connsiteX678" fmla="*/ 4505801 w 4682585"/>
              <a:gd name="connsiteY678" fmla="*/ 1091374 h 2174272"/>
              <a:gd name="connsiteX679" fmla="*/ 4505801 w 4682585"/>
              <a:gd name="connsiteY679" fmla="*/ 944784 h 2174272"/>
              <a:gd name="connsiteX680" fmla="*/ 4180809 w 4682585"/>
              <a:gd name="connsiteY680" fmla="*/ 944784 h 2174272"/>
              <a:gd name="connsiteX681" fmla="*/ 4180809 w 4682585"/>
              <a:gd name="connsiteY681" fmla="*/ 1091374 h 2174272"/>
              <a:gd name="connsiteX682" fmla="*/ 4338543 w 4682585"/>
              <a:gd name="connsiteY682" fmla="*/ 1091374 h 2174272"/>
              <a:gd name="connsiteX683" fmla="*/ 4338543 w 4682585"/>
              <a:gd name="connsiteY683" fmla="*/ 944784 h 2174272"/>
              <a:gd name="connsiteX684" fmla="*/ 4013550 w 4682585"/>
              <a:gd name="connsiteY684" fmla="*/ 944784 h 2174272"/>
              <a:gd name="connsiteX685" fmla="*/ 4013550 w 4682585"/>
              <a:gd name="connsiteY685" fmla="*/ 1091374 h 2174272"/>
              <a:gd name="connsiteX686" fmla="*/ 4171284 w 4682585"/>
              <a:gd name="connsiteY686" fmla="*/ 1091374 h 2174272"/>
              <a:gd name="connsiteX687" fmla="*/ 4171284 w 4682585"/>
              <a:gd name="connsiteY687" fmla="*/ 944784 h 2174272"/>
              <a:gd name="connsiteX688" fmla="*/ 3846291 w 4682585"/>
              <a:gd name="connsiteY688" fmla="*/ 944784 h 2174272"/>
              <a:gd name="connsiteX689" fmla="*/ 3846291 w 4682585"/>
              <a:gd name="connsiteY689" fmla="*/ 1091374 h 2174272"/>
              <a:gd name="connsiteX690" fmla="*/ 4004025 w 4682585"/>
              <a:gd name="connsiteY690" fmla="*/ 1091374 h 2174272"/>
              <a:gd name="connsiteX691" fmla="*/ 4004025 w 4682585"/>
              <a:gd name="connsiteY691" fmla="*/ 944784 h 2174272"/>
              <a:gd name="connsiteX692" fmla="*/ 3678936 w 4682585"/>
              <a:gd name="connsiteY692" fmla="*/ 944784 h 2174272"/>
              <a:gd name="connsiteX693" fmla="*/ 3678936 w 4682585"/>
              <a:gd name="connsiteY693" fmla="*/ 1091374 h 2174272"/>
              <a:gd name="connsiteX694" fmla="*/ 3836766 w 4682585"/>
              <a:gd name="connsiteY694" fmla="*/ 1091374 h 2174272"/>
              <a:gd name="connsiteX695" fmla="*/ 3836766 w 4682585"/>
              <a:gd name="connsiteY695" fmla="*/ 944784 h 2174272"/>
              <a:gd name="connsiteX696" fmla="*/ 3511677 w 4682585"/>
              <a:gd name="connsiteY696" fmla="*/ 944784 h 2174272"/>
              <a:gd name="connsiteX697" fmla="*/ 3511677 w 4682585"/>
              <a:gd name="connsiteY697" fmla="*/ 1091374 h 2174272"/>
              <a:gd name="connsiteX698" fmla="*/ 3669411 w 4682585"/>
              <a:gd name="connsiteY698" fmla="*/ 1091374 h 2174272"/>
              <a:gd name="connsiteX699" fmla="*/ 3669411 w 4682585"/>
              <a:gd name="connsiteY699" fmla="*/ 944784 h 2174272"/>
              <a:gd name="connsiteX700" fmla="*/ 3344418 w 4682585"/>
              <a:gd name="connsiteY700" fmla="*/ 944784 h 2174272"/>
              <a:gd name="connsiteX701" fmla="*/ 3344418 w 4682585"/>
              <a:gd name="connsiteY701" fmla="*/ 1091374 h 2174272"/>
              <a:gd name="connsiteX702" fmla="*/ 3502152 w 4682585"/>
              <a:gd name="connsiteY702" fmla="*/ 1091374 h 2174272"/>
              <a:gd name="connsiteX703" fmla="*/ 3502152 w 4682585"/>
              <a:gd name="connsiteY703" fmla="*/ 944784 h 2174272"/>
              <a:gd name="connsiteX704" fmla="*/ 3177159 w 4682585"/>
              <a:gd name="connsiteY704" fmla="*/ 944784 h 2174272"/>
              <a:gd name="connsiteX705" fmla="*/ 3177159 w 4682585"/>
              <a:gd name="connsiteY705" fmla="*/ 1091374 h 2174272"/>
              <a:gd name="connsiteX706" fmla="*/ 3334893 w 4682585"/>
              <a:gd name="connsiteY706" fmla="*/ 1091374 h 2174272"/>
              <a:gd name="connsiteX707" fmla="*/ 3334893 w 4682585"/>
              <a:gd name="connsiteY707" fmla="*/ 944784 h 2174272"/>
              <a:gd name="connsiteX708" fmla="*/ 3009900 w 4682585"/>
              <a:gd name="connsiteY708" fmla="*/ 944784 h 2174272"/>
              <a:gd name="connsiteX709" fmla="*/ 3009900 w 4682585"/>
              <a:gd name="connsiteY709" fmla="*/ 1091374 h 2174272"/>
              <a:gd name="connsiteX710" fmla="*/ 3167634 w 4682585"/>
              <a:gd name="connsiteY710" fmla="*/ 1091374 h 2174272"/>
              <a:gd name="connsiteX711" fmla="*/ 3167634 w 4682585"/>
              <a:gd name="connsiteY711" fmla="*/ 944784 h 2174272"/>
              <a:gd name="connsiteX712" fmla="*/ 2842641 w 4682585"/>
              <a:gd name="connsiteY712" fmla="*/ 944784 h 2174272"/>
              <a:gd name="connsiteX713" fmla="*/ 2842641 w 4682585"/>
              <a:gd name="connsiteY713" fmla="*/ 1091374 h 2174272"/>
              <a:gd name="connsiteX714" fmla="*/ 3000375 w 4682585"/>
              <a:gd name="connsiteY714" fmla="*/ 1091374 h 2174272"/>
              <a:gd name="connsiteX715" fmla="*/ 3000375 w 4682585"/>
              <a:gd name="connsiteY715" fmla="*/ 944784 h 2174272"/>
              <a:gd name="connsiteX716" fmla="*/ 2675382 w 4682585"/>
              <a:gd name="connsiteY716" fmla="*/ 944784 h 2174272"/>
              <a:gd name="connsiteX717" fmla="*/ 2675382 w 4682585"/>
              <a:gd name="connsiteY717" fmla="*/ 1091374 h 2174272"/>
              <a:gd name="connsiteX718" fmla="*/ 2833116 w 4682585"/>
              <a:gd name="connsiteY718" fmla="*/ 1091374 h 2174272"/>
              <a:gd name="connsiteX719" fmla="*/ 2833116 w 4682585"/>
              <a:gd name="connsiteY719" fmla="*/ 944784 h 2174272"/>
              <a:gd name="connsiteX720" fmla="*/ 2508123 w 4682585"/>
              <a:gd name="connsiteY720" fmla="*/ 944784 h 2174272"/>
              <a:gd name="connsiteX721" fmla="*/ 2508123 w 4682585"/>
              <a:gd name="connsiteY721" fmla="*/ 1091374 h 2174272"/>
              <a:gd name="connsiteX722" fmla="*/ 2665857 w 4682585"/>
              <a:gd name="connsiteY722" fmla="*/ 1091374 h 2174272"/>
              <a:gd name="connsiteX723" fmla="*/ 2665857 w 4682585"/>
              <a:gd name="connsiteY723" fmla="*/ 944784 h 2174272"/>
              <a:gd name="connsiteX724" fmla="*/ 2340864 w 4682585"/>
              <a:gd name="connsiteY724" fmla="*/ 944784 h 2174272"/>
              <a:gd name="connsiteX725" fmla="*/ 2340864 w 4682585"/>
              <a:gd name="connsiteY725" fmla="*/ 1091374 h 2174272"/>
              <a:gd name="connsiteX726" fmla="*/ 2498598 w 4682585"/>
              <a:gd name="connsiteY726" fmla="*/ 1091374 h 2174272"/>
              <a:gd name="connsiteX727" fmla="*/ 2498598 w 4682585"/>
              <a:gd name="connsiteY727" fmla="*/ 944784 h 2174272"/>
              <a:gd name="connsiteX728" fmla="*/ 2173510 w 4682585"/>
              <a:gd name="connsiteY728" fmla="*/ 944784 h 2174272"/>
              <a:gd name="connsiteX729" fmla="*/ 2173510 w 4682585"/>
              <a:gd name="connsiteY729" fmla="*/ 1091374 h 2174272"/>
              <a:gd name="connsiteX730" fmla="*/ 2331339 w 4682585"/>
              <a:gd name="connsiteY730" fmla="*/ 1091374 h 2174272"/>
              <a:gd name="connsiteX731" fmla="*/ 2331339 w 4682585"/>
              <a:gd name="connsiteY731" fmla="*/ 944784 h 2174272"/>
              <a:gd name="connsiteX732" fmla="*/ 2006251 w 4682585"/>
              <a:gd name="connsiteY732" fmla="*/ 944784 h 2174272"/>
              <a:gd name="connsiteX733" fmla="*/ 2006251 w 4682585"/>
              <a:gd name="connsiteY733" fmla="*/ 1091374 h 2174272"/>
              <a:gd name="connsiteX734" fmla="*/ 2163985 w 4682585"/>
              <a:gd name="connsiteY734" fmla="*/ 1091374 h 2174272"/>
              <a:gd name="connsiteX735" fmla="*/ 2163985 w 4682585"/>
              <a:gd name="connsiteY735" fmla="*/ 944784 h 2174272"/>
              <a:gd name="connsiteX736" fmla="*/ 1838992 w 4682585"/>
              <a:gd name="connsiteY736" fmla="*/ 944784 h 2174272"/>
              <a:gd name="connsiteX737" fmla="*/ 1838992 w 4682585"/>
              <a:gd name="connsiteY737" fmla="*/ 1091374 h 2174272"/>
              <a:gd name="connsiteX738" fmla="*/ 1996726 w 4682585"/>
              <a:gd name="connsiteY738" fmla="*/ 1091374 h 2174272"/>
              <a:gd name="connsiteX739" fmla="*/ 1996726 w 4682585"/>
              <a:gd name="connsiteY739" fmla="*/ 944784 h 2174272"/>
              <a:gd name="connsiteX740" fmla="*/ 1671733 w 4682585"/>
              <a:gd name="connsiteY740" fmla="*/ 944784 h 2174272"/>
              <a:gd name="connsiteX741" fmla="*/ 1671733 w 4682585"/>
              <a:gd name="connsiteY741" fmla="*/ 1091374 h 2174272"/>
              <a:gd name="connsiteX742" fmla="*/ 1829467 w 4682585"/>
              <a:gd name="connsiteY742" fmla="*/ 1091374 h 2174272"/>
              <a:gd name="connsiteX743" fmla="*/ 1829467 w 4682585"/>
              <a:gd name="connsiteY743" fmla="*/ 944784 h 2174272"/>
              <a:gd name="connsiteX744" fmla="*/ 1504474 w 4682585"/>
              <a:gd name="connsiteY744" fmla="*/ 944784 h 2174272"/>
              <a:gd name="connsiteX745" fmla="*/ 1504474 w 4682585"/>
              <a:gd name="connsiteY745" fmla="*/ 1091374 h 2174272"/>
              <a:gd name="connsiteX746" fmla="*/ 1662208 w 4682585"/>
              <a:gd name="connsiteY746" fmla="*/ 1091374 h 2174272"/>
              <a:gd name="connsiteX747" fmla="*/ 1662208 w 4682585"/>
              <a:gd name="connsiteY747" fmla="*/ 944784 h 2174272"/>
              <a:gd name="connsiteX748" fmla="*/ 1337215 w 4682585"/>
              <a:gd name="connsiteY748" fmla="*/ 944784 h 2174272"/>
              <a:gd name="connsiteX749" fmla="*/ 1337215 w 4682585"/>
              <a:gd name="connsiteY749" fmla="*/ 1091374 h 2174272"/>
              <a:gd name="connsiteX750" fmla="*/ 1494949 w 4682585"/>
              <a:gd name="connsiteY750" fmla="*/ 1091374 h 2174272"/>
              <a:gd name="connsiteX751" fmla="*/ 1494949 w 4682585"/>
              <a:gd name="connsiteY751" fmla="*/ 944784 h 2174272"/>
              <a:gd name="connsiteX752" fmla="*/ 1169956 w 4682585"/>
              <a:gd name="connsiteY752" fmla="*/ 944784 h 2174272"/>
              <a:gd name="connsiteX753" fmla="*/ 1169956 w 4682585"/>
              <a:gd name="connsiteY753" fmla="*/ 1091374 h 2174272"/>
              <a:gd name="connsiteX754" fmla="*/ 1327690 w 4682585"/>
              <a:gd name="connsiteY754" fmla="*/ 1091374 h 2174272"/>
              <a:gd name="connsiteX755" fmla="*/ 1327690 w 4682585"/>
              <a:gd name="connsiteY755" fmla="*/ 944784 h 2174272"/>
              <a:gd name="connsiteX756" fmla="*/ 1002697 w 4682585"/>
              <a:gd name="connsiteY756" fmla="*/ 944784 h 2174272"/>
              <a:gd name="connsiteX757" fmla="*/ 1002697 w 4682585"/>
              <a:gd name="connsiteY757" fmla="*/ 1091374 h 2174272"/>
              <a:gd name="connsiteX758" fmla="*/ 1160431 w 4682585"/>
              <a:gd name="connsiteY758" fmla="*/ 1091374 h 2174272"/>
              <a:gd name="connsiteX759" fmla="*/ 1160431 w 4682585"/>
              <a:gd name="connsiteY759" fmla="*/ 944784 h 2174272"/>
              <a:gd name="connsiteX760" fmla="*/ 835438 w 4682585"/>
              <a:gd name="connsiteY760" fmla="*/ 944784 h 2174272"/>
              <a:gd name="connsiteX761" fmla="*/ 835438 w 4682585"/>
              <a:gd name="connsiteY761" fmla="*/ 1091374 h 2174272"/>
              <a:gd name="connsiteX762" fmla="*/ 993172 w 4682585"/>
              <a:gd name="connsiteY762" fmla="*/ 1091374 h 2174272"/>
              <a:gd name="connsiteX763" fmla="*/ 993172 w 4682585"/>
              <a:gd name="connsiteY763" fmla="*/ 944784 h 2174272"/>
              <a:gd name="connsiteX764" fmla="*/ 668179 w 4682585"/>
              <a:gd name="connsiteY764" fmla="*/ 944784 h 2174272"/>
              <a:gd name="connsiteX765" fmla="*/ 668179 w 4682585"/>
              <a:gd name="connsiteY765" fmla="*/ 1091374 h 2174272"/>
              <a:gd name="connsiteX766" fmla="*/ 825913 w 4682585"/>
              <a:gd name="connsiteY766" fmla="*/ 1091374 h 2174272"/>
              <a:gd name="connsiteX767" fmla="*/ 825913 w 4682585"/>
              <a:gd name="connsiteY767" fmla="*/ 944784 h 2174272"/>
              <a:gd name="connsiteX768" fmla="*/ 500920 w 4682585"/>
              <a:gd name="connsiteY768" fmla="*/ 944784 h 2174272"/>
              <a:gd name="connsiteX769" fmla="*/ 500920 w 4682585"/>
              <a:gd name="connsiteY769" fmla="*/ 1091374 h 2174272"/>
              <a:gd name="connsiteX770" fmla="*/ 658654 w 4682585"/>
              <a:gd name="connsiteY770" fmla="*/ 1091374 h 2174272"/>
              <a:gd name="connsiteX771" fmla="*/ 658654 w 4682585"/>
              <a:gd name="connsiteY771" fmla="*/ 944784 h 2174272"/>
              <a:gd name="connsiteX772" fmla="*/ 333566 w 4682585"/>
              <a:gd name="connsiteY772" fmla="*/ 944784 h 2174272"/>
              <a:gd name="connsiteX773" fmla="*/ 333566 w 4682585"/>
              <a:gd name="connsiteY773" fmla="*/ 1091374 h 2174272"/>
              <a:gd name="connsiteX774" fmla="*/ 491395 w 4682585"/>
              <a:gd name="connsiteY774" fmla="*/ 1091374 h 2174272"/>
              <a:gd name="connsiteX775" fmla="*/ 491395 w 4682585"/>
              <a:gd name="connsiteY775" fmla="*/ 944784 h 2174272"/>
              <a:gd name="connsiteX776" fmla="*/ 166307 w 4682585"/>
              <a:gd name="connsiteY776" fmla="*/ 944784 h 2174272"/>
              <a:gd name="connsiteX777" fmla="*/ 166307 w 4682585"/>
              <a:gd name="connsiteY777" fmla="*/ 1091374 h 2174272"/>
              <a:gd name="connsiteX778" fmla="*/ 324041 w 4682585"/>
              <a:gd name="connsiteY778" fmla="*/ 1091374 h 2174272"/>
              <a:gd name="connsiteX779" fmla="*/ 324041 w 4682585"/>
              <a:gd name="connsiteY779" fmla="*/ 944784 h 2174272"/>
              <a:gd name="connsiteX780" fmla="*/ 9525 w 4682585"/>
              <a:gd name="connsiteY780" fmla="*/ 944784 h 2174272"/>
              <a:gd name="connsiteX781" fmla="*/ 9525 w 4682585"/>
              <a:gd name="connsiteY781" fmla="*/ 1091374 h 2174272"/>
              <a:gd name="connsiteX782" fmla="*/ 156782 w 4682585"/>
              <a:gd name="connsiteY782" fmla="*/ 1091374 h 2174272"/>
              <a:gd name="connsiteX783" fmla="*/ 156782 w 4682585"/>
              <a:gd name="connsiteY783" fmla="*/ 944784 h 2174272"/>
              <a:gd name="connsiteX784" fmla="*/ 4515326 w 4682585"/>
              <a:gd name="connsiteY784" fmla="*/ 788670 h 2174272"/>
              <a:gd name="connsiteX785" fmla="*/ 4515326 w 4682585"/>
              <a:gd name="connsiteY785" fmla="*/ 935259 h 2174272"/>
              <a:gd name="connsiteX786" fmla="*/ 4673060 w 4682585"/>
              <a:gd name="connsiteY786" fmla="*/ 935259 h 2174272"/>
              <a:gd name="connsiteX787" fmla="*/ 4673060 w 4682585"/>
              <a:gd name="connsiteY787" fmla="*/ 788670 h 2174272"/>
              <a:gd name="connsiteX788" fmla="*/ 4348068 w 4682585"/>
              <a:gd name="connsiteY788" fmla="*/ 788670 h 2174272"/>
              <a:gd name="connsiteX789" fmla="*/ 4348068 w 4682585"/>
              <a:gd name="connsiteY789" fmla="*/ 935259 h 2174272"/>
              <a:gd name="connsiteX790" fmla="*/ 4505801 w 4682585"/>
              <a:gd name="connsiteY790" fmla="*/ 935259 h 2174272"/>
              <a:gd name="connsiteX791" fmla="*/ 4505801 w 4682585"/>
              <a:gd name="connsiteY791" fmla="*/ 788670 h 2174272"/>
              <a:gd name="connsiteX792" fmla="*/ 4180809 w 4682585"/>
              <a:gd name="connsiteY792" fmla="*/ 788670 h 2174272"/>
              <a:gd name="connsiteX793" fmla="*/ 4180809 w 4682585"/>
              <a:gd name="connsiteY793" fmla="*/ 935259 h 2174272"/>
              <a:gd name="connsiteX794" fmla="*/ 4338543 w 4682585"/>
              <a:gd name="connsiteY794" fmla="*/ 935259 h 2174272"/>
              <a:gd name="connsiteX795" fmla="*/ 4338543 w 4682585"/>
              <a:gd name="connsiteY795" fmla="*/ 788670 h 2174272"/>
              <a:gd name="connsiteX796" fmla="*/ 4013550 w 4682585"/>
              <a:gd name="connsiteY796" fmla="*/ 788670 h 2174272"/>
              <a:gd name="connsiteX797" fmla="*/ 4013550 w 4682585"/>
              <a:gd name="connsiteY797" fmla="*/ 935259 h 2174272"/>
              <a:gd name="connsiteX798" fmla="*/ 4171284 w 4682585"/>
              <a:gd name="connsiteY798" fmla="*/ 935259 h 2174272"/>
              <a:gd name="connsiteX799" fmla="*/ 4171284 w 4682585"/>
              <a:gd name="connsiteY799" fmla="*/ 788670 h 2174272"/>
              <a:gd name="connsiteX800" fmla="*/ 3846291 w 4682585"/>
              <a:gd name="connsiteY800" fmla="*/ 788670 h 2174272"/>
              <a:gd name="connsiteX801" fmla="*/ 3846291 w 4682585"/>
              <a:gd name="connsiteY801" fmla="*/ 935259 h 2174272"/>
              <a:gd name="connsiteX802" fmla="*/ 4004025 w 4682585"/>
              <a:gd name="connsiteY802" fmla="*/ 935259 h 2174272"/>
              <a:gd name="connsiteX803" fmla="*/ 4004025 w 4682585"/>
              <a:gd name="connsiteY803" fmla="*/ 788670 h 2174272"/>
              <a:gd name="connsiteX804" fmla="*/ 3678936 w 4682585"/>
              <a:gd name="connsiteY804" fmla="*/ 788670 h 2174272"/>
              <a:gd name="connsiteX805" fmla="*/ 3678936 w 4682585"/>
              <a:gd name="connsiteY805" fmla="*/ 935259 h 2174272"/>
              <a:gd name="connsiteX806" fmla="*/ 3836766 w 4682585"/>
              <a:gd name="connsiteY806" fmla="*/ 935259 h 2174272"/>
              <a:gd name="connsiteX807" fmla="*/ 3836766 w 4682585"/>
              <a:gd name="connsiteY807" fmla="*/ 788670 h 2174272"/>
              <a:gd name="connsiteX808" fmla="*/ 3511677 w 4682585"/>
              <a:gd name="connsiteY808" fmla="*/ 788670 h 2174272"/>
              <a:gd name="connsiteX809" fmla="*/ 3511677 w 4682585"/>
              <a:gd name="connsiteY809" fmla="*/ 935259 h 2174272"/>
              <a:gd name="connsiteX810" fmla="*/ 3669411 w 4682585"/>
              <a:gd name="connsiteY810" fmla="*/ 935259 h 2174272"/>
              <a:gd name="connsiteX811" fmla="*/ 3669411 w 4682585"/>
              <a:gd name="connsiteY811" fmla="*/ 788670 h 2174272"/>
              <a:gd name="connsiteX812" fmla="*/ 3344418 w 4682585"/>
              <a:gd name="connsiteY812" fmla="*/ 788670 h 2174272"/>
              <a:gd name="connsiteX813" fmla="*/ 3344418 w 4682585"/>
              <a:gd name="connsiteY813" fmla="*/ 935259 h 2174272"/>
              <a:gd name="connsiteX814" fmla="*/ 3502152 w 4682585"/>
              <a:gd name="connsiteY814" fmla="*/ 935259 h 2174272"/>
              <a:gd name="connsiteX815" fmla="*/ 3502152 w 4682585"/>
              <a:gd name="connsiteY815" fmla="*/ 788670 h 2174272"/>
              <a:gd name="connsiteX816" fmla="*/ 3177159 w 4682585"/>
              <a:gd name="connsiteY816" fmla="*/ 788670 h 2174272"/>
              <a:gd name="connsiteX817" fmla="*/ 3177159 w 4682585"/>
              <a:gd name="connsiteY817" fmla="*/ 935259 h 2174272"/>
              <a:gd name="connsiteX818" fmla="*/ 3334893 w 4682585"/>
              <a:gd name="connsiteY818" fmla="*/ 935259 h 2174272"/>
              <a:gd name="connsiteX819" fmla="*/ 3334893 w 4682585"/>
              <a:gd name="connsiteY819" fmla="*/ 788670 h 2174272"/>
              <a:gd name="connsiteX820" fmla="*/ 3009900 w 4682585"/>
              <a:gd name="connsiteY820" fmla="*/ 788670 h 2174272"/>
              <a:gd name="connsiteX821" fmla="*/ 3009900 w 4682585"/>
              <a:gd name="connsiteY821" fmla="*/ 935259 h 2174272"/>
              <a:gd name="connsiteX822" fmla="*/ 3167634 w 4682585"/>
              <a:gd name="connsiteY822" fmla="*/ 935259 h 2174272"/>
              <a:gd name="connsiteX823" fmla="*/ 3167634 w 4682585"/>
              <a:gd name="connsiteY823" fmla="*/ 788670 h 2174272"/>
              <a:gd name="connsiteX824" fmla="*/ 2842641 w 4682585"/>
              <a:gd name="connsiteY824" fmla="*/ 788670 h 2174272"/>
              <a:gd name="connsiteX825" fmla="*/ 2842641 w 4682585"/>
              <a:gd name="connsiteY825" fmla="*/ 935259 h 2174272"/>
              <a:gd name="connsiteX826" fmla="*/ 3000375 w 4682585"/>
              <a:gd name="connsiteY826" fmla="*/ 935259 h 2174272"/>
              <a:gd name="connsiteX827" fmla="*/ 3000375 w 4682585"/>
              <a:gd name="connsiteY827" fmla="*/ 788670 h 2174272"/>
              <a:gd name="connsiteX828" fmla="*/ 2675382 w 4682585"/>
              <a:gd name="connsiteY828" fmla="*/ 788670 h 2174272"/>
              <a:gd name="connsiteX829" fmla="*/ 2675382 w 4682585"/>
              <a:gd name="connsiteY829" fmla="*/ 935259 h 2174272"/>
              <a:gd name="connsiteX830" fmla="*/ 2833116 w 4682585"/>
              <a:gd name="connsiteY830" fmla="*/ 935259 h 2174272"/>
              <a:gd name="connsiteX831" fmla="*/ 2833116 w 4682585"/>
              <a:gd name="connsiteY831" fmla="*/ 788670 h 2174272"/>
              <a:gd name="connsiteX832" fmla="*/ 2508123 w 4682585"/>
              <a:gd name="connsiteY832" fmla="*/ 788670 h 2174272"/>
              <a:gd name="connsiteX833" fmla="*/ 2508123 w 4682585"/>
              <a:gd name="connsiteY833" fmla="*/ 935259 h 2174272"/>
              <a:gd name="connsiteX834" fmla="*/ 2665857 w 4682585"/>
              <a:gd name="connsiteY834" fmla="*/ 935259 h 2174272"/>
              <a:gd name="connsiteX835" fmla="*/ 2665857 w 4682585"/>
              <a:gd name="connsiteY835" fmla="*/ 788670 h 2174272"/>
              <a:gd name="connsiteX836" fmla="*/ 2340864 w 4682585"/>
              <a:gd name="connsiteY836" fmla="*/ 788670 h 2174272"/>
              <a:gd name="connsiteX837" fmla="*/ 2340864 w 4682585"/>
              <a:gd name="connsiteY837" fmla="*/ 935259 h 2174272"/>
              <a:gd name="connsiteX838" fmla="*/ 2498598 w 4682585"/>
              <a:gd name="connsiteY838" fmla="*/ 935259 h 2174272"/>
              <a:gd name="connsiteX839" fmla="*/ 2498598 w 4682585"/>
              <a:gd name="connsiteY839" fmla="*/ 788670 h 2174272"/>
              <a:gd name="connsiteX840" fmla="*/ 2173510 w 4682585"/>
              <a:gd name="connsiteY840" fmla="*/ 788670 h 2174272"/>
              <a:gd name="connsiteX841" fmla="*/ 2173510 w 4682585"/>
              <a:gd name="connsiteY841" fmla="*/ 935259 h 2174272"/>
              <a:gd name="connsiteX842" fmla="*/ 2331339 w 4682585"/>
              <a:gd name="connsiteY842" fmla="*/ 935259 h 2174272"/>
              <a:gd name="connsiteX843" fmla="*/ 2331339 w 4682585"/>
              <a:gd name="connsiteY843" fmla="*/ 788670 h 2174272"/>
              <a:gd name="connsiteX844" fmla="*/ 2006251 w 4682585"/>
              <a:gd name="connsiteY844" fmla="*/ 788670 h 2174272"/>
              <a:gd name="connsiteX845" fmla="*/ 2006251 w 4682585"/>
              <a:gd name="connsiteY845" fmla="*/ 935259 h 2174272"/>
              <a:gd name="connsiteX846" fmla="*/ 2163985 w 4682585"/>
              <a:gd name="connsiteY846" fmla="*/ 935259 h 2174272"/>
              <a:gd name="connsiteX847" fmla="*/ 2163985 w 4682585"/>
              <a:gd name="connsiteY847" fmla="*/ 788670 h 2174272"/>
              <a:gd name="connsiteX848" fmla="*/ 1838992 w 4682585"/>
              <a:gd name="connsiteY848" fmla="*/ 788670 h 2174272"/>
              <a:gd name="connsiteX849" fmla="*/ 1838992 w 4682585"/>
              <a:gd name="connsiteY849" fmla="*/ 935259 h 2174272"/>
              <a:gd name="connsiteX850" fmla="*/ 1996726 w 4682585"/>
              <a:gd name="connsiteY850" fmla="*/ 935259 h 2174272"/>
              <a:gd name="connsiteX851" fmla="*/ 1996726 w 4682585"/>
              <a:gd name="connsiteY851" fmla="*/ 788670 h 2174272"/>
              <a:gd name="connsiteX852" fmla="*/ 1671733 w 4682585"/>
              <a:gd name="connsiteY852" fmla="*/ 788670 h 2174272"/>
              <a:gd name="connsiteX853" fmla="*/ 1671733 w 4682585"/>
              <a:gd name="connsiteY853" fmla="*/ 935259 h 2174272"/>
              <a:gd name="connsiteX854" fmla="*/ 1829467 w 4682585"/>
              <a:gd name="connsiteY854" fmla="*/ 935259 h 2174272"/>
              <a:gd name="connsiteX855" fmla="*/ 1829467 w 4682585"/>
              <a:gd name="connsiteY855" fmla="*/ 788670 h 2174272"/>
              <a:gd name="connsiteX856" fmla="*/ 1504474 w 4682585"/>
              <a:gd name="connsiteY856" fmla="*/ 788670 h 2174272"/>
              <a:gd name="connsiteX857" fmla="*/ 1504474 w 4682585"/>
              <a:gd name="connsiteY857" fmla="*/ 935259 h 2174272"/>
              <a:gd name="connsiteX858" fmla="*/ 1662208 w 4682585"/>
              <a:gd name="connsiteY858" fmla="*/ 935259 h 2174272"/>
              <a:gd name="connsiteX859" fmla="*/ 1662208 w 4682585"/>
              <a:gd name="connsiteY859" fmla="*/ 788670 h 2174272"/>
              <a:gd name="connsiteX860" fmla="*/ 1337215 w 4682585"/>
              <a:gd name="connsiteY860" fmla="*/ 788670 h 2174272"/>
              <a:gd name="connsiteX861" fmla="*/ 1337215 w 4682585"/>
              <a:gd name="connsiteY861" fmla="*/ 935259 h 2174272"/>
              <a:gd name="connsiteX862" fmla="*/ 1494949 w 4682585"/>
              <a:gd name="connsiteY862" fmla="*/ 935259 h 2174272"/>
              <a:gd name="connsiteX863" fmla="*/ 1494949 w 4682585"/>
              <a:gd name="connsiteY863" fmla="*/ 788670 h 2174272"/>
              <a:gd name="connsiteX864" fmla="*/ 1169956 w 4682585"/>
              <a:gd name="connsiteY864" fmla="*/ 788670 h 2174272"/>
              <a:gd name="connsiteX865" fmla="*/ 1169956 w 4682585"/>
              <a:gd name="connsiteY865" fmla="*/ 935259 h 2174272"/>
              <a:gd name="connsiteX866" fmla="*/ 1327690 w 4682585"/>
              <a:gd name="connsiteY866" fmla="*/ 935259 h 2174272"/>
              <a:gd name="connsiteX867" fmla="*/ 1327690 w 4682585"/>
              <a:gd name="connsiteY867" fmla="*/ 788670 h 2174272"/>
              <a:gd name="connsiteX868" fmla="*/ 1002697 w 4682585"/>
              <a:gd name="connsiteY868" fmla="*/ 788670 h 2174272"/>
              <a:gd name="connsiteX869" fmla="*/ 1002697 w 4682585"/>
              <a:gd name="connsiteY869" fmla="*/ 935259 h 2174272"/>
              <a:gd name="connsiteX870" fmla="*/ 1160431 w 4682585"/>
              <a:gd name="connsiteY870" fmla="*/ 935259 h 2174272"/>
              <a:gd name="connsiteX871" fmla="*/ 1160431 w 4682585"/>
              <a:gd name="connsiteY871" fmla="*/ 788670 h 2174272"/>
              <a:gd name="connsiteX872" fmla="*/ 835438 w 4682585"/>
              <a:gd name="connsiteY872" fmla="*/ 788670 h 2174272"/>
              <a:gd name="connsiteX873" fmla="*/ 835438 w 4682585"/>
              <a:gd name="connsiteY873" fmla="*/ 935259 h 2174272"/>
              <a:gd name="connsiteX874" fmla="*/ 993172 w 4682585"/>
              <a:gd name="connsiteY874" fmla="*/ 935259 h 2174272"/>
              <a:gd name="connsiteX875" fmla="*/ 993172 w 4682585"/>
              <a:gd name="connsiteY875" fmla="*/ 788670 h 2174272"/>
              <a:gd name="connsiteX876" fmla="*/ 668179 w 4682585"/>
              <a:gd name="connsiteY876" fmla="*/ 788670 h 2174272"/>
              <a:gd name="connsiteX877" fmla="*/ 668179 w 4682585"/>
              <a:gd name="connsiteY877" fmla="*/ 935259 h 2174272"/>
              <a:gd name="connsiteX878" fmla="*/ 825913 w 4682585"/>
              <a:gd name="connsiteY878" fmla="*/ 935259 h 2174272"/>
              <a:gd name="connsiteX879" fmla="*/ 825913 w 4682585"/>
              <a:gd name="connsiteY879" fmla="*/ 788670 h 2174272"/>
              <a:gd name="connsiteX880" fmla="*/ 500920 w 4682585"/>
              <a:gd name="connsiteY880" fmla="*/ 788670 h 2174272"/>
              <a:gd name="connsiteX881" fmla="*/ 500920 w 4682585"/>
              <a:gd name="connsiteY881" fmla="*/ 935259 h 2174272"/>
              <a:gd name="connsiteX882" fmla="*/ 658654 w 4682585"/>
              <a:gd name="connsiteY882" fmla="*/ 935259 h 2174272"/>
              <a:gd name="connsiteX883" fmla="*/ 658654 w 4682585"/>
              <a:gd name="connsiteY883" fmla="*/ 788670 h 2174272"/>
              <a:gd name="connsiteX884" fmla="*/ 333566 w 4682585"/>
              <a:gd name="connsiteY884" fmla="*/ 788670 h 2174272"/>
              <a:gd name="connsiteX885" fmla="*/ 333566 w 4682585"/>
              <a:gd name="connsiteY885" fmla="*/ 935259 h 2174272"/>
              <a:gd name="connsiteX886" fmla="*/ 491395 w 4682585"/>
              <a:gd name="connsiteY886" fmla="*/ 935259 h 2174272"/>
              <a:gd name="connsiteX887" fmla="*/ 491395 w 4682585"/>
              <a:gd name="connsiteY887" fmla="*/ 788670 h 2174272"/>
              <a:gd name="connsiteX888" fmla="*/ 166307 w 4682585"/>
              <a:gd name="connsiteY888" fmla="*/ 788670 h 2174272"/>
              <a:gd name="connsiteX889" fmla="*/ 166307 w 4682585"/>
              <a:gd name="connsiteY889" fmla="*/ 935259 h 2174272"/>
              <a:gd name="connsiteX890" fmla="*/ 324041 w 4682585"/>
              <a:gd name="connsiteY890" fmla="*/ 935259 h 2174272"/>
              <a:gd name="connsiteX891" fmla="*/ 324041 w 4682585"/>
              <a:gd name="connsiteY891" fmla="*/ 788670 h 2174272"/>
              <a:gd name="connsiteX892" fmla="*/ 9525 w 4682585"/>
              <a:gd name="connsiteY892" fmla="*/ 788670 h 2174272"/>
              <a:gd name="connsiteX893" fmla="*/ 9525 w 4682585"/>
              <a:gd name="connsiteY893" fmla="*/ 935259 h 2174272"/>
              <a:gd name="connsiteX894" fmla="*/ 156782 w 4682585"/>
              <a:gd name="connsiteY894" fmla="*/ 935259 h 2174272"/>
              <a:gd name="connsiteX895" fmla="*/ 156782 w 4682585"/>
              <a:gd name="connsiteY895" fmla="*/ 788670 h 2174272"/>
              <a:gd name="connsiteX896" fmla="*/ 4515326 w 4682585"/>
              <a:gd name="connsiteY896" fmla="*/ 632555 h 2174272"/>
              <a:gd name="connsiteX897" fmla="*/ 4515326 w 4682585"/>
              <a:gd name="connsiteY897" fmla="*/ 779145 h 2174272"/>
              <a:gd name="connsiteX898" fmla="*/ 4673060 w 4682585"/>
              <a:gd name="connsiteY898" fmla="*/ 779145 h 2174272"/>
              <a:gd name="connsiteX899" fmla="*/ 4673060 w 4682585"/>
              <a:gd name="connsiteY899" fmla="*/ 632555 h 2174272"/>
              <a:gd name="connsiteX900" fmla="*/ 4348068 w 4682585"/>
              <a:gd name="connsiteY900" fmla="*/ 632555 h 2174272"/>
              <a:gd name="connsiteX901" fmla="*/ 4348068 w 4682585"/>
              <a:gd name="connsiteY901" fmla="*/ 779145 h 2174272"/>
              <a:gd name="connsiteX902" fmla="*/ 4505801 w 4682585"/>
              <a:gd name="connsiteY902" fmla="*/ 779145 h 2174272"/>
              <a:gd name="connsiteX903" fmla="*/ 4505801 w 4682585"/>
              <a:gd name="connsiteY903" fmla="*/ 632555 h 2174272"/>
              <a:gd name="connsiteX904" fmla="*/ 4180809 w 4682585"/>
              <a:gd name="connsiteY904" fmla="*/ 632555 h 2174272"/>
              <a:gd name="connsiteX905" fmla="*/ 4180809 w 4682585"/>
              <a:gd name="connsiteY905" fmla="*/ 779145 h 2174272"/>
              <a:gd name="connsiteX906" fmla="*/ 4338543 w 4682585"/>
              <a:gd name="connsiteY906" fmla="*/ 779145 h 2174272"/>
              <a:gd name="connsiteX907" fmla="*/ 4338543 w 4682585"/>
              <a:gd name="connsiteY907" fmla="*/ 632555 h 2174272"/>
              <a:gd name="connsiteX908" fmla="*/ 4013550 w 4682585"/>
              <a:gd name="connsiteY908" fmla="*/ 632555 h 2174272"/>
              <a:gd name="connsiteX909" fmla="*/ 4013550 w 4682585"/>
              <a:gd name="connsiteY909" fmla="*/ 779145 h 2174272"/>
              <a:gd name="connsiteX910" fmla="*/ 4171284 w 4682585"/>
              <a:gd name="connsiteY910" fmla="*/ 779145 h 2174272"/>
              <a:gd name="connsiteX911" fmla="*/ 4171284 w 4682585"/>
              <a:gd name="connsiteY911" fmla="*/ 632555 h 2174272"/>
              <a:gd name="connsiteX912" fmla="*/ 3846291 w 4682585"/>
              <a:gd name="connsiteY912" fmla="*/ 632555 h 2174272"/>
              <a:gd name="connsiteX913" fmla="*/ 3846291 w 4682585"/>
              <a:gd name="connsiteY913" fmla="*/ 779145 h 2174272"/>
              <a:gd name="connsiteX914" fmla="*/ 4004025 w 4682585"/>
              <a:gd name="connsiteY914" fmla="*/ 779145 h 2174272"/>
              <a:gd name="connsiteX915" fmla="*/ 4004025 w 4682585"/>
              <a:gd name="connsiteY915" fmla="*/ 632555 h 2174272"/>
              <a:gd name="connsiteX916" fmla="*/ 3678936 w 4682585"/>
              <a:gd name="connsiteY916" fmla="*/ 632555 h 2174272"/>
              <a:gd name="connsiteX917" fmla="*/ 3678936 w 4682585"/>
              <a:gd name="connsiteY917" fmla="*/ 779145 h 2174272"/>
              <a:gd name="connsiteX918" fmla="*/ 3836766 w 4682585"/>
              <a:gd name="connsiteY918" fmla="*/ 779145 h 2174272"/>
              <a:gd name="connsiteX919" fmla="*/ 3836766 w 4682585"/>
              <a:gd name="connsiteY919" fmla="*/ 632555 h 2174272"/>
              <a:gd name="connsiteX920" fmla="*/ 3511677 w 4682585"/>
              <a:gd name="connsiteY920" fmla="*/ 632555 h 2174272"/>
              <a:gd name="connsiteX921" fmla="*/ 3511677 w 4682585"/>
              <a:gd name="connsiteY921" fmla="*/ 779145 h 2174272"/>
              <a:gd name="connsiteX922" fmla="*/ 3669411 w 4682585"/>
              <a:gd name="connsiteY922" fmla="*/ 779145 h 2174272"/>
              <a:gd name="connsiteX923" fmla="*/ 3669411 w 4682585"/>
              <a:gd name="connsiteY923" fmla="*/ 632555 h 2174272"/>
              <a:gd name="connsiteX924" fmla="*/ 3344418 w 4682585"/>
              <a:gd name="connsiteY924" fmla="*/ 632555 h 2174272"/>
              <a:gd name="connsiteX925" fmla="*/ 3344418 w 4682585"/>
              <a:gd name="connsiteY925" fmla="*/ 779145 h 2174272"/>
              <a:gd name="connsiteX926" fmla="*/ 3502152 w 4682585"/>
              <a:gd name="connsiteY926" fmla="*/ 779145 h 2174272"/>
              <a:gd name="connsiteX927" fmla="*/ 3502152 w 4682585"/>
              <a:gd name="connsiteY927" fmla="*/ 632555 h 2174272"/>
              <a:gd name="connsiteX928" fmla="*/ 3177159 w 4682585"/>
              <a:gd name="connsiteY928" fmla="*/ 632555 h 2174272"/>
              <a:gd name="connsiteX929" fmla="*/ 3177159 w 4682585"/>
              <a:gd name="connsiteY929" fmla="*/ 779145 h 2174272"/>
              <a:gd name="connsiteX930" fmla="*/ 3334893 w 4682585"/>
              <a:gd name="connsiteY930" fmla="*/ 779145 h 2174272"/>
              <a:gd name="connsiteX931" fmla="*/ 3334893 w 4682585"/>
              <a:gd name="connsiteY931" fmla="*/ 632555 h 2174272"/>
              <a:gd name="connsiteX932" fmla="*/ 3009900 w 4682585"/>
              <a:gd name="connsiteY932" fmla="*/ 632555 h 2174272"/>
              <a:gd name="connsiteX933" fmla="*/ 3009900 w 4682585"/>
              <a:gd name="connsiteY933" fmla="*/ 779145 h 2174272"/>
              <a:gd name="connsiteX934" fmla="*/ 3167634 w 4682585"/>
              <a:gd name="connsiteY934" fmla="*/ 779145 h 2174272"/>
              <a:gd name="connsiteX935" fmla="*/ 3167634 w 4682585"/>
              <a:gd name="connsiteY935" fmla="*/ 632555 h 2174272"/>
              <a:gd name="connsiteX936" fmla="*/ 2842641 w 4682585"/>
              <a:gd name="connsiteY936" fmla="*/ 632555 h 2174272"/>
              <a:gd name="connsiteX937" fmla="*/ 2842641 w 4682585"/>
              <a:gd name="connsiteY937" fmla="*/ 779145 h 2174272"/>
              <a:gd name="connsiteX938" fmla="*/ 3000375 w 4682585"/>
              <a:gd name="connsiteY938" fmla="*/ 779145 h 2174272"/>
              <a:gd name="connsiteX939" fmla="*/ 3000375 w 4682585"/>
              <a:gd name="connsiteY939" fmla="*/ 632555 h 2174272"/>
              <a:gd name="connsiteX940" fmla="*/ 2675382 w 4682585"/>
              <a:gd name="connsiteY940" fmla="*/ 632555 h 2174272"/>
              <a:gd name="connsiteX941" fmla="*/ 2675382 w 4682585"/>
              <a:gd name="connsiteY941" fmla="*/ 779145 h 2174272"/>
              <a:gd name="connsiteX942" fmla="*/ 2833116 w 4682585"/>
              <a:gd name="connsiteY942" fmla="*/ 779145 h 2174272"/>
              <a:gd name="connsiteX943" fmla="*/ 2833116 w 4682585"/>
              <a:gd name="connsiteY943" fmla="*/ 632555 h 2174272"/>
              <a:gd name="connsiteX944" fmla="*/ 2508123 w 4682585"/>
              <a:gd name="connsiteY944" fmla="*/ 632555 h 2174272"/>
              <a:gd name="connsiteX945" fmla="*/ 2508123 w 4682585"/>
              <a:gd name="connsiteY945" fmla="*/ 779145 h 2174272"/>
              <a:gd name="connsiteX946" fmla="*/ 2665857 w 4682585"/>
              <a:gd name="connsiteY946" fmla="*/ 779145 h 2174272"/>
              <a:gd name="connsiteX947" fmla="*/ 2665857 w 4682585"/>
              <a:gd name="connsiteY947" fmla="*/ 632555 h 2174272"/>
              <a:gd name="connsiteX948" fmla="*/ 2340864 w 4682585"/>
              <a:gd name="connsiteY948" fmla="*/ 632555 h 2174272"/>
              <a:gd name="connsiteX949" fmla="*/ 2340864 w 4682585"/>
              <a:gd name="connsiteY949" fmla="*/ 779145 h 2174272"/>
              <a:gd name="connsiteX950" fmla="*/ 2498598 w 4682585"/>
              <a:gd name="connsiteY950" fmla="*/ 779145 h 2174272"/>
              <a:gd name="connsiteX951" fmla="*/ 2498598 w 4682585"/>
              <a:gd name="connsiteY951" fmla="*/ 632555 h 2174272"/>
              <a:gd name="connsiteX952" fmla="*/ 2173510 w 4682585"/>
              <a:gd name="connsiteY952" fmla="*/ 632555 h 2174272"/>
              <a:gd name="connsiteX953" fmla="*/ 2173510 w 4682585"/>
              <a:gd name="connsiteY953" fmla="*/ 779145 h 2174272"/>
              <a:gd name="connsiteX954" fmla="*/ 2331339 w 4682585"/>
              <a:gd name="connsiteY954" fmla="*/ 779145 h 2174272"/>
              <a:gd name="connsiteX955" fmla="*/ 2331339 w 4682585"/>
              <a:gd name="connsiteY955" fmla="*/ 632555 h 2174272"/>
              <a:gd name="connsiteX956" fmla="*/ 2006251 w 4682585"/>
              <a:gd name="connsiteY956" fmla="*/ 632555 h 2174272"/>
              <a:gd name="connsiteX957" fmla="*/ 2006251 w 4682585"/>
              <a:gd name="connsiteY957" fmla="*/ 779145 h 2174272"/>
              <a:gd name="connsiteX958" fmla="*/ 2163985 w 4682585"/>
              <a:gd name="connsiteY958" fmla="*/ 779145 h 2174272"/>
              <a:gd name="connsiteX959" fmla="*/ 2163985 w 4682585"/>
              <a:gd name="connsiteY959" fmla="*/ 632555 h 2174272"/>
              <a:gd name="connsiteX960" fmla="*/ 1838992 w 4682585"/>
              <a:gd name="connsiteY960" fmla="*/ 632555 h 2174272"/>
              <a:gd name="connsiteX961" fmla="*/ 1838992 w 4682585"/>
              <a:gd name="connsiteY961" fmla="*/ 779145 h 2174272"/>
              <a:gd name="connsiteX962" fmla="*/ 1996726 w 4682585"/>
              <a:gd name="connsiteY962" fmla="*/ 779145 h 2174272"/>
              <a:gd name="connsiteX963" fmla="*/ 1996726 w 4682585"/>
              <a:gd name="connsiteY963" fmla="*/ 632555 h 2174272"/>
              <a:gd name="connsiteX964" fmla="*/ 1671733 w 4682585"/>
              <a:gd name="connsiteY964" fmla="*/ 632555 h 2174272"/>
              <a:gd name="connsiteX965" fmla="*/ 1671733 w 4682585"/>
              <a:gd name="connsiteY965" fmla="*/ 779145 h 2174272"/>
              <a:gd name="connsiteX966" fmla="*/ 1829467 w 4682585"/>
              <a:gd name="connsiteY966" fmla="*/ 779145 h 2174272"/>
              <a:gd name="connsiteX967" fmla="*/ 1829467 w 4682585"/>
              <a:gd name="connsiteY967" fmla="*/ 632555 h 2174272"/>
              <a:gd name="connsiteX968" fmla="*/ 1504474 w 4682585"/>
              <a:gd name="connsiteY968" fmla="*/ 632555 h 2174272"/>
              <a:gd name="connsiteX969" fmla="*/ 1504474 w 4682585"/>
              <a:gd name="connsiteY969" fmla="*/ 779145 h 2174272"/>
              <a:gd name="connsiteX970" fmla="*/ 1662208 w 4682585"/>
              <a:gd name="connsiteY970" fmla="*/ 779145 h 2174272"/>
              <a:gd name="connsiteX971" fmla="*/ 1662208 w 4682585"/>
              <a:gd name="connsiteY971" fmla="*/ 632555 h 2174272"/>
              <a:gd name="connsiteX972" fmla="*/ 1337215 w 4682585"/>
              <a:gd name="connsiteY972" fmla="*/ 632555 h 2174272"/>
              <a:gd name="connsiteX973" fmla="*/ 1337215 w 4682585"/>
              <a:gd name="connsiteY973" fmla="*/ 779145 h 2174272"/>
              <a:gd name="connsiteX974" fmla="*/ 1494949 w 4682585"/>
              <a:gd name="connsiteY974" fmla="*/ 779145 h 2174272"/>
              <a:gd name="connsiteX975" fmla="*/ 1494949 w 4682585"/>
              <a:gd name="connsiteY975" fmla="*/ 632555 h 2174272"/>
              <a:gd name="connsiteX976" fmla="*/ 1169956 w 4682585"/>
              <a:gd name="connsiteY976" fmla="*/ 632555 h 2174272"/>
              <a:gd name="connsiteX977" fmla="*/ 1169956 w 4682585"/>
              <a:gd name="connsiteY977" fmla="*/ 779145 h 2174272"/>
              <a:gd name="connsiteX978" fmla="*/ 1327690 w 4682585"/>
              <a:gd name="connsiteY978" fmla="*/ 779145 h 2174272"/>
              <a:gd name="connsiteX979" fmla="*/ 1327690 w 4682585"/>
              <a:gd name="connsiteY979" fmla="*/ 632555 h 2174272"/>
              <a:gd name="connsiteX980" fmla="*/ 1002697 w 4682585"/>
              <a:gd name="connsiteY980" fmla="*/ 632555 h 2174272"/>
              <a:gd name="connsiteX981" fmla="*/ 1002697 w 4682585"/>
              <a:gd name="connsiteY981" fmla="*/ 779145 h 2174272"/>
              <a:gd name="connsiteX982" fmla="*/ 1160431 w 4682585"/>
              <a:gd name="connsiteY982" fmla="*/ 779145 h 2174272"/>
              <a:gd name="connsiteX983" fmla="*/ 1160431 w 4682585"/>
              <a:gd name="connsiteY983" fmla="*/ 632555 h 2174272"/>
              <a:gd name="connsiteX984" fmla="*/ 835438 w 4682585"/>
              <a:gd name="connsiteY984" fmla="*/ 632555 h 2174272"/>
              <a:gd name="connsiteX985" fmla="*/ 835438 w 4682585"/>
              <a:gd name="connsiteY985" fmla="*/ 779145 h 2174272"/>
              <a:gd name="connsiteX986" fmla="*/ 993172 w 4682585"/>
              <a:gd name="connsiteY986" fmla="*/ 779145 h 2174272"/>
              <a:gd name="connsiteX987" fmla="*/ 993172 w 4682585"/>
              <a:gd name="connsiteY987" fmla="*/ 632555 h 2174272"/>
              <a:gd name="connsiteX988" fmla="*/ 668179 w 4682585"/>
              <a:gd name="connsiteY988" fmla="*/ 632555 h 2174272"/>
              <a:gd name="connsiteX989" fmla="*/ 668179 w 4682585"/>
              <a:gd name="connsiteY989" fmla="*/ 779145 h 2174272"/>
              <a:gd name="connsiteX990" fmla="*/ 825913 w 4682585"/>
              <a:gd name="connsiteY990" fmla="*/ 779145 h 2174272"/>
              <a:gd name="connsiteX991" fmla="*/ 825913 w 4682585"/>
              <a:gd name="connsiteY991" fmla="*/ 632555 h 2174272"/>
              <a:gd name="connsiteX992" fmla="*/ 500920 w 4682585"/>
              <a:gd name="connsiteY992" fmla="*/ 632555 h 2174272"/>
              <a:gd name="connsiteX993" fmla="*/ 500920 w 4682585"/>
              <a:gd name="connsiteY993" fmla="*/ 779145 h 2174272"/>
              <a:gd name="connsiteX994" fmla="*/ 658654 w 4682585"/>
              <a:gd name="connsiteY994" fmla="*/ 779145 h 2174272"/>
              <a:gd name="connsiteX995" fmla="*/ 658654 w 4682585"/>
              <a:gd name="connsiteY995" fmla="*/ 632555 h 2174272"/>
              <a:gd name="connsiteX996" fmla="*/ 333566 w 4682585"/>
              <a:gd name="connsiteY996" fmla="*/ 632555 h 2174272"/>
              <a:gd name="connsiteX997" fmla="*/ 333566 w 4682585"/>
              <a:gd name="connsiteY997" fmla="*/ 779145 h 2174272"/>
              <a:gd name="connsiteX998" fmla="*/ 491395 w 4682585"/>
              <a:gd name="connsiteY998" fmla="*/ 779145 h 2174272"/>
              <a:gd name="connsiteX999" fmla="*/ 491395 w 4682585"/>
              <a:gd name="connsiteY999" fmla="*/ 632555 h 2174272"/>
              <a:gd name="connsiteX1000" fmla="*/ 166307 w 4682585"/>
              <a:gd name="connsiteY1000" fmla="*/ 632555 h 2174272"/>
              <a:gd name="connsiteX1001" fmla="*/ 166307 w 4682585"/>
              <a:gd name="connsiteY1001" fmla="*/ 779145 h 2174272"/>
              <a:gd name="connsiteX1002" fmla="*/ 324041 w 4682585"/>
              <a:gd name="connsiteY1002" fmla="*/ 779145 h 2174272"/>
              <a:gd name="connsiteX1003" fmla="*/ 324041 w 4682585"/>
              <a:gd name="connsiteY1003" fmla="*/ 632555 h 2174272"/>
              <a:gd name="connsiteX1004" fmla="*/ 9525 w 4682585"/>
              <a:gd name="connsiteY1004" fmla="*/ 632555 h 2174272"/>
              <a:gd name="connsiteX1005" fmla="*/ 9525 w 4682585"/>
              <a:gd name="connsiteY1005" fmla="*/ 779145 h 2174272"/>
              <a:gd name="connsiteX1006" fmla="*/ 156782 w 4682585"/>
              <a:gd name="connsiteY1006" fmla="*/ 779145 h 2174272"/>
              <a:gd name="connsiteX1007" fmla="*/ 156782 w 4682585"/>
              <a:gd name="connsiteY1007" fmla="*/ 632555 h 2174272"/>
              <a:gd name="connsiteX1008" fmla="*/ 4515326 w 4682585"/>
              <a:gd name="connsiteY1008" fmla="*/ 476440 h 2174272"/>
              <a:gd name="connsiteX1009" fmla="*/ 4515326 w 4682585"/>
              <a:gd name="connsiteY1009" fmla="*/ 623030 h 2174272"/>
              <a:gd name="connsiteX1010" fmla="*/ 4673060 w 4682585"/>
              <a:gd name="connsiteY1010" fmla="*/ 623030 h 2174272"/>
              <a:gd name="connsiteX1011" fmla="*/ 4673060 w 4682585"/>
              <a:gd name="connsiteY1011" fmla="*/ 476440 h 2174272"/>
              <a:gd name="connsiteX1012" fmla="*/ 4348068 w 4682585"/>
              <a:gd name="connsiteY1012" fmla="*/ 476440 h 2174272"/>
              <a:gd name="connsiteX1013" fmla="*/ 4348068 w 4682585"/>
              <a:gd name="connsiteY1013" fmla="*/ 623030 h 2174272"/>
              <a:gd name="connsiteX1014" fmla="*/ 4505801 w 4682585"/>
              <a:gd name="connsiteY1014" fmla="*/ 623030 h 2174272"/>
              <a:gd name="connsiteX1015" fmla="*/ 4505801 w 4682585"/>
              <a:gd name="connsiteY1015" fmla="*/ 476440 h 2174272"/>
              <a:gd name="connsiteX1016" fmla="*/ 4180809 w 4682585"/>
              <a:gd name="connsiteY1016" fmla="*/ 476440 h 2174272"/>
              <a:gd name="connsiteX1017" fmla="*/ 4180809 w 4682585"/>
              <a:gd name="connsiteY1017" fmla="*/ 623030 h 2174272"/>
              <a:gd name="connsiteX1018" fmla="*/ 4338543 w 4682585"/>
              <a:gd name="connsiteY1018" fmla="*/ 623030 h 2174272"/>
              <a:gd name="connsiteX1019" fmla="*/ 4338543 w 4682585"/>
              <a:gd name="connsiteY1019" fmla="*/ 476440 h 2174272"/>
              <a:gd name="connsiteX1020" fmla="*/ 4013550 w 4682585"/>
              <a:gd name="connsiteY1020" fmla="*/ 476440 h 2174272"/>
              <a:gd name="connsiteX1021" fmla="*/ 4013550 w 4682585"/>
              <a:gd name="connsiteY1021" fmla="*/ 623030 h 2174272"/>
              <a:gd name="connsiteX1022" fmla="*/ 4171284 w 4682585"/>
              <a:gd name="connsiteY1022" fmla="*/ 623030 h 2174272"/>
              <a:gd name="connsiteX1023" fmla="*/ 4171284 w 4682585"/>
              <a:gd name="connsiteY1023" fmla="*/ 476440 h 2174272"/>
              <a:gd name="connsiteX1024" fmla="*/ 3846291 w 4682585"/>
              <a:gd name="connsiteY1024" fmla="*/ 476440 h 2174272"/>
              <a:gd name="connsiteX1025" fmla="*/ 3846291 w 4682585"/>
              <a:gd name="connsiteY1025" fmla="*/ 623030 h 2174272"/>
              <a:gd name="connsiteX1026" fmla="*/ 4004025 w 4682585"/>
              <a:gd name="connsiteY1026" fmla="*/ 623030 h 2174272"/>
              <a:gd name="connsiteX1027" fmla="*/ 4004025 w 4682585"/>
              <a:gd name="connsiteY1027" fmla="*/ 476440 h 2174272"/>
              <a:gd name="connsiteX1028" fmla="*/ 3678936 w 4682585"/>
              <a:gd name="connsiteY1028" fmla="*/ 476440 h 2174272"/>
              <a:gd name="connsiteX1029" fmla="*/ 3678936 w 4682585"/>
              <a:gd name="connsiteY1029" fmla="*/ 623030 h 2174272"/>
              <a:gd name="connsiteX1030" fmla="*/ 3836766 w 4682585"/>
              <a:gd name="connsiteY1030" fmla="*/ 623030 h 2174272"/>
              <a:gd name="connsiteX1031" fmla="*/ 3836766 w 4682585"/>
              <a:gd name="connsiteY1031" fmla="*/ 476440 h 2174272"/>
              <a:gd name="connsiteX1032" fmla="*/ 3511677 w 4682585"/>
              <a:gd name="connsiteY1032" fmla="*/ 476440 h 2174272"/>
              <a:gd name="connsiteX1033" fmla="*/ 3511677 w 4682585"/>
              <a:gd name="connsiteY1033" fmla="*/ 623030 h 2174272"/>
              <a:gd name="connsiteX1034" fmla="*/ 3669411 w 4682585"/>
              <a:gd name="connsiteY1034" fmla="*/ 623030 h 2174272"/>
              <a:gd name="connsiteX1035" fmla="*/ 3669411 w 4682585"/>
              <a:gd name="connsiteY1035" fmla="*/ 476440 h 2174272"/>
              <a:gd name="connsiteX1036" fmla="*/ 3344418 w 4682585"/>
              <a:gd name="connsiteY1036" fmla="*/ 476440 h 2174272"/>
              <a:gd name="connsiteX1037" fmla="*/ 3344418 w 4682585"/>
              <a:gd name="connsiteY1037" fmla="*/ 623030 h 2174272"/>
              <a:gd name="connsiteX1038" fmla="*/ 3502152 w 4682585"/>
              <a:gd name="connsiteY1038" fmla="*/ 623030 h 2174272"/>
              <a:gd name="connsiteX1039" fmla="*/ 3502152 w 4682585"/>
              <a:gd name="connsiteY1039" fmla="*/ 476440 h 2174272"/>
              <a:gd name="connsiteX1040" fmla="*/ 3177159 w 4682585"/>
              <a:gd name="connsiteY1040" fmla="*/ 476440 h 2174272"/>
              <a:gd name="connsiteX1041" fmla="*/ 3177159 w 4682585"/>
              <a:gd name="connsiteY1041" fmla="*/ 623030 h 2174272"/>
              <a:gd name="connsiteX1042" fmla="*/ 3334893 w 4682585"/>
              <a:gd name="connsiteY1042" fmla="*/ 623030 h 2174272"/>
              <a:gd name="connsiteX1043" fmla="*/ 3334893 w 4682585"/>
              <a:gd name="connsiteY1043" fmla="*/ 476440 h 2174272"/>
              <a:gd name="connsiteX1044" fmla="*/ 3009900 w 4682585"/>
              <a:gd name="connsiteY1044" fmla="*/ 476440 h 2174272"/>
              <a:gd name="connsiteX1045" fmla="*/ 3009900 w 4682585"/>
              <a:gd name="connsiteY1045" fmla="*/ 623030 h 2174272"/>
              <a:gd name="connsiteX1046" fmla="*/ 3167634 w 4682585"/>
              <a:gd name="connsiteY1046" fmla="*/ 623030 h 2174272"/>
              <a:gd name="connsiteX1047" fmla="*/ 3167634 w 4682585"/>
              <a:gd name="connsiteY1047" fmla="*/ 476440 h 2174272"/>
              <a:gd name="connsiteX1048" fmla="*/ 2842641 w 4682585"/>
              <a:gd name="connsiteY1048" fmla="*/ 476440 h 2174272"/>
              <a:gd name="connsiteX1049" fmla="*/ 2842641 w 4682585"/>
              <a:gd name="connsiteY1049" fmla="*/ 623030 h 2174272"/>
              <a:gd name="connsiteX1050" fmla="*/ 3000375 w 4682585"/>
              <a:gd name="connsiteY1050" fmla="*/ 623030 h 2174272"/>
              <a:gd name="connsiteX1051" fmla="*/ 3000375 w 4682585"/>
              <a:gd name="connsiteY1051" fmla="*/ 476440 h 2174272"/>
              <a:gd name="connsiteX1052" fmla="*/ 2675382 w 4682585"/>
              <a:gd name="connsiteY1052" fmla="*/ 476440 h 2174272"/>
              <a:gd name="connsiteX1053" fmla="*/ 2675382 w 4682585"/>
              <a:gd name="connsiteY1053" fmla="*/ 623030 h 2174272"/>
              <a:gd name="connsiteX1054" fmla="*/ 2833116 w 4682585"/>
              <a:gd name="connsiteY1054" fmla="*/ 623030 h 2174272"/>
              <a:gd name="connsiteX1055" fmla="*/ 2833116 w 4682585"/>
              <a:gd name="connsiteY1055" fmla="*/ 476440 h 2174272"/>
              <a:gd name="connsiteX1056" fmla="*/ 2508123 w 4682585"/>
              <a:gd name="connsiteY1056" fmla="*/ 476440 h 2174272"/>
              <a:gd name="connsiteX1057" fmla="*/ 2508123 w 4682585"/>
              <a:gd name="connsiteY1057" fmla="*/ 623030 h 2174272"/>
              <a:gd name="connsiteX1058" fmla="*/ 2665857 w 4682585"/>
              <a:gd name="connsiteY1058" fmla="*/ 623030 h 2174272"/>
              <a:gd name="connsiteX1059" fmla="*/ 2665857 w 4682585"/>
              <a:gd name="connsiteY1059" fmla="*/ 476440 h 2174272"/>
              <a:gd name="connsiteX1060" fmla="*/ 2340864 w 4682585"/>
              <a:gd name="connsiteY1060" fmla="*/ 476440 h 2174272"/>
              <a:gd name="connsiteX1061" fmla="*/ 2340864 w 4682585"/>
              <a:gd name="connsiteY1061" fmla="*/ 623030 h 2174272"/>
              <a:gd name="connsiteX1062" fmla="*/ 2498598 w 4682585"/>
              <a:gd name="connsiteY1062" fmla="*/ 623030 h 2174272"/>
              <a:gd name="connsiteX1063" fmla="*/ 2498598 w 4682585"/>
              <a:gd name="connsiteY1063" fmla="*/ 476440 h 2174272"/>
              <a:gd name="connsiteX1064" fmla="*/ 2173510 w 4682585"/>
              <a:gd name="connsiteY1064" fmla="*/ 476440 h 2174272"/>
              <a:gd name="connsiteX1065" fmla="*/ 2173510 w 4682585"/>
              <a:gd name="connsiteY1065" fmla="*/ 623030 h 2174272"/>
              <a:gd name="connsiteX1066" fmla="*/ 2331339 w 4682585"/>
              <a:gd name="connsiteY1066" fmla="*/ 623030 h 2174272"/>
              <a:gd name="connsiteX1067" fmla="*/ 2331339 w 4682585"/>
              <a:gd name="connsiteY1067" fmla="*/ 476440 h 2174272"/>
              <a:gd name="connsiteX1068" fmla="*/ 2006251 w 4682585"/>
              <a:gd name="connsiteY1068" fmla="*/ 476440 h 2174272"/>
              <a:gd name="connsiteX1069" fmla="*/ 2006251 w 4682585"/>
              <a:gd name="connsiteY1069" fmla="*/ 623030 h 2174272"/>
              <a:gd name="connsiteX1070" fmla="*/ 2163985 w 4682585"/>
              <a:gd name="connsiteY1070" fmla="*/ 623030 h 2174272"/>
              <a:gd name="connsiteX1071" fmla="*/ 2163985 w 4682585"/>
              <a:gd name="connsiteY1071" fmla="*/ 476440 h 2174272"/>
              <a:gd name="connsiteX1072" fmla="*/ 1838992 w 4682585"/>
              <a:gd name="connsiteY1072" fmla="*/ 476440 h 2174272"/>
              <a:gd name="connsiteX1073" fmla="*/ 1838992 w 4682585"/>
              <a:gd name="connsiteY1073" fmla="*/ 623030 h 2174272"/>
              <a:gd name="connsiteX1074" fmla="*/ 1996726 w 4682585"/>
              <a:gd name="connsiteY1074" fmla="*/ 623030 h 2174272"/>
              <a:gd name="connsiteX1075" fmla="*/ 1996726 w 4682585"/>
              <a:gd name="connsiteY1075" fmla="*/ 476440 h 2174272"/>
              <a:gd name="connsiteX1076" fmla="*/ 1671733 w 4682585"/>
              <a:gd name="connsiteY1076" fmla="*/ 476440 h 2174272"/>
              <a:gd name="connsiteX1077" fmla="*/ 1671733 w 4682585"/>
              <a:gd name="connsiteY1077" fmla="*/ 623030 h 2174272"/>
              <a:gd name="connsiteX1078" fmla="*/ 1829467 w 4682585"/>
              <a:gd name="connsiteY1078" fmla="*/ 623030 h 2174272"/>
              <a:gd name="connsiteX1079" fmla="*/ 1829467 w 4682585"/>
              <a:gd name="connsiteY1079" fmla="*/ 476440 h 2174272"/>
              <a:gd name="connsiteX1080" fmla="*/ 1504474 w 4682585"/>
              <a:gd name="connsiteY1080" fmla="*/ 476440 h 2174272"/>
              <a:gd name="connsiteX1081" fmla="*/ 1504474 w 4682585"/>
              <a:gd name="connsiteY1081" fmla="*/ 623030 h 2174272"/>
              <a:gd name="connsiteX1082" fmla="*/ 1662208 w 4682585"/>
              <a:gd name="connsiteY1082" fmla="*/ 623030 h 2174272"/>
              <a:gd name="connsiteX1083" fmla="*/ 1662208 w 4682585"/>
              <a:gd name="connsiteY1083" fmla="*/ 476440 h 2174272"/>
              <a:gd name="connsiteX1084" fmla="*/ 1337215 w 4682585"/>
              <a:gd name="connsiteY1084" fmla="*/ 476440 h 2174272"/>
              <a:gd name="connsiteX1085" fmla="*/ 1337215 w 4682585"/>
              <a:gd name="connsiteY1085" fmla="*/ 623030 h 2174272"/>
              <a:gd name="connsiteX1086" fmla="*/ 1494949 w 4682585"/>
              <a:gd name="connsiteY1086" fmla="*/ 623030 h 2174272"/>
              <a:gd name="connsiteX1087" fmla="*/ 1494949 w 4682585"/>
              <a:gd name="connsiteY1087" fmla="*/ 476440 h 2174272"/>
              <a:gd name="connsiteX1088" fmla="*/ 1169956 w 4682585"/>
              <a:gd name="connsiteY1088" fmla="*/ 476440 h 2174272"/>
              <a:gd name="connsiteX1089" fmla="*/ 1169956 w 4682585"/>
              <a:gd name="connsiteY1089" fmla="*/ 623030 h 2174272"/>
              <a:gd name="connsiteX1090" fmla="*/ 1327690 w 4682585"/>
              <a:gd name="connsiteY1090" fmla="*/ 623030 h 2174272"/>
              <a:gd name="connsiteX1091" fmla="*/ 1327690 w 4682585"/>
              <a:gd name="connsiteY1091" fmla="*/ 476440 h 2174272"/>
              <a:gd name="connsiteX1092" fmla="*/ 1002697 w 4682585"/>
              <a:gd name="connsiteY1092" fmla="*/ 476440 h 2174272"/>
              <a:gd name="connsiteX1093" fmla="*/ 1002697 w 4682585"/>
              <a:gd name="connsiteY1093" fmla="*/ 623030 h 2174272"/>
              <a:gd name="connsiteX1094" fmla="*/ 1160431 w 4682585"/>
              <a:gd name="connsiteY1094" fmla="*/ 623030 h 2174272"/>
              <a:gd name="connsiteX1095" fmla="*/ 1160431 w 4682585"/>
              <a:gd name="connsiteY1095" fmla="*/ 476440 h 2174272"/>
              <a:gd name="connsiteX1096" fmla="*/ 835438 w 4682585"/>
              <a:gd name="connsiteY1096" fmla="*/ 476440 h 2174272"/>
              <a:gd name="connsiteX1097" fmla="*/ 835438 w 4682585"/>
              <a:gd name="connsiteY1097" fmla="*/ 623030 h 2174272"/>
              <a:gd name="connsiteX1098" fmla="*/ 993172 w 4682585"/>
              <a:gd name="connsiteY1098" fmla="*/ 623030 h 2174272"/>
              <a:gd name="connsiteX1099" fmla="*/ 993172 w 4682585"/>
              <a:gd name="connsiteY1099" fmla="*/ 476440 h 2174272"/>
              <a:gd name="connsiteX1100" fmla="*/ 668179 w 4682585"/>
              <a:gd name="connsiteY1100" fmla="*/ 476440 h 2174272"/>
              <a:gd name="connsiteX1101" fmla="*/ 668179 w 4682585"/>
              <a:gd name="connsiteY1101" fmla="*/ 623030 h 2174272"/>
              <a:gd name="connsiteX1102" fmla="*/ 825913 w 4682585"/>
              <a:gd name="connsiteY1102" fmla="*/ 623030 h 2174272"/>
              <a:gd name="connsiteX1103" fmla="*/ 825913 w 4682585"/>
              <a:gd name="connsiteY1103" fmla="*/ 476440 h 2174272"/>
              <a:gd name="connsiteX1104" fmla="*/ 500920 w 4682585"/>
              <a:gd name="connsiteY1104" fmla="*/ 476440 h 2174272"/>
              <a:gd name="connsiteX1105" fmla="*/ 500920 w 4682585"/>
              <a:gd name="connsiteY1105" fmla="*/ 623030 h 2174272"/>
              <a:gd name="connsiteX1106" fmla="*/ 658654 w 4682585"/>
              <a:gd name="connsiteY1106" fmla="*/ 623030 h 2174272"/>
              <a:gd name="connsiteX1107" fmla="*/ 658654 w 4682585"/>
              <a:gd name="connsiteY1107" fmla="*/ 476440 h 2174272"/>
              <a:gd name="connsiteX1108" fmla="*/ 333566 w 4682585"/>
              <a:gd name="connsiteY1108" fmla="*/ 476440 h 2174272"/>
              <a:gd name="connsiteX1109" fmla="*/ 333566 w 4682585"/>
              <a:gd name="connsiteY1109" fmla="*/ 623030 h 2174272"/>
              <a:gd name="connsiteX1110" fmla="*/ 491395 w 4682585"/>
              <a:gd name="connsiteY1110" fmla="*/ 623030 h 2174272"/>
              <a:gd name="connsiteX1111" fmla="*/ 491395 w 4682585"/>
              <a:gd name="connsiteY1111" fmla="*/ 476440 h 2174272"/>
              <a:gd name="connsiteX1112" fmla="*/ 166307 w 4682585"/>
              <a:gd name="connsiteY1112" fmla="*/ 476440 h 2174272"/>
              <a:gd name="connsiteX1113" fmla="*/ 166307 w 4682585"/>
              <a:gd name="connsiteY1113" fmla="*/ 623030 h 2174272"/>
              <a:gd name="connsiteX1114" fmla="*/ 324041 w 4682585"/>
              <a:gd name="connsiteY1114" fmla="*/ 623030 h 2174272"/>
              <a:gd name="connsiteX1115" fmla="*/ 324041 w 4682585"/>
              <a:gd name="connsiteY1115" fmla="*/ 476440 h 2174272"/>
              <a:gd name="connsiteX1116" fmla="*/ 9525 w 4682585"/>
              <a:gd name="connsiteY1116" fmla="*/ 476440 h 2174272"/>
              <a:gd name="connsiteX1117" fmla="*/ 9525 w 4682585"/>
              <a:gd name="connsiteY1117" fmla="*/ 623030 h 2174272"/>
              <a:gd name="connsiteX1118" fmla="*/ 156782 w 4682585"/>
              <a:gd name="connsiteY1118" fmla="*/ 623030 h 2174272"/>
              <a:gd name="connsiteX1119" fmla="*/ 156782 w 4682585"/>
              <a:gd name="connsiteY1119" fmla="*/ 476440 h 2174272"/>
              <a:gd name="connsiteX1120" fmla="*/ 4515326 w 4682585"/>
              <a:gd name="connsiteY1120" fmla="*/ 320325 h 2174272"/>
              <a:gd name="connsiteX1121" fmla="*/ 4515326 w 4682585"/>
              <a:gd name="connsiteY1121" fmla="*/ 466915 h 2174272"/>
              <a:gd name="connsiteX1122" fmla="*/ 4673060 w 4682585"/>
              <a:gd name="connsiteY1122" fmla="*/ 466915 h 2174272"/>
              <a:gd name="connsiteX1123" fmla="*/ 4673060 w 4682585"/>
              <a:gd name="connsiteY1123" fmla="*/ 320325 h 2174272"/>
              <a:gd name="connsiteX1124" fmla="*/ 4348068 w 4682585"/>
              <a:gd name="connsiteY1124" fmla="*/ 320325 h 2174272"/>
              <a:gd name="connsiteX1125" fmla="*/ 4348068 w 4682585"/>
              <a:gd name="connsiteY1125" fmla="*/ 466915 h 2174272"/>
              <a:gd name="connsiteX1126" fmla="*/ 4505801 w 4682585"/>
              <a:gd name="connsiteY1126" fmla="*/ 466915 h 2174272"/>
              <a:gd name="connsiteX1127" fmla="*/ 4505801 w 4682585"/>
              <a:gd name="connsiteY1127" fmla="*/ 320325 h 2174272"/>
              <a:gd name="connsiteX1128" fmla="*/ 4180809 w 4682585"/>
              <a:gd name="connsiteY1128" fmla="*/ 320325 h 2174272"/>
              <a:gd name="connsiteX1129" fmla="*/ 4180809 w 4682585"/>
              <a:gd name="connsiteY1129" fmla="*/ 466915 h 2174272"/>
              <a:gd name="connsiteX1130" fmla="*/ 4338543 w 4682585"/>
              <a:gd name="connsiteY1130" fmla="*/ 466915 h 2174272"/>
              <a:gd name="connsiteX1131" fmla="*/ 4338543 w 4682585"/>
              <a:gd name="connsiteY1131" fmla="*/ 320325 h 2174272"/>
              <a:gd name="connsiteX1132" fmla="*/ 4013550 w 4682585"/>
              <a:gd name="connsiteY1132" fmla="*/ 320325 h 2174272"/>
              <a:gd name="connsiteX1133" fmla="*/ 4013550 w 4682585"/>
              <a:gd name="connsiteY1133" fmla="*/ 466915 h 2174272"/>
              <a:gd name="connsiteX1134" fmla="*/ 4171284 w 4682585"/>
              <a:gd name="connsiteY1134" fmla="*/ 466915 h 2174272"/>
              <a:gd name="connsiteX1135" fmla="*/ 4171284 w 4682585"/>
              <a:gd name="connsiteY1135" fmla="*/ 320325 h 2174272"/>
              <a:gd name="connsiteX1136" fmla="*/ 3846291 w 4682585"/>
              <a:gd name="connsiteY1136" fmla="*/ 320325 h 2174272"/>
              <a:gd name="connsiteX1137" fmla="*/ 3846291 w 4682585"/>
              <a:gd name="connsiteY1137" fmla="*/ 466915 h 2174272"/>
              <a:gd name="connsiteX1138" fmla="*/ 4004025 w 4682585"/>
              <a:gd name="connsiteY1138" fmla="*/ 466915 h 2174272"/>
              <a:gd name="connsiteX1139" fmla="*/ 4004025 w 4682585"/>
              <a:gd name="connsiteY1139" fmla="*/ 320325 h 2174272"/>
              <a:gd name="connsiteX1140" fmla="*/ 3678936 w 4682585"/>
              <a:gd name="connsiteY1140" fmla="*/ 320325 h 2174272"/>
              <a:gd name="connsiteX1141" fmla="*/ 3678936 w 4682585"/>
              <a:gd name="connsiteY1141" fmla="*/ 466915 h 2174272"/>
              <a:gd name="connsiteX1142" fmla="*/ 3836766 w 4682585"/>
              <a:gd name="connsiteY1142" fmla="*/ 466915 h 2174272"/>
              <a:gd name="connsiteX1143" fmla="*/ 3836766 w 4682585"/>
              <a:gd name="connsiteY1143" fmla="*/ 320325 h 2174272"/>
              <a:gd name="connsiteX1144" fmla="*/ 3511677 w 4682585"/>
              <a:gd name="connsiteY1144" fmla="*/ 320325 h 2174272"/>
              <a:gd name="connsiteX1145" fmla="*/ 3511677 w 4682585"/>
              <a:gd name="connsiteY1145" fmla="*/ 466915 h 2174272"/>
              <a:gd name="connsiteX1146" fmla="*/ 3669411 w 4682585"/>
              <a:gd name="connsiteY1146" fmla="*/ 466915 h 2174272"/>
              <a:gd name="connsiteX1147" fmla="*/ 3669411 w 4682585"/>
              <a:gd name="connsiteY1147" fmla="*/ 320325 h 2174272"/>
              <a:gd name="connsiteX1148" fmla="*/ 3344418 w 4682585"/>
              <a:gd name="connsiteY1148" fmla="*/ 320325 h 2174272"/>
              <a:gd name="connsiteX1149" fmla="*/ 3344418 w 4682585"/>
              <a:gd name="connsiteY1149" fmla="*/ 466915 h 2174272"/>
              <a:gd name="connsiteX1150" fmla="*/ 3502152 w 4682585"/>
              <a:gd name="connsiteY1150" fmla="*/ 466915 h 2174272"/>
              <a:gd name="connsiteX1151" fmla="*/ 3502152 w 4682585"/>
              <a:gd name="connsiteY1151" fmla="*/ 320325 h 2174272"/>
              <a:gd name="connsiteX1152" fmla="*/ 3177159 w 4682585"/>
              <a:gd name="connsiteY1152" fmla="*/ 320325 h 2174272"/>
              <a:gd name="connsiteX1153" fmla="*/ 3177159 w 4682585"/>
              <a:gd name="connsiteY1153" fmla="*/ 466915 h 2174272"/>
              <a:gd name="connsiteX1154" fmla="*/ 3334893 w 4682585"/>
              <a:gd name="connsiteY1154" fmla="*/ 466915 h 2174272"/>
              <a:gd name="connsiteX1155" fmla="*/ 3334893 w 4682585"/>
              <a:gd name="connsiteY1155" fmla="*/ 320325 h 2174272"/>
              <a:gd name="connsiteX1156" fmla="*/ 3009900 w 4682585"/>
              <a:gd name="connsiteY1156" fmla="*/ 320325 h 2174272"/>
              <a:gd name="connsiteX1157" fmla="*/ 3009900 w 4682585"/>
              <a:gd name="connsiteY1157" fmla="*/ 466915 h 2174272"/>
              <a:gd name="connsiteX1158" fmla="*/ 3167634 w 4682585"/>
              <a:gd name="connsiteY1158" fmla="*/ 466915 h 2174272"/>
              <a:gd name="connsiteX1159" fmla="*/ 3167634 w 4682585"/>
              <a:gd name="connsiteY1159" fmla="*/ 320325 h 2174272"/>
              <a:gd name="connsiteX1160" fmla="*/ 2842641 w 4682585"/>
              <a:gd name="connsiteY1160" fmla="*/ 320325 h 2174272"/>
              <a:gd name="connsiteX1161" fmla="*/ 2842641 w 4682585"/>
              <a:gd name="connsiteY1161" fmla="*/ 466915 h 2174272"/>
              <a:gd name="connsiteX1162" fmla="*/ 3000375 w 4682585"/>
              <a:gd name="connsiteY1162" fmla="*/ 466915 h 2174272"/>
              <a:gd name="connsiteX1163" fmla="*/ 3000375 w 4682585"/>
              <a:gd name="connsiteY1163" fmla="*/ 320325 h 2174272"/>
              <a:gd name="connsiteX1164" fmla="*/ 2675382 w 4682585"/>
              <a:gd name="connsiteY1164" fmla="*/ 320325 h 2174272"/>
              <a:gd name="connsiteX1165" fmla="*/ 2675382 w 4682585"/>
              <a:gd name="connsiteY1165" fmla="*/ 466915 h 2174272"/>
              <a:gd name="connsiteX1166" fmla="*/ 2833116 w 4682585"/>
              <a:gd name="connsiteY1166" fmla="*/ 466915 h 2174272"/>
              <a:gd name="connsiteX1167" fmla="*/ 2833116 w 4682585"/>
              <a:gd name="connsiteY1167" fmla="*/ 320325 h 2174272"/>
              <a:gd name="connsiteX1168" fmla="*/ 2508123 w 4682585"/>
              <a:gd name="connsiteY1168" fmla="*/ 320325 h 2174272"/>
              <a:gd name="connsiteX1169" fmla="*/ 2508123 w 4682585"/>
              <a:gd name="connsiteY1169" fmla="*/ 466915 h 2174272"/>
              <a:gd name="connsiteX1170" fmla="*/ 2665857 w 4682585"/>
              <a:gd name="connsiteY1170" fmla="*/ 466915 h 2174272"/>
              <a:gd name="connsiteX1171" fmla="*/ 2665857 w 4682585"/>
              <a:gd name="connsiteY1171" fmla="*/ 320325 h 2174272"/>
              <a:gd name="connsiteX1172" fmla="*/ 2340864 w 4682585"/>
              <a:gd name="connsiteY1172" fmla="*/ 320325 h 2174272"/>
              <a:gd name="connsiteX1173" fmla="*/ 2340864 w 4682585"/>
              <a:gd name="connsiteY1173" fmla="*/ 466915 h 2174272"/>
              <a:gd name="connsiteX1174" fmla="*/ 2498598 w 4682585"/>
              <a:gd name="connsiteY1174" fmla="*/ 466915 h 2174272"/>
              <a:gd name="connsiteX1175" fmla="*/ 2498598 w 4682585"/>
              <a:gd name="connsiteY1175" fmla="*/ 320325 h 2174272"/>
              <a:gd name="connsiteX1176" fmla="*/ 2173510 w 4682585"/>
              <a:gd name="connsiteY1176" fmla="*/ 320325 h 2174272"/>
              <a:gd name="connsiteX1177" fmla="*/ 2173510 w 4682585"/>
              <a:gd name="connsiteY1177" fmla="*/ 466915 h 2174272"/>
              <a:gd name="connsiteX1178" fmla="*/ 2331339 w 4682585"/>
              <a:gd name="connsiteY1178" fmla="*/ 466915 h 2174272"/>
              <a:gd name="connsiteX1179" fmla="*/ 2331339 w 4682585"/>
              <a:gd name="connsiteY1179" fmla="*/ 320325 h 2174272"/>
              <a:gd name="connsiteX1180" fmla="*/ 2006251 w 4682585"/>
              <a:gd name="connsiteY1180" fmla="*/ 320325 h 2174272"/>
              <a:gd name="connsiteX1181" fmla="*/ 2006251 w 4682585"/>
              <a:gd name="connsiteY1181" fmla="*/ 466915 h 2174272"/>
              <a:gd name="connsiteX1182" fmla="*/ 2163985 w 4682585"/>
              <a:gd name="connsiteY1182" fmla="*/ 466915 h 2174272"/>
              <a:gd name="connsiteX1183" fmla="*/ 2163985 w 4682585"/>
              <a:gd name="connsiteY1183" fmla="*/ 320325 h 2174272"/>
              <a:gd name="connsiteX1184" fmla="*/ 1838992 w 4682585"/>
              <a:gd name="connsiteY1184" fmla="*/ 320325 h 2174272"/>
              <a:gd name="connsiteX1185" fmla="*/ 1838992 w 4682585"/>
              <a:gd name="connsiteY1185" fmla="*/ 466915 h 2174272"/>
              <a:gd name="connsiteX1186" fmla="*/ 1996726 w 4682585"/>
              <a:gd name="connsiteY1186" fmla="*/ 466915 h 2174272"/>
              <a:gd name="connsiteX1187" fmla="*/ 1996726 w 4682585"/>
              <a:gd name="connsiteY1187" fmla="*/ 320325 h 2174272"/>
              <a:gd name="connsiteX1188" fmla="*/ 1671733 w 4682585"/>
              <a:gd name="connsiteY1188" fmla="*/ 320325 h 2174272"/>
              <a:gd name="connsiteX1189" fmla="*/ 1671733 w 4682585"/>
              <a:gd name="connsiteY1189" fmla="*/ 466915 h 2174272"/>
              <a:gd name="connsiteX1190" fmla="*/ 1829467 w 4682585"/>
              <a:gd name="connsiteY1190" fmla="*/ 466915 h 2174272"/>
              <a:gd name="connsiteX1191" fmla="*/ 1829467 w 4682585"/>
              <a:gd name="connsiteY1191" fmla="*/ 320325 h 2174272"/>
              <a:gd name="connsiteX1192" fmla="*/ 1504474 w 4682585"/>
              <a:gd name="connsiteY1192" fmla="*/ 320325 h 2174272"/>
              <a:gd name="connsiteX1193" fmla="*/ 1504474 w 4682585"/>
              <a:gd name="connsiteY1193" fmla="*/ 466915 h 2174272"/>
              <a:gd name="connsiteX1194" fmla="*/ 1662208 w 4682585"/>
              <a:gd name="connsiteY1194" fmla="*/ 466915 h 2174272"/>
              <a:gd name="connsiteX1195" fmla="*/ 1662208 w 4682585"/>
              <a:gd name="connsiteY1195" fmla="*/ 320325 h 2174272"/>
              <a:gd name="connsiteX1196" fmla="*/ 1337215 w 4682585"/>
              <a:gd name="connsiteY1196" fmla="*/ 320325 h 2174272"/>
              <a:gd name="connsiteX1197" fmla="*/ 1337215 w 4682585"/>
              <a:gd name="connsiteY1197" fmla="*/ 466915 h 2174272"/>
              <a:gd name="connsiteX1198" fmla="*/ 1494949 w 4682585"/>
              <a:gd name="connsiteY1198" fmla="*/ 466915 h 2174272"/>
              <a:gd name="connsiteX1199" fmla="*/ 1494949 w 4682585"/>
              <a:gd name="connsiteY1199" fmla="*/ 320325 h 2174272"/>
              <a:gd name="connsiteX1200" fmla="*/ 1169956 w 4682585"/>
              <a:gd name="connsiteY1200" fmla="*/ 320325 h 2174272"/>
              <a:gd name="connsiteX1201" fmla="*/ 1169956 w 4682585"/>
              <a:gd name="connsiteY1201" fmla="*/ 466915 h 2174272"/>
              <a:gd name="connsiteX1202" fmla="*/ 1327690 w 4682585"/>
              <a:gd name="connsiteY1202" fmla="*/ 466915 h 2174272"/>
              <a:gd name="connsiteX1203" fmla="*/ 1327690 w 4682585"/>
              <a:gd name="connsiteY1203" fmla="*/ 320325 h 2174272"/>
              <a:gd name="connsiteX1204" fmla="*/ 1002697 w 4682585"/>
              <a:gd name="connsiteY1204" fmla="*/ 320325 h 2174272"/>
              <a:gd name="connsiteX1205" fmla="*/ 1002697 w 4682585"/>
              <a:gd name="connsiteY1205" fmla="*/ 466915 h 2174272"/>
              <a:gd name="connsiteX1206" fmla="*/ 1160431 w 4682585"/>
              <a:gd name="connsiteY1206" fmla="*/ 466915 h 2174272"/>
              <a:gd name="connsiteX1207" fmla="*/ 1160431 w 4682585"/>
              <a:gd name="connsiteY1207" fmla="*/ 320325 h 2174272"/>
              <a:gd name="connsiteX1208" fmla="*/ 835438 w 4682585"/>
              <a:gd name="connsiteY1208" fmla="*/ 320325 h 2174272"/>
              <a:gd name="connsiteX1209" fmla="*/ 835438 w 4682585"/>
              <a:gd name="connsiteY1209" fmla="*/ 466915 h 2174272"/>
              <a:gd name="connsiteX1210" fmla="*/ 993172 w 4682585"/>
              <a:gd name="connsiteY1210" fmla="*/ 466915 h 2174272"/>
              <a:gd name="connsiteX1211" fmla="*/ 993172 w 4682585"/>
              <a:gd name="connsiteY1211" fmla="*/ 320325 h 2174272"/>
              <a:gd name="connsiteX1212" fmla="*/ 668179 w 4682585"/>
              <a:gd name="connsiteY1212" fmla="*/ 320325 h 2174272"/>
              <a:gd name="connsiteX1213" fmla="*/ 668179 w 4682585"/>
              <a:gd name="connsiteY1213" fmla="*/ 466915 h 2174272"/>
              <a:gd name="connsiteX1214" fmla="*/ 825913 w 4682585"/>
              <a:gd name="connsiteY1214" fmla="*/ 466915 h 2174272"/>
              <a:gd name="connsiteX1215" fmla="*/ 825913 w 4682585"/>
              <a:gd name="connsiteY1215" fmla="*/ 320325 h 2174272"/>
              <a:gd name="connsiteX1216" fmla="*/ 500920 w 4682585"/>
              <a:gd name="connsiteY1216" fmla="*/ 320325 h 2174272"/>
              <a:gd name="connsiteX1217" fmla="*/ 500920 w 4682585"/>
              <a:gd name="connsiteY1217" fmla="*/ 466915 h 2174272"/>
              <a:gd name="connsiteX1218" fmla="*/ 658654 w 4682585"/>
              <a:gd name="connsiteY1218" fmla="*/ 466915 h 2174272"/>
              <a:gd name="connsiteX1219" fmla="*/ 658654 w 4682585"/>
              <a:gd name="connsiteY1219" fmla="*/ 320325 h 2174272"/>
              <a:gd name="connsiteX1220" fmla="*/ 333566 w 4682585"/>
              <a:gd name="connsiteY1220" fmla="*/ 320325 h 2174272"/>
              <a:gd name="connsiteX1221" fmla="*/ 333566 w 4682585"/>
              <a:gd name="connsiteY1221" fmla="*/ 466915 h 2174272"/>
              <a:gd name="connsiteX1222" fmla="*/ 491395 w 4682585"/>
              <a:gd name="connsiteY1222" fmla="*/ 466915 h 2174272"/>
              <a:gd name="connsiteX1223" fmla="*/ 491395 w 4682585"/>
              <a:gd name="connsiteY1223" fmla="*/ 320325 h 2174272"/>
              <a:gd name="connsiteX1224" fmla="*/ 166307 w 4682585"/>
              <a:gd name="connsiteY1224" fmla="*/ 320325 h 2174272"/>
              <a:gd name="connsiteX1225" fmla="*/ 166307 w 4682585"/>
              <a:gd name="connsiteY1225" fmla="*/ 466915 h 2174272"/>
              <a:gd name="connsiteX1226" fmla="*/ 324041 w 4682585"/>
              <a:gd name="connsiteY1226" fmla="*/ 466915 h 2174272"/>
              <a:gd name="connsiteX1227" fmla="*/ 324041 w 4682585"/>
              <a:gd name="connsiteY1227" fmla="*/ 320325 h 2174272"/>
              <a:gd name="connsiteX1228" fmla="*/ 9525 w 4682585"/>
              <a:gd name="connsiteY1228" fmla="*/ 320325 h 2174272"/>
              <a:gd name="connsiteX1229" fmla="*/ 9525 w 4682585"/>
              <a:gd name="connsiteY1229" fmla="*/ 466915 h 2174272"/>
              <a:gd name="connsiteX1230" fmla="*/ 156782 w 4682585"/>
              <a:gd name="connsiteY1230" fmla="*/ 466915 h 2174272"/>
              <a:gd name="connsiteX1231" fmla="*/ 156782 w 4682585"/>
              <a:gd name="connsiteY1231" fmla="*/ 320325 h 2174272"/>
              <a:gd name="connsiteX1232" fmla="*/ 4515326 w 4682585"/>
              <a:gd name="connsiteY1232" fmla="*/ 164211 h 2174272"/>
              <a:gd name="connsiteX1233" fmla="*/ 4515326 w 4682585"/>
              <a:gd name="connsiteY1233" fmla="*/ 310800 h 2174272"/>
              <a:gd name="connsiteX1234" fmla="*/ 4673060 w 4682585"/>
              <a:gd name="connsiteY1234" fmla="*/ 310800 h 2174272"/>
              <a:gd name="connsiteX1235" fmla="*/ 4673060 w 4682585"/>
              <a:gd name="connsiteY1235" fmla="*/ 164211 h 2174272"/>
              <a:gd name="connsiteX1236" fmla="*/ 4348068 w 4682585"/>
              <a:gd name="connsiteY1236" fmla="*/ 164211 h 2174272"/>
              <a:gd name="connsiteX1237" fmla="*/ 4348068 w 4682585"/>
              <a:gd name="connsiteY1237" fmla="*/ 310800 h 2174272"/>
              <a:gd name="connsiteX1238" fmla="*/ 4505801 w 4682585"/>
              <a:gd name="connsiteY1238" fmla="*/ 310800 h 2174272"/>
              <a:gd name="connsiteX1239" fmla="*/ 4505801 w 4682585"/>
              <a:gd name="connsiteY1239" fmla="*/ 164211 h 2174272"/>
              <a:gd name="connsiteX1240" fmla="*/ 4180809 w 4682585"/>
              <a:gd name="connsiteY1240" fmla="*/ 164211 h 2174272"/>
              <a:gd name="connsiteX1241" fmla="*/ 4180809 w 4682585"/>
              <a:gd name="connsiteY1241" fmla="*/ 310800 h 2174272"/>
              <a:gd name="connsiteX1242" fmla="*/ 4338543 w 4682585"/>
              <a:gd name="connsiteY1242" fmla="*/ 310800 h 2174272"/>
              <a:gd name="connsiteX1243" fmla="*/ 4338543 w 4682585"/>
              <a:gd name="connsiteY1243" fmla="*/ 164211 h 2174272"/>
              <a:gd name="connsiteX1244" fmla="*/ 4013550 w 4682585"/>
              <a:gd name="connsiteY1244" fmla="*/ 164211 h 2174272"/>
              <a:gd name="connsiteX1245" fmla="*/ 4013550 w 4682585"/>
              <a:gd name="connsiteY1245" fmla="*/ 310800 h 2174272"/>
              <a:gd name="connsiteX1246" fmla="*/ 4171284 w 4682585"/>
              <a:gd name="connsiteY1246" fmla="*/ 310800 h 2174272"/>
              <a:gd name="connsiteX1247" fmla="*/ 4171284 w 4682585"/>
              <a:gd name="connsiteY1247" fmla="*/ 164211 h 2174272"/>
              <a:gd name="connsiteX1248" fmla="*/ 3846291 w 4682585"/>
              <a:gd name="connsiteY1248" fmla="*/ 164211 h 2174272"/>
              <a:gd name="connsiteX1249" fmla="*/ 3846291 w 4682585"/>
              <a:gd name="connsiteY1249" fmla="*/ 310800 h 2174272"/>
              <a:gd name="connsiteX1250" fmla="*/ 4004025 w 4682585"/>
              <a:gd name="connsiteY1250" fmla="*/ 310800 h 2174272"/>
              <a:gd name="connsiteX1251" fmla="*/ 4004025 w 4682585"/>
              <a:gd name="connsiteY1251" fmla="*/ 164211 h 2174272"/>
              <a:gd name="connsiteX1252" fmla="*/ 3678936 w 4682585"/>
              <a:gd name="connsiteY1252" fmla="*/ 164211 h 2174272"/>
              <a:gd name="connsiteX1253" fmla="*/ 3678936 w 4682585"/>
              <a:gd name="connsiteY1253" fmla="*/ 310800 h 2174272"/>
              <a:gd name="connsiteX1254" fmla="*/ 3836766 w 4682585"/>
              <a:gd name="connsiteY1254" fmla="*/ 310800 h 2174272"/>
              <a:gd name="connsiteX1255" fmla="*/ 3836766 w 4682585"/>
              <a:gd name="connsiteY1255" fmla="*/ 164211 h 2174272"/>
              <a:gd name="connsiteX1256" fmla="*/ 3511677 w 4682585"/>
              <a:gd name="connsiteY1256" fmla="*/ 164211 h 2174272"/>
              <a:gd name="connsiteX1257" fmla="*/ 3511677 w 4682585"/>
              <a:gd name="connsiteY1257" fmla="*/ 310800 h 2174272"/>
              <a:gd name="connsiteX1258" fmla="*/ 3669411 w 4682585"/>
              <a:gd name="connsiteY1258" fmla="*/ 310800 h 2174272"/>
              <a:gd name="connsiteX1259" fmla="*/ 3669411 w 4682585"/>
              <a:gd name="connsiteY1259" fmla="*/ 164211 h 2174272"/>
              <a:gd name="connsiteX1260" fmla="*/ 3344418 w 4682585"/>
              <a:gd name="connsiteY1260" fmla="*/ 164211 h 2174272"/>
              <a:gd name="connsiteX1261" fmla="*/ 3344418 w 4682585"/>
              <a:gd name="connsiteY1261" fmla="*/ 310800 h 2174272"/>
              <a:gd name="connsiteX1262" fmla="*/ 3502152 w 4682585"/>
              <a:gd name="connsiteY1262" fmla="*/ 310800 h 2174272"/>
              <a:gd name="connsiteX1263" fmla="*/ 3502152 w 4682585"/>
              <a:gd name="connsiteY1263" fmla="*/ 164211 h 2174272"/>
              <a:gd name="connsiteX1264" fmla="*/ 3177159 w 4682585"/>
              <a:gd name="connsiteY1264" fmla="*/ 164211 h 2174272"/>
              <a:gd name="connsiteX1265" fmla="*/ 3177159 w 4682585"/>
              <a:gd name="connsiteY1265" fmla="*/ 310800 h 2174272"/>
              <a:gd name="connsiteX1266" fmla="*/ 3334893 w 4682585"/>
              <a:gd name="connsiteY1266" fmla="*/ 310800 h 2174272"/>
              <a:gd name="connsiteX1267" fmla="*/ 3334893 w 4682585"/>
              <a:gd name="connsiteY1267" fmla="*/ 164211 h 2174272"/>
              <a:gd name="connsiteX1268" fmla="*/ 3009900 w 4682585"/>
              <a:gd name="connsiteY1268" fmla="*/ 164211 h 2174272"/>
              <a:gd name="connsiteX1269" fmla="*/ 3009900 w 4682585"/>
              <a:gd name="connsiteY1269" fmla="*/ 310800 h 2174272"/>
              <a:gd name="connsiteX1270" fmla="*/ 3167634 w 4682585"/>
              <a:gd name="connsiteY1270" fmla="*/ 310800 h 2174272"/>
              <a:gd name="connsiteX1271" fmla="*/ 3167634 w 4682585"/>
              <a:gd name="connsiteY1271" fmla="*/ 164211 h 2174272"/>
              <a:gd name="connsiteX1272" fmla="*/ 2842641 w 4682585"/>
              <a:gd name="connsiteY1272" fmla="*/ 164211 h 2174272"/>
              <a:gd name="connsiteX1273" fmla="*/ 2842641 w 4682585"/>
              <a:gd name="connsiteY1273" fmla="*/ 310800 h 2174272"/>
              <a:gd name="connsiteX1274" fmla="*/ 3000375 w 4682585"/>
              <a:gd name="connsiteY1274" fmla="*/ 310800 h 2174272"/>
              <a:gd name="connsiteX1275" fmla="*/ 3000375 w 4682585"/>
              <a:gd name="connsiteY1275" fmla="*/ 164211 h 2174272"/>
              <a:gd name="connsiteX1276" fmla="*/ 2675382 w 4682585"/>
              <a:gd name="connsiteY1276" fmla="*/ 164211 h 2174272"/>
              <a:gd name="connsiteX1277" fmla="*/ 2675382 w 4682585"/>
              <a:gd name="connsiteY1277" fmla="*/ 310800 h 2174272"/>
              <a:gd name="connsiteX1278" fmla="*/ 2833116 w 4682585"/>
              <a:gd name="connsiteY1278" fmla="*/ 310800 h 2174272"/>
              <a:gd name="connsiteX1279" fmla="*/ 2833116 w 4682585"/>
              <a:gd name="connsiteY1279" fmla="*/ 164211 h 2174272"/>
              <a:gd name="connsiteX1280" fmla="*/ 2508123 w 4682585"/>
              <a:gd name="connsiteY1280" fmla="*/ 164211 h 2174272"/>
              <a:gd name="connsiteX1281" fmla="*/ 2508123 w 4682585"/>
              <a:gd name="connsiteY1281" fmla="*/ 310800 h 2174272"/>
              <a:gd name="connsiteX1282" fmla="*/ 2665857 w 4682585"/>
              <a:gd name="connsiteY1282" fmla="*/ 310800 h 2174272"/>
              <a:gd name="connsiteX1283" fmla="*/ 2665857 w 4682585"/>
              <a:gd name="connsiteY1283" fmla="*/ 164211 h 2174272"/>
              <a:gd name="connsiteX1284" fmla="*/ 2340864 w 4682585"/>
              <a:gd name="connsiteY1284" fmla="*/ 164211 h 2174272"/>
              <a:gd name="connsiteX1285" fmla="*/ 2340864 w 4682585"/>
              <a:gd name="connsiteY1285" fmla="*/ 310800 h 2174272"/>
              <a:gd name="connsiteX1286" fmla="*/ 2498598 w 4682585"/>
              <a:gd name="connsiteY1286" fmla="*/ 310800 h 2174272"/>
              <a:gd name="connsiteX1287" fmla="*/ 2498598 w 4682585"/>
              <a:gd name="connsiteY1287" fmla="*/ 164211 h 2174272"/>
              <a:gd name="connsiteX1288" fmla="*/ 2173510 w 4682585"/>
              <a:gd name="connsiteY1288" fmla="*/ 164211 h 2174272"/>
              <a:gd name="connsiteX1289" fmla="*/ 2173510 w 4682585"/>
              <a:gd name="connsiteY1289" fmla="*/ 310800 h 2174272"/>
              <a:gd name="connsiteX1290" fmla="*/ 2331339 w 4682585"/>
              <a:gd name="connsiteY1290" fmla="*/ 310800 h 2174272"/>
              <a:gd name="connsiteX1291" fmla="*/ 2331339 w 4682585"/>
              <a:gd name="connsiteY1291" fmla="*/ 164211 h 2174272"/>
              <a:gd name="connsiteX1292" fmla="*/ 2006251 w 4682585"/>
              <a:gd name="connsiteY1292" fmla="*/ 164211 h 2174272"/>
              <a:gd name="connsiteX1293" fmla="*/ 2006251 w 4682585"/>
              <a:gd name="connsiteY1293" fmla="*/ 310800 h 2174272"/>
              <a:gd name="connsiteX1294" fmla="*/ 2163985 w 4682585"/>
              <a:gd name="connsiteY1294" fmla="*/ 310800 h 2174272"/>
              <a:gd name="connsiteX1295" fmla="*/ 2163985 w 4682585"/>
              <a:gd name="connsiteY1295" fmla="*/ 164211 h 2174272"/>
              <a:gd name="connsiteX1296" fmla="*/ 1838992 w 4682585"/>
              <a:gd name="connsiteY1296" fmla="*/ 164211 h 2174272"/>
              <a:gd name="connsiteX1297" fmla="*/ 1838992 w 4682585"/>
              <a:gd name="connsiteY1297" fmla="*/ 310800 h 2174272"/>
              <a:gd name="connsiteX1298" fmla="*/ 1996726 w 4682585"/>
              <a:gd name="connsiteY1298" fmla="*/ 310800 h 2174272"/>
              <a:gd name="connsiteX1299" fmla="*/ 1996726 w 4682585"/>
              <a:gd name="connsiteY1299" fmla="*/ 164211 h 2174272"/>
              <a:gd name="connsiteX1300" fmla="*/ 1671733 w 4682585"/>
              <a:gd name="connsiteY1300" fmla="*/ 164211 h 2174272"/>
              <a:gd name="connsiteX1301" fmla="*/ 1671733 w 4682585"/>
              <a:gd name="connsiteY1301" fmla="*/ 310800 h 2174272"/>
              <a:gd name="connsiteX1302" fmla="*/ 1829467 w 4682585"/>
              <a:gd name="connsiteY1302" fmla="*/ 310800 h 2174272"/>
              <a:gd name="connsiteX1303" fmla="*/ 1829467 w 4682585"/>
              <a:gd name="connsiteY1303" fmla="*/ 164211 h 2174272"/>
              <a:gd name="connsiteX1304" fmla="*/ 1504474 w 4682585"/>
              <a:gd name="connsiteY1304" fmla="*/ 164211 h 2174272"/>
              <a:gd name="connsiteX1305" fmla="*/ 1504474 w 4682585"/>
              <a:gd name="connsiteY1305" fmla="*/ 310800 h 2174272"/>
              <a:gd name="connsiteX1306" fmla="*/ 1662208 w 4682585"/>
              <a:gd name="connsiteY1306" fmla="*/ 310800 h 2174272"/>
              <a:gd name="connsiteX1307" fmla="*/ 1662208 w 4682585"/>
              <a:gd name="connsiteY1307" fmla="*/ 164211 h 2174272"/>
              <a:gd name="connsiteX1308" fmla="*/ 1337215 w 4682585"/>
              <a:gd name="connsiteY1308" fmla="*/ 164211 h 2174272"/>
              <a:gd name="connsiteX1309" fmla="*/ 1337215 w 4682585"/>
              <a:gd name="connsiteY1309" fmla="*/ 310800 h 2174272"/>
              <a:gd name="connsiteX1310" fmla="*/ 1494949 w 4682585"/>
              <a:gd name="connsiteY1310" fmla="*/ 310800 h 2174272"/>
              <a:gd name="connsiteX1311" fmla="*/ 1494949 w 4682585"/>
              <a:gd name="connsiteY1311" fmla="*/ 164211 h 2174272"/>
              <a:gd name="connsiteX1312" fmla="*/ 1169956 w 4682585"/>
              <a:gd name="connsiteY1312" fmla="*/ 164211 h 2174272"/>
              <a:gd name="connsiteX1313" fmla="*/ 1169956 w 4682585"/>
              <a:gd name="connsiteY1313" fmla="*/ 310800 h 2174272"/>
              <a:gd name="connsiteX1314" fmla="*/ 1327690 w 4682585"/>
              <a:gd name="connsiteY1314" fmla="*/ 310800 h 2174272"/>
              <a:gd name="connsiteX1315" fmla="*/ 1327690 w 4682585"/>
              <a:gd name="connsiteY1315" fmla="*/ 164211 h 2174272"/>
              <a:gd name="connsiteX1316" fmla="*/ 1002697 w 4682585"/>
              <a:gd name="connsiteY1316" fmla="*/ 164211 h 2174272"/>
              <a:gd name="connsiteX1317" fmla="*/ 1002697 w 4682585"/>
              <a:gd name="connsiteY1317" fmla="*/ 310800 h 2174272"/>
              <a:gd name="connsiteX1318" fmla="*/ 1160431 w 4682585"/>
              <a:gd name="connsiteY1318" fmla="*/ 310800 h 2174272"/>
              <a:gd name="connsiteX1319" fmla="*/ 1160431 w 4682585"/>
              <a:gd name="connsiteY1319" fmla="*/ 164211 h 2174272"/>
              <a:gd name="connsiteX1320" fmla="*/ 835438 w 4682585"/>
              <a:gd name="connsiteY1320" fmla="*/ 164211 h 2174272"/>
              <a:gd name="connsiteX1321" fmla="*/ 835438 w 4682585"/>
              <a:gd name="connsiteY1321" fmla="*/ 310800 h 2174272"/>
              <a:gd name="connsiteX1322" fmla="*/ 993172 w 4682585"/>
              <a:gd name="connsiteY1322" fmla="*/ 310800 h 2174272"/>
              <a:gd name="connsiteX1323" fmla="*/ 993172 w 4682585"/>
              <a:gd name="connsiteY1323" fmla="*/ 164211 h 2174272"/>
              <a:gd name="connsiteX1324" fmla="*/ 668179 w 4682585"/>
              <a:gd name="connsiteY1324" fmla="*/ 164211 h 2174272"/>
              <a:gd name="connsiteX1325" fmla="*/ 668179 w 4682585"/>
              <a:gd name="connsiteY1325" fmla="*/ 310800 h 2174272"/>
              <a:gd name="connsiteX1326" fmla="*/ 825913 w 4682585"/>
              <a:gd name="connsiteY1326" fmla="*/ 310800 h 2174272"/>
              <a:gd name="connsiteX1327" fmla="*/ 825913 w 4682585"/>
              <a:gd name="connsiteY1327" fmla="*/ 164211 h 2174272"/>
              <a:gd name="connsiteX1328" fmla="*/ 500920 w 4682585"/>
              <a:gd name="connsiteY1328" fmla="*/ 164211 h 2174272"/>
              <a:gd name="connsiteX1329" fmla="*/ 500920 w 4682585"/>
              <a:gd name="connsiteY1329" fmla="*/ 310800 h 2174272"/>
              <a:gd name="connsiteX1330" fmla="*/ 658654 w 4682585"/>
              <a:gd name="connsiteY1330" fmla="*/ 310800 h 2174272"/>
              <a:gd name="connsiteX1331" fmla="*/ 658654 w 4682585"/>
              <a:gd name="connsiteY1331" fmla="*/ 164211 h 2174272"/>
              <a:gd name="connsiteX1332" fmla="*/ 333566 w 4682585"/>
              <a:gd name="connsiteY1332" fmla="*/ 164211 h 2174272"/>
              <a:gd name="connsiteX1333" fmla="*/ 333566 w 4682585"/>
              <a:gd name="connsiteY1333" fmla="*/ 310800 h 2174272"/>
              <a:gd name="connsiteX1334" fmla="*/ 491395 w 4682585"/>
              <a:gd name="connsiteY1334" fmla="*/ 310800 h 2174272"/>
              <a:gd name="connsiteX1335" fmla="*/ 491395 w 4682585"/>
              <a:gd name="connsiteY1335" fmla="*/ 164211 h 2174272"/>
              <a:gd name="connsiteX1336" fmla="*/ 166307 w 4682585"/>
              <a:gd name="connsiteY1336" fmla="*/ 164211 h 2174272"/>
              <a:gd name="connsiteX1337" fmla="*/ 166307 w 4682585"/>
              <a:gd name="connsiteY1337" fmla="*/ 310800 h 2174272"/>
              <a:gd name="connsiteX1338" fmla="*/ 324041 w 4682585"/>
              <a:gd name="connsiteY1338" fmla="*/ 310800 h 2174272"/>
              <a:gd name="connsiteX1339" fmla="*/ 324041 w 4682585"/>
              <a:gd name="connsiteY1339" fmla="*/ 164211 h 2174272"/>
              <a:gd name="connsiteX1340" fmla="*/ 9525 w 4682585"/>
              <a:gd name="connsiteY1340" fmla="*/ 164211 h 2174272"/>
              <a:gd name="connsiteX1341" fmla="*/ 9525 w 4682585"/>
              <a:gd name="connsiteY1341" fmla="*/ 310800 h 2174272"/>
              <a:gd name="connsiteX1342" fmla="*/ 156782 w 4682585"/>
              <a:gd name="connsiteY1342" fmla="*/ 310800 h 2174272"/>
              <a:gd name="connsiteX1343" fmla="*/ 156782 w 4682585"/>
              <a:gd name="connsiteY1343" fmla="*/ 164211 h 2174272"/>
              <a:gd name="connsiteX1344" fmla="*/ 0 w 4682585"/>
              <a:gd name="connsiteY1344" fmla="*/ 0 h 2174272"/>
              <a:gd name="connsiteX1345" fmla="*/ 9525 w 4682585"/>
              <a:gd name="connsiteY1345" fmla="*/ 0 h 2174272"/>
              <a:gd name="connsiteX1346" fmla="*/ 9525 w 4682585"/>
              <a:gd name="connsiteY1346" fmla="*/ 154686 h 2174272"/>
              <a:gd name="connsiteX1347" fmla="*/ 156782 w 4682585"/>
              <a:gd name="connsiteY1347" fmla="*/ 154686 h 2174272"/>
              <a:gd name="connsiteX1348" fmla="*/ 156782 w 4682585"/>
              <a:gd name="connsiteY1348" fmla="*/ 0 h 2174272"/>
              <a:gd name="connsiteX1349" fmla="*/ 166307 w 4682585"/>
              <a:gd name="connsiteY1349" fmla="*/ 0 h 2174272"/>
              <a:gd name="connsiteX1350" fmla="*/ 166307 w 4682585"/>
              <a:gd name="connsiteY1350" fmla="*/ 154686 h 2174272"/>
              <a:gd name="connsiteX1351" fmla="*/ 324041 w 4682585"/>
              <a:gd name="connsiteY1351" fmla="*/ 154686 h 2174272"/>
              <a:gd name="connsiteX1352" fmla="*/ 324041 w 4682585"/>
              <a:gd name="connsiteY1352" fmla="*/ 0 h 2174272"/>
              <a:gd name="connsiteX1353" fmla="*/ 333566 w 4682585"/>
              <a:gd name="connsiteY1353" fmla="*/ 0 h 2174272"/>
              <a:gd name="connsiteX1354" fmla="*/ 333566 w 4682585"/>
              <a:gd name="connsiteY1354" fmla="*/ 154686 h 2174272"/>
              <a:gd name="connsiteX1355" fmla="*/ 491395 w 4682585"/>
              <a:gd name="connsiteY1355" fmla="*/ 154686 h 2174272"/>
              <a:gd name="connsiteX1356" fmla="*/ 491395 w 4682585"/>
              <a:gd name="connsiteY1356" fmla="*/ 0 h 2174272"/>
              <a:gd name="connsiteX1357" fmla="*/ 500920 w 4682585"/>
              <a:gd name="connsiteY1357" fmla="*/ 0 h 2174272"/>
              <a:gd name="connsiteX1358" fmla="*/ 500920 w 4682585"/>
              <a:gd name="connsiteY1358" fmla="*/ 154686 h 2174272"/>
              <a:gd name="connsiteX1359" fmla="*/ 658654 w 4682585"/>
              <a:gd name="connsiteY1359" fmla="*/ 154686 h 2174272"/>
              <a:gd name="connsiteX1360" fmla="*/ 658654 w 4682585"/>
              <a:gd name="connsiteY1360" fmla="*/ 0 h 2174272"/>
              <a:gd name="connsiteX1361" fmla="*/ 668179 w 4682585"/>
              <a:gd name="connsiteY1361" fmla="*/ 0 h 2174272"/>
              <a:gd name="connsiteX1362" fmla="*/ 668179 w 4682585"/>
              <a:gd name="connsiteY1362" fmla="*/ 154686 h 2174272"/>
              <a:gd name="connsiteX1363" fmla="*/ 825913 w 4682585"/>
              <a:gd name="connsiteY1363" fmla="*/ 154686 h 2174272"/>
              <a:gd name="connsiteX1364" fmla="*/ 825913 w 4682585"/>
              <a:gd name="connsiteY1364" fmla="*/ 0 h 2174272"/>
              <a:gd name="connsiteX1365" fmla="*/ 835438 w 4682585"/>
              <a:gd name="connsiteY1365" fmla="*/ 0 h 2174272"/>
              <a:gd name="connsiteX1366" fmla="*/ 835438 w 4682585"/>
              <a:gd name="connsiteY1366" fmla="*/ 154686 h 2174272"/>
              <a:gd name="connsiteX1367" fmla="*/ 993172 w 4682585"/>
              <a:gd name="connsiteY1367" fmla="*/ 154686 h 2174272"/>
              <a:gd name="connsiteX1368" fmla="*/ 993172 w 4682585"/>
              <a:gd name="connsiteY1368" fmla="*/ 0 h 2174272"/>
              <a:gd name="connsiteX1369" fmla="*/ 1002697 w 4682585"/>
              <a:gd name="connsiteY1369" fmla="*/ 0 h 2174272"/>
              <a:gd name="connsiteX1370" fmla="*/ 1002697 w 4682585"/>
              <a:gd name="connsiteY1370" fmla="*/ 154686 h 2174272"/>
              <a:gd name="connsiteX1371" fmla="*/ 1160431 w 4682585"/>
              <a:gd name="connsiteY1371" fmla="*/ 154686 h 2174272"/>
              <a:gd name="connsiteX1372" fmla="*/ 1160431 w 4682585"/>
              <a:gd name="connsiteY1372" fmla="*/ 0 h 2174272"/>
              <a:gd name="connsiteX1373" fmla="*/ 1169956 w 4682585"/>
              <a:gd name="connsiteY1373" fmla="*/ 0 h 2174272"/>
              <a:gd name="connsiteX1374" fmla="*/ 1169956 w 4682585"/>
              <a:gd name="connsiteY1374" fmla="*/ 154686 h 2174272"/>
              <a:gd name="connsiteX1375" fmla="*/ 1327690 w 4682585"/>
              <a:gd name="connsiteY1375" fmla="*/ 154686 h 2174272"/>
              <a:gd name="connsiteX1376" fmla="*/ 1327690 w 4682585"/>
              <a:gd name="connsiteY1376" fmla="*/ 0 h 2174272"/>
              <a:gd name="connsiteX1377" fmla="*/ 1337215 w 4682585"/>
              <a:gd name="connsiteY1377" fmla="*/ 0 h 2174272"/>
              <a:gd name="connsiteX1378" fmla="*/ 1337215 w 4682585"/>
              <a:gd name="connsiteY1378" fmla="*/ 154686 h 2174272"/>
              <a:gd name="connsiteX1379" fmla="*/ 1494949 w 4682585"/>
              <a:gd name="connsiteY1379" fmla="*/ 154686 h 2174272"/>
              <a:gd name="connsiteX1380" fmla="*/ 1494949 w 4682585"/>
              <a:gd name="connsiteY1380" fmla="*/ 0 h 2174272"/>
              <a:gd name="connsiteX1381" fmla="*/ 1504474 w 4682585"/>
              <a:gd name="connsiteY1381" fmla="*/ 0 h 2174272"/>
              <a:gd name="connsiteX1382" fmla="*/ 1504474 w 4682585"/>
              <a:gd name="connsiteY1382" fmla="*/ 154686 h 2174272"/>
              <a:gd name="connsiteX1383" fmla="*/ 1662208 w 4682585"/>
              <a:gd name="connsiteY1383" fmla="*/ 154686 h 2174272"/>
              <a:gd name="connsiteX1384" fmla="*/ 1662208 w 4682585"/>
              <a:gd name="connsiteY1384" fmla="*/ 0 h 2174272"/>
              <a:gd name="connsiteX1385" fmla="*/ 1671733 w 4682585"/>
              <a:gd name="connsiteY1385" fmla="*/ 0 h 2174272"/>
              <a:gd name="connsiteX1386" fmla="*/ 1671733 w 4682585"/>
              <a:gd name="connsiteY1386" fmla="*/ 154686 h 2174272"/>
              <a:gd name="connsiteX1387" fmla="*/ 1829467 w 4682585"/>
              <a:gd name="connsiteY1387" fmla="*/ 154686 h 2174272"/>
              <a:gd name="connsiteX1388" fmla="*/ 1829467 w 4682585"/>
              <a:gd name="connsiteY1388" fmla="*/ 0 h 2174272"/>
              <a:gd name="connsiteX1389" fmla="*/ 1838992 w 4682585"/>
              <a:gd name="connsiteY1389" fmla="*/ 0 h 2174272"/>
              <a:gd name="connsiteX1390" fmla="*/ 1838992 w 4682585"/>
              <a:gd name="connsiteY1390" fmla="*/ 154686 h 2174272"/>
              <a:gd name="connsiteX1391" fmla="*/ 1996726 w 4682585"/>
              <a:gd name="connsiteY1391" fmla="*/ 154686 h 2174272"/>
              <a:gd name="connsiteX1392" fmla="*/ 1996726 w 4682585"/>
              <a:gd name="connsiteY1392" fmla="*/ 0 h 2174272"/>
              <a:gd name="connsiteX1393" fmla="*/ 2006251 w 4682585"/>
              <a:gd name="connsiteY1393" fmla="*/ 0 h 2174272"/>
              <a:gd name="connsiteX1394" fmla="*/ 2006251 w 4682585"/>
              <a:gd name="connsiteY1394" fmla="*/ 154686 h 2174272"/>
              <a:gd name="connsiteX1395" fmla="*/ 2163985 w 4682585"/>
              <a:gd name="connsiteY1395" fmla="*/ 154686 h 2174272"/>
              <a:gd name="connsiteX1396" fmla="*/ 2163985 w 4682585"/>
              <a:gd name="connsiteY1396" fmla="*/ 0 h 2174272"/>
              <a:gd name="connsiteX1397" fmla="*/ 2173510 w 4682585"/>
              <a:gd name="connsiteY1397" fmla="*/ 0 h 2174272"/>
              <a:gd name="connsiteX1398" fmla="*/ 2173510 w 4682585"/>
              <a:gd name="connsiteY1398" fmla="*/ 154686 h 2174272"/>
              <a:gd name="connsiteX1399" fmla="*/ 2331339 w 4682585"/>
              <a:gd name="connsiteY1399" fmla="*/ 154686 h 2174272"/>
              <a:gd name="connsiteX1400" fmla="*/ 2331339 w 4682585"/>
              <a:gd name="connsiteY1400" fmla="*/ 0 h 2174272"/>
              <a:gd name="connsiteX1401" fmla="*/ 2340864 w 4682585"/>
              <a:gd name="connsiteY1401" fmla="*/ 0 h 2174272"/>
              <a:gd name="connsiteX1402" fmla="*/ 2340864 w 4682585"/>
              <a:gd name="connsiteY1402" fmla="*/ 154686 h 2174272"/>
              <a:gd name="connsiteX1403" fmla="*/ 2498598 w 4682585"/>
              <a:gd name="connsiteY1403" fmla="*/ 154686 h 2174272"/>
              <a:gd name="connsiteX1404" fmla="*/ 2498598 w 4682585"/>
              <a:gd name="connsiteY1404" fmla="*/ 0 h 2174272"/>
              <a:gd name="connsiteX1405" fmla="*/ 2508123 w 4682585"/>
              <a:gd name="connsiteY1405" fmla="*/ 0 h 2174272"/>
              <a:gd name="connsiteX1406" fmla="*/ 2508123 w 4682585"/>
              <a:gd name="connsiteY1406" fmla="*/ 154686 h 2174272"/>
              <a:gd name="connsiteX1407" fmla="*/ 2665857 w 4682585"/>
              <a:gd name="connsiteY1407" fmla="*/ 154686 h 2174272"/>
              <a:gd name="connsiteX1408" fmla="*/ 2665857 w 4682585"/>
              <a:gd name="connsiteY1408" fmla="*/ 0 h 2174272"/>
              <a:gd name="connsiteX1409" fmla="*/ 2675382 w 4682585"/>
              <a:gd name="connsiteY1409" fmla="*/ 0 h 2174272"/>
              <a:gd name="connsiteX1410" fmla="*/ 2675382 w 4682585"/>
              <a:gd name="connsiteY1410" fmla="*/ 154686 h 2174272"/>
              <a:gd name="connsiteX1411" fmla="*/ 2833116 w 4682585"/>
              <a:gd name="connsiteY1411" fmla="*/ 154686 h 2174272"/>
              <a:gd name="connsiteX1412" fmla="*/ 2833116 w 4682585"/>
              <a:gd name="connsiteY1412" fmla="*/ 0 h 2174272"/>
              <a:gd name="connsiteX1413" fmla="*/ 2842641 w 4682585"/>
              <a:gd name="connsiteY1413" fmla="*/ 0 h 2174272"/>
              <a:gd name="connsiteX1414" fmla="*/ 2842641 w 4682585"/>
              <a:gd name="connsiteY1414" fmla="*/ 154686 h 2174272"/>
              <a:gd name="connsiteX1415" fmla="*/ 3000375 w 4682585"/>
              <a:gd name="connsiteY1415" fmla="*/ 154686 h 2174272"/>
              <a:gd name="connsiteX1416" fmla="*/ 3000375 w 4682585"/>
              <a:gd name="connsiteY1416" fmla="*/ 0 h 2174272"/>
              <a:gd name="connsiteX1417" fmla="*/ 3009900 w 4682585"/>
              <a:gd name="connsiteY1417" fmla="*/ 0 h 2174272"/>
              <a:gd name="connsiteX1418" fmla="*/ 3009900 w 4682585"/>
              <a:gd name="connsiteY1418" fmla="*/ 154686 h 2174272"/>
              <a:gd name="connsiteX1419" fmla="*/ 3167634 w 4682585"/>
              <a:gd name="connsiteY1419" fmla="*/ 154686 h 2174272"/>
              <a:gd name="connsiteX1420" fmla="*/ 3167634 w 4682585"/>
              <a:gd name="connsiteY1420" fmla="*/ 0 h 2174272"/>
              <a:gd name="connsiteX1421" fmla="*/ 3177159 w 4682585"/>
              <a:gd name="connsiteY1421" fmla="*/ 0 h 2174272"/>
              <a:gd name="connsiteX1422" fmla="*/ 3177159 w 4682585"/>
              <a:gd name="connsiteY1422" fmla="*/ 154686 h 2174272"/>
              <a:gd name="connsiteX1423" fmla="*/ 3334893 w 4682585"/>
              <a:gd name="connsiteY1423" fmla="*/ 154686 h 2174272"/>
              <a:gd name="connsiteX1424" fmla="*/ 3334893 w 4682585"/>
              <a:gd name="connsiteY1424" fmla="*/ 0 h 2174272"/>
              <a:gd name="connsiteX1425" fmla="*/ 3344418 w 4682585"/>
              <a:gd name="connsiteY1425" fmla="*/ 0 h 2174272"/>
              <a:gd name="connsiteX1426" fmla="*/ 3344418 w 4682585"/>
              <a:gd name="connsiteY1426" fmla="*/ 154686 h 2174272"/>
              <a:gd name="connsiteX1427" fmla="*/ 3502152 w 4682585"/>
              <a:gd name="connsiteY1427" fmla="*/ 154686 h 2174272"/>
              <a:gd name="connsiteX1428" fmla="*/ 3502152 w 4682585"/>
              <a:gd name="connsiteY1428" fmla="*/ 0 h 2174272"/>
              <a:gd name="connsiteX1429" fmla="*/ 3511677 w 4682585"/>
              <a:gd name="connsiteY1429" fmla="*/ 0 h 2174272"/>
              <a:gd name="connsiteX1430" fmla="*/ 3511677 w 4682585"/>
              <a:gd name="connsiteY1430" fmla="*/ 154686 h 2174272"/>
              <a:gd name="connsiteX1431" fmla="*/ 3669411 w 4682585"/>
              <a:gd name="connsiteY1431" fmla="*/ 154686 h 2174272"/>
              <a:gd name="connsiteX1432" fmla="*/ 3669411 w 4682585"/>
              <a:gd name="connsiteY1432" fmla="*/ 0 h 2174272"/>
              <a:gd name="connsiteX1433" fmla="*/ 3678936 w 4682585"/>
              <a:gd name="connsiteY1433" fmla="*/ 0 h 2174272"/>
              <a:gd name="connsiteX1434" fmla="*/ 3678936 w 4682585"/>
              <a:gd name="connsiteY1434" fmla="*/ 154686 h 2174272"/>
              <a:gd name="connsiteX1435" fmla="*/ 3836766 w 4682585"/>
              <a:gd name="connsiteY1435" fmla="*/ 154686 h 2174272"/>
              <a:gd name="connsiteX1436" fmla="*/ 3836766 w 4682585"/>
              <a:gd name="connsiteY1436" fmla="*/ 0 h 2174272"/>
              <a:gd name="connsiteX1437" fmla="*/ 3846291 w 4682585"/>
              <a:gd name="connsiteY1437" fmla="*/ 0 h 2174272"/>
              <a:gd name="connsiteX1438" fmla="*/ 3846291 w 4682585"/>
              <a:gd name="connsiteY1438" fmla="*/ 154686 h 2174272"/>
              <a:gd name="connsiteX1439" fmla="*/ 4004025 w 4682585"/>
              <a:gd name="connsiteY1439" fmla="*/ 154686 h 2174272"/>
              <a:gd name="connsiteX1440" fmla="*/ 4004025 w 4682585"/>
              <a:gd name="connsiteY1440" fmla="*/ 0 h 2174272"/>
              <a:gd name="connsiteX1441" fmla="*/ 4013550 w 4682585"/>
              <a:gd name="connsiteY1441" fmla="*/ 0 h 2174272"/>
              <a:gd name="connsiteX1442" fmla="*/ 4013550 w 4682585"/>
              <a:gd name="connsiteY1442" fmla="*/ 154686 h 2174272"/>
              <a:gd name="connsiteX1443" fmla="*/ 4171284 w 4682585"/>
              <a:gd name="connsiteY1443" fmla="*/ 154686 h 2174272"/>
              <a:gd name="connsiteX1444" fmla="*/ 4171284 w 4682585"/>
              <a:gd name="connsiteY1444" fmla="*/ 0 h 2174272"/>
              <a:gd name="connsiteX1445" fmla="*/ 4180809 w 4682585"/>
              <a:gd name="connsiteY1445" fmla="*/ 0 h 2174272"/>
              <a:gd name="connsiteX1446" fmla="*/ 4180809 w 4682585"/>
              <a:gd name="connsiteY1446" fmla="*/ 154686 h 2174272"/>
              <a:gd name="connsiteX1447" fmla="*/ 4338543 w 4682585"/>
              <a:gd name="connsiteY1447" fmla="*/ 154686 h 2174272"/>
              <a:gd name="connsiteX1448" fmla="*/ 4338543 w 4682585"/>
              <a:gd name="connsiteY1448" fmla="*/ 0 h 2174272"/>
              <a:gd name="connsiteX1449" fmla="*/ 4348068 w 4682585"/>
              <a:gd name="connsiteY1449" fmla="*/ 0 h 2174272"/>
              <a:gd name="connsiteX1450" fmla="*/ 4348068 w 4682585"/>
              <a:gd name="connsiteY1450" fmla="*/ 154686 h 2174272"/>
              <a:gd name="connsiteX1451" fmla="*/ 4505801 w 4682585"/>
              <a:gd name="connsiteY1451" fmla="*/ 154686 h 2174272"/>
              <a:gd name="connsiteX1452" fmla="*/ 4505801 w 4682585"/>
              <a:gd name="connsiteY1452" fmla="*/ 0 h 2174272"/>
              <a:gd name="connsiteX1453" fmla="*/ 4515326 w 4682585"/>
              <a:gd name="connsiteY1453" fmla="*/ 0 h 2174272"/>
              <a:gd name="connsiteX1454" fmla="*/ 4515326 w 4682585"/>
              <a:gd name="connsiteY1454" fmla="*/ 154686 h 2174272"/>
              <a:gd name="connsiteX1455" fmla="*/ 4673060 w 4682585"/>
              <a:gd name="connsiteY1455" fmla="*/ 154686 h 2174272"/>
              <a:gd name="connsiteX1456" fmla="*/ 4673060 w 4682585"/>
              <a:gd name="connsiteY1456" fmla="*/ 0 h 2174272"/>
              <a:gd name="connsiteX1457" fmla="*/ 4682585 w 4682585"/>
              <a:gd name="connsiteY1457" fmla="*/ 0 h 2174272"/>
              <a:gd name="connsiteX1458" fmla="*/ 4682585 w 4682585"/>
              <a:gd name="connsiteY1458" fmla="*/ 2174272 h 2174272"/>
              <a:gd name="connsiteX1459" fmla="*/ 4673060 w 4682585"/>
              <a:gd name="connsiteY1459" fmla="*/ 2174272 h 2174272"/>
              <a:gd name="connsiteX1460" fmla="*/ 4673060 w 4682585"/>
              <a:gd name="connsiteY1460" fmla="*/ 2037588 h 2174272"/>
              <a:gd name="connsiteX1461" fmla="*/ 4515326 w 4682585"/>
              <a:gd name="connsiteY1461" fmla="*/ 2037588 h 2174272"/>
              <a:gd name="connsiteX1462" fmla="*/ 4515326 w 4682585"/>
              <a:gd name="connsiteY1462" fmla="*/ 2174272 h 2174272"/>
              <a:gd name="connsiteX1463" fmla="*/ 4505801 w 4682585"/>
              <a:gd name="connsiteY1463" fmla="*/ 2174272 h 2174272"/>
              <a:gd name="connsiteX1464" fmla="*/ 4505801 w 4682585"/>
              <a:gd name="connsiteY1464" fmla="*/ 2037588 h 2174272"/>
              <a:gd name="connsiteX1465" fmla="*/ 4348068 w 4682585"/>
              <a:gd name="connsiteY1465" fmla="*/ 2037588 h 2174272"/>
              <a:gd name="connsiteX1466" fmla="*/ 4348068 w 4682585"/>
              <a:gd name="connsiteY1466" fmla="*/ 2174272 h 2174272"/>
              <a:gd name="connsiteX1467" fmla="*/ 4338543 w 4682585"/>
              <a:gd name="connsiteY1467" fmla="*/ 2174272 h 2174272"/>
              <a:gd name="connsiteX1468" fmla="*/ 4338543 w 4682585"/>
              <a:gd name="connsiteY1468" fmla="*/ 2037588 h 2174272"/>
              <a:gd name="connsiteX1469" fmla="*/ 4180809 w 4682585"/>
              <a:gd name="connsiteY1469" fmla="*/ 2037588 h 2174272"/>
              <a:gd name="connsiteX1470" fmla="*/ 4180809 w 4682585"/>
              <a:gd name="connsiteY1470" fmla="*/ 2174272 h 2174272"/>
              <a:gd name="connsiteX1471" fmla="*/ 4171284 w 4682585"/>
              <a:gd name="connsiteY1471" fmla="*/ 2174272 h 2174272"/>
              <a:gd name="connsiteX1472" fmla="*/ 4171284 w 4682585"/>
              <a:gd name="connsiteY1472" fmla="*/ 2037588 h 2174272"/>
              <a:gd name="connsiteX1473" fmla="*/ 4013550 w 4682585"/>
              <a:gd name="connsiteY1473" fmla="*/ 2037588 h 2174272"/>
              <a:gd name="connsiteX1474" fmla="*/ 4013550 w 4682585"/>
              <a:gd name="connsiteY1474" fmla="*/ 2174272 h 2174272"/>
              <a:gd name="connsiteX1475" fmla="*/ 4004025 w 4682585"/>
              <a:gd name="connsiteY1475" fmla="*/ 2174272 h 2174272"/>
              <a:gd name="connsiteX1476" fmla="*/ 4004025 w 4682585"/>
              <a:gd name="connsiteY1476" fmla="*/ 2037588 h 2174272"/>
              <a:gd name="connsiteX1477" fmla="*/ 3846291 w 4682585"/>
              <a:gd name="connsiteY1477" fmla="*/ 2037588 h 2174272"/>
              <a:gd name="connsiteX1478" fmla="*/ 3846291 w 4682585"/>
              <a:gd name="connsiteY1478" fmla="*/ 2174272 h 2174272"/>
              <a:gd name="connsiteX1479" fmla="*/ 3836766 w 4682585"/>
              <a:gd name="connsiteY1479" fmla="*/ 2174272 h 2174272"/>
              <a:gd name="connsiteX1480" fmla="*/ 3836766 w 4682585"/>
              <a:gd name="connsiteY1480" fmla="*/ 2037588 h 2174272"/>
              <a:gd name="connsiteX1481" fmla="*/ 3678936 w 4682585"/>
              <a:gd name="connsiteY1481" fmla="*/ 2037588 h 2174272"/>
              <a:gd name="connsiteX1482" fmla="*/ 3678936 w 4682585"/>
              <a:gd name="connsiteY1482" fmla="*/ 2174272 h 2174272"/>
              <a:gd name="connsiteX1483" fmla="*/ 3669411 w 4682585"/>
              <a:gd name="connsiteY1483" fmla="*/ 2174272 h 2174272"/>
              <a:gd name="connsiteX1484" fmla="*/ 3669411 w 4682585"/>
              <a:gd name="connsiteY1484" fmla="*/ 2037588 h 2174272"/>
              <a:gd name="connsiteX1485" fmla="*/ 3511677 w 4682585"/>
              <a:gd name="connsiteY1485" fmla="*/ 2037588 h 2174272"/>
              <a:gd name="connsiteX1486" fmla="*/ 3511677 w 4682585"/>
              <a:gd name="connsiteY1486" fmla="*/ 2174272 h 2174272"/>
              <a:gd name="connsiteX1487" fmla="*/ 3502152 w 4682585"/>
              <a:gd name="connsiteY1487" fmla="*/ 2174272 h 2174272"/>
              <a:gd name="connsiteX1488" fmla="*/ 3502152 w 4682585"/>
              <a:gd name="connsiteY1488" fmla="*/ 2037588 h 2174272"/>
              <a:gd name="connsiteX1489" fmla="*/ 3344418 w 4682585"/>
              <a:gd name="connsiteY1489" fmla="*/ 2037588 h 2174272"/>
              <a:gd name="connsiteX1490" fmla="*/ 3344418 w 4682585"/>
              <a:gd name="connsiteY1490" fmla="*/ 2174272 h 2174272"/>
              <a:gd name="connsiteX1491" fmla="*/ 3334893 w 4682585"/>
              <a:gd name="connsiteY1491" fmla="*/ 2174272 h 2174272"/>
              <a:gd name="connsiteX1492" fmla="*/ 3334893 w 4682585"/>
              <a:gd name="connsiteY1492" fmla="*/ 2037588 h 2174272"/>
              <a:gd name="connsiteX1493" fmla="*/ 3177159 w 4682585"/>
              <a:gd name="connsiteY1493" fmla="*/ 2037588 h 2174272"/>
              <a:gd name="connsiteX1494" fmla="*/ 3177159 w 4682585"/>
              <a:gd name="connsiteY1494" fmla="*/ 2174272 h 2174272"/>
              <a:gd name="connsiteX1495" fmla="*/ 3167634 w 4682585"/>
              <a:gd name="connsiteY1495" fmla="*/ 2174272 h 2174272"/>
              <a:gd name="connsiteX1496" fmla="*/ 3167634 w 4682585"/>
              <a:gd name="connsiteY1496" fmla="*/ 2037588 h 2174272"/>
              <a:gd name="connsiteX1497" fmla="*/ 3009900 w 4682585"/>
              <a:gd name="connsiteY1497" fmla="*/ 2037588 h 2174272"/>
              <a:gd name="connsiteX1498" fmla="*/ 3009900 w 4682585"/>
              <a:gd name="connsiteY1498" fmla="*/ 2174272 h 2174272"/>
              <a:gd name="connsiteX1499" fmla="*/ 3000375 w 4682585"/>
              <a:gd name="connsiteY1499" fmla="*/ 2174272 h 2174272"/>
              <a:gd name="connsiteX1500" fmla="*/ 3000375 w 4682585"/>
              <a:gd name="connsiteY1500" fmla="*/ 2037588 h 2174272"/>
              <a:gd name="connsiteX1501" fmla="*/ 2842641 w 4682585"/>
              <a:gd name="connsiteY1501" fmla="*/ 2037588 h 2174272"/>
              <a:gd name="connsiteX1502" fmla="*/ 2842641 w 4682585"/>
              <a:gd name="connsiteY1502" fmla="*/ 2174272 h 2174272"/>
              <a:gd name="connsiteX1503" fmla="*/ 2833116 w 4682585"/>
              <a:gd name="connsiteY1503" fmla="*/ 2174272 h 2174272"/>
              <a:gd name="connsiteX1504" fmla="*/ 2833116 w 4682585"/>
              <a:gd name="connsiteY1504" fmla="*/ 2037588 h 2174272"/>
              <a:gd name="connsiteX1505" fmla="*/ 2675382 w 4682585"/>
              <a:gd name="connsiteY1505" fmla="*/ 2037588 h 2174272"/>
              <a:gd name="connsiteX1506" fmla="*/ 2675382 w 4682585"/>
              <a:gd name="connsiteY1506" fmla="*/ 2174272 h 2174272"/>
              <a:gd name="connsiteX1507" fmla="*/ 2665857 w 4682585"/>
              <a:gd name="connsiteY1507" fmla="*/ 2174272 h 2174272"/>
              <a:gd name="connsiteX1508" fmla="*/ 2665857 w 4682585"/>
              <a:gd name="connsiteY1508" fmla="*/ 2037588 h 2174272"/>
              <a:gd name="connsiteX1509" fmla="*/ 2508123 w 4682585"/>
              <a:gd name="connsiteY1509" fmla="*/ 2037588 h 2174272"/>
              <a:gd name="connsiteX1510" fmla="*/ 2508123 w 4682585"/>
              <a:gd name="connsiteY1510" fmla="*/ 2174272 h 2174272"/>
              <a:gd name="connsiteX1511" fmla="*/ 2498598 w 4682585"/>
              <a:gd name="connsiteY1511" fmla="*/ 2174272 h 2174272"/>
              <a:gd name="connsiteX1512" fmla="*/ 2498598 w 4682585"/>
              <a:gd name="connsiteY1512" fmla="*/ 2037588 h 2174272"/>
              <a:gd name="connsiteX1513" fmla="*/ 2340864 w 4682585"/>
              <a:gd name="connsiteY1513" fmla="*/ 2037588 h 2174272"/>
              <a:gd name="connsiteX1514" fmla="*/ 2340864 w 4682585"/>
              <a:gd name="connsiteY1514" fmla="*/ 2174272 h 2174272"/>
              <a:gd name="connsiteX1515" fmla="*/ 2331339 w 4682585"/>
              <a:gd name="connsiteY1515" fmla="*/ 2174272 h 2174272"/>
              <a:gd name="connsiteX1516" fmla="*/ 2331339 w 4682585"/>
              <a:gd name="connsiteY1516" fmla="*/ 2037588 h 2174272"/>
              <a:gd name="connsiteX1517" fmla="*/ 2173510 w 4682585"/>
              <a:gd name="connsiteY1517" fmla="*/ 2037588 h 2174272"/>
              <a:gd name="connsiteX1518" fmla="*/ 2173510 w 4682585"/>
              <a:gd name="connsiteY1518" fmla="*/ 2174272 h 2174272"/>
              <a:gd name="connsiteX1519" fmla="*/ 2163985 w 4682585"/>
              <a:gd name="connsiteY1519" fmla="*/ 2174272 h 2174272"/>
              <a:gd name="connsiteX1520" fmla="*/ 2163985 w 4682585"/>
              <a:gd name="connsiteY1520" fmla="*/ 2037588 h 2174272"/>
              <a:gd name="connsiteX1521" fmla="*/ 2006251 w 4682585"/>
              <a:gd name="connsiteY1521" fmla="*/ 2037588 h 2174272"/>
              <a:gd name="connsiteX1522" fmla="*/ 2006251 w 4682585"/>
              <a:gd name="connsiteY1522" fmla="*/ 2174272 h 2174272"/>
              <a:gd name="connsiteX1523" fmla="*/ 1996726 w 4682585"/>
              <a:gd name="connsiteY1523" fmla="*/ 2174272 h 2174272"/>
              <a:gd name="connsiteX1524" fmla="*/ 1996726 w 4682585"/>
              <a:gd name="connsiteY1524" fmla="*/ 2037588 h 2174272"/>
              <a:gd name="connsiteX1525" fmla="*/ 1838992 w 4682585"/>
              <a:gd name="connsiteY1525" fmla="*/ 2037588 h 2174272"/>
              <a:gd name="connsiteX1526" fmla="*/ 1838992 w 4682585"/>
              <a:gd name="connsiteY1526" fmla="*/ 2174272 h 2174272"/>
              <a:gd name="connsiteX1527" fmla="*/ 1829467 w 4682585"/>
              <a:gd name="connsiteY1527" fmla="*/ 2174272 h 2174272"/>
              <a:gd name="connsiteX1528" fmla="*/ 1829467 w 4682585"/>
              <a:gd name="connsiteY1528" fmla="*/ 2037588 h 2174272"/>
              <a:gd name="connsiteX1529" fmla="*/ 1671733 w 4682585"/>
              <a:gd name="connsiteY1529" fmla="*/ 2037588 h 2174272"/>
              <a:gd name="connsiteX1530" fmla="*/ 1671733 w 4682585"/>
              <a:gd name="connsiteY1530" fmla="*/ 2174272 h 2174272"/>
              <a:gd name="connsiteX1531" fmla="*/ 1662208 w 4682585"/>
              <a:gd name="connsiteY1531" fmla="*/ 2174272 h 2174272"/>
              <a:gd name="connsiteX1532" fmla="*/ 1662208 w 4682585"/>
              <a:gd name="connsiteY1532" fmla="*/ 2037588 h 2174272"/>
              <a:gd name="connsiteX1533" fmla="*/ 1504474 w 4682585"/>
              <a:gd name="connsiteY1533" fmla="*/ 2037588 h 2174272"/>
              <a:gd name="connsiteX1534" fmla="*/ 1504474 w 4682585"/>
              <a:gd name="connsiteY1534" fmla="*/ 2174272 h 2174272"/>
              <a:gd name="connsiteX1535" fmla="*/ 1494949 w 4682585"/>
              <a:gd name="connsiteY1535" fmla="*/ 2174272 h 2174272"/>
              <a:gd name="connsiteX1536" fmla="*/ 1494949 w 4682585"/>
              <a:gd name="connsiteY1536" fmla="*/ 2037588 h 2174272"/>
              <a:gd name="connsiteX1537" fmla="*/ 1337215 w 4682585"/>
              <a:gd name="connsiteY1537" fmla="*/ 2037588 h 2174272"/>
              <a:gd name="connsiteX1538" fmla="*/ 1337215 w 4682585"/>
              <a:gd name="connsiteY1538" fmla="*/ 2174272 h 2174272"/>
              <a:gd name="connsiteX1539" fmla="*/ 1327690 w 4682585"/>
              <a:gd name="connsiteY1539" fmla="*/ 2174272 h 2174272"/>
              <a:gd name="connsiteX1540" fmla="*/ 1327690 w 4682585"/>
              <a:gd name="connsiteY1540" fmla="*/ 2037588 h 2174272"/>
              <a:gd name="connsiteX1541" fmla="*/ 1169956 w 4682585"/>
              <a:gd name="connsiteY1541" fmla="*/ 2037588 h 2174272"/>
              <a:gd name="connsiteX1542" fmla="*/ 1169956 w 4682585"/>
              <a:gd name="connsiteY1542" fmla="*/ 2174272 h 2174272"/>
              <a:gd name="connsiteX1543" fmla="*/ 1160431 w 4682585"/>
              <a:gd name="connsiteY1543" fmla="*/ 2174272 h 2174272"/>
              <a:gd name="connsiteX1544" fmla="*/ 1160431 w 4682585"/>
              <a:gd name="connsiteY1544" fmla="*/ 2037588 h 2174272"/>
              <a:gd name="connsiteX1545" fmla="*/ 1002697 w 4682585"/>
              <a:gd name="connsiteY1545" fmla="*/ 2037588 h 2174272"/>
              <a:gd name="connsiteX1546" fmla="*/ 1002697 w 4682585"/>
              <a:gd name="connsiteY1546" fmla="*/ 2174272 h 2174272"/>
              <a:gd name="connsiteX1547" fmla="*/ 993172 w 4682585"/>
              <a:gd name="connsiteY1547" fmla="*/ 2174272 h 2174272"/>
              <a:gd name="connsiteX1548" fmla="*/ 993172 w 4682585"/>
              <a:gd name="connsiteY1548" fmla="*/ 2037588 h 2174272"/>
              <a:gd name="connsiteX1549" fmla="*/ 835438 w 4682585"/>
              <a:gd name="connsiteY1549" fmla="*/ 2037588 h 2174272"/>
              <a:gd name="connsiteX1550" fmla="*/ 835438 w 4682585"/>
              <a:gd name="connsiteY1550" fmla="*/ 2174272 h 2174272"/>
              <a:gd name="connsiteX1551" fmla="*/ 825913 w 4682585"/>
              <a:gd name="connsiteY1551" fmla="*/ 2174272 h 2174272"/>
              <a:gd name="connsiteX1552" fmla="*/ 825913 w 4682585"/>
              <a:gd name="connsiteY1552" fmla="*/ 2037588 h 2174272"/>
              <a:gd name="connsiteX1553" fmla="*/ 668179 w 4682585"/>
              <a:gd name="connsiteY1553" fmla="*/ 2037588 h 2174272"/>
              <a:gd name="connsiteX1554" fmla="*/ 668179 w 4682585"/>
              <a:gd name="connsiteY1554" fmla="*/ 2174272 h 2174272"/>
              <a:gd name="connsiteX1555" fmla="*/ 658654 w 4682585"/>
              <a:gd name="connsiteY1555" fmla="*/ 2174272 h 2174272"/>
              <a:gd name="connsiteX1556" fmla="*/ 658654 w 4682585"/>
              <a:gd name="connsiteY1556" fmla="*/ 2037588 h 2174272"/>
              <a:gd name="connsiteX1557" fmla="*/ 500920 w 4682585"/>
              <a:gd name="connsiteY1557" fmla="*/ 2037588 h 2174272"/>
              <a:gd name="connsiteX1558" fmla="*/ 500920 w 4682585"/>
              <a:gd name="connsiteY1558" fmla="*/ 2174272 h 2174272"/>
              <a:gd name="connsiteX1559" fmla="*/ 491395 w 4682585"/>
              <a:gd name="connsiteY1559" fmla="*/ 2174272 h 2174272"/>
              <a:gd name="connsiteX1560" fmla="*/ 491395 w 4682585"/>
              <a:gd name="connsiteY1560" fmla="*/ 2037588 h 2174272"/>
              <a:gd name="connsiteX1561" fmla="*/ 333566 w 4682585"/>
              <a:gd name="connsiteY1561" fmla="*/ 2037588 h 2174272"/>
              <a:gd name="connsiteX1562" fmla="*/ 333566 w 4682585"/>
              <a:gd name="connsiteY1562" fmla="*/ 2174272 h 2174272"/>
              <a:gd name="connsiteX1563" fmla="*/ 324041 w 4682585"/>
              <a:gd name="connsiteY1563" fmla="*/ 2174272 h 2174272"/>
              <a:gd name="connsiteX1564" fmla="*/ 324041 w 4682585"/>
              <a:gd name="connsiteY1564" fmla="*/ 2037588 h 2174272"/>
              <a:gd name="connsiteX1565" fmla="*/ 166307 w 4682585"/>
              <a:gd name="connsiteY1565" fmla="*/ 2037588 h 2174272"/>
              <a:gd name="connsiteX1566" fmla="*/ 166307 w 4682585"/>
              <a:gd name="connsiteY1566" fmla="*/ 2174272 h 2174272"/>
              <a:gd name="connsiteX1567" fmla="*/ 156782 w 4682585"/>
              <a:gd name="connsiteY1567" fmla="*/ 2174272 h 2174272"/>
              <a:gd name="connsiteX1568" fmla="*/ 156782 w 4682585"/>
              <a:gd name="connsiteY1568" fmla="*/ 2037588 h 2174272"/>
              <a:gd name="connsiteX1569" fmla="*/ 9525 w 4682585"/>
              <a:gd name="connsiteY1569" fmla="*/ 2037588 h 2174272"/>
              <a:gd name="connsiteX1570" fmla="*/ 9525 w 4682585"/>
              <a:gd name="connsiteY1570" fmla="*/ 2174272 h 2174272"/>
              <a:gd name="connsiteX1571" fmla="*/ 0 w 4682585"/>
              <a:gd name="connsiteY1571" fmla="*/ 2174272 h 2174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</a:cxnLst>
            <a:rect l="l" t="t" r="r" b="b"/>
            <a:pathLst>
              <a:path w="15164" h="6460">
                <a:moveTo>
                  <a:pt x="15133" y="6460"/>
                </a:moveTo>
                <a:lnTo>
                  <a:pt x="15164" y="6460"/>
                </a:lnTo>
                <a:lnTo>
                  <a:pt x="15164" y="6460"/>
                </a:lnTo>
                <a:lnTo>
                  <a:pt x="15133" y="6460"/>
                </a:lnTo>
                <a:lnTo>
                  <a:pt x="15133" y="6460"/>
                </a:lnTo>
                <a:close/>
                <a:moveTo>
                  <a:pt x="14592" y="6460"/>
                </a:moveTo>
                <a:lnTo>
                  <a:pt x="14622" y="6460"/>
                </a:lnTo>
                <a:lnTo>
                  <a:pt x="14622" y="6460"/>
                </a:lnTo>
                <a:lnTo>
                  <a:pt x="14592" y="6460"/>
                </a:lnTo>
                <a:lnTo>
                  <a:pt x="14592" y="6460"/>
                </a:lnTo>
                <a:close/>
                <a:moveTo>
                  <a:pt x="14050" y="6460"/>
                </a:moveTo>
                <a:lnTo>
                  <a:pt x="14081" y="6460"/>
                </a:lnTo>
                <a:lnTo>
                  <a:pt x="14081" y="6460"/>
                </a:lnTo>
                <a:lnTo>
                  <a:pt x="14050" y="6460"/>
                </a:lnTo>
                <a:lnTo>
                  <a:pt x="14050" y="6460"/>
                </a:lnTo>
                <a:close/>
                <a:moveTo>
                  <a:pt x="13539" y="5590"/>
                </a:moveTo>
                <a:lnTo>
                  <a:pt x="13539" y="6026"/>
                </a:lnTo>
                <a:lnTo>
                  <a:pt x="14050" y="6026"/>
                </a:lnTo>
                <a:lnTo>
                  <a:pt x="14050" y="5590"/>
                </a:lnTo>
                <a:lnTo>
                  <a:pt x="13539" y="5590"/>
                </a:lnTo>
                <a:close/>
                <a:moveTo>
                  <a:pt x="12997" y="5590"/>
                </a:moveTo>
                <a:lnTo>
                  <a:pt x="12997" y="6026"/>
                </a:lnTo>
                <a:lnTo>
                  <a:pt x="13508" y="6026"/>
                </a:lnTo>
                <a:lnTo>
                  <a:pt x="13508" y="5590"/>
                </a:lnTo>
                <a:lnTo>
                  <a:pt x="12997" y="5590"/>
                </a:lnTo>
                <a:close/>
                <a:moveTo>
                  <a:pt x="12456" y="5590"/>
                </a:moveTo>
                <a:lnTo>
                  <a:pt x="12456" y="6026"/>
                </a:lnTo>
                <a:lnTo>
                  <a:pt x="12967" y="6026"/>
                </a:lnTo>
                <a:lnTo>
                  <a:pt x="12967" y="5590"/>
                </a:lnTo>
                <a:lnTo>
                  <a:pt x="12456" y="5590"/>
                </a:lnTo>
                <a:close/>
                <a:moveTo>
                  <a:pt x="11914" y="5590"/>
                </a:moveTo>
                <a:lnTo>
                  <a:pt x="11914" y="6026"/>
                </a:lnTo>
                <a:lnTo>
                  <a:pt x="12425" y="6026"/>
                </a:lnTo>
                <a:lnTo>
                  <a:pt x="12425" y="5590"/>
                </a:lnTo>
                <a:lnTo>
                  <a:pt x="11914" y="5590"/>
                </a:lnTo>
                <a:close/>
                <a:moveTo>
                  <a:pt x="11372" y="5590"/>
                </a:moveTo>
                <a:lnTo>
                  <a:pt x="11372" y="6026"/>
                </a:lnTo>
                <a:lnTo>
                  <a:pt x="11883" y="6026"/>
                </a:lnTo>
                <a:lnTo>
                  <a:pt x="11883" y="5590"/>
                </a:lnTo>
                <a:lnTo>
                  <a:pt x="11372" y="5590"/>
                </a:lnTo>
                <a:close/>
                <a:moveTo>
                  <a:pt x="10831" y="5590"/>
                </a:moveTo>
                <a:lnTo>
                  <a:pt x="10831" y="6026"/>
                </a:lnTo>
                <a:lnTo>
                  <a:pt x="11341" y="6026"/>
                </a:lnTo>
                <a:lnTo>
                  <a:pt x="11341" y="5590"/>
                </a:lnTo>
                <a:lnTo>
                  <a:pt x="10831" y="5590"/>
                </a:lnTo>
                <a:close/>
                <a:moveTo>
                  <a:pt x="10289" y="5590"/>
                </a:moveTo>
                <a:lnTo>
                  <a:pt x="10289" y="6026"/>
                </a:lnTo>
                <a:lnTo>
                  <a:pt x="10800" y="6026"/>
                </a:lnTo>
                <a:lnTo>
                  <a:pt x="10800" y="5590"/>
                </a:lnTo>
                <a:lnTo>
                  <a:pt x="10289" y="5590"/>
                </a:lnTo>
                <a:close/>
                <a:moveTo>
                  <a:pt x="9747" y="5590"/>
                </a:moveTo>
                <a:lnTo>
                  <a:pt x="9747" y="6026"/>
                </a:lnTo>
                <a:lnTo>
                  <a:pt x="10258" y="6026"/>
                </a:lnTo>
                <a:lnTo>
                  <a:pt x="10258" y="5590"/>
                </a:lnTo>
                <a:lnTo>
                  <a:pt x="9747" y="5590"/>
                </a:lnTo>
                <a:close/>
                <a:moveTo>
                  <a:pt x="9206" y="5590"/>
                </a:moveTo>
                <a:lnTo>
                  <a:pt x="9206" y="6026"/>
                </a:lnTo>
                <a:lnTo>
                  <a:pt x="9716" y="6026"/>
                </a:lnTo>
                <a:lnTo>
                  <a:pt x="9716" y="5590"/>
                </a:lnTo>
                <a:lnTo>
                  <a:pt x="9206" y="5590"/>
                </a:lnTo>
                <a:close/>
                <a:moveTo>
                  <a:pt x="8664" y="5590"/>
                </a:moveTo>
                <a:lnTo>
                  <a:pt x="8664" y="6026"/>
                </a:lnTo>
                <a:lnTo>
                  <a:pt x="9175" y="6026"/>
                </a:lnTo>
                <a:lnTo>
                  <a:pt x="9175" y="5590"/>
                </a:lnTo>
                <a:lnTo>
                  <a:pt x="8664" y="5590"/>
                </a:lnTo>
                <a:close/>
                <a:moveTo>
                  <a:pt x="8122" y="5590"/>
                </a:moveTo>
                <a:lnTo>
                  <a:pt x="8122" y="6026"/>
                </a:lnTo>
                <a:lnTo>
                  <a:pt x="8633" y="6026"/>
                </a:lnTo>
                <a:lnTo>
                  <a:pt x="8633" y="5590"/>
                </a:lnTo>
                <a:lnTo>
                  <a:pt x="8122" y="5590"/>
                </a:lnTo>
                <a:close/>
                <a:moveTo>
                  <a:pt x="7581" y="5590"/>
                </a:moveTo>
                <a:lnTo>
                  <a:pt x="7581" y="6026"/>
                </a:lnTo>
                <a:lnTo>
                  <a:pt x="8091" y="6026"/>
                </a:lnTo>
                <a:lnTo>
                  <a:pt x="8091" y="5590"/>
                </a:lnTo>
                <a:lnTo>
                  <a:pt x="7581" y="5590"/>
                </a:lnTo>
                <a:close/>
                <a:moveTo>
                  <a:pt x="7039" y="5590"/>
                </a:moveTo>
                <a:lnTo>
                  <a:pt x="7039" y="6026"/>
                </a:lnTo>
                <a:lnTo>
                  <a:pt x="7550" y="6026"/>
                </a:lnTo>
                <a:lnTo>
                  <a:pt x="7550" y="5590"/>
                </a:lnTo>
                <a:lnTo>
                  <a:pt x="7039" y="5590"/>
                </a:lnTo>
                <a:close/>
                <a:moveTo>
                  <a:pt x="6497" y="5590"/>
                </a:moveTo>
                <a:lnTo>
                  <a:pt x="6497" y="6026"/>
                </a:lnTo>
                <a:lnTo>
                  <a:pt x="7008" y="6026"/>
                </a:lnTo>
                <a:lnTo>
                  <a:pt x="7008" y="5590"/>
                </a:lnTo>
                <a:lnTo>
                  <a:pt x="6497" y="5590"/>
                </a:lnTo>
                <a:close/>
                <a:moveTo>
                  <a:pt x="5955" y="5590"/>
                </a:moveTo>
                <a:lnTo>
                  <a:pt x="5955" y="6026"/>
                </a:lnTo>
                <a:lnTo>
                  <a:pt x="6466" y="6026"/>
                </a:lnTo>
                <a:lnTo>
                  <a:pt x="6466" y="5590"/>
                </a:lnTo>
                <a:lnTo>
                  <a:pt x="5955" y="5590"/>
                </a:lnTo>
                <a:close/>
                <a:moveTo>
                  <a:pt x="5414" y="5590"/>
                </a:moveTo>
                <a:lnTo>
                  <a:pt x="5414" y="6026"/>
                </a:lnTo>
                <a:lnTo>
                  <a:pt x="5925" y="6026"/>
                </a:lnTo>
                <a:lnTo>
                  <a:pt x="5925" y="5590"/>
                </a:lnTo>
                <a:lnTo>
                  <a:pt x="5414" y="5590"/>
                </a:lnTo>
                <a:close/>
                <a:moveTo>
                  <a:pt x="4872" y="5590"/>
                </a:moveTo>
                <a:lnTo>
                  <a:pt x="4872" y="6026"/>
                </a:lnTo>
                <a:lnTo>
                  <a:pt x="5383" y="6026"/>
                </a:lnTo>
                <a:lnTo>
                  <a:pt x="5383" y="5590"/>
                </a:lnTo>
                <a:lnTo>
                  <a:pt x="4872" y="5590"/>
                </a:lnTo>
                <a:close/>
                <a:moveTo>
                  <a:pt x="4330" y="5590"/>
                </a:moveTo>
                <a:lnTo>
                  <a:pt x="4330" y="6026"/>
                </a:lnTo>
                <a:lnTo>
                  <a:pt x="4841" y="6026"/>
                </a:lnTo>
                <a:lnTo>
                  <a:pt x="4841" y="5590"/>
                </a:lnTo>
                <a:lnTo>
                  <a:pt x="4330" y="5590"/>
                </a:lnTo>
                <a:close/>
                <a:moveTo>
                  <a:pt x="3789" y="5590"/>
                </a:moveTo>
                <a:lnTo>
                  <a:pt x="3789" y="6026"/>
                </a:lnTo>
                <a:lnTo>
                  <a:pt x="4300" y="6026"/>
                </a:lnTo>
                <a:lnTo>
                  <a:pt x="4300" y="5590"/>
                </a:lnTo>
                <a:lnTo>
                  <a:pt x="3789" y="5590"/>
                </a:lnTo>
                <a:close/>
                <a:moveTo>
                  <a:pt x="3247" y="5590"/>
                </a:moveTo>
                <a:lnTo>
                  <a:pt x="3247" y="6026"/>
                </a:lnTo>
                <a:lnTo>
                  <a:pt x="3758" y="6026"/>
                </a:lnTo>
                <a:lnTo>
                  <a:pt x="3758" y="5590"/>
                </a:lnTo>
                <a:lnTo>
                  <a:pt x="3247" y="5590"/>
                </a:lnTo>
                <a:close/>
                <a:moveTo>
                  <a:pt x="2705" y="5590"/>
                </a:moveTo>
                <a:lnTo>
                  <a:pt x="2705" y="6026"/>
                </a:lnTo>
                <a:lnTo>
                  <a:pt x="3216" y="6026"/>
                </a:lnTo>
                <a:lnTo>
                  <a:pt x="3216" y="5590"/>
                </a:lnTo>
                <a:lnTo>
                  <a:pt x="2705" y="5590"/>
                </a:lnTo>
                <a:close/>
                <a:moveTo>
                  <a:pt x="2164" y="5590"/>
                </a:moveTo>
                <a:lnTo>
                  <a:pt x="2164" y="6026"/>
                </a:lnTo>
                <a:lnTo>
                  <a:pt x="2675" y="6026"/>
                </a:lnTo>
                <a:lnTo>
                  <a:pt x="2675" y="5590"/>
                </a:lnTo>
                <a:lnTo>
                  <a:pt x="2164" y="5590"/>
                </a:lnTo>
                <a:close/>
                <a:moveTo>
                  <a:pt x="1622" y="5590"/>
                </a:moveTo>
                <a:lnTo>
                  <a:pt x="1622" y="6026"/>
                </a:lnTo>
                <a:lnTo>
                  <a:pt x="2133" y="6026"/>
                </a:lnTo>
                <a:lnTo>
                  <a:pt x="2133" y="5590"/>
                </a:lnTo>
                <a:lnTo>
                  <a:pt x="1622" y="5590"/>
                </a:lnTo>
                <a:close/>
                <a:moveTo>
                  <a:pt x="1080" y="5590"/>
                </a:moveTo>
                <a:lnTo>
                  <a:pt x="1080" y="6026"/>
                </a:lnTo>
                <a:lnTo>
                  <a:pt x="1591" y="6026"/>
                </a:lnTo>
                <a:lnTo>
                  <a:pt x="1591" y="5590"/>
                </a:lnTo>
                <a:lnTo>
                  <a:pt x="1080" y="5590"/>
                </a:lnTo>
                <a:close/>
                <a:moveTo>
                  <a:pt x="539" y="5590"/>
                </a:moveTo>
                <a:lnTo>
                  <a:pt x="539" y="6026"/>
                </a:lnTo>
                <a:lnTo>
                  <a:pt x="1049" y="6026"/>
                </a:lnTo>
                <a:lnTo>
                  <a:pt x="1049" y="5590"/>
                </a:lnTo>
                <a:lnTo>
                  <a:pt x="539" y="5590"/>
                </a:lnTo>
                <a:close/>
                <a:moveTo>
                  <a:pt x="31" y="5590"/>
                </a:moveTo>
                <a:lnTo>
                  <a:pt x="31" y="6026"/>
                </a:lnTo>
                <a:lnTo>
                  <a:pt x="508" y="6026"/>
                </a:lnTo>
                <a:lnTo>
                  <a:pt x="508" y="5590"/>
                </a:lnTo>
                <a:lnTo>
                  <a:pt x="31" y="5590"/>
                </a:lnTo>
                <a:close/>
                <a:moveTo>
                  <a:pt x="14081" y="5126"/>
                </a:moveTo>
                <a:lnTo>
                  <a:pt x="14081" y="5562"/>
                </a:lnTo>
                <a:lnTo>
                  <a:pt x="14592" y="5562"/>
                </a:lnTo>
                <a:lnTo>
                  <a:pt x="14592" y="5126"/>
                </a:lnTo>
                <a:lnTo>
                  <a:pt x="14081" y="5126"/>
                </a:lnTo>
                <a:close/>
                <a:moveTo>
                  <a:pt x="13539" y="5126"/>
                </a:moveTo>
                <a:lnTo>
                  <a:pt x="13539" y="5562"/>
                </a:lnTo>
                <a:lnTo>
                  <a:pt x="14050" y="5562"/>
                </a:lnTo>
                <a:lnTo>
                  <a:pt x="14050" y="5126"/>
                </a:lnTo>
                <a:lnTo>
                  <a:pt x="13539" y="5126"/>
                </a:lnTo>
                <a:close/>
                <a:moveTo>
                  <a:pt x="12997" y="5126"/>
                </a:moveTo>
                <a:lnTo>
                  <a:pt x="12997" y="5562"/>
                </a:lnTo>
                <a:lnTo>
                  <a:pt x="13508" y="5562"/>
                </a:lnTo>
                <a:lnTo>
                  <a:pt x="13508" y="5126"/>
                </a:lnTo>
                <a:lnTo>
                  <a:pt x="12997" y="5126"/>
                </a:lnTo>
                <a:close/>
                <a:moveTo>
                  <a:pt x="12456" y="5126"/>
                </a:moveTo>
                <a:lnTo>
                  <a:pt x="12456" y="5562"/>
                </a:lnTo>
                <a:lnTo>
                  <a:pt x="12967" y="5562"/>
                </a:lnTo>
                <a:lnTo>
                  <a:pt x="12967" y="5126"/>
                </a:lnTo>
                <a:lnTo>
                  <a:pt x="12456" y="5126"/>
                </a:lnTo>
                <a:close/>
                <a:moveTo>
                  <a:pt x="11914" y="5126"/>
                </a:moveTo>
                <a:lnTo>
                  <a:pt x="11914" y="5562"/>
                </a:lnTo>
                <a:lnTo>
                  <a:pt x="12425" y="5562"/>
                </a:lnTo>
                <a:lnTo>
                  <a:pt x="12425" y="5126"/>
                </a:lnTo>
                <a:lnTo>
                  <a:pt x="11914" y="5126"/>
                </a:lnTo>
                <a:close/>
                <a:moveTo>
                  <a:pt x="11372" y="5126"/>
                </a:moveTo>
                <a:lnTo>
                  <a:pt x="11372" y="5562"/>
                </a:lnTo>
                <a:lnTo>
                  <a:pt x="11883" y="5562"/>
                </a:lnTo>
                <a:lnTo>
                  <a:pt x="11883" y="5126"/>
                </a:lnTo>
                <a:lnTo>
                  <a:pt x="11372" y="5126"/>
                </a:lnTo>
                <a:close/>
                <a:moveTo>
                  <a:pt x="10831" y="5126"/>
                </a:moveTo>
                <a:lnTo>
                  <a:pt x="10831" y="5562"/>
                </a:lnTo>
                <a:lnTo>
                  <a:pt x="11341" y="5562"/>
                </a:lnTo>
                <a:lnTo>
                  <a:pt x="11341" y="5126"/>
                </a:lnTo>
                <a:lnTo>
                  <a:pt x="10831" y="5126"/>
                </a:lnTo>
                <a:close/>
                <a:moveTo>
                  <a:pt x="10289" y="5126"/>
                </a:moveTo>
                <a:lnTo>
                  <a:pt x="10289" y="5562"/>
                </a:lnTo>
                <a:lnTo>
                  <a:pt x="10800" y="5562"/>
                </a:lnTo>
                <a:lnTo>
                  <a:pt x="10800" y="5126"/>
                </a:lnTo>
                <a:lnTo>
                  <a:pt x="10289" y="5126"/>
                </a:lnTo>
                <a:close/>
                <a:moveTo>
                  <a:pt x="9747" y="5126"/>
                </a:moveTo>
                <a:lnTo>
                  <a:pt x="9747" y="5562"/>
                </a:lnTo>
                <a:lnTo>
                  <a:pt x="10258" y="5562"/>
                </a:lnTo>
                <a:lnTo>
                  <a:pt x="10258" y="5126"/>
                </a:lnTo>
                <a:lnTo>
                  <a:pt x="9747" y="5126"/>
                </a:lnTo>
                <a:close/>
                <a:moveTo>
                  <a:pt x="9206" y="5126"/>
                </a:moveTo>
                <a:lnTo>
                  <a:pt x="9206" y="5562"/>
                </a:lnTo>
                <a:lnTo>
                  <a:pt x="9716" y="5562"/>
                </a:lnTo>
                <a:lnTo>
                  <a:pt x="9716" y="5126"/>
                </a:lnTo>
                <a:lnTo>
                  <a:pt x="9206" y="5126"/>
                </a:lnTo>
                <a:close/>
                <a:moveTo>
                  <a:pt x="8664" y="5126"/>
                </a:moveTo>
                <a:lnTo>
                  <a:pt x="8664" y="5562"/>
                </a:lnTo>
                <a:lnTo>
                  <a:pt x="9175" y="5562"/>
                </a:lnTo>
                <a:lnTo>
                  <a:pt x="9175" y="5126"/>
                </a:lnTo>
                <a:lnTo>
                  <a:pt x="8664" y="5126"/>
                </a:lnTo>
                <a:close/>
                <a:moveTo>
                  <a:pt x="8122" y="5126"/>
                </a:moveTo>
                <a:lnTo>
                  <a:pt x="8122" y="5562"/>
                </a:lnTo>
                <a:lnTo>
                  <a:pt x="8633" y="5562"/>
                </a:lnTo>
                <a:lnTo>
                  <a:pt x="8633" y="5126"/>
                </a:lnTo>
                <a:lnTo>
                  <a:pt x="8122" y="5126"/>
                </a:lnTo>
                <a:close/>
                <a:moveTo>
                  <a:pt x="7581" y="5126"/>
                </a:moveTo>
                <a:lnTo>
                  <a:pt x="7581" y="5562"/>
                </a:lnTo>
                <a:lnTo>
                  <a:pt x="8091" y="5562"/>
                </a:lnTo>
                <a:lnTo>
                  <a:pt x="8091" y="5126"/>
                </a:lnTo>
                <a:lnTo>
                  <a:pt x="7581" y="5126"/>
                </a:lnTo>
                <a:close/>
                <a:moveTo>
                  <a:pt x="7039" y="5126"/>
                </a:moveTo>
                <a:lnTo>
                  <a:pt x="7039" y="5562"/>
                </a:lnTo>
                <a:lnTo>
                  <a:pt x="7550" y="5562"/>
                </a:lnTo>
                <a:lnTo>
                  <a:pt x="7550" y="5126"/>
                </a:lnTo>
                <a:lnTo>
                  <a:pt x="7039" y="5126"/>
                </a:lnTo>
                <a:close/>
                <a:moveTo>
                  <a:pt x="6497" y="5126"/>
                </a:moveTo>
                <a:lnTo>
                  <a:pt x="6497" y="5562"/>
                </a:lnTo>
                <a:lnTo>
                  <a:pt x="7008" y="5562"/>
                </a:lnTo>
                <a:lnTo>
                  <a:pt x="7008" y="5126"/>
                </a:lnTo>
                <a:lnTo>
                  <a:pt x="6497" y="5126"/>
                </a:lnTo>
                <a:close/>
                <a:moveTo>
                  <a:pt x="5955" y="5126"/>
                </a:moveTo>
                <a:lnTo>
                  <a:pt x="5955" y="5562"/>
                </a:lnTo>
                <a:lnTo>
                  <a:pt x="6466" y="5562"/>
                </a:lnTo>
                <a:lnTo>
                  <a:pt x="6466" y="5126"/>
                </a:lnTo>
                <a:lnTo>
                  <a:pt x="5955" y="5126"/>
                </a:lnTo>
                <a:close/>
                <a:moveTo>
                  <a:pt x="5414" y="5126"/>
                </a:moveTo>
                <a:lnTo>
                  <a:pt x="5414" y="5562"/>
                </a:lnTo>
                <a:lnTo>
                  <a:pt x="5925" y="5562"/>
                </a:lnTo>
                <a:lnTo>
                  <a:pt x="5925" y="5126"/>
                </a:lnTo>
                <a:lnTo>
                  <a:pt x="5414" y="5126"/>
                </a:lnTo>
                <a:close/>
                <a:moveTo>
                  <a:pt x="4872" y="5126"/>
                </a:moveTo>
                <a:lnTo>
                  <a:pt x="4872" y="5562"/>
                </a:lnTo>
                <a:lnTo>
                  <a:pt x="5383" y="5562"/>
                </a:lnTo>
                <a:lnTo>
                  <a:pt x="5383" y="5126"/>
                </a:lnTo>
                <a:lnTo>
                  <a:pt x="4872" y="5126"/>
                </a:lnTo>
                <a:close/>
                <a:moveTo>
                  <a:pt x="4330" y="5126"/>
                </a:moveTo>
                <a:lnTo>
                  <a:pt x="4330" y="5562"/>
                </a:lnTo>
                <a:lnTo>
                  <a:pt x="4841" y="5562"/>
                </a:lnTo>
                <a:lnTo>
                  <a:pt x="4841" y="5126"/>
                </a:lnTo>
                <a:lnTo>
                  <a:pt x="4330" y="5126"/>
                </a:lnTo>
                <a:close/>
                <a:moveTo>
                  <a:pt x="3789" y="5126"/>
                </a:moveTo>
                <a:lnTo>
                  <a:pt x="3789" y="5562"/>
                </a:lnTo>
                <a:lnTo>
                  <a:pt x="4300" y="5562"/>
                </a:lnTo>
                <a:lnTo>
                  <a:pt x="4300" y="5126"/>
                </a:lnTo>
                <a:lnTo>
                  <a:pt x="3789" y="5126"/>
                </a:lnTo>
                <a:close/>
                <a:moveTo>
                  <a:pt x="3247" y="5126"/>
                </a:moveTo>
                <a:lnTo>
                  <a:pt x="3247" y="5562"/>
                </a:lnTo>
                <a:lnTo>
                  <a:pt x="3758" y="5562"/>
                </a:lnTo>
                <a:lnTo>
                  <a:pt x="3758" y="5126"/>
                </a:lnTo>
                <a:lnTo>
                  <a:pt x="3247" y="5126"/>
                </a:lnTo>
                <a:close/>
                <a:moveTo>
                  <a:pt x="2705" y="5126"/>
                </a:moveTo>
                <a:lnTo>
                  <a:pt x="2705" y="5562"/>
                </a:lnTo>
                <a:lnTo>
                  <a:pt x="3216" y="5562"/>
                </a:lnTo>
                <a:lnTo>
                  <a:pt x="3216" y="5126"/>
                </a:lnTo>
                <a:lnTo>
                  <a:pt x="2705" y="5126"/>
                </a:lnTo>
                <a:close/>
                <a:moveTo>
                  <a:pt x="2164" y="5126"/>
                </a:moveTo>
                <a:lnTo>
                  <a:pt x="2164" y="5562"/>
                </a:lnTo>
                <a:lnTo>
                  <a:pt x="2675" y="5562"/>
                </a:lnTo>
                <a:lnTo>
                  <a:pt x="2675" y="5126"/>
                </a:lnTo>
                <a:lnTo>
                  <a:pt x="2164" y="5126"/>
                </a:lnTo>
                <a:close/>
                <a:moveTo>
                  <a:pt x="1622" y="5126"/>
                </a:moveTo>
                <a:lnTo>
                  <a:pt x="1622" y="5562"/>
                </a:lnTo>
                <a:lnTo>
                  <a:pt x="2133" y="5562"/>
                </a:lnTo>
                <a:lnTo>
                  <a:pt x="2133" y="5126"/>
                </a:lnTo>
                <a:lnTo>
                  <a:pt x="1622" y="5126"/>
                </a:lnTo>
                <a:close/>
                <a:moveTo>
                  <a:pt x="1080" y="5126"/>
                </a:moveTo>
                <a:lnTo>
                  <a:pt x="1080" y="5562"/>
                </a:lnTo>
                <a:lnTo>
                  <a:pt x="1591" y="5562"/>
                </a:lnTo>
                <a:lnTo>
                  <a:pt x="1591" y="5126"/>
                </a:lnTo>
                <a:lnTo>
                  <a:pt x="1080" y="5126"/>
                </a:lnTo>
                <a:close/>
                <a:moveTo>
                  <a:pt x="539" y="5126"/>
                </a:moveTo>
                <a:lnTo>
                  <a:pt x="539" y="5562"/>
                </a:lnTo>
                <a:lnTo>
                  <a:pt x="1049" y="5562"/>
                </a:lnTo>
                <a:lnTo>
                  <a:pt x="1049" y="5126"/>
                </a:lnTo>
                <a:lnTo>
                  <a:pt x="539" y="5126"/>
                </a:lnTo>
                <a:close/>
                <a:moveTo>
                  <a:pt x="31" y="5126"/>
                </a:moveTo>
                <a:lnTo>
                  <a:pt x="31" y="5562"/>
                </a:lnTo>
                <a:lnTo>
                  <a:pt x="508" y="5562"/>
                </a:lnTo>
                <a:lnTo>
                  <a:pt x="508" y="5126"/>
                </a:lnTo>
                <a:lnTo>
                  <a:pt x="31" y="5126"/>
                </a:lnTo>
                <a:close/>
                <a:moveTo>
                  <a:pt x="14622" y="4662"/>
                </a:moveTo>
                <a:lnTo>
                  <a:pt x="14622" y="5098"/>
                </a:lnTo>
                <a:lnTo>
                  <a:pt x="15133" y="5098"/>
                </a:lnTo>
                <a:lnTo>
                  <a:pt x="15133" y="4662"/>
                </a:lnTo>
                <a:lnTo>
                  <a:pt x="14622" y="4662"/>
                </a:lnTo>
                <a:close/>
                <a:moveTo>
                  <a:pt x="14081" y="4662"/>
                </a:moveTo>
                <a:lnTo>
                  <a:pt x="14081" y="5098"/>
                </a:lnTo>
                <a:lnTo>
                  <a:pt x="14592" y="5098"/>
                </a:lnTo>
                <a:lnTo>
                  <a:pt x="14592" y="4662"/>
                </a:lnTo>
                <a:lnTo>
                  <a:pt x="14081" y="4662"/>
                </a:lnTo>
                <a:close/>
                <a:moveTo>
                  <a:pt x="13539" y="4662"/>
                </a:moveTo>
                <a:lnTo>
                  <a:pt x="13539" y="5098"/>
                </a:lnTo>
                <a:lnTo>
                  <a:pt x="14050" y="5098"/>
                </a:lnTo>
                <a:lnTo>
                  <a:pt x="14050" y="4662"/>
                </a:lnTo>
                <a:lnTo>
                  <a:pt x="13539" y="4662"/>
                </a:lnTo>
                <a:close/>
                <a:moveTo>
                  <a:pt x="12997" y="4662"/>
                </a:moveTo>
                <a:lnTo>
                  <a:pt x="12997" y="5098"/>
                </a:lnTo>
                <a:lnTo>
                  <a:pt x="13508" y="5098"/>
                </a:lnTo>
                <a:lnTo>
                  <a:pt x="13508" y="4662"/>
                </a:lnTo>
                <a:lnTo>
                  <a:pt x="12997" y="4662"/>
                </a:lnTo>
                <a:close/>
                <a:moveTo>
                  <a:pt x="12456" y="4662"/>
                </a:moveTo>
                <a:lnTo>
                  <a:pt x="12456" y="5098"/>
                </a:lnTo>
                <a:lnTo>
                  <a:pt x="12967" y="5098"/>
                </a:lnTo>
                <a:lnTo>
                  <a:pt x="12967" y="4662"/>
                </a:lnTo>
                <a:lnTo>
                  <a:pt x="12456" y="4662"/>
                </a:lnTo>
                <a:close/>
                <a:moveTo>
                  <a:pt x="11914" y="4662"/>
                </a:moveTo>
                <a:lnTo>
                  <a:pt x="11914" y="5098"/>
                </a:lnTo>
                <a:lnTo>
                  <a:pt x="12425" y="5098"/>
                </a:lnTo>
                <a:lnTo>
                  <a:pt x="12425" y="4662"/>
                </a:lnTo>
                <a:lnTo>
                  <a:pt x="11914" y="4662"/>
                </a:lnTo>
                <a:close/>
                <a:moveTo>
                  <a:pt x="11372" y="4662"/>
                </a:moveTo>
                <a:lnTo>
                  <a:pt x="11372" y="5098"/>
                </a:lnTo>
                <a:lnTo>
                  <a:pt x="11883" y="5098"/>
                </a:lnTo>
                <a:lnTo>
                  <a:pt x="11883" y="4662"/>
                </a:lnTo>
                <a:lnTo>
                  <a:pt x="11372" y="4662"/>
                </a:lnTo>
                <a:close/>
                <a:moveTo>
                  <a:pt x="10831" y="4662"/>
                </a:moveTo>
                <a:lnTo>
                  <a:pt x="10831" y="5098"/>
                </a:lnTo>
                <a:lnTo>
                  <a:pt x="11341" y="5098"/>
                </a:lnTo>
                <a:lnTo>
                  <a:pt x="11341" y="4662"/>
                </a:lnTo>
                <a:lnTo>
                  <a:pt x="10831" y="4662"/>
                </a:lnTo>
                <a:close/>
                <a:moveTo>
                  <a:pt x="10289" y="4662"/>
                </a:moveTo>
                <a:lnTo>
                  <a:pt x="10289" y="5098"/>
                </a:lnTo>
                <a:lnTo>
                  <a:pt x="10800" y="5098"/>
                </a:lnTo>
                <a:lnTo>
                  <a:pt x="10800" y="4662"/>
                </a:lnTo>
                <a:lnTo>
                  <a:pt x="10289" y="4662"/>
                </a:lnTo>
                <a:close/>
                <a:moveTo>
                  <a:pt x="9747" y="4662"/>
                </a:moveTo>
                <a:lnTo>
                  <a:pt x="9747" y="5098"/>
                </a:lnTo>
                <a:lnTo>
                  <a:pt x="10258" y="5098"/>
                </a:lnTo>
                <a:lnTo>
                  <a:pt x="10258" y="4662"/>
                </a:lnTo>
                <a:lnTo>
                  <a:pt x="9747" y="4662"/>
                </a:lnTo>
                <a:close/>
                <a:moveTo>
                  <a:pt x="9206" y="4662"/>
                </a:moveTo>
                <a:lnTo>
                  <a:pt x="9206" y="5098"/>
                </a:lnTo>
                <a:lnTo>
                  <a:pt x="9716" y="5098"/>
                </a:lnTo>
                <a:lnTo>
                  <a:pt x="9716" y="4662"/>
                </a:lnTo>
                <a:lnTo>
                  <a:pt x="9206" y="4662"/>
                </a:lnTo>
                <a:close/>
                <a:moveTo>
                  <a:pt x="8664" y="4662"/>
                </a:moveTo>
                <a:lnTo>
                  <a:pt x="8664" y="5098"/>
                </a:lnTo>
                <a:lnTo>
                  <a:pt x="9175" y="5098"/>
                </a:lnTo>
                <a:lnTo>
                  <a:pt x="9175" y="4662"/>
                </a:lnTo>
                <a:lnTo>
                  <a:pt x="8664" y="4662"/>
                </a:lnTo>
                <a:close/>
                <a:moveTo>
                  <a:pt x="8122" y="4662"/>
                </a:moveTo>
                <a:lnTo>
                  <a:pt x="8122" y="5098"/>
                </a:lnTo>
                <a:lnTo>
                  <a:pt x="8633" y="5098"/>
                </a:lnTo>
                <a:lnTo>
                  <a:pt x="8633" y="4662"/>
                </a:lnTo>
                <a:lnTo>
                  <a:pt x="8122" y="4662"/>
                </a:lnTo>
                <a:close/>
                <a:moveTo>
                  <a:pt x="7581" y="4662"/>
                </a:moveTo>
                <a:lnTo>
                  <a:pt x="7581" y="5098"/>
                </a:lnTo>
                <a:lnTo>
                  <a:pt x="8091" y="5098"/>
                </a:lnTo>
                <a:lnTo>
                  <a:pt x="8091" y="4662"/>
                </a:lnTo>
                <a:lnTo>
                  <a:pt x="7581" y="4662"/>
                </a:lnTo>
                <a:close/>
                <a:moveTo>
                  <a:pt x="7039" y="4662"/>
                </a:moveTo>
                <a:lnTo>
                  <a:pt x="7039" y="5098"/>
                </a:lnTo>
                <a:lnTo>
                  <a:pt x="7550" y="5098"/>
                </a:lnTo>
                <a:lnTo>
                  <a:pt x="7550" y="4662"/>
                </a:lnTo>
                <a:lnTo>
                  <a:pt x="7039" y="4662"/>
                </a:lnTo>
                <a:close/>
                <a:moveTo>
                  <a:pt x="6497" y="4662"/>
                </a:moveTo>
                <a:lnTo>
                  <a:pt x="6497" y="5098"/>
                </a:lnTo>
                <a:lnTo>
                  <a:pt x="7008" y="5098"/>
                </a:lnTo>
                <a:lnTo>
                  <a:pt x="7008" y="4662"/>
                </a:lnTo>
                <a:lnTo>
                  <a:pt x="6497" y="4662"/>
                </a:lnTo>
                <a:close/>
                <a:moveTo>
                  <a:pt x="5955" y="4662"/>
                </a:moveTo>
                <a:lnTo>
                  <a:pt x="5955" y="5098"/>
                </a:lnTo>
                <a:lnTo>
                  <a:pt x="6466" y="5098"/>
                </a:lnTo>
                <a:lnTo>
                  <a:pt x="6466" y="4662"/>
                </a:lnTo>
                <a:lnTo>
                  <a:pt x="5955" y="4662"/>
                </a:lnTo>
                <a:close/>
                <a:moveTo>
                  <a:pt x="5414" y="4662"/>
                </a:moveTo>
                <a:lnTo>
                  <a:pt x="5414" y="5098"/>
                </a:lnTo>
                <a:lnTo>
                  <a:pt x="5925" y="5098"/>
                </a:lnTo>
                <a:lnTo>
                  <a:pt x="5925" y="4662"/>
                </a:lnTo>
                <a:lnTo>
                  <a:pt x="5414" y="4662"/>
                </a:lnTo>
                <a:close/>
                <a:moveTo>
                  <a:pt x="4872" y="4662"/>
                </a:moveTo>
                <a:lnTo>
                  <a:pt x="4872" y="5098"/>
                </a:lnTo>
                <a:lnTo>
                  <a:pt x="5383" y="5098"/>
                </a:lnTo>
                <a:lnTo>
                  <a:pt x="5383" y="4662"/>
                </a:lnTo>
                <a:lnTo>
                  <a:pt x="4872" y="4662"/>
                </a:lnTo>
                <a:close/>
                <a:moveTo>
                  <a:pt x="4330" y="4662"/>
                </a:moveTo>
                <a:lnTo>
                  <a:pt x="4330" y="5098"/>
                </a:lnTo>
                <a:lnTo>
                  <a:pt x="4841" y="5098"/>
                </a:lnTo>
                <a:lnTo>
                  <a:pt x="4841" y="4662"/>
                </a:lnTo>
                <a:lnTo>
                  <a:pt x="4330" y="4662"/>
                </a:lnTo>
                <a:close/>
                <a:moveTo>
                  <a:pt x="3789" y="4662"/>
                </a:moveTo>
                <a:lnTo>
                  <a:pt x="3789" y="5098"/>
                </a:lnTo>
                <a:lnTo>
                  <a:pt x="4300" y="5098"/>
                </a:lnTo>
                <a:lnTo>
                  <a:pt x="4300" y="4662"/>
                </a:lnTo>
                <a:lnTo>
                  <a:pt x="3789" y="4662"/>
                </a:lnTo>
                <a:close/>
                <a:moveTo>
                  <a:pt x="3247" y="4662"/>
                </a:moveTo>
                <a:lnTo>
                  <a:pt x="3247" y="5098"/>
                </a:lnTo>
                <a:lnTo>
                  <a:pt x="3758" y="5098"/>
                </a:lnTo>
                <a:lnTo>
                  <a:pt x="3758" y="4662"/>
                </a:lnTo>
                <a:lnTo>
                  <a:pt x="3247" y="4662"/>
                </a:lnTo>
                <a:close/>
                <a:moveTo>
                  <a:pt x="2705" y="4662"/>
                </a:moveTo>
                <a:lnTo>
                  <a:pt x="2705" y="5098"/>
                </a:lnTo>
                <a:lnTo>
                  <a:pt x="3216" y="5098"/>
                </a:lnTo>
                <a:lnTo>
                  <a:pt x="3216" y="4662"/>
                </a:lnTo>
                <a:lnTo>
                  <a:pt x="2705" y="4662"/>
                </a:lnTo>
                <a:close/>
                <a:moveTo>
                  <a:pt x="2164" y="4662"/>
                </a:moveTo>
                <a:lnTo>
                  <a:pt x="2164" y="5098"/>
                </a:lnTo>
                <a:lnTo>
                  <a:pt x="2675" y="5098"/>
                </a:lnTo>
                <a:lnTo>
                  <a:pt x="2675" y="4662"/>
                </a:lnTo>
                <a:lnTo>
                  <a:pt x="2164" y="4662"/>
                </a:lnTo>
                <a:close/>
                <a:moveTo>
                  <a:pt x="1622" y="4662"/>
                </a:moveTo>
                <a:lnTo>
                  <a:pt x="1622" y="5098"/>
                </a:lnTo>
                <a:lnTo>
                  <a:pt x="2133" y="5098"/>
                </a:lnTo>
                <a:lnTo>
                  <a:pt x="2133" y="4662"/>
                </a:lnTo>
                <a:lnTo>
                  <a:pt x="1622" y="4662"/>
                </a:lnTo>
                <a:close/>
                <a:moveTo>
                  <a:pt x="1080" y="4662"/>
                </a:moveTo>
                <a:lnTo>
                  <a:pt x="1080" y="5098"/>
                </a:lnTo>
                <a:lnTo>
                  <a:pt x="1591" y="5098"/>
                </a:lnTo>
                <a:lnTo>
                  <a:pt x="1591" y="4662"/>
                </a:lnTo>
                <a:lnTo>
                  <a:pt x="1080" y="4662"/>
                </a:lnTo>
                <a:close/>
                <a:moveTo>
                  <a:pt x="539" y="4662"/>
                </a:moveTo>
                <a:lnTo>
                  <a:pt x="539" y="5098"/>
                </a:lnTo>
                <a:lnTo>
                  <a:pt x="1049" y="5098"/>
                </a:lnTo>
                <a:lnTo>
                  <a:pt x="1049" y="4662"/>
                </a:lnTo>
                <a:lnTo>
                  <a:pt x="539" y="4662"/>
                </a:lnTo>
                <a:close/>
                <a:moveTo>
                  <a:pt x="31" y="4662"/>
                </a:moveTo>
                <a:lnTo>
                  <a:pt x="31" y="5098"/>
                </a:lnTo>
                <a:lnTo>
                  <a:pt x="508" y="5098"/>
                </a:lnTo>
                <a:lnTo>
                  <a:pt x="508" y="4662"/>
                </a:lnTo>
                <a:lnTo>
                  <a:pt x="31" y="4662"/>
                </a:lnTo>
                <a:close/>
                <a:moveTo>
                  <a:pt x="14622" y="4199"/>
                </a:moveTo>
                <a:lnTo>
                  <a:pt x="14622" y="4634"/>
                </a:lnTo>
                <a:lnTo>
                  <a:pt x="15133" y="4634"/>
                </a:lnTo>
                <a:lnTo>
                  <a:pt x="15133" y="4199"/>
                </a:lnTo>
                <a:lnTo>
                  <a:pt x="14622" y="4199"/>
                </a:lnTo>
                <a:close/>
                <a:moveTo>
                  <a:pt x="14081" y="4199"/>
                </a:moveTo>
                <a:lnTo>
                  <a:pt x="14081" y="4634"/>
                </a:lnTo>
                <a:lnTo>
                  <a:pt x="14592" y="4634"/>
                </a:lnTo>
                <a:lnTo>
                  <a:pt x="14592" y="4199"/>
                </a:lnTo>
                <a:lnTo>
                  <a:pt x="14081" y="4199"/>
                </a:lnTo>
                <a:close/>
                <a:moveTo>
                  <a:pt x="13539" y="4199"/>
                </a:moveTo>
                <a:lnTo>
                  <a:pt x="13539" y="4634"/>
                </a:lnTo>
                <a:lnTo>
                  <a:pt x="14050" y="4634"/>
                </a:lnTo>
                <a:lnTo>
                  <a:pt x="14050" y="4199"/>
                </a:lnTo>
                <a:lnTo>
                  <a:pt x="13539" y="4199"/>
                </a:lnTo>
                <a:close/>
                <a:moveTo>
                  <a:pt x="12997" y="4199"/>
                </a:moveTo>
                <a:lnTo>
                  <a:pt x="12997" y="4634"/>
                </a:lnTo>
                <a:lnTo>
                  <a:pt x="13508" y="4634"/>
                </a:lnTo>
                <a:lnTo>
                  <a:pt x="13508" y="4199"/>
                </a:lnTo>
                <a:lnTo>
                  <a:pt x="12997" y="4199"/>
                </a:lnTo>
                <a:close/>
                <a:moveTo>
                  <a:pt x="12456" y="4199"/>
                </a:moveTo>
                <a:lnTo>
                  <a:pt x="12456" y="4634"/>
                </a:lnTo>
                <a:lnTo>
                  <a:pt x="12967" y="4634"/>
                </a:lnTo>
                <a:lnTo>
                  <a:pt x="12967" y="4199"/>
                </a:lnTo>
                <a:lnTo>
                  <a:pt x="12456" y="4199"/>
                </a:lnTo>
                <a:close/>
                <a:moveTo>
                  <a:pt x="11914" y="4199"/>
                </a:moveTo>
                <a:lnTo>
                  <a:pt x="11914" y="4634"/>
                </a:lnTo>
                <a:lnTo>
                  <a:pt x="12425" y="4634"/>
                </a:lnTo>
                <a:lnTo>
                  <a:pt x="12425" y="4199"/>
                </a:lnTo>
                <a:lnTo>
                  <a:pt x="11914" y="4199"/>
                </a:lnTo>
                <a:close/>
                <a:moveTo>
                  <a:pt x="11372" y="4199"/>
                </a:moveTo>
                <a:lnTo>
                  <a:pt x="11372" y="4634"/>
                </a:lnTo>
                <a:lnTo>
                  <a:pt x="11883" y="4634"/>
                </a:lnTo>
                <a:lnTo>
                  <a:pt x="11883" y="4199"/>
                </a:lnTo>
                <a:lnTo>
                  <a:pt x="11372" y="4199"/>
                </a:lnTo>
                <a:close/>
                <a:moveTo>
                  <a:pt x="10831" y="4199"/>
                </a:moveTo>
                <a:lnTo>
                  <a:pt x="10831" y="4634"/>
                </a:lnTo>
                <a:lnTo>
                  <a:pt x="11341" y="4634"/>
                </a:lnTo>
                <a:lnTo>
                  <a:pt x="11341" y="4199"/>
                </a:lnTo>
                <a:lnTo>
                  <a:pt x="10831" y="4199"/>
                </a:lnTo>
                <a:close/>
                <a:moveTo>
                  <a:pt x="10289" y="4199"/>
                </a:moveTo>
                <a:lnTo>
                  <a:pt x="10289" y="4634"/>
                </a:lnTo>
                <a:lnTo>
                  <a:pt x="10800" y="4634"/>
                </a:lnTo>
                <a:lnTo>
                  <a:pt x="10800" y="4199"/>
                </a:lnTo>
                <a:lnTo>
                  <a:pt x="10289" y="4199"/>
                </a:lnTo>
                <a:close/>
                <a:moveTo>
                  <a:pt x="9747" y="4199"/>
                </a:moveTo>
                <a:lnTo>
                  <a:pt x="9747" y="4634"/>
                </a:lnTo>
                <a:lnTo>
                  <a:pt x="10258" y="4634"/>
                </a:lnTo>
                <a:lnTo>
                  <a:pt x="10258" y="4199"/>
                </a:lnTo>
                <a:lnTo>
                  <a:pt x="9747" y="4199"/>
                </a:lnTo>
                <a:close/>
                <a:moveTo>
                  <a:pt x="9206" y="4199"/>
                </a:moveTo>
                <a:lnTo>
                  <a:pt x="9206" y="4634"/>
                </a:lnTo>
                <a:lnTo>
                  <a:pt x="9716" y="4634"/>
                </a:lnTo>
                <a:lnTo>
                  <a:pt x="9716" y="4199"/>
                </a:lnTo>
                <a:lnTo>
                  <a:pt x="9206" y="4199"/>
                </a:lnTo>
                <a:close/>
                <a:moveTo>
                  <a:pt x="8664" y="4199"/>
                </a:moveTo>
                <a:lnTo>
                  <a:pt x="8664" y="4634"/>
                </a:lnTo>
                <a:lnTo>
                  <a:pt x="9175" y="4634"/>
                </a:lnTo>
                <a:lnTo>
                  <a:pt x="9175" y="4199"/>
                </a:lnTo>
                <a:lnTo>
                  <a:pt x="8664" y="4199"/>
                </a:lnTo>
                <a:close/>
                <a:moveTo>
                  <a:pt x="8122" y="4199"/>
                </a:moveTo>
                <a:lnTo>
                  <a:pt x="8122" y="4634"/>
                </a:lnTo>
                <a:lnTo>
                  <a:pt x="8633" y="4634"/>
                </a:lnTo>
                <a:lnTo>
                  <a:pt x="8633" y="4199"/>
                </a:lnTo>
                <a:lnTo>
                  <a:pt x="8122" y="4199"/>
                </a:lnTo>
                <a:close/>
                <a:moveTo>
                  <a:pt x="7581" y="4199"/>
                </a:moveTo>
                <a:lnTo>
                  <a:pt x="7581" y="4634"/>
                </a:lnTo>
                <a:lnTo>
                  <a:pt x="8091" y="4634"/>
                </a:lnTo>
                <a:lnTo>
                  <a:pt x="8091" y="4199"/>
                </a:lnTo>
                <a:lnTo>
                  <a:pt x="7581" y="4199"/>
                </a:lnTo>
                <a:close/>
                <a:moveTo>
                  <a:pt x="7039" y="4199"/>
                </a:moveTo>
                <a:lnTo>
                  <a:pt x="7039" y="4634"/>
                </a:lnTo>
                <a:lnTo>
                  <a:pt x="7550" y="4634"/>
                </a:lnTo>
                <a:lnTo>
                  <a:pt x="7550" y="4199"/>
                </a:lnTo>
                <a:lnTo>
                  <a:pt x="7039" y="4199"/>
                </a:lnTo>
                <a:close/>
                <a:moveTo>
                  <a:pt x="6497" y="4199"/>
                </a:moveTo>
                <a:lnTo>
                  <a:pt x="6497" y="4634"/>
                </a:lnTo>
                <a:lnTo>
                  <a:pt x="7008" y="4634"/>
                </a:lnTo>
                <a:lnTo>
                  <a:pt x="7008" y="4199"/>
                </a:lnTo>
                <a:lnTo>
                  <a:pt x="6497" y="4199"/>
                </a:lnTo>
                <a:close/>
                <a:moveTo>
                  <a:pt x="5955" y="4199"/>
                </a:moveTo>
                <a:lnTo>
                  <a:pt x="5955" y="4634"/>
                </a:lnTo>
                <a:lnTo>
                  <a:pt x="6466" y="4634"/>
                </a:lnTo>
                <a:lnTo>
                  <a:pt x="6466" y="4199"/>
                </a:lnTo>
                <a:lnTo>
                  <a:pt x="5955" y="4199"/>
                </a:lnTo>
                <a:close/>
                <a:moveTo>
                  <a:pt x="5414" y="4199"/>
                </a:moveTo>
                <a:lnTo>
                  <a:pt x="5414" y="4634"/>
                </a:lnTo>
                <a:lnTo>
                  <a:pt x="5925" y="4634"/>
                </a:lnTo>
                <a:lnTo>
                  <a:pt x="5925" y="4199"/>
                </a:lnTo>
                <a:lnTo>
                  <a:pt x="5414" y="4199"/>
                </a:lnTo>
                <a:close/>
                <a:moveTo>
                  <a:pt x="4872" y="4199"/>
                </a:moveTo>
                <a:lnTo>
                  <a:pt x="4872" y="4634"/>
                </a:lnTo>
                <a:lnTo>
                  <a:pt x="5383" y="4634"/>
                </a:lnTo>
                <a:lnTo>
                  <a:pt x="5383" y="4199"/>
                </a:lnTo>
                <a:lnTo>
                  <a:pt x="4872" y="4199"/>
                </a:lnTo>
                <a:close/>
                <a:moveTo>
                  <a:pt x="4330" y="4199"/>
                </a:moveTo>
                <a:lnTo>
                  <a:pt x="4330" y="4634"/>
                </a:lnTo>
                <a:lnTo>
                  <a:pt x="4841" y="4634"/>
                </a:lnTo>
                <a:lnTo>
                  <a:pt x="4841" y="4199"/>
                </a:lnTo>
                <a:lnTo>
                  <a:pt x="4330" y="4199"/>
                </a:lnTo>
                <a:close/>
                <a:moveTo>
                  <a:pt x="3789" y="4199"/>
                </a:moveTo>
                <a:lnTo>
                  <a:pt x="3789" y="4634"/>
                </a:lnTo>
                <a:lnTo>
                  <a:pt x="4300" y="4634"/>
                </a:lnTo>
                <a:lnTo>
                  <a:pt x="4300" y="4199"/>
                </a:lnTo>
                <a:lnTo>
                  <a:pt x="3789" y="4199"/>
                </a:lnTo>
                <a:close/>
                <a:moveTo>
                  <a:pt x="3247" y="4199"/>
                </a:moveTo>
                <a:lnTo>
                  <a:pt x="3247" y="4634"/>
                </a:lnTo>
                <a:lnTo>
                  <a:pt x="3758" y="4634"/>
                </a:lnTo>
                <a:lnTo>
                  <a:pt x="3758" y="4199"/>
                </a:lnTo>
                <a:lnTo>
                  <a:pt x="3247" y="4199"/>
                </a:lnTo>
                <a:close/>
                <a:moveTo>
                  <a:pt x="2705" y="4199"/>
                </a:moveTo>
                <a:lnTo>
                  <a:pt x="2705" y="4634"/>
                </a:lnTo>
                <a:lnTo>
                  <a:pt x="3216" y="4634"/>
                </a:lnTo>
                <a:lnTo>
                  <a:pt x="3216" y="4199"/>
                </a:lnTo>
                <a:lnTo>
                  <a:pt x="2705" y="4199"/>
                </a:lnTo>
                <a:close/>
                <a:moveTo>
                  <a:pt x="2164" y="4199"/>
                </a:moveTo>
                <a:lnTo>
                  <a:pt x="2164" y="4634"/>
                </a:lnTo>
                <a:lnTo>
                  <a:pt x="2675" y="4634"/>
                </a:lnTo>
                <a:lnTo>
                  <a:pt x="2675" y="4199"/>
                </a:lnTo>
                <a:lnTo>
                  <a:pt x="2164" y="4199"/>
                </a:lnTo>
                <a:close/>
                <a:moveTo>
                  <a:pt x="1622" y="4199"/>
                </a:moveTo>
                <a:lnTo>
                  <a:pt x="1622" y="4634"/>
                </a:lnTo>
                <a:lnTo>
                  <a:pt x="2133" y="4634"/>
                </a:lnTo>
                <a:lnTo>
                  <a:pt x="2133" y="4199"/>
                </a:lnTo>
                <a:lnTo>
                  <a:pt x="1622" y="4199"/>
                </a:lnTo>
                <a:close/>
                <a:moveTo>
                  <a:pt x="1080" y="4199"/>
                </a:moveTo>
                <a:lnTo>
                  <a:pt x="1080" y="4634"/>
                </a:lnTo>
                <a:lnTo>
                  <a:pt x="1591" y="4634"/>
                </a:lnTo>
                <a:lnTo>
                  <a:pt x="1591" y="4199"/>
                </a:lnTo>
                <a:lnTo>
                  <a:pt x="1080" y="4199"/>
                </a:lnTo>
                <a:close/>
                <a:moveTo>
                  <a:pt x="539" y="4199"/>
                </a:moveTo>
                <a:lnTo>
                  <a:pt x="539" y="4634"/>
                </a:lnTo>
                <a:lnTo>
                  <a:pt x="1049" y="4634"/>
                </a:lnTo>
                <a:lnTo>
                  <a:pt x="1049" y="4199"/>
                </a:lnTo>
                <a:lnTo>
                  <a:pt x="539" y="4199"/>
                </a:lnTo>
                <a:close/>
                <a:moveTo>
                  <a:pt x="31" y="4199"/>
                </a:moveTo>
                <a:lnTo>
                  <a:pt x="31" y="4634"/>
                </a:lnTo>
                <a:lnTo>
                  <a:pt x="508" y="4634"/>
                </a:lnTo>
                <a:lnTo>
                  <a:pt x="508" y="4199"/>
                </a:lnTo>
                <a:lnTo>
                  <a:pt x="31" y="4199"/>
                </a:lnTo>
                <a:close/>
                <a:moveTo>
                  <a:pt x="14622" y="3735"/>
                </a:moveTo>
                <a:lnTo>
                  <a:pt x="14622" y="4170"/>
                </a:lnTo>
                <a:lnTo>
                  <a:pt x="15133" y="4170"/>
                </a:lnTo>
                <a:lnTo>
                  <a:pt x="15133" y="3735"/>
                </a:lnTo>
                <a:lnTo>
                  <a:pt x="14622" y="3735"/>
                </a:lnTo>
                <a:close/>
                <a:moveTo>
                  <a:pt x="14081" y="3735"/>
                </a:moveTo>
                <a:lnTo>
                  <a:pt x="14081" y="4170"/>
                </a:lnTo>
                <a:lnTo>
                  <a:pt x="14592" y="4170"/>
                </a:lnTo>
                <a:lnTo>
                  <a:pt x="14592" y="3735"/>
                </a:lnTo>
                <a:lnTo>
                  <a:pt x="14081" y="3735"/>
                </a:lnTo>
                <a:close/>
                <a:moveTo>
                  <a:pt x="13539" y="3735"/>
                </a:moveTo>
                <a:lnTo>
                  <a:pt x="13539" y="4170"/>
                </a:lnTo>
                <a:lnTo>
                  <a:pt x="14050" y="4170"/>
                </a:lnTo>
                <a:lnTo>
                  <a:pt x="14050" y="3735"/>
                </a:lnTo>
                <a:lnTo>
                  <a:pt x="13539" y="3735"/>
                </a:lnTo>
                <a:close/>
                <a:moveTo>
                  <a:pt x="12997" y="3735"/>
                </a:moveTo>
                <a:lnTo>
                  <a:pt x="12997" y="4170"/>
                </a:lnTo>
                <a:lnTo>
                  <a:pt x="13508" y="4170"/>
                </a:lnTo>
                <a:lnTo>
                  <a:pt x="13508" y="3735"/>
                </a:lnTo>
                <a:lnTo>
                  <a:pt x="12997" y="3735"/>
                </a:lnTo>
                <a:close/>
                <a:moveTo>
                  <a:pt x="12456" y="3735"/>
                </a:moveTo>
                <a:lnTo>
                  <a:pt x="12456" y="4170"/>
                </a:lnTo>
                <a:lnTo>
                  <a:pt x="12967" y="4170"/>
                </a:lnTo>
                <a:lnTo>
                  <a:pt x="12967" y="3735"/>
                </a:lnTo>
                <a:lnTo>
                  <a:pt x="12456" y="3735"/>
                </a:lnTo>
                <a:close/>
                <a:moveTo>
                  <a:pt x="11914" y="3735"/>
                </a:moveTo>
                <a:lnTo>
                  <a:pt x="11914" y="4170"/>
                </a:lnTo>
                <a:lnTo>
                  <a:pt x="12425" y="4170"/>
                </a:lnTo>
                <a:lnTo>
                  <a:pt x="12425" y="3735"/>
                </a:lnTo>
                <a:lnTo>
                  <a:pt x="11914" y="3735"/>
                </a:lnTo>
                <a:close/>
                <a:moveTo>
                  <a:pt x="11372" y="3735"/>
                </a:moveTo>
                <a:lnTo>
                  <a:pt x="11372" y="4170"/>
                </a:lnTo>
                <a:lnTo>
                  <a:pt x="11883" y="4170"/>
                </a:lnTo>
                <a:lnTo>
                  <a:pt x="11883" y="3735"/>
                </a:lnTo>
                <a:lnTo>
                  <a:pt x="11372" y="3735"/>
                </a:lnTo>
                <a:close/>
                <a:moveTo>
                  <a:pt x="10831" y="3735"/>
                </a:moveTo>
                <a:lnTo>
                  <a:pt x="10831" y="4170"/>
                </a:lnTo>
                <a:lnTo>
                  <a:pt x="11341" y="4170"/>
                </a:lnTo>
                <a:lnTo>
                  <a:pt x="11341" y="3735"/>
                </a:lnTo>
                <a:lnTo>
                  <a:pt x="10831" y="3735"/>
                </a:lnTo>
                <a:close/>
                <a:moveTo>
                  <a:pt x="10289" y="3735"/>
                </a:moveTo>
                <a:lnTo>
                  <a:pt x="10289" y="4170"/>
                </a:lnTo>
                <a:lnTo>
                  <a:pt x="10800" y="4170"/>
                </a:lnTo>
                <a:lnTo>
                  <a:pt x="10800" y="3735"/>
                </a:lnTo>
                <a:lnTo>
                  <a:pt x="10289" y="3735"/>
                </a:lnTo>
                <a:close/>
                <a:moveTo>
                  <a:pt x="9747" y="3735"/>
                </a:moveTo>
                <a:lnTo>
                  <a:pt x="9747" y="4170"/>
                </a:lnTo>
                <a:lnTo>
                  <a:pt x="10258" y="4170"/>
                </a:lnTo>
                <a:lnTo>
                  <a:pt x="10258" y="3735"/>
                </a:lnTo>
                <a:lnTo>
                  <a:pt x="9747" y="3735"/>
                </a:lnTo>
                <a:close/>
                <a:moveTo>
                  <a:pt x="9206" y="3735"/>
                </a:moveTo>
                <a:lnTo>
                  <a:pt x="9206" y="4170"/>
                </a:lnTo>
                <a:lnTo>
                  <a:pt x="9716" y="4170"/>
                </a:lnTo>
                <a:lnTo>
                  <a:pt x="9716" y="3735"/>
                </a:lnTo>
                <a:lnTo>
                  <a:pt x="9206" y="3735"/>
                </a:lnTo>
                <a:close/>
                <a:moveTo>
                  <a:pt x="8664" y="3735"/>
                </a:moveTo>
                <a:lnTo>
                  <a:pt x="8664" y="4170"/>
                </a:lnTo>
                <a:lnTo>
                  <a:pt x="9175" y="4170"/>
                </a:lnTo>
                <a:lnTo>
                  <a:pt x="9175" y="3735"/>
                </a:lnTo>
                <a:lnTo>
                  <a:pt x="8664" y="3735"/>
                </a:lnTo>
                <a:close/>
                <a:moveTo>
                  <a:pt x="8122" y="3735"/>
                </a:moveTo>
                <a:lnTo>
                  <a:pt x="8122" y="4170"/>
                </a:lnTo>
                <a:lnTo>
                  <a:pt x="8633" y="4170"/>
                </a:lnTo>
                <a:lnTo>
                  <a:pt x="8633" y="3735"/>
                </a:lnTo>
                <a:lnTo>
                  <a:pt x="8122" y="3735"/>
                </a:lnTo>
                <a:close/>
                <a:moveTo>
                  <a:pt x="7581" y="3735"/>
                </a:moveTo>
                <a:lnTo>
                  <a:pt x="7581" y="4170"/>
                </a:lnTo>
                <a:lnTo>
                  <a:pt x="8091" y="4170"/>
                </a:lnTo>
                <a:lnTo>
                  <a:pt x="8091" y="3735"/>
                </a:lnTo>
                <a:lnTo>
                  <a:pt x="7581" y="3735"/>
                </a:lnTo>
                <a:close/>
                <a:moveTo>
                  <a:pt x="7039" y="3735"/>
                </a:moveTo>
                <a:lnTo>
                  <a:pt x="7039" y="4170"/>
                </a:lnTo>
                <a:lnTo>
                  <a:pt x="7550" y="4170"/>
                </a:lnTo>
                <a:lnTo>
                  <a:pt x="7550" y="3735"/>
                </a:lnTo>
                <a:lnTo>
                  <a:pt x="7039" y="3735"/>
                </a:lnTo>
                <a:close/>
                <a:moveTo>
                  <a:pt x="6497" y="3735"/>
                </a:moveTo>
                <a:lnTo>
                  <a:pt x="6497" y="4170"/>
                </a:lnTo>
                <a:lnTo>
                  <a:pt x="7008" y="4170"/>
                </a:lnTo>
                <a:lnTo>
                  <a:pt x="7008" y="3735"/>
                </a:lnTo>
                <a:lnTo>
                  <a:pt x="6497" y="3735"/>
                </a:lnTo>
                <a:close/>
                <a:moveTo>
                  <a:pt x="5955" y="3735"/>
                </a:moveTo>
                <a:lnTo>
                  <a:pt x="5955" y="4170"/>
                </a:lnTo>
                <a:lnTo>
                  <a:pt x="6466" y="4170"/>
                </a:lnTo>
                <a:lnTo>
                  <a:pt x="6466" y="3735"/>
                </a:lnTo>
                <a:lnTo>
                  <a:pt x="5955" y="3735"/>
                </a:lnTo>
                <a:close/>
                <a:moveTo>
                  <a:pt x="5414" y="3735"/>
                </a:moveTo>
                <a:lnTo>
                  <a:pt x="5414" y="4170"/>
                </a:lnTo>
                <a:lnTo>
                  <a:pt x="5925" y="4170"/>
                </a:lnTo>
                <a:lnTo>
                  <a:pt x="5925" y="3735"/>
                </a:lnTo>
                <a:lnTo>
                  <a:pt x="5414" y="3735"/>
                </a:lnTo>
                <a:close/>
                <a:moveTo>
                  <a:pt x="4872" y="3735"/>
                </a:moveTo>
                <a:lnTo>
                  <a:pt x="4872" y="4170"/>
                </a:lnTo>
                <a:lnTo>
                  <a:pt x="5383" y="4170"/>
                </a:lnTo>
                <a:lnTo>
                  <a:pt x="5383" y="3735"/>
                </a:lnTo>
                <a:lnTo>
                  <a:pt x="4872" y="3735"/>
                </a:lnTo>
                <a:close/>
                <a:moveTo>
                  <a:pt x="4330" y="3735"/>
                </a:moveTo>
                <a:lnTo>
                  <a:pt x="4330" y="4170"/>
                </a:lnTo>
                <a:lnTo>
                  <a:pt x="4841" y="4170"/>
                </a:lnTo>
                <a:lnTo>
                  <a:pt x="4841" y="3735"/>
                </a:lnTo>
                <a:lnTo>
                  <a:pt x="4330" y="3735"/>
                </a:lnTo>
                <a:close/>
                <a:moveTo>
                  <a:pt x="3789" y="3735"/>
                </a:moveTo>
                <a:lnTo>
                  <a:pt x="3789" y="4170"/>
                </a:lnTo>
                <a:lnTo>
                  <a:pt x="4300" y="4170"/>
                </a:lnTo>
                <a:lnTo>
                  <a:pt x="4300" y="3735"/>
                </a:lnTo>
                <a:lnTo>
                  <a:pt x="3789" y="3735"/>
                </a:lnTo>
                <a:close/>
                <a:moveTo>
                  <a:pt x="3247" y="3735"/>
                </a:moveTo>
                <a:lnTo>
                  <a:pt x="3247" y="4170"/>
                </a:lnTo>
                <a:lnTo>
                  <a:pt x="3758" y="4170"/>
                </a:lnTo>
                <a:lnTo>
                  <a:pt x="3758" y="3735"/>
                </a:lnTo>
                <a:lnTo>
                  <a:pt x="3247" y="3735"/>
                </a:lnTo>
                <a:close/>
                <a:moveTo>
                  <a:pt x="2705" y="3735"/>
                </a:moveTo>
                <a:lnTo>
                  <a:pt x="2705" y="4170"/>
                </a:lnTo>
                <a:lnTo>
                  <a:pt x="3216" y="4170"/>
                </a:lnTo>
                <a:lnTo>
                  <a:pt x="3216" y="3735"/>
                </a:lnTo>
                <a:lnTo>
                  <a:pt x="2705" y="3735"/>
                </a:lnTo>
                <a:close/>
                <a:moveTo>
                  <a:pt x="2164" y="3735"/>
                </a:moveTo>
                <a:lnTo>
                  <a:pt x="2164" y="4170"/>
                </a:lnTo>
                <a:lnTo>
                  <a:pt x="2675" y="4170"/>
                </a:lnTo>
                <a:lnTo>
                  <a:pt x="2675" y="3735"/>
                </a:lnTo>
                <a:lnTo>
                  <a:pt x="2164" y="3735"/>
                </a:lnTo>
                <a:close/>
                <a:moveTo>
                  <a:pt x="1622" y="3735"/>
                </a:moveTo>
                <a:lnTo>
                  <a:pt x="1622" y="4170"/>
                </a:lnTo>
                <a:lnTo>
                  <a:pt x="2133" y="4170"/>
                </a:lnTo>
                <a:lnTo>
                  <a:pt x="2133" y="3735"/>
                </a:lnTo>
                <a:lnTo>
                  <a:pt x="1622" y="3735"/>
                </a:lnTo>
                <a:close/>
                <a:moveTo>
                  <a:pt x="1080" y="3735"/>
                </a:moveTo>
                <a:lnTo>
                  <a:pt x="1080" y="4170"/>
                </a:lnTo>
                <a:lnTo>
                  <a:pt x="1591" y="4170"/>
                </a:lnTo>
                <a:lnTo>
                  <a:pt x="1591" y="3735"/>
                </a:lnTo>
                <a:lnTo>
                  <a:pt x="1080" y="3735"/>
                </a:lnTo>
                <a:close/>
                <a:moveTo>
                  <a:pt x="539" y="3735"/>
                </a:moveTo>
                <a:lnTo>
                  <a:pt x="539" y="4170"/>
                </a:lnTo>
                <a:lnTo>
                  <a:pt x="1049" y="4170"/>
                </a:lnTo>
                <a:lnTo>
                  <a:pt x="1049" y="3735"/>
                </a:lnTo>
                <a:lnTo>
                  <a:pt x="539" y="3735"/>
                </a:lnTo>
                <a:close/>
                <a:moveTo>
                  <a:pt x="31" y="3735"/>
                </a:moveTo>
                <a:lnTo>
                  <a:pt x="31" y="4170"/>
                </a:lnTo>
                <a:lnTo>
                  <a:pt x="508" y="4170"/>
                </a:lnTo>
                <a:lnTo>
                  <a:pt x="508" y="3735"/>
                </a:lnTo>
                <a:lnTo>
                  <a:pt x="31" y="3735"/>
                </a:lnTo>
                <a:close/>
                <a:moveTo>
                  <a:pt x="14622" y="3271"/>
                </a:moveTo>
                <a:lnTo>
                  <a:pt x="14622" y="3706"/>
                </a:lnTo>
                <a:lnTo>
                  <a:pt x="15133" y="3706"/>
                </a:lnTo>
                <a:lnTo>
                  <a:pt x="15133" y="3271"/>
                </a:lnTo>
                <a:lnTo>
                  <a:pt x="14622" y="3271"/>
                </a:lnTo>
                <a:close/>
                <a:moveTo>
                  <a:pt x="14081" y="3271"/>
                </a:moveTo>
                <a:lnTo>
                  <a:pt x="14081" y="3706"/>
                </a:lnTo>
                <a:lnTo>
                  <a:pt x="14592" y="3706"/>
                </a:lnTo>
                <a:lnTo>
                  <a:pt x="14592" y="3271"/>
                </a:lnTo>
                <a:lnTo>
                  <a:pt x="14081" y="3271"/>
                </a:lnTo>
                <a:close/>
                <a:moveTo>
                  <a:pt x="13539" y="3271"/>
                </a:moveTo>
                <a:lnTo>
                  <a:pt x="13539" y="3706"/>
                </a:lnTo>
                <a:lnTo>
                  <a:pt x="14050" y="3706"/>
                </a:lnTo>
                <a:lnTo>
                  <a:pt x="14050" y="3271"/>
                </a:lnTo>
                <a:lnTo>
                  <a:pt x="13539" y="3271"/>
                </a:lnTo>
                <a:close/>
                <a:moveTo>
                  <a:pt x="12997" y="3271"/>
                </a:moveTo>
                <a:lnTo>
                  <a:pt x="12997" y="3706"/>
                </a:lnTo>
                <a:lnTo>
                  <a:pt x="13508" y="3706"/>
                </a:lnTo>
                <a:lnTo>
                  <a:pt x="13508" y="3271"/>
                </a:lnTo>
                <a:lnTo>
                  <a:pt x="12997" y="3271"/>
                </a:lnTo>
                <a:close/>
                <a:moveTo>
                  <a:pt x="12456" y="3271"/>
                </a:moveTo>
                <a:lnTo>
                  <a:pt x="12456" y="3706"/>
                </a:lnTo>
                <a:lnTo>
                  <a:pt x="12967" y="3706"/>
                </a:lnTo>
                <a:lnTo>
                  <a:pt x="12967" y="3271"/>
                </a:lnTo>
                <a:lnTo>
                  <a:pt x="12456" y="3271"/>
                </a:lnTo>
                <a:close/>
                <a:moveTo>
                  <a:pt x="11914" y="3271"/>
                </a:moveTo>
                <a:lnTo>
                  <a:pt x="11914" y="3706"/>
                </a:lnTo>
                <a:lnTo>
                  <a:pt x="12425" y="3706"/>
                </a:lnTo>
                <a:lnTo>
                  <a:pt x="12425" y="3271"/>
                </a:lnTo>
                <a:lnTo>
                  <a:pt x="11914" y="3271"/>
                </a:lnTo>
                <a:close/>
                <a:moveTo>
                  <a:pt x="11372" y="3271"/>
                </a:moveTo>
                <a:lnTo>
                  <a:pt x="11372" y="3706"/>
                </a:lnTo>
                <a:lnTo>
                  <a:pt x="11883" y="3706"/>
                </a:lnTo>
                <a:lnTo>
                  <a:pt x="11883" y="3271"/>
                </a:lnTo>
                <a:lnTo>
                  <a:pt x="11372" y="3271"/>
                </a:lnTo>
                <a:close/>
                <a:moveTo>
                  <a:pt x="10831" y="3271"/>
                </a:moveTo>
                <a:lnTo>
                  <a:pt x="10831" y="3706"/>
                </a:lnTo>
                <a:lnTo>
                  <a:pt x="11341" y="3706"/>
                </a:lnTo>
                <a:lnTo>
                  <a:pt x="11341" y="3271"/>
                </a:lnTo>
                <a:lnTo>
                  <a:pt x="10831" y="3271"/>
                </a:lnTo>
                <a:close/>
                <a:moveTo>
                  <a:pt x="10289" y="3271"/>
                </a:moveTo>
                <a:lnTo>
                  <a:pt x="10289" y="3706"/>
                </a:lnTo>
                <a:lnTo>
                  <a:pt x="10800" y="3706"/>
                </a:lnTo>
                <a:lnTo>
                  <a:pt x="10800" y="3271"/>
                </a:lnTo>
                <a:lnTo>
                  <a:pt x="10289" y="3271"/>
                </a:lnTo>
                <a:close/>
                <a:moveTo>
                  <a:pt x="9747" y="3271"/>
                </a:moveTo>
                <a:lnTo>
                  <a:pt x="9747" y="3706"/>
                </a:lnTo>
                <a:lnTo>
                  <a:pt x="10258" y="3706"/>
                </a:lnTo>
                <a:lnTo>
                  <a:pt x="10258" y="3271"/>
                </a:lnTo>
                <a:lnTo>
                  <a:pt x="9747" y="3271"/>
                </a:lnTo>
                <a:close/>
                <a:moveTo>
                  <a:pt x="9206" y="3271"/>
                </a:moveTo>
                <a:lnTo>
                  <a:pt x="9206" y="3706"/>
                </a:lnTo>
                <a:lnTo>
                  <a:pt x="9716" y="3706"/>
                </a:lnTo>
                <a:lnTo>
                  <a:pt x="9716" y="3271"/>
                </a:lnTo>
                <a:lnTo>
                  <a:pt x="9206" y="3271"/>
                </a:lnTo>
                <a:close/>
                <a:moveTo>
                  <a:pt x="8664" y="3271"/>
                </a:moveTo>
                <a:lnTo>
                  <a:pt x="8664" y="3706"/>
                </a:lnTo>
                <a:lnTo>
                  <a:pt x="9175" y="3706"/>
                </a:lnTo>
                <a:lnTo>
                  <a:pt x="9175" y="3271"/>
                </a:lnTo>
                <a:lnTo>
                  <a:pt x="8664" y="3271"/>
                </a:lnTo>
                <a:close/>
                <a:moveTo>
                  <a:pt x="8122" y="3271"/>
                </a:moveTo>
                <a:lnTo>
                  <a:pt x="8122" y="3706"/>
                </a:lnTo>
                <a:lnTo>
                  <a:pt x="8633" y="3706"/>
                </a:lnTo>
                <a:lnTo>
                  <a:pt x="8633" y="3271"/>
                </a:lnTo>
                <a:lnTo>
                  <a:pt x="8122" y="3271"/>
                </a:lnTo>
                <a:close/>
                <a:moveTo>
                  <a:pt x="7581" y="3271"/>
                </a:moveTo>
                <a:lnTo>
                  <a:pt x="7581" y="3706"/>
                </a:lnTo>
                <a:lnTo>
                  <a:pt x="8091" y="3706"/>
                </a:lnTo>
                <a:lnTo>
                  <a:pt x="8091" y="3271"/>
                </a:lnTo>
                <a:lnTo>
                  <a:pt x="7581" y="3271"/>
                </a:lnTo>
                <a:close/>
                <a:moveTo>
                  <a:pt x="7039" y="3271"/>
                </a:moveTo>
                <a:lnTo>
                  <a:pt x="7039" y="3706"/>
                </a:lnTo>
                <a:lnTo>
                  <a:pt x="7550" y="3706"/>
                </a:lnTo>
                <a:lnTo>
                  <a:pt x="7550" y="3271"/>
                </a:lnTo>
                <a:lnTo>
                  <a:pt x="7039" y="3271"/>
                </a:lnTo>
                <a:close/>
                <a:moveTo>
                  <a:pt x="6497" y="3271"/>
                </a:moveTo>
                <a:lnTo>
                  <a:pt x="6497" y="3706"/>
                </a:lnTo>
                <a:lnTo>
                  <a:pt x="7008" y="3706"/>
                </a:lnTo>
                <a:lnTo>
                  <a:pt x="7008" y="3271"/>
                </a:lnTo>
                <a:lnTo>
                  <a:pt x="6497" y="3271"/>
                </a:lnTo>
                <a:close/>
                <a:moveTo>
                  <a:pt x="5955" y="3271"/>
                </a:moveTo>
                <a:lnTo>
                  <a:pt x="5955" y="3706"/>
                </a:lnTo>
                <a:lnTo>
                  <a:pt x="6466" y="3706"/>
                </a:lnTo>
                <a:lnTo>
                  <a:pt x="6466" y="3271"/>
                </a:lnTo>
                <a:lnTo>
                  <a:pt x="5955" y="3271"/>
                </a:lnTo>
                <a:close/>
                <a:moveTo>
                  <a:pt x="5414" y="3271"/>
                </a:moveTo>
                <a:lnTo>
                  <a:pt x="5414" y="3706"/>
                </a:lnTo>
                <a:lnTo>
                  <a:pt x="5925" y="3706"/>
                </a:lnTo>
                <a:lnTo>
                  <a:pt x="5925" y="3271"/>
                </a:lnTo>
                <a:lnTo>
                  <a:pt x="5414" y="3271"/>
                </a:lnTo>
                <a:close/>
                <a:moveTo>
                  <a:pt x="4872" y="3271"/>
                </a:moveTo>
                <a:lnTo>
                  <a:pt x="4872" y="3706"/>
                </a:lnTo>
                <a:lnTo>
                  <a:pt x="5383" y="3706"/>
                </a:lnTo>
                <a:lnTo>
                  <a:pt x="5383" y="3271"/>
                </a:lnTo>
                <a:lnTo>
                  <a:pt x="4872" y="3271"/>
                </a:lnTo>
                <a:close/>
                <a:moveTo>
                  <a:pt x="4330" y="3271"/>
                </a:moveTo>
                <a:lnTo>
                  <a:pt x="4330" y="3706"/>
                </a:lnTo>
                <a:lnTo>
                  <a:pt x="4841" y="3706"/>
                </a:lnTo>
                <a:lnTo>
                  <a:pt x="4841" y="3271"/>
                </a:lnTo>
                <a:lnTo>
                  <a:pt x="4330" y="3271"/>
                </a:lnTo>
                <a:close/>
                <a:moveTo>
                  <a:pt x="3789" y="3271"/>
                </a:moveTo>
                <a:lnTo>
                  <a:pt x="3789" y="3706"/>
                </a:lnTo>
                <a:lnTo>
                  <a:pt x="4300" y="3706"/>
                </a:lnTo>
                <a:lnTo>
                  <a:pt x="4300" y="3271"/>
                </a:lnTo>
                <a:lnTo>
                  <a:pt x="3789" y="3271"/>
                </a:lnTo>
                <a:close/>
                <a:moveTo>
                  <a:pt x="3247" y="3271"/>
                </a:moveTo>
                <a:lnTo>
                  <a:pt x="3247" y="3706"/>
                </a:lnTo>
                <a:lnTo>
                  <a:pt x="3758" y="3706"/>
                </a:lnTo>
                <a:lnTo>
                  <a:pt x="3758" y="3271"/>
                </a:lnTo>
                <a:lnTo>
                  <a:pt x="3247" y="3271"/>
                </a:lnTo>
                <a:close/>
                <a:moveTo>
                  <a:pt x="2705" y="3271"/>
                </a:moveTo>
                <a:lnTo>
                  <a:pt x="2705" y="3706"/>
                </a:lnTo>
                <a:lnTo>
                  <a:pt x="3216" y="3706"/>
                </a:lnTo>
                <a:lnTo>
                  <a:pt x="3216" y="3271"/>
                </a:lnTo>
                <a:lnTo>
                  <a:pt x="2705" y="3271"/>
                </a:lnTo>
                <a:close/>
                <a:moveTo>
                  <a:pt x="2164" y="3271"/>
                </a:moveTo>
                <a:lnTo>
                  <a:pt x="2164" y="3706"/>
                </a:lnTo>
                <a:lnTo>
                  <a:pt x="2675" y="3706"/>
                </a:lnTo>
                <a:lnTo>
                  <a:pt x="2675" y="3271"/>
                </a:lnTo>
                <a:lnTo>
                  <a:pt x="2164" y="3271"/>
                </a:lnTo>
                <a:close/>
                <a:moveTo>
                  <a:pt x="1622" y="3271"/>
                </a:moveTo>
                <a:lnTo>
                  <a:pt x="1622" y="3706"/>
                </a:lnTo>
                <a:lnTo>
                  <a:pt x="2133" y="3706"/>
                </a:lnTo>
                <a:lnTo>
                  <a:pt x="2133" y="3271"/>
                </a:lnTo>
                <a:lnTo>
                  <a:pt x="1622" y="3271"/>
                </a:lnTo>
                <a:close/>
                <a:moveTo>
                  <a:pt x="1080" y="3271"/>
                </a:moveTo>
                <a:lnTo>
                  <a:pt x="1080" y="3706"/>
                </a:lnTo>
                <a:lnTo>
                  <a:pt x="1591" y="3706"/>
                </a:lnTo>
                <a:lnTo>
                  <a:pt x="1591" y="3271"/>
                </a:lnTo>
                <a:lnTo>
                  <a:pt x="1080" y="3271"/>
                </a:lnTo>
                <a:close/>
                <a:moveTo>
                  <a:pt x="539" y="3271"/>
                </a:moveTo>
                <a:lnTo>
                  <a:pt x="539" y="3706"/>
                </a:lnTo>
                <a:lnTo>
                  <a:pt x="1049" y="3706"/>
                </a:lnTo>
                <a:lnTo>
                  <a:pt x="1049" y="3271"/>
                </a:lnTo>
                <a:lnTo>
                  <a:pt x="539" y="3271"/>
                </a:lnTo>
                <a:close/>
                <a:moveTo>
                  <a:pt x="31" y="3271"/>
                </a:moveTo>
                <a:lnTo>
                  <a:pt x="31" y="3706"/>
                </a:lnTo>
                <a:lnTo>
                  <a:pt x="508" y="3706"/>
                </a:lnTo>
                <a:lnTo>
                  <a:pt x="508" y="3271"/>
                </a:lnTo>
                <a:lnTo>
                  <a:pt x="31" y="3271"/>
                </a:lnTo>
                <a:close/>
                <a:moveTo>
                  <a:pt x="14622" y="2807"/>
                </a:moveTo>
                <a:lnTo>
                  <a:pt x="14622" y="3243"/>
                </a:lnTo>
                <a:lnTo>
                  <a:pt x="15133" y="3243"/>
                </a:lnTo>
                <a:lnTo>
                  <a:pt x="15133" y="2807"/>
                </a:lnTo>
                <a:lnTo>
                  <a:pt x="14622" y="2807"/>
                </a:lnTo>
                <a:close/>
                <a:moveTo>
                  <a:pt x="14081" y="2807"/>
                </a:moveTo>
                <a:lnTo>
                  <a:pt x="14081" y="3243"/>
                </a:lnTo>
                <a:lnTo>
                  <a:pt x="14592" y="3243"/>
                </a:lnTo>
                <a:lnTo>
                  <a:pt x="14592" y="2807"/>
                </a:lnTo>
                <a:lnTo>
                  <a:pt x="14081" y="2807"/>
                </a:lnTo>
                <a:close/>
                <a:moveTo>
                  <a:pt x="13539" y="2807"/>
                </a:moveTo>
                <a:lnTo>
                  <a:pt x="13539" y="3243"/>
                </a:lnTo>
                <a:lnTo>
                  <a:pt x="14050" y="3243"/>
                </a:lnTo>
                <a:lnTo>
                  <a:pt x="14050" y="2807"/>
                </a:lnTo>
                <a:lnTo>
                  <a:pt x="13539" y="2807"/>
                </a:lnTo>
                <a:close/>
                <a:moveTo>
                  <a:pt x="12997" y="2807"/>
                </a:moveTo>
                <a:lnTo>
                  <a:pt x="12997" y="3243"/>
                </a:lnTo>
                <a:lnTo>
                  <a:pt x="13508" y="3243"/>
                </a:lnTo>
                <a:lnTo>
                  <a:pt x="13508" y="2807"/>
                </a:lnTo>
                <a:lnTo>
                  <a:pt x="12997" y="2807"/>
                </a:lnTo>
                <a:close/>
                <a:moveTo>
                  <a:pt x="12456" y="2807"/>
                </a:moveTo>
                <a:lnTo>
                  <a:pt x="12456" y="3243"/>
                </a:lnTo>
                <a:lnTo>
                  <a:pt x="12967" y="3243"/>
                </a:lnTo>
                <a:lnTo>
                  <a:pt x="12967" y="2807"/>
                </a:lnTo>
                <a:lnTo>
                  <a:pt x="12456" y="2807"/>
                </a:lnTo>
                <a:close/>
                <a:moveTo>
                  <a:pt x="11914" y="2807"/>
                </a:moveTo>
                <a:lnTo>
                  <a:pt x="11914" y="3243"/>
                </a:lnTo>
                <a:lnTo>
                  <a:pt x="12425" y="3243"/>
                </a:lnTo>
                <a:lnTo>
                  <a:pt x="12425" y="2807"/>
                </a:lnTo>
                <a:lnTo>
                  <a:pt x="11914" y="2807"/>
                </a:lnTo>
                <a:close/>
                <a:moveTo>
                  <a:pt x="11372" y="2807"/>
                </a:moveTo>
                <a:lnTo>
                  <a:pt x="11372" y="3243"/>
                </a:lnTo>
                <a:lnTo>
                  <a:pt x="11883" y="3243"/>
                </a:lnTo>
                <a:lnTo>
                  <a:pt x="11883" y="2807"/>
                </a:lnTo>
                <a:lnTo>
                  <a:pt x="11372" y="2807"/>
                </a:lnTo>
                <a:close/>
                <a:moveTo>
                  <a:pt x="10831" y="2807"/>
                </a:moveTo>
                <a:lnTo>
                  <a:pt x="10831" y="3243"/>
                </a:lnTo>
                <a:lnTo>
                  <a:pt x="11341" y="3243"/>
                </a:lnTo>
                <a:lnTo>
                  <a:pt x="11341" y="2807"/>
                </a:lnTo>
                <a:lnTo>
                  <a:pt x="10831" y="2807"/>
                </a:lnTo>
                <a:close/>
                <a:moveTo>
                  <a:pt x="10289" y="2807"/>
                </a:moveTo>
                <a:lnTo>
                  <a:pt x="10289" y="3243"/>
                </a:lnTo>
                <a:lnTo>
                  <a:pt x="10800" y="3243"/>
                </a:lnTo>
                <a:lnTo>
                  <a:pt x="10800" y="2807"/>
                </a:lnTo>
                <a:lnTo>
                  <a:pt x="10289" y="2807"/>
                </a:lnTo>
                <a:close/>
                <a:moveTo>
                  <a:pt x="9747" y="2807"/>
                </a:moveTo>
                <a:lnTo>
                  <a:pt x="9747" y="3243"/>
                </a:lnTo>
                <a:lnTo>
                  <a:pt x="10258" y="3243"/>
                </a:lnTo>
                <a:lnTo>
                  <a:pt x="10258" y="2807"/>
                </a:lnTo>
                <a:lnTo>
                  <a:pt x="9747" y="2807"/>
                </a:lnTo>
                <a:close/>
                <a:moveTo>
                  <a:pt x="9206" y="2807"/>
                </a:moveTo>
                <a:lnTo>
                  <a:pt x="9206" y="3243"/>
                </a:lnTo>
                <a:lnTo>
                  <a:pt x="9716" y="3243"/>
                </a:lnTo>
                <a:lnTo>
                  <a:pt x="9716" y="2807"/>
                </a:lnTo>
                <a:lnTo>
                  <a:pt x="9206" y="2807"/>
                </a:lnTo>
                <a:close/>
                <a:moveTo>
                  <a:pt x="8664" y="2807"/>
                </a:moveTo>
                <a:lnTo>
                  <a:pt x="8664" y="3243"/>
                </a:lnTo>
                <a:lnTo>
                  <a:pt x="9175" y="3243"/>
                </a:lnTo>
                <a:lnTo>
                  <a:pt x="9175" y="2807"/>
                </a:lnTo>
                <a:lnTo>
                  <a:pt x="8664" y="2807"/>
                </a:lnTo>
                <a:close/>
                <a:moveTo>
                  <a:pt x="8122" y="2807"/>
                </a:moveTo>
                <a:lnTo>
                  <a:pt x="8122" y="3243"/>
                </a:lnTo>
                <a:lnTo>
                  <a:pt x="8633" y="3243"/>
                </a:lnTo>
                <a:lnTo>
                  <a:pt x="8633" y="2807"/>
                </a:lnTo>
                <a:lnTo>
                  <a:pt x="8122" y="2807"/>
                </a:lnTo>
                <a:close/>
                <a:moveTo>
                  <a:pt x="7581" y="2807"/>
                </a:moveTo>
                <a:lnTo>
                  <a:pt x="7581" y="3243"/>
                </a:lnTo>
                <a:lnTo>
                  <a:pt x="8091" y="3243"/>
                </a:lnTo>
                <a:lnTo>
                  <a:pt x="8091" y="2807"/>
                </a:lnTo>
                <a:lnTo>
                  <a:pt x="7581" y="2807"/>
                </a:lnTo>
                <a:close/>
                <a:moveTo>
                  <a:pt x="7039" y="2807"/>
                </a:moveTo>
                <a:lnTo>
                  <a:pt x="7039" y="3243"/>
                </a:lnTo>
                <a:lnTo>
                  <a:pt x="7550" y="3243"/>
                </a:lnTo>
                <a:lnTo>
                  <a:pt x="7550" y="2807"/>
                </a:lnTo>
                <a:lnTo>
                  <a:pt x="7039" y="2807"/>
                </a:lnTo>
                <a:close/>
                <a:moveTo>
                  <a:pt x="6497" y="2807"/>
                </a:moveTo>
                <a:lnTo>
                  <a:pt x="6497" y="3243"/>
                </a:lnTo>
                <a:lnTo>
                  <a:pt x="7008" y="3243"/>
                </a:lnTo>
                <a:lnTo>
                  <a:pt x="7008" y="2807"/>
                </a:lnTo>
                <a:lnTo>
                  <a:pt x="6497" y="2807"/>
                </a:lnTo>
                <a:close/>
                <a:moveTo>
                  <a:pt x="5955" y="2807"/>
                </a:moveTo>
                <a:lnTo>
                  <a:pt x="5955" y="3243"/>
                </a:lnTo>
                <a:lnTo>
                  <a:pt x="6466" y="3243"/>
                </a:lnTo>
                <a:lnTo>
                  <a:pt x="6466" y="2807"/>
                </a:lnTo>
                <a:lnTo>
                  <a:pt x="5955" y="2807"/>
                </a:lnTo>
                <a:close/>
                <a:moveTo>
                  <a:pt x="5414" y="2807"/>
                </a:moveTo>
                <a:lnTo>
                  <a:pt x="5414" y="3243"/>
                </a:lnTo>
                <a:lnTo>
                  <a:pt x="5925" y="3243"/>
                </a:lnTo>
                <a:lnTo>
                  <a:pt x="5925" y="2807"/>
                </a:lnTo>
                <a:lnTo>
                  <a:pt x="5414" y="2807"/>
                </a:lnTo>
                <a:close/>
                <a:moveTo>
                  <a:pt x="4872" y="2807"/>
                </a:moveTo>
                <a:lnTo>
                  <a:pt x="4872" y="3243"/>
                </a:lnTo>
                <a:lnTo>
                  <a:pt x="5383" y="3243"/>
                </a:lnTo>
                <a:lnTo>
                  <a:pt x="5383" y="2807"/>
                </a:lnTo>
                <a:lnTo>
                  <a:pt x="4872" y="2807"/>
                </a:lnTo>
                <a:close/>
                <a:moveTo>
                  <a:pt x="4330" y="2807"/>
                </a:moveTo>
                <a:lnTo>
                  <a:pt x="4330" y="3243"/>
                </a:lnTo>
                <a:lnTo>
                  <a:pt x="4841" y="3243"/>
                </a:lnTo>
                <a:lnTo>
                  <a:pt x="4841" y="2807"/>
                </a:lnTo>
                <a:lnTo>
                  <a:pt x="4330" y="2807"/>
                </a:lnTo>
                <a:close/>
                <a:moveTo>
                  <a:pt x="3789" y="2807"/>
                </a:moveTo>
                <a:lnTo>
                  <a:pt x="3789" y="3243"/>
                </a:lnTo>
                <a:lnTo>
                  <a:pt x="4300" y="3243"/>
                </a:lnTo>
                <a:lnTo>
                  <a:pt x="4300" y="2807"/>
                </a:lnTo>
                <a:lnTo>
                  <a:pt x="3789" y="2807"/>
                </a:lnTo>
                <a:close/>
                <a:moveTo>
                  <a:pt x="3247" y="2807"/>
                </a:moveTo>
                <a:lnTo>
                  <a:pt x="3247" y="3243"/>
                </a:lnTo>
                <a:lnTo>
                  <a:pt x="3758" y="3243"/>
                </a:lnTo>
                <a:lnTo>
                  <a:pt x="3758" y="2807"/>
                </a:lnTo>
                <a:lnTo>
                  <a:pt x="3247" y="2807"/>
                </a:lnTo>
                <a:close/>
                <a:moveTo>
                  <a:pt x="2705" y="2807"/>
                </a:moveTo>
                <a:lnTo>
                  <a:pt x="2705" y="3243"/>
                </a:lnTo>
                <a:lnTo>
                  <a:pt x="3216" y="3243"/>
                </a:lnTo>
                <a:lnTo>
                  <a:pt x="3216" y="2807"/>
                </a:lnTo>
                <a:lnTo>
                  <a:pt x="2705" y="2807"/>
                </a:lnTo>
                <a:close/>
                <a:moveTo>
                  <a:pt x="2164" y="2807"/>
                </a:moveTo>
                <a:lnTo>
                  <a:pt x="2164" y="3243"/>
                </a:lnTo>
                <a:lnTo>
                  <a:pt x="2675" y="3243"/>
                </a:lnTo>
                <a:lnTo>
                  <a:pt x="2675" y="2807"/>
                </a:lnTo>
                <a:lnTo>
                  <a:pt x="2164" y="2807"/>
                </a:lnTo>
                <a:close/>
                <a:moveTo>
                  <a:pt x="1622" y="2807"/>
                </a:moveTo>
                <a:lnTo>
                  <a:pt x="1622" y="3243"/>
                </a:lnTo>
                <a:lnTo>
                  <a:pt x="2133" y="3243"/>
                </a:lnTo>
                <a:lnTo>
                  <a:pt x="2133" y="2807"/>
                </a:lnTo>
                <a:lnTo>
                  <a:pt x="1622" y="2807"/>
                </a:lnTo>
                <a:close/>
                <a:moveTo>
                  <a:pt x="1080" y="2807"/>
                </a:moveTo>
                <a:lnTo>
                  <a:pt x="1080" y="3243"/>
                </a:lnTo>
                <a:lnTo>
                  <a:pt x="1591" y="3243"/>
                </a:lnTo>
                <a:lnTo>
                  <a:pt x="1591" y="2807"/>
                </a:lnTo>
                <a:lnTo>
                  <a:pt x="1080" y="2807"/>
                </a:lnTo>
                <a:close/>
                <a:moveTo>
                  <a:pt x="539" y="2807"/>
                </a:moveTo>
                <a:lnTo>
                  <a:pt x="539" y="3243"/>
                </a:lnTo>
                <a:lnTo>
                  <a:pt x="1049" y="3243"/>
                </a:lnTo>
                <a:lnTo>
                  <a:pt x="1049" y="2807"/>
                </a:lnTo>
                <a:lnTo>
                  <a:pt x="539" y="2807"/>
                </a:lnTo>
                <a:close/>
                <a:moveTo>
                  <a:pt x="31" y="2807"/>
                </a:moveTo>
                <a:lnTo>
                  <a:pt x="31" y="3243"/>
                </a:lnTo>
                <a:lnTo>
                  <a:pt x="508" y="3243"/>
                </a:lnTo>
                <a:lnTo>
                  <a:pt x="508" y="2807"/>
                </a:lnTo>
                <a:lnTo>
                  <a:pt x="31" y="2807"/>
                </a:lnTo>
                <a:close/>
                <a:moveTo>
                  <a:pt x="14622" y="2343"/>
                </a:moveTo>
                <a:lnTo>
                  <a:pt x="14622" y="2779"/>
                </a:lnTo>
                <a:lnTo>
                  <a:pt x="15133" y="2779"/>
                </a:lnTo>
                <a:lnTo>
                  <a:pt x="15133" y="2343"/>
                </a:lnTo>
                <a:lnTo>
                  <a:pt x="14622" y="2343"/>
                </a:lnTo>
                <a:close/>
                <a:moveTo>
                  <a:pt x="14081" y="2343"/>
                </a:moveTo>
                <a:lnTo>
                  <a:pt x="14081" y="2779"/>
                </a:lnTo>
                <a:lnTo>
                  <a:pt x="14592" y="2779"/>
                </a:lnTo>
                <a:lnTo>
                  <a:pt x="14592" y="2343"/>
                </a:lnTo>
                <a:lnTo>
                  <a:pt x="14081" y="2343"/>
                </a:lnTo>
                <a:close/>
                <a:moveTo>
                  <a:pt x="13539" y="2343"/>
                </a:moveTo>
                <a:lnTo>
                  <a:pt x="13539" y="2779"/>
                </a:lnTo>
                <a:lnTo>
                  <a:pt x="14050" y="2779"/>
                </a:lnTo>
                <a:lnTo>
                  <a:pt x="14050" y="2343"/>
                </a:lnTo>
                <a:lnTo>
                  <a:pt x="13539" y="2343"/>
                </a:lnTo>
                <a:close/>
                <a:moveTo>
                  <a:pt x="12997" y="2343"/>
                </a:moveTo>
                <a:lnTo>
                  <a:pt x="12997" y="2779"/>
                </a:lnTo>
                <a:lnTo>
                  <a:pt x="13508" y="2779"/>
                </a:lnTo>
                <a:lnTo>
                  <a:pt x="13508" y="2343"/>
                </a:lnTo>
                <a:lnTo>
                  <a:pt x="12997" y="2343"/>
                </a:lnTo>
                <a:close/>
                <a:moveTo>
                  <a:pt x="12456" y="2343"/>
                </a:moveTo>
                <a:lnTo>
                  <a:pt x="12456" y="2779"/>
                </a:lnTo>
                <a:lnTo>
                  <a:pt x="12967" y="2779"/>
                </a:lnTo>
                <a:lnTo>
                  <a:pt x="12967" y="2343"/>
                </a:lnTo>
                <a:lnTo>
                  <a:pt x="12456" y="2343"/>
                </a:lnTo>
                <a:close/>
                <a:moveTo>
                  <a:pt x="11914" y="2343"/>
                </a:moveTo>
                <a:lnTo>
                  <a:pt x="11914" y="2779"/>
                </a:lnTo>
                <a:lnTo>
                  <a:pt x="12425" y="2779"/>
                </a:lnTo>
                <a:lnTo>
                  <a:pt x="12425" y="2343"/>
                </a:lnTo>
                <a:lnTo>
                  <a:pt x="11914" y="2343"/>
                </a:lnTo>
                <a:close/>
                <a:moveTo>
                  <a:pt x="11372" y="2343"/>
                </a:moveTo>
                <a:lnTo>
                  <a:pt x="11372" y="2779"/>
                </a:lnTo>
                <a:lnTo>
                  <a:pt x="11883" y="2779"/>
                </a:lnTo>
                <a:lnTo>
                  <a:pt x="11883" y="2343"/>
                </a:lnTo>
                <a:lnTo>
                  <a:pt x="11372" y="2343"/>
                </a:lnTo>
                <a:close/>
                <a:moveTo>
                  <a:pt x="10831" y="2343"/>
                </a:moveTo>
                <a:lnTo>
                  <a:pt x="10831" y="2779"/>
                </a:lnTo>
                <a:lnTo>
                  <a:pt x="11341" y="2779"/>
                </a:lnTo>
                <a:lnTo>
                  <a:pt x="11341" y="2343"/>
                </a:lnTo>
                <a:lnTo>
                  <a:pt x="10831" y="2343"/>
                </a:lnTo>
                <a:close/>
                <a:moveTo>
                  <a:pt x="10289" y="2343"/>
                </a:moveTo>
                <a:lnTo>
                  <a:pt x="10289" y="2779"/>
                </a:lnTo>
                <a:lnTo>
                  <a:pt x="10800" y="2779"/>
                </a:lnTo>
                <a:lnTo>
                  <a:pt x="10800" y="2343"/>
                </a:lnTo>
                <a:lnTo>
                  <a:pt x="10289" y="2343"/>
                </a:lnTo>
                <a:close/>
                <a:moveTo>
                  <a:pt x="9747" y="2343"/>
                </a:moveTo>
                <a:lnTo>
                  <a:pt x="9747" y="2779"/>
                </a:lnTo>
                <a:lnTo>
                  <a:pt x="10258" y="2779"/>
                </a:lnTo>
                <a:lnTo>
                  <a:pt x="10258" y="2343"/>
                </a:lnTo>
                <a:lnTo>
                  <a:pt x="9747" y="2343"/>
                </a:lnTo>
                <a:close/>
                <a:moveTo>
                  <a:pt x="9206" y="2343"/>
                </a:moveTo>
                <a:lnTo>
                  <a:pt x="9206" y="2779"/>
                </a:lnTo>
                <a:lnTo>
                  <a:pt x="9716" y="2779"/>
                </a:lnTo>
                <a:lnTo>
                  <a:pt x="9716" y="2343"/>
                </a:lnTo>
                <a:lnTo>
                  <a:pt x="9206" y="2343"/>
                </a:lnTo>
                <a:close/>
                <a:moveTo>
                  <a:pt x="8664" y="2343"/>
                </a:moveTo>
                <a:lnTo>
                  <a:pt x="8664" y="2779"/>
                </a:lnTo>
                <a:lnTo>
                  <a:pt x="9175" y="2779"/>
                </a:lnTo>
                <a:lnTo>
                  <a:pt x="9175" y="2343"/>
                </a:lnTo>
                <a:lnTo>
                  <a:pt x="8664" y="2343"/>
                </a:lnTo>
                <a:close/>
                <a:moveTo>
                  <a:pt x="8122" y="2343"/>
                </a:moveTo>
                <a:lnTo>
                  <a:pt x="8122" y="2779"/>
                </a:lnTo>
                <a:lnTo>
                  <a:pt x="8633" y="2779"/>
                </a:lnTo>
                <a:lnTo>
                  <a:pt x="8633" y="2343"/>
                </a:lnTo>
                <a:lnTo>
                  <a:pt x="8122" y="2343"/>
                </a:lnTo>
                <a:close/>
                <a:moveTo>
                  <a:pt x="7581" y="2343"/>
                </a:moveTo>
                <a:lnTo>
                  <a:pt x="7581" y="2779"/>
                </a:lnTo>
                <a:lnTo>
                  <a:pt x="8091" y="2779"/>
                </a:lnTo>
                <a:lnTo>
                  <a:pt x="8091" y="2343"/>
                </a:lnTo>
                <a:lnTo>
                  <a:pt x="7581" y="2343"/>
                </a:lnTo>
                <a:close/>
                <a:moveTo>
                  <a:pt x="7039" y="2343"/>
                </a:moveTo>
                <a:lnTo>
                  <a:pt x="7039" y="2779"/>
                </a:lnTo>
                <a:lnTo>
                  <a:pt x="7550" y="2779"/>
                </a:lnTo>
                <a:lnTo>
                  <a:pt x="7550" y="2343"/>
                </a:lnTo>
                <a:lnTo>
                  <a:pt x="7039" y="2343"/>
                </a:lnTo>
                <a:close/>
                <a:moveTo>
                  <a:pt x="6497" y="2343"/>
                </a:moveTo>
                <a:lnTo>
                  <a:pt x="6497" y="2779"/>
                </a:lnTo>
                <a:lnTo>
                  <a:pt x="7008" y="2779"/>
                </a:lnTo>
                <a:lnTo>
                  <a:pt x="7008" y="2343"/>
                </a:lnTo>
                <a:lnTo>
                  <a:pt x="6497" y="2343"/>
                </a:lnTo>
                <a:close/>
                <a:moveTo>
                  <a:pt x="5955" y="2343"/>
                </a:moveTo>
                <a:lnTo>
                  <a:pt x="5955" y="2779"/>
                </a:lnTo>
                <a:lnTo>
                  <a:pt x="6466" y="2779"/>
                </a:lnTo>
                <a:lnTo>
                  <a:pt x="6466" y="2343"/>
                </a:lnTo>
                <a:lnTo>
                  <a:pt x="5955" y="2343"/>
                </a:lnTo>
                <a:close/>
                <a:moveTo>
                  <a:pt x="5414" y="2343"/>
                </a:moveTo>
                <a:lnTo>
                  <a:pt x="5414" y="2779"/>
                </a:lnTo>
                <a:lnTo>
                  <a:pt x="5925" y="2779"/>
                </a:lnTo>
                <a:lnTo>
                  <a:pt x="5925" y="2343"/>
                </a:lnTo>
                <a:lnTo>
                  <a:pt x="5414" y="2343"/>
                </a:lnTo>
                <a:close/>
                <a:moveTo>
                  <a:pt x="4872" y="2343"/>
                </a:moveTo>
                <a:lnTo>
                  <a:pt x="4872" y="2779"/>
                </a:lnTo>
                <a:lnTo>
                  <a:pt x="5383" y="2779"/>
                </a:lnTo>
                <a:lnTo>
                  <a:pt x="5383" y="2343"/>
                </a:lnTo>
                <a:lnTo>
                  <a:pt x="4872" y="2343"/>
                </a:lnTo>
                <a:close/>
                <a:moveTo>
                  <a:pt x="4330" y="2343"/>
                </a:moveTo>
                <a:lnTo>
                  <a:pt x="4330" y="2779"/>
                </a:lnTo>
                <a:lnTo>
                  <a:pt x="4841" y="2779"/>
                </a:lnTo>
                <a:lnTo>
                  <a:pt x="4841" y="2343"/>
                </a:lnTo>
                <a:lnTo>
                  <a:pt x="4330" y="2343"/>
                </a:lnTo>
                <a:close/>
                <a:moveTo>
                  <a:pt x="3789" y="2343"/>
                </a:moveTo>
                <a:lnTo>
                  <a:pt x="3789" y="2779"/>
                </a:lnTo>
                <a:lnTo>
                  <a:pt x="4300" y="2779"/>
                </a:lnTo>
                <a:lnTo>
                  <a:pt x="4300" y="2343"/>
                </a:lnTo>
                <a:lnTo>
                  <a:pt x="3789" y="2343"/>
                </a:lnTo>
                <a:close/>
                <a:moveTo>
                  <a:pt x="3247" y="2343"/>
                </a:moveTo>
                <a:lnTo>
                  <a:pt x="3247" y="2779"/>
                </a:lnTo>
                <a:lnTo>
                  <a:pt x="3758" y="2779"/>
                </a:lnTo>
                <a:lnTo>
                  <a:pt x="3758" y="2343"/>
                </a:lnTo>
                <a:lnTo>
                  <a:pt x="3247" y="2343"/>
                </a:lnTo>
                <a:close/>
                <a:moveTo>
                  <a:pt x="2705" y="2343"/>
                </a:moveTo>
                <a:lnTo>
                  <a:pt x="2705" y="2779"/>
                </a:lnTo>
                <a:lnTo>
                  <a:pt x="3216" y="2779"/>
                </a:lnTo>
                <a:lnTo>
                  <a:pt x="3216" y="2343"/>
                </a:lnTo>
                <a:lnTo>
                  <a:pt x="2705" y="2343"/>
                </a:lnTo>
                <a:close/>
                <a:moveTo>
                  <a:pt x="2164" y="2343"/>
                </a:moveTo>
                <a:lnTo>
                  <a:pt x="2164" y="2779"/>
                </a:lnTo>
                <a:lnTo>
                  <a:pt x="2675" y="2779"/>
                </a:lnTo>
                <a:lnTo>
                  <a:pt x="2675" y="2343"/>
                </a:lnTo>
                <a:lnTo>
                  <a:pt x="2164" y="2343"/>
                </a:lnTo>
                <a:close/>
                <a:moveTo>
                  <a:pt x="1622" y="2343"/>
                </a:moveTo>
                <a:lnTo>
                  <a:pt x="1622" y="2779"/>
                </a:lnTo>
                <a:lnTo>
                  <a:pt x="2133" y="2779"/>
                </a:lnTo>
                <a:lnTo>
                  <a:pt x="2133" y="2343"/>
                </a:lnTo>
                <a:lnTo>
                  <a:pt x="1622" y="2343"/>
                </a:lnTo>
                <a:close/>
                <a:moveTo>
                  <a:pt x="1080" y="2343"/>
                </a:moveTo>
                <a:lnTo>
                  <a:pt x="1080" y="2779"/>
                </a:lnTo>
                <a:lnTo>
                  <a:pt x="1591" y="2779"/>
                </a:lnTo>
                <a:lnTo>
                  <a:pt x="1591" y="2343"/>
                </a:lnTo>
                <a:lnTo>
                  <a:pt x="1080" y="2343"/>
                </a:lnTo>
                <a:close/>
                <a:moveTo>
                  <a:pt x="539" y="2343"/>
                </a:moveTo>
                <a:lnTo>
                  <a:pt x="539" y="2779"/>
                </a:lnTo>
                <a:lnTo>
                  <a:pt x="1049" y="2779"/>
                </a:lnTo>
                <a:lnTo>
                  <a:pt x="1049" y="2343"/>
                </a:lnTo>
                <a:lnTo>
                  <a:pt x="539" y="2343"/>
                </a:lnTo>
                <a:close/>
                <a:moveTo>
                  <a:pt x="31" y="2343"/>
                </a:moveTo>
                <a:lnTo>
                  <a:pt x="31" y="2779"/>
                </a:lnTo>
                <a:lnTo>
                  <a:pt x="508" y="2779"/>
                </a:lnTo>
                <a:lnTo>
                  <a:pt x="508" y="2343"/>
                </a:lnTo>
                <a:lnTo>
                  <a:pt x="31" y="2343"/>
                </a:lnTo>
                <a:close/>
                <a:moveTo>
                  <a:pt x="14622" y="1879"/>
                </a:moveTo>
                <a:lnTo>
                  <a:pt x="14622" y="2315"/>
                </a:lnTo>
                <a:lnTo>
                  <a:pt x="15133" y="2315"/>
                </a:lnTo>
                <a:lnTo>
                  <a:pt x="15133" y="1879"/>
                </a:lnTo>
                <a:lnTo>
                  <a:pt x="14622" y="1879"/>
                </a:lnTo>
                <a:close/>
                <a:moveTo>
                  <a:pt x="14081" y="1879"/>
                </a:moveTo>
                <a:lnTo>
                  <a:pt x="14081" y="2315"/>
                </a:lnTo>
                <a:lnTo>
                  <a:pt x="14592" y="2315"/>
                </a:lnTo>
                <a:lnTo>
                  <a:pt x="14592" y="1879"/>
                </a:lnTo>
                <a:lnTo>
                  <a:pt x="14081" y="1879"/>
                </a:lnTo>
                <a:close/>
                <a:moveTo>
                  <a:pt x="13539" y="1879"/>
                </a:moveTo>
                <a:lnTo>
                  <a:pt x="13539" y="2315"/>
                </a:lnTo>
                <a:lnTo>
                  <a:pt x="14050" y="2315"/>
                </a:lnTo>
                <a:lnTo>
                  <a:pt x="14050" y="1879"/>
                </a:lnTo>
                <a:lnTo>
                  <a:pt x="13539" y="1879"/>
                </a:lnTo>
                <a:close/>
                <a:moveTo>
                  <a:pt x="12997" y="1879"/>
                </a:moveTo>
                <a:lnTo>
                  <a:pt x="12997" y="2315"/>
                </a:lnTo>
                <a:lnTo>
                  <a:pt x="13508" y="2315"/>
                </a:lnTo>
                <a:lnTo>
                  <a:pt x="13508" y="1879"/>
                </a:lnTo>
                <a:lnTo>
                  <a:pt x="12997" y="1879"/>
                </a:lnTo>
                <a:close/>
                <a:moveTo>
                  <a:pt x="12456" y="1879"/>
                </a:moveTo>
                <a:lnTo>
                  <a:pt x="12456" y="2315"/>
                </a:lnTo>
                <a:lnTo>
                  <a:pt x="12967" y="2315"/>
                </a:lnTo>
                <a:lnTo>
                  <a:pt x="12967" y="1879"/>
                </a:lnTo>
                <a:lnTo>
                  <a:pt x="12456" y="1879"/>
                </a:lnTo>
                <a:close/>
                <a:moveTo>
                  <a:pt x="11914" y="1879"/>
                </a:moveTo>
                <a:lnTo>
                  <a:pt x="11914" y="2315"/>
                </a:lnTo>
                <a:lnTo>
                  <a:pt x="12425" y="2315"/>
                </a:lnTo>
                <a:lnTo>
                  <a:pt x="12425" y="1879"/>
                </a:lnTo>
                <a:lnTo>
                  <a:pt x="11914" y="1879"/>
                </a:lnTo>
                <a:close/>
                <a:moveTo>
                  <a:pt x="11372" y="1879"/>
                </a:moveTo>
                <a:lnTo>
                  <a:pt x="11372" y="2315"/>
                </a:lnTo>
                <a:lnTo>
                  <a:pt x="11883" y="2315"/>
                </a:lnTo>
                <a:lnTo>
                  <a:pt x="11883" y="1879"/>
                </a:lnTo>
                <a:lnTo>
                  <a:pt x="11372" y="1879"/>
                </a:lnTo>
                <a:close/>
                <a:moveTo>
                  <a:pt x="10831" y="1879"/>
                </a:moveTo>
                <a:lnTo>
                  <a:pt x="10831" y="2315"/>
                </a:lnTo>
                <a:lnTo>
                  <a:pt x="11341" y="2315"/>
                </a:lnTo>
                <a:lnTo>
                  <a:pt x="11341" y="1879"/>
                </a:lnTo>
                <a:lnTo>
                  <a:pt x="10831" y="1879"/>
                </a:lnTo>
                <a:close/>
                <a:moveTo>
                  <a:pt x="10289" y="1879"/>
                </a:moveTo>
                <a:lnTo>
                  <a:pt x="10289" y="2315"/>
                </a:lnTo>
                <a:lnTo>
                  <a:pt x="10800" y="2315"/>
                </a:lnTo>
                <a:lnTo>
                  <a:pt x="10800" y="1879"/>
                </a:lnTo>
                <a:lnTo>
                  <a:pt x="10289" y="1879"/>
                </a:lnTo>
                <a:close/>
                <a:moveTo>
                  <a:pt x="9747" y="1879"/>
                </a:moveTo>
                <a:lnTo>
                  <a:pt x="9747" y="2315"/>
                </a:lnTo>
                <a:lnTo>
                  <a:pt x="10258" y="2315"/>
                </a:lnTo>
                <a:lnTo>
                  <a:pt x="10258" y="1879"/>
                </a:lnTo>
                <a:lnTo>
                  <a:pt x="9747" y="1879"/>
                </a:lnTo>
                <a:close/>
                <a:moveTo>
                  <a:pt x="9206" y="1879"/>
                </a:moveTo>
                <a:lnTo>
                  <a:pt x="9206" y="2315"/>
                </a:lnTo>
                <a:lnTo>
                  <a:pt x="9716" y="2315"/>
                </a:lnTo>
                <a:lnTo>
                  <a:pt x="9716" y="1879"/>
                </a:lnTo>
                <a:lnTo>
                  <a:pt x="9206" y="1879"/>
                </a:lnTo>
                <a:close/>
                <a:moveTo>
                  <a:pt x="8664" y="1879"/>
                </a:moveTo>
                <a:lnTo>
                  <a:pt x="8664" y="2315"/>
                </a:lnTo>
                <a:lnTo>
                  <a:pt x="9175" y="2315"/>
                </a:lnTo>
                <a:lnTo>
                  <a:pt x="9175" y="1879"/>
                </a:lnTo>
                <a:lnTo>
                  <a:pt x="8664" y="1879"/>
                </a:lnTo>
                <a:close/>
                <a:moveTo>
                  <a:pt x="8122" y="1879"/>
                </a:moveTo>
                <a:lnTo>
                  <a:pt x="8122" y="2315"/>
                </a:lnTo>
                <a:lnTo>
                  <a:pt x="8633" y="2315"/>
                </a:lnTo>
                <a:lnTo>
                  <a:pt x="8633" y="1879"/>
                </a:lnTo>
                <a:lnTo>
                  <a:pt x="8122" y="1879"/>
                </a:lnTo>
                <a:close/>
                <a:moveTo>
                  <a:pt x="7581" y="1879"/>
                </a:moveTo>
                <a:lnTo>
                  <a:pt x="7581" y="2315"/>
                </a:lnTo>
                <a:lnTo>
                  <a:pt x="8091" y="2315"/>
                </a:lnTo>
                <a:lnTo>
                  <a:pt x="8091" y="1879"/>
                </a:lnTo>
                <a:lnTo>
                  <a:pt x="7581" y="1879"/>
                </a:lnTo>
                <a:close/>
                <a:moveTo>
                  <a:pt x="7039" y="1879"/>
                </a:moveTo>
                <a:lnTo>
                  <a:pt x="7039" y="2315"/>
                </a:lnTo>
                <a:lnTo>
                  <a:pt x="7550" y="2315"/>
                </a:lnTo>
                <a:lnTo>
                  <a:pt x="7550" y="1879"/>
                </a:lnTo>
                <a:lnTo>
                  <a:pt x="7039" y="1879"/>
                </a:lnTo>
                <a:close/>
                <a:moveTo>
                  <a:pt x="6497" y="1879"/>
                </a:moveTo>
                <a:lnTo>
                  <a:pt x="6497" y="2315"/>
                </a:lnTo>
                <a:lnTo>
                  <a:pt x="7008" y="2315"/>
                </a:lnTo>
                <a:lnTo>
                  <a:pt x="7008" y="1879"/>
                </a:lnTo>
                <a:lnTo>
                  <a:pt x="6497" y="1879"/>
                </a:lnTo>
                <a:close/>
                <a:moveTo>
                  <a:pt x="5955" y="1879"/>
                </a:moveTo>
                <a:lnTo>
                  <a:pt x="5955" y="2315"/>
                </a:lnTo>
                <a:lnTo>
                  <a:pt x="6466" y="2315"/>
                </a:lnTo>
                <a:lnTo>
                  <a:pt x="6466" y="1879"/>
                </a:lnTo>
                <a:lnTo>
                  <a:pt x="5955" y="1879"/>
                </a:lnTo>
                <a:close/>
                <a:moveTo>
                  <a:pt x="5414" y="1879"/>
                </a:moveTo>
                <a:lnTo>
                  <a:pt x="5414" y="2315"/>
                </a:lnTo>
                <a:lnTo>
                  <a:pt x="5925" y="2315"/>
                </a:lnTo>
                <a:lnTo>
                  <a:pt x="5925" y="1879"/>
                </a:lnTo>
                <a:lnTo>
                  <a:pt x="5414" y="1879"/>
                </a:lnTo>
                <a:close/>
                <a:moveTo>
                  <a:pt x="4872" y="1879"/>
                </a:moveTo>
                <a:lnTo>
                  <a:pt x="4872" y="2315"/>
                </a:lnTo>
                <a:lnTo>
                  <a:pt x="5383" y="2315"/>
                </a:lnTo>
                <a:lnTo>
                  <a:pt x="5383" y="1879"/>
                </a:lnTo>
                <a:lnTo>
                  <a:pt x="4872" y="1879"/>
                </a:lnTo>
                <a:close/>
                <a:moveTo>
                  <a:pt x="4330" y="1879"/>
                </a:moveTo>
                <a:lnTo>
                  <a:pt x="4330" y="2315"/>
                </a:lnTo>
                <a:lnTo>
                  <a:pt x="4841" y="2315"/>
                </a:lnTo>
                <a:lnTo>
                  <a:pt x="4841" y="1879"/>
                </a:lnTo>
                <a:lnTo>
                  <a:pt x="4330" y="1879"/>
                </a:lnTo>
                <a:close/>
                <a:moveTo>
                  <a:pt x="3789" y="1879"/>
                </a:moveTo>
                <a:lnTo>
                  <a:pt x="3789" y="2315"/>
                </a:lnTo>
                <a:lnTo>
                  <a:pt x="4300" y="2315"/>
                </a:lnTo>
                <a:lnTo>
                  <a:pt x="4300" y="1879"/>
                </a:lnTo>
                <a:lnTo>
                  <a:pt x="3789" y="1879"/>
                </a:lnTo>
                <a:close/>
                <a:moveTo>
                  <a:pt x="3247" y="1879"/>
                </a:moveTo>
                <a:lnTo>
                  <a:pt x="3247" y="2315"/>
                </a:lnTo>
                <a:lnTo>
                  <a:pt x="3758" y="2315"/>
                </a:lnTo>
                <a:lnTo>
                  <a:pt x="3758" y="1879"/>
                </a:lnTo>
                <a:lnTo>
                  <a:pt x="3247" y="1879"/>
                </a:lnTo>
                <a:close/>
                <a:moveTo>
                  <a:pt x="2705" y="1879"/>
                </a:moveTo>
                <a:lnTo>
                  <a:pt x="2705" y="2315"/>
                </a:lnTo>
                <a:lnTo>
                  <a:pt x="3216" y="2315"/>
                </a:lnTo>
                <a:lnTo>
                  <a:pt x="3216" y="1879"/>
                </a:lnTo>
                <a:lnTo>
                  <a:pt x="2705" y="1879"/>
                </a:lnTo>
                <a:close/>
                <a:moveTo>
                  <a:pt x="2164" y="1879"/>
                </a:moveTo>
                <a:lnTo>
                  <a:pt x="2164" y="2315"/>
                </a:lnTo>
                <a:lnTo>
                  <a:pt x="2675" y="2315"/>
                </a:lnTo>
                <a:lnTo>
                  <a:pt x="2675" y="1879"/>
                </a:lnTo>
                <a:lnTo>
                  <a:pt x="2164" y="1879"/>
                </a:lnTo>
                <a:close/>
                <a:moveTo>
                  <a:pt x="1622" y="1879"/>
                </a:moveTo>
                <a:lnTo>
                  <a:pt x="1622" y="2315"/>
                </a:lnTo>
                <a:lnTo>
                  <a:pt x="2133" y="2315"/>
                </a:lnTo>
                <a:lnTo>
                  <a:pt x="2133" y="1879"/>
                </a:lnTo>
                <a:lnTo>
                  <a:pt x="1622" y="1879"/>
                </a:lnTo>
                <a:close/>
                <a:moveTo>
                  <a:pt x="1080" y="1879"/>
                </a:moveTo>
                <a:lnTo>
                  <a:pt x="1080" y="2315"/>
                </a:lnTo>
                <a:lnTo>
                  <a:pt x="1591" y="2315"/>
                </a:lnTo>
                <a:lnTo>
                  <a:pt x="1591" y="1879"/>
                </a:lnTo>
                <a:lnTo>
                  <a:pt x="1080" y="1879"/>
                </a:lnTo>
                <a:close/>
                <a:moveTo>
                  <a:pt x="539" y="1879"/>
                </a:moveTo>
                <a:lnTo>
                  <a:pt x="539" y="2315"/>
                </a:lnTo>
                <a:lnTo>
                  <a:pt x="1049" y="2315"/>
                </a:lnTo>
                <a:lnTo>
                  <a:pt x="1049" y="1879"/>
                </a:lnTo>
                <a:lnTo>
                  <a:pt x="539" y="1879"/>
                </a:lnTo>
                <a:close/>
                <a:moveTo>
                  <a:pt x="31" y="1879"/>
                </a:moveTo>
                <a:lnTo>
                  <a:pt x="31" y="2315"/>
                </a:lnTo>
                <a:lnTo>
                  <a:pt x="508" y="2315"/>
                </a:lnTo>
                <a:lnTo>
                  <a:pt x="508" y="1879"/>
                </a:lnTo>
                <a:lnTo>
                  <a:pt x="31" y="1879"/>
                </a:lnTo>
                <a:close/>
                <a:moveTo>
                  <a:pt x="14622" y="1416"/>
                </a:moveTo>
                <a:lnTo>
                  <a:pt x="14622" y="1851"/>
                </a:lnTo>
                <a:lnTo>
                  <a:pt x="15133" y="1851"/>
                </a:lnTo>
                <a:lnTo>
                  <a:pt x="15133" y="1416"/>
                </a:lnTo>
                <a:lnTo>
                  <a:pt x="14622" y="1416"/>
                </a:lnTo>
                <a:close/>
                <a:moveTo>
                  <a:pt x="14081" y="1416"/>
                </a:moveTo>
                <a:lnTo>
                  <a:pt x="14081" y="1851"/>
                </a:lnTo>
                <a:lnTo>
                  <a:pt x="14592" y="1851"/>
                </a:lnTo>
                <a:lnTo>
                  <a:pt x="14592" y="1416"/>
                </a:lnTo>
                <a:lnTo>
                  <a:pt x="14081" y="1416"/>
                </a:lnTo>
                <a:close/>
                <a:moveTo>
                  <a:pt x="13539" y="1416"/>
                </a:moveTo>
                <a:lnTo>
                  <a:pt x="13539" y="1851"/>
                </a:lnTo>
                <a:lnTo>
                  <a:pt x="14050" y="1851"/>
                </a:lnTo>
                <a:lnTo>
                  <a:pt x="14050" y="1416"/>
                </a:lnTo>
                <a:lnTo>
                  <a:pt x="13539" y="1416"/>
                </a:lnTo>
                <a:close/>
                <a:moveTo>
                  <a:pt x="12997" y="1416"/>
                </a:moveTo>
                <a:lnTo>
                  <a:pt x="12997" y="1851"/>
                </a:lnTo>
                <a:lnTo>
                  <a:pt x="13508" y="1851"/>
                </a:lnTo>
                <a:lnTo>
                  <a:pt x="13508" y="1416"/>
                </a:lnTo>
                <a:lnTo>
                  <a:pt x="12997" y="1416"/>
                </a:lnTo>
                <a:close/>
                <a:moveTo>
                  <a:pt x="12456" y="1416"/>
                </a:moveTo>
                <a:lnTo>
                  <a:pt x="12456" y="1851"/>
                </a:lnTo>
                <a:lnTo>
                  <a:pt x="12967" y="1851"/>
                </a:lnTo>
                <a:lnTo>
                  <a:pt x="12967" y="1416"/>
                </a:lnTo>
                <a:lnTo>
                  <a:pt x="12456" y="1416"/>
                </a:lnTo>
                <a:close/>
                <a:moveTo>
                  <a:pt x="11914" y="1416"/>
                </a:moveTo>
                <a:lnTo>
                  <a:pt x="11914" y="1851"/>
                </a:lnTo>
                <a:lnTo>
                  <a:pt x="12425" y="1851"/>
                </a:lnTo>
                <a:lnTo>
                  <a:pt x="12425" y="1416"/>
                </a:lnTo>
                <a:lnTo>
                  <a:pt x="11914" y="1416"/>
                </a:lnTo>
                <a:close/>
                <a:moveTo>
                  <a:pt x="11372" y="1416"/>
                </a:moveTo>
                <a:lnTo>
                  <a:pt x="11372" y="1851"/>
                </a:lnTo>
                <a:lnTo>
                  <a:pt x="11883" y="1851"/>
                </a:lnTo>
                <a:lnTo>
                  <a:pt x="11883" y="1416"/>
                </a:lnTo>
                <a:lnTo>
                  <a:pt x="11372" y="1416"/>
                </a:lnTo>
                <a:close/>
                <a:moveTo>
                  <a:pt x="10831" y="1416"/>
                </a:moveTo>
                <a:lnTo>
                  <a:pt x="10831" y="1851"/>
                </a:lnTo>
                <a:lnTo>
                  <a:pt x="11341" y="1851"/>
                </a:lnTo>
                <a:lnTo>
                  <a:pt x="11341" y="1416"/>
                </a:lnTo>
                <a:lnTo>
                  <a:pt x="10831" y="1416"/>
                </a:lnTo>
                <a:close/>
                <a:moveTo>
                  <a:pt x="10289" y="1416"/>
                </a:moveTo>
                <a:lnTo>
                  <a:pt x="10289" y="1851"/>
                </a:lnTo>
                <a:lnTo>
                  <a:pt x="10800" y="1851"/>
                </a:lnTo>
                <a:lnTo>
                  <a:pt x="10800" y="1416"/>
                </a:lnTo>
                <a:lnTo>
                  <a:pt x="10289" y="1416"/>
                </a:lnTo>
                <a:close/>
                <a:moveTo>
                  <a:pt x="9747" y="1416"/>
                </a:moveTo>
                <a:lnTo>
                  <a:pt x="9747" y="1851"/>
                </a:lnTo>
                <a:lnTo>
                  <a:pt x="10258" y="1851"/>
                </a:lnTo>
                <a:lnTo>
                  <a:pt x="10258" y="1416"/>
                </a:lnTo>
                <a:lnTo>
                  <a:pt x="9747" y="1416"/>
                </a:lnTo>
                <a:close/>
                <a:moveTo>
                  <a:pt x="9206" y="1416"/>
                </a:moveTo>
                <a:lnTo>
                  <a:pt x="9206" y="1851"/>
                </a:lnTo>
                <a:lnTo>
                  <a:pt x="9716" y="1851"/>
                </a:lnTo>
                <a:lnTo>
                  <a:pt x="9716" y="1416"/>
                </a:lnTo>
                <a:lnTo>
                  <a:pt x="9206" y="1416"/>
                </a:lnTo>
                <a:close/>
                <a:moveTo>
                  <a:pt x="8664" y="1416"/>
                </a:moveTo>
                <a:lnTo>
                  <a:pt x="8664" y="1851"/>
                </a:lnTo>
                <a:lnTo>
                  <a:pt x="9175" y="1851"/>
                </a:lnTo>
                <a:lnTo>
                  <a:pt x="9175" y="1416"/>
                </a:lnTo>
                <a:lnTo>
                  <a:pt x="8664" y="1416"/>
                </a:lnTo>
                <a:close/>
                <a:moveTo>
                  <a:pt x="8122" y="1416"/>
                </a:moveTo>
                <a:lnTo>
                  <a:pt x="8122" y="1851"/>
                </a:lnTo>
                <a:lnTo>
                  <a:pt x="8633" y="1851"/>
                </a:lnTo>
                <a:lnTo>
                  <a:pt x="8633" y="1416"/>
                </a:lnTo>
                <a:lnTo>
                  <a:pt x="8122" y="1416"/>
                </a:lnTo>
                <a:close/>
                <a:moveTo>
                  <a:pt x="7581" y="1416"/>
                </a:moveTo>
                <a:lnTo>
                  <a:pt x="7581" y="1851"/>
                </a:lnTo>
                <a:lnTo>
                  <a:pt x="8091" y="1851"/>
                </a:lnTo>
                <a:lnTo>
                  <a:pt x="8091" y="1416"/>
                </a:lnTo>
                <a:lnTo>
                  <a:pt x="7581" y="1416"/>
                </a:lnTo>
                <a:close/>
                <a:moveTo>
                  <a:pt x="7039" y="1416"/>
                </a:moveTo>
                <a:lnTo>
                  <a:pt x="7039" y="1851"/>
                </a:lnTo>
                <a:lnTo>
                  <a:pt x="7550" y="1851"/>
                </a:lnTo>
                <a:lnTo>
                  <a:pt x="7550" y="1416"/>
                </a:lnTo>
                <a:lnTo>
                  <a:pt x="7039" y="1416"/>
                </a:lnTo>
                <a:close/>
                <a:moveTo>
                  <a:pt x="6497" y="1416"/>
                </a:moveTo>
                <a:lnTo>
                  <a:pt x="6497" y="1851"/>
                </a:lnTo>
                <a:lnTo>
                  <a:pt x="7008" y="1851"/>
                </a:lnTo>
                <a:lnTo>
                  <a:pt x="7008" y="1416"/>
                </a:lnTo>
                <a:lnTo>
                  <a:pt x="6497" y="1416"/>
                </a:lnTo>
                <a:close/>
                <a:moveTo>
                  <a:pt x="5955" y="1416"/>
                </a:moveTo>
                <a:lnTo>
                  <a:pt x="5955" y="1851"/>
                </a:lnTo>
                <a:lnTo>
                  <a:pt x="6466" y="1851"/>
                </a:lnTo>
                <a:lnTo>
                  <a:pt x="6466" y="1416"/>
                </a:lnTo>
                <a:lnTo>
                  <a:pt x="5955" y="1416"/>
                </a:lnTo>
                <a:close/>
                <a:moveTo>
                  <a:pt x="5414" y="1416"/>
                </a:moveTo>
                <a:lnTo>
                  <a:pt x="5414" y="1851"/>
                </a:lnTo>
                <a:lnTo>
                  <a:pt x="5925" y="1851"/>
                </a:lnTo>
                <a:lnTo>
                  <a:pt x="5925" y="1416"/>
                </a:lnTo>
                <a:lnTo>
                  <a:pt x="5414" y="1416"/>
                </a:lnTo>
                <a:close/>
                <a:moveTo>
                  <a:pt x="4872" y="1416"/>
                </a:moveTo>
                <a:lnTo>
                  <a:pt x="4872" y="1851"/>
                </a:lnTo>
                <a:lnTo>
                  <a:pt x="5383" y="1851"/>
                </a:lnTo>
                <a:lnTo>
                  <a:pt x="5383" y="1416"/>
                </a:lnTo>
                <a:lnTo>
                  <a:pt x="4872" y="1416"/>
                </a:lnTo>
                <a:close/>
                <a:moveTo>
                  <a:pt x="4330" y="1416"/>
                </a:moveTo>
                <a:lnTo>
                  <a:pt x="4330" y="1851"/>
                </a:lnTo>
                <a:lnTo>
                  <a:pt x="4841" y="1851"/>
                </a:lnTo>
                <a:lnTo>
                  <a:pt x="4841" y="1416"/>
                </a:lnTo>
                <a:lnTo>
                  <a:pt x="4330" y="1416"/>
                </a:lnTo>
                <a:close/>
                <a:moveTo>
                  <a:pt x="3789" y="1416"/>
                </a:moveTo>
                <a:lnTo>
                  <a:pt x="3789" y="1851"/>
                </a:lnTo>
                <a:lnTo>
                  <a:pt x="4300" y="1851"/>
                </a:lnTo>
                <a:lnTo>
                  <a:pt x="4300" y="1416"/>
                </a:lnTo>
                <a:lnTo>
                  <a:pt x="3789" y="1416"/>
                </a:lnTo>
                <a:close/>
                <a:moveTo>
                  <a:pt x="3247" y="1416"/>
                </a:moveTo>
                <a:lnTo>
                  <a:pt x="3247" y="1851"/>
                </a:lnTo>
                <a:lnTo>
                  <a:pt x="3758" y="1851"/>
                </a:lnTo>
                <a:lnTo>
                  <a:pt x="3758" y="1416"/>
                </a:lnTo>
                <a:lnTo>
                  <a:pt x="3247" y="1416"/>
                </a:lnTo>
                <a:close/>
                <a:moveTo>
                  <a:pt x="2705" y="1416"/>
                </a:moveTo>
                <a:lnTo>
                  <a:pt x="2705" y="1851"/>
                </a:lnTo>
                <a:lnTo>
                  <a:pt x="3216" y="1851"/>
                </a:lnTo>
                <a:lnTo>
                  <a:pt x="3216" y="1416"/>
                </a:lnTo>
                <a:lnTo>
                  <a:pt x="2705" y="1416"/>
                </a:lnTo>
                <a:close/>
                <a:moveTo>
                  <a:pt x="2164" y="1416"/>
                </a:moveTo>
                <a:lnTo>
                  <a:pt x="2164" y="1851"/>
                </a:lnTo>
                <a:lnTo>
                  <a:pt x="2675" y="1851"/>
                </a:lnTo>
                <a:lnTo>
                  <a:pt x="2675" y="1416"/>
                </a:lnTo>
                <a:lnTo>
                  <a:pt x="2164" y="1416"/>
                </a:lnTo>
                <a:close/>
                <a:moveTo>
                  <a:pt x="1622" y="1416"/>
                </a:moveTo>
                <a:lnTo>
                  <a:pt x="1622" y="1851"/>
                </a:lnTo>
                <a:lnTo>
                  <a:pt x="2133" y="1851"/>
                </a:lnTo>
                <a:lnTo>
                  <a:pt x="2133" y="1416"/>
                </a:lnTo>
                <a:lnTo>
                  <a:pt x="1622" y="1416"/>
                </a:lnTo>
                <a:close/>
                <a:moveTo>
                  <a:pt x="1080" y="1416"/>
                </a:moveTo>
                <a:lnTo>
                  <a:pt x="1080" y="1851"/>
                </a:lnTo>
                <a:lnTo>
                  <a:pt x="1591" y="1851"/>
                </a:lnTo>
                <a:lnTo>
                  <a:pt x="1591" y="1416"/>
                </a:lnTo>
                <a:lnTo>
                  <a:pt x="1080" y="1416"/>
                </a:lnTo>
                <a:close/>
                <a:moveTo>
                  <a:pt x="539" y="1416"/>
                </a:moveTo>
                <a:lnTo>
                  <a:pt x="539" y="1851"/>
                </a:lnTo>
                <a:lnTo>
                  <a:pt x="1049" y="1851"/>
                </a:lnTo>
                <a:lnTo>
                  <a:pt x="1049" y="1416"/>
                </a:lnTo>
                <a:lnTo>
                  <a:pt x="539" y="1416"/>
                </a:lnTo>
                <a:close/>
                <a:moveTo>
                  <a:pt x="31" y="1416"/>
                </a:moveTo>
                <a:lnTo>
                  <a:pt x="31" y="1851"/>
                </a:lnTo>
                <a:lnTo>
                  <a:pt x="508" y="1851"/>
                </a:lnTo>
                <a:lnTo>
                  <a:pt x="508" y="1416"/>
                </a:lnTo>
                <a:lnTo>
                  <a:pt x="31" y="1416"/>
                </a:lnTo>
                <a:close/>
                <a:moveTo>
                  <a:pt x="14622" y="952"/>
                </a:moveTo>
                <a:lnTo>
                  <a:pt x="14622" y="1387"/>
                </a:lnTo>
                <a:lnTo>
                  <a:pt x="15133" y="1387"/>
                </a:lnTo>
                <a:lnTo>
                  <a:pt x="15133" y="952"/>
                </a:lnTo>
                <a:lnTo>
                  <a:pt x="14622" y="952"/>
                </a:lnTo>
                <a:close/>
                <a:moveTo>
                  <a:pt x="14081" y="952"/>
                </a:moveTo>
                <a:lnTo>
                  <a:pt x="14081" y="1387"/>
                </a:lnTo>
                <a:lnTo>
                  <a:pt x="14592" y="1387"/>
                </a:lnTo>
                <a:lnTo>
                  <a:pt x="14592" y="952"/>
                </a:lnTo>
                <a:lnTo>
                  <a:pt x="14081" y="952"/>
                </a:lnTo>
                <a:close/>
                <a:moveTo>
                  <a:pt x="13539" y="952"/>
                </a:moveTo>
                <a:lnTo>
                  <a:pt x="13539" y="1387"/>
                </a:lnTo>
                <a:lnTo>
                  <a:pt x="14050" y="1387"/>
                </a:lnTo>
                <a:lnTo>
                  <a:pt x="14050" y="952"/>
                </a:lnTo>
                <a:lnTo>
                  <a:pt x="13539" y="952"/>
                </a:lnTo>
                <a:close/>
                <a:moveTo>
                  <a:pt x="12997" y="952"/>
                </a:moveTo>
                <a:lnTo>
                  <a:pt x="12997" y="1387"/>
                </a:lnTo>
                <a:lnTo>
                  <a:pt x="13508" y="1387"/>
                </a:lnTo>
                <a:lnTo>
                  <a:pt x="13508" y="952"/>
                </a:lnTo>
                <a:lnTo>
                  <a:pt x="12997" y="952"/>
                </a:lnTo>
                <a:close/>
                <a:moveTo>
                  <a:pt x="12456" y="952"/>
                </a:moveTo>
                <a:lnTo>
                  <a:pt x="12456" y="1387"/>
                </a:lnTo>
                <a:lnTo>
                  <a:pt x="12967" y="1387"/>
                </a:lnTo>
                <a:lnTo>
                  <a:pt x="12967" y="952"/>
                </a:lnTo>
                <a:lnTo>
                  <a:pt x="12456" y="952"/>
                </a:lnTo>
                <a:close/>
                <a:moveTo>
                  <a:pt x="11914" y="952"/>
                </a:moveTo>
                <a:lnTo>
                  <a:pt x="11914" y="1387"/>
                </a:lnTo>
                <a:lnTo>
                  <a:pt x="12425" y="1387"/>
                </a:lnTo>
                <a:lnTo>
                  <a:pt x="12425" y="952"/>
                </a:lnTo>
                <a:lnTo>
                  <a:pt x="11914" y="952"/>
                </a:lnTo>
                <a:close/>
                <a:moveTo>
                  <a:pt x="11372" y="952"/>
                </a:moveTo>
                <a:lnTo>
                  <a:pt x="11372" y="1387"/>
                </a:lnTo>
                <a:lnTo>
                  <a:pt x="11883" y="1387"/>
                </a:lnTo>
                <a:lnTo>
                  <a:pt x="11883" y="952"/>
                </a:lnTo>
                <a:lnTo>
                  <a:pt x="11372" y="952"/>
                </a:lnTo>
                <a:close/>
                <a:moveTo>
                  <a:pt x="10831" y="952"/>
                </a:moveTo>
                <a:lnTo>
                  <a:pt x="10831" y="1387"/>
                </a:lnTo>
                <a:lnTo>
                  <a:pt x="11341" y="1387"/>
                </a:lnTo>
                <a:lnTo>
                  <a:pt x="11341" y="952"/>
                </a:lnTo>
                <a:lnTo>
                  <a:pt x="10831" y="952"/>
                </a:lnTo>
                <a:close/>
                <a:moveTo>
                  <a:pt x="10289" y="952"/>
                </a:moveTo>
                <a:lnTo>
                  <a:pt x="10289" y="1387"/>
                </a:lnTo>
                <a:lnTo>
                  <a:pt x="10800" y="1387"/>
                </a:lnTo>
                <a:lnTo>
                  <a:pt x="10800" y="952"/>
                </a:lnTo>
                <a:lnTo>
                  <a:pt x="10289" y="952"/>
                </a:lnTo>
                <a:close/>
                <a:moveTo>
                  <a:pt x="9747" y="952"/>
                </a:moveTo>
                <a:lnTo>
                  <a:pt x="9747" y="1387"/>
                </a:lnTo>
                <a:lnTo>
                  <a:pt x="10258" y="1387"/>
                </a:lnTo>
                <a:lnTo>
                  <a:pt x="10258" y="952"/>
                </a:lnTo>
                <a:lnTo>
                  <a:pt x="9747" y="952"/>
                </a:lnTo>
                <a:close/>
                <a:moveTo>
                  <a:pt x="9206" y="952"/>
                </a:moveTo>
                <a:lnTo>
                  <a:pt x="9206" y="1387"/>
                </a:lnTo>
                <a:lnTo>
                  <a:pt x="9716" y="1387"/>
                </a:lnTo>
                <a:lnTo>
                  <a:pt x="9716" y="952"/>
                </a:lnTo>
                <a:lnTo>
                  <a:pt x="9206" y="952"/>
                </a:lnTo>
                <a:close/>
                <a:moveTo>
                  <a:pt x="8664" y="952"/>
                </a:moveTo>
                <a:lnTo>
                  <a:pt x="8664" y="1387"/>
                </a:lnTo>
                <a:lnTo>
                  <a:pt x="9175" y="1387"/>
                </a:lnTo>
                <a:lnTo>
                  <a:pt x="9175" y="952"/>
                </a:lnTo>
                <a:lnTo>
                  <a:pt x="8664" y="952"/>
                </a:lnTo>
                <a:close/>
                <a:moveTo>
                  <a:pt x="8122" y="952"/>
                </a:moveTo>
                <a:lnTo>
                  <a:pt x="8122" y="1387"/>
                </a:lnTo>
                <a:lnTo>
                  <a:pt x="8633" y="1387"/>
                </a:lnTo>
                <a:lnTo>
                  <a:pt x="8633" y="952"/>
                </a:lnTo>
                <a:lnTo>
                  <a:pt x="8122" y="952"/>
                </a:lnTo>
                <a:close/>
                <a:moveTo>
                  <a:pt x="7581" y="952"/>
                </a:moveTo>
                <a:lnTo>
                  <a:pt x="7581" y="1387"/>
                </a:lnTo>
                <a:lnTo>
                  <a:pt x="8091" y="1387"/>
                </a:lnTo>
                <a:lnTo>
                  <a:pt x="8091" y="952"/>
                </a:lnTo>
                <a:lnTo>
                  <a:pt x="7581" y="952"/>
                </a:lnTo>
                <a:close/>
                <a:moveTo>
                  <a:pt x="7039" y="952"/>
                </a:moveTo>
                <a:lnTo>
                  <a:pt x="7039" y="1387"/>
                </a:lnTo>
                <a:lnTo>
                  <a:pt x="7550" y="1387"/>
                </a:lnTo>
                <a:lnTo>
                  <a:pt x="7550" y="952"/>
                </a:lnTo>
                <a:lnTo>
                  <a:pt x="7039" y="952"/>
                </a:lnTo>
                <a:close/>
                <a:moveTo>
                  <a:pt x="6497" y="952"/>
                </a:moveTo>
                <a:lnTo>
                  <a:pt x="6497" y="1387"/>
                </a:lnTo>
                <a:lnTo>
                  <a:pt x="7008" y="1387"/>
                </a:lnTo>
                <a:lnTo>
                  <a:pt x="7008" y="952"/>
                </a:lnTo>
                <a:lnTo>
                  <a:pt x="6497" y="952"/>
                </a:lnTo>
                <a:close/>
                <a:moveTo>
                  <a:pt x="5955" y="952"/>
                </a:moveTo>
                <a:lnTo>
                  <a:pt x="5955" y="1387"/>
                </a:lnTo>
                <a:lnTo>
                  <a:pt x="6466" y="1387"/>
                </a:lnTo>
                <a:lnTo>
                  <a:pt x="6466" y="952"/>
                </a:lnTo>
                <a:lnTo>
                  <a:pt x="5955" y="952"/>
                </a:lnTo>
                <a:close/>
                <a:moveTo>
                  <a:pt x="5414" y="952"/>
                </a:moveTo>
                <a:lnTo>
                  <a:pt x="5414" y="1387"/>
                </a:lnTo>
                <a:lnTo>
                  <a:pt x="5925" y="1387"/>
                </a:lnTo>
                <a:lnTo>
                  <a:pt x="5925" y="952"/>
                </a:lnTo>
                <a:lnTo>
                  <a:pt x="5414" y="952"/>
                </a:lnTo>
                <a:close/>
                <a:moveTo>
                  <a:pt x="4872" y="952"/>
                </a:moveTo>
                <a:lnTo>
                  <a:pt x="4872" y="1387"/>
                </a:lnTo>
                <a:lnTo>
                  <a:pt x="5383" y="1387"/>
                </a:lnTo>
                <a:lnTo>
                  <a:pt x="5383" y="952"/>
                </a:lnTo>
                <a:lnTo>
                  <a:pt x="4872" y="952"/>
                </a:lnTo>
                <a:close/>
                <a:moveTo>
                  <a:pt x="4330" y="952"/>
                </a:moveTo>
                <a:lnTo>
                  <a:pt x="4330" y="1387"/>
                </a:lnTo>
                <a:lnTo>
                  <a:pt x="4841" y="1387"/>
                </a:lnTo>
                <a:lnTo>
                  <a:pt x="4841" y="952"/>
                </a:lnTo>
                <a:lnTo>
                  <a:pt x="4330" y="952"/>
                </a:lnTo>
                <a:close/>
                <a:moveTo>
                  <a:pt x="3789" y="952"/>
                </a:moveTo>
                <a:lnTo>
                  <a:pt x="3789" y="1387"/>
                </a:lnTo>
                <a:lnTo>
                  <a:pt x="4300" y="1387"/>
                </a:lnTo>
                <a:lnTo>
                  <a:pt x="4300" y="952"/>
                </a:lnTo>
                <a:lnTo>
                  <a:pt x="3789" y="952"/>
                </a:lnTo>
                <a:close/>
                <a:moveTo>
                  <a:pt x="3247" y="952"/>
                </a:moveTo>
                <a:lnTo>
                  <a:pt x="3247" y="1387"/>
                </a:lnTo>
                <a:lnTo>
                  <a:pt x="3758" y="1387"/>
                </a:lnTo>
                <a:lnTo>
                  <a:pt x="3758" y="952"/>
                </a:lnTo>
                <a:lnTo>
                  <a:pt x="3247" y="952"/>
                </a:lnTo>
                <a:close/>
                <a:moveTo>
                  <a:pt x="2705" y="952"/>
                </a:moveTo>
                <a:lnTo>
                  <a:pt x="2705" y="1387"/>
                </a:lnTo>
                <a:lnTo>
                  <a:pt x="3216" y="1387"/>
                </a:lnTo>
                <a:lnTo>
                  <a:pt x="3216" y="952"/>
                </a:lnTo>
                <a:lnTo>
                  <a:pt x="2705" y="952"/>
                </a:lnTo>
                <a:close/>
                <a:moveTo>
                  <a:pt x="2164" y="952"/>
                </a:moveTo>
                <a:lnTo>
                  <a:pt x="2164" y="1387"/>
                </a:lnTo>
                <a:lnTo>
                  <a:pt x="2675" y="1387"/>
                </a:lnTo>
                <a:lnTo>
                  <a:pt x="2675" y="952"/>
                </a:lnTo>
                <a:lnTo>
                  <a:pt x="2164" y="952"/>
                </a:lnTo>
                <a:close/>
                <a:moveTo>
                  <a:pt x="1622" y="952"/>
                </a:moveTo>
                <a:lnTo>
                  <a:pt x="1622" y="1387"/>
                </a:lnTo>
                <a:lnTo>
                  <a:pt x="2133" y="1387"/>
                </a:lnTo>
                <a:lnTo>
                  <a:pt x="2133" y="952"/>
                </a:lnTo>
                <a:lnTo>
                  <a:pt x="1622" y="952"/>
                </a:lnTo>
                <a:close/>
                <a:moveTo>
                  <a:pt x="1080" y="952"/>
                </a:moveTo>
                <a:lnTo>
                  <a:pt x="1080" y="1387"/>
                </a:lnTo>
                <a:lnTo>
                  <a:pt x="1591" y="1387"/>
                </a:lnTo>
                <a:lnTo>
                  <a:pt x="1591" y="952"/>
                </a:lnTo>
                <a:lnTo>
                  <a:pt x="1080" y="952"/>
                </a:lnTo>
                <a:close/>
                <a:moveTo>
                  <a:pt x="539" y="952"/>
                </a:moveTo>
                <a:lnTo>
                  <a:pt x="539" y="1387"/>
                </a:lnTo>
                <a:lnTo>
                  <a:pt x="1049" y="1387"/>
                </a:lnTo>
                <a:lnTo>
                  <a:pt x="1049" y="952"/>
                </a:lnTo>
                <a:lnTo>
                  <a:pt x="539" y="952"/>
                </a:lnTo>
                <a:close/>
                <a:moveTo>
                  <a:pt x="31" y="952"/>
                </a:moveTo>
                <a:lnTo>
                  <a:pt x="31" y="1387"/>
                </a:lnTo>
                <a:lnTo>
                  <a:pt x="508" y="1387"/>
                </a:lnTo>
                <a:lnTo>
                  <a:pt x="508" y="952"/>
                </a:lnTo>
                <a:lnTo>
                  <a:pt x="31" y="952"/>
                </a:lnTo>
                <a:close/>
                <a:moveTo>
                  <a:pt x="14622" y="488"/>
                </a:moveTo>
                <a:lnTo>
                  <a:pt x="14622" y="923"/>
                </a:lnTo>
                <a:lnTo>
                  <a:pt x="15133" y="923"/>
                </a:lnTo>
                <a:lnTo>
                  <a:pt x="15133" y="488"/>
                </a:lnTo>
                <a:lnTo>
                  <a:pt x="14622" y="488"/>
                </a:lnTo>
                <a:close/>
                <a:moveTo>
                  <a:pt x="14081" y="488"/>
                </a:moveTo>
                <a:lnTo>
                  <a:pt x="14081" y="923"/>
                </a:lnTo>
                <a:lnTo>
                  <a:pt x="14592" y="923"/>
                </a:lnTo>
                <a:lnTo>
                  <a:pt x="14592" y="488"/>
                </a:lnTo>
                <a:lnTo>
                  <a:pt x="14081" y="488"/>
                </a:lnTo>
                <a:close/>
                <a:moveTo>
                  <a:pt x="13539" y="488"/>
                </a:moveTo>
                <a:lnTo>
                  <a:pt x="13539" y="923"/>
                </a:lnTo>
                <a:lnTo>
                  <a:pt x="14050" y="923"/>
                </a:lnTo>
                <a:lnTo>
                  <a:pt x="14050" y="488"/>
                </a:lnTo>
                <a:lnTo>
                  <a:pt x="13539" y="488"/>
                </a:lnTo>
                <a:close/>
                <a:moveTo>
                  <a:pt x="12997" y="488"/>
                </a:moveTo>
                <a:lnTo>
                  <a:pt x="12997" y="923"/>
                </a:lnTo>
                <a:lnTo>
                  <a:pt x="13508" y="923"/>
                </a:lnTo>
                <a:lnTo>
                  <a:pt x="13508" y="488"/>
                </a:lnTo>
                <a:lnTo>
                  <a:pt x="12997" y="488"/>
                </a:lnTo>
                <a:close/>
                <a:moveTo>
                  <a:pt x="12456" y="488"/>
                </a:moveTo>
                <a:lnTo>
                  <a:pt x="12456" y="923"/>
                </a:lnTo>
                <a:lnTo>
                  <a:pt x="12967" y="923"/>
                </a:lnTo>
                <a:lnTo>
                  <a:pt x="12967" y="488"/>
                </a:lnTo>
                <a:lnTo>
                  <a:pt x="12456" y="488"/>
                </a:lnTo>
                <a:close/>
                <a:moveTo>
                  <a:pt x="11914" y="488"/>
                </a:moveTo>
                <a:lnTo>
                  <a:pt x="11914" y="923"/>
                </a:lnTo>
                <a:lnTo>
                  <a:pt x="12425" y="923"/>
                </a:lnTo>
                <a:lnTo>
                  <a:pt x="12425" y="488"/>
                </a:lnTo>
                <a:lnTo>
                  <a:pt x="11914" y="488"/>
                </a:lnTo>
                <a:close/>
                <a:moveTo>
                  <a:pt x="11372" y="488"/>
                </a:moveTo>
                <a:lnTo>
                  <a:pt x="11372" y="923"/>
                </a:lnTo>
                <a:lnTo>
                  <a:pt x="11883" y="923"/>
                </a:lnTo>
                <a:lnTo>
                  <a:pt x="11883" y="488"/>
                </a:lnTo>
                <a:lnTo>
                  <a:pt x="11372" y="488"/>
                </a:lnTo>
                <a:close/>
                <a:moveTo>
                  <a:pt x="10831" y="488"/>
                </a:moveTo>
                <a:lnTo>
                  <a:pt x="10831" y="923"/>
                </a:lnTo>
                <a:lnTo>
                  <a:pt x="11341" y="923"/>
                </a:lnTo>
                <a:lnTo>
                  <a:pt x="11341" y="488"/>
                </a:lnTo>
                <a:lnTo>
                  <a:pt x="10831" y="488"/>
                </a:lnTo>
                <a:close/>
                <a:moveTo>
                  <a:pt x="10289" y="488"/>
                </a:moveTo>
                <a:lnTo>
                  <a:pt x="10289" y="923"/>
                </a:lnTo>
                <a:lnTo>
                  <a:pt x="10800" y="923"/>
                </a:lnTo>
                <a:lnTo>
                  <a:pt x="10800" y="488"/>
                </a:lnTo>
                <a:lnTo>
                  <a:pt x="10289" y="488"/>
                </a:lnTo>
                <a:close/>
                <a:moveTo>
                  <a:pt x="9747" y="488"/>
                </a:moveTo>
                <a:lnTo>
                  <a:pt x="9747" y="923"/>
                </a:lnTo>
                <a:lnTo>
                  <a:pt x="10258" y="923"/>
                </a:lnTo>
                <a:lnTo>
                  <a:pt x="10258" y="488"/>
                </a:lnTo>
                <a:lnTo>
                  <a:pt x="9747" y="488"/>
                </a:lnTo>
                <a:close/>
                <a:moveTo>
                  <a:pt x="9206" y="488"/>
                </a:moveTo>
                <a:lnTo>
                  <a:pt x="9206" y="923"/>
                </a:lnTo>
                <a:lnTo>
                  <a:pt x="9716" y="923"/>
                </a:lnTo>
                <a:lnTo>
                  <a:pt x="9716" y="488"/>
                </a:lnTo>
                <a:lnTo>
                  <a:pt x="9206" y="488"/>
                </a:lnTo>
                <a:close/>
                <a:moveTo>
                  <a:pt x="8664" y="488"/>
                </a:moveTo>
                <a:lnTo>
                  <a:pt x="8664" y="923"/>
                </a:lnTo>
                <a:lnTo>
                  <a:pt x="9175" y="923"/>
                </a:lnTo>
                <a:lnTo>
                  <a:pt x="9175" y="488"/>
                </a:lnTo>
                <a:lnTo>
                  <a:pt x="8664" y="488"/>
                </a:lnTo>
                <a:close/>
                <a:moveTo>
                  <a:pt x="8122" y="488"/>
                </a:moveTo>
                <a:lnTo>
                  <a:pt x="8122" y="923"/>
                </a:lnTo>
                <a:lnTo>
                  <a:pt x="8633" y="923"/>
                </a:lnTo>
                <a:lnTo>
                  <a:pt x="8633" y="488"/>
                </a:lnTo>
                <a:lnTo>
                  <a:pt x="8122" y="488"/>
                </a:lnTo>
                <a:close/>
                <a:moveTo>
                  <a:pt x="7581" y="488"/>
                </a:moveTo>
                <a:lnTo>
                  <a:pt x="7581" y="923"/>
                </a:lnTo>
                <a:lnTo>
                  <a:pt x="8091" y="923"/>
                </a:lnTo>
                <a:lnTo>
                  <a:pt x="8091" y="488"/>
                </a:lnTo>
                <a:lnTo>
                  <a:pt x="7581" y="488"/>
                </a:lnTo>
                <a:close/>
                <a:moveTo>
                  <a:pt x="7039" y="488"/>
                </a:moveTo>
                <a:lnTo>
                  <a:pt x="7039" y="923"/>
                </a:lnTo>
                <a:lnTo>
                  <a:pt x="7550" y="923"/>
                </a:lnTo>
                <a:lnTo>
                  <a:pt x="7550" y="488"/>
                </a:lnTo>
                <a:lnTo>
                  <a:pt x="7039" y="488"/>
                </a:lnTo>
                <a:close/>
                <a:moveTo>
                  <a:pt x="6497" y="488"/>
                </a:moveTo>
                <a:lnTo>
                  <a:pt x="6497" y="923"/>
                </a:lnTo>
                <a:lnTo>
                  <a:pt x="7008" y="923"/>
                </a:lnTo>
                <a:lnTo>
                  <a:pt x="7008" y="488"/>
                </a:lnTo>
                <a:lnTo>
                  <a:pt x="6497" y="488"/>
                </a:lnTo>
                <a:close/>
                <a:moveTo>
                  <a:pt x="5955" y="488"/>
                </a:moveTo>
                <a:lnTo>
                  <a:pt x="5955" y="923"/>
                </a:lnTo>
                <a:lnTo>
                  <a:pt x="6466" y="923"/>
                </a:lnTo>
                <a:lnTo>
                  <a:pt x="6466" y="488"/>
                </a:lnTo>
                <a:lnTo>
                  <a:pt x="5955" y="488"/>
                </a:lnTo>
                <a:close/>
                <a:moveTo>
                  <a:pt x="5414" y="488"/>
                </a:moveTo>
                <a:lnTo>
                  <a:pt x="5414" y="923"/>
                </a:lnTo>
                <a:lnTo>
                  <a:pt x="5925" y="923"/>
                </a:lnTo>
                <a:lnTo>
                  <a:pt x="5925" y="488"/>
                </a:lnTo>
                <a:lnTo>
                  <a:pt x="5414" y="488"/>
                </a:lnTo>
                <a:close/>
                <a:moveTo>
                  <a:pt x="4872" y="488"/>
                </a:moveTo>
                <a:lnTo>
                  <a:pt x="4872" y="923"/>
                </a:lnTo>
                <a:lnTo>
                  <a:pt x="5383" y="923"/>
                </a:lnTo>
                <a:lnTo>
                  <a:pt x="5383" y="488"/>
                </a:lnTo>
                <a:lnTo>
                  <a:pt x="4872" y="488"/>
                </a:lnTo>
                <a:close/>
                <a:moveTo>
                  <a:pt x="4330" y="488"/>
                </a:moveTo>
                <a:lnTo>
                  <a:pt x="4330" y="923"/>
                </a:lnTo>
                <a:lnTo>
                  <a:pt x="4841" y="923"/>
                </a:lnTo>
                <a:lnTo>
                  <a:pt x="4841" y="488"/>
                </a:lnTo>
                <a:lnTo>
                  <a:pt x="4330" y="488"/>
                </a:lnTo>
                <a:close/>
                <a:moveTo>
                  <a:pt x="3789" y="488"/>
                </a:moveTo>
                <a:lnTo>
                  <a:pt x="3789" y="923"/>
                </a:lnTo>
                <a:lnTo>
                  <a:pt x="4300" y="923"/>
                </a:lnTo>
                <a:lnTo>
                  <a:pt x="4300" y="488"/>
                </a:lnTo>
                <a:lnTo>
                  <a:pt x="3789" y="488"/>
                </a:lnTo>
                <a:close/>
                <a:moveTo>
                  <a:pt x="3247" y="488"/>
                </a:moveTo>
                <a:lnTo>
                  <a:pt x="3247" y="923"/>
                </a:lnTo>
                <a:lnTo>
                  <a:pt x="3758" y="923"/>
                </a:lnTo>
                <a:lnTo>
                  <a:pt x="3758" y="488"/>
                </a:lnTo>
                <a:lnTo>
                  <a:pt x="3247" y="488"/>
                </a:lnTo>
                <a:close/>
                <a:moveTo>
                  <a:pt x="2705" y="488"/>
                </a:moveTo>
                <a:lnTo>
                  <a:pt x="2705" y="923"/>
                </a:lnTo>
                <a:lnTo>
                  <a:pt x="3216" y="923"/>
                </a:lnTo>
                <a:lnTo>
                  <a:pt x="3216" y="488"/>
                </a:lnTo>
                <a:lnTo>
                  <a:pt x="2705" y="488"/>
                </a:lnTo>
                <a:close/>
                <a:moveTo>
                  <a:pt x="2164" y="488"/>
                </a:moveTo>
                <a:lnTo>
                  <a:pt x="2164" y="923"/>
                </a:lnTo>
                <a:lnTo>
                  <a:pt x="2675" y="923"/>
                </a:lnTo>
                <a:lnTo>
                  <a:pt x="2675" y="488"/>
                </a:lnTo>
                <a:lnTo>
                  <a:pt x="2164" y="488"/>
                </a:lnTo>
                <a:close/>
                <a:moveTo>
                  <a:pt x="1622" y="488"/>
                </a:moveTo>
                <a:lnTo>
                  <a:pt x="1622" y="923"/>
                </a:lnTo>
                <a:lnTo>
                  <a:pt x="2133" y="923"/>
                </a:lnTo>
                <a:lnTo>
                  <a:pt x="2133" y="488"/>
                </a:lnTo>
                <a:lnTo>
                  <a:pt x="1622" y="488"/>
                </a:lnTo>
                <a:close/>
                <a:moveTo>
                  <a:pt x="1080" y="488"/>
                </a:moveTo>
                <a:lnTo>
                  <a:pt x="1080" y="923"/>
                </a:lnTo>
                <a:lnTo>
                  <a:pt x="1591" y="923"/>
                </a:lnTo>
                <a:lnTo>
                  <a:pt x="1591" y="488"/>
                </a:lnTo>
                <a:lnTo>
                  <a:pt x="1080" y="488"/>
                </a:lnTo>
                <a:close/>
                <a:moveTo>
                  <a:pt x="539" y="488"/>
                </a:moveTo>
                <a:lnTo>
                  <a:pt x="539" y="923"/>
                </a:lnTo>
                <a:lnTo>
                  <a:pt x="1049" y="923"/>
                </a:lnTo>
                <a:lnTo>
                  <a:pt x="1049" y="488"/>
                </a:lnTo>
                <a:lnTo>
                  <a:pt x="539" y="488"/>
                </a:lnTo>
                <a:close/>
                <a:moveTo>
                  <a:pt x="31" y="488"/>
                </a:moveTo>
                <a:lnTo>
                  <a:pt x="31" y="923"/>
                </a:lnTo>
                <a:lnTo>
                  <a:pt x="508" y="923"/>
                </a:lnTo>
                <a:lnTo>
                  <a:pt x="508" y="488"/>
                </a:lnTo>
                <a:lnTo>
                  <a:pt x="31" y="488"/>
                </a:lnTo>
                <a:close/>
                <a:moveTo>
                  <a:pt x="0" y="0"/>
                </a:moveTo>
                <a:lnTo>
                  <a:pt x="31" y="0"/>
                </a:lnTo>
                <a:lnTo>
                  <a:pt x="31" y="460"/>
                </a:lnTo>
                <a:lnTo>
                  <a:pt x="508" y="460"/>
                </a:lnTo>
                <a:lnTo>
                  <a:pt x="508" y="0"/>
                </a:lnTo>
                <a:lnTo>
                  <a:pt x="539" y="0"/>
                </a:lnTo>
                <a:lnTo>
                  <a:pt x="539" y="460"/>
                </a:lnTo>
                <a:lnTo>
                  <a:pt x="1049" y="460"/>
                </a:lnTo>
                <a:lnTo>
                  <a:pt x="1049" y="0"/>
                </a:lnTo>
                <a:lnTo>
                  <a:pt x="1080" y="0"/>
                </a:lnTo>
                <a:lnTo>
                  <a:pt x="1080" y="460"/>
                </a:lnTo>
                <a:lnTo>
                  <a:pt x="1591" y="460"/>
                </a:lnTo>
                <a:lnTo>
                  <a:pt x="1591" y="0"/>
                </a:lnTo>
                <a:lnTo>
                  <a:pt x="1622" y="0"/>
                </a:lnTo>
                <a:lnTo>
                  <a:pt x="1622" y="460"/>
                </a:lnTo>
                <a:lnTo>
                  <a:pt x="2133" y="460"/>
                </a:lnTo>
                <a:lnTo>
                  <a:pt x="2133" y="0"/>
                </a:lnTo>
                <a:lnTo>
                  <a:pt x="2164" y="0"/>
                </a:lnTo>
                <a:lnTo>
                  <a:pt x="2164" y="460"/>
                </a:lnTo>
                <a:lnTo>
                  <a:pt x="2675" y="460"/>
                </a:lnTo>
                <a:lnTo>
                  <a:pt x="2675" y="0"/>
                </a:lnTo>
                <a:lnTo>
                  <a:pt x="2705" y="0"/>
                </a:lnTo>
                <a:lnTo>
                  <a:pt x="2705" y="460"/>
                </a:lnTo>
                <a:lnTo>
                  <a:pt x="3216" y="460"/>
                </a:lnTo>
                <a:lnTo>
                  <a:pt x="3216" y="0"/>
                </a:lnTo>
                <a:lnTo>
                  <a:pt x="3247" y="0"/>
                </a:lnTo>
                <a:lnTo>
                  <a:pt x="3247" y="460"/>
                </a:lnTo>
                <a:lnTo>
                  <a:pt x="3758" y="460"/>
                </a:lnTo>
                <a:lnTo>
                  <a:pt x="3758" y="0"/>
                </a:lnTo>
                <a:lnTo>
                  <a:pt x="3789" y="0"/>
                </a:lnTo>
                <a:lnTo>
                  <a:pt x="3789" y="460"/>
                </a:lnTo>
                <a:lnTo>
                  <a:pt x="4300" y="460"/>
                </a:lnTo>
                <a:lnTo>
                  <a:pt x="4300" y="0"/>
                </a:lnTo>
                <a:lnTo>
                  <a:pt x="4330" y="0"/>
                </a:lnTo>
                <a:lnTo>
                  <a:pt x="4330" y="460"/>
                </a:lnTo>
                <a:lnTo>
                  <a:pt x="4841" y="460"/>
                </a:lnTo>
                <a:lnTo>
                  <a:pt x="4841" y="0"/>
                </a:lnTo>
                <a:lnTo>
                  <a:pt x="4872" y="0"/>
                </a:lnTo>
                <a:lnTo>
                  <a:pt x="4872" y="460"/>
                </a:lnTo>
                <a:lnTo>
                  <a:pt x="5383" y="460"/>
                </a:lnTo>
                <a:lnTo>
                  <a:pt x="5383" y="0"/>
                </a:lnTo>
                <a:lnTo>
                  <a:pt x="5414" y="0"/>
                </a:lnTo>
                <a:lnTo>
                  <a:pt x="5414" y="460"/>
                </a:lnTo>
                <a:lnTo>
                  <a:pt x="5925" y="460"/>
                </a:lnTo>
                <a:lnTo>
                  <a:pt x="5925" y="0"/>
                </a:lnTo>
                <a:lnTo>
                  <a:pt x="5955" y="0"/>
                </a:lnTo>
                <a:lnTo>
                  <a:pt x="5955" y="460"/>
                </a:lnTo>
                <a:lnTo>
                  <a:pt x="6466" y="460"/>
                </a:lnTo>
                <a:lnTo>
                  <a:pt x="6466" y="0"/>
                </a:lnTo>
                <a:lnTo>
                  <a:pt x="6497" y="0"/>
                </a:lnTo>
                <a:lnTo>
                  <a:pt x="6497" y="460"/>
                </a:lnTo>
                <a:lnTo>
                  <a:pt x="7008" y="460"/>
                </a:lnTo>
                <a:lnTo>
                  <a:pt x="7008" y="0"/>
                </a:lnTo>
                <a:lnTo>
                  <a:pt x="7039" y="0"/>
                </a:lnTo>
                <a:lnTo>
                  <a:pt x="7039" y="460"/>
                </a:lnTo>
                <a:lnTo>
                  <a:pt x="7550" y="460"/>
                </a:lnTo>
                <a:lnTo>
                  <a:pt x="7550" y="0"/>
                </a:lnTo>
                <a:lnTo>
                  <a:pt x="7581" y="0"/>
                </a:lnTo>
                <a:lnTo>
                  <a:pt x="7581" y="460"/>
                </a:lnTo>
                <a:lnTo>
                  <a:pt x="8091" y="460"/>
                </a:lnTo>
                <a:lnTo>
                  <a:pt x="8091" y="0"/>
                </a:lnTo>
                <a:lnTo>
                  <a:pt x="8122" y="0"/>
                </a:lnTo>
                <a:lnTo>
                  <a:pt x="8122" y="460"/>
                </a:lnTo>
                <a:lnTo>
                  <a:pt x="8633" y="460"/>
                </a:lnTo>
                <a:lnTo>
                  <a:pt x="8633" y="0"/>
                </a:lnTo>
                <a:lnTo>
                  <a:pt x="8664" y="0"/>
                </a:lnTo>
                <a:lnTo>
                  <a:pt x="8664" y="460"/>
                </a:lnTo>
                <a:lnTo>
                  <a:pt x="9175" y="460"/>
                </a:lnTo>
                <a:lnTo>
                  <a:pt x="9175" y="0"/>
                </a:lnTo>
                <a:lnTo>
                  <a:pt x="9206" y="0"/>
                </a:lnTo>
                <a:lnTo>
                  <a:pt x="9206" y="460"/>
                </a:lnTo>
                <a:lnTo>
                  <a:pt x="9716" y="460"/>
                </a:lnTo>
                <a:lnTo>
                  <a:pt x="9716" y="0"/>
                </a:lnTo>
                <a:lnTo>
                  <a:pt x="9747" y="0"/>
                </a:lnTo>
                <a:lnTo>
                  <a:pt x="9747" y="460"/>
                </a:lnTo>
                <a:lnTo>
                  <a:pt x="10258" y="460"/>
                </a:lnTo>
                <a:lnTo>
                  <a:pt x="10258" y="0"/>
                </a:lnTo>
                <a:lnTo>
                  <a:pt x="10289" y="0"/>
                </a:lnTo>
                <a:lnTo>
                  <a:pt x="10289" y="460"/>
                </a:lnTo>
                <a:lnTo>
                  <a:pt x="10800" y="460"/>
                </a:lnTo>
                <a:lnTo>
                  <a:pt x="10800" y="0"/>
                </a:lnTo>
                <a:lnTo>
                  <a:pt x="10831" y="0"/>
                </a:lnTo>
                <a:lnTo>
                  <a:pt x="10831" y="460"/>
                </a:lnTo>
                <a:lnTo>
                  <a:pt x="11341" y="460"/>
                </a:lnTo>
                <a:lnTo>
                  <a:pt x="11341" y="0"/>
                </a:lnTo>
                <a:lnTo>
                  <a:pt x="11372" y="0"/>
                </a:lnTo>
                <a:lnTo>
                  <a:pt x="11372" y="460"/>
                </a:lnTo>
                <a:lnTo>
                  <a:pt x="11883" y="460"/>
                </a:lnTo>
                <a:lnTo>
                  <a:pt x="11883" y="0"/>
                </a:lnTo>
                <a:lnTo>
                  <a:pt x="11914" y="0"/>
                </a:lnTo>
                <a:lnTo>
                  <a:pt x="11914" y="460"/>
                </a:lnTo>
                <a:lnTo>
                  <a:pt x="12425" y="460"/>
                </a:lnTo>
                <a:lnTo>
                  <a:pt x="12425" y="0"/>
                </a:lnTo>
                <a:lnTo>
                  <a:pt x="12456" y="0"/>
                </a:lnTo>
                <a:lnTo>
                  <a:pt x="12456" y="460"/>
                </a:lnTo>
                <a:lnTo>
                  <a:pt x="12967" y="460"/>
                </a:lnTo>
                <a:lnTo>
                  <a:pt x="12967" y="0"/>
                </a:lnTo>
                <a:lnTo>
                  <a:pt x="12997" y="0"/>
                </a:lnTo>
                <a:lnTo>
                  <a:pt x="12997" y="460"/>
                </a:lnTo>
                <a:lnTo>
                  <a:pt x="13508" y="460"/>
                </a:lnTo>
                <a:lnTo>
                  <a:pt x="13508" y="0"/>
                </a:lnTo>
                <a:lnTo>
                  <a:pt x="13539" y="0"/>
                </a:lnTo>
                <a:lnTo>
                  <a:pt x="13539" y="460"/>
                </a:lnTo>
                <a:lnTo>
                  <a:pt x="14050" y="460"/>
                </a:lnTo>
                <a:lnTo>
                  <a:pt x="14050" y="0"/>
                </a:lnTo>
                <a:lnTo>
                  <a:pt x="14081" y="0"/>
                </a:lnTo>
                <a:lnTo>
                  <a:pt x="14081" y="460"/>
                </a:lnTo>
                <a:lnTo>
                  <a:pt x="14592" y="460"/>
                </a:lnTo>
                <a:lnTo>
                  <a:pt x="14592" y="0"/>
                </a:lnTo>
                <a:lnTo>
                  <a:pt x="14622" y="0"/>
                </a:lnTo>
                <a:lnTo>
                  <a:pt x="14622" y="460"/>
                </a:lnTo>
                <a:lnTo>
                  <a:pt x="15133" y="460"/>
                </a:lnTo>
                <a:lnTo>
                  <a:pt x="15133" y="0"/>
                </a:lnTo>
                <a:lnTo>
                  <a:pt x="15164" y="0"/>
                </a:lnTo>
                <a:lnTo>
                  <a:pt x="15164" y="5228"/>
                </a:lnTo>
                <a:lnTo>
                  <a:pt x="15133" y="5257"/>
                </a:lnTo>
                <a:lnTo>
                  <a:pt x="15133" y="5126"/>
                </a:lnTo>
                <a:lnTo>
                  <a:pt x="14622" y="5126"/>
                </a:lnTo>
                <a:lnTo>
                  <a:pt x="14622" y="5562"/>
                </a:lnTo>
                <a:lnTo>
                  <a:pt x="14810" y="5562"/>
                </a:lnTo>
                <a:lnTo>
                  <a:pt x="14780" y="5590"/>
                </a:lnTo>
                <a:lnTo>
                  <a:pt x="14622" y="5590"/>
                </a:lnTo>
                <a:lnTo>
                  <a:pt x="14622" y="5739"/>
                </a:lnTo>
                <a:lnTo>
                  <a:pt x="14592" y="5768"/>
                </a:lnTo>
                <a:lnTo>
                  <a:pt x="14592" y="5590"/>
                </a:lnTo>
                <a:lnTo>
                  <a:pt x="14081" y="5590"/>
                </a:lnTo>
                <a:lnTo>
                  <a:pt x="14081" y="6026"/>
                </a:lnTo>
                <a:lnTo>
                  <a:pt x="14319" y="6026"/>
                </a:lnTo>
                <a:lnTo>
                  <a:pt x="14289" y="6054"/>
                </a:lnTo>
                <a:lnTo>
                  <a:pt x="14081" y="6054"/>
                </a:lnTo>
                <a:lnTo>
                  <a:pt x="14081" y="6251"/>
                </a:lnTo>
                <a:lnTo>
                  <a:pt x="14050" y="6280"/>
                </a:lnTo>
                <a:lnTo>
                  <a:pt x="14050" y="6054"/>
                </a:lnTo>
                <a:lnTo>
                  <a:pt x="13539" y="6054"/>
                </a:lnTo>
                <a:lnTo>
                  <a:pt x="13539" y="6460"/>
                </a:lnTo>
                <a:lnTo>
                  <a:pt x="13508" y="6460"/>
                </a:lnTo>
                <a:lnTo>
                  <a:pt x="13508" y="6054"/>
                </a:lnTo>
                <a:lnTo>
                  <a:pt x="12997" y="6054"/>
                </a:lnTo>
                <a:lnTo>
                  <a:pt x="12997" y="6460"/>
                </a:lnTo>
                <a:lnTo>
                  <a:pt x="12967" y="6460"/>
                </a:lnTo>
                <a:lnTo>
                  <a:pt x="12967" y="6054"/>
                </a:lnTo>
                <a:lnTo>
                  <a:pt x="12456" y="6054"/>
                </a:lnTo>
                <a:lnTo>
                  <a:pt x="12456" y="6460"/>
                </a:lnTo>
                <a:lnTo>
                  <a:pt x="12425" y="6460"/>
                </a:lnTo>
                <a:lnTo>
                  <a:pt x="12425" y="6054"/>
                </a:lnTo>
                <a:lnTo>
                  <a:pt x="11914" y="6054"/>
                </a:lnTo>
                <a:lnTo>
                  <a:pt x="11914" y="6460"/>
                </a:lnTo>
                <a:lnTo>
                  <a:pt x="11883" y="6460"/>
                </a:lnTo>
                <a:lnTo>
                  <a:pt x="11883" y="6054"/>
                </a:lnTo>
                <a:lnTo>
                  <a:pt x="11372" y="6054"/>
                </a:lnTo>
                <a:lnTo>
                  <a:pt x="11372" y="6460"/>
                </a:lnTo>
                <a:lnTo>
                  <a:pt x="11341" y="6460"/>
                </a:lnTo>
                <a:lnTo>
                  <a:pt x="11341" y="6054"/>
                </a:lnTo>
                <a:lnTo>
                  <a:pt x="10831" y="6054"/>
                </a:lnTo>
                <a:lnTo>
                  <a:pt x="10831" y="6460"/>
                </a:lnTo>
                <a:lnTo>
                  <a:pt x="10800" y="6460"/>
                </a:lnTo>
                <a:lnTo>
                  <a:pt x="10800" y="6054"/>
                </a:lnTo>
                <a:lnTo>
                  <a:pt x="10289" y="6054"/>
                </a:lnTo>
                <a:lnTo>
                  <a:pt x="10289" y="6460"/>
                </a:lnTo>
                <a:lnTo>
                  <a:pt x="10258" y="6460"/>
                </a:lnTo>
                <a:lnTo>
                  <a:pt x="10258" y="6054"/>
                </a:lnTo>
                <a:lnTo>
                  <a:pt x="9747" y="6054"/>
                </a:lnTo>
                <a:lnTo>
                  <a:pt x="9747" y="6460"/>
                </a:lnTo>
                <a:lnTo>
                  <a:pt x="9716" y="6460"/>
                </a:lnTo>
                <a:lnTo>
                  <a:pt x="9716" y="6054"/>
                </a:lnTo>
                <a:lnTo>
                  <a:pt x="9206" y="6054"/>
                </a:lnTo>
                <a:lnTo>
                  <a:pt x="9206" y="6460"/>
                </a:lnTo>
                <a:lnTo>
                  <a:pt x="9175" y="6460"/>
                </a:lnTo>
                <a:lnTo>
                  <a:pt x="9175" y="6054"/>
                </a:lnTo>
                <a:lnTo>
                  <a:pt x="8664" y="6054"/>
                </a:lnTo>
                <a:lnTo>
                  <a:pt x="8664" y="6460"/>
                </a:lnTo>
                <a:lnTo>
                  <a:pt x="8633" y="6460"/>
                </a:lnTo>
                <a:lnTo>
                  <a:pt x="8633" y="6054"/>
                </a:lnTo>
                <a:lnTo>
                  <a:pt x="8122" y="6054"/>
                </a:lnTo>
                <a:lnTo>
                  <a:pt x="8122" y="6460"/>
                </a:lnTo>
                <a:lnTo>
                  <a:pt x="8091" y="6460"/>
                </a:lnTo>
                <a:lnTo>
                  <a:pt x="8091" y="6054"/>
                </a:lnTo>
                <a:lnTo>
                  <a:pt x="7581" y="6054"/>
                </a:lnTo>
                <a:lnTo>
                  <a:pt x="7581" y="6460"/>
                </a:lnTo>
                <a:lnTo>
                  <a:pt x="7550" y="6460"/>
                </a:lnTo>
                <a:lnTo>
                  <a:pt x="7550" y="6054"/>
                </a:lnTo>
                <a:lnTo>
                  <a:pt x="7039" y="6054"/>
                </a:lnTo>
                <a:lnTo>
                  <a:pt x="7039" y="6460"/>
                </a:lnTo>
                <a:lnTo>
                  <a:pt x="7008" y="6460"/>
                </a:lnTo>
                <a:lnTo>
                  <a:pt x="7008" y="6054"/>
                </a:lnTo>
                <a:lnTo>
                  <a:pt x="6497" y="6054"/>
                </a:lnTo>
                <a:lnTo>
                  <a:pt x="6497" y="6460"/>
                </a:lnTo>
                <a:lnTo>
                  <a:pt x="6466" y="6460"/>
                </a:lnTo>
                <a:lnTo>
                  <a:pt x="6466" y="6054"/>
                </a:lnTo>
                <a:lnTo>
                  <a:pt x="5955" y="6054"/>
                </a:lnTo>
                <a:lnTo>
                  <a:pt x="5955" y="6460"/>
                </a:lnTo>
                <a:lnTo>
                  <a:pt x="5925" y="6460"/>
                </a:lnTo>
                <a:lnTo>
                  <a:pt x="5925" y="6054"/>
                </a:lnTo>
                <a:lnTo>
                  <a:pt x="5414" y="6054"/>
                </a:lnTo>
                <a:lnTo>
                  <a:pt x="5414" y="6460"/>
                </a:lnTo>
                <a:lnTo>
                  <a:pt x="5383" y="6460"/>
                </a:lnTo>
                <a:lnTo>
                  <a:pt x="5383" y="6054"/>
                </a:lnTo>
                <a:lnTo>
                  <a:pt x="4872" y="6054"/>
                </a:lnTo>
                <a:lnTo>
                  <a:pt x="4872" y="6460"/>
                </a:lnTo>
                <a:lnTo>
                  <a:pt x="4841" y="6460"/>
                </a:lnTo>
                <a:lnTo>
                  <a:pt x="4841" y="6054"/>
                </a:lnTo>
                <a:lnTo>
                  <a:pt x="4330" y="6054"/>
                </a:lnTo>
                <a:lnTo>
                  <a:pt x="4330" y="6460"/>
                </a:lnTo>
                <a:lnTo>
                  <a:pt x="4300" y="6460"/>
                </a:lnTo>
                <a:lnTo>
                  <a:pt x="4300" y="6054"/>
                </a:lnTo>
                <a:lnTo>
                  <a:pt x="3789" y="6054"/>
                </a:lnTo>
                <a:lnTo>
                  <a:pt x="3789" y="6460"/>
                </a:lnTo>
                <a:lnTo>
                  <a:pt x="3758" y="6460"/>
                </a:lnTo>
                <a:lnTo>
                  <a:pt x="3758" y="6054"/>
                </a:lnTo>
                <a:lnTo>
                  <a:pt x="3247" y="6054"/>
                </a:lnTo>
                <a:lnTo>
                  <a:pt x="3247" y="6460"/>
                </a:lnTo>
                <a:lnTo>
                  <a:pt x="3216" y="6460"/>
                </a:lnTo>
                <a:lnTo>
                  <a:pt x="3216" y="6054"/>
                </a:lnTo>
                <a:lnTo>
                  <a:pt x="2705" y="6054"/>
                </a:lnTo>
                <a:lnTo>
                  <a:pt x="2705" y="6460"/>
                </a:lnTo>
                <a:lnTo>
                  <a:pt x="2675" y="6460"/>
                </a:lnTo>
                <a:lnTo>
                  <a:pt x="2675" y="6054"/>
                </a:lnTo>
                <a:lnTo>
                  <a:pt x="2164" y="6054"/>
                </a:lnTo>
                <a:lnTo>
                  <a:pt x="2164" y="6460"/>
                </a:lnTo>
                <a:lnTo>
                  <a:pt x="2133" y="6460"/>
                </a:lnTo>
                <a:lnTo>
                  <a:pt x="2133" y="6054"/>
                </a:lnTo>
                <a:lnTo>
                  <a:pt x="1622" y="6054"/>
                </a:lnTo>
                <a:lnTo>
                  <a:pt x="1622" y="6460"/>
                </a:lnTo>
                <a:lnTo>
                  <a:pt x="1591" y="6460"/>
                </a:lnTo>
                <a:lnTo>
                  <a:pt x="1591" y="6054"/>
                </a:lnTo>
                <a:lnTo>
                  <a:pt x="1080" y="6054"/>
                </a:lnTo>
                <a:lnTo>
                  <a:pt x="1080" y="6460"/>
                </a:lnTo>
                <a:lnTo>
                  <a:pt x="1049" y="6460"/>
                </a:lnTo>
                <a:lnTo>
                  <a:pt x="1049" y="6054"/>
                </a:lnTo>
                <a:lnTo>
                  <a:pt x="539" y="6054"/>
                </a:lnTo>
                <a:lnTo>
                  <a:pt x="539" y="6460"/>
                </a:lnTo>
                <a:lnTo>
                  <a:pt x="508" y="6460"/>
                </a:lnTo>
                <a:lnTo>
                  <a:pt x="508" y="6054"/>
                </a:lnTo>
                <a:lnTo>
                  <a:pt x="31" y="6054"/>
                </a:lnTo>
                <a:lnTo>
                  <a:pt x="31" y="6460"/>
                </a:lnTo>
                <a:lnTo>
                  <a:pt x="0" y="64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0" name="任意多边形: 形状 359"/>
          <p:cNvSpPr/>
          <p:nvPr>
            <p:custDataLst>
              <p:tags r:id="rId4"/>
            </p:custDataLst>
          </p:nvPr>
        </p:nvSpPr>
        <p:spPr>
          <a:xfrm>
            <a:off x="10784840" y="5510530"/>
            <a:ext cx="800100" cy="800100"/>
          </a:xfrm>
          <a:custGeom>
            <a:avLst/>
            <a:gdLst>
              <a:gd name="connsiteX0" fmla="*/ 0 w 800100"/>
              <a:gd name="connsiteY0" fmla="*/ 0 h 800100"/>
              <a:gd name="connsiteX1" fmla="*/ 800100 w 800100"/>
              <a:gd name="connsiteY1" fmla="*/ 0 h 800100"/>
              <a:gd name="connsiteX2" fmla="*/ 0 w 800100"/>
              <a:gd name="connsiteY2" fmla="*/ 800100 h 800100"/>
              <a:gd name="connsiteX3" fmla="*/ 0 w 800100"/>
              <a:gd name="connsiteY3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800100">
                <a:moveTo>
                  <a:pt x="0" y="0"/>
                </a:moveTo>
                <a:lnTo>
                  <a:pt x="800100" y="0"/>
                </a:lnTo>
                <a:lnTo>
                  <a:pt x="0" y="8001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356"/>
          <p:cNvSpPr/>
          <p:nvPr>
            <p:custDataLst>
              <p:tags r:id="rId5"/>
            </p:custDataLst>
          </p:nvPr>
        </p:nvSpPr>
        <p:spPr>
          <a:xfrm>
            <a:off x="676910" y="1811655"/>
            <a:ext cx="10904220" cy="4461510"/>
          </a:xfrm>
          <a:custGeom>
            <a:avLst/>
            <a:gdLst>
              <a:gd name="connsiteX0" fmla="*/ 0 w 10904220"/>
              <a:gd name="connsiteY0" fmla="*/ 0 h 4461510"/>
              <a:gd name="connsiteX1" fmla="*/ 10904220 w 10904220"/>
              <a:gd name="connsiteY1" fmla="*/ 0 h 4461510"/>
              <a:gd name="connsiteX2" fmla="*/ 10904220 w 10904220"/>
              <a:gd name="connsiteY2" fmla="*/ 3681772 h 4461510"/>
              <a:gd name="connsiteX3" fmla="*/ 10124482 w 10904220"/>
              <a:gd name="connsiteY3" fmla="*/ 4461510 h 4461510"/>
              <a:gd name="connsiteX4" fmla="*/ 0 w 10904220"/>
              <a:gd name="connsiteY4" fmla="*/ 4461510 h 4461510"/>
              <a:gd name="connsiteX5" fmla="*/ 0 w 10904220"/>
              <a:gd name="connsiteY5" fmla="*/ 0 h 4461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04220" h="4461510">
                <a:moveTo>
                  <a:pt x="0" y="0"/>
                </a:moveTo>
                <a:lnTo>
                  <a:pt x="10904220" y="0"/>
                </a:lnTo>
                <a:lnTo>
                  <a:pt x="10904220" y="3681772"/>
                </a:lnTo>
                <a:lnTo>
                  <a:pt x="10124482" y="4461510"/>
                </a:lnTo>
                <a:lnTo>
                  <a:pt x="0" y="446151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25400"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76200" dist="38100" dir="2700000" algn="tl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720000" rtlCol="0" anchor="ctr"/>
          <a:lstStyle/>
          <a:p>
            <a:pPr indent="0" fontAlgn="auto">
              <a:lnSpc>
                <a:spcPct val="130000"/>
              </a:lnSpc>
            </a:pPr>
            <a:endParaRPr lang="zh-CN" altLang="en-US" kern="0" spc="0" dirty="0">
              <a:ln>
                <a:noFill/>
                <a:prstDash val="sysDot"/>
              </a:ln>
              <a:solidFill>
                <a:srgbClr val="262626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22" name="矩形: 圆角 21"/>
          <p:cNvSpPr/>
          <p:nvPr>
            <p:custDataLst>
              <p:tags r:id="rId6"/>
            </p:custDataLst>
          </p:nvPr>
        </p:nvSpPr>
        <p:spPr>
          <a:xfrm>
            <a:off x="672465" y="1718310"/>
            <a:ext cx="10904855" cy="443230"/>
          </a:xfrm>
          <a:prstGeom prst="round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7"/>
            </p:custDataLst>
          </p:nvPr>
        </p:nvSpPr>
        <p:spPr>
          <a:xfrm flipH="1">
            <a:off x="10309225" y="1776730"/>
            <a:ext cx="107950" cy="107950"/>
          </a:xfrm>
          <a:prstGeom prst="ellipse">
            <a:avLst/>
          </a:prstGeom>
          <a:noFill/>
          <a:ln w="1587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弧形 2"/>
          <p:cNvSpPr/>
          <p:nvPr>
            <p:custDataLst>
              <p:tags r:id="rId8"/>
            </p:custDataLst>
          </p:nvPr>
        </p:nvSpPr>
        <p:spPr>
          <a:xfrm flipH="1">
            <a:off x="10257790" y="1581150"/>
            <a:ext cx="179705" cy="248285"/>
          </a:xfrm>
          <a:prstGeom prst="arc">
            <a:avLst>
              <a:gd name="adj1" fmla="val 4337702"/>
              <a:gd name="adj2" fmla="val 0"/>
            </a:avLst>
          </a:prstGeom>
          <a:noFill/>
          <a:ln w="44450"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9"/>
            </p:custDataLst>
          </p:nvPr>
        </p:nvSpPr>
        <p:spPr>
          <a:xfrm flipH="1">
            <a:off x="9706610" y="1776730"/>
            <a:ext cx="107950" cy="107950"/>
          </a:xfrm>
          <a:prstGeom prst="ellipse">
            <a:avLst/>
          </a:prstGeom>
          <a:noFill/>
          <a:ln w="1587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弧形 4"/>
          <p:cNvSpPr/>
          <p:nvPr>
            <p:custDataLst>
              <p:tags r:id="rId10"/>
            </p:custDataLst>
          </p:nvPr>
        </p:nvSpPr>
        <p:spPr>
          <a:xfrm flipH="1">
            <a:off x="9655175" y="1581150"/>
            <a:ext cx="179705" cy="248285"/>
          </a:xfrm>
          <a:prstGeom prst="arc">
            <a:avLst>
              <a:gd name="adj1" fmla="val 4337702"/>
              <a:gd name="adj2" fmla="val 0"/>
            </a:avLst>
          </a:prstGeom>
          <a:noFill/>
          <a:ln w="44450"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>
            <p:custDataLst>
              <p:tags r:id="rId11"/>
            </p:custDataLst>
          </p:nvPr>
        </p:nvSpPr>
        <p:spPr>
          <a:xfrm flipH="1">
            <a:off x="9103995" y="1776730"/>
            <a:ext cx="107950" cy="107950"/>
          </a:xfrm>
          <a:prstGeom prst="ellipse">
            <a:avLst/>
          </a:prstGeom>
          <a:noFill/>
          <a:ln w="1587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弧形 6"/>
          <p:cNvSpPr/>
          <p:nvPr>
            <p:custDataLst>
              <p:tags r:id="rId12"/>
            </p:custDataLst>
          </p:nvPr>
        </p:nvSpPr>
        <p:spPr>
          <a:xfrm flipH="1">
            <a:off x="9052560" y="1581150"/>
            <a:ext cx="179705" cy="248285"/>
          </a:xfrm>
          <a:prstGeom prst="arc">
            <a:avLst>
              <a:gd name="adj1" fmla="val 4337702"/>
              <a:gd name="adj2" fmla="val 0"/>
            </a:avLst>
          </a:prstGeom>
          <a:noFill/>
          <a:ln w="44450"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13"/>
            </p:custDataLst>
          </p:nvPr>
        </p:nvSpPr>
        <p:spPr>
          <a:xfrm>
            <a:off x="1599565" y="1776730"/>
            <a:ext cx="107950" cy="107950"/>
          </a:xfrm>
          <a:prstGeom prst="ellipse">
            <a:avLst/>
          </a:prstGeom>
          <a:noFill/>
          <a:ln w="1587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弧形 9"/>
          <p:cNvSpPr/>
          <p:nvPr>
            <p:custDataLst>
              <p:tags r:id="rId14"/>
            </p:custDataLst>
          </p:nvPr>
        </p:nvSpPr>
        <p:spPr>
          <a:xfrm>
            <a:off x="1576070" y="1581150"/>
            <a:ext cx="179705" cy="248285"/>
          </a:xfrm>
          <a:prstGeom prst="arc">
            <a:avLst>
              <a:gd name="adj1" fmla="val 4272007"/>
              <a:gd name="adj2" fmla="val 0"/>
            </a:avLst>
          </a:prstGeom>
          <a:noFill/>
          <a:ln w="44450"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15"/>
            </p:custDataLst>
          </p:nvPr>
        </p:nvSpPr>
        <p:spPr>
          <a:xfrm>
            <a:off x="2202180" y="1776730"/>
            <a:ext cx="107950" cy="107950"/>
          </a:xfrm>
          <a:prstGeom prst="ellipse">
            <a:avLst/>
          </a:prstGeom>
          <a:noFill/>
          <a:ln w="1587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弧形 18"/>
          <p:cNvSpPr/>
          <p:nvPr>
            <p:custDataLst>
              <p:tags r:id="rId16"/>
            </p:custDataLst>
          </p:nvPr>
        </p:nvSpPr>
        <p:spPr>
          <a:xfrm>
            <a:off x="2179320" y="1581150"/>
            <a:ext cx="179705" cy="248285"/>
          </a:xfrm>
          <a:prstGeom prst="arc">
            <a:avLst>
              <a:gd name="adj1" fmla="val 4272007"/>
              <a:gd name="adj2" fmla="val 0"/>
            </a:avLst>
          </a:prstGeom>
          <a:noFill/>
          <a:ln w="44450"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>
            <p:custDataLst>
              <p:tags r:id="rId17"/>
            </p:custDataLst>
          </p:nvPr>
        </p:nvSpPr>
        <p:spPr>
          <a:xfrm>
            <a:off x="2804795" y="1776730"/>
            <a:ext cx="107950" cy="107950"/>
          </a:xfrm>
          <a:prstGeom prst="ellipse">
            <a:avLst/>
          </a:prstGeom>
          <a:noFill/>
          <a:ln w="1587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弧形 20"/>
          <p:cNvSpPr/>
          <p:nvPr>
            <p:custDataLst>
              <p:tags r:id="rId18"/>
            </p:custDataLst>
          </p:nvPr>
        </p:nvSpPr>
        <p:spPr>
          <a:xfrm>
            <a:off x="2780665" y="1581150"/>
            <a:ext cx="179705" cy="248285"/>
          </a:xfrm>
          <a:prstGeom prst="arc">
            <a:avLst>
              <a:gd name="adj1" fmla="val 4272007"/>
              <a:gd name="adj2" fmla="val 0"/>
            </a:avLst>
          </a:prstGeom>
          <a:noFill/>
          <a:ln w="44450"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9"/>
            </p:custDataLst>
          </p:nvPr>
        </p:nvSpPr>
        <p:spPr>
          <a:xfrm>
            <a:off x="948690" y="2108835"/>
            <a:ext cx="10360660" cy="377952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个别同学对应用文写作这门课程的开设有自己的看法，常听到的有以下几种。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第一种：应用文写作程序化导致撰写者只是在应付，读起来乏味。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第二种：与专业无关，开设这门课程纯属浪费时间。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第三种：学不学无所谓，用的时候上网搜索一下即可。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对这些观点你是怎样认为的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你能为这门课的学习提供一些合理的建议吗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小组讨论后归纳意见，在班内交流。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0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TextBox 3"/>
          <p:cNvSpPr txBox="1"/>
          <p:nvPr/>
        </p:nvSpPr>
        <p:spPr>
          <a:xfrm rot="-5400000">
            <a:off x="7932420" y="1245870"/>
            <a:ext cx="3850640" cy="460692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eaVert" anchor="t" anchorCtr="0">
            <a:noAutofit/>
          </a:bodyPr>
          <a:p>
            <a:pPr eaLnBrk="0" hangingPunct="0">
              <a:lnSpc>
                <a:spcPct val="200000"/>
              </a:lnSpc>
              <a:buFont typeface="Arial" panose="020B0604020202020204" pitchFamily="34" charset="0"/>
            </a:pPr>
            <a:r>
              <a:rPr lang="en-US" altLang="zh-CN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应用文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是日常事务处理的关键工具；</a:t>
            </a:r>
            <a:endParaRPr lang="en-US" altLang="zh-CN" sz="1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0" hangingPunct="0">
              <a:lnSpc>
                <a:spcPct val="200000"/>
              </a:lnSpc>
              <a:buFont typeface="Arial" panose="020B0604020202020204" pitchFamily="34" charset="0"/>
            </a:pPr>
            <a:r>
              <a:rPr lang="en-US" altLang="zh-CN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应用文是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信息传递与沟通的桥梁；</a:t>
            </a:r>
            <a:endParaRPr lang="zh-CN" altLang="en-US" sz="1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0" hangingPunct="0">
              <a:lnSpc>
                <a:spcPct val="200000"/>
              </a:lnSpc>
              <a:buFont typeface="Arial" panose="020B0604020202020204" pitchFamily="34" charset="0"/>
            </a:pPr>
            <a:r>
              <a:rPr lang="en-US" altLang="zh-CN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学习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应用文写作是在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培养逻辑思维与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书面语言表达能力；</a:t>
            </a:r>
            <a:endParaRPr lang="zh-CN" altLang="en-US" sz="1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0" hangingPunct="0">
              <a:lnSpc>
                <a:spcPct val="200000"/>
              </a:lnSpc>
              <a:buFont typeface="Arial" panose="020B0604020202020204" pitchFamily="34" charset="0"/>
            </a:pPr>
            <a:r>
              <a:rPr lang="en-US" altLang="zh-CN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学习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应用文写作是在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强化职业素养与规范意识；</a:t>
            </a:r>
            <a:endParaRPr lang="zh-CN" altLang="en-US" sz="1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0" hangingPunct="0">
              <a:lnSpc>
                <a:spcPct val="200000"/>
              </a:lnSpc>
              <a:buFont typeface="Arial" panose="020B0604020202020204" pitchFamily="34" charset="0"/>
            </a:pPr>
            <a:r>
              <a:rPr lang="en-US" altLang="zh-CN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学习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应用文写作是在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提升就业竞争力与助力职业晋升。</a:t>
            </a:r>
            <a:endParaRPr lang="zh-CN" altLang="en-US" sz="1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0" hangingPunct="0">
              <a:lnSpc>
                <a:spcPct val="200000"/>
              </a:lnSpc>
              <a:buFont typeface="Arial" panose="020B0604020202020204" pitchFamily="34" charset="0"/>
            </a:pPr>
            <a:endParaRPr lang="en-US" altLang="zh-CN" sz="1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8915" name="文本框 1"/>
          <p:cNvSpPr txBox="1"/>
          <p:nvPr/>
        </p:nvSpPr>
        <p:spPr>
          <a:xfrm>
            <a:off x="3710305" y="1091565"/>
            <a:ext cx="2932430" cy="250571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noAutofit/>
          </a:bodyPr>
          <a:p>
            <a:pPr eaLnBrk="0" hangingPunct="0">
              <a:buFont typeface="Arial" panose="020B0604020202020204" pitchFamily="34" charset="0"/>
            </a:pPr>
            <a:r>
              <a:rPr lang="en-US" altLang="zh-CN" sz="1600" dirty="0">
                <a:ln>
                  <a:solidFill>
                    <a:schemeClr val="bg1"/>
                  </a:solidFill>
                </a:ln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6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在这个文字密集的社会里，我们比以往更需要具备最基本的读写技能，首先就是足以应付日常工作和生活所需要的写作能力，也就是应用写作能力。</a:t>
            </a:r>
            <a:endParaRPr lang="zh-CN" altLang="en-US" sz="16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 typeface="Arial" panose="020B0604020202020204" pitchFamily="34" charset="0"/>
            </a:pPr>
            <a:r>
              <a:rPr lang="en-US" altLang="zh-CN" sz="16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——</a:t>
            </a:r>
            <a:r>
              <a:rPr lang="zh-CN" altLang="en-US" sz="16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约翰</a:t>
            </a:r>
            <a:r>
              <a:rPr lang="en-US" altLang="zh-CN" sz="16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16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奈斯比特</a:t>
            </a:r>
            <a:endParaRPr lang="zh-CN" altLang="en-US" sz="16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 typeface="Arial" panose="020B0604020202020204" pitchFamily="34" charset="0"/>
            </a:pPr>
            <a:r>
              <a:rPr lang="zh-CN" altLang="en-US" sz="16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《大趋势</a:t>
            </a:r>
            <a:r>
              <a:rPr lang="en-US" altLang="zh-CN" sz="16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6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改变我们生活的十个方向》</a:t>
            </a:r>
            <a:endParaRPr lang="zh-CN" altLang="en-US" sz="16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91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460" y="1030288"/>
            <a:ext cx="3152775" cy="2722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43" y="3752850"/>
            <a:ext cx="6264275" cy="3097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燕尾形箭头 1"/>
          <p:cNvSpPr/>
          <p:nvPr/>
        </p:nvSpPr>
        <p:spPr>
          <a:xfrm>
            <a:off x="6642735" y="3492500"/>
            <a:ext cx="911225" cy="72009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p>
            <a:pPr marL="0" marR="0" indent="0" algn="l" defTabSz="7620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rgbClr val="FFCC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" name="标题 16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95960" y="8822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课堂练习：讨论为什么要学习应用文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写作？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28673" grpId="0" bldLvl="0" animBg="1"/>
      <p:bldP spid="2867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/>
              <a:t>感谢观看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25515" y="2240915"/>
            <a:ext cx="6166485" cy="2165350"/>
          </a:xfrm>
        </p:spPr>
        <p:txBody>
          <a:bodyPr>
            <a:normAutofit/>
          </a:bodyPr>
          <a:p>
            <a: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311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第一节 应用文概述</a:t>
            </a:r>
            <a:br>
              <a:rPr lang="zh-CN" altLang="en-US" sz="311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11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第二节 应用文的写作要素</a:t>
            </a:r>
            <a:endParaRPr lang="zh-CN" altLang="en-US" sz="311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4328795" y="612140"/>
            <a:ext cx="6709410" cy="1040130"/>
          </a:xfrm>
        </p:spPr>
        <p:txBody>
          <a:bodyPr>
            <a:normAutofit/>
          </a:bodyPr>
          <a:p>
            <a:pPr algn="r"/>
            <a:r>
              <a:rPr sz="3600" kern="100" spc="6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 pitchFamily="18" charset="0"/>
              </a:rPr>
              <a:t>第一章    应用文基础知识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41340" y="3027680"/>
            <a:ext cx="5576570" cy="8026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rmAutofit/>
          </a:bodyPr>
          <a:p>
            <a:pPr algn="l">
              <a:lnSpc>
                <a:spcPct val="140000"/>
              </a:lnSpc>
            </a:pP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490220"/>
            <a:ext cx="10800080" cy="1285240"/>
          </a:xfrm>
          <a:prstGeom prst="rect">
            <a:avLst/>
          </a:prstGeom>
        </p:spPr>
        <p:txBody>
          <a:bodyPr vert="horz" wrap="square" lIns="0" tIns="0" rIns="0" bIns="0" rtlCol="0" anchor="b">
            <a:normAutofit fontScale="250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0" kern="1200">
                <a:solidFill>
                  <a:srgbClr val="11111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zh-CN" altLang="en-US" sz="4445">
                <a:solidFill>
                  <a:srgbClr val="FFFFFF"/>
                </a:solidFill>
                <a:latin typeface="+mn-lt"/>
                <a:ea typeface="+mn-ea"/>
                <a:sym typeface="+mn-ea"/>
              </a:rPr>
            </a:br>
            <a:br>
              <a:rPr lang="zh-CN" altLang="en-US" sz="4445">
                <a:solidFill>
                  <a:srgbClr val="FFFFFF"/>
                </a:solidFill>
                <a:latin typeface="+mn-lt"/>
                <a:ea typeface="+mn-ea"/>
                <a:sym typeface="+mn-ea"/>
              </a:rPr>
            </a:br>
            <a:br>
              <a:rPr lang="zh-CN" altLang="en-US" sz="4445">
                <a:solidFill>
                  <a:srgbClr val="FFFFFF"/>
                </a:solidFill>
                <a:latin typeface="+mn-lt"/>
                <a:ea typeface="+mn-ea"/>
                <a:sym typeface="+mn-ea"/>
              </a:rPr>
            </a:br>
            <a:endParaRPr lang="zh-CN" altLang="en-US" sz="4445">
              <a:solidFill>
                <a:srgbClr val="FFFFFF"/>
              </a:solidFill>
              <a:latin typeface="+mn-lt"/>
              <a:ea typeface="+mn-ea"/>
              <a:sym typeface="+mn-ea"/>
            </a:endParaRPr>
          </a:p>
          <a:p>
            <a:pPr algn="ctr"/>
            <a:endParaRPr lang="zh-CN" altLang="en-US" sz="4445">
              <a:solidFill>
                <a:srgbClr val="FFFFFF"/>
              </a:solidFill>
              <a:latin typeface="+mn-lt"/>
              <a:ea typeface="+mn-ea"/>
              <a:sym typeface="+mn-ea"/>
            </a:endParaRPr>
          </a:p>
          <a:p>
            <a:pPr algn="ctr"/>
            <a:endParaRPr lang="zh-CN" altLang="en-US" sz="16000">
              <a:solidFill>
                <a:srgbClr val="FFFFFF"/>
              </a:solidFill>
              <a:latin typeface="+mn-lt"/>
              <a:ea typeface="+mn-ea"/>
              <a:sym typeface="+mn-ea"/>
            </a:endParaRPr>
          </a:p>
          <a:p>
            <a:pPr algn="ctr"/>
            <a:endParaRPr lang="zh-CN" altLang="en-US" sz="16000">
              <a:solidFill>
                <a:srgbClr val="FFFFFF"/>
              </a:solidFill>
              <a:latin typeface="+mn-lt"/>
              <a:ea typeface="+mn-ea"/>
              <a:sym typeface="+mn-ea"/>
            </a:endParaRPr>
          </a:p>
          <a:p>
            <a:pPr algn="ctr"/>
            <a:endParaRPr lang="zh-CN" altLang="en-US" sz="16000">
              <a:solidFill>
                <a:srgbClr val="FFFFFF"/>
              </a:solidFill>
              <a:latin typeface="+mn-lt"/>
              <a:ea typeface="+mn-ea"/>
              <a:sym typeface="+mn-ea"/>
            </a:endParaRPr>
          </a:p>
          <a:p>
            <a:pPr algn="ctr"/>
            <a:r>
              <a:rPr lang="zh-CN" altLang="en-US" sz="16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第二节</a:t>
            </a:r>
            <a:r>
              <a:rPr lang="en-US" altLang="zh-CN" sz="16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6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应用文写作</a:t>
            </a:r>
            <a:r>
              <a:rPr lang="zh-CN" altLang="en-US" sz="16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要素</a:t>
            </a:r>
            <a:br>
              <a:rPr lang="zh-CN" altLang="en-US" sz="16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en-US" altLang="zh-CN" sz="16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16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任意多边形 7"/>
          <p:cNvSpPr/>
          <p:nvPr>
            <p:custDataLst>
              <p:tags r:id="rId2"/>
            </p:custDataLst>
          </p:nvPr>
        </p:nvSpPr>
        <p:spPr>
          <a:xfrm flipH="1" flipV="1">
            <a:off x="1793727" y="2026774"/>
            <a:ext cx="1248124" cy="1418370"/>
          </a:xfrm>
          <a:custGeom>
            <a:avLst/>
            <a:gdLst>
              <a:gd name="connsiteX0" fmla="*/ 485658 w 942712"/>
              <a:gd name="connsiteY0" fmla="*/ 1071179 h 1071299"/>
              <a:gd name="connsiteX1" fmla="*/ 251245 w 942712"/>
              <a:gd name="connsiteY1" fmla="*/ 1006369 h 1071299"/>
              <a:gd name="connsiteX2" fmla="*/ 16548 w 942712"/>
              <a:gd name="connsiteY2" fmla="*/ 447600 h 1071299"/>
              <a:gd name="connsiteX3" fmla="*/ 134375 w 942712"/>
              <a:gd name="connsiteY3" fmla="*/ 234841 h 1071299"/>
              <a:gd name="connsiteX4" fmla="*/ 157469 w 942712"/>
              <a:gd name="connsiteY4" fmla="*/ 213894 h 1071299"/>
              <a:gd name="connsiteX5" fmla="*/ 91267 w 942712"/>
              <a:gd name="connsiteY5" fmla="*/ 148990 h 1071299"/>
              <a:gd name="connsiteX6" fmla="*/ 691467 w 942712"/>
              <a:gd name="connsiteY6" fmla="*/ 64929 h 1071299"/>
              <a:gd name="connsiteX7" fmla="*/ 926164 w 942712"/>
              <a:gd name="connsiteY7" fmla="*/ 623698 h 1071299"/>
              <a:gd name="connsiteX8" fmla="*/ 808338 w 942712"/>
              <a:gd name="connsiteY8" fmla="*/ 836457 h 1071299"/>
              <a:gd name="connsiteX9" fmla="*/ 785243 w 942712"/>
              <a:gd name="connsiteY9" fmla="*/ 857405 h 1071299"/>
              <a:gd name="connsiteX10" fmla="*/ 851445 w 942712"/>
              <a:gd name="connsiteY10" fmla="*/ 922308 h 1071299"/>
              <a:gd name="connsiteX11" fmla="*/ 485658 w 942712"/>
              <a:gd name="connsiteY11" fmla="*/ 1071179 h 1071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2712" h="1071299">
                <a:moveTo>
                  <a:pt x="485658" y="1071179"/>
                </a:moveTo>
                <a:cubicBezTo>
                  <a:pt x="405313" y="1069413"/>
                  <a:pt x="324731" y="1048152"/>
                  <a:pt x="251245" y="1006369"/>
                </a:cubicBezTo>
                <a:cubicBezTo>
                  <a:pt x="55282" y="894948"/>
                  <a:pt x="-41077" y="665534"/>
                  <a:pt x="16548" y="447600"/>
                </a:cubicBezTo>
                <a:cubicBezTo>
                  <a:pt x="38157" y="365875"/>
                  <a:pt x="79389" y="293449"/>
                  <a:pt x="134375" y="234841"/>
                </a:cubicBezTo>
                <a:lnTo>
                  <a:pt x="157469" y="213894"/>
                </a:lnTo>
                <a:lnTo>
                  <a:pt x="91267" y="148990"/>
                </a:lnTo>
                <a:cubicBezTo>
                  <a:pt x="249080" y="-11979"/>
                  <a:pt x="495504" y="-46492"/>
                  <a:pt x="691467" y="64929"/>
                </a:cubicBezTo>
                <a:cubicBezTo>
                  <a:pt x="887430" y="176350"/>
                  <a:pt x="983789" y="405764"/>
                  <a:pt x="926164" y="623698"/>
                </a:cubicBezTo>
                <a:cubicBezTo>
                  <a:pt x="904555" y="705423"/>
                  <a:pt x="863323" y="777849"/>
                  <a:pt x="808338" y="836457"/>
                </a:cubicBezTo>
                <a:lnTo>
                  <a:pt x="785243" y="857405"/>
                </a:lnTo>
                <a:lnTo>
                  <a:pt x="851445" y="922308"/>
                </a:lnTo>
                <a:cubicBezTo>
                  <a:pt x="752812" y="1022914"/>
                  <a:pt x="619565" y="1074122"/>
                  <a:pt x="485658" y="1071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椭圆 6"/>
          <p:cNvSpPr/>
          <p:nvPr>
            <p:custDataLst>
              <p:tags r:id="rId3"/>
            </p:custDataLst>
          </p:nvPr>
        </p:nvSpPr>
        <p:spPr>
          <a:xfrm>
            <a:off x="1877393" y="2195562"/>
            <a:ext cx="1080792" cy="1080792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3000">
                <a:schemeClr val="accent1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2000" b="1" spc="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191772" y="3825309"/>
            <a:ext cx="2452035" cy="1907778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Autofit/>
          </a:bodyPr>
          <a:p>
            <a:pPr indent="0" algn="just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明确应用文对于主旨的要求，理解应用文材料的含义和作用；了解应用文结构的基本内容及表现形式；理解应用文语言的特点，掌握应用文的开头与结尾方式。</a:t>
            </a:r>
            <a:endParaRPr lang="zh-CN" altLang="en-US" sz="1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endParaRPr lang="zh-CN" altLang="en-US" sz="900" spc="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2" name="任意多边形 14"/>
          <p:cNvSpPr/>
          <p:nvPr>
            <p:custDataLst>
              <p:tags r:id="rId5"/>
            </p:custDataLst>
          </p:nvPr>
        </p:nvSpPr>
        <p:spPr>
          <a:xfrm flipH="1" flipV="1">
            <a:off x="5310014" y="2027884"/>
            <a:ext cx="1248124" cy="1418370"/>
          </a:xfrm>
          <a:custGeom>
            <a:avLst/>
            <a:gdLst>
              <a:gd name="connsiteX0" fmla="*/ 485658 w 942712"/>
              <a:gd name="connsiteY0" fmla="*/ 1071179 h 1071299"/>
              <a:gd name="connsiteX1" fmla="*/ 251245 w 942712"/>
              <a:gd name="connsiteY1" fmla="*/ 1006369 h 1071299"/>
              <a:gd name="connsiteX2" fmla="*/ 16548 w 942712"/>
              <a:gd name="connsiteY2" fmla="*/ 447600 h 1071299"/>
              <a:gd name="connsiteX3" fmla="*/ 134375 w 942712"/>
              <a:gd name="connsiteY3" fmla="*/ 234841 h 1071299"/>
              <a:gd name="connsiteX4" fmla="*/ 157469 w 942712"/>
              <a:gd name="connsiteY4" fmla="*/ 213894 h 1071299"/>
              <a:gd name="connsiteX5" fmla="*/ 91267 w 942712"/>
              <a:gd name="connsiteY5" fmla="*/ 148990 h 1071299"/>
              <a:gd name="connsiteX6" fmla="*/ 691467 w 942712"/>
              <a:gd name="connsiteY6" fmla="*/ 64929 h 1071299"/>
              <a:gd name="connsiteX7" fmla="*/ 926164 w 942712"/>
              <a:gd name="connsiteY7" fmla="*/ 623698 h 1071299"/>
              <a:gd name="connsiteX8" fmla="*/ 808338 w 942712"/>
              <a:gd name="connsiteY8" fmla="*/ 836457 h 1071299"/>
              <a:gd name="connsiteX9" fmla="*/ 785243 w 942712"/>
              <a:gd name="connsiteY9" fmla="*/ 857405 h 1071299"/>
              <a:gd name="connsiteX10" fmla="*/ 851445 w 942712"/>
              <a:gd name="connsiteY10" fmla="*/ 922308 h 1071299"/>
              <a:gd name="connsiteX11" fmla="*/ 485658 w 942712"/>
              <a:gd name="connsiteY11" fmla="*/ 1071179 h 1071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2712" h="1071299">
                <a:moveTo>
                  <a:pt x="485658" y="1071179"/>
                </a:moveTo>
                <a:cubicBezTo>
                  <a:pt x="405313" y="1069413"/>
                  <a:pt x="324731" y="1048152"/>
                  <a:pt x="251245" y="1006369"/>
                </a:cubicBezTo>
                <a:cubicBezTo>
                  <a:pt x="55282" y="894948"/>
                  <a:pt x="-41077" y="665534"/>
                  <a:pt x="16548" y="447600"/>
                </a:cubicBezTo>
                <a:cubicBezTo>
                  <a:pt x="38157" y="365875"/>
                  <a:pt x="79389" y="293449"/>
                  <a:pt x="134375" y="234841"/>
                </a:cubicBezTo>
                <a:lnTo>
                  <a:pt x="157469" y="213894"/>
                </a:lnTo>
                <a:lnTo>
                  <a:pt x="91267" y="148990"/>
                </a:lnTo>
                <a:cubicBezTo>
                  <a:pt x="249080" y="-11979"/>
                  <a:pt x="495504" y="-46492"/>
                  <a:pt x="691467" y="64929"/>
                </a:cubicBezTo>
                <a:cubicBezTo>
                  <a:pt x="887430" y="176350"/>
                  <a:pt x="983789" y="405764"/>
                  <a:pt x="926164" y="623698"/>
                </a:cubicBezTo>
                <a:cubicBezTo>
                  <a:pt x="904555" y="705423"/>
                  <a:pt x="863323" y="777849"/>
                  <a:pt x="808338" y="836457"/>
                </a:cubicBezTo>
                <a:lnTo>
                  <a:pt x="785243" y="857405"/>
                </a:lnTo>
                <a:lnTo>
                  <a:pt x="851445" y="922308"/>
                </a:lnTo>
                <a:cubicBezTo>
                  <a:pt x="752812" y="1022914"/>
                  <a:pt x="619565" y="1074122"/>
                  <a:pt x="485658" y="1071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>
            <p:custDataLst>
              <p:tags r:id="rId6"/>
            </p:custDataLst>
          </p:nvPr>
        </p:nvSpPr>
        <p:spPr>
          <a:xfrm>
            <a:off x="5393679" y="2196672"/>
            <a:ext cx="1080792" cy="1080792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93000">
                <a:schemeClr val="accent2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2000" b="1" spc="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4708058" y="3826419"/>
            <a:ext cx="2452035" cy="1907778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Autofit/>
          </a:bodyPr>
          <a:p>
            <a:pPr indent="0" algn="just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掌握确立和表达主旨的方法以及选择材料的原则，学会正确运用材料；</a:t>
            </a:r>
            <a:r>
              <a:rPr lang="zh-CN" altLang="en-US" sz="1300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Times New Roman" panose="02020603050405020304" pitchFamily="18" charset="0"/>
              </a:rPr>
              <a:t>培养条理性思维；在写作时，能进行规范的语言表达。</a:t>
            </a:r>
            <a:endParaRPr lang="zh-CN" altLang="en-US" sz="1300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endParaRPr lang="zh-CN" altLang="en-US" sz="900" kern="100" spc="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25" name="任意多边形 18"/>
          <p:cNvSpPr/>
          <p:nvPr>
            <p:custDataLst>
              <p:tags r:id="rId8"/>
            </p:custDataLst>
          </p:nvPr>
        </p:nvSpPr>
        <p:spPr>
          <a:xfrm flipH="1" flipV="1">
            <a:off x="8826300" y="2026774"/>
            <a:ext cx="1248124" cy="1418370"/>
          </a:xfrm>
          <a:custGeom>
            <a:avLst/>
            <a:gdLst>
              <a:gd name="connsiteX0" fmla="*/ 485658 w 942712"/>
              <a:gd name="connsiteY0" fmla="*/ 1071179 h 1071299"/>
              <a:gd name="connsiteX1" fmla="*/ 251245 w 942712"/>
              <a:gd name="connsiteY1" fmla="*/ 1006369 h 1071299"/>
              <a:gd name="connsiteX2" fmla="*/ 16548 w 942712"/>
              <a:gd name="connsiteY2" fmla="*/ 447600 h 1071299"/>
              <a:gd name="connsiteX3" fmla="*/ 134375 w 942712"/>
              <a:gd name="connsiteY3" fmla="*/ 234841 h 1071299"/>
              <a:gd name="connsiteX4" fmla="*/ 157469 w 942712"/>
              <a:gd name="connsiteY4" fmla="*/ 213894 h 1071299"/>
              <a:gd name="connsiteX5" fmla="*/ 91267 w 942712"/>
              <a:gd name="connsiteY5" fmla="*/ 148990 h 1071299"/>
              <a:gd name="connsiteX6" fmla="*/ 691467 w 942712"/>
              <a:gd name="connsiteY6" fmla="*/ 64929 h 1071299"/>
              <a:gd name="connsiteX7" fmla="*/ 926164 w 942712"/>
              <a:gd name="connsiteY7" fmla="*/ 623698 h 1071299"/>
              <a:gd name="connsiteX8" fmla="*/ 808338 w 942712"/>
              <a:gd name="connsiteY8" fmla="*/ 836457 h 1071299"/>
              <a:gd name="connsiteX9" fmla="*/ 785243 w 942712"/>
              <a:gd name="connsiteY9" fmla="*/ 857405 h 1071299"/>
              <a:gd name="connsiteX10" fmla="*/ 851445 w 942712"/>
              <a:gd name="connsiteY10" fmla="*/ 922308 h 1071299"/>
              <a:gd name="connsiteX11" fmla="*/ 485658 w 942712"/>
              <a:gd name="connsiteY11" fmla="*/ 1071179 h 1071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2712" h="1071299">
                <a:moveTo>
                  <a:pt x="485658" y="1071179"/>
                </a:moveTo>
                <a:cubicBezTo>
                  <a:pt x="405313" y="1069413"/>
                  <a:pt x="324731" y="1048152"/>
                  <a:pt x="251245" y="1006369"/>
                </a:cubicBezTo>
                <a:cubicBezTo>
                  <a:pt x="55282" y="894948"/>
                  <a:pt x="-41077" y="665534"/>
                  <a:pt x="16548" y="447600"/>
                </a:cubicBezTo>
                <a:cubicBezTo>
                  <a:pt x="38157" y="365875"/>
                  <a:pt x="79389" y="293449"/>
                  <a:pt x="134375" y="234841"/>
                </a:cubicBezTo>
                <a:lnTo>
                  <a:pt x="157469" y="213894"/>
                </a:lnTo>
                <a:lnTo>
                  <a:pt x="91267" y="148990"/>
                </a:lnTo>
                <a:cubicBezTo>
                  <a:pt x="249080" y="-11979"/>
                  <a:pt x="495504" y="-46492"/>
                  <a:pt x="691467" y="64929"/>
                </a:cubicBezTo>
                <a:cubicBezTo>
                  <a:pt x="887430" y="176350"/>
                  <a:pt x="983789" y="405764"/>
                  <a:pt x="926164" y="623698"/>
                </a:cubicBezTo>
                <a:cubicBezTo>
                  <a:pt x="904555" y="705423"/>
                  <a:pt x="863323" y="777849"/>
                  <a:pt x="808338" y="836457"/>
                </a:cubicBezTo>
                <a:lnTo>
                  <a:pt x="785243" y="857405"/>
                </a:lnTo>
                <a:lnTo>
                  <a:pt x="851445" y="922308"/>
                </a:lnTo>
                <a:cubicBezTo>
                  <a:pt x="752812" y="1022914"/>
                  <a:pt x="619565" y="1074122"/>
                  <a:pt x="485658" y="1071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6" name="椭圆 25"/>
          <p:cNvSpPr/>
          <p:nvPr>
            <p:custDataLst>
              <p:tags r:id="rId9"/>
            </p:custDataLst>
          </p:nvPr>
        </p:nvSpPr>
        <p:spPr>
          <a:xfrm>
            <a:off x="8909966" y="2195562"/>
            <a:ext cx="1080792" cy="1080792"/>
          </a:xfrm>
          <a:prstGeom prst="ellipse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93000">
                <a:schemeClr val="accent3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2000" b="1" spc="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>
            <p:custDataLst>
              <p:tags r:id="rId10"/>
            </p:custDataLst>
          </p:nvPr>
        </p:nvSpPr>
        <p:spPr>
          <a:xfrm>
            <a:off x="8224520" y="3825240"/>
            <a:ext cx="2980690" cy="2348230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Autofit/>
          </a:bodyPr>
          <a:p>
            <a:pPr indent="0" algn="just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1400" kern="100" spc="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从学习中认识</a:t>
            </a:r>
            <a:r>
              <a:rPr lang="zh-CN" altLang="en-US" sz="1400" kern="100" spc="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到遵守规范的意义，从而养成规范意识；认识言辞准确、得体对于形成良好沟通，润滑单位及人际关系，确保工作质量的重要性。</a:t>
            </a:r>
            <a:endParaRPr lang="zh-CN" altLang="en-US" sz="1400" kern="100" spc="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>
            <p:custDataLst>
              <p:tags r:id="rId11"/>
            </p:custDataLst>
          </p:nvPr>
        </p:nvSpPr>
        <p:spPr>
          <a:xfrm>
            <a:off x="8975494" y="2262179"/>
            <a:ext cx="949735" cy="947558"/>
          </a:xfrm>
          <a:prstGeom prst="rect">
            <a:avLst/>
          </a:prstGeom>
        </p:spPr>
        <p:txBody>
          <a:bodyPr wrap="square" anchor="ctr">
            <a:normAutofit/>
          </a:bodyPr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 strike="noStrike" spc="3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+mn-lt"/>
              </a:rPr>
              <a:t>思政目标</a:t>
            </a:r>
            <a:endParaRPr lang="zh-CN" altLang="en-US" sz="2000" b="1" strike="noStrike" spc="300" baseline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+mn-lt"/>
            </a:endParaRPr>
          </a:p>
        </p:txBody>
      </p:sp>
      <p:sp>
        <p:nvSpPr>
          <p:cNvPr id="28" name="矩形 27"/>
          <p:cNvSpPr/>
          <p:nvPr>
            <p:custDataLst>
              <p:tags r:id="rId12"/>
            </p:custDataLst>
          </p:nvPr>
        </p:nvSpPr>
        <p:spPr>
          <a:xfrm>
            <a:off x="5459208" y="2263288"/>
            <a:ext cx="949735" cy="947558"/>
          </a:xfrm>
          <a:prstGeom prst="rect">
            <a:avLst/>
          </a:prstGeom>
        </p:spPr>
        <p:txBody>
          <a:bodyPr wrap="square" anchor="ctr">
            <a:normAutofit/>
          </a:bodyPr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 strike="noStrike" spc="3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+mn-lt"/>
              </a:rPr>
              <a:t>能力目标</a:t>
            </a:r>
            <a:endParaRPr lang="zh-CN" altLang="en-US" sz="2000" b="1" strike="noStrike" spc="300" baseline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+mn-lt"/>
            </a:endParaRPr>
          </a:p>
        </p:txBody>
      </p:sp>
      <p:sp>
        <p:nvSpPr>
          <p:cNvPr id="29" name="矩形 28"/>
          <p:cNvSpPr/>
          <p:nvPr>
            <p:custDataLst>
              <p:tags r:id="rId13"/>
            </p:custDataLst>
          </p:nvPr>
        </p:nvSpPr>
        <p:spPr>
          <a:xfrm>
            <a:off x="1942921" y="2262179"/>
            <a:ext cx="949735" cy="947558"/>
          </a:xfrm>
          <a:prstGeom prst="rect">
            <a:avLst/>
          </a:prstGeom>
        </p:spPr>
        <p:txBody>
          <a:bodyPr wrap="square" anchor="ctr">
            <a:normAutofit/>
          </a:bodyPr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 strike="noStrike" spc="3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+mn-lt"/>
              </a:rPr>
              <a:t>知识目标</a:t>
            </a:r>
            <a:endParaRPr lang="zh-CN" altLang="en-US" sz="2000" b="1" strike="noStrike" spc="300" baseline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+mn-lt"/>
            </a:endParaRPr>
          </a:p>
        </p:txBody>
      </p:sp>
    </p:spTree>
    <p:custDataLst>
      <p:tags r:id="rId14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wrap="square">
            <a:norm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第二节 应用文写作要素</a:t>
            </a:r>
            <a:endParaRPr lang="zh-CN" altLang="en-US" sz="4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六边形 4"/>
          <p:cNvSpPr/>
          <p:nvPr>
            <p:custDataLst>
              <p:tags r:id="rId2"/>
            </p:custDataLst>
          </p:nvPr>
        </p:nvSpPr>
        <p:spPr>
          <a:xfrm rot="5400000">
            <a:off x="4518127" y="2665770"/>
            <a:ext cx="1212605" cy="1077389"/>
          </a:xfrm>
          <a:prstGeom prst="hexagon">
            <a:avLst>
              <a:gd name="adj" fmla="val 24450"/>
              <a:gd name="vf" fmla="val 115470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p>
            <a:pPr algn="ctr">
              <a:lnSpc>
                <a:spcPct val="120000"/>
              </a:lnSpc>
            </a:pPr>
            <a:endParaRPr lang="en-IN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5" name="六边形 14"/>
          <p:cNvSpPr/>
          <p:nvPr>
            <p:custDataLst>
              <p:tags r:id="rId3"/>
            </p:custDataLst>
          </p:nvPr>
        </p:nvSpPr>
        <p:spPr>
          <a:xfrm rot="5400000">
            <a:off x="4846839" y="3743215"/>
            <a:ext cx="1699108" cy="1509641"/>
          </a:xfrm>
          <a:prstGeom prst="hexagon">
            <a:avLst>
              <a:gd name="adj" fmla="val 24450"/>
              <a:gd name="vf" fmla="val 115470"/>
            </a:avLst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p>
            <a:pPr algn="ctr">
              <a:lnSpc>
                <a:spcPct val="120000"/>
              </a:lnSpc>
            </a:pPr>
            <a:endParaRPr lang="en-IN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6" name="六边形 15"/>
          <p:cNvSpPr/>
          <p:nvPr>
            <p:custDataLst>
              <p:tags r:id="rId4"/>
            </p:custDataLst>
          </p:nvPr>
        </p:nvSpPr>
        <p:spPr>
          <a:xfrm rot="5400000">
            <a:off x="5660250" y="2311187"/>
            <a:ext cx="1699108" cy="1509641"/>
          </a:xfrm>
          <a:prstGeom prst="hexagon">
            <a:avLst>
              <a:gd name="adj" fmla="val 24450"/>
              <a:gd name="vf" fmla="val 115470"/>
            </a:avLst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p>
            <a:pPr algn="ctr">
              <a:lnSpc>
                <a:spcPct val="120000"/>
              </a:lnSpc>
            </a:pPr>
            <a:endParaRPr lang="en-IN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>
            <p:custDataLst>
              <p:tags r:id="rId5"/>
            </p:custDataLst>
          </p:nvPr>
        </p:nvSpPr>
        <p:spPr>
          <a:xfrm>
            <a:off x="696847" y="4208891"/>
            <a:ext cx="3857615" cy="117465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p>
            <a:pPr indent="452755" algn="just">
              <a:lnSpc>
                <a:spcPct val="20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应用文写作材料的选择与运用，语言的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表达。	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452755" algn="just">
              <a:lnSpc>
                <a:spcPct val="200000"/>
              </a:lnSpc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n>
                <a:noFill/>
                <a:prstDash val="sysDot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9" name="矩形 18"/>
          <p:cNvSpPr/>
          <p:nvPr>
            <p:custDataLst>
              <p:tags r:id="rId6"/>
            </p:custDataLst>
          </p:nvPr>
        </p:nvSpPr>
        <p:spPr>
          <a:xfrm>
            <a:off x="7652307" y="2776862"/>
            <a:ext cx="3856545" cy="117465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p>
            <a:pPr indent="452755" algn="just">
              <a:lnSpc>
                <a:spcPct val="20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应用文表达主旨的常用形式及正确运用材料并进行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规范的语言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表达。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7"/>
            </p:custDataLst>
          </p:nvPr>
        </p:nvSpPr>
        <p:spPr>
          <a:xfrm>
            <a:off x="695325" y="3648102"/>
            <a:ext cx="3856545" cy="49915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教学难点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9" name="矩形 28"/>
          <p:cNvSpPr/>
          <p:nvPr>
            <p:custDataLst>
              <p:tags r:id="rId8"/>
            </p:custDataLst>
          </p:nvPr>
        </p:nvSpPr>
        <p:spPr>
          <a:xfrm>
            <a:off x="7655350" y="2216834"/>
            <a:ext cx="3856547" cy="49915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教学重点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31" name="六边形 30"/>
          <p:cNvSpPr/>
          <p:nvPr>
            <p:custDataLst>
              <p:tags r:id="rId9"/>
            </p:custDataLst>
          </p:nvPr>
        </p:nvSpPr>
        <p:spPr>
          <a:xfrm rot="5400000">
            <a:off x="6513988" y="3936486"/>
            <a:ext cx="539527" cy="479366"/>
          </a:xfrm>
          <a:prstGeom prst="hexagon">
            <a:avLst>
              <a:gd name="adj" fmla="val 24450"/>
              <a:gd name="vf" fmla="val 115470"/>
            </a:avLst>
          </a:prstGeom>
          <a:solidFill>
            <a:schemeClr val="accent2">
              <a:lumMod val="40000"/>
              <a:lumOff val="60000"/>
              <a:alpha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72500" lnSpcReduction="20000"/>
          </a:bodyPr>
          <a:p>
            <a:pPr algn="ctr">
              <a:lnSpc>
                <a:spcPct val="120000"/>
              </a:lnSpc>
            </a:pPr>
            <a:endParaRPr lang="en-IN" dirty="0">
              <a:latin typeface="+mn-ea"/>
              <a:sym typeface="Arial" panose="020B0604020202020204" pitchFamily="34" charset="0"/>
            </a:endParaRPr>
          </a:p>
        </p:txBody>
      </p:sp>
      <p:pic>
        <p:nvPicPr>
          <p:cNvPr id="33" name="图形 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977" y="4237045"/>
            <a:ext cx="517657" cy="517657"/>
          </a:xfrm>
          <a:prstGeom prst="rect">
            <a:avLst/>
          </a:prstGeom>
        </p:spPr>
      </p:pic>
      <p:pic>
        <p:nvPicPr>
          <p:cNvPr id="35" name="图形 1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92" t="-2095" r="-8426" b="-1935"/>
          <a:stretch>
            <a:fillRect/>
          </a:stretch>
        </p:blipFill>
        <p:spPr>
          <a:xfrm>
            <a:off x="6255280" y="2819473"/>
            <a:ext cx="517657" cy="517657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0" tIns="0" rIns="0" bIns="0" rtlCol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一、主旨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108200" y="3669030"/>
            <a:ext cx="6096000" cy="694055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p>
            <a:pPr algn="l">
              <a:lnSpc>
                <a:spcPct val="14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思考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：应用文书的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作者是谁？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441450" y="1301750"/>
            <a:ext cx="10330815" cy="1878965"/>
          </a:xfrm>
          <a:prstGeom prst="rect">
            <a:avLst/>
          </a:prstGeom>
        </p:spPr>
        <p:txBody>
          <a:bodyPr vert="horz" wrap="square" lIns="0" tIns="0" rIns="0" bIns="0" rtlCol="0">
            <a:normAutofit fontScale="60000"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665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</a:t>
            </a:r>
            <a:r>
              <a:rPr lang="zh-CN" altLang="en-US" sz="4665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主旨的概念</a:t>
            </a:r>
            <a:endParaRPr lang="zh-CN" altLang="en-US" sz="4665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311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主旨，又称主题、题旨、立意等，就是通过文章的具体材料所表达的中心思想、基本观点或要说明的主要问题，是作者对客观事物的评价和态度，是贯穿于应用文的主要意图或目的。</a:t>
            </a:r>
            <a:endParaRPr lang="zh-CN" altLang="en-US" sz="311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https://img8.file.cache.docer.com/storage/1731478778556287700/677f8f26e15edba717188a2fded02287.png" descr="卡通小豹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9250" y="3429000"/>
            <a:ext cx="2546350" cy="298196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110114" y="777572"/>
            <a:ext cx="5846772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2400" b="1" kern="100" spc="6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 pitchFamily="18" charset="0"/>
              </a:rPr>
              <a:t>第一章    应用文基础知识</a:t>
            </a:r>
            <a:endParaRPr lang="zh-CN" altLang="en-US" sz="2400" b="1" kern="100" spc="6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110114" y="1560527"/>
            <a:ext cx="5846772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2400" b="1" kern="100" spc="6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 pitchFamily="18" charset="0"/>
              </a:rPr>
              <a:t>第二章    日常应用文书</a:t>
            </a:r>
            <a:endParaRPr lang="zh-CN" altLang="en-US" sz="2400" b="1" kern="100" spc="6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110114" y="2343482"/>
            <a:ext cx="5846772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2400" b="1" kern="100" spc="6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 pitchFamily="18" charset="0"/>
              </a:rPr>
              <a:t>第三章    常用事务文书</a:t>
            </a:r>
            <a:endParaRPr lang="zh-CN" altLang="en-US" sz="2400" b="1" kern="100" spc="6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4110114" y="2999437"/>
            <a:ext cx="5846772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2400" b="1" kern="100" spc="6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 pitchFamily="18" charset="0"/>
              </a:rPr>
              <a:t>第四章    礼仪文书</a:t>
            </a:r>
            <a:endParaRPr lang="zh-CN" altLang="en-US" sz="2400" b="1" kern="100" spc="6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6"/>
            </p:custDataLst>
          </p:nvPr>
        </p:nvSpPr>
        <p:spPr>
          <a:xfrm>
            <a:off x="4110114" y="3782392"/>
            <a:ext cx="5846772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2400" b="1" kern="100" spc="6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 pitchFamily="18" charset="0"/>
              </a:rPr>
              <a:t>第五章    学业与求职文书</a:t>
            </a:r>
            <a:endParaRPr lang="zh-CN" altLang="en-US" sz="2400" b="1" kern="100" spc="6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7"/>
            </p:custDataLst>
          </p:nvPr>
        </p:nvSpPr>
        <p:spPr>
          <a:xfrm>
            <a:off x="4109479" y="4533597"/>
            <a:ext cx="5846772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2400" b="1" kern="100" spc="6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 pitchFamily="18" charset="0"/>
              </a:rPr>
              <a:t>第六章    公务文书</a:t>
            </a:r>
            <a:endParaRPr lang="zh-CN" altLang="en-US" sz="2400" b="1" kern="100" spc="6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>
            <p:custDataLst>
              <p:tags r:id="rId8"/>
            </p:custDataLst>
          </p:nvPr>
        </p:nvSpPr>
        <p:spPr>
          <a:xfrm>
            <a:off x="4110114" y="5284802"/>
            <a:ext cx="5846772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2400" b="1" kern="100" spc="6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 pitchFamily="18" charset="0"/>
              </a:rPr>
              <a:t>第七章    经济文书</a:t>
            </a:r>
            <a:endParaRPr lang="zh-CN" altLang="en-US" sz="2400" b="1" kern="100" spc="6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96995" y="607060"/>
            <a:ext cx="5576570" cy="8026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rmAutofit/>
          </a:bodyPr>
          <a:p>
            <a:pPr algn="l">
              <a:lnSpc>
                <a:spcPct val="140000"/>
              </a:lnSpc>
            </a:pP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15925" y="111080"/>
            <a:ext cx="10800000" cy="720000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一、主旨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929005" y="831215"/>
            <a:ext cx="10330815" cy="187896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（二）主旨的特点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zh-CN" altLang="en-US" sz="311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771527" y="2067013"/>
            <a:ext cx="10782616" cy="4847097"/>
          </a:xfrm>
          <a:prstGeom prst="rect">
            <a:avLst/>
          </a:prstGeom>
          <a:gradFill flip="none" rotWithShape="1">
            <a:gsLst>
              <a:gs pos="52000">
                <a:schemeClr val="accent1">
                  <a:alpha val="0"/>
                </a:schemeClr>
              </a:gs>
              <a:gs pos="0">
                <a:schemeClr val="accent1">
                  <a:alpha val="15000"/>
                </a:schemeClr>
              </a:gs>
              <a:gs pos="100000">
                <a:schemeClr val="accent1">
                  <a:alpha val="10000"/>
                </a:schemeClr>
              </a:gs>
            </a:gsLst>
            <a:lin ang="2700000" scaled="0"/>
          </a:gradFill>
          <a:ln w="6350">
            <a:gradFill>
              <a:gsLst>
                <a:gs pos="24000">
                  <a:schemeClr val="accent1">
                    <a:alpha val="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5" name="任意多边形 4"/>
          <p:cNvSpPr/>
          <p:nvPr>
            <p:custDataLst>
              <p:tags r:id="rId4"/>
            </p:custDataLst>
          </p:nvPr>
        </p:nvSpPr>
        <p:spPr>
          <a:xfrm>
            <a:off x="11009302" y="1578063"/>
            <a:ext cx="374661" cy="374026"/>
          </a:xfrm>
          <a:custGeom>
            <a:avLst/>
            <a:gdLst>
              <a:gd name="connsiteX0" fmla="*/ 0 w 616689"/>
              <a:gd name="connsiteY0" fmla="*/ 0 h 482009"/>
              <a:gd name="connsiteX1" fmla="*/ 609600 w 616689"/>
              <a:gd name="connsiteY1" fmla="*/ 0 h 482009"/>
              <a:gd name="connsiteX2" fmla="*/ 609600 w 616689"/>
              <a:gd name="connsiteY2" fmla="*/ 482009 h 482009"/>
              <a:gd name="connsiteX3" fmla="*/ 616689 w 616689"/>
              <a:gd name="connsiteY3" fmla="*/ 482009 h 48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689" h="482009">
                <a:moveTo>
                  <a:pt x="0" y="0"/>
                </a:moveTo>
                <a:lnTo>
                  <a:pt x="609600" y="0"/>
                </a:lnTo>
                <a:lnTo>
                  <a:pt x="609600" y="482009"/>
                </a:lnTo>
                <a:lnTo>
                  <a:pt x="616689" y="482009"/>
                </a:ln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任意多边形 48"/>
          <p:cNvSpPr/>
          <p:nvPr>
            <p:custDataLst>
              <p:tags r:id="rId5"/>
            </p:custDataLst>
          </p:nvPr>
        </p:nvSpPr>
        <p:spPr>
          <a:xfrm flipH="1" flipV="1">
            <a:off x="10577489" y="6004777"/>
            <a:ext cx="801393" cy="418477"/>
          </a:xfrm>
          <a:custGeom>
            <a:avLst/>
            <a:gdLst>
              <a:gd name="connsiteX0" fmla="*/ 1360968 w 1360968"/>
              <a:gd name="connsiteY0" fmla="*/ 0 h 457200"/>
              <a:gd name="connsiteX1" fmla="*/ 0 w 1360968"/>
              <a:gd name="connsiteY1" fmla="*/ 0 h 457200"/>
              <a:gd name="connsiteX2" fmla="*/ 0 w 1360968"/>
              <a:gd name="connsiteY2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0968" h="457200">
                <a:moveTo>
                  <a:pt x="1360968" y="0"/>
                </a:moveTo>
                <a:lnTo>
                  <a:pt x="0" y="0"/>
                </a:lnTo>
                <a:lnTo>
                  <a:pt x="0" y="457200"/>
                </a:ln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28" name="等腰三角形 27"/>
          <p:cNvSpPr/>
          <p:nvPr>
            <p:custDataLst>
              <p:tags r:id="rId6"/>
            </p:custDataLst>
          </p:nvPr>
        </p:nvSpPr>
        <p:spPr>
          <a:xfrm rot="10800000" flipV="1">
            <a:off x="11191552" y="6305776"/>
            <a:ext cx="187330" cy="117478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cxnSp>
        <p:nvCxnSpPr>
          <p:cNvPr id="29" name="直接连接符 28"/>
          <p:cNvCxnSpPr/>
          <p:nvPr>
            <p:custDataLst>
              <p:tags r:id="rId7"/>
            </p:custDataLst>
          </p:nvPr>
        </p:nvCxnSpPr>
        <p:spPr>
          <a:xfrm flipH="1" flipV="1">
            <a:off x="11347766" y="6047959"/>
            <a:ext cx="0" cy="124464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任意多边形: 形状 73"/>
          <p:cNvSpPr/>
          <p:nvPr>
            <p:custDataLst>
              <p:tags r:id="rId8"/>
            </p:custDataLst>
          </p:nvPr>
        </p:nvSpPr>
        <p:spPr>
          <a:xfrm flipH="1" flipV="1">
            <a:off x="10771170" y="6421350"/>
            <a:ext cx="286393" cy="40641"/>
          </a:xfrm>
          <a:custGeom>
            <a:avLst/>
            <a:gdLst>
              <a:gd name="connsiteX0" fmla="*/ 149306 w 220641"/>
              <a:gd name="connsiteY0" fmla="*/ 0 h 40720"/>
              <a:gd name="connsiteX1" fmla="*/ 220641 w 220641"/>
              <a:gd name="connsiteY1" fmla="*/ 39541 h 40720"/>
              <a:gd name="connsiteX2" fmla="*/ 0 w 220641"/>
              <a:gd name="connsiteY2" fmla="*/ 40720 h 40720"/>
              <a:gd name="connsiteX3" fmla="*/ 22194 w 220641"/>
              <a:gd name="connsiteY3" fmla="*/ 680 h 40720"/>
              <a:gd name="connsiteX4" fmla="*/ 149306 w 220641"/>
              <a:gd name="connsiteY4" fmla="*/ 0 h 4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41" h="40720">
                <a:moveTo>
                  <a:pt x="149306" y="0"/>
                </a:moveTo>
                <a:lnTo>
                  <a:pt x="220641" y="39541"/>
                </a:lnTo>
                <a:lnTo>
                  <a:pt x="0" y="40720"/>
                </a:lnTo>
                <a:lnTo>
                  <a:pt x="22194" y="680"/>
                </a:lnTo>
                <a:lnTo>
                  <a:pt x="14930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31" name="任意多边形 48"/>
          <p:cNvSpPr/>
          <p:nvPr>
            <p:custDataLst>
              <p:tags r:id="rId9"/>
            </p:custDataLst>
          </p:nvPr>
        </p:nvSpPr>
        <p:spPr>
          <a:xfrm>
            <a:off x="584201" y="1576793"/>
            <a:ext cx="801393" cy="418477"/>
          </a:xfrm>
          <a:custGeom>
            <a:avLst/>
            <a:gdLst>
              <a:gd name="connsiteX0" fmla="*/ 1360968 w 1360968"/>
              <a:gd name="connsiteY0" fmla="*/ 0 h 457200"/>
              <a:gd name="connsiteX1" fmla="*/ 0 w 1360968"/>
              <a:gd name="connsiteY1" fmla="*/ 0 h 457200"/>
              <a:gd name="connsiteX2" fmla="*/ 0 w 1360968"/>
              <a:gd name="connsiteY2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0968" h="457200">
                <a:moveTo>
                  <a:pt x="1360968" y="0"/>
                </a:moveTo>
                <a:lnTo>
                  <a:pt x="0" y="0"/>
                </a:lnTo>
                <a:lnTo>
                  <a:pt x="0" y="457200"/>
                </a:ln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sp>
        <p:nvSpPr>
          <p:cNvPr id="32" name="等腰三角形 31"/>
          <p:cNvSpPr/>
          <p:nvPr>
            <p:custDataLst>
              <p:tags r:id="rId10"/>
            </p:custDataLst>
          </p:nvPr>
        </p:nvSpPr>
        <p:spPr>
          <a:xfrm rot="10800000" flipH="1">
            <a:off x="584201" y="1576793"/>
            <a:ext cx="187330" cy="117478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简" panose="00020600040101010101" charset="-122"/>
              <a:ea typeface="汉仪文黑-55简" panose="00020600040101010101" charset="-122"/>
              <a:cs typeface="+mn-cs"/>
            </a:endParaRPr>
          </a:p>
        </p:txBody>
      </p:sp>
      <p:cxnSp>
        <p:nvCxnSpPr>
          <p:cNvPr id="33" name="直接连接符 32"/>
          <p:cNvCxnSpPr/>
          <p:nvPr>
            <p:custDataLst>
              <p:tags r:id="rId11"/>
            </p:custDataLst>
          </p:nvPr>
        </p:nvCxnSpPr>
        <p:spPr>
          <a:xfrm>
            <a:off x="615317" y="1827625"/>
            <a:ext cx="0" cy="124464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任意多边形: 形状 73"/>
          <p:cNvSpPr/>
          <p:nvPr>
            <p:custDataLst>
              <p:tags r:id="rId12"/>
            </p:custDataLst>
          </p:nvPr>
        </p:nvSpPr>
        <p:spPr>
          <a:xfrm>
            <a:off x="904886" y="1536152"/>
            <a:ext cx="286393" cy="40641"/>
          </a:xfrm>
          <a:custGeom>
            <a:avLst/>
            <a:gdLst>
              <a:gd name="connsiteX0" fmla="*/ 149306 w 220641"/>
              <a:gd name="connsiteY0" fmla="*/ 0 h 40720"/>
              <a:gd name="connsiteX1" fmla="*/ 220641 w 220641"/>
              <a:gd name="connsiteY1" fmla="*/ 39541 h 40720"/>
              <a:gd name="connsiteX2" fmla="*/ 0 w 220641"/>
              <a:gd name="connsiteY2" fmla="*/ 40720 h 40720"/>
              <a:gd name="connsiteX3" fmla="*/ 22194 w 220641"/>
              <a:gd name="connsiteY3" fmla="*/ 680 h 40720"/>
              <a:gd name="connsiteX4" fmla="*/ 149306 w 220641"/>
              <a:gd name="connsiteY4" fmla="*/ 0 h 4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41" h="40720">
                <a:moveTo>
                  <a:pt x="149306" y="0"/>
                </a:moveTo>
                <a:lnTo>
                  <a:pt x="220641" y="39541"/>
                </a:lnTo>
                <a:lnTo>
                  <a:pt x="0" y="40720"/>
                </a:lnTo>
                <a:lnTo>
                  <a:pt x="22194" y="680"/>
                </a:lnTo>
                <a:lnTo>
                  <a:pt x="14930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  <a:latin typeface="汉仪文黑-5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36" name="任意多边形 2"/>
          <p:cNvSpPr/>
          <p:nvPr>
            <p:custDataLst>
              <p:tags r:id="rId13"/>
            </p:custDataLst>
          </p:nvPr>
        </p:nvSpPr>
        <p:spPr>
          <a:xfrm flipH="1" flipV="1">
            <a:off x="584201" y="6047959"/>
            <a:ext cx="374661" cy="374026"/>
          </a:xfrm>
          <a:custGeom>
            <a:avLst/>
            <a:gdLst>
              <a:gd name="connsiteX0" fmla="*/ 0 w 616689"/>
              <a:gd name="connsiteY0" fmla="*/ 0 h 482009"/>
              <a:gd name="connsiteX1" fmla="*/ 609600 w 616689"/>
              <a:gd name="connsiteY1" fmla="*/ 0 h 482009"/>
              <a:gd name="connsiteX2" fmla="*/ 609600 w 616689"/>
              <a:gd name="connsiteY2" fmla="*/ 482009 h 482009"/>
              <a:gd name="connsiteX3" fmla="*/ 616689 w 616689"/>
              <a:gd name="connsiteY3" fmla="*/ 482009 h 48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689" h="482009">
                <a:moveTo>
                  <a:pt x="0" y="0"/>
                </a:moveTo>
                <a:lnTo>
                  <a:pt x="609600" y="0"/>
                </a:lnTo>
                <a:lnTo>
                  <a:pt x="609600" y="482009"/>
                </a:lnTo>
                <a:lnTo>
                  <a:pt x="616689" y="482009"/>
                </a:ln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7" name="任意多边形: 形状 43"/>
          <p:cNvSpPr/>
          <p:nvPr>
            <p:custDataLst>
              <p:tags r:id="rId14"/>
            </p:custDataLst>
          </p:nvPr>
        </p:nvSpPr>
        <p:spPr>
          <a:xfrm>
            <a:off x="9743074" y="1955264"/>
            <a:ext cx="853465" cy="852195"/>
          </a:xfrm>
          <a:custGeom>
            <a:avLst/>
            <a:gdLst>
              <a:gd name="connsiteX0" fmla="*/ 162422 w 973178"/>
              <a:gd name="connsiteY0" fmla="*/ 0 h 973178"/>
              <a:gd name="connsiteX1" fmla="*/ 973178 w 973178"/>
              <a:gd name="connsiteY1" fmla="*/ 0 h 973178"/>
              <a:gd name="connsiteX2" fmla="*/ 973178 w 973178"/>
              <a:gd name="connsiteY2" fmla="*/ 812655 h 973178"/>
              <a:gd name="connsiteX3" fmla="*/ 812655 w 973178"/>
              <a:gd name="connsiteY3" fmla="*/ 973178 h 973178"/>
              <a:gd name="connsiteX4" fmla="*/ 113981 w 973178"/>
              <a:gd name="connsiteY4" fmla="*/ 973178 h 973178"/>
              <a:gd name="connsiteX5" fmla="*/ 113981 w 973178"/>
              <a:gd name="connsiteY5" fmla="*/ 569595 h 973178"/>
              <a:gd name="connsiteX6" fmla="*/ 0 w 973178"/>
              <a:gd name="connsiteY6" fmla="*/ 569595 h 973178"/>
              <a:gd name="connsiteX7" fmla="*/ 0 w 973178"/>
              <a:gd name="connsiteY7" fmla="*/ 162422 h 973178"/>
              <a:gd name="connsiteX0-1" fmla="*/ 162422 w 973178"/>
              <a:gd name="connsiteY0-2" fmla="*/ 0 h 973178"/>
              <a:gd name="connsiteX1-3" fmla="*/ 973178 w 973178"/>
              <a:gd name="connsiteY1-4" fmla="*/ 0 h 973178"/>
              <a:gd name="connsiteX2-5" fmla="*/ 973178 w 973178"/>
              <a:gd name="connsiteY2-6" fmla="*/ 812655 h 973178"/>
              <a:gd name="connsiteX3-7" fmla="*/ 812655 w 973178"/>
              <a:gd name="connsiteY3-8" fmla="*/ 973178 h 973178"/>
              <a:gd name="connsiteX4-9" fmla="*/ 113981 w 973178"/>
              <a:gd name="connsiteY4-10" fmla="*/ 973178 h 973178"/>
              <a:gd name="connsiteX5-11" fmla="*/ 113981 w 973178"/>
              <a:gd name="connsiteY5-12" fmla="*/ 569595 h 973178"/>
              <a:gd name="connsiteX6-13" fmla="*/ 0 w 973178"/>
              <a:gd name="connsiteY6-14" fmla="*/ 494617 h 973178"/>
              <a:gd name="connsiteX7-15" fmla="*/ 0 w 973178"/>
              <a:gd name="connsiteY7-16" fmla="*/ 162422 h 973178"/>
              <a:gd name="connsiteX8" fmla="*/ 162422 w 973178"/>
              <a:gd name="connsiteY8" fmla="*/ 0 h 9731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" y="connsiteY8"/>
              </a:cxn>
            </a:cxnLst>
            <a:rect l="l" t="t" r="r" b="b"/>
            <a:pathLst>
              <a:path w="973178" h="973178">
                <a:moveTo>
                  <a:pt x="162422" y="0"/>
                </a:moveTo>
                <a:lnTo>
                  <a:pt x="973178" y="0"/>
                </a:lnTo>
                <a:lnTo>
                  <a:pt x="973178" y="812655"/>
                </a:lnTo>
                <a:lnTo>
                  <a:pt x="812655" y="973178"/>
                </a:lnTo>
                <a:lnTo>
                  <a:pt x="113981" y="973178"/>
                </a:lnTo>
                <a:lnTo>
                  <a:pt x="113981" y="569595"/>
                </a:lnTo>
                <a:lnTo>
                  <a:pt x="0" y="494617"/>
                </a:lnTo>
                <a:lnTo>
                  <a:pt x="0" y="162422"/>
                </a:lnTo>
                <a:lnTo>
                  <a:pt x="162422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16200000" scaled="0"/>
          </a:gradFill>
          <a:ln w="6350">
            <a:solidFill>
              <a:schemeClr val="accent2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sz="2400">
              <a:solidFill>
                <a:schemeClr val="tx1">
                  <a:lumMod val="85000"/>
                  <a:lumOff val="15000"/>
                  <a:alpha val="95000"/>
                </a:schemeClr>
              </a:solidFill>
              <a:latin typeface="汉仪铸字超然体W" panose="00020600040101010101" charset="-122"/>
              <a:ea typeface="汉仪铸字超然体W" panose="00020600040101010101" charset="-122"/>
              <a:cs typeface="MiSans Normal" panose="00000500000000000000" charset="-122"/>
              <a:sym typeface="MiSans Normal" panose="00000500000000000000" charset="-122"/>
            </a:endParaRPr>
          </a:p>
        </p:txBody>
      </p:sp>
      <p:sp>
        <p:nvSpPr>
          <p:cNvPr id="48" name="等腰三角形 47"/>
          <p:cNvSpPr/>
          <p:nvPr>
            <p:custDataLst>
              <p:tags r:id="rId15"/>
            </p:custDataLst>
          </p:nvPr>
        </p:nvSpPr>
        <p:spPr>
          <a:xfrm rot="16200000">
            <a:off x="10484141" y="2001620"/>
            <a:ext cx="65407" cy="65407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9" name="任意多边形: 形状 40"/>
          <p:cNvSpPr/>
          <p:nvPr>
            <p:custDataLst>
              <p:tags r:id="rId16"/>
            </p:custDataLst>
          </p:nvPr>
        </p:nvSpPr>
        <p:spPr>
          <a:xfrm>
            <a:off x="9731009" y="2445498"/>
            <a:ext cx="81917" cy="374661"/>
          </a:xfrm>
          <a:custGeom>
            <a:avLst/>
            <a:gdLst>
              <a:gd name="connsiteX0" fmla="*/ 13335 w 146685"/>
              <a:gd name="connsiteY0" fmla="*/ 0 h 198120"/>
              <a:gd name="connsiteX1" fmla="*/ 144780 w 146685"/>
              <a:gd name="connsiteY1" fmla="*/ 85725 h 198120"/>
              <a:gd name="connsiteX2" fmla="*/ 146685 w 146685"/>
              <a:gd name="connsiteY2" fmla="*/ 198120 h 198120"/>
              <a:gd name="connsiteX3" fmla="*/ 0 w 146685"/>
              <a:gd name="connsiteY3" fmla="*/ 89535 h 198120"/>
              <a:gd name="connsiteX4" fmla="*/ 13335 w 146685"/>
              <a:gd name="connsiteY4" fmla="*/ 0 h 198120"/>
              <a:gd name="connsiteX0-1" fmla="*/ 13335 w 144780"/>
              <a:gd name="connsiteY0-2" fmla="*/ 0 h 203835"/>
              <a:gd name="connsiteX1-3" fmla="*/ 144780 w 144780"/>
              <a:gd name="connsiteY1-4" fmla="*/ 85725 h 203835"/>
              <a:gd name="connsiteX2-5" fmla="*/ 137160 w 144780"/>
              <a:gd name="connsiteY2-6" fmla="*/ 203835 h 203835"/>
              <a:gd name="connsiteX3-7" fmla="*/ 0 w 144780"/>
              <a:gd name="connsiteY3-8" fmla="*/ 89535 h 203835"/>
              <a:gd name="connsiteX4-9" fmla="*/ 13335 w 144780"/>
              <a:gd name="connsiteY4-10" fmla="*/ 0 h 203835"/>
              <a:gd name="connsiteX0-11" fmla="*/ 13335 w 144780"/>
              <a:gd name="connsiteY0-12" fmla="*/ 0 h 203835"/>
              <a:gd name="connsiteX1-13" fmla="*/ 144780 w 144780"/>
              <a:gd name="connsiteY1-14" fmla="*/ 85725 h 203835"/>
              <a:gd name="connsiteX2-15" fmla="*/ 144780 w 144780"/>
              <a:gd name="connsiteY2-16" fmla="*/ 203835 h 203835"/>
              <a:gd name="connsiteX3-17" fmla="*/ 0 w 144780"/>
              <a:gd name="connsiteY3-18" fmla="*/ 89535 h 203835"/>
              <a:gd name="connsiteX4-19" fmla="*/ 13335 w 144780"/>
              <a:gd name="connsiteY4-20" fmla="*/ 0 h 203835"/>
              <a:gd name="connsiteX0-21" fmla="*/ 1905 w 133350"/>
              <a:gd name="connsiteY0-22" fmla="*/ 0 h 203835"/>
              <a:gd name="connsiteX1-23" fmla="*/ 133350 w 133350"/>
              <a:gd name="connsiteY1-24" fmla="*/ 85725 h 203835"/>
              <a:gd name="connsiteX2-25" fmla="*/ 133350 w 133350"/>
              <a:gd name="connsiteY2-26" fmla="*/ 203835 h 203835"/>
              <a:gd name="connsiteX3-27" fmla="*/ 0 w 133350"/>
              <a:gd name="connsiteY3-28" fmla="*/ 118110 h 203835"/>
              <a:gd name="connsiteX4-29" fmla="*/ 1905 w 133350"/>
              <a:gd name="connsiteY4-30" fmla="*/ 0 h 20383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8" h="632">
                <a:moveTo>
                  <a:pt x="2" y="0"/>
                </a:moveTo>
                <a:lnTo>
                  <a:pt x="138" y="89"/>
                </a:lnTo>
                <a:lnTo>
                  <a:pt x="138" y="211"/>
                </a:lnTo>
                <a:lnTo>
                  <a:pt x="0" y="122"/>
                </a:lnTo>
                <a:lnTo>
                  <a:pt x="2" y="0"/>
                </a:lnTo>
                <a:close/>
                <a:moveTo>
                  <a:pt x="2" y="208"/>
                </a:moveTo>
                <a:lnTo>
                  <a:pt x="138" y="297"/>
                </a:lnTo>
                <a:lnTo>
                  <a:pt x="138" y="419"/>
                </a:lnTo>
                <a:lnTo>
                  <a:pt x="0" y="330"/>
                </a:lnTo>
                <a:lnTo>
                  <a:pt x="2" y="208"/>
                </a:lnTo>
                <a:close/>
                <a:moveTo>
                  <a:pt x="2" y="421"/>
                </a:moveTo>
                <a:lnTo>
                  <a:pt x="138" y="510"/>
                </a:lnTo>
                <a:lnTo>
                  <a:pt x="138" y="632"/>
                </a:lnTo>
                <a:lnTo>
                  <a:pt x="0" y="543"/>
                </a:lnTo>
                <a:lnTo>
                  <a:pt x="2" y="421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10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40" name="任意多边形: 形状 43"/>
          <p:cNvSpPr/>
          <p:nvPr>
            <p:custDataLst>
              <p:tags r:id="rId17"/>
            </p:custDataLst>
          </p:nvPr>
        </p:nvSpPr>
        <p:spPr>
          <a:xfrm>
            <a:off x="1368449" y="1955264"/>
            <a:ext cx="853465" cy="852195"/>
          </a:xfrm>
          <a:custGeom>
            <a:avLst/>
            <a:gdLst>
              <a:gd name="connsiteX0" fmla="*/ 162422 w 973178"/>
              <a:gd name="connsiteY0" fmla="*/ 0 h 973178"/>
              <a:gd name="connsiteX1" fmla="*/ 973178 w 973178"/>
              <a:gd name="connsiteY1" fmla="*/ 0 h 973178"/>
              <a:gd name="connsiteX2" fmla="*/ 973178 w 973178"/>
              <a:gd name="connsiteY2" fmla="*/ 812655 h 973178"/>
              <a:gd name="connsiteX3" fmla="*/ 812655 w 973178"/>
              <a:gd name="connsiteY3" fmla="*/ 973178 h 973178"/>
              <a:gd name="connsiteX4" fmla="*/ 113981 w 973178"/>
              <a:gd name="connsiteY4" fmla="*/ 973178 h 973178"/>
              <a:gd name="connsiteX5" fmla="*/ 113981 w 973178"/>
              <a:gd name="connsiteY5" fmla="*/ 569595 h 973178"/>
              <a:gd name="connsiteX6" fmla="*/ 0 w 973178"/>
              <a:gd name="connsiteY6" fmla="*/ 569595 h 973178"/>
              <a:gd name="connsiteX7" fmla="*/ 0 w 973178"/>
              <a:gd name="connsiteY7" fmla="*/ 162422 h 973178"/>
              <a:gd name="connsiteX0-1" fmla="*/ 162422 w 973178"/>
              <a:gd name="connsiteY0-2" fmla="*/ 0 h 973178"/>
              <a:gd name="connsiteX1-3" fmla="*/ 973178 w 973178"/>
              <a:gd name="connsiteY1-4" fmla="*/ 0 h 973178"/>
              <a:gd name="connsiteX2-5" fmla="*/ 973178 w 973178"/>
              <a:gd name="connsiteY2-6" fmla="*/ 812655 h 973178"/>
              <a:gd name="connsiteX3-7" fmla="*/ 812655 w 973178"/>
              <a:gd name="connsiteY3-8" fmla="*/ 973178 h 973178"/>
              <a:gd name="connsiteX4-9" fmla="*/ 113981 w 973178"/>
              <a:gd name="connsiteY4-10" fmla="*/ 973178 h 973178"/>
              <a:gd name="connsiteX5-11" fmla="*/ 113981 w 973178"/>
              <a:gd name="connsiteY5-12" fmla="*/ 569595 h 973178"/>
              <a:gd name="connsiteX6-13" fmla="*/ 0 w 973178"/>
              <a:gd name="connsiteY6-14" fmla="*/ 494617 h 973178"/>
              <a:gd name="connsiteX7-15" fmla="*/ 0 w 973178"/>
              <a:gd name="connsiteY7-16" fmla="*/ 162422 h 973178"/>
              <a:gd name="connsiteX8" fmla="*/ 162422 w 973178"/>
              <a:gd name="connsiteY8" fmla="*/ 0 h 9731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" y="connsiteY8"/>
              </a:cxn>
            </a:cxnLst>
            <a:rect l="l" t="t" r="r" b="b"/>
            <a:pathLst>
              <a:path w="973178" h="973178">
                <a:moveTo>
                  <a:pt x="162422" y="0"/>
                </a:moveTo>
                <a:lnTo>
                  <a:pt x="973178" y="0"/>
                </a:lnTo>
                <a:lnTo>
                  <a:pt x="973178" y="812655"/>
                </a:lnTo>
                <a:lnTo>
                  <a:pt x="812655" y="973178"/>
                </a:lnTo>
                <a:lnTo>
                  <a:pt x="113981" y="973178"/>
                </a:lnTo>
                <a:lnTo>
                  <a:pt x="113981" y="569595"/>
                </a:lnTo>
                <a:lnTo>
                  <a:pt x="0" y="494617"/>
                </a:lnTo>
                <a:lnTo>
                  <a:pt x="0" y="162422"/>
                </a:lnTo>
                <a:lnTo>
                  <a:pt x="162422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16200000" scaled="0"/>
          </a:gradFill>
          <a:ln w="6350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sz="2400">
              <a:solidFill>
                <a:schemeClr val="tx1">
                  <a:lumMod val="85000"/>
                  <a:lumOff val="15000"/>
                  <a:alpha val="95000"/>
                </a:schemeClr>
              </a:solidFill>
              <a:latin typeface="汉仪铸字超然体W" panose="00020600040101010101" charset="-122"/>
              <a:ea typeface="汉仪铸字超然体W" panose="00020600040101010101" charset="-122"/>
              <a:cs typeface="MiSans Normal" panose="00000500000000000000" charset="-122"/>
              <a:sym typeface="MiSans Normal" panose="00000500000000000000" charset="-122"/>
            </a:endParaRPr>
          </a:p>
        </p:txBody>
      </p:sp>
      <p:sp>
        <p:nvSpPr>
          <p:cNvPr id="41" name="等腰三角形 40"/>
          <p:cNvSpPr/>
          <p:nvPr>
            <p:custDataLst>
              <p:tags r:id="rId18"/>
            </p:custDataLst>
          </p:nvPr>
        </p:nvSpPr>
        <p:spPr>
          <a:xfrm rot="16200000">
            <a:off x="2109516" y="2001620"/>
            <a:ext cx="65407" cy="65407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5" name="任意多边形: 形状 40"/>
          <p:cNvSpPr/>
          <p:nvPr>
            <p:custDataLst>
              <p:tags r:id="rId19"/>
            </p:custDataLst>
          </p:nvPr>
        </p:nvSpPr>
        <p:spPr>
          <a:xfrm>
            <a:off x="1356384" y="2445498"/>
            <a:ext cx="81917" cy="374661"/>
          </a:xfrm>
          <a:custGeom>
            <a:avLst/>
            <a:gdLst>
              <a:gd name="connsiteX0" fmla="*/ 13335 w 146685"/>
              <a:gd name="connsiteY0" fmla="*/ 0 h 198120"/>
              <a:gd name="connsiteX1" fmla="*/ 144780 w 146685"/>
              <a:gd name="connsiteY1" fmla="*/ 85725 h 198120"/>
              <a:gd name="connsiteX2" fmla="*/ 146685 w 146685"/>
              <a:gd name="connsiteY2" fmla="*/ 198120 h 198120"/>
              <a:gd name="connsiteX3" fmla="*/ 0 w 146685"/>
              <a:gd name="connsiteY3" fmla="*/ 89535 h 198120"/>
              <a:gd name="connsiteX4" fmla="*/ 13335 w 146685"/>
              <a:gd name="connsiteY4" fmla="*/ 0 h 198120"/>
              <a:gd name="connsiteX0-1" fmla="*/ 13335 w 144780"/>
              <a:gd name="connsiteY0-2" fmla="*/ 0 h 203835"/>
              <a:gd name="connsiteX1-3" fmla="*/ 144780 w 144780"/>
              <a:gd name="connsiteY1-4" fmla="*/ 85725 h 203835"/>
              <a:gd name="connsiteX2-5" fmla="*/ 137160 w 144780"/>
              <a:gd name="connsiteY2-6" fmla="*/ 203835 h 203835"/>
              <a:gd name="connsiteX3-7" fmla="*/ 0 w 144780"/>
              <a:gd name="connsiteY3-8" fmla="*/ 89535 h 203835"/>
              <a:gd name="connsiteX4-9" fmla="*/ 13335 w 144780"/>
              <a:gd name="connsiteY4-10" fmla="*/ 0 h 203835"/>
              <a:gd name="connsiteX0-11" fmla="*/ 13335 w 144780"/>
              <a:gd name="connsiteY0-12" fmla="*/ 0 h 203835"/>
              <a:gd name="connsiteX1-13" fmla="*/ 144780 w 144780"/>
              <a:gd name="connsiteY1-14" fmla="*/ 85725 h 203835"/>
              <a:gd name="connsiteX2-15" fmla="*/ 144780 w 144780"/>
              <a:gd name="connsiteY2-16" fmla="*/ 203835 h 203835"/>
              <a:gd name="connsiteX3-17" fmla="*/ 0 w 144780"/>
              <a:gd name="connsiteY3-18" fmla="*/ 89535 h 203835"/>
              <a:gd name="connsiteX4-19" fmla="*/ 13335 w 144780"/>
              <a:gd name="connsiteY4-20" fmla="*/ 0 h 203835"/>
              <a:gd name="connsiteX0-21" fmla="*/ 1905 w 133350"/>
              <a:gd name="connsiteY0-22" fmla="*/ 0 h 203835"/>
              <a:gd name="connsiteX1-23" fmla="*/ 133350 w 133350"/>
              <a:gd name="connsiteY1-24" fmla="*/ 85725 h 203835"/>
              <a:gd name="connsiteX2-25" fmla="*/ 133350 w 133350"/>
              <a:gd name="connsiteY2-26" fmla="*/ 203835 h 203835"/>
              <a:gd name="connsiteX3-27" fmla="*/ 0 w 133350"/>
              <a:gd name="connsiteY3-28" fmla="*/ 118110 h 203835"/>
              <a:gd name="connsiteX4-29" fmla="*/ 1905 w 133350"/>
              <a:gd name="connsiteY4-30" fmla="*/ 0 h 20383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8" h="632">
                <a:moveTo>
                  <a:pt x="2" y="0"/>
                </a:moveTo>
                <a:lnTo>
                  <a:pt x="138" y="89"/>
                </a:lnTo>
                <a:lnTo>
                  <a:pt x="138" y="211"/>
                </a:lnTo>
                <a:lnTo>
                  <a:pt x="0" y="122"/>
                </a:lnTo>
                <a:lnTo>
                  <a:pt x="2" y="0"/>
                </a:lnTo>
                <a:close/>
                <a:moveTo>
                  <a:pt x="2" y="208"/>
                </a:moveTo>
                <a:lnTo>
                  <a:pt x="138" y="297"/>
                </a:lnTo>
                <a:lnTo>
                  <a:pt x="138" y="419"/>
                </a:lnTo>
                <a:lnTo>
                  <a:pt x="0" y="330"/>
                </a:lnTo>
                <a:lnTo>
                  <a:pt x="2" y="208"/>
                </a:lnTo>
                <a:close/>
                <a:moveTo>
                  <a:pt x="2" y="421"/>
                </a:moveTo>
                <a:lnTo>
                  <a:pt x="138" y="510"/>
                </a:lnTo>
                <a:lnTo>
                  <a:pt x="138" y="632"/>
                </a:lnTo>
                <a:lnTo>
                  <a:pt x="0" y="543"/>
                </a:lnTo>
                <a:lnTo>
                  <a:pt x="2" y="421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10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46" name="矩形 45"/>
          <p:cNvSpPr/>
          <p:nvPr>
            <p:custDataLst>
              <p:tags r:id="rId20"/>
            </p:custDataLst>
          </p:nvPr>
        </p:nvSpPr>
        <p:spPr>
          <a:xfrm>
            <a:off x="958850" y="3749675"/>
            <a:ext cx="2124710" cy="229806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应用文主旨最显著的特点是它的实用性，这是应用文写作区别于文学作品、一般文章主旨的一个根本性特征。</a:t>
            </a:r>
            <a:endParaRPr kumimoji="1"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0" name="矩形 49"/>
          <p:cNvSpPr/>
          <p:nvPr>
            <p:custDataLst>
              <p:tags r:id="rId21"/>
            </p:custDataLst>
          </p:nvPr>
        </p:nvSpPr>
        <p:spPr>
          <a:xfrm>
            <a:off x="3275965" y="3706495"/>
            <a:ext cx="2503805" cy="229806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应用文主旨的提炼要从客观的材料中提取，主观感情不能强加于客观，力求尊重事实。应用文的主旨是根据现实的需要而形成的，是生活、工作、管理的某种需要，促使作者表明某种态度的。</a:t>
            </a:r>
            <a:endParaRPr kumimoji="1"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1" name="矩形 50"/>
          <p:cNvSpPr/>
          <p:nvPr>
            <p:custDataLst>
              <p:tags r:id="rId22"/>
            </p:custDataLst>
          </p:nvPr>
        </p:nvSpPr>
        <p:spPr>
          <a:xfrm>
            <a:off x="6126480" y="3749675"/>
            <a:ext cx="2486025" cy="267144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应用文的主旨是单一性的，</a:t>
            </a:r>
            <a:r>
              <a:rPr kumimoji="1"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kumimoji="1"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一文一事，一事一旨。应用文要想体现出主旨的单一性，还需注意抓重点写，抓住与主旨最密切的东西写，防止面面俱到，才能使主旨集中而鲜明。</a:t>
            </a:r>
            <a:endParaRPr kumimoji="1"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2" name="矩形 51"/>
          <p:cNvSpPr/>
          <p:nvPr>
            <p:custDataLst>
              <p:tags r:id="rId23"/>
            </p:custDataLst>
          </p:nvPr>
        </p:nvSpPr>
        <p:spPr>
          <a:xfrm>
            <a:off x="8860790" y="3706495"/>
            <a:ext cx="2534285" cy="229806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应用文的写作是为办事的，主旨、目的必须明晰，如果不明晰则办不成事。要想达到明晰的目的，可以从两方面入手：一是标题要揭示主旨；</a:t>
            </a:r>
            <a:r>
              <a:rPr kumimoji="1"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二是立片言以居要。</a:t>
            </a:r>
            <a:endParaRPr kumimoji="1"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53" name="矩形 52"/>
          <p:cNvSpPr/>
          <p:nvPr>
            <p:custDataLst>
              <p:tags r:id="rId24"/>
            </p:custDataLst>
          </p:nvPr>
        </p:nvSpPr>
        <p:spPr>
          <a:xfrm>
            <a:off x="796297" y="3152909"/>
            <a:ext cx="1985068" cy="398792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主旨的实用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性</a:t>
            </a:r>
            <a:endParaRPr lang="zh-CN" altLang="en-US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54" name="矩形 53"/>
          <p:cNvSpPr/>
          <p:nvPr>
            <p:custDataLst>
              <p:tags r:id="rId25"/>
            </p:custDataLst>
          </p:nvPr>
        </p:nvSpPr>
        <p:spPr>
          <a:xfrm>
            <a:off x="3587839" y="3132588"/>
            <a:ext cx="1985068" cy="398792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主旨的</a:t>
            </a:r>
            <a:r>
              <a:rPr lang="zh-CN" altLang="en-US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客观性</a:t>
            </a:r>
            <a:endParaRPr lang="zh-CN" altLang="en-US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55" name="矩形 54"/>
          <p:cNvSpPr/>
          <p:nvPr>
            <p:custDataLst>
              <p:tags r:id="rId26"/>
            </p:custDataLst>
          </p:nvPr>
        </p:nvSpPr>
        <p:spPr>
          <a:xfrm>
            <a:off x="6371761" y="3132588"/>
            <a:ext cx="1985068" cy="398792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主旨的</a:t>
            </a:r>
            <a:r>
              <a:rPr lang="zh-CN" altLang="en-US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单一性</a:t>
            </a:r>
            <a:endParaRPr lang="zh-CN" altLang="en-US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56" name="矩形 55"/>
          <p:cNvSpPr/>
          <p:nvPr>
            <p:custDataLst>
              <p:tags r:id="rId27"/>
            </p:custDataLst>
          </p:nvPr>
        </p:nvSpPr>
        <p:spPr>
          <a:xfrm>
            <a:off x="9163302" y="3111633"/>
            <a:ext cx="1985068" cy="398792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主旨的明晰</a:t>
            </a:r>
            <a:r>
              <a:rPr lang="zh-CN" altLang="en-US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性</a:t>
            </a:r>
            <a:endParaRPr lang="zh-CN" altLang="en-US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57" name="任意多边形: 形状 43"/>
          <p:cNvSpPr/>
          <p:nvPr>
            <p:custDataLst>
              <p:tags r:id="rId28"/>
            </p:custDataLst>
          </p:nvPr>
        </p:nvSpPr>
        <p:spPr>
          <a:xfrm>
            <a:off x="4156181" y="1955264"/>
            <a:ext cx="853465" cy="852195"/>
          </a:xfrm>
          <a:custGeom>
            <a:avLst/>
            <a:gdLst>
              <a:gd name="connsiteX0" fmla="*/ 162422 w 973178"/>
              <a:gd name="connsiteY0" fmla="*/ 0 h 973178"/>
              <a:gd name="connsiteX1" fmla="*/ 973178 w 973178"/>
              <a:gd name="connsiteY1" fmla="*/ 0 h 973178"/>
              <a:gd name="connsiteX2" fmla="*/ 973178 w 973178"/>
              <a:gd name="connsiteY2" fmla="*/ 812655 h 973178"/>
              <a:gd name="connsiteX3" fmla="*/ 812655 w 973178"/>
              <a:gd name="connsiteY3" fmla="*/ 973178 h 973178"/>
              <a:gd name="connsiteX4" fmla="*/ 113981 w 973178"/>
              <a:gd name="connsiteY4" fmla="*/ 973178 h 973178"/>
              <a:gd name="connsiteX5" fmla="*/ 113981 w 973178"/>
              <a:gd name="connsiteY5" fmla="*/ 569595 h 973178"/>
              <a:gd name="connsiteX6" fmla="*/ 0 w 973178"/>
              <a:gd name="connsiteY6" fmla="*/ 569595 h 973178"/>
              <a:gd name="connsiteX7" fmla="*/ 0 w 973178"/>
              <a:gd name="connsiteY7" fmla="*/ 162422 h 973178"/>
              <a:gd name="connsiteX0-1" fmla="*/ 162422 w 973178"/>
              <a:gd name="connsiteY0-2" fmla="*/ 0 h 973178"/>
              <a:gd name="connsiteX1-3" fmla="*/ 973178 w 973178"/>
              <a:gd name="connsiteY1-4" fmla="*/ 0 h 973178"/>
              <a:gd name="connsiteX2-5" fmla="*/ 973178 w 973178"/>
              <a:gd name="connsiteY2-6" fmla="*/ 812655 h 973178"/>
              <a:gd name="connsiteX3-7" fmla="*/ 812655 w 973178"/>
              <a:gd name="connsiteY3-8" fmla="*/ 973178 h 973178"/>
              <a:gd name="connsiteX4-9" fmla="*/ 113981 w 973178"/>
              <a:gd name="connsiteY4-10" fmla="*/ 973178 h 973178"/>
              <a:gd name="connsiteX5-11" fmla="*/ 113981 w 973178"/>
              <a:gd name="connsiteY5-12" fmla="*/ 569595 h 973178"/>
              <a:gd name="connsiteX6-13" fmla="*/ 0 w 973178"/>
              <a:gd name="connsiteY6-14" fmla="*/ 494617 h 973178"/>
              <a:gd name="connsiteX7-15" fmla="*/ 0 w 973178"/>
              <a:gd name="connsiteY7-16" fmla="*/ 162422 h 973178"/>
              <a:gd name="connsiteX8" fmla="*/ 162422 w 973178"/>
              <a:gd name="connsiteY8" fmla="*/ 0 h 9731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" y="connsiteY8"/>
              </a:cxn>
            </a:cxnLst>
            <a:rect l="l" t="t" r="r" b="b"/>
            <a:pathLst>
              <a:path w="973178" h="973178">
                <a:moveTo>
                  <a:pt x="162422" y="0"/>
                </a:moveTo>
                <a:lnTo>
                  <a:pt x="973178" y="0"/>
                </a:lnTo>
                <a:lnTo>
                  <a:pt x="973178" y="812655"/>
                </a:lnTo>
                <a:lnTo>
                  <a:pt x="812655" y="973178"/>
                </a:lnTo>
                <a:lnTo>
                  <a:pt x="113981" y="973178"/>
                </a:lnTo>
                <a:lnTo>
                  <a:pt x="113981" y="569595"/>
                </a:lnTo>
                <a:lnTo>
                  <a:pt x="0" y="494617"/>
                </a:lnTo>
                <a:lnTo>
                  <a:pt x="0" y="162422"/>
                </a:lnTo>
                <a:lnTo>
                  <a:pt x="162422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16200000" scaled="0"/>
          </a:gradFill>
          <a:ln w="6350">
            <a:solidFill>
              <a:schemeClr val="accent2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sz="2400">
              <a:solidFill>
                <a:schemeClr val="tx1">
                  <a:lumMod val="85000"/>
                  <a:lumOff val="15000"/>
                  <a:alpha val="95000"/>
                </a:schemeClr>
              </a:solidFill>
              <a:latin typeface="汉仪铸字超然体W" panose="00020600040101010101" charset="-122"/>
              <a:ea typeface="汉仪铸字超然体W" panose="00020600040101010101" charset="-122"/>
              <a:cs typeface="MiSans Normal" panose="00000500000000000000" charset="-122"/>
              <a:sym typeface="MiSans Normal" panose="00000500000000000000" charset="-122"/>
            </a:endParaRPr>
          </a:p>
        </p:txBody>
      </p:sp>
      <p:sp>
        <p:nvSpPr>
          <p:cNvPr id="58" name="等腰三角形 57"/>
          <p:cNvSpPr/>
          <p:nvPr>
            <p:custDataLst>
              <p:tags r:id="rId29"/>
            </p:custDataLst>
          </p:nvPr>
        </p:nvSpPr>
        <p:spPr>
          <a:xfrm rot="16200000">
            <a:off x="4897248" y="2001620"/>
            <a:ext cx="65407" cy="65407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1" name="任意多边形: 形状 40"/>
          <p:cNvSpPr/>
          <p:nvPr>
            <p:custDataLst>
              <p:tags r:id="rId30"/>
            </p:custDataLst>
          </p:nvPr>
        </p:nvSpPr>
        <p:spPr>
          <a:xfrm>
            <a:off x="4144115" y="2445498"/>
            <a:ext cx="81917" cy="374661"/>
          </a:xfrm>
          <a:custGeom>
            <a:avLst/>
            <a:gdLst>
              <a:gd name="connsiteX0" fmla="*/ 13335 w 146685"/>
              <a:gd name="connsiteY0" fmla="*/ 0 h 198120"/>
              <a:gd name="connsiteX1" fmla="*/ 144780 w 146685"/>
              <a:gd name="connsiteY1" fmla="*/ 85725 h 198120"/>
              <a:gd name="connsiteX2" fmla="*/ 146685 w 146685"/>
              <a:gd name="connsiteY2" fmla="*/ 198120 h 198120"/>
              <a:gd name="connsiteX3" fmla="*/ 0 w 146685"/>
              <a:gd name="connsiteY3" fmla="*/ 89535 h 198120"/>
              <a:gd name="connsiteX4" fmla="*/ 13335 w 146685"/>
              <a:gd name="connsiteY4" fmla="*/ 0 h 198120"/>
              <a:gd name="connsiteX0-1" fmla="*/ 13335 w 144780"/>
              <a:gd name="connsiteY0-2" fmla="*/ 0 h 203835"/>
              <a:gd name="connsiteX1-3" fmla="*/ 144780 w 144780"/>
              <a:gd name="connsiteY1-4" fmla="*/ 85725 h 203835"/>
              <a:gd name="connsiteX2-5" fmla="*/ 137160 w 144780"/>
              <a:gd name="connsiteY2-6" fmla="*/ 203835 h 203835"/>
              <a:gd name="connsiteX3-7" fmla="*/ 0 w 144780"/>
              <a:gd name="connsiteY3-8" fmla="*/ 89535 h 203835"/>
              <a:gd name="connsiteX4-9" fmla="*/ 13335 w 144780"/>
              <a:gd name="connsiteY4-10" fmla="*/ 0 h 203835"/>
              <a:gd name="connsiteX0-11" fmla="*/ 13335 w 144780"/>
              <a:gd name="connsiteY0-12" fmla="*/ 0 h 203835"/>
              <a:gd name="connsiteX1-13" fmla="*/ 144780 w 144780"/>
              <a:gd name="connsiteY1-14" fmla="*/ 85725 h 203835"/>
              <a:gd name="connsiteX2-15" fmla="*/ 144780 w 144780"/>
              <a:gd name="connsiteY2-16" fmla="*/ 203835 h 203835"/>
              <a:gd name="connsiteX3-17" fmla="*/ 0 w 144780"/>
              <a:gd name="connsiteY3-18" fmla="*/ 89535 h 203835"/>
              <a:gd name="connsiteX4-19" fmla="*/ 13335 w 144780"/>
              <a:gd name="connsiteY4-20" fmla="*/ 0 h 203835"/>
              <a:gd name="connsiteX0-21" fmla="*/ 1905 w 133350"/>
              <a:gd name="connsiteY0-22" fmla="*/ 0 h 203835"/>
              <a:gd name="connsiteX1-23" fmla="*/ 133350 w 133350"/>
              <a:gd name="connsiteY1-24" fmla="*/ 85725 h 203835"/>
              <a:gd name="connsiteX2-25" fmla="*/ 133350 w 133350"/>
              <a:gd name="connsiteY2-26" fmla="*/ 203835 h 203835"/>
              <a:gd name="connsiteX3-27" fmla="*/ 0 w 133350"/>
              <a:gd name="connsiteY3-28" fmla="*/ 118110 h 203835"/>
              <a:gd name="connsiteX4-29" fmla="*/ 1905 w 133350"/>
              <a:gd name="connsiteY4-30" fmla="*/ 0 h 20383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8" h="632">
                <a:moveTo>
                  <a:pt x="2" y="0"/>
                </a:moveTo>
                <a:lnTo>
                  <a:pt x="138" y="89"/>
                </a:lnTo>
                <a:lnTo>
                  <a:pt x="138" y="211"/>
                </a:lnTo>
                <a:lnTo>
                  <a:pt x="0" y="122"/>
                </a:lnTo>
                <a:lnTo>
                  <a:pt x="2" y="0"/>
                </a:lnTo>
                <a:close/>
                <a:moveTo>
                  <a:pt x="2" y="208"/>
                </a:moveTo>
                <a:lnTo>
                  <a:pt x="138" y="297"/>
                </a:lnTo>
                <a:lnTo>
                  <a:pt x="138" y="419"/>
                </a:lnTo>
                <a:lnTo>
                  <a:pt x="0" y="330"/>
                </a:lnTo>
                <a:lnTo>
                  <a:pt x="2" y="208"/>
                </a:lnTo>
                <a:close/>
                <a:moveTo>
                  <a:pt x="2" y="421"/>
                </a:moveTo>
                <a:lnTo>
                  <a:pt x="138" y="510"/>
                </a:lnTo>
                <a:lnTo>
                  <a:pt x="138" y="632"/>
                </a:lnTo>
                <a:lnTo>
                  <a:pt x="0" y="543"/>
                </a:lnTo>
                <a:lnTo>
                  <a:pt x="2" y="421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10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62" name="任意多边形: 形状 43"/>
          <p:cNvSpPr/>
          <p:nvPr>
            <p:custDataLst>
              <p:tags r:id="rId31"/>
            </p:custDataLst>
          </p:nvPr>
        </p:nvSpPr>
        <p:spPr>
          <a:xfrm>
            <a:off x="6943912" y="1955264"/>
            <a:ext cx="853465" cy="852195"/>
          </a:xfrm>
          <a:custGeom>
            <a:avLst/>
            <a:gdLst>
              <a:gd name="connsiteX0" fmla="*/ 162422 w 973178"/>
              <a:gd name="connsiteY0" fmla="*/ 0 h 973178"/>
              <a:gd name="connsiteX1" fmla="*/ 973178 w 973178"/>
              <a:gd name="connsiteY1" fmla="*/ 0 h 973178"/>
              <a:gd name="connsiteX2" fmla="*/ 973178 w 973178"/>
              <a:gd name="connsiteY2" fmla="*/ 812655 h 973178"/>
              <a:gd name="connsiteX3" fmla="*/ 812655 w 973178"/>
              <a:gd name="connsiteY3" fmla="*/ 973178 h 973178"/>
              <a:gd name="connsiteX4" fmla="*/ 113981 w 973178"/>
              <a:gd name="connsiteY4" fmla="*/ 973178 h 973178"/>
              <a:gd name="connsiteX5" fmla="*/ 113981 w 973178"/>
              <a:gd name="connsiteY5" fmla="*/ 569595 h 973178"/>
              <a:gd name="connsiteX6" fmla="*/ 0 w 973178"/>
              <a:gd name="connsiteY6" fmla="*/ 569595 h 973178"/>
              <a:gd name="connsiteX7" fmla="*/ 0 w 973178"/>
              <a:gd name="connsiteY7" fmla="*/ 162422 h 973178"/>
              <a:gd name="connsiteX0-1" fmla="*/ 162422 w 973178"/>
              <a:gd name="connsiteY0-2" fmla="*/ 0 h 973178"/>
              <a:gd name="connsiteX1-3" fmla="*/ 973178 w 973178"/>
              <a:gd name="connsiteY1-4" fmla="*/ 0 h 973178"/>
              <a:gd name="connsiteX2-5" fmla="*/ 973178 w 973178"/>
              <a:gd name="connsiteY2-6" fmla="*/ 812655 h 973178"/>
              <a:gd name="connsiteX3-7" fmla="*/ 812655 w 973178"/>
              <a:gd name="connsiteY3-8" fmla="*/ 973178 h 973178"/>
              <a:gd name="connsiteX4-9" fmla="*/ 113981 w 973178"/>
              <a:gd name="connsiteY4-10" fmla="*/ 973178 h 973178"/>
              <a:gd name="connsiteX5-11" fmla="*/ 113981 w 973178"/>
              <a:gd name="connsiteY5-12" fmla="*/ 569595 h 973178"/>
              <a:gd name="connsiteX6-13" fmla="*/ 0 w 973178"/>
              <a:gd name="connsiteY6-14" fmla="*/ 494617 h 973178"/>
              <a:gd name="connsiteX7-15" fmla="*/ 0 w 973178"/>
              <a:gd name="connsiteY7-16" fmla="*/ 162422 h 973178"/>
              <a:gd name="connsiteX8" fmla="*/ 162422 w 973178"/>
              <a:gd name="connsiteY8" fmla="*/ 0 h 9731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" y="connsiteY8"/>
              </a:cxn>
            </a:cxnLst>
            <a:rect l="l" t="t" r="r" b="b"/>
            <a:pathLst>
              <a:path w="973178" h="973178">
                <a:moveTo>
                  <a:pt x="162422" y="0"/>
                </a:moveTo>
                <a:lnTo>
                  <a:pt x="973178" y="0"/>
                </a:lnTo>
                <a:lnTo>
                  <a:pt x="973178" y="812655"/>
                </a:lnTo>
                <a:lnTo>
                  <a:pt x="812655" y="973178"/>
                </a:lnTo>
                <a:lnTo>
                  <a:pt x="113981" y="973178"/>
                </a:lnTo>
                <a:lnTo>
                  <a:pt x="113981" y="569595"/>
                </a:lnTo>
                <a:lnTo>
                  <a:pt x="0" y="494617"/>
                </a:lnTo>
                <a:lnTo>
                  <a:pt x="0" y="162422"/>
                </a:lnTo>
                <a:lnTo>
                  <a:pt x="162422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16200000" scaled="0"/>
          </a:gradFill>
          <a:ln w="6350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sz="2400">
              <a:solidFill>
                <a:schemeClr val="tx1">
                  <a:lumMod val="85000"/>
                  <a:lumOff val="15000"/>
                  <a:alpha val="95000"/>
                </a:schemeClr>
              </a:solidFill>
              <a:latin typeface="汉仪铸字超然体W" panose="00020600040101010101" charset="-122"/>
              <a:ea typeface="汉仪铸字超然体W" panose="00020600040101010101" charset="-122"/>
              <a:cs typeface="MiSans Normal" panose="00000500000000000000" charset="-122"/>
              <a:sym typeface="MiSans Normal" panose="00000500000000000000" charset="-122"/>
            </a:endParaRPr>
          </a:p>
        </p:txBody>
      </p:sp>
      <p:sp>
        <p:nvSpPr>
          <p:cNvPr id="63" name="等腰三角形 62"/>
          <p:cNvSpPr/>
          <p:nvPr>
            <p:custDataLst>
              <p:tags r:id="rId32"/>
            </p:custDataLst>
          </p:nvPr>
        </p:nvSpPr>
        <p:spPr>
          <a:xfrm rot="16200000">
            <a:off x="7684979" y="2001620"/>
            <a:ext cx="65407" cy="65407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4" name="任意多边形: 形状 40"/>
          <p:cNvSpPr/>
          <p:nvPr>
            <p:custDataLst>
              <p:tags r:id="rId33"/>
            </p:custDataLst>
          </p:nvPr>
        </p:nvSpPr>
        <p:spPr>
          <a:xfrm>
            <a:off x="6931847" y="2445498"/>
            <a:ext cx="81917" cy="374661"/>
          </a:xfrm>
          <a:custGeom>
            <a:avLst/>
            <a:gdLst>
              <a:gd name="connsiteX0" fmla="*/ 13335 w 146685"/>
              <a:gd name="connsiteY0" fmla="*/ 0 h 198120"/>
              <a:gd name="connsiteX1" fmla="*/ 144780 w 146685"/>
              <a:gd name="connsiteY1" fmla="*/ 85725 h 198120"/>
              <a:gd name="connsiteX2" fmla="*/ 146685 w 146685"/>
              <a:gd name="connsiteY2" fmla="*/ 198120 h 198120"/>
              <a:gd name="connsiteX3" fmla="*/ 0 w 146685"/>
              <a:gd name="connsiteY3" fmla="*/ 89535 h 198120"/>
              <a:gd name="connsiteX4" fmla="*/ 13335 w 146685"/>
              <a:gd name="connsiteY4" fmla="*/ 0 h 198120"/>
              <a:gd name="connsiteX0-1" fmla="*/ 13335 w 144780"/>
              <a:gd name="connsiteY0-2" fmla="*/ 0 h 203835"/>
              <a:gd name="connsiteX1-3" fmla="*/ 144780 w 144780"/>
              <a:gd name="connsiteY1-4" fmla="*/ 85725 h 203835"/>
              <a:gd name="connsiteX2-5" fmla="*/ 137160 w 144780"/>
              <a:gd name="connsiteY2-6" fmla="*/ 203835 h 203835"/>
              <a:gd name="connsiteX3-7" fmla="*/ 0 w 144780"/>
              <a:gd name="connsiteY3-8" fmla="*/ 89535 h 203835"/>
              <a:gd name="connsiteX4-9" fmla="*/ 13335 w 144780"/>
              <a:gd name="connsiteY4-10" fmla="*/ 0 h 203835"/>
              <a:gd name="connsiteX0-11" fmla="*/ 13335 w 144780"/>
              <a:gd name="connsiteY0-12" fmla="*/ 0 h 203835"/>
              <a:gd name="connsiteX1-13" fmla="*/ 144780 w 144780"/>
              <a:gd name="connsiteY1-14" fmla="*/ 85725 h 203835"/>
              <a:gd name="connsiteX2-15" fmla="*/ 144780 w 144780"/>
              <a:gd name="connsiteY2-16" fmla="*/ 203835 h 203835"/>
              <a:gd name="connsiteX3-17" fmla="*/ 0 w 144780"/>
              <a:gd name="connsiteY3-18" fmla="*/ 89535 h 203835"/>
              <a:gd name="connsiteX4-19" fmla="*/ 13335 w 144780"/>
              <a:gd name="connsiteY4-20" fmla="*/ 0 h 203835"/>
              <a:gd name="connsiteX0-21" fmla="*/ 1905 w 133350"/>
              <a:gd name="connsiteY0-22" fmla="*/ 0 h 203835"/>
              <a:gd name="connsiteX1-23" fmla="*/ 133350 w 133350"/>
              <a:gd name="connsiteY1-24" fmla="*/ 85725 h 203835"/>
              <a:gd name="connsiteX2-25" fmla="*/ 133350 w 133350"/>
              <a:gd name="connsiteY2-26" fmla="*/ 203835 h 203835"/>
              <a:gd name="connsiteX3-27" fmla="*/ 0 w 133350"/>
              <a:gd name="connsiteY3-28" fmla="*/ 118110 h 203835"/>
              <a:gd name="connsiteX4-29" fmla="*/ 1905 w 133350"/>
              <a:gd name="connsiteY4-30" fmla="*/ 0 h 20383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8" h="632">
                <a:moveTo>
                  <a:pt x="2" y="0"/>
                </a:moveTo>
                <a:lnTo>
                  <a:pt x="138" y="89"/>
                </a:lnTo>
                <a:lnTo>
                  <a:pt x="138" y="211"/>
                </a:lnTo>
                <a:lnTo>
                  <a:pt x="0" y="122"/>
                </a:lnTo>
                <a:lnTo>
                  <a:pt x="2" y="0"/>
                </a:lnTo>
                <a:close/>
                <a:moveTo>
                  <a:pt x="2" y="208"/>
                </a:moveTo>
                <a:lnTo>
                  <a:pt x="138" y="297"/>
                </a:lnTo>
                <a:lnTo>
                  <a:pt x="138" y="419"/>
                </a:lnTo>
                <a:lnTo>
                  <a:pt x="0" y="330"/>
                </a:lnTo>
                <a:lnTo>
                  <a:pt x="2" y="208"/>
                </a:lnTo>
                <a:close/>
                <a:moveTo>
                  <a:pt x="2" y="421"/>
                </a:moveTo>
                <a:lnTo>
                  <a:pt x="138" y="510"/>
                </a:lnTo>
                <a:lnTo>
                  <a:pt x="138" y="632"/>
                </a:lnTo>
                <a:lnTo>
                  <a:pt x="0" y="543"/>
                </a:lnTo>
                <a:lnTo>
                  <a:pt x="2" y="421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10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cxnSp>
        <p:nvCxnSpPr>
          <p:cNvPr id="65" name="直接连接符 64"/>
          <p:cNvCxnSpPr/>
          <p:nvPr>
            <p:custDataLst>
              <p:tags r:id="rId34"/>
            </p:custDataLst>
          </p:nvPr>
        </p:nvCxnSpPr>
        <p:spPr>
          <a:xfrm>
            <a:off x="3180157" y="3374530"/>
            <a:ext cx="0" cy="2411801"/>
          </a:xfrm>
          <a:prstGeom prst="line">
            <a:avLst/>
          </a:prstGeom>
          <a:ln w="9525">
            <a:gradFill>
              <a:gsLst>
                <a:gs pos="26000">
                  <a:schemeClr val="accent2">
                    <a:alpha val="0"/>
                  </a:schemeClr>
                </a:gs>
                <a:gs pos="100000">
                  <a:schemeClr val="accent2">
                    <a:alpha val="100000"/>
                  </a:schemeClr>
                </a:gs>
              </a:gsLst>
              <a:lin ang="162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>
            <p:custDataLst>
              <p:tags r:id="rId35"/>
            </p:custDataLst>
          </p:nvPr>
        </p:nvCxnSpPr>
        <p:spPr>
          <a:xfrm>
            <a:off x="5972334" y="3374530"/>
            <a:ext cx="0" cy="2411801"/>
          </a:xfrm>
          <a:prstGeom prst="line">
            <a:avLst/>
          </a:prstGeom>
          <a:ln w="9525">
            <a:gradFill>
              <a:gsLst>
                <a:gs pos="26000">
                  <a:schemeClr val="accent1">
                    <a:alpha val="0"/>
                  </a:schemeClr>
                </a:gs>
                <a:gs pos="100000">
                  <a:schemeClr val="accent1">
                    <a:alpha val="100000"/>
                  </a:schemeClr>
                </a:gs>
              </a:gsLst>
              <a:lin ang="162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>
            <p:custDataLst>
              <p:tags r:id="rId36"/>
            </p:custDataLst>
          </p:nvPr>
        </p:nvCxnSpPr>
        <p:spPr>
          <a:xfrm>
            <a:off x="8756256" y="3374530"/>
            <a:ext cx="0" cy="2411801"/>
          </a:xfrm>
          <a:prstGeom prst="line">
            <a:avLst/>
          </a:prstGeom>
          <a:ln w="9525">
            <a:gradFill>
              <a:gsLst>
                <a:gs pos="26000">
                  <a:schemeClr val="accent2">
                    <a:alpha val="0"/>
                  </a:schemeClr>
                </a:gs>
                <a:gs pos="100000">
                  <a:schemeClr val="accent2">
                    <a:alpha val="100000"/>
                  </a:schemeClr>
                </a:gs>
              </a:gsLst>
              <a:lin ang="162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任意多边形 67"/>
          <p:cNvSpPr/>
          <p:nvPr>
            <p:custDataLst>
              <p:tags r:id="rId37"/>
            </p:custDataLst>
          </p:nvPr>
        </p:nvSpPr>
        <p:spPr>
          <a:xfrm>
            <a:off x="1634205" y="2275313"/>
            <a:ext cx="321954" cy="21209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7" h="334">
                <a:moveTo>
                  <a:pt x="0" y="0"/>
                </a:moveTo>
                <a:lnTo>
                  <a:pt x="89" y="0"/>
                </a:lnTo>
                <a:lnTo>
                  <a:pt x="89" y="286"/>
                </a:lnTo>
                <a:lnTo>
                  <a:pt x="204" y="286"/>
                </a:lnTo>
                <a:lnTo>
                  <a:pt x="204" y="49"/>
                </a:lnTo>
                <a:lnTo>
                  <a:pt x="89" y="49"/>
                </a:lnTo>
                <a:lnTo>
                  <a:pt x="105" y="0"/>
                </a:lnTo>
                <a:lnTo>
                  <a:pt x="227" y="0"/>
                </a:lnTo>
                <a:lnTo>
                  <a:pt x="293" y="63"/>
                </a:lnTo>
                <a:lnTo>
                  <a:pt x="293" y="272"/>
                </a:lnTo>
                <a:lnTo>
                  <a:pt x="227" y="334"/>
                </a:lnTo>
                <a:lnTo>
                  <a:pt x="66" y="334"/>
                </a:lnTo>
                <a:lnTo>
                  <a:pt x="0" y="272"/>
                </a:lnTo>
                <a:lnTo>
                  <a:pt x="0" y="0"/>
                </a:lnTo>
                <a:close/>
                <a:moveTo>
                  <a:pt x="350" y="0"/>
                </a:moveTo>
                <a:lnTo>
                  <a:pt x="465" y="0"/>
                </a:lnTo>
                <a:lnTo>
                  <a:pt x="465" y="286"/>
                </a:lnTo>
                <a:lnTo>
                  <a:pt x="507" y="286"/>
                </a:lnTo>
                <a:lnTo>
                  <a:pt x="507" y="334"/>
                </a:lnTo>
                <a:lnTo>
                  <a:pt x="325" y="334"/>
                </a:lnTo>
                <a:lnTo>
                  <a:pt x="340" y="286"/>
                </a:lnTo>
                <a:lnTo>
                  <a:pt x="376" y="286"/>
                </a:lnTo>
                <a:lnTo>
                  <a:pt x="376" y="48"/>
                </a:lnTo>
                <a:lnTo>
                  <a:pt x="335" y="48"/>
                </a:lnTo>
                <a:lnTo>
                  <a:pt x="35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任意多边形 68"/>
          <p:cNvSpPr/>
          <p:nvPr>
            <p:custDataLst>
              <p:tags r:id="rId38"/>
            </p:custDataLst>
          </p:nvPr>
        </p:nvSpPr>
        <p:spPr>
          <a:xfrm>
            <a:off x="4386058" y="2275631"/>
            <a:ext cx="393712" cy="21146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0" h="333">
                <a:moveTo>
                  <a:pt x="333" y="142"/>
                </a:moveTo>
                <a:lnTo>
                  <a:pt x="422" y="142"/>
                </a:lnTo>
                <a:lnTo>
                  <a:pt x="422" y="285"/>
                </a:lnTo>
                <a:lnTo>
                  <a:pt x="620" y="285"/>
                </a:lnTo>
                <a:lnTo>
                  <a:pt x="620" y="333"/>
                </a:lnTo>
                <a:lnTo>
                  <a:pt x="333" y="333"/>
                </a:lnTo>
                <a:lnTo>
                  <a:pt x="333" y="142"/>
                </a:lnTo>
                <a:close/>
                <a:moveTo>
                  <a:pt x="344" y="0"/>
                </a:moveTo>
                <a:lnTo>
                  <a:pt x="613" y="0"/>
                </a:lnTo>
                <a:lnTo>
                  <a:pt x="613" y="127"/>
                </a:lnTo>
                <a:lnTo>
                  <a:pt x="547" y="190"/>
                </a:lnTo>
                <a:lnTo>
                  <a:pt x="422" y="190"/>
                </a:lnTo>
                <a:lnTo>
                  <a:pt x="438" y="142"/>
                </a:lnTo>
                <a:lnTo>
                  <a:pt x="524" y="142"/>
                </a:lnTo>
                <a:lnTo>
                  <a:pt x="524" y="48"/>
                </a:lnTo>
                <a:lnTo>
                  <a:pt x="329" y="48"/>
                </a:lnTo>
                <a:lnTo>
                  <a:pt x="344" y="0"/>
                </a:lnTo>
                <a:close/>
                <a:moveTo>
                  <a:pt x="0" y="0"/>
                </a:moveTo>
                <a:lnTo>
                  <a:pt x="89" y="0"/>
                </a:lnTo>
                <a:lnTo>
                  <a:pt x="89" y="285"/>
                </a:lnTo>
                <a:lnTo>
                  <a:pt x="205" y="285"/>
                </a:lnTo>
                <a:lnTo>
                  <a:pt x="205" y="48"/>
                </a:lnTo>
                <a:lnTo>
                  <a:pt x="89" y="48"/>
                </a:lnTo>
                <a:lnTo>
                  <a:pt x="105" y="0"/>
                </a:lnTo>
                <a:lnTo>
                  <a:pt x="227" y="0"/>
                </a:lnTo>
                <a:lnTo>
                  <a:pt x="293" y="62"/>
                </a:lnTo>
                <a:lnTo>
                  <a:pt x="293" y="271"/>
                </a:lnTo>
                <a:lnTo>
                  <a:pt x="227" y="333"/>
                </a:lnTo>
                <a:lnTo>
                  <a:pt x="66" y="333"/>
                </a:lnTo>
                <a:lnTo>
                  <a:pt x="0" y="2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0" name="任意多边形 69"/>
          <p:cNvSpPr/>
          <p:nvPr>
            <p:custDataLst>
              <p:tags r:id="rId39"/>
            </p:custDataLst>
          </p:nvPr>
        </p:nvSpPr>
        <p:spPr>
          <a:xfrm>
            <a:off x="7177282" y="2275631"/>
            <a:ext cx="386726" cy="21146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09" h="333">
                <a:moveTo>
                  <a:pt x="347" y="0"/>
                </a:moveTo>
                <a:lnTo>
                  <a:pt x="609" y="0"/>
                </a:lnTo>
                <a:lnTo>
                  <a:pt x="609" y="97"/>
                </a:lnTo>
                <a:lnTo>
                  <a:pt x="546" y="159"/>
                </a:lnTo>
                <a:lnTo>
                  <a:pt x="609" y="159"/>
                </a:lnTo>
                <a:lnTo>
                  <a:pt x="609" y="271"/>
                </a:lnTo>
                <a:lnTo>
                  <a:pt x="543" y="333"/>
                </a:lnTo>
                <a:lnTo>
                  <a:pt x="325" y="333"/>
                </a:lnTo>
                <a:lnTo>
                  <a:pt x="340" y="285"/>
                </a:lnTo>
                <a:lnTo>
                  <a:pt x="520" y="285"/>
                </a:lnTo>
                <a:lnTo>
                  <a:pt x="520" y="190"/>
                </a:lnTo>
                <a:lnTo>
                  <a:pt x="339" y="190"/>
                </a:lnTo>
                <a:lnTo>
                  <a:pt x="355" y="142"/>
                </a:lnTo>
                <a:lnTo>
                  <a:pt x="520" y="142"/>
                </a:lnTo>
                <a:lnTo>
                  <a:pt x="520" y="48"/>
                </a:lnTo>
                <a:lnTo>
                  <a:pt x="332" y="48"/>
                </a:lnTo>
                <a:lnTo>
                  <a:pt x="347" y="0"/>
                </a:lnTo>
                <a:close/>
                <a:moveTo>
                  <a:pt x="0" y="0"/>
                </a:moveTo>
                <a:lnTo>
                  <a:pt x="89" y="0"/>
                </a:lnTo>
                <a:lnTo>
                  <a:pt x="89" y="285"/>
                </a:lnTo>
                <a:lnTo>
                  <a:pt x="205" y="285"/>
                </a:lnTo>
                <a:lnTo>
                  <a:pt x="205" y="48"/>
                </a:lnTo>
                <a:lnTo>
                  <a:pt x="89" y="48"/>
                </a:lnTo>
                <a:lnTo>
                  <a:pt x="105" y="0"/>
                </a:lnTo>
                <a:lnTo>
                  <a:pt x="227" y="0"/>
                </a:lnTo>
                <a:lnTo>
                  <a:pt x="293" y="62"/>
                </a:lnTo>
                <a:lnTo>
                  <a:pt x="293" y="271"/>
                </a:lnTo>
                <a:lnTo>
                  <a:pt x="227" y="333"/>
                </a:lnTo>
                <a:lnTo>
                  <a:pt x="66" y="333"/>
                </a:lnTo>
                <a:lnTo>
                  <a:pt x="0" y="27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任意多边形 70"/>
          <p:cNvSpPr/>
          <p:nvPr>
            <p:custDataLst>
              <p:tags r:id="rId40"/>
            </p:custDataLst>
          </p:nvPr>
        </p:nvSpPr>
        <p:spPr>
          <a:xfrm>
            <a:off x="9979619" y="2273091"/>
            <a:ext cx="380376" cy="21654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9" h="341">
                <a:moveTo>
                  <a:pt x="0" y="8"/>
                </a:moveTo>
                <a:lnTo>
                  <a:pt x="89" y="8"/>
                </a:lnTo>
                <a:lnTo>
                  <a:pt x="89" y="293"/>
                </a:lnTo>
                <a:lnTo>
                  <a:pt x="204" y="293"/>
                </a:lnTo>
                <a:lnTo>
                  <a:pt x="204" y="56"/>
                </a:lnTo>
                <a:lnTo>
                  <a:pt x="89" y="56"/>
                </a:lnTo>
                <a:lnTo>
                  <a:pt x="105" y="8"/>
                </a:lnTo>
                <a:lnTo>
                  <a:pt x="227" y="8"/>
                </a:lnTo>
                <a:lnTo>
                  <a:pt x="293" y="70"/>
                </a:lnTo>
                <a:lnTo>
                  <a:pt x="293" y="279"/>
                </a:lnTo>
                <a:lnTo>
                  <a:pt x="227" y="341"/>
                </a:lnTo>
                <a:lnTo>
                  <a:pt x="66" y="341"/>
                </a:lnTo>
                <a:lnTo>
                  <a:pt x="0" y="279"/>
                </a:lnTo>
                <a:lnTo>
                  <a:pt x="0" y="8"/>
                </a:lnTo>
                <a:close/>
                <a:moveTo>
                  <a:pt x="510" y="0"/>
                </a:moveTo>
                <a:lnTo>
                  <a:pt x="599" y="0"/>
                </a:lnTo>
                <a:lnTo>
                  <a:pt x="599" y="341"/>
                </a:lnTo>
                <a:lnTo>
                  <a:pt x="510" y="341"/>
                </a:lnTo>
                <a:lnTo>
                  <a:pt x="510" y="248"/>
                </a:lnTo>
                <a:lnTo>
                  <a:pt x="409" y="248"/>
                </a:lnTo>
                <a:lnTo>
                  <a:pt x="424" y="200"/>
                </a:lnTo>
                <a:lnTo>
                  <a:pt x="510" y="200"/>
                </a:lnTo>
                <a:lnTo>
                  <a:pt x="510" y="0"/>
                </a:lnTo>
                <a:close/>
                <a:moveTo>
                  <a:pt x="319" y="0"/>
                </a:moveTo>
                <a:lnTo>
                  <a:pt x="408" y="0"/>
                </a:lnTo>
                <a:lnTo>
                  <a:pt x="408" y="248"/>
                </a:lnTo>
                <a:lnTo>
                  <a:pt x="319" y="248"/>
                </a:lnTo>
                <a:lnTo>
                  <a:pt x="31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4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6" grpId="1"/>
      <p:bldP spid="50" grpId="0"/>
      <p:bldP spid="50" grpId="1"/>
      <p:bldP spid="51" grpId="0"/>
      <p:bldP spid="51" grpId="1"/>
      <p:bldP spid="52" grpId="0"/>
      <p:bldP spid="5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68300" y="-51480"/>
            <a:ext cx="10800000" cy="720000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一、主旨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929005" y="669290"/>
            <a:ext cx="10330815" cy="187896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（二）主旨的特点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zh-CN" altLang="en-US" sz="311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94690" y="2233295"/>
            <a:ext cx="5547995" cy="2242820"/>
            <a:chOff x="159792" y="3356484"/>
            <a:chExt cx="8009518" cy="2843349"/>
          </a:xfrm>
        </p:grpSpPr>
        <p:sp>
          <p:nvSpPr>
            <p:cNvPr id="14" name="任意多边形 13"/>
            <p:cNvSpPr/>
            <p:nvPr>
              <p:custDataLst>
                <p:tags r:id="rId3"/>
              </p:custDataLst>
            </p:nvPr>
          </p:nvSpPr>
          <p:spPr>
            <a:xfrm>
              <a:off x="376388" y="3356485"/>
              <a:ext cx="7792922" cy="2843348"/>
            </a:xfrm>
            <a:custGeom>
              <a:avLst/>
              <a:gdLst>
                <a:gd name="connsiteX0" fmla="*/ 2809648 w 2917172"/>
                <a:gd name="connsiteY0" fmla="*/ 458124 h 2293671"/>
                <a:gd name="connsiteX1" fmla="*/ 2781501 w 2917172"/>
                <a:gd name="connsiteY1" fmla="*/ 486271 h 2293671"/>
                <a:gd name="connsiteX2" fmla="*/ 2809648 w 2917172"/>
                <a:gd name="connsiteY2" fmla="*/ 514418 h 2293671"/>
                <a:gd name="connsiteX3" fmla="*/ 2837795 w 2917172"/>
                <a:gd name="connsiteY3" fmla="*/ 486271 h 2293671"/>
                <a:gd name="connsiteX4" fmla="*/ 2809648 w 2917172"/>
                <a:gd name="connsiteY4" fmla="*/ 458124 h 2293671"/>
                <a:gd name="connsiteX5" fmla="*/ 2697060 w 2917172"/>
                <a:gd name="connsiteY5" fmla="*/ 458124 h 2293671"/>
                <a:gd name="connsiteX6" fmla="*/ 2668913 w 2917172"/>
                <a:gd name="connsiteY6" fmla="*/ 486271 h 2293671"/>
                <a:gd name="connsiteX7" fmla="*/ 2697060 w 2917172"/>
                <a:gd name="connsiteY7" fmla="*/ 514418 h 2293671"/>
                <a:gd name="connsiteX8" fmla="*/ 2725207 w 2917172"/>
                <a:gd name="connsiteY8" fmla="*/ 486271 h 2293671"/>
                <a:gd name="connsiteX9" fmla="*/ 2697060 w 2917172"/>
                <a:gd name="connsiteY9" fmla="*/ 458124 h 2293671"/>
                <a:gd name="connsiteX10" fmla="*/ 2584471 w 2917172"/>
                <a:gd name="connsiteY10" fmla="*/ 458124 h 2293671"/>
                <a:gd name="connsiteX11" fmla="*/ 2556324 w 2917172"/>
                <a:gd name="connsiteY11" fmla="*/ 486271 h 2293671"/>
                <a:gd name="connsiteX12" fmla="*/ 2584471 w 2917172"/>
                <a:gd name="connsiteY12" fmla="*/ 514418 h 2293671"/>
                <a:gd name="connsiteX13" fmla="*/ 2612618 w 2917172"/>
                <a:gd name="connsiteY13" fmla="*/ 486271 h 2293671"/>
                <a:gd name="connsiteX14" fmla="*/ 2584471 w 2917172"/>
                <a:gd name="connsiteY14" fmla="*/ 458124 h 2293671"/>
                <a:gd name="connsiteX15" fmla="*/ 2471883 w 2917172"/>
                <a:gd name="connsiteY15" fmla="*/ 458124 h 2293671"/>
                <a:gd name="connsiteX16" fmla="*/ 2443736 w 2917172"/>
                <a:gd name="connsiteY16" fmla="*/ 486271 h 2293671"/>
                <a:gd name="connsiteX17" fmla="*/ 2471883 w 2917172"/>
                <a:gd name="connsiteY17" fmla="*/ 514418 h 2293671"/>
                <a:gd name="connsiteX18" fmla="*/ 2500029 w 2917172"/>
                <a:gd name="connsiteY18" fmla="*/ 486271 h 2293671"/>
                <a:gd name="connsiteX19" fmla="*/ 2471883 w 2917172"/>
                <a:gd name="connsiteY19" fmla="*/ 458124 h 2293671"/>
                <a:gd name="connsiteX20" fmla="*/ 2359294 w 2917172"/>
                <a:gd name="connsiteY20" fmla="*/ 458124 h 2293671"/>
                <a:gd name="connsiteX21" fmla="*/ 2331147 w 2917172"/>
                <a:gd name="connsiteY21" fmla="*/ 486271 h 2293671"/>
                <a:gd name="connsiteX22" fmla="*/ 2359294 w 2917172"/>
                <a:gd name="connsiteY22" fmla="*/ 514418 h 2293671"/>
                <a:gd name="connsiteX23" fmla="*/ 2387441 w 2917172"/>
                <a:gd name="connsiteY23" fmla="*/ 486271 h 2293671"/>
                <a:gd name="connsiteX24" fmla="*/ 2359294 w 2917172"/>
                <a:gd name="connsiteY24" fmla="*/ 458124 h 2293671"/>
                <a:gd name="connsiteX25" fmla="*/ 2246705 w 2917172"/>
                <a:gd name="connsiteY25" fmla="*/ 458124 h 2293671"/>
                <a:gd name="connsiteX26" fmla="*/ 2218559 w 2917172"/>
                <a:gd name="connsiteY26" fmla="*/ 486271 h 2293671"/>
                <a:gd name="connsiteX27" fmla="*/ 2246705 w 2917172"/>
                <a:gd name="connsiteY27" fmla="*/ 514418 h 2293671"/>
                <a:gd name="connsiteX28" fmla="*/ 2274852 w 2917172"/>
                <a:gd name="connsiteY28" fmla="*/ 486271 h 2293671"/>
                <a:gd name="connsiteX29" fmla="*/ 2246705 w 2917172"/>
                <a:gd name="connsiteY29" fmla="*/ 458124 h 2293671"/>
                <a:gd name="connsiteX30" fmla="*/ 2134117 w 2917172"/>
                <a:gd name="connsiteY30" fmla="*/ 458124 h 2293671"/>
                <a:gd name="connsiteX31" fmla="*/ 2105970 w 2917172"/>
                <a:gd name="connsiteY31" fmla="*/ 486271 h 2293671"/>
                <a:gd name="connsiteX32" fmla="*/ 2134117 w 2917172"/>
                <a:gd name="connsiteY32" fmla="*/ 514418 h 2293671"/>
                <a:gd name="connsiteX33" fmla="*/ 2162264 w 2917172"/>
                <a:gd name="connsiteY33" fmla="*/ 486271 h 2293671"/>
                <a:gd name="connsiteX34" fmla="*/ 2134117 w 2917172"/>
                <a:gd name="connsiteY34" fmla="*/ 458124 h 2293671"/>
                <a:gd name="connsiteX35" fmla="*/ 2021528 w 2917172"/>
                <a:gd name="connsiteY35" fmla="*/ 458124 h 2293671"/>
                <a:gd name="connsiteX36" fmla="*/ 1993382 w 2917172"/>
                <a:gd name="connsiteY36" fmla="*/ 486271 h 2293671"/>
                <a:gd name="connsiteX37" fmla="*/ 2021528 w 2917172"/>
                <a:gd name="connsiteY37" fmla="*/ 514418 h 2293671"/>
                <a:gd name="connsiteX38" fmla="*/ 2049675 w 2917172"/>
                <a:gd name="connsiteY38" fmla="*/ 486271 h 2293671"/>
                <a:gd name="connsiteX39" fmla="*/ 2021528 w 2917172"/>
                <a:gd name="connsiteY39" fmla="*/ 458124 h 2293671"/>
                <a:gd name="connsiteX40" fmla="*/ 1908940 w 2917172"/>
                <a:gd name="connsiteY40" fmla="*/ 458124 h 2293671"/>
                <a:gd name="connsiteX41" fmla="*/ 1880793 w 2917172"/>
                <a:gd name="connsiteY41" fmla="*/ 486271 h 2293671"/>
                <a:gd name="connsiteX42" fmla="*/ 1908940 w 2917172"/>
                <a:gd name="connsiteY42" fmla="*/ 514418 h 2293671"/>
                <a:gd name="connsiteX43" fmla="*/ 1937087 w 2917172"/>
                <a:gd name="connsiteY43" fmla="*/ 486271 h 2293671"/>
                <a:gd name="connsiteX44" fmla="*/ 1908940 w 2917172"/>
                <a:gd name="connsiteY44" fmla="*/ 458124 h 2293671"/>
                <a:gd name="connsiteX45" fmla="*/ 1796351 w 2917172"/>
                <a:gd name="connsiteY45" fmla="*/ 458124 h 2293671"/>
                <a:gd name="connsiteX46" fmla="*/ 1768204 w 2917172"/>
                <a:gd name="connsiteY46" fmla="*/ 486271 h 2293671"/>
                <a:gd name="connsiteX47" fmla="*/ 1796351 w 2917172"/>
                <a:gd name="connsiteY47" fmla="*/ 514418 h 2293671"/>
                <a:gd name="connsiteX48" fmla="*/ 1824498 w 2917172"/>
                <a:gd name="connsiteY48" fmla="*/ 486271 h 2293671"/>
                <a:gd name="connsiteX49" fmla="*/ 1796351 w 2917172"/>
                <a:gd name="connsiteY49" fmla="*/ 458124 h 2293671"/>
                <a:gd name="connsiteX50" fmla="*/ 1683763 w 2917172"/>
                <a:gd name="connsiteY50" fmla="*/ 458124 h 2293671"/>
                <a:gd name="connsiteX51" fmla="*/ 1655616 w 2917172"/>
                <a:gd name="connsiteY51" fmla="*/ 486271 h 2293671"/>
                <a:gd name="connsiteX52" fmla="*/ 1683763 w 2917172"/>
                <a:gd name="connsiteY52" fmla="*/ 514418 h 2293671"/>
                <a:gd name="connsiteX53" fmla="*/ 1711910 w 2917172"/>
                <a:gd name="connsiteY53" fmla="*/ 486271 h 2293671"/>
                <a:gd name="connsiteX54" fmla="*/ 1683763 w 2917172"/>
                <a:gd name="connsiteY54" fmla="*/ 458124 h 2293671"/>
                <a:gd name="connsiteX55" fmla="*/ 1571174 w 2917172"/>
                <a:gd name="connsiteY55" fmla="*/ 458124 h 2293671"/>
                <a:gd name="connsiteX56" fmla="*/ 1543027 w 2917172"/>
                <a:gd name="connsiteY56" fmla="*/ 486271 h 2293671"/>
                <a:gd name="connsiteX57" fmla="*/ 1571174 w 2917172"/>
                <a:gd name="connsiteY57" fmla="*/ 514418 h 2293671"/>
                <a:gd name="connsiteX58" fmla="*/ 1599321 w 2917172"/>
                <a:gd name="connsiteY58" fmla="*/ 486271 h 2293671"/>
                <a:gd name="connsiteX59" fmla="*/ 1571174 w 2917172"/>
                <a:gd name="connsiteY59" fmla="*/ 458124 h 2293671"/>
                <a:gd name="connsiteX60" fmla="*/ 1458586 w 2917172"/>
                <a:gd name="connsiteY60" fmla="*/ 458124 h 2293671"/>
                <a:gd name="connsiteX61" fmla="*/ 1430439 w 2917172"/>
                <a:gd name="connsiteY61" fmla="*/ 486271 h 2293671"/>
                <a:gd name="connsiteX62" fmla="*/ 1458586 w 2917172"/>
                <a:gd name="connsiteY62" fmla="*/ 514418 h 2293671"/>
                <a:gd name="connsiteX63" fmla="*/ 1486733 w 2917172"/>
                <a:gd name="connsiteY63" fmla="*/ 486271 h 2293671"/>
                <a:gd name="connsiteX64" fmla="*/ 1458586 w 2917172"/>
                <a:gd name="connsiteY64" fmla="*/ 458124 h 2293671"/>
                <a:gd name="connsiteX65" fmla="*/ 1345997 w 2917172"/>
                <a:gd name="connsiteY65" fmla="*/ 458124 h 2293671"/>
                <a:gd name="connsiteX66" fmla="*/ 1317850 w 2917172"/>
                <a:gd name="connsiteY66" fmla="*/ 486271 h 2293671"/>
                <a:gd name="connsiteX67" fmla="*/ 1345997 w 2917172"/>
                <a:gd name="connsiteY67" fmla="*/ 514418 h 2293671"/>
                <a:gd name="connsiteX68" fmla="*/ 1374144 w 2917172"/>
                <a:gd name="connsiteY68" fmla="*/ 486271 h 2293671"/>
                <a:gd name="connsiteX69" fmla="*/ 1345997 w 2917172"/>
                <a:gd name="connsiteY69" fmla="*/ 458124 h 2293671"/>
                <a:gd name="connsiteX70" fmla="*/ 1233409 w 2917172"/>
                <a:gd name="connsiteY70" fmla="*/ 458124 h 2293671"/>
                <a:gd name="connsiteX71" fmla="*/ 1205262 w 2917172"/>
                <a:gd name="connsiteY71" fmla="*/ 486271 h 2293671"/>
                <a:gd name="connsiteX72" fmla="*/ 1233409 w 2917172"/>
                <a:gd name="connsiteY72" fmla="*/ 514418 h 2293671"/>
                <a:gd name="connsiteX73" fmla="*/ 1261556 w 2917172"/>
                <a:gd name="connsiteY73" fmla="*/ 486271 h 2293671"/>
                <a:gd name="connsiteX74" fmla="*/ 1233409 w 2917172"/>
                <a:gd name="connsiteY74" fmla="*/ 458124 h 2293671"/>
                <a:gd name="connsiteX75" fmla="*/ 1120820 w 2917172"/>
                <a:gd name="connsiteY75" fmla="*/ 458124 h 2293671"/>
                <a:gd name="connsiteX76" fmla="*/ 1092673 w 2917172"/>
                <a:gd name="connsiteY76" fmla="*/ 486271 h 2293671"/>
                <a:gd name="connsiteX77" fmla="*/ 1120820 w 2917172"/>
                <a:gd name="connsiteY77" fmla="*/ 514418 h 2293671"/>
                <a:gd name="connsiteX78" fmla="*/ 1148967 w 2917172"/>
                <a:gd name="connsiteY78" fmla="*/ 486271 h 2293671"/>
                <a:gd name="connsiteX79" fmla="*/ 1120820 w 2917172"/>
                <a:gd name="connsiteY79" fmla="*/ 458124 h 2293671"/>
                <a:gd name="connsiteX80" fmla="*/ 1008232 w 2917172"/>
                <a:gd name="connsiteY80" fmla="*/ 458124 h 2293671"/>
                <a:gd name="connsiteX81" fmla="*/ 980085 w 2917172"/>
                <a:gd name="connsiteY81" fmla="*/ 486271 h 2293671"/>
                <a:gd name="connsiteX82" fmla="*/ 1008232 w 2917172"/>
                <a:gd name="connsiteY82" fmla="*/ 514418 h 2293671"/>
                <a:gd name="connsiteX83" fmla="*/ 1036379 w 2917172"/>
                <a:gd name="connsiteY83" fmla="*/ 486271 h 2293671"/>
                <a:gd name="connsiteX84" fmla="*/ 1008232 w 2917172"/>
                <a:gd name="connsiteY84" fmla="*/ 458124 h 2293671"/>
                <a:gd name="connsiteX85" fmla="*/ 895643 w 2917172"/>
                <a:gd name="connsiteY85" fmla="*/ 458124 h 2293671"/>
                <a:gd name="connsiteX86" fmla="*/ 867496 w 2917172"/>
                <a:gd name="connsiteY86" fmla="*/ 486271 h 2293671"/>
                <a:gd name="connsiteX87" fmla="*/ 895643 w 2917172"/>
                <a:gd name="connsiteY87" fmla="*/ 514418 h 2293671"/>
                <a:gd name="connsiteX88" fmla="*/ 923790 w 2917172"/>
                <a:gd name="connsiteY88" fmla="*/ 486271 h 2293671"/>
                <a:gd name="connsiteX89" fmla="*/ 895643 w 2917172"/>
                <a:gd name="connsiteY89" fmla="*/ 458124 h 2293671"/>
                <a:gd name="connsiteX90" fmla="*/ 783055 w 2917172"/>
                <a:gd name="connsiteY90" fmla="*/ 458124 h 2293671"/>
                <a:gd name="connsiteX91" fmla="*/ 754908 w 2917172"/>
                <a:gd name="connsiteY91" fmla="*/ 486271 h 2293671"/>
                <a:gd name="connsiteX92" fmla="*/ 783055 w 2917172"/>
                <a:gd name="connsiteY92" fmla="*/ 514418 h 2293671"/>
                <a:gd name="connsiteX93" fmla="*/ 811202 w 2917172"/>
                <a:gd name="connsiteY93" fmla="*/ 486271 h 2293671"/>
                <a:gd name="connsiteX94" fmla="*/ 783055 w 2917172"/>
                <a:gd name="connsiteY94" fmla="*/ 458124 h 2293671"/>
                <a:gd name="connsiteX95" fmla="*/ 670467 w 2917172"/>
                <a:gd name="connsiteY95" fmla="*/ 458124 h 2293671"/>
                <a:gd name="connsiteX96" fmla="*/ 642320 w 2917172"/>
                <a:gd name="connsiteY96" fmla="*/ 486271 h 2293671"/>
                <a:gd name="connsiteX97" fmla="*/ 670467 w 2917172"/>
                <a:gd name="connsiteY97" fmla="*/ 514418 h 2293671"/>
                <a:gd name="connsiteX98" fmla="*/ 698614 w 2917172"/>
                <a:gd name="connsiteY98" fmla="*/ 486271 h 2293671"/>
                <a:gd name="connsiteX99" fmla="*/ 670467 w 2917172"/>
                <a:gd name="connsiteY99" fmla="*/ 458124 h 2293671"/>
                <a:gd name="connsiteX100" fmla="*/ 557878 w 2917172"/>
                <a:gd name="connsiteY100" fmla="*/ 458124 h 2293671"/>
                <a:gd name="connsiteX101" fmla="*/ 529732 w 2917172"/>
                <a:gd name="connsiteY101" fmla="*/ 486271 h 2293671"/>
                <a:gd name="connsiteX102" fmla="*/ 557878 w 2917172"/>
                <a:gd name="connsiteY102" fmla="*/ 514418 h 2293671"/>
                <a:gd name="connsiteX103" fmla="*/ 586025 w 2917172"/>
                <a:gd name="connsiteY103" fmla="*/ 486271 h 2293671"/>
                <a:gd name="connsiteX104" fmla="*/ 557878 w 2917172"/>
                <a:gd name="connsiteY104" fmla="*/ 458124 h 2293671"/>
                <a:gd name="connsiteX105" fmla="*/ 445290 w 2917172"/>
                <a:gd name="connsiteY105" fmla="*/ 458124 h 2293671"/>
                <a:gd name="connsiteX106" fmla="*/ 417143 w 2917172"/>
                <a:gd name="connsiteY106" fmla="*/ 486271 h 2293671"/>
                <a:gd name="connsiteX107" fmla="*/ 445290 w 2917172"/>
                <a:gd name="connsiteY107" fmla="*/ 514418 h 2293671"/>
                <a:gd name="connsiteX108" fmla="*/ 473437 w 2917172"/>
                <a:gd name="connsiteY108" fmla="*/ 486271 h 2293671"/>
                <a:gd name="connsiteX109" fmla="*/ 445290 w 2917172"/>
                <a:gd name="connsiteY109" fmla="*/ 458124 h 2293671"/>
                <a:gd name="connsiteX110" fmla="*/ 332701 w 2917172"/>
                <a:gd name="connsiteY110" fmla="*/ 458124 h 2293671"/>
                <a:gd name="connsiteX111" fmla="*/ 304554 w 2917172"/>
                <a:gd name="connsiteY111" fmla="*/ 486271 h 2293671"/>
                <a:gd name="connsiteX112" fmla="*/ 332701 w 2917172"/>
                <a:gd name="connsiteY112" fmla="*/ 514418 h 2293671"/>
                <a:gd name="connsiteX113" fmla="*/ 360848 w 2917172"/>
                <a:gd name="connsiteY113" fmla="*/ 486271 h 2293671"/>
                <a:gd name="connsiteX114" fmla="*/ 332701 w 2917172"/>
                <a:gd name="connsiteY114" fmla="*/ 458124 h 2293671"/>
                <a:gd name="connsiteX115" fmla="*/ 220113 w 2917172"/>
                <a:gd name="connsiteY115" fmla="*/ 458124 h 2293671"/>
                <a:gd name="connsiteX116" fmla="*/ 191966 w 2917172"/>
                <a:gd name="connsiteY116" fmla="*/ 486271 h 2293671"/>
                <a:gd name="connsiteX117" fmla="*/ 220113 w 2917172"/>
                <a:gd name="connsiteY117" fmla="*/ 514418 h 2293671"/>
                <a:gd name="connsiteX118" fmla="*/ 248260 w 2917172"/>
                <a:gd name="connsiteY118" fmla="*/ 486271 h 2293671"/>
                <a:gd name="connsiteX119" fmla="*/ 220113 w 2917172"/>
                <a:gd name="connsiteY119" fmla="*/ 458124 h 2293671"/>
                <a:gd name="connsiteX120" fmla="*/ 107525 w 2917172"/>
                <a:gd name="connsiteY120" fmla="*/ 458124 h 2293671"/>
                <a:gd name="connsiteX121" fmla="*/ 79378 w 2917172"/>
                <a:gd name="connsiteY121" fmla="*/ 486271 h 2293671"/>
                <a:gd name="connsiteX122" fmla="*/ 107525 w 2917172"/>
                <a:gd name="connsiteY122" fmla="*/ 514418 h 2293671"/>
                <a:gd name="connsiteX123" fmla="*/ 135672 w 2917172"/>
                <a:gd name="connsiteY123" fmla="*/ 486271 h 2293671"/>
                <a:gd name="connsiteX124" fmla="*/ 107525 w 2917172"/>
                <a:gd name="connsiteY124" fmla="*/ 458124 h 2293671"/>
                <a:gd name="connsiteX125" fmla="*/ 0 w 2917172"/>
                <a:gd name="connsiteY125" fmla="*/ 0 h 2293671"/>
                <a:gd name="connsiteX126" fmla="*/ 2916000 w 2917172"/>
                <a:gd name="connsiteY126" fmla="*/ 0 h 2293671"/>
                <a:gd name="connsiteX127" fmla="*/ 2916000 w 2917172"/>
                <a:gd name="connsiteY127" fmla="*/ 142874 h 2293671"/>
                <a:gd name="connsiteX128" fmla="*/ 2917172 w 2917172"/>
                <a:gd name="connsiteY128" fmla="*/ 142874 h 2293671"/>
                <a:gd name="connsiteX129" fmla="*/ 2917172 w 2917172"/>
                <a:gd name="connsiteY129" fmla="*/ 244204 h 2293671"/>
                <a:gd name="connsiteX130" fmla="*/ 2917172 w 2917172"/>
                <a:gd name="connsiteY130" fmla="*/ 304439 h 2293671"/>
                <a:gd name="connsiteX131" fmla="*/ 2917172 w 2917172"/>
                <a:gd name="connsiteY131" fmla="*/ 460222 h 2293671"/>
                <a:gd name="connsiteX132" fmla="*/ 2902334 w 2917172"/>
                <a:gd name="connsiteY132" fmla="*/ 466368 h 2293671"/>
                <a:gd name="connsiteX133" fmla="*/ 2894090 w 2917172"/>
                <a:gd name="connsiteY133" fmla="*/ 486271 h 2293671"/>
                <a:gd name="connsiteX134" fmla="*/ 2902334 w 2917172"/>
                <a:gd name="connsiteY134" fmla="*/ 506174 h 2293671"/>
                <a:gd name="connsiteX135" fmla="*/ 2917172 w 2917172"/>
                <a:gd name="connsiteY135" fmla="*/ 512321 h 2293671"/>
                <a:gd name="connsiteX136" fmla="*/ 2917172 w 2917172"/>
                <a:gd name="connsiteY136" fmla="*/ 2246668 h 2293671"/>
                <a:gd name="connsiteX137" fmla="*/ 2905193 w 2917172"/>
                <a:gd name="connsiteY137" fmla="*/ 2249087 h 2293671"/>
                <a:gd name="connsiteX138" fmla="*/ 2876883 w 2917172"/>
                <a:gd name="connsiteY138" fmla="*/ 2277398 h 2293671"/>
                <a:gd name="connsiteX139" fmla="*/ 2873597 w 2917172"/>
                <a:gd name="connsiteY139" fmla="*/ 2293671 h 2293671"/>
                <a:gd name="connsiteX140" fmla="*/ 2824605 w 2917172"/>
                <a:gd name="connsiteY140" fmla="*/ 2293671 h 2293671"/>
                <a:gd name="connsiteX141" fmla="*/ 2821320 w 2917172"/>
                <a:gd name="connsiteY141" fmla="*/ 2277398 h 2293671"/>
                <a:gd name="connsiteX142" fmla="*/ 2772302 w 2917172"/>
                <a:gd name="connsiteY142" fmla="*/ 2244906 h 2293671"/>
                <a:gd name="connsiteX143" fmla="*/ 2723284 w 2917172"/>
                <a:gd name="connsiteY143" fmla="*/ 2277398 h 2293671"/>
                <a:gd name="connsiteX144" fmla="*/ 2719998 w 2917172"/>
                <a:gd name="connsiteY144" fmla="*/ 2293671 h 2293671"/>
                <a:gd name="connsiteX145" fmla="*/ 2671010 w 2917172"/>
                <a:gd name="connsiteY145" fmla="*/ 2293671 h 2293671"/>
                <a:gd name="connsiteX146" fmla="*/ 2667725 w 2917172"/>
                <a:gd name="connsiteY146" fmla="*/ 2277398 h 2293671"/>
                <a:gd name="connsiteX147" fmla="*/ 2618707 w 2917172"/>
                <a:gd name="connsiteY147" fmla="*/ 2244906 h 2293671"/>
                <a:gd name="connsiteX148" fmla="*/ 2569690 w 2917172"/>
                <a:gd name="connsiteY148" fmla="*/ 2277398 h 2293671"/>
                <a:gd name="connsiteX149" fmla="*/ 2566404 w 2917172"/>
                <a:gd name="connsiteY149" fmla="*/ 2293671 h 2293671"/>
                <a:gd name="connsiteX150" fmla="*/ 2517416 w 2917172"/>
                <a:gd name="connsiteY150" fmla="*/ 2293671 h 2293671"/>
                <a:gd name="connsiteX151" fmla="*/ 2514131 w 2917172"/>
                <a:gd name="connsiteY151" fmla="*/ 2277398 h 2293671"/>
                <a:gd name="connsiteX152" fmla="*/ 2465113 w 2917172"/>
                <a:gd name="connsiteY152" fmla="*/ 2244906 h 2293671"/>
                <a:gd name="connsiteX153" fmla="*/ 2416095 w 2917172"/>
                <a:gd name="connsiteY153" fmla="*/ 2277398 h 2293671"/>
                <a:gd name="connsiteX154" fmla="*/ 2412810 w 2917172"/>
                <a:gd name="connsiteY154" fmla="*/ 2293671 h 2293671"/>
                <a:gd name="connsiteX155" fmla="*/ 2363821 w 2917172"/>
                <a:gd name="connsiteY155" fmla="*/ 2293671 h 2293671"/>
                <a:gd name="connsiteX156" fmla="*/ 2360536 w 2917172"/>
                <a:gd name="connsiteY156" fmla="*/ 2277398 h 2293671"/>
                <a:gd name="connsiteX157" fmla="*/ 2311518 w 2917172"/>
                <a:gd name="connsiteY157" fmla="*/ 2244906 h 2293671"/>
                <a:gd name="connsiteX158" fmla="*/ 2262501 w 2917172"/>
                <a:gd name="connsiteY158" fmla="*/ 2277398 h 2293671"/>
                <a:gd name="connsiteX159" fmla="*/ 2259215 w 2917172"/>
                <a:gd name="connsiteY159" fmla="*/ 2293671 h 2293671"/>
                <a:gd name="connsiteX160" fmla="*/ 2210227 w 2917172"/>
                <a:gd name="connsiteY160" fmla="*/ 2293671 h 2293671"/>
                <a:gd name="connsiteX161" fmla="*/ 2206941 w 2917172"/>
                <a:gd name="connsiteY161" fmla="*/ 2277398 h 2293671"/>
                <a:gd name="connsiteX162" fmla="*/ 2157923 w 2917172"/>
                <a:gd name="connsiteY162" fmla="*/ 2244906 h 2293671"/>
                <a:gd name="connsiteX163" fmla="*/ 2108906 w 2917172"/>
                <a:gd name="connsiteY163" fmla="*/ 2277398 h 2293671"/>
                <a:gd name="connsiteX164" fmla="*/ 2105620 w 2917172"/>
                <a:gd name="connsiteY164" fmla="*/ 2293671 h 2293671"/>
                <a:gd name="connsiteX165" fmla="*/ 2056632 w 2917172"/>
                <a:gd name="connsiteY165" fmla="*/ 2293671 h 2293671"/>
                <a:gd name="connsiteX166" fmla="*/ 2053346 w 2917172"/>
                <a:gd name="connsiteY166" fmla="*/ 2277398 h 2293671"/>
                <a:gd name="connsiteX167" fmla="*/ 2004329 w 2917172"/>
                <a:gd name="connsiteY167" fmla="*/ 2244906 h 2293671"/>
                <a:gd name="connsiteX168" fmla="*/ 1955312 w 2917172"/>
                <a:gd name="connsiteY168" fmla="*/ 2277398 h 2293671"/>
                <a:gd name="connsiteX169" fmla="*/ 1952026 w 2917172"/>
                <a:gd name="connsiteY169" fmla="*/ 2293671 h 2293671"/>
                <a:gd name="connsiteX170" fmla="*/ 1903038 w 2917172"/>
                <a:gd name="connsiteY170" fmla="*/ 2293671 h 2293671"/>
                <a:gd name="connsiteX171" fmla="*/ 1899752 w 2917172"/>
                <a:gd name="connsiteY171" fmla="*/ 2277398 h 2293671"/>
                <a:gd name="connsiteX172" fmla="*/ 1850734 w 2917172"/>
                <a:gd name="connsiteY172" fmla="*/ 2244906 h 2293671"/>
                <a:gd name="connsiteX173" fmla="*/ 1801717 w 2917172"/>
                <a:gd name="connsiteY173" fmla="*/ 2277398 h 2293671"/>
                <a:gd name="connsiteX174" fmla="*/ 1798431 w 2917172"/>
                <a:gd name="connsiteY174" fmla="*/ 2293671 h 2293671"/>
                <a:gd name="connsiteX175" fmla="*/ 1749443 w 2917172"/>
                <a:gd name="connsiteY175" fmla="*/ 2293671 h 2293671"/>
                <a:gd name="connsiteX176" fmla="*/ 1746158 w 2917172"/>
                <a:gd name="connsiteY176" fmla="*/ 2277398 h 2293671"/>
                <a:gd name="connsiteX177" fmla="*/ 1697140 w 2917172"/>
                <a:gd name="connsiteY177" fmla="*/ 2244906 h 2293671"/>
                <a:gd name="connsiteX178" fmla="*/ 1648123 w 2917172"/>
                <a:gd name="connsiteY178" fmla="*/ 2277398 h 2293671"/>
                <a:gd name="connsiteX179" fmla="*/ 1644837 w 2917172"/>
                <a:gd name="connsiteY179" fmla="*/ 2293671 h 2293671"/>
                <a:gd name="connsiteX180" fmla="*/ 1595849 w 2917172"/>
                <a:gd name="connsiteY180" fmla="*/ 2293671 h 2293671"/>
                <a:gd name="connsiteX181" fmla="*/ 1592563 w 2917172"/>
                <a:gd name="connsiteY181" fmla="*/ 2277398 h 2293671"/>
                <a:gd name="connsiteX182" fmla="*/ 1543545 w 2917172"/>
                <a:gd name="connsiteY182" fmla="*/ 2244906 h 2293671"/>
                <a:gd name="connsiteX183" fmla="*/ 1494528 w 2917172"/>
                <a:gd name="connsiteY183" fmla="*/ 2277398 h 2293671"/>
                <a:gd name="connsiteX184" fmla="*/ 1491242 w 2917172"/>
                <a:gd name="connsiteY184" fmla="*/ 2293671 h 2293671"/>
                <a:gd name="connsiteX185" fmla="*/ 1442254 w 2917172"/>
                <a:gd name="connsiteY185" fmla="*/ 2293671 h 2293671"/>
                <a:gd name="connsiteX186" fmla="*/ 1438969 w 2917172"/>
                <a:gd name="connsiteY186" fmla="*/ 2277398 h 2293671"/>
                <a:gd name="connsiteX187" fmla="*/ 1389951 w 2917172"/>
                <a:gd name="connsiteY187" fmla="*/ 2244906 h 2293671"/>
                <a:gd name="connsiteX188" fmla="*/ 1340933 w 2917172"/>
                <a:gd name="connsiteY188" fmla="*/ 2277398 h 2293671"/>
                <a:gd name="connsiteX189" fmla="*/ 1337648 w 2917172"/>
                <a:gd name="connsiteY189" fmla="*/ 2293671 h 2293671"/>
                <a:gd name="connsiteX190" fmla="*/ 1288659 w 2917172"/>
                <a:gd name="connsiteY190" fmla="*/ 2293671 h 2293671"/>
                <a:gd name="connsiteX191" fmla="*/ 1285374 w 2917172"/>
                <a:gd name="connsiteY191" fmla="*/ 2277398 h 2293671"/>
                <a:gd name="connsiteX192" fmla="*/ 1236356 w 2917172"/>
                <a:gd name="connsiteY192" fmla="*/ 2244906 h 2293671"/>
                <a:gd name="connsiteX193" fmla="*/ 1187339 w 2917172"/>
                <a:gd name="connsiteY193" fmla="*/ 2277398 h 2293671"/>
                <a:gd name="connsiteX194" fmla="*/ 1184053 w 2917172"/>
                <a:gd name="connsiteY194" fmla="*/ 2293671 h 2293671"/>
                <a:gd name="connsiteX195" fmla="*/ 1135065 w 2917172"/>
                <a:gd name="connsiteY195" fmla="*/ 2293671 h 2293671"/>
                <a:gd name="connsiteX196" fmla="*/ 1131780 w 2917172"/>
                <a:gd name="connsiteY196" fmla="*/ 2277398 h 2293671"/>
                <a:gd name="connsiteX197" fmla="*/ 1082762 w 2917172"/>
                <a:gd name="connsiteY197" fmla="*/ 2244906 h 2293671"/>
                <a:gd name="connsiteX198" fmla="*/ 1033744 w 2917172"/>
                <a:gd name="connsiteY198" fmla="*/ 2277398 h 2293671"/>
                <a:gd name="connsiteX199" fmla="*/ 1030458 w 2917172"/>
                <a:gd name="connsiteY199" fmla="*/ 2293671 h 2293671"/>
                <a:gd name="connsiteX200" fmla="*/ 981470 w 2917172"/>
                <a:gd name="connsiteY200" fmla="*/ 2293671 h 2293671"/>
                <a:gd name="connsiteX201" fmla="*/ 978185 w 2917172"/>
                <a:gd name="connsiteY201" fmla="*/ 2277398 h 2293671"/>
                <a:gd name="connsiteX202" fmla="*/ 929167 w 2917172"/>
                <a:gd name="connsiteY202" fmla="*/ 2244906 h 2293671"/>
                <a:gd name="connsiteX203" fmla="*/ 880150 w 2917172"/>
                <a:gd name="connsiteY203" fmla="*/ 2277398 h 2293671"/>
                <a:gd name="connsiteX204" fmla="*/ 876864 w 2917172"/>
                <a:gd name="connsiteY204" fmla="*/ 2293671 h 2293671"/>
                <a:gd name="connsiteX205" fmla="*/ 827876 w 2917172"/>
                <a:gd name="connsiteY205" fmla="*/ 2293671 h 2293671"/>
                <a:gd name="connsiteX206" fmla="*/ 824591 w 2917172"/>
                <a:gd name="connsiteY206" fmla="*/ 2277398 h 2293671"/>
                <a:gd name="connsiteX207" fmla="*/ 775573 w 2917172"/>
                <a:gd name="connsiteY207" fmla="*/ 2244906 h 2293671"/>
                <a:gd name="connsiteX208" fmla="*/ 726556 w 2917172"/>
                <a:gd name="connsiteY208" fmla="*/ 2277398 h 2293671"/>
                <a:gd name="connsiteX209" fmla="*/ 723270 w 2917172"/>
                <a:gd name="connsiteY209" fmla="*/ 2293671 h 2293671"/>
                <a:gd name="connsiteX210" fmla="*/ 674282 w 2917172"/>
                <a:gd name="connsiteY210" fmla="*/ 2293671 h 2293671"/>
                <a:gd name="connsiteX211" fmla="*/ 670997 w 2917172"/>
                <a:gd name="connsiteY211" fmla="*/ 2277398 h 2293671"/>
                <a:gd name="connsiteX212" fmla="*/ 621979 w 2917172"/>
                <a:gd name="connsiteY212" fmla="*/ 2244906 h 2293671"/>
                <a:gd name="connsiteX213" fmla="*/ 572961 w 2917172"/>
                <a:gd name="connsiteY213" fmla="*/ 2277398 h 2293671"/>
                <a:gd name="connsiteX214" fmla="*/ 569675 w 2917172"/>
                <a:gd name="connsiteY214" fmla="*/ 2293671 h 2293671"/>
                <a:gd name="connsiteX215" fmla="*/ 520687 w 2917172"/>
                <a:gd name="connsiteY215" fmla="*/ 2293671 h 2293671"/>
                <a:gd name="connsiteX216" fmla="*/ 517401 w 2917172"/>
                <a:gd name="connsiteY216" fmla="*/ 2277398 h 2293671"/>
                <a:gd name="connsiteX217" fmla="*/ 468384 w 2917172"/>
                <a:gd name="connsiteY217" fmla="*/ 2244906 h 2293671"/>
                <a:gd name="connsiteX218" fmla="*/ 419367 w 2917172"/>
                <a:gd name="connsiteY218" fmla="*/ 2277398 h 2293671"/>
                <a:gd name="connsiteX219" fmla="*/ 416081 w 2917172"/>
                <a:gd name="connsiteY219" fmla="*/ 2293671 h 2293671"/>
                <a:gd name="connsiteX220" fmla="*/ 367093 w 2917172"/>
                <a:gd name="connsiteY220" fmla="*/ 2293671 h 2293671"/>
                <a:gd name="connsiteX221" fmla="*/ 363807 w 2917172"/>
                <a:gd name="connsiteY221" fmla="*/ 2277398 h 2293671"/>
                <a:gd name="connsiteX222" fmla="*/ 314790 w 2917172"/>
                <a:gd name="connsiteY222" fmla="*/ 2244906 h 2293671"/>
                <a:gd name="connsiteX223" fmla="*/ 265772 w 2917172"/>
                <a:gd name="connsiteY223" fmla="*/ 2277398 h 2293671"/>
                <a:gd name="connsiteX224" fmla="*/ 262486 w 2917172"/>
                <a:gd name="connsiteY224" fmla="*/ 2293671 h 2293671"/>
                <a:gd name="connsiteX225" fmla="*/ 213498 w 2917172"/>
                <a:gd name="connsiteY225" fmla="*/ 2293671 h 2293671"/>
                <a:gd name="connsiteX226" fmla="*/ 210213 w 2917172"/>
                <a:gd name="connsiteY226" fmla="*/ 2277398 h 2293671"/>
                <a:gd name="connsiteX227" fmla="*/ 161196 w 2917172"/>
                <a:gd name="connsiteY227" fmla="*/ 2244906 h 2293671"/>
                <a:gd name="connsiteX228" fmla="*/ 112178 w 2917172"/>
                <a:gd name="connsiteY228" fmla="*/ 2277398 h 2293671"/>
                <a:gd name="connsiteX229" fmla="*/ 108892 w 2917172"/>
                <a:gd name="connsiteY229" fmla="*/ 2293671 h 2293671"/>
                <a:gd name="connsiteX230" fmla="*/ 59904 w 2917172"/>
                <a:gd name="connsiteY230" fmla="*/ 2293671 h 2293671"/>
                <a:gd name="connsiteX231" fmla="*/ 56618 w 2917172"/>
                <a:gd name="connsiteY231" fmla="*/ 2277398 h 2293671"/>
                <a:gd name="connsiteX232" fmla="*/ 7600 w 2917172"/>
                <a:gd name="connsiteY232" fmla="*/ 2244906 h 2293671"/>
                <a:gd name="connsiteX233" fmla="*/ 0 w 2917172"/>
                <a:gd name="connsiteY233" fmla="*/ 2246441 h 2293671"/>
                <a:gd name="connsiteX234" fmla="*/ 0 w 2917172"/>
                <a:gd name="connsiteY234" fmla="*/ 512321 h 2293671"/>
                <a:gd name="connsiteX235" fmla="*/ 14839 w 2917172"/>
                <a:gd name="connsiteY235" fmla="*/ 506174 h 2293671"/>
                <a:gd name="connsiteX236" fmla="*/ 23083 w 2917172"/>
                <a:gd name="connsiteY236" fmla="*/ 486271 h 2293671"/>
                <a:gd name="connsiteX237" fmla="*/ 14839 w 2917172"/>
                <a:gd name="connsiteY237" fmla="*/ 466368 h 2293671"/>
                <a:gd name="connsiteX238" fmla="*/ 0 w 2917172"/>
                <a:gd name="connsiteY238" fmla="*/ 460222 h 2293671"/>
                <a:gd name="connsiteX239" fmla="*/ 0 w 2917172"/>
                <a:gd name="connsiteY239" fmla="*/ 371475 h 2293671"/>
                <a:gd name="connsiteX240" fmla="*/ 0 w 2917172"/>
                <a:gd name="connsiteY240" fmla="*/ 304439 h 2293671"/>
                <a:gd name="connsiteX241" fmla="*/ 0 w 2917172"/>
                <a:gd name="connsiteY241" fmla="*/ 244204 h 2293671"/>
                <a:gd name="connsiteX242" fmla="*/ 0 w 2917172"/>
                <a:gd name="connsiteY242" fmla="*/ 142874 h 2293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</a:cxnLst>
              <a:rect l="l" t="t" r="r" b="b"/>
              <a:pathLst>
                <a:path w="2917172" h="2293671">
                  <a:moveTo>
                    <a:pt x="2809648" y="458124"/>
                  </a:moveTo>
                  <a:cubicBezTo>
                    <a:pt x="2794103" y="458124"/>
                    <a:pt x="2781501" y="470726"/>
                    <a:pt x="2781501" y="486271"/>
                  </a:cubicBezTo>
                  <a:cubicBezTo>
                    <a:pt x="2781501" y="501817"/>
                    <a:pt x="2794103" y="514418"/>
                    <a:pt x="2809648" y="514418"/>
                  </a:cubicBezTo>
                  <a:cubicBezTo>
                    <a:pt x="2825193" y="514418"/>
                    <a:pt x="2837795" y="501817"/>
                    <a:pt x="2837795" y="486271"/>
                  </a:cubicBezTo>
                  <a:cubicBezTo>
                    <a:pt x="2837795" y="470726"/>
                    <a:pt x="2825193" y="458124"/>
                    <a:pt x="2809648" y="458124"/>
                  </a:cubicBezTo>
                  <a:close/>
                  <a:moveTo>
                    <a:pt x="2697060" y="458124"/>
                  </a:moveTo>
                  <a:cubicBezTo>
                    <a:pt x="2681514" y="458124"/>
                    <a:pt x="2668913" y="470726"/>
                    <a:pt x="2668913" y="486271"/>
                  </a:cubicBezTo>
                  <a:cubicBezTo>
                    <a:pt x="2668913" y="501817"/>
                    <a:pt x="2681514" y="514418"/>
                    <a:pt x="2697060" y="514418"/>
                  </a:cubicBezTo>
                  <a:cubicBezTo>
                    <a:pt x="2712605" y="514418"/>
                    <a:pt x="2725207" y="501817"/>
                    <a:pt x="2725207" y="486271"/>
                  </a:cubicBezTo>
                  <a:cubicBezTo>
                    <a:pt x="2725207" y="470726"/>
                    <a:pt x="2712605" y="458124"/>
                    <a:pt x="2697060" y="458124"/>
                  </a:cubicBezTo>
                  <a:close/>
                  <a:moveTo>
                    <a:pt x="2584471" y="458124"/>
                  </a:moveTo>
                  <a:cubicBezTo>
                    <a:pt x="2568926" y="458124"/>
                    <a:pt x="2556324" y="470726"/>
                    <a:pt x="2556324" y="486271"/>
                  </a:cubicBezTo>
                  <a:cubicBezTo>
                    <a:pt x="2556324" y="501817"/>
                    <a:pt x="2568926" y="514418"/>
                    <a:pt x="2584471" y="514418"/>
                  </a:cubicBezTo>
                  <a:cubicBezTo>
                    <a:pt x="2600016" y="514418"/>
                    <a:pt x="2612618" y="501817"/>
                    <a:pt x="2612618" y="486271"/>
                  </a:cubicBezTo>
                  <a:cubicBezTo>
                    <a:pt x="2612618" y="470726"/>
                    <a:pt x="2600016" y="458124"/>
                    <a:pt x="2584471" y="458124"/>
                  </a:cubicBezTo>
                  <a:close/>
                  <a:moveTo>
                    <a:pt x="2471883" y="458124"/>
                  </a:moveTo>
                  <a:cubicBezTo>
                    <a:pt x="2456337" y="458124"/>
                    <a:pt x="2443736" y="470726"/>
                    <a:pt x="2443736" y="486271"/>
                  </a:cubicBezTo>
                  <a:cubicBezTo>
                    <a:pt x="2443736" y="501817"/>
                    <a:pt x="2456337" y="514418"/>
                    <a:pt x="2471883" y="514418"/>
                  </a:cubicBezTo>
                  <a:cubicBezTo>
                    <a:pt x="2487428" y="514418"/>
                    <a:pt x="2500029" y="501817"/>
                    <a:pt x="2500029" y="486271"/>
                  </a:cubicBezTo>
                  <a:cubicBezTo>
                    <a:pt x="2500029" y="470726"/>
                    <a:pt x="2487428" y="458124"/>
                    <a:pt x="2471883" y="458124"/>
                  </a:cubicBezTo>
                  <a:close/>
                  <a:moveTo>
                    <a:pt x="2359294" y="458124"/>
                  </a:moveTo>
                  <a:cubicBezTo>
                    <a:pt x="2343749" y="458124"/>
                    <a:pt x="2331147" y="470726"/>
                    <a:pt x="2331147" y="486271"/>
                  </a:cubicBezTo>
                  <a:cubicBezTo>
                    <a:pt x="2331147" y="501817"/>
                    <a:pt x="2343749" y="514418"/>
                    <a:pt x="2359294" y="514418"/>
                  </a:cubicBezTo>
                  <a:cubicBezTo>
                    <a:pt x="2374839" y="514418"/>
                    <a:pt x="2387441" y="501817"/>
                    <a:pt x="2387441" y="486271"/>
                  </a:cubicBezTo>
                  <a:cubicBezTo>
                    <a:pt x="2387441" y="470726"/>
                    <a:pt x="2374839" y="458124"/>
                    <a:pt x="2359294" y="458124"/>
                  </a:cubicBezTo>
                  <a:close/>
                  <a:moveTo>
                    <a:pt x="2246705" y="458124"/>
                  </a:moveTo>
                  <a:cubicBezTo>
                    <a:pt x="2231160" y="458124"/>
                    <a:pt x="2218559" y="470726"/>
                    <a:pt x="2218559" y="486271"/>
                  </a:cubicBezTo>
                  <a:cubicBezTo>
                    <a:pt x="2218559" y="501817"/>
                    <a:pt x="2231160" y="514418"/>
                    <a:pt x="2246705" y="514418"/>
                  </a:cubicBezTo>
                  <a:cubicBezTo>
                    <a:pt x="2262251" y="514418"/>
                    <a:pt x="2274852" y="501817"/>
                    <a:pt x="2274852" y="486271"/>
                  </a:cubicBezTo>
                  <a:cubicBezTo>
                    <a:pt x="2274852" y="470726"/>
                    <a:pt x="2262251" y="458124"/>
                    <a:pt x="2246705" y="458124"/>
                  </a:cubicBezTo>
                  <a:close/>
                  <a:moveTo>
                    <a:pt x="2134117" y="458124"/>
                  </a:moveTo>
                  <a:cubicBezTo>
                    <a:pt x="2118572" y="458124"/>
                    <a:pt x="2105970" y="470726"/>
                    <a:pt x="2105970" y="486271"/>
                  </a:cubicBezTo>
                  <a:cubicBezTo>
                    <a:pt x="2105970" y="501817"/>
                    <a:pt x="2118572" y="514418"/>
                    <a:pt x="2134117" y="514418"/>
                  </a:cubicBezTo>
                  <a:cubicBezTo>
                    <a:pt x="2149662" y="514418"/>
                    <a:pt x="2162264" y="501817"/>
                    <a:pt x="2162264" y="486271"/>
                  </a:cubicBezTo>
                  <a:cubicBezTo>
                    <a:pt x="2162264" y="470726"/>
                    <a:pt x="2149662" y="458124"/>
                    <a:pt x="2134117" y="458124"/>
                  </a:cubicBezTo>
                  <a:close/>
                  <a:moveTo>
                    <a:pt x="2021528" y="458124"/>
                  </a:moveTo>
                  <a:cubicBezTo>
                    <a:pt x="2005983" y="458124"/>
                    <a:pt x="1993382" y="470726"/>
                    <a:pt x="1993382" y="486271"/>
                  </a:cubicBezTo>
                  <a:cubicBezTo>
                    <a:pt x="1993382" y="501817"/>
                    <a:pt x="2005983" y="514418"/>
                    <a:pt x="2021528" y="514418"/>
                  </a:cubicBezTo>
                  <a:cubicBezTo>
                    <a:pt x="2037074" y="514418"/>
                    <a:pt x="2049675" y="501817"/>
                    <a:pt x="2049675" y="486271"/>
                  </a:cubicBezTo>
                  <a:cubicBezTo>
                    <a:pt x="2049675" y="470726"/>
                    <a:pt x="2037074" y="458124"/>
                    <a:pt x="2021528" y="458124"/>
                  </a:cubicBezTo>
                  <a:close/>
                  <a:moveTo>
                    <a:pt x="1908940" y="458124"/>
                  </a:moveTo>
                  <a:cubicBezTo>
                    <a:pt x="1893395" y="458124"/>
                    <a:pt x="1880793" y="470726"/>
                    <a:pt x="1880793" y="486271"/>
                  </a:cubicBezTo>
                  <a:cubicBezTo>
                    <a:pt x="1880793" y="501817"/>
                    <a:pt x="1893395" y="514418"/>
                    <a:pt x="1908940" y="514418"/>
                  </a:cubicBezTo>
                  <a:cubicBezTo>
                    <a:pt x="1924485" y="514418"/>
                    <a:pt x="1937087" y="501817"/>
                    <a:pt x="1937087" y="486271"/>
                  </a:cubicBezTo>
                  <a:cubicBezTo>
                    <a:pt x="1937087" y="470726"/>
                    <a:pt x="1924485" y="458124"/>
                    <a:pt x="1908940" y="458124"/>
                  </a:cubicBezTo>
                  <a:close/>
                  <a:moveTo>
                    <a:pt x="1796351" y="458124"/>
                  </a:moveTo>
                  <a:cubicBezTo>
                    <a:pt x="1780806" y="458124"/>
                    <a:pt x="1768204" y="470726"/>
                    <a:pt x="1768204" y="486271"/>
                  </a:cubicBezTo>
                  <a:cubicBezTo>
                    <a:pt x="1768204" y="501817"/>
                    <a:pt x="1780806" y="514418"/>
                    <a:pt x="1796351" y="514418"/>
                  </a:cubicBezTo>
                  <a:cubicBezTo>
                    <a:pt x="1811897" y="514418"/>
                    <a:pt x="1824498" y="501817"/>
                    <a:pt x="1824498" y="486271"/>
                  </a:cubicBezTo>
                  <a:cubicBezTo>
                    <a:pt x="1824498" y="470726"/>
                    <a:pt x="1811897" y="458124"/>
                    <a:pt x="1796351" y="458124"/>
                  </a:cubicBezTo>
                  <a:close/>
                  <a:moveTo>
                    <a:pt x="1683763" y="458124"/>
                  </a:moveTo>
                  <a:cubicBezTo>
                    <a:pt x="1668218" y="458124"/>
                    <a:pt x="1655616" y="470726"/>
                    <a:pt x="1655616" y="486271"/>
                  </a:cubicBezTo>
                  <a:cubicBezTo>
                    <a:pt x="1655616" y="501817"/>
                    <a:pt x="1668218" y="514418"/>
                    <a:pt x="1683763" y="514418"/>
                  </a:cubicBezTo>
                  <a:cubicBezTo>
                    <a:pt x="1699308" y="514418"/>
                    <a:pt x="1711910" y="501817"/>
                    <a:pt x="1711910" y="486271"/>
                  </a:cubicBezTo>
                  <a:cubicBezTo>
                    <a:pt x="1711910" y="470726"/>
                    <a:pt x="1699308" y="458124"/>
                    <a:pt x="1683763" y="458124"/>
                  </a:cubicBezTo>
                  <a:close/>
                  <a:moveTo>
                    <a:pt x="1571174" y="458124"/>
                  </a:moveTo>
                  <a:cubicBezTo>
                    <a:pt x="1555629" y="458124"/>
                    <a:pt x="1543027" y="470726"/>
                    <a:pt x="1543027" y="486271"/>
                  </a:cubicBezTo>
                  <a:cubicBezTo>
                    <a:pt x="1543027" y="501817"/>
                    <a:pt x="1555629" y="514418"/>
                    <a:pt x="1571174" y="514418"/>
                  </a:cubicBezTo>
                  <a:cubicBezTo>
                    <a:pt x="1586720" y="514418"/>
                    <a:pt x="1599321" y="501817"/>
                    <a:pt x="1599321" y="486271"/>
                  </a:cubicBezTo>
                  <a:cubicBezTo>
                    <a:pt x="1599321" y="470726"/>
                    <a:pt x="1586720" y="458124"/>
                    <a:pt x="1571174" y="458124"/>
                  </a:cubicBezTo>
                  <a:close/>
                  <a:moveTo>
                    <a:pt x="1458586" y="458124"/>
                  </a:moveTo>
                  <a:cubicBezTo>
                    <a:pt x="1443041" y="458124"/>
                    <a:pt x="1430439" y="470726"/>
                    <a:pt x="1430439" y="486271"/>
                  </a:cubicBezTo>
                  <a:cubicBezTo>
                    <a:pt x="1430439" y="501817"/>
                    <a:pt x="1443041" y="514418"/>
                    <a:pt x="1458586" y="514418"/>
                  </a:cubicBezTo>
                  <a:cubicBezTo>
                    <a:pt x="1474131" y="514418"/>
                    <a:pt x="1486733" y="501817"/>
                    <a:pt x="1486733" y="486271"/>
                  </a:cubicBezTo>
                  <a:cubicBezTo>
                    <a:pt x="1486733" y="470726"/>
                    <a:pt x="1474131" y="458124"/>
                    <a:pt x="1458586" y="458124"/>
                  </a:cubicBezTo>
                  <a:close/>
                  <a:moveTo>
                    <a:pt x="1345997" y="458124"/>
                  </a:moveTo>
                  <a:cubicBezTo>
                    <a:pt x="1330452" y="458124"/>
                    <a:pt x="1317850" y="470726"/>
                    <a:pt x="1317850" y="486271"/>
                  </a:cubicBezTo>
                  <a:cubicBezTo>
                    <a:pt x="1317850" y="501817"/>
                    <a:pt x="1330452" y="514418"/>
                    <a:pt x="1345997" y="514418"/>
                  </a:cubicBezTo>
                  <a:cubicBezTo>
                    <a:pt x="1361543" y="514418"/>
                    <a:pt x="1374144" y="501817"/>
                    <a:pt x="1374144" y="486271"/>
                  </a:cubicBezTo>
                  <a:cubicBezTo>
                    <a:pt x="1374144" y="470726"/>
                    <a:pt x="1361543" y="458124"/>
                    <a:pt x="1345997" y="458124"/>
                  </a:cubicBezTo>
                  <a:close/>
                  <a:moveTo>
                    <a:pt x="1233409" y="458124"/>
                  </a:moveTo>
                  <a:cubicBezTo>
                    <a:pt x="1217863" y="458124"/>
                    <a:pt x="1205262" y="470726"/>
                    <a:pt x="1205262" y="486271"/>
                  </a:cubicBezTo>
                  <a:cubicBezTo>
                    <a:pt x="1205262" y="501817"/>
                    <a:pt x="1217863" y="514418"/>
                    <a:pt x="1233409" y="514418"/>
                  </a:cubicBezTo>
                  <a:cubicBezTo>
                    <a:pt x="1248954" y="514418"/>
                    <a:pt x="1261556" y="501817"/>
                    <a:pt x="1261556" y="486271"/>
                  </a:cubicBezTo>
                  <a:cubicBezTo>
                    <a:pt x="1261556" y="470726"/>
                    <a:pt x="1248954" y="458124"/>
                    <a:pt x="1233409" y="458124"/>
                  </a:cubicBezTo>
                  <a:close/>
                  <a:moveTo>
                    <a:pt x="1120820" y="458124"/>
                  </a:moveTo>
                  <a:cubicBezTo>
                    <a:pt x="1105275" y="458124"/>
                    <a:pt x="1092673" y="470726"/>
                    <a:pt x="1092673" y="486271"/>
                  </a:cubicBezTo>
                  <a:cubicBezTo>
                    <a:pt x="1092673" y="501817"/>
                    <a:pt x="1105275" y="514418"/>
                    <a:pt x="1120820" y="514418"/>
                  </a:cubicBezTo>
                  <a:cubicBezTo>
                    <a:pt x="1136365" y="514418"/>
                    <a:pt x="1148967" y="501817"/>
                    <a:pt x="1148967" y="486271"/>
                  </a:cubicBezTo>
                  <a:cubicBezTo>
                    <a:pt x="1148967" y="470726"/>
                    <a:pt x="1136365" y="458124"/>
                    <a:pt x="1120820" y="458124"/>
                  </a:cubicBezTo>
                  <a:close/>
                  <a:moveTo>
                    <a:pt x="1008232" y="458124"/>
                  </a:moveTo>
                  <a:cubicBezTo>
                    <a:pt x="992686" y="458124"/>
                    <a:pt x="980085" y="470726"/>
                    <a:pt x="980085" y="486271"/>
                  </a:cubicBezTo>
                  <a:cubicBezTo>
                    <a:pt x="980085" y="501817"/>
                    <a:pt x="992686" y="514418"/>
                    <a:pt x="1008232" y="514418"/>
                  </a:cubicBezTo>
                  <a:cubicBezTo>
                    <a:pt x="1023777" y="514418"/>
                    <a:pt x="1036379" y="501817"/>
                    <a:pt x="1036379" y="486271"/>
                  </a:cubicBezTo>
                  <a:cubicBezTo>
                    <a:pt x="1036379" y="470726"/>
                    <a:pt x="1023777" y="458124"/>
                    <a:pt x="1008232" y="458124"/>
                  </a:cubicBezTo>
                  <a:close/>
                  <a:moveTo>
                    <a:pt x="895643" y="458124"/>
                  </a:moveTo>
                  <a:cubicBezTo>
                    <a:pt x="880098" y="458124"/>
                    <a:pt x="867496" y="470726"/>
                    <a:pt x="867496" y="486271"/>
                  </a:cubicBezTo>
                  <a:cubicBezTo>
                    <a:pt x="867496" y="501817"/>
                    <a:pt x="880098" y="514418"/>
                    <a:pt x="895643" y="514418"/>
                  </a:cubicBezTo>
                  <a:cubicBezTo>
                    <a:pt x="911188" y="514418"/>
                    <a:pt x="923790" y="501817"/>
                    <a:pt x="923790" y="486271"/>
                  </a:cubicBezTo>
                  <a:cubicBezTo>
                    <a:pt x="923790" y="470726"/>
                    <a:pt x="911188" y="458124"/>
                    <a:pt x="895643" y="458124"/>
                  </a:cubicBezTo>
                  <a:close/>
                  <a:moveTo>
                    <a:pt x="783055" y="458124"/>
                  </a:moveTo>
                  <a:cubicBezTo>
                    <a:pt x="767510" y="458124"/>
                    <a:pt x="754908" y="470726"/>
                    <a:pt x="754908" y="486271"/>
                  </a:cubicBezTo>
                  <a:cubicBezTo>
                    <a:pt x="754908" y="501817"/>
                    <a:pt x="767510" y="514418"/>
                    <a:pt x="783055" y="514418"/>
                  </a:cubicBezTo>
                  <a:cubicBezTo>
                    <a:pt x="798600" y="514418"/>
                    <a:pt x="811202" y="501817"/>
                    <a:pt x="811202" y="486271"/>
                  </a:cubicBezTo>
                  <a:cubicBezTo>
                    <a:pt x="811202" y="470726"/>
                    <a:pt x="798600" y="458124"/>
                    <a:pt x="783055" y="458124"/>
                  </a:cubicBezTo>
                  <a:close/>
                  <a:moveTo>
                    <a:pt x="670467" y="458124"/>
                  </a:moveTo>
                  <a:cubicBezTo>
                    <a:pt x="654922" y="458124"/>
                    <a:pt x="642320" y="470726"/>
                    <a:pt x="642320" y="486271"/>
                  </a:cubicBezTo>
                  <a:cubicBezTo>
                    <a:pt x="642320" y="501817"/>
                    <a:pt x="654922" y="514418"/>
                    <a:pt x="670467" y="514418"/>
                  </a:cubicBezTo>
                  <a:cubicBezTo>
                    <a:pt x="686012" y="514418"/>
                    <a:pt x="698614" y="501817"/>
                    <a:pt x="698614" y="486271"/>
                  </a:cubicBezTo>
                  <a:cubicBezTo>
                    <a:pt x="698614" y="470726"/>
                    <a:pt x="686012" y="458124"/>
                    <a:pt x="670467" y="458124"/>
                  </a:cubicBezTo>
                  <a:close/>
                  <a:moveTo>
                    <a:pt x="557878" y="458124"/>
                  </a:moveTo>
                  <a:cubicBezTo>
                    <a:pt x="542333" y="458124"/>
                    <a:pt x="529732" y="470726"/>
                    <a:pt x="529732" y="486271"/>
                  </a:cubicBezTo>
                  <a:cubicBezTo>
                    <a:pt x="529732" y="501817"/>
                    <a:pt x="542333" y="514418"/>
                    <a:pt x="557878" y="514418"/>
                  </a:cubicBezTo>
                  <a:cubicBezTo>
                    <a:pt x="573423" y="514418"/>
                    <a:pt x="586025" y="501817"/>
                    <a:pt x="586025" y="486271"/>
                  </a:cubicBezTo>
                  <a:cubicBezTo>
                    <a:pt x="586025" y="470726"/>
                    <a:pt x="573423" y="458124"/>
                    <a:pt x="557878" y="458124"/>
                  </a:cubicBezTo>
                  <a:close/>
                  <a:moveTo>
                    <a:pt x="445290" y="458124"/>
                  </a:moveTo>
                  <a:cubicBezTo>
                    <a:pt x="429744" y="458124"/>
                    <a:pt x="417143" y="470726"/>
                    <a:pt x="417143" y="486271"/>
                  </a:cubicBezTo>
                  <a:cubicBezTo>
                    <a:pt x="417143" y="501817"/>
                    <a:pt x="429744" y="514418"/>
                    <a:pt x="445290" y="514418"/>
                  </a:cubicBezTo>
                  <a:cubicBezTo>
                    <a:pt x="460836" y="514418"/>
                    <a:pt x="473437" y="501817"/>
                    <a:pt x="473437" y="486271"/>
                  </a:cubicBezTo>
                  <a:cubicBezTo>
                    <a:pt x="473437" y="470726"/>
                    <a:pt x="460836" y="458124"/>
                    <a:pt x="445290" y="458124"/>
                  </a:cubicBezTo>
                  <a:close/>
                  <a:moveTo>
                    <a:pt x="332701" y="458124"/>
                  </a:moveTo>
                  <a:cubicBezTo>
                    <a:pt x="317156" y="458124"/>
                    <a:pt x="304554" y="470726"/>
                    <a:pt x="304554" y="486271"/>
                  </a:cubicBezTo>
                  <a:cubicBezTo>
                    <a:pt x="304554" y="501817"/>
                    <a:pt x="317156" y="514418"/>
                    <a:pt x="332701" y="514418"/>
                  </a:cubicBezTo>
                  <a:cubicBezTo>
                    <a:pt x="348247" y="514418"/>
                    <a:pt x="360848" y="501817"/>
                    <a:pt x="360848" y="486271"/>
                  </a:cubicBezTo>
                  <a:cubicBezTo>
                    <a:pt x="360848" y="470726"/>
                    <a:pt x="348247" y="458124"/>
                    <a:pt x="332701" y="458124"/>
                  </a:cubicBezTo>
                  <a:close/>
                  <a:moveTo>
                    <a:pt x="220113" y="458124"/>
                  </a:moveTo>
                  <a:cubicBezTo>
                    <a:pt x="204568" y="458124"/>
                    <a:pt x="191966" y="470726"/>
                    <a:pt x="191966" y="486271"/>
                  </a:cubicBezTo>
                  <a:cubicBezTo>
                    <a:pt x="191966" y="501817"/>
                    <a:pt x="204568" y="514418"/>
                    <a:pt x="220113" y="514418"/>
                  </a:cubicBezTo>
                  <a:cubicBezTo>
                    <a:pt x="235659" y="514418"/>
                    <a:pt x="248260" y="501817"/>
                    <a:pt x="248260" y="486271"/>
                  </a:cubicBezTo>
                  <a:cubicBezTo>
                    <a:pt x="248260" y="470726"/>
                    <a:pt x="235659" y="458124"/>
                    <a:pt x="220113" y="458124"/>
                  </a:cubicBezTo>
                  <a:close/>
                  <a:moveTo>
                    <a:pt x="107525" y="458124"/>
                  </a:moveTo>
                  <a:cubicBezTo>
                    <a:pt x="91980" y="458124"/>
                    <a:pt x="79378" y="470726"/>
                    <a:pt x="79378" y="486271"/>
                  </a:cubicBezTo>
                  <a:cubicBezTo>
                    <a:pt x="79378" y="501817"/>
                    <a:pt x="91980" y="514418"/>
                    <a:pt x="107525" y="514418"/>
                  </a:cubicBezTo>
                  <a:cubicBezTo>
                    <a:pt x="123070" y="514418"/>
                    <a:pt x="135672" y="501817"/>
                    <a:pt x="135672" y="486271"/>
                  </a:cubicBezTo>
                  <a:cubicBezTo>
                    <a:pt x="135672" y="470726"/>
                    <a:pt x="123070" y="458124"/>
                    <a:pt x="107525" y="458124"/>
                  </a:cubicBezTo>
                  <a:close/>
                  <a:moveTo>
                    <a:pt x="0" y="0"/>
                  </a:moveTo>
                  <a:lnTo>
                    <a:pt x="2916000" y="0"/>
                  </a:lnTo>
                  <a:lnTo>
                    <a:pt x="2916000" y="142874"/>
                  </a:lnTo>
                  <a:lnTo>
                    <a:pt x="2917172" y="142874"/>
                  </a:lnTo>
                  <a:lnTo>
                    <a:pt x="2917172" y="244204"/>
                  </a:lnTo>
                  <a:lnTo>
                    <a:pt x="2917172" y="304439"/>
                  </a:lnTo>
                  <a:lnTo>
                    <a:pt x="2917172" y="460222"/>
                  </a:lnTo>
                  <a:lnTo>
                    <a:pt x="2902334" y="466368"/>
                  </a:lnTo>
                  <a:cubicBezTo>
                    <a:pt x="2897241" y="471462"/>
                    <a:pt x="2894090" y="478499"/>
                    <a:pt x="2894090" y="486271"/>
                  </a:cubicBezTo>
                  <a:cubicBezTo>
                    <a:pt x="2894090" y="494044"/>
                    <a:pt x="2897241" y="501081"/>
                    <a:pt x="2902334" y="506174"/>
                  </a:cubicBezTo>
                  <a:lnTo>
                    <a:pt x="2917172" y="512321"/>
                  </a:lnTo>
                  <a:lnTo>
                    <a:pt x="2917172" y="2246668"/>
                  </a:lnTo>
                  <a:lnTo>
                    <a:pt x="2905193" y="2249087"/>
                  </a:lnTo>
                  <a:cubicBezTo>
                    <a:pt x="2892464" y="2254471"/>
                    <a:pt x="2882267" y="2264668"/>
                    <a:pt x="2876883" y="2277398"/>
                  </a:cubicBezTo>
                  <a:lnTo>
                    <a:pt x="2873597" y="2293671"/>
                  </a:lnTo>
                  <a:lnTo>
                    <a:pt x="2824605" y="2293671"/>
                  </a:lnTo>
                  <a:lnTo>
                    <a:pt x="2821320" y="2277398"/>
                  </a:lnTo>
                  <a:cubicBezTo>
                    <a:pt x="2813243" y="2258304"/>
                    <a:pt x="2794337" y="2244906"/>
                    <a:pt x="2772302" y="2244906"/>
                  </a:cubicBezTo>
                  <a:cubicBezTo>
                    <a:pt x="2750266" y="2244906"/>
                    <a:pt x="2731360" y="2258304"/>
                    <a:pt x="2723284" y="2277398"/>
                  </a:cubicBezTo>
                  <a:lnTo>
                    <a:pt x="2719998" y="2293671"/>
                  </a:lnTo>
                  <a:lnTo>
                    <a:pt x="2671010" y="2293671"/>
                  </a:lnTo>
                  <a:lnTo>
                    <a:pt x="2667725" y="2277398"/>
                  </a:lnTo>
                  <a:cubicBezTo>
                    <a:pt x="2659649" y="2258304"/>
                    <a:pt x="2640742" y="2244906"/>
                    <a:pt x="2618707" y="2244906"/>
                  </a:cubicBezTo>
                  <a:cubicBezTo>
                    <a:pt x="2596672" y="2244906"/>
                    <a:pt x="2577766" y="2258304"/>
                    <a:pt x="2569690" y="2277398"/>
                  </a:cubicBezTo>
                  <a:lnTo>
                    <a:pt x="2566404" y="2293671"/>
                  </a:lnTo>
                  <a:lnTo>
                    <a:pt x="2517416" y="2293671"/>
                  </a:lnTo>
                  <a:lnTo>
                    <a:pt x="2514131" y="2277398"/>
                  </a:lnTo>
                  <a:cubicBezTo>
                    <a:pt x="2506054" y="2258304"/>
                    <a:pt x="2487148" y="2244906"/>
                    <a:pt x="2465113" y="2244906"/>
                  </a:cubicBezTo>
                  <a:cubicBezTo>
                    <a:pt x="2443077" y="2244906"/>
                    <a:pt x="2424171" y="2258304"/>
                    <a:pt x="2416095" y="2277398"/>
                  </a:cubicBezTo>
                  <a:lnTo>
                    <a:pt x="2412810" y="2293671"/>
                  </a:lnTo>
                  <a:lnTo>
                    <a:pt x="2363821" y="2293671"/>
                  </a:lnTo>
                  <a:lnTo>
                    <a:pt x="2360536" y="2277398"/>
                  </a:lnTo>
                  <a:cubicBezTo>
                    <a:pt x="2352460" y="2258304"/>
                    <a:pt x="2333553" y="2244906"/>
                    <a:pt x="2311518" y="2244906"/>
                  </a:cubicBezTo>
                  <a:cubicBezTo>
                    <a:pt x="2289483" y="2244906"/>
                    <a:pt x="2270577" y="2258304"/>
                    <a:pt x="2262501" y="2277398"/>
                  </a:cubicBezTo>
                  <a:lnTo>
                    <a:pt x="2259215" y="2293671"/>
                  </a:lnTo>
                  <a:lnTo>
                    <a:pt x="2210227" y="2293671"/>
                  </a:lnTo>
                  <a:lnTo>
                    <a:pt x="2206941" y="2277398"/>
                  </a:lnTo>
                  <a:cubicBezTo>
                    <a:pt x="2198865" y="2258304"/>
                    <a:pt x="2179959" y="2244906"/>
                    <a:pt x="2157923" y="2244906"/>
                  </a:cubicBezTo>
                  <a:cubicBezTo>
                    <a:pt x="2135888" y="2244906"/>
                    <a:pt x="2116982" y="2258304"/>
                    <a:pt x="2108906" y="2277398"/>
                  </a:cubicBezTo>
                  <a:lnTo>
                    <a:pt x="2105620" y="2293671"/>
                  </a:lnTo>
                  <a:lnTo>
                    <a:pt x="2056632" y="2293671"/>
                  </a:lnTo>
                  <a:lnTo>
                    <a:pt x="2053346" y="2277398"/>
                  </a:lnTo>
                  <a:cubicBezTo>
                    <a:pt x="2045271" y="2258304"/>
                    <a:pt x="2026364" y="2244906"/>
                    <a:pt x="2004329" y="2244906"/>
                  </a:cubicBezTo>
                  <a:cubicBezTo>
                    <a:pt x="1982294" y="2244906"/>
                    <a:pt x="1963387" y="2258304"/>
                    <a:pt x="1955312" y="2277398"/>
                  </a:cubicBezTo>
                  <a:lnTo>
                    <a:pt x="1952026" y="2293671"/>
                  </a:lnTo>
                  <a:lnTo>
                    <a:pt x="1903038" y="2293671"/>
                  </a:lnTo>
                  <a:lnTo>
                    <a:pt x="1899752" y="2277398"/>
                  </a:lnTo>
                  <a:cubicBezTo>
                    <a:pt x="1891676" y="2258304"/>
                    <a:pt x="1872770" y="2244906"/>
                    <a:pt x="1850734" y="2244906"/>
                  </a:cubicBezTo>
                  <a:cubicBezTo>
                    <a:pt x="1828699" y="2244906"/>
                    <a:pt x="1809793" y="2258304"/>
                    <a:pt x="1801717" y="2277398"/>
                  </a:cubicBezTo>
                  <a:lnTo>
                    <a:pt x="1798431" y="2293671"/>
                  </a:lnTo>
                  <a:lnTo>
                    <a:pt x="1749443" y="2293671"/>
                  </a:lnTo>
                  <a:lnTo>
                    <a:pt x="1746158" y="2277398"/>
                  </a:lnTo>
                  <a:cubicBezTo>
                    <a:pt x="1738081" y="2258304"/>
                    <a:pt x="1719175" y="2244906"/>
                    <a:pt x="1697140" y="2244906"/>
                  </a:cubicBezTo>
                  <a:cubicBezTo>
                    <a:pt x="1675105" y="2244906"/>
                    <a:pt x="1656198" y="2258304"/>
                    <a:pt x="1648123" y="2277398"/>
                  </a:cubicBezTo>
                  <a:lnTo>
                    <a:pt x="1644837" y="2293671"/>
                  </a:lnTo>
                  <a:lnTo>
                    <a:pt x="1595849" y="2293671"/>
                  </a:lnTo>
                  <a:lnTo>
                    <a:pt x="1592563" y="2277398"/>
                  </a:lnTo>
                  <a:cubicBezTo>
                    <a:pt x="1584487" y="2258304"/>
                    <a:pt x="1565581" y="2244906"/>
                    <a:pt x="1543545" y="2244906"/>
                  </a:cubicBezTo>
                  <a:cubicBezTo>
                    <a:pt x="1521510" y="2244906"/>
                    <a:pt x="1502604" y="2258304"/>
                    <a:pt x="1494528" y="2277398"/>
                  </a:cubicBezTo>
                  <a:lnTo>
                    <a:pt x="1491242" y="2293671"/>
                  </a:lnTo>
                  <a:lnTo>
                    <a:pt x="1442254" y="2293671"/>
                  </a:lnTo>
                  <a:lnTo>
                    <a:pt x="1438969" y="2277398"/>
                  </a:lnTo>
                  <a:cubicBezTo>
                    <a:pt x="1430892" y="2258304"/>
                    <a:pt x="1411986" y="2244906"/>
                    <a:pt x="1389951" y="2244906"/>
                  </a:cubicBezTo>
                  <a:cubicBezTo>
                    <a:pt x="1367916" y="2244906"/>
                    <a:pt x="1349009" y="2258304"/>
                    <a:pt x="1340933" y="2277398"/>
                  </a:cubicBezTo>
                  <a:lnTo>
                    <a:pt x="1337648" y="2293671"/>
                  </a:lnTo>
                  <a:lnTo>
                    <a:pt x="1288659" y="2293671"/>
                  </a:lnTo>
                  <a:lnTo>
                    <a:pt x="1285374" y="2277398"/>
                  </a:lnTo>
                  <a:cubicBezTo>
                    <a:pt x="1277298" y="2258304"/>
                    <a:pt x="1258391" y="2244906"/>
                    <a:pt x="1236356" y="2244906"/>
                  </a:cubicBezTo>
                  <a:cubicBezTo>
                    <a:pt x="1214321" y="2244906"/>
                    <a:pt x="1195415" y="2258304"/>
                    <a:pt x="1187339" y="2277398"/>
                  </a:cubicBezTo>
                  <a:lnTo>
                    <a:pt x="1184053" y="2293671"/>
                  </a:lnTo>
                  <a:lnTo>
                    <a:pt x="1135065" y="2293671"/>
                  </a:lnTo>
                  <a:lnTo>
                    <a:pt x="1131780" y="2277398"/>
                  </a:lnTo>
                  <a:cubicBezTo>
                    <a:pt x="1123703" y="2258304"/>
                    <a:pt x="1104797" y="2244906"/>
                    <a:pt x="1082762" y="2244906"/>
                  </a:cubicBezTo>
                  <a:cubicBezTo>
                    <a:pt x="1060726" y="2244906"/>
                    <a:pt x="1041820" y="2258304"/>
                    <a:pt x="1033744" y="2277398"/>
                  </a:cubicBezTo>
                  <a:lnTo>
                    <a:pt x="1030458" y="2293671"/>
                  </a:lnTo>
                  <a:lnTo>
                    <a:pt x="981470" y="2293671"/>
                  </a:lnTo>
                  <a:lnTo>
                    <a:pt x="978185" y="2277398"/>
                  </a:lnTo>
                  <a:cubicBezTo>
                    <a:pt x="970109" y="2258304"/>
                    <a:pt x="951202" y="2244906"/>
                    <a:pt x="929167" y="2244906"/>
                  </a:cubicBezTo>
                  <a:cubicBezTo>
                    <a:pt x="907132" y="2244906"/>
                    <a:pt x="888226" y="2258304"/>
                    <a:pt x="880150" y="2277398"/>
                  </a:cubicBezTo>
                  <a:lnTo>
                    <a:pt x="876864" y="2293671"/>
                  </a:lnTo>
                  <a:lnTo>
                    <a:pt x="827876" y="2293671"/>
                  </a:lnTo>
                  <a:lnTo>
                    <a:pt x="824591" y="2277398"/>
                  </a:lnTo>
                  <a:cubicBezTo>
                    <a:pt x="816514" y="2258304"/>
                    <a:pt x="797608" y="2244906"/>
                    <a:pt x="775573" y="2244906"/>
                  </a:cubicBezTo>
                  <a:cubicBezTo>
                    <a:pt x="753538" y="2244906"/>
                    <a:pt x="734632" y="2258304"/>
                    <a:pt x="726556" y="2277398"/>
                  </a:cubicBezTo>
                  <a:lnTo>
                    <a:pt x="723270" y="2293671"/>
                  </a:lnTo>
                  <a:lnTo>
                    <a:pt x="674282" y="2293671"/>
                  </a:lnTo>
                  <a:lnTo>
                    <a:pt x="670997" y="2277398"/>
                  </a:lnTo>
                  <a:cubicBezTo>
                    <a:pt x="662920" y="2258304"/>
                    <a:pt x="644014" y="2244906"/>
                    <a:pt x="621979" y="2244906"/>
                  </a:cubicBezTo>
                  <a:cubicBezTo>
                    <a:pt x="599943" y="2244906"/>
                    <a:pt x="581037" y="2258304"/>
                    <a:pt x="572961" y="2277398"/>
                  </a:cubicBezTo>
                  <a:lnTo>
                    <a:pt x="569675" y="2293671"/>
                  </a:lnTo>
                  <a:lnTo>
                    <a:pt x="520687" y="2293671"/>
                  </a:lnTo>
                  <a:lnTo>
                    <a:pt x="517401" y="2277398"/>
                  </a:lnTo>
                  <a:cubicBezTo>
                    <a:pt x="509326" y="2258304"/>
                    <a:pt x="490419" y="2244906"/>
                    <a:pt x="468384" y="2244906"/>
                  </a:cubicBezTo>
                  <a:cubicBezTo>
                    <a:pt x="446349" y="2244906"/>
                    <a:pt x="427443" y="2258304"/>
                    <a:pt x="419367" y="2277398"/>
                  </a:cubicBezTo>
                  <a:lnTo>
                    <a:pt x="416081" y="2293671"/>
                  </a:lnTo>
                  <a:lnTo>
                    <a:pt x="367093" y="2293671"/>
                  </a:lnTo>
                  <a:lnTo>
                    <a:pt x="363807" y="2277398"/>
                  </a:lnTo>
                  <a:cubicBezTo>
                    <a:pt x="355731" y="2258304"/>
                    <a:pt x="336825" y="2244906"/>
                    <a:pt x="314790" y="2244906"/>
                  </a:cubicBezTo>
                  <a:cubicBezTo>
                    <a:pt x="292754" y="2244906"/>
                    <a:pt x="273848" y="2258304"/>
                    <a:pt x="265772" y="2277398"/>
                  </a:cubicBezTo>
                  <a:lnTo>
                    <a:pt x="262486" y="2293671"/>
                  </a:lnTo>
                  <a:lnTo>
                    <a:pt x="213498" y="2293671"/>
                  </a:lnTo>
                  <a:lnTo>
                    <a:pt x="210213" y="2277398"/>
                  </a:lnTo>
                  <a:cubicBezTo>
                    <a:pt x="202137" y="2258304"/>
                    <a:pt x="183230" y="2244906"/>
                    <a:pt x="161196" y="2244906"/>
                  </a:cubicBezTo>
                  <a:cubicBezTo>
                    <a:pt x="139160" y="2244906"/>
                    <a:pt x="120254" y="2258304"/>
                    <a:pt x="112178" y="2277398"/>
                  </a:cubicBezTo>
                  <a:lnTo>
                    <a:pt x="108892" y="2293671"/>
                  </a:lnTo>
                  <a:lnTo>
                    <a:pt x="59904" y="2293671"/>
                  </a:lnTo>
                  <a:lnTo>
                    <a:pt x="56618" y="2277398"/>
                  </a:lnTo>
                  <a:cubicBezTo>
                    <a:pt x="48542" y="2258304"/>
                    <a:pt x="29636" y="2244906"/>
                    <a:pt x="7600" y="2244906"/>
                  </a:cubicBezTo>
                  <a:lnTo>
                    <a:pt x="0" y="2246441"/>
                  </a:lnTo>
                  <a:lnTo>
                    <a:pt x="0" y="512321"/>
                  </a:lnTo>
                  <a:lnTo>
                    <a:pt x="14839" y="506174"/>
                  </a:lnTo>
                  <a:cubicBezTo>
                    <a:pt x="19933" y="501081"/>
                    <a:pt x="23083" y="494044"/>
                    <a:pt x="23083" y="486271"/>
                  </a:cubicBezTo>
                  <a:cubicBezTo>
                    <a:pt x="23083" y="478499"/>
                    <a:pt x="19933" y="471462"/>
                    <a:pt x="14839" y="466368"/>
                  </a:cubicBezTo>
                  <a:lnTo>
                    <a:pt x="0" y="460222"/>
                  </a:lnTo>
                  <a:lnTo>
                    <a:pt x="0" y="371475"/>
                  </a:lnTo>
                  <a:lnTo>
                    <a:pt x="0" y="304439"/>
                  </a:lnTo>
                  <a:lnTo>
                    <a:pt x="0" y="244204"/>
                  </a:lnTo>
                  <a:lnTo>
                    <a:pt x="0" y="142874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ysClr val="window" lastClr="FFFFFF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tIns="0" bIns="0" rtlCol="0" anchor="t">
              <a:normAutofit/>
            </a:bodyPr>
            <a:p>
              <a:pPr algn="ctr">
                <a:lnSpc>
                  <a:spcPct val="120000"/>
                </a:lnSpc>
              </a:pPr>
              <a:endParaRPr lang="en-US" altLang="zh-CN" sz="2000" b="1" spc="300" dirty="0">
                <a:solidFill>
                  <a:srgbClr val="FA855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4"/>
              </p:custDataLst>
            </p:nvPr>
          </p:nvSpPr>
          <p:spPr>
            <a:xfrm>
              <a:off x="376106" y="3995550"/>
              <a:ext cx="7792287" cy="193173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20000"/>
                </a:lnSpc>
              </a:pPr>
              <a:endParaRPr lang="zh-CN" altLang="en-US" sz="1600" spc="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5"/>
              </p:custDataLst>
            </p:nvPr>
          </p:nvSpPr>
          <p:spPr>
            <a:xfrm>
              <a:off x="159792" y="3356484"/>
              <a:ext cx="3607354" cy="59732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2000" b="1" spc="3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（</a:t>
              </a:r>
              <a:r>
                <a:rPr lang="en-US" altLang="zh-CN" sz="2000" b="1" spc="3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1</a:t>
              </a:r>
              <a:r>
                <a:rPr lang="zh-CN" altLang="en-US" sz="2000" b="1" spc="3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）标题明旨</a:t>
              </a:r>
              <a:endParaRPr lang="zh-CN" altLang="en-US" sz="2000" b="1" spc="3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76329" y="3995332"/>
              <a:ext cx="7703820" cy="1433830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>
              <a:noAutofit/>
            </a:bodyPr>
            <a:p>
              <a:pPr indent="542925" algn="just">
                <a:lnSpc>
                  <a:spcPct val="150000"/>
                </a:lnSpc>
              </a:pPr>
              <a:r>
                <a:rPr lang="zh-CN" altLang="zh-CN" kern="1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在标题中把应用文的主</a:t>
              </a:r>
              <a:r>
                <a:rPr lang="zh-CN" altLang="zh-CN" kern="1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旨明确地表达出来。这种表达方式极为简便，对内容单一、简短的公文尤其适用。</a:t>
              </a:r>
              <a:endParaRPr lang="zh-CN" altLang="zh-CN" kern="1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130935" y="1340485"/>
            <a:ext cx="3963035" cy="62547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noAutofit/>
          </a:bodyPr>
          <a:p>
            <a:pPr algn="l">
              <a:lnSpc>
                <a:spcPct val="140000"/>
              </a:lnSpc>
            </a:pPr>
            <a:r>
              <a:rPr lang="zh-CN" altLang="en-US" sz="2400" b="1" kern="100" dirty="0">
                <a:effectLst/>
                <a:latin typeface="微软雅黑" panose="020B0503020204020204" charset="-122"/>
                <a:ea typeface="微软雅黑" panose="020B0503020204020204" charset="-122"/>
                <a:cs typeface="江城圆体 400W" panose="020B0500000000000000" pitchFamily="34" charset="-122"/>
              </a:rPr>
              <a:t>应用文主旨常见的表现方式</a:t>
            </a:r>
            <a:endParaRPr lang="zh-CN" altLang="en-US" sz="2400" b="1" kern="100" dirty="0">
              <a:effectLst/>
              <a:latin typeface="微软雅黑" panose="020B0503020204020204" charset="-122"/>
              <a:ea typeface="微软雅黑" panose="020B0503020204020204" charset="-122"/>
              <a:cs typeface="江城圆体 400W" panose="020B0500000000000000" pitchFamily="34" charset="-122"/>
            </a:endParaRPr>
          </a:p>
        </p:txBody>
      </p:sp>
      <p:grpSp>
        <p:nvGrpSpPr>
          <p:cNvPr id="9" name="组合 8"/>
          <p:cNvGrpSpPr/>
          <p:nvPr>
            <p:custDataLst>
              <p:tags r:id="rId6"/>
            </p:custDataLst>
          </p:nvPr>
        </p:nvGrpSpPr>
        <p:grpSpPr>
          <a:xfrm>
            <a:off x="6330950" y="2233295"/>
            <a:ext cx="5684520" cy="2102485"/>
            <a:chOff x="159792" y="3356484"/>
            <a:chExt cx="8098171" cy="2843349"/>
          </a:xfrm>
        </p:grpSpPr>
        <p:sp>
          <p:nvSpPr>
            <p:cNvPr id="10" name="任意多边形 9"/>
            <p:cNvSpPr/>
            <p:nvPr>
              <p:custDataLst>
                <p:tags r:id="rId7"/>
              </p:custDataLst>
            </p:nvPr>
          </p:nvSpPr>
          <p:spPr>
            <a:xfrm>
              <a:off x="376388" y="3356485"/>
              <a:ext cx="7792922" cy="2843348"/>
            </a:xfrm>
            <a:custGeom>
              <a:avLst/>
              <a:gdLst>
                <a:gd name="connsiteX0" fmla="*/ 2809648 w 2917172"/>
                <a:gd name="connsiteY0" fmla="*/ 458124 h 2293671"/>
                <a:gd name="connsiteX1" fmla="*/ 2781501 w 2917172"/>
                <a:gd name="connsiteY1" fmla="*/ 486271 h 2293671"/>
                <a:gd name="connsiteX2" fmla="*/ 2809648 w 2917172"/>
                <a:gd name="connsiteY2" fmla="*/ 514418 h 2293671"/>
                <a:gd name="connsiteX3" fmla="*/ 2837795 w 2917172"/>
                <a:gd name="connsiteY3" fmla="*/ 486271 h 2293671"/>
                <a:gd name="connsiteX4" fmla="*/ 2809648 w 2917172"/>
                <a:gd name="connsiteY4" fmla="*/ 458124 h 2293671"/>
                <a:gd name="connsiteX5" fmla="*/ 2697060 w 2917172"/>
                <a:gd name="connsiteY5" fmla="*/ 458124 h 2293671"/>
                <a:gd name="connsiteX6" fmla="*/ 2668913 w 2917172"/>
                <a:gd name="connsiteY6" fmla="*/ 486271 h 2293671"/>
                <a:gd name="connsiteX7" fmla="*/ 2697060 w 2917172"/>
                <a:gd name="connsiteY7" fmla="*/ 514418 h 2293671"/>
                <a:gd name="connsiteX8" fmla="*/ 2725207 w 2917172"/>
                <a:gd name="connsiteY8" fmla="*/ 486271 h 2293671"/>
                <a:gd name="connsiteX9" fmla="*/ 2697060 w 2917172"/>
                <a:gd name="connsiteY9" fmla="*/ 458124 h 2293671"/>
                <a:gd name="connsiteX10" fmla="*/ 2584471 w 2917172"/>
                <a:gd name="connsiteY10" fmla="*/ 458124 h 2293671"/>
                <a:gd name="connsiteX11" fmla="*/ 2556324 w 2917172"/>
                <a:gd name="connsiteY11" fmla="*/ 486271 h 2293671"/>
                <a:gd name="connsiteX12" fmla="*/ 2584471 w 2917172"/>
                <a:gd name="connsiteY12" fmla="*/ 514418 h 2293671"/>
                <a:gd name="connsiteX13" fmla="*/ 2612618 w 2917172"/>
                <a:gd name="connsiteY13" fmla="*/ 486271 h 2293671"/>
                <a:gd name="connsiteX14" fmla="*/ 2584471 w 2917172"/>
                <a:gd name="connsiteY14" fmla="*/ 458124 h 2293671"/>
                <a:gd name="connsiteX15" fmla="*/ 2471883 w 2917172"/>
                <a:gd name="connsiteY15" fmla="*/ 458124 h 2293671"/>
                <a:gd name="connsiteX16" fmla="*/ 2443736 w 2917172"/>
                <a:gd name="connsiteY16" fmla="*/ 486271 h 2293671"/>
                <a:gd name="connsiteX17" fmla="*/ 2471883 w 2917172"/>
                <a:gd name="connsiteY17" fmla="*/ 514418 h 2293671"/>
                <a:gd name="connsiteX18" fmla="*/ 2500029 w 2917172"/>
                <a:gd name="connsiteY18" fmla="*/ 486271 h 2293671"/>
                <a:gd name="connsiteX19" fmla="*/ 2471883 w 2917172"/>
                <a:gd name="connsiteY19" fmla="*/ 458124 h 2293671"/>
                <a:gd name="connsiteX20" fmla="*/ 2359294 w 2917172"/>
                <a:gd name="connsiteY20" fmla="*/ 458124 h 2293671"/>
                <a:gd name="connsiteX21" fmla="*/ 2331147 w 2917172"/>
                <a:gd name="connsiteY21" fmla="*/ 486271 h 2293671"/>
                <a:gd name="connsiteX22" fmla="*/ 2359294 w 2917172"/>
                <a:gd name="connsiteY22" fmla="*/ 514418 h 2293671"/>
                <a:gd name="connsiteX23" fmla="*/ 2387441 w 2917172"/>
                <a:gd name="connsiteY23" fmla="*/ 486271 h 2293671"/>
                <a:gd name="connsiteX24" fmla="*/ 2359294 w 2917172"/>
                <a:gd name="connsiteY24" fmla="*/ 458124 h 2293671"/>
                <a:gd name="connsiteX25" fmla="*/ 2246705 w 2917172"/>
                <a:gd name="connsiteY25" fmla="*/ 458124 h 2293671"/>
                <a:gd name="connsiteX26" fmla="*/ 2218559 w 2917172"/>
                <a:gd name="connsiteY26" fmla="*/ 486271 h 2293671"/>
                <a:gd name="connsiteX27" fmla="*/ 2246705 w 2917172"/>
                <a:gd name="connsiteY27" fmla="*/ 514418 h 2293671"/>
                <a:gd name="connsiteX28" fmla="*/ 2274852 w 2917172"/>
                <a:gd name="connsiteY28" fmla="*/ 486271 h 2293671"/>
                <a:gd name="connsiteX29" fmla="*/ 2246705 w 2917172"/>
                <a:gd name="connsiteY29" fmla="*/ 458124 h 2293671"/>
                <a:gd name="connsiteX30" fmla="*/ 2134117 w 2917172"/>
                <a:gd name="connsiteY30" fmla="*/ 458124 h 2293671"/>
                <a:gd name="connsiteX31" fmla="*/ 2105970 w 2917172"/>
                <a:gd name="connsiteY31" fmla="*/ 486271 h 2293671"/>
                <a:gd name="connsiteX32" fmla="*/ 2134117 w 2917172"/>
                <a:gd name="connsiteY32" fmla="*/ 514418 h 2293671"/>
                <a:gd name="connsiteX33" fmla="*/ 2162264 w 2917172"/>
                <a:gd name="connsiteY33" fmla="*/ 486271 h 2293671"/>
                <a:gd name="connsiteX34" fmla="*/ 2134117 w 2917172"/>
                <a:gd name="connsiteY34" fmla="*/ 458124 h 2293671"/>
                <a:gd name="connsiteX35" fmla="*/ 2021528 w 2917172"/>
                <a:gd name="connsiteY35" fmla="*/ 458124 h 2293671"/>
                <a:gd name="connsiteX36" fmla="*/ 1993382 w 2917172"/>
                <a:gd name="connsiteY36" fmla="*/ 486271 h 2293671"/>
                <a:gd name="connsiteX37" fmla="*/ 2021528 w 2917172"/>
                <a:gd name="connsiteY37" fmla="*/ 514418 h 2293671"/>
                <a:gd name="connsiteX38" fmla="*/ 2049675 w 2917172"/>
                <a:gd name="connsiteY38" fmla="*/ 486271 h 2293671"/>
                <a:gd name="connsiteX39" fmla="*/ 2021528 w 2917172"/>
                <a:gd name="connsiteY39" fmla="*/ 458124 h 2293671"/>
                <a:gd name="connsiteX40" fmla="*/ 1908940 w 2917172"/>
                <a:gd name="connsiteY40" fmla="*/ 458124 h 2293671"/>
                <a:gd name="connsiteX41" fmla="*/ 1880793 w 2917172"/>
                <a:gd name="connsiteY41" fmla="*/ 486271 h 2293671"/>
                <a:gd name="connsiteX42" fmla="*/ 1908940 w 2917172"/>
                <a:gd name="connsiteY42" fmla="*/ 514418 h 2293671"/>
                <a:gd name="connsiteX43" fmla="*/ 1937087 w 2917172"/>
                <a:gd name="connsiteY43" fmla="*/ 486271 h 2293671"/>
                <a:gd name="connsiteX44" fmla="*/ 1908940 w 2917172"/>
                <a:gd name="connsiteY44" fmla="*/ 458124 h 2293671"/>
                <a:gd name="connsiteX45" fmla="*/ 1796351 w 2917172"/>
                <a:gd name="connsiteY45" fmla="*/ 458124 h 2293671"/>
                <a:gd name="connsiteX46" fmla="*/ 1768204 w 2917172"/>
                <a:gd name="connsiteY46" fmla="*/ 486271 h 2293671"/>
                <a:gd name="connsiteX47" fmla="*/ 1796351 w 2917172"/>
                <a:gd name="connsiteY47" fmla="*/ 514418 h 2293671"/>
                <a:gd name="connsiteX48" fmla="*/ 1824498 w 2917172"/>
                <a:gd name="connsiteY48" fmla="*/ 486271 h 2293671"/>
                <a:gd name="connsiteX49" fmla="*/ 1796351 w 2917172"/>
                <a:gd name="connsiteY49" fmla="*/ 458124 h 2293671"/>
                <a:gd name="connsiteX50" fmla="*/ 1683763 w 2917172"/>
                <a:gd name="connsiteY50" fmla="*/ 458124 h 2293671"/>
                <a:gd name="connsiteX51" fmla="*/ 1655616 w 2917172"/>
                <a:gd name="connsiteY51" fmla="*/ 486271 h 2293671"/>
                <a:gd name="connsiteX52" fmla="*/ 1683763 w 2917172"/>
                <a:gd name="connsiteY52" fmla="*/ 514418 h 2293671"/>
                <a:gd name="connsiteX53" fmla="*/ 1711910 w 2917172"/>
                <a:gd name="connsiteY53" fmla="*/ 486271 h 2293671"/>
                <a:gd name="connsiteX54" fmla="*/ 1683763 w 2917172"/>
                <a:gd name="connsiteY54" fmla="*/ 458124 h 2293671"/>
                <a:gd name="connsiteX55" fmla="*/ 1571174 w 2917172"/>
                <a:gd name="connsiteY55" fmla="*/ 458124 h 2293671"/>
                <a:gd name="connsiteX56" fmla="*/ 1543027 w 2917172"/>
                <a:gd name="connsiteY56" fmla="*/ 486271 h 2293671"/>
                <a:gd name="connsiteX57" fmla="*/ 1571174 w 2917172"/>
                <a:gd name="connsiteY57" fmla="*/ 514418 h 2293671"/>
                <a:gd name="connsiteX58" fmla="*/ 1599321 w 2917172"/>
                <a:gd name="connsiteY58" fmla="*/ 486271 h 2293671"/>
                <a:gd name="connsiteX59" fmla="*/ 1571174 w 2917172"/>
                <a:gd name="connsiteY59" fmla="*/ 458124 h 2293671"/>
                <a:gd name="connsiteX60" fmla="*/ 1458586 w 2917172"/>
                <a:gd name="connsiteY60" fmla="*/ 458124 h 2293671"/>
                <a:gd name="connsiteX61" fmla="*/ 1430439 w 2917172"/>
                <a:gd name="connsiteY61" fmla="*/ 486271 h 2293671"/>
                <a:gd name="connsiteX62" fmla="*/ 1458586 w 2917172"/>
                <a:gd name="connsiteY62" fmla="*/ 514418 h 2293671"/>
                <a:gd name="connsiteX63" fmla="*/ 1486733 w 2917172"/>
                <a:gd name="connsiteY63" fmla="*/ 486271 h 2293671"/>
                <a:gd name="connsiteX64" fmla="*/ 1458586 w 2917172"/>
                <a:gd name="connsiteY64" fmla="*/ 458124 h 2293671"/>
                <a:gd name="connsiteX65" fmla="*/ 1345997 w 2917172"/>
                <a:gd name="connsiteY65" fmla="*/ 458124 h 2293671"/>
                <a:gd name="connsiteX66" fmla="*/ 1317850 w 2917172"/>
                <a:gd name="connsiteY66" fmla="*/ 486271 h 2293671"/>
                <a:gd name="connsiteX67" fmla="*/ 1345997 w 2917172"/>
                <a:gd name="connsiteY67" fmla="*/ 514418 h 2293671"/>
                <a:gd name="connsiteX68" fmla="*/ 1374144 w 2917172"/>
                <a:gd name="connsiteY68" fmla="*/ 486271 h 2293671"/>
                <a:gd name="connsiteX69" fmla="*/ 1345997 w 2917172"/>
                <a:gd name="connsiteY69" fmla="*/ 458124 h 2293671"/>
                <a:gd name="connsiteX70" fmla="*/ 1233409 w 2917172"/>
                <a:gd name="connsiteY70" fmla="*/ 458124 h 2293671"/>
                <a:gd name="connsiteX71" fmla="*/ 1205262 w 2917172"/>
                <a:gd name="connsiteY71" fmla="*/ 486271 h 2293671"/>
                <a:gd name="connsiteX72" fmla="*/ 1233409 w 2917172"/>
                <a:gd name="connsiteY72" fmla="*/ 514418 h 2293671"/>
                <a:gd name="connsiteX73" fmla="*/ 1261556 w 2917172"/>
                <a:gd name="connsiteY73" fmla="*/ 486271 h 2293671"/>
                <a:gd name="connsiteX74" fmla="*/ 1233409 w 2917172"/>
                <a:gd name="connsiteY74" fmla="*/ 458124 h 2293671"/>
                <a:gd name="connsiteX75" fmla="*/ 1120820 w 2917172"/>
                <a:gd name="connsiteY75" fmla="*/ 458124 h 2293671"/>
                <a:gd name="connsiteX76" fmla="*/ 1092673 w 2917172"/>
                <a:gd name="connsiteY76" fmla="*/ 486271 h 2293671"/>
                <a:gd name="connsiteX77" fmla="*/ 1120820 w 2917172"/>
                <a:gd name="connsiteY77" fmla="*/ 514418 h 2293671"/>
                <a:gd name="connsiteX78" fmla="*/ 1148967 w 2917172"/>
                <a:gd name="connsiteY78" fmla="*/ 486271 h 2293671"/>
                <a:gd name="connsiteX79" fmla="*/ 1120820 w 2917172"/>
                <a:gd name="connsiteY79" fmla="*/ 458124 h 2293671"/>
                <a:gd name="connsiteX80" fmla="*/ 1008232 w 2917172"/>
                <a:gd name="connsiteY80" fmla="*/ 458124 h 2293671"/>
                <a:gd name="connsiteX81" fmla="*/ 980085 w 2917172"/>
                <a:gd name="connsiteY81" fmla="*/ 486271 h 2293671"/>
                <a:gd name="connsiteX82" fmla="*/ 1008232 w 2917172"/>
                <a:gd name="connsiteY82" fmla="*/ 514418 h 2293671"/>
                <a:gd name="connsiteX83" fmla="*/ 1036379 w 2917172"/>
                <a:gd name="connsiteY83" fmla="*/ 486271 h 2293671"/>
                <a:gd name="connsiteX84" fmla="*/ 1008232 w 2917172"/>
                <a:gd name="connsiteY84" fmla="*/ 458124 h 2293671"/>
                <a:gd name="connsiteX85" fmla="*/ 895643 w 2917172"/>
                <a:gd name="connsiteY85" fmla="*/ 458124 h 2293671"/>
                <a:gd name="connsiteX86" fmla="*/ 867496 w 2917172"/>
                <a:gd name="connsiteY86" fmla="*/ 486271 h 2293671"/>
                <a:gd name="connsiteX87" fmla="*/ 895643 w 2917172"/>
                <a:gd name="connsiteY87" fmla="*/ 514418 h 2293671"/>
                <a:gd name="connsiteX88" fmla="*/ 923790 w 2917172"/>
                <a:gd name="connsiteY88" fmla="*/ 486271 h 2293671"/>
                <a:gd name="connsiteX89" fmla="*/ 895643 w 2917172"/>
                <a:gd name="connsiteY89" fmla="*/ 458124 h 2293671"/>
                <a:gd name="connsiteX90" fmla="*/ 783055 w 2917172"/>
                <a:gd name="connsiteY90" fmla="*/ 458124 h 2293671"/>
                <a:gd name="connsiteX91" fmla="*/ 754908 w 2917172"/>
                <a:gd name="connsiteY91" fmla="*/ 486271 h 2293671"/>
                <a:gd name="connsiteX92" fmla="*/ 783055 w 2917172"/>
                <a:gd name="connsiteY92" fmla="*/ 514418 h 2293671"/>
                <a:gd name="connsiteX93" fmla="*/ 811202 w 2917172"/>
                <a:gd name="connsiteY93" fmla="*/ 486271 h 2293671"/>
                <a:gd name="connsiteX94" fmla="*/ 783055 w 2917172"/>
                <a:gd name="connsiteY94" fmla="*/ 458124 h 2293671"/>
                <a:gd name="connsiteX95" fmla="*/ 670467 w 2917172"/>
                <a:gd name="connsiteY95" fmla="*/ 458124 h 2293671"/>
                <a:gd name="connsiteX96" fmla="*/ 642320 w 2917172"/>
                <a:gd name="connsiteY96" fmla="*/ 486271 h 2293671"/>
                <a:gd name="connsiteX97" fmla="*/ 670467 w 2917172"/>
                <a:gd name="connsiteY97" fmla="*/ 514418 h 2293671"/>
                <a:gd name="connsiteX98" fmla="*/ 698614 w 2917172"/>
                <a:gd name="connsiteY98" fmla="*/ 486271 h 2293671"/>
                <a:gd name="connsiteX99" fmla="*/ 670467 w 2917172"/>
                <a:gd name="connsiteY99" fmla="*/ 458124 h 2293671"/>
                <a:gd name="connsiteX100" fmla="*/ 557878 w 2917172"/>
                <a:gd name="connsiteY100" fmla="*/ 458124 h 2293671"/>
                <a:gd name="connsiteX101" fmla="*/ 529732 w 2917172"/>
                <a:gd name="connsiteY101" fmla="*/ 486271 h 2293671"/>
                <a:gd name="connsiteX102" fmla="*/ 557878 w 2917172"/>
                <a:gd name="connsiteY102" fmla="*/ 514418 h 2293671"/>
                <a:gd name="connsiteX103" fmla="*/ 586025 w 2917172"/>
                <a:gd name="connsiteY103" fmla="*/ 486271 h 2293671"/>
                <a:gd name="connsiteX104" fmla="*/ 557878 w 2917172"/>
                <a:gd name="connsiteY104" fmla="*/ 458124 h 2293671"/>
                <a:gd name="connsiteX105" fmla="*/ 445290 w 2917172"/>
                <a:gd name="connsiteY105" fmla="*/ 458124 h 2293671"/>
                <a:gd name="connsiteX106" fmla="*/ 417143 w 2917172"/>
                <a:gd name="connsiteY106" fmla="*/ 486271 h 2293671"/>
                <a:gd name="connsiteX107" fmla="*/ 445290 w 2917172"/>
                <a:gd name="connsiteY107" fmla="*/ 514418 h 2293671"/>
                <a:gd name="connsiteX108" fmla="*/ 473437 w 2917172"/>
                <a:gd name="connsiteY108" fmla="*/ 486271 h 2293671"/>
                <a:gd name="connsiteX109" fmla="*/ 445290 w 2917172"/>
                <a:gd name="connsiteY109" fmla="*/ 458124 h 2293671"/>
                <a:gd name="connsiteX110" fmla="*/ 332701 w 2917172"/>
                <a:gd name="connsiteY110" fmla="*/ 458124 h 2293671"/>
                <a:gd name="connsiteX111" fmla="*/ 304554 w 2917172"/>
                <a:gd name="connsiteY111" fmla="*/ 486271 h 2293671"/>
                <a:gd name="connsiteX112" fmla="*/ 332701 w 2917172"/>
                <a:gd name="connsiteY112" fmla="*/ 514418 h 2293671"/>
                <a:gd name="connsiteX113" fmla="*/ 360848 w 2917172"/>
                <a:gd name="connsiteY113" fmla="*/ 486271 h 2293671"/>
                <a:gd name="connsiteX114" fmla="*/ 332701 w 2917172"/>
                <a:gd name="connsiteY114" fmla="*/ 458124 h 2293671"/>
                <a:gd name="connsiteX115" fmla="*/ 220113 w 2917172"/>
                <a:gd name="connsiteY115" fmla="*/ 458124 h 2293671"/>
                <a:gd name="connsiteX116" fmla="*/ 191966 w 2917172"/>
                <a:gd name="connsiteY116" fmla="*/ 486271 h 2293671"/>
                <a:gd name="connsiteX117" fmla="*/ 220113 w 2917172"/>
                <a:gd name="connsiteY117" fmla="*/ 514418 h 2293671"/>
                <a:gd name="connsiteX118" fmla="*/ 248260 w 2917172"/>
                <a:gd name="connsiteY118" fmla="*/ 486271 h 2293671"/>
                <a:gd name="connsiteX119" fmla="*/ 220113 w 2917172"/>
                <a:gd name="connsiteY119" fmla="*/ 458124 h 2293671"/>
                <a:gd name="connsiteX120" fmla="*/ 107525 w 2917172"/>
                <a:gd name="connsiteY120" fmla="*/ 458124 h 2293671"/>
                <a:gd name="connsiteX121" fmla="*/ 79378 w 2917172"/>
                <a:gd name="connsiteY121" fmla="*/ 486271 h 2293671"/>
                <a:gd name="connsiteX122" fmla="*/ 107525 w 2917172"/>
                <a:gd name="connsiteY122" fmla="*/ 514418 h 2293671"/>
                <a:gd name="connsiteX123" fmla="*/ 135672 w 2917172"/>
                <a:gd name="connsiteY123" fmla="*/ 486271 h 2293671"/>
                <a:gd name="connsiteX124" fmla="*/ 107525 w 2917172"/>
                <a:gd name="connsiteY124" fmla="*/ 458124 h 2293671"/>
                <a:gd name="connsiteX125" fmla="*/ 0 w 2917172"/>
                <a:gd name="connsiteY125" fmla="*/ 0 h 2293671"/>
                <a:gd name="connsiteX126" fmla="*/ 2916000 w 2917172"/>
                <a:gd name="connsiteY126" fmla="*/ 0 h 2293671"/>
                <a:gd name="connsiteX127" fmla="*/ 2916000 w 2917172"/>
                <a:gd name="connsiteY127" fmla="*/ 142874 h 2293671"/>
                <a:gd name="connsiteX128" fmla="*/ 2917172 w 2917172"/>
                <a:gd name="connsiteY128" fmla="*/ 142874 h 2293671"/>
                <a:gd name="connsiteX129" fmla="*/ 2917172 w 2917172"/>
                <a:gd name="connsiteY129" fmla="*/ 244204 h 2293671"/>
                <a:gd name="connsiteX130" fmla="*/ 2917172 w 2917172"/>
                <a:gd name="connsiteY130" fmla="*/ 304439 h 2293671"/>
                <a:gd name="connsiteX131" fmla="*/ 2917172 w 2917172"/>
                <a:gd name="connsiteY131" fmla="*/ 460222 h 2293671"/>
                <a:gd name="connsiteX132" fmla="*/ 2902334 w 2917172"/>
                <a:gd name="connsiteY132" fmla="*/ 466368 h 2293671"/>
                <a:gd name="connsiteX133" fmla="*/ 2894090 w 2917172"/>
                <a:gd name="connsiteY133" fmla="*/ 486271 h 2293671"/>
                <a:gd name="connsiteX134" fmla="*/ 2902334 w 2917172"/>
                <a:gd name="connsiteY134" fmla="*/ 506174 h 2293671"/>
                <a:gd name="connsiteX135" fmla="*/ 2917172 w 2917172"/>
                <a:gd name="connsiteY135" fmla="*/ 512321 h 2293671"/>
                <a:gd name="connsiteX136" fmla="*/ 2917172 w 2917172"/>
                <a:gd name="connsiteY136" fmla="*/ 2246668 h 2293671"/>
                <a:gd name="connsiteX137" fmla="*/ 2905193 w 2917172"/>
                <a:gd name="connsiteY137" fmla="*/ 2249087 h 2293671"/>
                <a:gd name="connsiteX138" fmla="*/ 2876883 w 2917172"/>
                <a:gd name="connsiteY138" fmla="*/ 2277398 h 2293671"/>
                <a:gd name="connsiteX139" fmla="*/ 2873597 w 2917172"/>
                <a:gd name="connsiteY139" fmla="*/ 2293671 h 2293671"/>
                <a:gd name="connsiteX140" fmla="*/ 2824605 w 2917172"/>
                <a:gd name="connsiteY140" fmla="*/ 2293671 h 2293671"/>
                <a:gd name="connsiteX141" fmla="*/ 2821320 w 2917172"/>
                <a:gd name="connsiteY141" fmla="*/ 2277398 h 2293671"/>
                <a:gd name="connsiteX142" fmla="*/ 2772302 w 2917172"/>
                <a:gd name="connsiteY142" fmla="*/ 2244906 h 2293671"/>
                <a:gd name="connsiteX143" fmla="*/ 2723284 w 2917172"/>
                <a:gd name="connsiteY143" fmla="*/ 2277398 h 2293671"/>
                <a:gd name="connsiteX144" fmla="*/ 2719998 w 2917172"/>
                <a:gd name="connsiteY144" fmla="*/ 2293671 h 2293671"/>
                <a:gd name="connsiteX145" fmla="*/ 2671010 w 2917172"/>
                <a:gd name="connsiteY145" fmla="*/ 2293671 h 2293671"/>
                <a:gd name="connsiteX146" fmla="*/ 2667725 w 2917172"/>
                <a:gd name="connsiteY146" fmla="*/ 2277398 h 2293671"/>
                <a:gd name="connsiteX147" fmla="*/ 2618707 w 2917172"/>
                <a:gd name="connsiteY147" fmla="*/ 2244906 h 2293671"/>
                <a:gd name="connsiteX148" fmla="*/ 2569690 w 2917172"/>
                <a:gd name="connsiteY148" fmla="*/ 2277398 h 2293671"/>
                <a:gd name="connsiteX149" fmla="*/ 2566404 w 2917172"/>
                <a:gd name="connsiteY149" fmla="*/ 2293671 h 2293671"/>
                <a:gd name="connsiteX150" fmla="*/ 2517416 w 2917172"/>
                <a:gd name="connsiteY150" fmla="*/ 2293671 h 2293671"/>
                <a:gd name="connsiteX151" fmla="*/ 2514131 w 2917172"/>
                <a:gd name="connsiteY151" fmla="*/ 2277398 h 2293671"/>
                <a:gd name="connsiteX152" fmla="*/ 2465113 w 2917172"/>
                <a:gd name="connsiteY152" fmla="*/ 2244906 h 2293671"/>
                <a:gd name="connsiteX153" fmla="*/ 2416095 w 2917172"/>
                <a:gd name="connsiteY153" fmla="*/ 2277398 h 2293671"/>
                <a:gd name="connsiteX154" fmla="*/ 2412810 w 2917172"/>
                <a:gd name="connsiteY154" fmla="*/ 2293671 h 2293671"/>
                <a:gd name="connsiteX155" fmla="*/ 2363821 w 2917172"/>
                <a:gd name="connsiteY155" fmla="*/ 2293671 h 2293671"/>
                <a:gd name="connsiteX156" fmla="*/ 2360536 w 2917172"/>
                <a:gd name="connsiteY156" fmla="*/ 2277398 h 2293671"/>
                <a:gd name="connsiteX157" fmla="*/ 2311518 w 2917172"/>
                <a:gd name="connsiteY157" fmla="*/ 2244906 h 2293671"/>
                <a:gd name="connsiteX158" fmla="*/ 2262501 w 2917172"/>
                <a:gd name="connsiteY158" fmla="*/ 2277398 h 2293671"/>
                <a:gd name="connsiteX159" fmla="*/ 2259215 w 2917172"/>
                <a:gd name="connsiteY159" fmla="*/ 2293671 h 2293671"/>
                <a:gd name="connsiteX160" fmla="*/ 2210227 w 2917172"/>
                <a:gd name="connsiteY160" fmla="*/ 2293671 h 2293671"/>
                <a:gd name="connsiteX161" fmla="*/ 2206941 w 2917172"/>
                <a:gd name="connsiteY161" fmla="*/ 2277398 h 2293671"/>
                <a:gd name="connsiteX162" fmla="*/ 2157923 w 2917172"/>
                <a:gd name="connsiteY162" fmla="*/ 2244906 h 2293671"/>
                <a:gd name="connsiteX163" fmla="*/ 2108906 w 2917172"/>
                <a:gd name="connsiteY163" fmla="*/ 2277398 h 2293671"/>
                <a:gd name="connsiteX164" fmla="*/ 2105620 w 2917172"/>
                <a:gd name="connsiteY164" fmla="*/ 2293671 h 2293671"/>
                <a:gd name="connsiteX165" fmla="*/ 2056632 w 2917172"/>
                <a:gd name="connsiteY165" fmla="*/ 2293671 h 2293671"/>
                <a:gd name="connsiteX166" fmla="*/ 2053346 w 2917172"/>
                <a:gd name="connsiteY166" fmla="*/ 2277398 h 2293671"/>
                <a:gd name="connsiteX167" fmla="*/ 2004329 w 2917172"/>
                <a:gd name="connsiteY167" fmla="*/ 2244906 h 2293671"/>
                <a:gd name="connsiteX168" fmla="*/ 1955312 w 2917172"/>
                <a:gd name="connsiteY168" fmla="*/ 2277398 h 2293671"/>
                <a:gd name="connsiteX169" fmla="*/ 1952026 w 2917172"/>
                <a:gd name="connsiteY169" fmla="*/ 2293671 h 2293671"/>
                <a:gd name="connsiteX170" fmla="*/ 1903038 w 2917172"/>
                <a:gd name="connsiteY170" fmla="*/ 2293671 h 2293671"/>
                <a:gd name="connsiteX171" fmla="*/ 1899752 w 2917172"/>
                <a:gd name="connsiteY171" fmla="*/ 2277398 h 2293671"/>
                <a:gd name="connsiteX172" fmla="*/ 1850734 w 2917172"/>
                <a:gd name="connsiteY172" fmla="*/ 2244906 h 2293671"/>
                <a:gd name="connsiteX173" fmla="*/ 1801717 w 2917172"/>
                <a:gd name="connsiteY173" fmla="*/ 2277398 h 2293671"/>
                <a:gd name="connsiteX174" fmla="*/ 1798431 w 2917172"/>
                <a:gd name="connsiteY174" fmla="*/ 2293671 h 2293671"/>
                <a:gd name="connsiteX175" fmla="*/ 1749443 w 2917172"/>
                <a:gd name="connsiteY175" fmla="*/ 2293671 h 2293671"/>
                <a:gd name="connsiteX176" fmla="*/ 1746158 w 2917172"/>
                <a:gd name="connsiteY176" fmla="*/ 2277398 h 2293671"/>
                <a:gd name="connsiteX177" fmla="*/ 1697140 w 2917172"/>
                <a:gd name="connsiteY177" fmla="*/ 2244906 h 2293671"/>
                <a:gd name="connsiteX178" fmla="*/ 1648123 w 2917172"/>
                <a:gd name="connsiteY178" fmla="*/ 2277398 h 2293671"/>
                <a:gd name="connsiteX179" fmla="*/ 1644837 w 2917172"/>
                <a:gd name="connsiteY179" fmla="*/ 2293671 h 2293671"/>
                <a:gd name="connsiteX180" fmla="*/ 1595849 w 2917172"/>
                <a:gd name="connsiteY180" fmla="*/ 2293671 h 2293671"/>
                <a:gd name="connsiteX181" fmla="*/ 1592563 w 2917172"/>
                <a:gd name="connsiteY181" fmla="*/ 2277398 h 2293671"/>
                <a:gd name="connsiteX182" fmla="*/ 1543545 w 2917172"/>
                <a:gd name="connsiteY182" fmla="*/ 2244906 h 2293671"/>
                <a:gd name="connsiteX183" fmla="*/ 1494528 w 2917172"/>
                <a:gd name="connsiteY183" fmla="*/ 2277398 h 2293671"/>
                <a:gd name="connsiteX184" fmla="*/ 1491242 w 2917172"/>
                <a:gd name="connsiteY184" fmla="*/ 2293671 h 2293671"/>
                <a:gd name="connsiteX185" fmla="*/ 1442254 w 2917172"/>
                <a:gd name="connsiteY185" fmla="*/ 2293671 h 2293671"/>
                <a:gd name="connsiteX186" fmla="*/ 1438969 w 2917172"/>
                <a:gd name="connsiteY186" fmla="*/ 2277398 h 2293671"/>
                <a:gd name="connsiteX187" fmla="*/ 1389951 w 2917172"/>
                <a:gd name="connsiteY187" fmla="*/ 2244906 h 2293671"/>
                <a:gd name="connsiteX188" fmla="*/ 1340933 w 2917172"/>
                <a:gd name="connsiteY188" fmla="*/ 2277398 h 2293671"/>
                <a:gd name="connsiteX189" fmla="*/ 1337648 w 2917172"/>
                <a:gd name="connsiteY189" fmla="*/ 2293671 h 2293671"/>
                <a:gd name="connsiteX190" fmla="*/ 1288659 w 2917172"/>
                <a:gd name="connsiteY190" fmla="*/ 2293671 h 2293671"/>
                <a:gd name="connsiteX191" fmla="*/ 1285374 w 2917172"/>
                <a:gd name="connsiteY191" fmla="*/ 2277398 h 2293671"/>
                <a:gd name="connsiteX192" fmla="*/ 1236356 w 2917172"/>
                <a:gd name="connsiteY192" fmla="*/ 2244906 h 2293671"/>
                <a:gd name="connsiteX193" fmla="*/ 1187339 w 2917172"/>
                <a:gd name="connsiteY193" fmla="*/ 2277398 h 2293671"/>
                <a:gd name="connsiteX194" fmla="*/ 1184053 w 2917172"/>
                <a:gd name="connsiteY194" fmla="*/ 2293671 h 2293671"/>
                <a:gd name="connsiteX195" fmla="*/ 1135065 w 2917172"/>
                <a:gd name="connsiteY195" fmla="*/ 2293671 h 2293671"/>
                <a:gd name="connsiteX196" fmla="*/ 1131780 w 2917172"/>
                <a:gd name="connsiteY196" fmla="*/ 2277398 h 2293671"/>
                <a:gd name="connsiteX197" fmla="*/ 1082762 w 2917172"/>
                <a:gd name="connsiteY197" fmla="*/ 2244906 h 2293671"/>
                <a:gd name="connsiteX198" fmla="*/ 1033744 w 2917172"/>
                <a:gd name="connsiteY198" fmla="*/ 2277398 h 2293671"/>
                <a:gd name="connsiteX199" fmla="*/ 1030458 w 2917172"/>
                <a:gd name="connsiteY199" fmla="*/ 2293671 h 2293671"/>
                <a:gd name="connsiteX200" fmla="*/ 981470 w 2917172"/>
                <a:gd name="connsiteY200" fmla="*/ 2293671 h 2293671"/>
                <a:gd name="connsiteX201" fmla="*/ 978185 w 2917172"/>
                <a:gd name="connsiteY201" fmla="*/ 2277398 h 2293671"/>
                <a:gd name="connsiteX202" fmla="*/ 929167 w 2917172"/>
                <a:gd name="connsiteY202" fmla="*/ 2244906 h 2293671"/>
                <a:gd name="connsiteX203" fmla="*/ 880150 w 2917172"/>
                <a:gd name="connsiteY203" fmla="*/ 2277398 h 2293671"/>
                <a:gd name="connsiteX204" fmla="*/ 876864 w 2917172"/>
                <a:gd name="connsiteY204" fmla="*/ 2293671 h 2293671"/>
                <a:gd name="connsiteX205" fmla="*/ 827876 w 2917172"/>
                <a:gd name="connsiteY205" fmla="*/ 2293671 h 2293671"/>
                <a:gd name="connsiteX206" fmla="*/ 824591 w 2917172"/>
                <a:gd name="connsiteY206" fmla="*/ 2277398 h 2293671"/>
                <a:gd name="connsiteX207" fmla="*/ 775573 w 2917172"/>
                <a:gd name="connsiteY207" fmla="*/ 2244906 h 2293671"/>
                <a:gd name="connsiteX208" fmla="*/ 726556 w 2917172"/>
                <a:gd name="connsiteY208" fmla="*/ 2277398 h 2293671"/>
                <a:gd name="connsiteX209" fmla="*/ 723270 w 2917172"/>
                <a:gd name="connsiteY209" fmla="*/ 2293671 h 2293671"/>
                <a:gd name="connsiteX210" fmla="*/ 674282 w 2917172"/>
                <a:gd name="connsiteY210" fmla="*/ 2293671 h 2293671"/>
                <a:gd name="connsiteX211" fmla="*/ 670997 w 2917172"/>
                <a:gd name="connsiteY211" fmla="*/ 2277398 h 2293671"/>
                <a:gd name="connsiteX212" fmla="*/ 621979 w 2917172"/>
                <a:gd name="connsiteY212" fmla="*/ 2244906 h 2293671"/>
                <a:gd name="connsiteX213" fmla="*/ 572961 w 2917172"/>
                <a:gd name="connsiteY213" fmla="*/ 2277398 h 2293671"/>
                <a:gd name="connsiteX214" fmla="*/ 569675 w 2917172"/>
                <a:gd name="connsiteY214" fmla="*/ 2293671 h 2293671"/>
                <a:gd name="connsiteX215" fmla="*/ 520687 w 2917172"/>
                <a:gd name="connsiteY215" fmla="*/ 2293671 h 2293671"/>
                <a:gd name="connsiteX216" fmla="*/ 517401 w 2917172"/>
                <a:gd name="connsiteY216" fmla="*/ 2277398 h 2293671"/>
                <a:gd name="connsiteX217" fmla="*/ 468384 w 2917172"/>
                <a:gd name="connsiteY217" fmla="*/ 2244906 h 2293671"/>
                <a:gd name="connsiteX218" fmla="*/ 419367 w 2917172"/>
                <a:gd name="connsiteY218" fmla="*/ 2277398 h 2293671"/>
                <a:gd name="connsiteX219" fmla="*/ 416081 w 2917172"/>
                <a:gd name="connsiteY219" fmla="*/ 2293671 h 2293671"/>
                <a:gd name="connsiteX220" fmla="*/ 367093 w 2917172"/>
                <a:gd name="connsiteY220" fmla="*/ 2293671 h 2293671"/>
                <a:gd name="connsiteX221" fmla="*/ 363807 w 2917172"/>
                <a:gd name="connsiteY221" fmla="*/ 2277398 h 2293671"/>
                <a:gd name="connsiteX222" fmla="*/ 314790 w 2917172"/>
                <a:gd name="connsiteY222" fmla="*/ 2244906 h 2293671"/>
                <a:gd name="connsiteX223" fmla="*/ 265772 w 2917172"/>
                <a:gd name="connsiteY223" fmla="*/ 2277398 h 2293671"/>
                <a:gd name="connsiteX224" fmla="*/ 262486 w 2917172"/>
                <a:gd name="connsiteY224" fmla="*/ 2293671 h 2293671"/>
                <a:gd name="connsiteX225" fmla="*/ 213498 w 2917172"/>
                <a:gd name="connsiteY225" fmla="*/ 2293671 h 2293671"/>
                <a:gd name="connsiteX226" fmla="*/ 210213 w 2917172"/>
                <a:gd name="connsiteY226" fmla="*/ 2277398 h 2293671"/>
                <a:gd name="connsiteX227" fmla="*/ 161196 w 2917172"/>
                <a:gd name="connsiteY227" fmla="*/ 2244906 h 2293671"/>
                <a:gd name="connsiteX228" fmla="*/ 112178 w 2917172"/>
                <a:gd name="connsiteY228" fmla="*/ 2277398 h 2293671"/>
                <a:gd name="connsiteX229" fmla="*/ 108892 w 2917172"/>
                <a:gd name="connsiteY229" fmla="*/ 2293671 h 2293671"/>
                <a:gd name="connsiteX230" fmla="*/ 59904 w 2917172"/>
                <a:gd name="connsiteY230" fmla="*/ 2293671 h 2293671"/>
                <a:gd name="connsiteX231" fmla="*/ 56618 w 2917172"/>
                <a:gd name="connsiteY231" fmla="*/ 2277398 h 2293671"/>
                <a:gd name="connsiteX232" fmla="*/ 7600 w 2917172"/>
                <a:gd name="connsiteY232" fmla="*/ 2244906 h 2293671"/>
                <a:gd name="connsiteX233" fmla="*/ 0 w 2917172"/>
                <a:gd name="connsiteY233" fmla="*/ 2246441 h 2293671"/>
                <a:gd name="connsiteX234" fmla="*/ 0 w 2917172"/>
                <a:gd name="connsiteY234" fmla="*/ 512321 h 2293671"/>
                <a:gd name="connsiteX235" fmla="*/ 14839 w 2917172"/>
                <a:gd name="connsiteY235" fmla="*/ 506174 h 2293671"/>
                <a:gd name="connsiteX236" fmla="*/ 23083 w 2917172"/>
                <a:gd name="connsiteY236" fmla="*/ 486271 h 2293671"/>
                <a:gd name="connsiteX237" fmla="*/ 14839 w 2917172"/>
                <a:gd name="connsiteY237" fmla="*/ 466368 h 2293671"/>
                <a:gd name="connsiteX238" fmla="*/ 0 w 2917172"/>
                <a:gd name="connsiteY238" fmla="*/ 460222 h 2293671"/>
                <a:gd name="connsiteX239" fmla="*/ 0 w 2917172"/>
                <a:gd name="connsiteY239" fmla="*/ 371475 h 2293671"/>
                <a:gd name="connsiteX240" fmla="*/ 0 w 2917172"/>
                <a:gd name="connsiteY240" fmla="*/ 304439 h 2293671"/>
                <a:gd name="connsiteX241" fmla="*/ 0 w 2917172"/>
                <a:gd name="connsiteY241" fmla="*/ 244204 h 2293671"/>
                <a:gd name="connsiteX242" fmla="*/ 0 w 2917172"/>
                <a:gd name="connsiteY242" fmla="*/ 142874 h 2293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</a:cxnLst>
              <a:rect l="l" t="t" r="r" b="b"/>
              <a:pathLst>
                <a:path w="2917172" h="2293671">
                  <a:moveTo>
                    <a:pt x="2809648" y="458124"/>
                  </a:moveTo>
                  <a:cubicBezTo>
                    <a:pt x="2794103" y="458124"/>
                    <a:pt x="2781501" y="470726"/>
                    <a:pt x="2781501" y="486271"/>
                  </a:cubicBezTo>
                  <a:cubicBezTo>
                    <a:pt x="2781501" y="501817"/>
                    <a:pt x="2794103" y="514418"/>
                    <a:pt x="2809648" y="514418"/>
                  </a:cubicBezTo>
                  <a:cubicBezTo>
                    <a:pt x="2825193" y="514418"/>
                    <a:pt x="2837795" y="501817"/>
                    <a:pt x="2837795" y="486271"/>
                  </a:cubicBezTo>
                  <a:cubicBezTo>
                    <a:pt x="2837795" y="470726"/>
                    <a:pt x="2825193" y="458124"/>
                    <a:pt x="2809648" y="458124"/>
                  </a:cubicBezTo>
                  <a:close/>
                  <a:moveTo>
                    <a:pt x="2697060" y="458124"/>
                  </a:moveTo>
                  <a:cubicBezTo>
                    <a:pt x="2681514" y="458124"/>
                    <a:pt x="2668913" y="470726"/>
                    <a:pt x="2668913" y="486271"/>
                  </a:cubicBezTo>
                  <a:cubicBezTo>
                    <a:pt x="2668913" y="501817"/>
                    <a:pt x="2681514" y="514418"/>
                    <a:pt x="2697060" y="514418"/>
                  </a:cubicBezTo>
                  <a:cubicBezTo>
                    <a:pt x="2712605" y="514418"/>
                    <a:pt x="2725207" y="501817"/>
                    <a:pt x="2725207" y="486271"/>
                  </a:cubicBezTo>
                  <a:cubicBezTo>
                    <a:pt x="2725207" y="470726"/>
                    <a:pt x="2712605" y="458124"/>
                    <a:pt x="2697060" y="458124"/>
                  </a:cubicBezTo>
                  <a:close/>
                  <a:moveTo>
                    <a:pt x="2584471" y="458124"/>
                  </a:moveTo>
                  <a:cubicBezTo>
                    <a:pt x="2568926" y="458124"/>
                    <a:pt x="2556324" y="470726"/>
                    <a:pt x="2556324" y="486271"/>
                  </a:cubicBezTo>
                  <a:cubicBezTo>
                    <a:pt x="2556324" y="501817"/>
                    <a:pt x="2568926" y="514418"/>
                    <a:pt x="2584471" y="514418"/>
                  </a:cubicBezTo>
                  <a:cubicBezTo>
                    <a:pt x="2600016" y="514418"/>
                    <a:pt x="2612618" y="501817"/>
                    <a:pt x="2612618" y="486271"/>
                  </a:cubicBezTo>
                  <a:cubicBezTo>
                    <a:pt x="2612618" y="470726"/>
                    <a:pt x="2600016" y="458124"/>
                    <a:pt x="2584471" y="458124"/>
                  </a:cubicBezTo>
                  <a:close/>
                  <a:moveTo>
                    <a:pt x="2471883" y="458124"/>
                  </a:moveTo>
                  <a:cubicBezTo>
                    <a:pt x="2456337" y="458124"/>
                    <a:pt x="2443736" y="470726"/>
                    <a:pt x="2443736" y="486271"/>
                  </a:cubicBezTo>
                  <a:cubicBezTo>
                    <a:pt x="2443736" y="501817"/>
                    <a:pt x="2456337" y="514418"/>
                    <a:pt x="2471883" y="514418"/>
                  </a:cubicBezTo>
                  <a:cubicBezTo>
                    <a:pt x="2487428" y="514418"/>
                    <a:pt x="2500029" y="501817"/>
                    <a:pt x="2500029" y="486271"/>
                  </a:cubicBezTo>
                  <a:cubicBezTo>
                    <a:pt x="2500029" y="470726"/>
                    <a:pt x="2487428" y="458124"/>
                    <a:pt x="2471883" y="458124"/>
                  </a:cubicBezTo>
                  <a:close/>
                  <a:moveTo>
                    <a:pt x="2359294" y="458124"/>
                  </a:moveTo>
                  <a:cubicBezTo>
                    <a:pt x="2343749" y="458124"/>
                    <a:pt x="2331147" y="470726"/>
                    <a:pt x="2331147" y="486271"/>
                  </a:cubicBezTo>
                  <a:cubicBezTo>
                    <a:pt x="2331147" y="501817"/>
                    <a:pt x="2343749" y="514418"/>
                    <a:pt x="2359294" y="514418"/>
                  </a:cubicBezTo>
                  <a:cubicBezTo>
                    <a:pt x="2374839" y="514418"/>
                    <a:pt x="2387441" y="501817"/>
                    <a:pt x="2387441" y="486271"/>
                  </a:cubicBezTo>
                  <a:cubicBezTo>
                    <a:pt x="2387441" y="470726"/>
                    <a:pt x="2374839" y="458124"/>
                    <a:pt x="2359294" y="458124"/>
                  </a:cubicBezTo>
                  <a:close/>
                  <a:moveTo>
                    <a:pt x="2246705" y="458124"/>
                  </a:moveTo>
                  <a:cubicBezTo>
                    <a:pt x="2231160" y="458124"/>
                    <a:pt x="2218559" y="470726"/>
                    <a:pt x="2218559" y="486271"/>
                  </a:cubicBezTo>
                  <a:cubicBezTo>
                    <a:pt x="2218559" y="501817"/>
                    <a:pt x="2231160" y="514418"/>
                    <a:pt x="2246705" y="514418"/>
                  </a:cubicBezTo>
                  <a:cubicBezTo>
                    <a:pt x="2262251" y="514418"/>
                    <a:pt x="2274852" y="501817"/>
                    <a:pt x="2274852" y="486271"/>
                  </a:cubicBezTo>
                  <a:cubicBezTo>
                    <a:pt x="2274852" y="470726"/>
                    <a:pt x="2262251" y="458124"/>
                    <a:pt x="2246705" y="458124"/>
                  </a:cubicBezTo>
                  <a:close/>
                  <a:moveTo>
                    <a:pt x="2134117" y="458124"/>
                  </a:moveTo>
                  <a:cubicBezTo>
                    <a:pt x="2118572" y="458124"/>
                    <a:pt x="2105970" y="470726"/>
                    <a:pt x="2105970" y="486271"/>
                  </a:cubicBezTo>
                  <a:cubicBezTo>
                    <a:pt x="2105970" y="501817"/>
                    <a:pt x="2118572" y="514418"/>
                    <a:pt x="2134117" y="514418"/>
                  </a:cubicBezTo>
                  <a:cubicBezTo>
                    <a:pt x="2149662" y="514418"/>
                    <a:pt x="2162264" y="501817"/>
                    <a:pt x="2162264" y="486271"/>
                  </a:cubicBezTo>
                  <a:cubicBezTo>
                    <a:pt x="2162264" y="470726"/>
                    <a:pt x="2149662" y="458124"/>
                    <a:pt x="2134117" y="458124"/>
                  </a:cubicBezTo>
                  <a:close/>
                  <a:moveTo>
                    <a:pt x="2021528" y="458124"/>
                  </a:moveTo>
                  <a:cubicBezTo>
                    <a:pt x="2005983" y="458124"/>
                    <a:pt x="1993382" y="470726"/>
                    <a:pt x="1993382" y="486271"/>
                  </a:cubicBezTo>
                  <a:cubicBezTo>
                    <a:pt x="1993382" y="501817"/>
                    <a:pt x="2005983" y="514418"/>
                    <a:pt x="2021528" y="514418"/>
                  </a:cubicBezTo>
                  <a:cubicBezTo>
                    <a:pt x="2037074" y="514418"/>
                    <a:pt x="2049675" y="501817"/>
                    <a:pt x="2049675" y="486271"/>
                  </a:cubicBezTo>
                  <a:cubicBezTo>
                    <a:pt x="2049675" y="470726"/>
                    <a:pt x="2037074" y="458124"/>
                    <a:pt x="2021528" y="458124"/>
                  </a:cubicBezTo>
                  <a:close/>
                  <a:moveTo>
                    <a:pt x="1908940" y="458124"/>
                  </a:moveTo>
                  <a:cubicBezTo>
                    <a:pt x="1893395" y="458124"/>
                    <a:pt x="1880793" y="470726"/>
                    <a:pt x="1880793" y="486271"/>
                  </a:cubicBezTo>
                  <a:cubicBezTo>
                    <a:pt x="1880793" y="501817"/>
                    <a:pt x="1893395" y="514418"/>
                    <a:pt x="1908940" y="514418"/>
                  </a:cubicBezTo>
                  <a:cubicBezTo>
                    <a:pt x="1924485" y="514418"/>
                    <a:pt x="1937087" y="501817"/>
                    <a:pt x="1937087" y="486271"/>
                  </a:cubicBezTo>
                  <a:cubicBezTo>
                    <a:pt x="1937087" y="470726"/>
                    <a:pt x="1924485" y="458124"/>
                    <a:pt x="1908940" y="458124"/>
                  </a:cubicBezTo>
                  <a:close/>
                  <a:moveTo>
                    <a:pt x="1796351" y="458124"/>
                  </a:moveTo>
                  <a:cubicBezTo>
                    <a:pt x="1780806" y="458124"/>
                    <a:pt x="1768204" y="470726"/>
                    <a:pt x="1768204" y="486271"/>
                  </a:cubicBezTo>
                  <a:cubicBezTo>
                    <a:pt x="1768204" y="501817"/>
                    <a:pt x="1780806" y="514418"/>
                    <a:pt x="1796351" y="514418"/>
                  </a:cubicBezTo>
                  <a:cubicBezTo>
                    <a:pt x="1811897" y="514418"/>
                    <a:pt x="1824498" y="501817"/>
                    <a:pt x="1824498" y="486271"/>
                  </a:cubicBezTo>
                  <a:cubicBezTo>
                    <a:pt x="1824498" y="470726"/>
                    <a:pt x="1811897" y="458124"/>
                    <a:pt x="1796351" y="458124"/>
                  </a:cubicBezTo>
                  <a:close/>
                  <a:moveTo>
                    <a:pt x="1683763" y="458124"/>
                  </a:moveTo>
                  <a:cubicBezTo>
                    <a:pt x="1668218" y="458124"/>
                    <a:pt x="1655616" y="470726"/>
                    <a:pt x="1655616" y="486271"/>
                  </a:cubicBezTo>
                  <a:cubicBezTo>
                    <a:pt x="1655616" y="501817"/>
                    <a:pt x="1668218" y="514418"/>
                    <a:pt x="1683763" y="514418"/>
                  </a:cubicBezTo>
                  <a:cubicBezTo>
                    <a:pt x="1699308" y="514418"/>
                    <a:pt x="1711910" y="501817"/>
                    <a:pt x="1711910" y="486271"/>
                  </a:cubicBezTo>
                  <a:cubicBezTo>
                    <a:pt x="1711910" y="470726"/>
                    <a:pt x="1699308" y="458124"/>
                    <a:pt x="1683763" y="458124"/>
                  </a:cubicBezTo>
                  <a:close/>
                  <a:moveTo>
                    <a:pt x="1571174" y="458124"/>
                  </a:moveTo>
                  <a:cubicBezTo>
                    <a:pt x="1555629" y="458124"/>
                    <a:pt x="1543027" y="470726"/>
                    <a:pt x="1543027" y="486271"/>
                  </a:cubicBezTo>
                  <a:cubicBezTo>
                    <a:pt x="1543027" y="501817"/>
                    <a:pt x="1555629" y="514418"/>
                    <a:pt x="1571174" y="514418"/>
                  </a:cubicBezTo>
                  <a:cubicBezTo>
                    <a:pt x="1586720" y="514418"/>
                    <a:pt x="1599321" y="501817"/>
                    <a:pt x="1599321" y="486271"/>
                  </a:cubicBezTo>
                  <a:cubicBezTo>
                    <a:pt x="1599321" y="470726"/>
                    <a:pt x="1586720" y="458124"/>
                    <a:pt x="1571174" y="458124"/>
                  </a:cubicBezTo>
                  <a:close/>
                  <a:moveTo>
                    <a:pt x="1458586" y="458124"/>
                  </a:moveTo>
                  <a:cubicBezTo>
                    <a:pt x="1443041" y="458124"/>
                    <a:pt x="1430439" y="470726"/>
                    <a:pt x="1430439" y="486271"/>
                  </a:cubicBezTo>
                  <a:cubicBezTo>
                    <a:pt x="1430439" y="501817"/>
                    <a:pt x="1443041" y="514418"/>
                    <a:pt x="1458586" y="514418"/>
                  </a:cubicBezTo>
                  <a:cubicBezTo>
                    <a:pt x="1474131" y="514418"/>
                    <a:pt x="1486733" y="501817"/>
                    <a:pt x="1486733" y="486271"/>
                  </a:cubicBezTo>
                  <a:cubicBezTo>
                    <a:pt x="1486733" y="470726"/>
                    <a:pt x="1474131" y="458124"/>
                    <a:pt x="1458586" y="458124"/>
                  </a:cubicBezTo>
                  <a:close/>
                  <a:moveTo>
                    <a:pt x="1345997" y="458124"/>
                  </a:moveTo>
                  <a:cubicBezTo>
                    <a:pt x="1330452" y="458124"/>
                    <a:pt x="1317850" y="470726"/>
                    <a:pt x="1317850" y="486271"/>
                  </a:cubicBezTo>
                  <a:cubicBezTo>
                    <a:pt x="1317850" y="501817"/>
                    <a:pt x="1330452" y="514418"/>
                    <a:pt x="1345997" y="514418"/>
                  </a:cubicBezTo>
                  <a:cubicBezTo>
                    <a:pt x="1361543" y="514418"/>
                    <a:pt x="1374144" y="501817"/>
                    <a:pt x="1374144" y="486271"/>
                  </a:cubicBezTo>
                  <a:cubicBezTo>
                    <a:pt x="1374144" y="470726"/>
                    <a:pt x="1361543" y="458124"/>
                    <a:pt x="1345997" y="458124"/>
                  </a:cubicBezTo>
                  <a:close/>
                  <a:moveTo>
                    <a:pt x="1233409" y="458124"/>
                  </a:moveTo>
                  <a:cubicBezTo>
                    <a:pt x="1217863" y="458124"/>
                    <a:pt x="1205262" y="470726"/>
                    <a:pt x="1205262" y="486271"/>
                  </a:cubicBezTo>
                  <a:cubicBezTo>
                    <a:pt x="1205262" y="501817"/>
                    <a:pt x="1217863" y="514418"/>
                    <a:pt x="1233409" y="514418"/>
                  </a:cubicBezTo>
                  <a:cubicBezTo>
                    <a:pt x="1248954" y="514418"/>
                    <a:pt x="1261556" y="501817"/>
                    <a:pt x="1261556" y="486271"/>
                  </a:cubicBezTo>
                  <a:cubicBezTo>
                    <a:pt x="1261556" y="470726"/>
                    <a:pt x="1248954" y="458124"/>
                    <a:pt x="1233409" y="458124"/>
                  </a:cubicBezTo>
                  <a:close/>
                  <a:moveTo>
                    <a:pt x="1120820" y="458124"/>
                  </a:moveTo>
                  <a:cubicBezTo>
                    <a:pt x="1105275" y="458124"/>
                    <a:pt x="1092673" y="470726"/>
                    <a:pt x="1092673" y="486271"/>
                  </a:cubicBezTo>
                  <a:cubicBezTo>
                    <a:pt x="1092673" y="501817"/>
                    <a:pt x="1105275" y="514418"/>
                    <a:pt x="1120820" y="514418"/>
                  </a:cubicBezTo>
                  <a:cubicBezTo>
                    <a:pt x="1136365" y="514418"/>
                    <a:pt x="1148967" y="501817"/>
                    <a:pt x="1148967" y="486271"/>
                  </a:cubicBezTo>
                  <a:cubicBezTo>
                    <a:pt x="1148967" y="470726"/>
                    <a:pt x="1136365" y="458124"/>
                    <a:pt x="1120820" y="458124"/>
                  </a:cubicBezTo>
                  <a:close/>
                  <a:moveTo>
                    <a:pt x="1008232" y="458124"/>
                  </a:moveTo>
                  <a:cubicBezTo>
                    <a:pt x="992686" y="458124"/>
                    <a:pt x="980085" y="470726"/>
                    <a:pt x="980085" y="486271"/>
                  </a:cubicBezTo>
                  <a:cubicBezTo>
                    <a:pt x="980085" y="501817"/>
                    <a:pt x="992686" y="514418"/>
                    <a:pt x="1008232" y="514418"/>
                  </a:cubicBezTo>
                  <a:cubicBezTo>
                    <a:pt x="1023777" y="514418"/>
                    <a:pt x="1036379" y="501817"/>
                    <a:pt x="1036379" y="486271"/>
                  </a:cubicBezTo>
                  <a:cubicBezTo>
                    <a:pt x="1036379" y="470726"/>
                    <a:pt x="1023777" y="458124"/>
                    <a:pt x="1008232" y="458124"/>
                  </a:cubicBezTo>
                  <a:close/>
                  <a:moveTo>
                    <a:pt x="895643" y="458124"/>
                  </a:moveTo>
                  <a:cubicBezTo>
                    <a:pt x="880098" y="458124"/>
                    <a:pt x="867496" y="470726"/>
                    <a:pt x="867496" y="486271"/>
                  </a:cubicBezTo>
                  <a:cubicBezTo>
                    <a:pt x="867496" y="501817"/>
                    <a:pt x="880098" y="514418"/>
                    <a:pt x="895643" y="514418"/>
                  </a:cubicBezTo>
                  <a:cubicBezTo>
                    <a:pt x="911188" y="514418"/>
                    <a:pt x="923790" y="501817"/>
                    <a:pt x="923790" y="486271"/>
                  </a:cubicBezTo>
                  <a:cubicBezTo>
                    <a:pt x="923790" y="470726"/>
                    <a:pt x="911188" y="458124"/>
                    <a:pt x="895643" y="458124"/>
                  </a:cubicBezTo>
                  <a:close/>
                  <a:moveTo>
                    <a:pt x="783055" y="458124"/>
                  </a:moveTo>
                  <a:cubicBezTo>
                    <a:pt x="767510" y="458124"/>
                    <a:pt x="754908" y="470726"/>
                    <a:pt x="754908" y="486271"/>
                  </a:cubicBezTo>
                  <a:cubicBezTo>
                    <a:pt x="754908" y="501817"/>
                    <a:pt x="767510" y="514418"/>
                    <a:pt x="783055" y="514418"/>
                  </a:cubicBezTo>
                  <a:cubicBezTo>
                    <a:pt x="798600" y="514418"/>
                    <a:pt x="811202" y="501817"/>
                    <a:pt x="811202" y="486271"/>
                  </a:cubicBezTo>
                  <a:cubicBezTo>
                    <a:pt x="811202" y="470726"/>
                    <a:pt x="798600" y="458124"/>
                    <a:pt x="783055" y="458124"/>
                  </a:cubicBezTo>
                  <a:close/>
                  <a:moveTo>
                    <a:pt x="670467" y="458124"/>
                  </a:moveTo>
                  <a:cubicBezTo>
                    <a:pt x="654922" y="458124"/>
                    <a:pt x="642320" y="470726"/>
                    <a:pt x="642320" y="486271"/>
                  </a:cubicBezTo>
                  <a:cubicBezTo>
                    <a:pt x="642320" y="501817"/>
                    <a:pt x="654922" y="514418"/>
                    <a:pt x="670467" y="514418"/>
                  </a:cubicBezTo>
                  <a:cubicBezTo>
                    <a:pt x="686012" y="514418"/>
                    <a:pt x="698614" y="501817"/>
                    <a:pt x="698614" y="486271"/>
                  </a:cubicBezTo>
                  <a:cubicBezTo>
                    <a:pt x="698614" y="470726"/>
                    <a:pt x="686012" y="458124"/>
                    <a:pt x="670467" y="458124"/>
                  </a:cubicBezTo>
                  <a:close/>
                  <a:moveTo>
                    <a:pt x="557878" y="458124"/>
                  </a:moveTo>
                  <a:cubicBezTo>
                    <a:pt x="542333" y="458124"/>
                    <a:pt x="529732" y="470726"/>
                    <a:pt x="529732" y="486271"/>
                  </a:cubicBezTo>
                  <a:cubicBezTo>
                    <a:pt x="529732" y="501817"/>
                    <a:pt x="542333" y="514418"/>
                    <a:pt x="557878" y="514418"/>
                  </a:cubicBezTo>
                  <a:cubicBezTo>
                    <a:pt x="573423" y="514418"/>
                    <a:pt x="586025" y="501817"/>
                    <a:pt x="586025" y="486271"/>
                  </a:cubicBezTo>
                  <a:cubicBezTo>
                    <a:pt x="586025" y="470726"/>
                    <a:pt x="573423" y="458124"/>
                    <a:pt x="557878" y="458124"/>
                  </a:cubicBezTo>
                  <a:close/>
                  <a:moveTo>
                    <a:pt x="445290" y="458124"/>
                  </a:moveTo>
                  <a:cubicBezTo>
                    <a:pt x="429744" y="458124"/>
                    <a:pt x="417143" y="470726"/>
                    <a:pt x="417143" y="486271"/>
                  </a:cubicBezTo>
                  <a:cubicBezTo>
                    <a:pt x="417143" y="501817"/>
                    <a:pt x="429744" y="514418"/>
                    <a:pt x="445290" y="514418"/>
                  </a:cubicBezTo>
                  <a:cubicBezTo>
                    <a:pt x="460836" y="514418"/>
                    <a:pt x="473437" y="501817"/>
                    <a:pt x="473437" y="486271"/>
                  </a:cubicBezTo>
                  <a:cubicBezTo>
                    <a:pt x="473437" y="470726"/>
                    <a:pt x="460836" y="458124"/>
                    <a:pt x="445290" y="458124"/>
                  </a:cubicBezTo>
                  <a:close/>
                  <a:moveTo>
                    <a:pt x="332701" y="458124"/>
                  </a:moveTo>
                  <a:cubicBezTo>
                    <a:pt x="317156" y="458124"/>
                    <a:pt x="304554" y="470726"/>
                    <a:pt x="304554" y="486271"/>
                  </a:cubicBezTo>
                  <a:cubicBezTo>
                    <a:pt x="304554" y="501817"/>
                    <a:pt x="317156" y="514418"/>
                    <a:pt x="332701" y="514418"/>
                  </a:cubicBezTo>
                  <a:cubicBezTo>
                    <a:pt x="348247" y="514418"/>
                    <a:pt x="360848" y="501817"/>
                    <a:pt x="360848" y="486271"/>
                  </a:cubicBezTo>
                  <a:cubicBezTo>
                    <a:pt x="360848" y="470726"/>
                    <a:pt x="348247" y="458124"/>
                    <a:pt x="332701" y="458124"/>
                  </a:cubicBezTo>
                  <a:close/>
                  <a:moveTo>
                    <a:pt x="220113" y="458124"/>
                  </a:moveTo>
                  <a:cubicBezTo>
                    <a:pt x="204568" y="458124"/>
                    <a:pt x="191966" y="470726"/>
                    <a:pt x="191966" y="486271"/>
                  </a:cubicBezTo>
                  <a:cubicBezTo>
                    <a:pt x="191966" y="501817"/>
                    <a:pt x="204568" y="514418"/>
                    <a:pt x="220113" y="514418"/>
                  </a:cubicBezTo>
                  <a:cubicBezTo>
                    <a:pt x="235659" y="514418"/>
                    <a:pt x="248260" y="501817"/>
                    <a:pt x="248260" y="486271"/>
                  </a:cubicBezTo>
                  <a:cubicBezTo>
                    <a:pt x="248260" y="470726"/>
                    <a:pt x="235659" y="458124"/>
                    <a:pt x="220113" y="458124"/>
                  </a:cubicBezTo>
                  <a:close/>
                  <a:moveTo>
                    <a:pt x="107525" y="458124"/>
                  </a:moveTo>
                  <a:cubicBezTo>
                    <a:pt x="91980" y="458124"/>
                    <a:pt x="79378" y="470726"/>
                    <a:pt x="79378" y="486271"/>
                  </a:cubicBezTo>
                  <a:cubicBezTo>
                    <a:pt x="79378" y="501817"/>
                    <a:pt x="91980" y="514418"/>
                    <a:pt x="107525" y="514418"/>
                  </a:cubicBezTo>
                  <a:cubicBezTo>
                    <a:pt x="123070" y="514418"/>
                    <a:pt x="135672" y="501817"/>
                    <a:pt x="135672" y="486271"/>
                  </a:cubicBezTo>
                  <a:cubicBezTo>
                    <a:pt x="135672" y="470726"/>
                    <a:pt x="123070" y="458124"/>
                    <a:pt x="107525" y="458124"/>
                  </a:cubicBezTo>
                  <a:close/>
                  <a:moveTo>
                    <a:pt x="0" y="0"/>
                  </a:moveTo>
                  <a:lnTo>
                    <a:pt x="2916000" y="0"/>
                  </a:lnTo>
                  <a:lnTo>
                    <a:pt x="2916000" y="142874"/>
                  </a:lnTo>
                  <a:lnTo>
                    <a:pt x="2917172" y="142874"/>
                  </a:lnTo>
                  <a:lnTo>
                    <a:pt x="2917172" y="244204"/>
                  </a:lnTo>
                  <a:lnTo>
                    <a:pt x="2917172" y="304439"/>
                  </a:lnTo>
                  <a:lnTo>
                    <a:pt x="2917172" y="460222"/>
                  </a:lnTo>
                  <a:lnTo>
                    <a:pt x="2902334" y="466368"/>
                  </a:lnTo>
                  <a:cubicBezTo>
                    <a:pt x="2897241" y="471462"/>
                    <a:pt x="2894090" y="478499"/>
                    <a:pt x="2894090" y="486271"/>
                  </a:cubicBezTo>
                  <a:cubicBezTo>
                    <a:pt x="2894090" y="494044"/>
                    <a:pt x="2897241" y="501081"/>
                    <a:pt x="2902334" y="506174"/>
                  </a:cubicBezTo>
                  <a:lnTo>
                    <a:pt x="2917172" y="512321"/>
                  </a:lnTo>
                  <a:lnTo>
                    <a:pt x="2917172" y="2246668"/>
                  </a:lnTo>
                  <a:lnTo>
                    <a:pt x="2905193" y="2249087"/>
                  </a:lnTo>
                  <a:cubicBezTo>
                    <a:pt x="2892464" y="2254471"/>
                    <a:pt x="2882267" y="2264668"/>
                    <a:pt x="2876883" y="2277398"/>
                  </a:cubicBezTo>
                  <a:lnTo>
                    <a:pt x="2873597" y="2293671"/>
                  </a:lnTo>
                  <a:lnTo>
                    <a:pt x="2824605" y="2293671"/>
                  </a:lnTo>
                  <a:lnTo>
                    <a:pt x="2821320" y="2277398"/>
                  </a:lnTo>
                  <a:cubicBezTo>
                    <a:pt x="2813243" y="2258304"/>
                    <a:pt x="2794337" y="2244906"/>
                    <a:pt x="2772302" y="2244906"/>
                  </a:cubicBezTo>
                  <a:cubicBezTo>
                    <a:pt x="2750266" y="2244906"/>
                    <a:pt x="2731360" y="2258304"/>
                    <a:pt x="2723284" y="2277398"/>
                  </a:cubicBezTo>
                  <a:lnTo>
                    <a:pt x="2719998" y="2293671"/>
                  </a:lnTo>
                  <a:lnTo>
                    <a:pt x="2671010" y="2293671"/>
                  </a:lnTo>
                  <a:lnTo>
                    <a:pt x="2667725" y="2277398"/>
                  </a:lnTo>
                  <a:cubicBezTo>
                    <a:pt x="2659649" y="2258304"/>
                    <a:pt x="2640742" y="2244906"/>
                    <a:pt x="2618707" y="2244906"/>
                  </a:cubicBezTo>
                  <a:cubicBezTo>
                    <a:pt x="2596672" y="2244906"/>
                    <a:pt x="2577766" y="2258304"/>
                    <a:pt x="2569690" y="2277398"/>
                  </a:cubicBezTo>
                  <a:lnTo>
                    <a:pt x="2566404" y="2293671"/>
                  </a:lnTo>
                  <a:lnTo>
                    <a:pt x="2517416" y="2293671"/>
                  </a:lnTo>
                  <a:lnTo>
                    <a:pt x="2514131" y="2277398"/>
                  </a:lnTo>
                  <a:cubicBezTo>
                    <a:pt x="2506054" y="2258304"/>
                    <a:pt x="2487148" y="2244906"/>
                    <a:pt x="2465113" y="2244906"/>
                  </a:cubicBezTo>
                  <a:cubicBezTo>
                    <a:pt x="2443077" y="2244906"/>
                    <a:pt x="2424171" y="2258304"/>
                    <a:pt x="2416095" y="2277398"/>
                  </a:cubicBezTo>
                  <a:lnTo>
                    <a:pt x="2412810" y="2293671"/>
                  </a:lnTo>
                  <a:lnTo>
                    <a:pt x="2363821" y="2293671"/>
                  </a:lnTo>
                  <a:lnTo>
                    <a:pt x="2360536" y="2277398"/>
                  </a:lnTo>
                  <a:cubicBezTo>
                    <a:pt x="2352460" y="2258304"/>
                    <a:pt x="2333553" y="2244906"/>
                    <a:pt x="2311518" y="2244906"/>
                  </a:cubicBezTo>
                  <a:cubicBezTo>
                    <a:pt x="2289483" y="2244906"/>
                    <a:pt x="2270577" y="2258304"/>
                    <a:pt x="2262501" y="2277398"/>
                  </a:cubicBezTo>
                  <a:lnTo>
                    <a:pt x="2259215" y="2293671"/>
                  </a:lnTo>
                  <a:lnTo>
                    <a:pt x="2210227" y="2293671"/>
                  </a:lnTo>
                  <a:lnTo>
                    <a:pt x="2206941" y="2277398"/>
                  </a:lnTo>
                  <a:cubicBezTo>
                    <a:pt x="2198865" y="2258304"/>
                    <a:pt x="2179959" y="2244906"/>
                    <a:pt x="2157923" y="2244906"/>
                  </a:cubicBezTo>
                  <a:cubicBezTo>
                    <a:pt x="2135888" y="2244906"/>
                    <a:pt x="2116982" y="2258304"/>
                    <a:pt x="2108906" y="2277398"/>
                  </a:cubicBezTo>
                  <a:lnTo>
                    <a:pt x="2105620" y="2293671"/>
                  </a:lnTo>
                  <a:lnTo>
                    <a:pt x="2056632" y="2293671"/>
                  </a:lnTo>
                  <a:lnTo>
                    <a:pt x="2053346" y="2277398"/>
                  </a:lnTo>
                  <a:cubicBezTo>
                    <a:pt x="2045271" y="2258304"/>
                    <a:pt x="2026364" y="2244906"/>
                    <a:pt x="2004329" y="2244906"/>
                  </a:cubicBezTo>
                  <a:cubicBezTo>
                    <a:pt x="1982294" y="2244906"/>
                    <a:pt x="1963387" y="2258304"/>
                    <a:pt x="1955312" y="2277398"/>
                  </a:cubicBezTo>
                  <a:lnTo>
                    <a:pt x="1952026" y="2293671"/>
                  </a:lnTo>
                  <a:lnTo>
                    <a:pt x="1903038" y="2293671"/>
                  </a:lnTo>
                  <a:lnTo>
                    <a:pt x="1899752" y="2277398"/>
                  </a:lnTo>
                  <a:cubicBezTo>
                    <a:pt x="1891676" y="2258304"/>
                    <a:pt x="1872770" y="2244906"/>
                    <a:pt x="1850734" y="2244906"/>
                  </a:cubicBezTo>
                  <a:cubicBezTo>
                    <a:pt x="1828699" y="2244906"/>
                    <a:pt x="1809793" y="2258304"/>
                    <a:pt x="1801717" y="2277398"/>
                  </a:cubicBezTo>
                  <a:lnTo>
                    <a:pt x="1798431" y="2293671"/>
                  </a:lnTo>
                  <a:lnTo>
                    <a:pt x="1749443" y="2293671"/>
                  </a:lnTo>
                  <a:lnTo>
                    <a:pt x="1746158" y="2277398"/>
                  </a:lnTo>
                  <a:cubicBezTo>
                    <a:pt x="1738081" y="2258304"/>
                    <a:pt x="1719175" y="2244906"/>
                    <a:pt x="1697140" y="2244906"/>
                  </a:cubicBezTo>
                  <a:cubicBezTo>
                    <a:pt x="1675105" y="2244906"/>
                    <a:pt x="1656198" y="2258304"/>
                    <a:pt x="1648123" y="2277398"/>
                  </a:cubicBezTo>
                  <a:lnTo>
                    <a:pt x="1644837" y="2293671"/>
                  </a:lnTo>
                  <a:lnTo>
                    <a:pt x="1595849" y="2293671"/>
                  </a:lnTo>
                  <a:lnTo>
                    <a:pt x="1592563" y="2277398"/>
                  </a:lnTo>
                  <a:cubicBezTo>
                    <a:pt x="1584487" y="2258304"/>
                    <a:pt x="1565581" y="2244906"/>
                    <a:pt x="1543545" y="2244906"/>
                  </a:cubicBezTo>
                  <a:cubicBezTo>
                    <a:pt x="1521510" y="2244906"/>
                    <a:pt x="1502604" y="2258304"/>
                    <a:pt x="1494528" y="2277398"/>
                  </a:cubicBezTo>
                  <a:lnTo>
                    <a:pt x="1491242" y="2293671"/>
                  </a:lnTo>
                  <a:lnTo>
                    <a:pt x="1442254" y="2293671"/>
                  </a:lnTo>
                  <a:lnTo>
                    <a:pt x="1438969" y="2277398"/>
                  </a:lnTo>
                  <a:cubicBezTo>
                    <a:pt x="1430892" y="2258304"/>
                    <a:pt x="1411986" y="2244906"/>
                    <a:pt x="1389951" y="2244906"/>
                  </a:cubicBezTo>
                  <a:cubicBezTo>
                    <a:pt x="1367916" y="2244906"/>
                    <a:pt x="1349009" y="2258304"/>
                    <a:pt x="1340933" y="2277398"/>
                  </a:cubicBezTo>
                  <a:lnTo>
                    <a:pt x="1337648" y="2293671"/>
                  </a:lnTo>
                  <a:lnTo>
                    <a:pt x="1288659" y="2293671"/>
                  </a:lnTo>
                  <a:lnTo>
                    <a:pt x="1285374" y="2277398"/>
                  </a:lnTo>
                  <a:cubicBezTo>
                    <a:pt x="1277298" y="2258304"/>
                    <a:pt x="1258391" y="2244906"/>
                    <a:pt x="1236356" y="2244906"/>
                  </a:cubicBezTo>
                  <a:cubicBezTo>
                    <a:pt x="1214321" y="2244906"/>
                    <a:pt x="1195415" y="2258304"/>
                    <a:pt x="1187339" y="2277398"/>
                  </a:cubicBezTo>
                  <a:lnTo>
                    <a:pt x="1184053" y="2293671"/>
                  </a:lnTo>
                  <a:lnTo>
                    <a:pt x="1135065" y="2293671"/>
                  </a:lnTo>
                  <a:lnTo>
                    <a:pt x="1131780" y="2277398"/>
                  </a:lnTo>
                  <a:cubicBezTo>
                    <a:pt x="1123703" y="2258304"/>
                    <a:pt x="1104797" y="2244906"/>
                    <a:pt x="1082762" y="2244906"/>
                  </a:cubicBezTo>
                  <a:cubicBezTo>
                    <a:pt x="1060726" y="2244906"/>
                    <a:pt x="1041820" y="2258304"/>
                    <a:pt x="1033744" y="2277398"/>
                  </a:cubicBezTo>
                  <a:lnTo>
                    <a:pt x="1030458" y="2293671"/>
                  </a:lnTo>
                  <a:lnTo>
                    <a:pt x="981470" y="2293671"/>
                  </a:lnTo>
                  <a:lnTo>
                    <a:pt x="978185" y="2277398"/>
                  </a:lnTo>
                  <a:cubicBezTo>
                    <a:pt x="970109" y="2258304"/>
                    <a:pt x="951202" y="2244906"/>
                    <a:pt x="929167" y="2244906"/>
                  </a:cubicBezTo>
                  <a:cubicBezTo>
                    <a:pt x="907132" y="2244906"/>
                    <a:pt x="888226" y="2258304"/>
                    <a:pt x="880150" y="2277398"/>
                  </a:cubicBezTo>
                  <a:lnTo>
                    <a:pt x="876864" y="2293671"/>
                  </a:lnTo>
                  <a:lnTo>
                    <a:pt x="827876" y="2293671"/>
                  </a:lnTo>
                  <a:lnTo>
                    <a:pt x="824591" y="2277398"/>
                  </a:lnTo>
                  <a:cubicBezTo>
                    <a:pt x="816514" y="2258304"/>
                    <a:pt x="797608" y="2244906"/>
                    <a:pt x="775573" y="2244906"/>
                  </a:cubicBezTo>
                  <a:cubicBezTo>
                    <a:pt x="753538" y="2244906"/>
                    <a:pt x="734632" y="2258304"/>
                    <a:pt x="726556" y="2277398"/>
                  </a:cubicBezTo>
                  <a:lnTo>
                    <a:pt x="723270" y="2293671"/>
                  </a:lnTo>
                  <a:lnTo>
                    <a:pt x="674282" y="2293671"/>
                  </a:lnTo>
                  <a:lnTo>
                    <a:pt x="670997" y="2277398"/>
                  </a:lnTo>
                  <a:cubicBezTo>
                    <a:pt x="662920" y="2258304"/>
                    <a:pt x="644014" y="2244906"/>
                    <a:pt x="621979" y="2244906"/>
                  </a:cubicBezTo>
                  <a:cubicBezTo>
                    <a:pt x="599943" y="2244906"/>
                    <a:pt x="581037" y="2258304"/>
                    <a:pt x="572961" y="2277398"/>
                  </a:cubicBezTo>
                  <a:lnTo>
                    <a:pt x="569675" y="2293671"/>
                  </a:lnTo>
                  <a:lnTo>
                    <a:pt x="520687" y="2293671"/>
                  </a:lnTo>
                  <a:lnTo>
                    <a:pt x="517401" y="2277398"/>
                  </a:lnTo>
                  <a:cubicBezTo>
                    <a:pt x="509326" y="2258304"/>
                    <a:pt x="490419" y="2244906"/>
                    <a:pt x="468384" y="2244906"/>
                  </a:cubicBezTo>
                  <a:cubicBezTo>
                    <a:pt x="446349" y="2244906"/>
                    <a:pt x="427443" y="2258304"/>
                    <a:pt x="419367" y="2277398"/>
                  </a:cubicBezTo>
                  <a:lnTo>
                    <a:pt x="416081" y="2293671"/>
                  </a:lnTo>
                  <a:lnTo>
                    <a:pt x="367093" y="2293671"/>
                  </a:lnTo>
                  <a:lnTo>
                    <a:pt x="363807" y="2277398"/>
                  </a:lnTo>
                  <a:cubicBezTo>
                    <a:pt x="355731" y="2258304"/>
                    <a:pt x="336825" y="2244906"/>
                    <a:pt x="314790" y="2244906"/>
                  </a:cubicBezTo>
                  <a:cubicBezTo>
                    <a:pt x="292754" y="2244906"/>
                    <a:pt x="273848" y="2258304"/>
                    <a:pt x="265772" y="2277398"/>
                  </a:cubicBezTo>
                  <a:lnTo>
                    <a:pt x="262486" y="2293671"/>
                  </a:lnTo>
                  <a:lnTo>
                    <a:pt x="213498" y="2293671"/>
                  </a:lnTo>
                  <a:lnTo>
                    <a:pt x="210213" y="2277398"/>
                  </a:lnTo>
                  <a:cubicBezTo>
                    <a:pt x="202137" y="2258304"/>
                    <a:pt x="183230" y="2244906"/>
                    <a:pt x="161196" y="2244906"/>
                  </a:cubicBezTo>
                  <a:cubicBezTo>
                    <a:pt x="139160" y="2244906"/>
                    <a:pt x="120254" y="2258304"/>
                    <a:pt x="112178" y="2277398"/>
                  </a:cubicBezTo>
                  <a:lnTo>
                    <a:pt x="108892" y="2293671"/>
                  </a:lnTo>
                  <a:lnTo>
                    <a:pt x="59904" y="2293671"/>
                  </a:lnTo>
                  <a:lnTo>
                    <a:pt x="56618" y="2277398"/>
                  </a:lnTo>
                  <a:cubicBezTo>
                    <a:pt x="48542" y="2258304"/>
                    <a:pt x="29636" y="2244906"/>
                    <a:pt x="7600" y="2244906"/>
                  </a:cubicBezTo>
                  <a:lnTo>
                    <a:pt x="0" y="2246441"/>
                  </a:lnTo>
                  <a:lnTo>
                    <a:pt x="0" y="512321"/>
                  </a:lnTo>
                  <a:lnTo>
                    <a:pt x="14839" y="506174"/>
                  </a:lnTo>
                  <a:cubicBezTo>
                    <a:pt x="19933" y="501081"/>
                    <a:pt x="23083" y="494044"/>
                    <a:pt x="23083" y="486271"/>
                  </a:cubicBezTo>
                  <a:cubicBezTo>
                    <a:pt x="23083" y="478499"/>
                    <a:pt x="19933" y="471462"/>
                    <a:pt x="14839" y="466368"/>
                  </a:cubicBezTo>
                  <a:lnTo>
                    <a:pt x="0" y="460222"/>
                  </a:lnTo>
                  <a:lnTo>
                    <a:pt x="0" y="371475"/>
                  </a:lnTo>
                  <a:lnTo>
                    <a:pt x="0" y="304439"/>
                  </a:lnTo>
                  <a:lnTo>
                    <a:pt x="0" y="244204"/>
                  </a:lnTo>
                  <a:lnTo>
                    <a:pt x="0" y="142874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ysClr val="window" lastClr="FFFFFF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tIns="0" bIns="0" rtlCol="0" anchor="t">
              <a:normAutofit/>
            </a:bodyPr>
            <a:p>
              <a:pPr algn="ctr">
                <a:lnSpc>
                  <a:spcPct val="120000"/>
                </a:lnSpc>
              </a:pPr>
              <a:endParaRPr lang="en-US" altLang="zh-CN" sz="20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8"/>
              </p:custDataLst>
            </p:nvPr>
          </p:nvSpPr>
          <p:spPr>
            <a:xfrm>
              <a:off x="465676" y="4108379"/>
              <a:ext cx="7792287" cy="193173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20000"/>
                </a:lnSpc>
              </a:pPr>
              <a:endParaRPr lang="zh-CN" altLang="en-US" sz="1600" spc="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9"/>
              </p:custDataLst>
            </p:nvPr>
          </p:nvSpPr>
          <p:spPr>
            <a:xfrm>
              <a:off x="159792" y="3356484"/>
              <a:ext cx="3216834" cy="597696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2000" b="1" spc="3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（</a:t>
              </a:r>
              <a:r>
                <a:rPr lang="en-US" altLang="zh-CN" sz="2000" b="1" spc="3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2</a:t>
              </a:r>
              <a:r>
                <a:rPr lang="zh-CN" altLang="en-US" sz="2000" b="1" spc="3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）开宗托旨</a:t>
              </a:r>
              <a:endParaRPr lang="zh-CN" altLang="en-US" sz="2000" b="1" spc="3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65616" y="4035850"/>
              <a:ext cx="7703737" cy="1246917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>
              <a:spAutoFit/>
            </a:bodyPr>
            <a:p>
              <a:pPr indent="0" algn="l" fontAlgn="auto">
                <a:lnSpc>
                  <a:spcPct val="150000"/>
                </a:lnSpc>
              </a:pPr>
              <a:r>
                <a:rPr lang="zh-CN" altLang="en-US" kern="1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正文开头部分，直接、明确地揭示主旨，使受文者在开篇就知道全文的主旨所在。</a:t>
              </a:r>
              <a:endParaRPr lang="zh-CN" altLang="en-US" kern="1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471003" y="4450291"/>
            <a:ext cx="8018145" cy="2143125"/>
            <a:chOff x="159792" y="3356484"/>
            <a:chExt cx="8018145" cy="2143125"/>
          </a:xfrm>
        </p:grpSpPr>
        <p:sp>
          <p:nvSpPr>
            <p:cNvPr id="18" name="任意多边形 17"/>
            <p:cNvSpPr/>
            <p:nvPr>
              <p:custDataLst>
                <p:tags r:id="rId10"/>
              </p:custDataLst>
            </p:nvPr>
          </p:nvSpPr>
          <p:spPr>
            <a:xfrm>
              <a:off x="376327" y="3356484"/>
              <a:ext cx="7792720" cy="2143125"/>
            </a:xfrm>
            <a:custGeom>
              <a:avLst/>
              <a:gdLst>
                <a:gd name="connsiteX0" fmla="*/ 2809648 w 2917172"/>
                <a:gd name="connsiteY0" fmla="*/ 458124 h 2293671"/>
                <a:gd name="connsiteX1" fmla="*/ 2781501 w 2917172"/>
                <a:gd name="connsiteY1" fmla="*/ 486271 h 2293671"/>
                <a:gd name="connsiteX2" fmla="*/ 2809648 w 2917172"/>
                <a:gd name="connsiteY2" fmla="*/ 514418 h 2293671"/>
                <a:gd name="connsiteX3" fmla="*/ 2837795 w 2917172"/>
                <a:gd name="connsiteY3" fmla="*/ 486271 h 2293671"/>
                <a:gd name="connsiteX4" fmla="*/ 2809648 w 2917172"/>
                <a:gd name="connsiteY4" fmla="*/ 458124 h 2293671"/>
                <a:gd name="connsiteX5" fmla="*/ 2697060 w 2917172"/>
                <a:gd name="connsiteY5" fmla="*/ 458124 h 2293671"/>
                <a:gd name="connsiteX6" fmla="*/ 2668913 w 2917172"/>
                <a:gd name="connsiteY6" fmla="*/ 486271 h 2293671"/>
                <a:gd name="connsiteX7" fmla="*/ 2697060 w 2917172"/>
                <a:gd name="connsiteY7" fmla="*/ 514418 h 2293671"/>
                <a:gd name="connsiteX8" fmla="*/ 2725207 w 2917172"/>
                <a:gd name="connsiteY8" fmla="*/ 486271 h 2293671"/>
                <a:gd name="connsiteX9" fmla="*/ 2697060 w 2917172"/>
                <a:gd name="connsiteY9" fmla="*/ 458124 h 2293671"/>
                <a:gd name="connsiteX10" fmla="*/ 2584471 w 2917172"/>
                <a:gd name="connsiteY10" fmla="*/ 458124 h 2293671"/>
                <a:gd name="connsiteX11" fmla="*/ 2556324 w 2917172"/>
                <a:gd name="connsiteY11" fmla="*/ 486271 h 2293671"/>
                <a:gd name="connsiteX12" fmla="*/ 2584471 w 2917172"/>
                <a:gd name="connsiteY12" fmla="*/ 514418 h 2293671"/>
                <a:gd name="connsiteX13" fmla="*/ 2612618 w 2917172"/>
                <a:gd name="connsiteY13" fmla="*/ 486271 h 2293671"/>
                <a:gd name="connsiteX14" fmla="*/ 2584471 w 2917172"/>
                <a:gd name="connsiteY14" fmla="*/ 458124 h 2293671"/>
                <a:gd name="connsiteX15" fmla="*/ 2471883 w 2917172"/>
                <a:gd name="connsiteY15" fmla="*/ 458124 h 2293671"/>
                <a:gd name="connsiteX16" fmla="*/ 2443736 w 2917172"/>
                <a:gd name="connsiteY16" fmla="*/ 486271 h 2293671"/>
                <a:gd name="connsiteX17" fmla="*/ 2471883 w 2917172"/>
                <a:gd name="connsiteY17" fmla="*/ 514418 h 2293671"/>
                <a:gd name="connsiteX18" fmla="*/ 2500029 w 2917172"/>
                <a:gd name="connsiteY18" fmla="*/ 486271 h 2293671"/>
                <a:gd name="connsiteX19" fmla="*/ 2471883 w 2917172"/>
                <a:gd name="connsiteY19" fmla="*/ 458124 h 2293671"/>
                <a:gd name="connsiteX20" fmla="*/ 2359294 w 2917172"/>
                <a:gd name="connsiteY20" fmla="*/ 458124 h 2293671"/>
                <a:gd name="connsiteX21" fmla="*/ 2331147 w 2917172"/>
                <a:gd name="connsiteY21" fmla="*/ 486271 h 2293671"/>
                <a:gd name="connsiteX22" fmla="*/ 2359294 w 2917172"/>
                <a:gd name="connsiteY22" fmla="*/ 514418 h 2293671"/>
                <a:gd name="connsiteX23" fmla="*/ 2387441 w 2917172"/>
                <a:gd name="connsiteY23" fmla="*/ 486271 h 2293671"/>
                <a:gd name="connsiteX24" fmla="*/ 2359294 w 2917172"/>
                <a:gd name="connsiteY24" fmla="*/ 458124 h 2293671"/>
                <a:gd name="connsiteX25" fmla="*/ 2246705 w 2917172"/>
                <a:gd name="connsiteY25" fmla="*/ 458124 h 2293671"/>
                <a:gd name="connsiteX26" fmla="*/ 2218559 w 2917172"/>
                <a:gd name="connsiteY26" fmla="*/ 486271 h 2293671"/>
                <a:gd name="connsiteX27" fmla="*/ 2246705 w 2917172"/>
                <a:gd name="connsiteY27" fmla="*/ 514418 h 2293671"/>
                <a:gd name="connsiteX28" fmla="*/ 2274852 w 2917172"/>
                <a:gd name="connsiteY28" fmla="*/ 486271 h 2293671"/>
                <a:gd name="connsiteX29" fmla="*/ 2246705 w 2917172"/>
                <a:gd name="connsiteY29" fmla="*/ 458124 h 2293671"/>
                <a:gd name="connsiteX30" fmla="*/ 2134117 w 2917172"/>
                <a:gd name="connsiteY30" fmla="*/ 458124 h 2293671"/>
                <a:gd name="connsiteX31" fmla="*/ 2105970 w 2917172"/>
                <a:gd name="connsiteY31" fmla="*/ 486271 h 2293671"/>
                <a:gd name="connsiteX32" fmla="*/ 2134117 w 2917172"/>
                <a:gd name="connsiteY32" fmla="*/ 514418 h 2293671"/>
                <a:gd name="connsiteX33" fmla="*/ 2162264 w 2917172"/>
                <a:gd name="connsiteY33" fmla="*/ 486271 h 2293671"/>
                <a:gd name="connsiteX34" fmla="*/ 2134117 w 2917172"/>
                <a:gd name="connsiteY34" fmla="*/ 458124 h 2293671"/>
                <a:gd name="connsiteX35" fmla="*/ 2021528 w 2917172"/>
                <a:gd name="connsiteY35" fmla="*/ 458124 h 2293671"/>
                <a:gd name="connsiteX36" fmla="*/ 1993382 w 2917172"/>
                <a:gd name="connsiteY36" fmla="*/ 486271 h 2293671"/>
                <a:gd name="connsiteX37" fmla="*/ 2021528 w 2917172"/>
                <a:gd name="connsiteY37" fmla="*/ 514418 h 2293671"/>
                <a:gd name="connsiteX38" fmla="*/ 2049675 w 2917172"/>
                <a:gd name="connsiteY38" fmla="*/ 486271 h 2293671"/>
                <a:gd name="connsiteX39" fmla="*/ 2021528 w 2917172"/>
                <a:gd name="connsiteY39" fmla="*/ 458124 h 2293671"/>
                <a:gd name="connsiteX40" fmla="*/ 1908940 w 2917172"/>
                <a:gd name="connsiteY40" fmla="*/ 458124 h 2293671"/>
                <a:gd name="connsiteX41" fmla="*/ 1880793 w 2917172"/>
                <a:gd name="connsiteY41" fmla="*/ 486271 h 2293671"/>
                <a:gd name="connsiteX42" fmla="*/ 1908940 w 2917172"/>
                <a:gd name="connsiteY42" fmla="*/ 514418 h 2293671"/>
                <a:gd name="connsiteX43" fmla="*/ 1937087 w 2917172"/>
                <a:gd name="connsiteY43" fmla="*/ 486271 h 2293671"/>
                <a:gd name="connsiteX44" fmla="*/ 1908940 w 2917172"/>
                <a:gd name="connsiteY44" fmla="*/ 458124 h 2293671"/>
                <a:gd name="connsiteX45" fmla="*/ 1796351 w 2917172"/>
                <a:gd name="connsiteY45" fmla="*/ 458124 h 2293671"/>
                <a:gd name="connsiteX46" fmla="*/ 1768204 w 2917172"/>
                <a:gd name="connsiteY46" fmla="*/ 486271 h 2293671"/>
                <a:gd name="connsiteX47" fmla="*/ 1796351 w 2917172"/>
                <a:gd name="connsiteY47" fmla="*/ 514418 h 2293671"/>
                <a:gd name="connsiteX48" fmla="*/ 1824498 w 2917172"/>
                <a:gd name="connsiteY48" fmla="*/ 486271 h 2293671"/>
                <a:gd name="connsiteX49" fmla="*/ 1796351 w 2917172"/>
                <a:gd name="connsiteY49" fmla="*/ 458124 h 2293671"/>
                <a:gd name="connsiteX50" fmla="*/ 1683763 w 2917172"/>
                <a:gd name="connsiteY50" fmla="*/ 458124 h 2293671"/>
                <a:gd name="connsiteX51" fmla="*/ 1655616 w 2917172"/>
                <a:gd name="connsiteY51" fmla="*/ 486271 h 2293671"/>
                <a:gd name="connsiteX52" fmla="*/ 1683763 w 2917172"/>
                <a:gd name="connsiteY52" fmla="*/ 514418 h 2293671"/>
                <a:gd name="connsiteX53" fmla="*/ 1711910 w 2917172"/>
                <a:gd name="connsiteY53" fmla="*/ 486271 h 2293671"/>
                <a:gd name="connsiteX54" fmla="*/ 1683763 w 2917172"/>
                <a:gd name="connsiteY54" fmla="*/ 458124 h 2293671"/>
                <a:gd name="connsiteX55" fmla="*/ 1571174 w 2917172"/>
                <a:gd name="connsiteY55" fmla="*/ 458124 h 2293671"/>
                <a:gd name="connsiteX56" fmla="*/ 1543027 w 2917172"/>
                <a:gd name="connsiteY56" fmla="*/ 486271 h 2293671"/>
                <a:gd name="connsiteX57" fmla="*/ 1571174 w 2917172"/>
                <a:gd name="connsiteY57" fmla="*/ 514418 h 2293671"/>
                <a:gd name="connsiteX58" fmla="*/ 1599321 w 2917172"/>
                <a:gd name="connsiteY58" fmla="*/ 486271 h 2293671"/>
                <a:gd name="connsiteX59" fmla="*/ 1571174 w 2917172"/>
                <a:gd name="connsiteY59" fmla="*/ 458124 h 2293671"/>
                <a:gd name="connsiteX60" fmla="*/ 1458586 w 2917172"/>
                <a:gd name="connsiteY60" fmla="*/ 458124 h 2293671"/>
                <a:gd name="connsiteX61" fmla="*/ 1430439 w 2917172"/>
                <a:gd name="connsiteY61" fmla="*/ 486271 h 2293671"/>
                <a:gd name="connsiteX62" fmla="*/ 1458586 w 2917172"/>
                <a:gd name="connsiteY62" fmla="*/ 514418 h 2293671"/>
                <a:gd name="connsiteX63" fmla="*/ 1486733 w 2917172"/>
                <a:gd name="connsiteY63" fmla="*/ 486271 h 2293671"/>
                <a:gd name="connsiteX64" fmla="*/ 1458586 w 2917172"/>
                <a:gd name="connsiteY64" fmla="*/ 458124 h 2293671"/>
                <a:gd name="connsiteX65" fmla="*/ 1345997 w 2917172"/>
                <a:gd name="connsiteY65" fmla="*/ 458124 h 2293671"/>
                <a:gd name="connsiteX66" fmla="*/ 1317850 w 2917172"/>
                <a:gd name="connsiteY66" fmla="*/ 486271 h 2293671"/>
                <a:gd name="connsiteX67" fmla="*/ 1345997 w 2917172"/>
                <a:gd name="connsiteY67" fmla="*/ 514418 h 2293671"/>
                <a:gd name="connsiteX68" fmla="*/ 1374144 w 2917172"/>
                <a:gd name="connsiteY68" fmla="*/ 486271 h 2293671"/>
                <a:gd name="connsiteX69" fmla="*/ 1345997 w 2917172"/>
                <a:gd name="connsiteY69" fmla="*/ 458124 h 2293671"/>
                <a:gd name="connsiteX70" fmla="*/ 1233409 w 2917172"/>
                <a:gd name="connsiteY70" fmla="*/ 458124 h 2293671"/>
                <a:gd name="connsiteX71" fmla="*/ 1205262 w 2917172"/>
                <a:gd name="connsiteY71" fmla="*/ 486271 h 2293671"/>
                <a:gd name="connsiteX72" fmla="*/ 1233409 w 2917172"/>
                <a:gd name="connsiteY72" fmla="*/ 514418 h 2293671"/>
                <a:gd name="connsiteX73" fmla="*/ 1261556 w 2917172"/>
                <a:gd name="connsiteY73" fmla="*/ 486271 h 2293671"/>
                <a:gd name="connsiteX74" fmla="*/ 1233409 w 2917172"/>
                <a:gd name="connsiteY74" fmla="*/ 458124 h 2293671"/>
                <a:gd name="connsiteX75" fmla="*/ 1120820 w 2917172"/>
                <a:gd name="connsiteY75" fmla="*/ 458124 h 2293671"/>
                <a:gd name="connsiteX76" fmla="*/ 1092673 w 2917172"/>
                <a:gd name="connsiteY76" fmla="*/ 486271 h 2293671"/>
                <a:gd name="connsiteX77" fmla="*/ 1120820 w 2917172"/>
                <a:gd name="connsiteY77" fmla="*/ 514418 h 2293671"/>
                <a:gd name="connsiteX78" fmla="*/ 1148967 w 2917172"/>
                <a:gd name="connsiteY78" fmla="*/ 486271 h 2293671"/>
                <a:gd name="connsiteX79" fmla="*/ 1120820 w 2917172"/>
                <a:gd name="connsiteY79" fmla="*/ 458124 h 2293671"/>
                <a:gd name="connsiteX80" fmla="*/ 1008232 w 2917172"/>
                <a:gd name="connsiteY80" fmla="*/ 458124 h 2293671"/>
                <a:gd name="connsiteX81" fmla="*/ 980085 w 2917172"/>
                <a:gd name="connsiteY81" fmla="*/ 486271 h 2293671"/>
                <a:gd name="connsiteX82" fmla="*/ 1008232 w 2917172"/>
                <a:gd name="connsiteY82" fmla="*/ 514418 h 2293671"/>
                <a:gd name="connsiteX83" fmla="*/ 1036379 w 2917172"/>
                <a:gd name="connsiteY83" fmla="*/ 486271 h 2293671"/>
                <a:gd name="connsiteX84" fmla="*/ 1008232 w 2917172"/>
                <a:gd name="connsiteY84" fmla="*/ 458124 h 2293671"/>
                <a:gd name="connsiteX85" fmla="*/ 895643 w 2917172"/>
                <a:gd name="connsiteY85" fmla="*/ 458124 h 2293671"/>
                <a:gd name="connsiteX86" fmla="*/ 867496 w 2917172"/>
                <a:gd name="connsiteY86" fmla="*/ 486271 h 2293671"/>
                <a:gd name="connsiteX87" fmla="*/ 895643 w 2917172"/>
                <a:gd name="connsiteY87" fmla="*/ 514418 h 2293671"/>
                <a:gd name="connsiteX88" fmla="*/ 923790 w 2917172"/>
                <a:gd name="connsiteY88" fmla="*/ 486271 h 2293671"/>
                <a:gd name="connsiteX89" fmla="*/ 895643 w 2917172"/>
                <a:gd name="connsiteY89" fmla="*/ 458124 h 2293671"/>
                <a:gd name="connsiteX90" fmla="*/ 783055 w 2917172"/>
                <a:gd name="connsiteY90" fmla="*/ 458124 h 2293671"/>
                <a:gd name="connsiteX91" fmla="*/ 754908 w 2917172"/>
                <a:gd name="connsiteY91" fmla="*/ 486271 h 2293671"/>
                <a:gd name="connsiteX92" fmla="*/ 783055 w 2917172"/>
                <a:gd name="connsiteY92" fmla="*/ 514418 h 2293671"/>
                <a:gd name="connsiteX93" fmla="*/ 811202 w 2917172"/>
                <a:gd name="connsiteY93" fmla="*/ 486271 h 2293671"/>
                <a:gd name="connsiteX94" fmla="*/ 783055 w 2917172"/>
                <a:gd name="connsiteY94" fmla="*/ 458124 h 2293671"/>
                <a:gd name="connsiteX95" fmla="*/ 670467 w 2917172"/>
                <a:gd name="connsiteY95" fmla="*/ 458124 h 2293671"/>
                <a:gd name="connsiteX96" fmla="*/ 642320 w 2917172"/>
                <a:gd name="connsiteY96" fmla="*/ 486271 h 2293671"/>
                <a:gd name="connsiteX97" fmla="*/ 670467 w 2917172"/>
                <a:gd name="connsiteY97" fmla="*/ 514418 h 2293671"/>
                <a:gd name="connsiteX98" fmla="*/ 698614 w 2917172"/>
                <a:gd name="connsiteY98" fmla="*/ 486271 h 2293671"/>
                <a:gd name="connsiteX99" fmla="*/ 670467 w 2917172"/>
                <a:gd name="connsiteY99" fmla="*/ 458124 h 2293671"/>
                <a:gd name="connsiteX100" fmla="*/ 557878 w 2917172"/>
                <a:gd name="connsiteY100" fmla="*/ 458124 h 2293671"/>
                <a:gd name="connsiteX101" fmla="*/ 529732 w 2917172"/>
                <a:gd name="connsiteY101" fmla="*/ 486271 h 2293671"/>
                <a:gd name="connsiteX102" fmla="*/ 557878 w 2917172"/>
                <a:gd name="connsiteY102" fmla="*/ 514418 h 2293671"/>
                <a:gd name="connsiteX103" fmla="*/ 586025 w 2917172"/>
                <a:gd name="connsiteY103" fmla="*/ 486271 h 2293671"/>
                <a:gd name="connsiteX104" fmla="*/ 557878 w 2917172"/>
                <a:gd name="connsiteY104" fmla="*/ 458124 h 2293671"/>
                <a:gd name="connsiteX105" fmla="*/ 445290 w 2917172"/>
                <a:gd name="connsiteY105" fmla="*/ 458124 h 2293671"/>
                <a:gd name="connsiteX106" fmla="*/ 417143 w 2917172"/>
                <a:gd name="connsiteY106" fmla="*/ 486271 h 2293671"/>
                <a:gd name="connsiteX107" fmla="*/ 445290 w 2917172"/>
                <a:gd name="connsiteY107" fmla="*/ 514418 h 2293671"/>
                <a:gd name="connsiteX108" fmla="*/ 473437 w 2917172"/>
                <a:gd name="connsiteY108" fmla="*/ 486271 h 2293671"/>
                <a:gd name="connsiteX109" fmla="*/ 445290 w 2917172"/>
                <a:gd name="connsiteY109" fmla="*/ 458124 h 2293671"/>
                <a:gd name="connsiteX110" fmla="*/ 332701 w 2917172"/>
                <a:gd name="connsiteY110" fmla="*/ 458124 h 2293671"/>
                <a:gd name="connsiteX111" fmla="*/ 304554 w 2917172"/>
                <a:gd name="connsiteY111" fmla="*/ 486271 h 2293671"/>
                <a:gd name="connsiteX112" fmla="*/ 332701 w 2917172"/>
                <a:gd name="connsiteY112" fmla="*/ 514418 h 2293671"/>
                <a:gd name="connsiteX113" fmla="*/ 360848 w 2917172"/>
                <a:gd name="connsiteY113" fmla="*/ 486271 h 2293671"/>
                <a:gd name="connsiteX114" fmla="*/ 332701 w 2917172"/>
                <a:gd name="connsiteY114" fmla="*/ 458124 h 2293671"/>
                <a:gd name="connsiteX115" fmla="*/ 220113 w 2917172"/>
                <a:gd name="connsiteY115" fmla="*/ 458124 h 2293671"/>
                <a:gd name="connsiteX116" fmla="*/ 191966 w 2917172"/>
                <a:gd name="connsiteY116" fmla="*/ 486271 h 2293671"/>
                <a:gd name="connsiteX117" fmla="*/ 220113 w 2917172"/>
                <a:gd name="connsiteY117" fmla="*/ 514418 h 2293671"/>
                <a:gd name="connsiteX118" fmla="*/ 248260 w 2917172"/>
                <a:gd name="connsiteY118" fmla="*/ 486271 h 2293671"/>
                <a:gd name="connsiteX119" fmla="*/ 220113 w 2917172"/>
                <a:gd name="connsiteY119" fmla="*/ 458124 h 2293671"/>
                <a:gd name="connsiteX120" fmla="*/ 107525 w 2917172"/>
                <a:gd name="connsiteY120" fmla="*/ 458124 h 2293671"/>
                <a:gd name="connsiteX121" fmla="*/ 79378 w 2917172"/>
                <a:gd name="connsiteY121" fmla="*/ 486271 h 2293671"/>
                <a:gd name="connsiteX122" fmla="*/ 107525 w 2917172"/>
                <a:gd name="connsiteY122" fmla="*/ 514418 h 2293671"/>
                <a:gd name="connsiteX123" fmla="*/ 135672 w 2917172"/>
                <a:gd name="connsiteY123" fmla="*/ 486271 h 2293671"/>
                <a:gd name="connsiteX124" fmla="*/ 107525 w 2917172"/>
                <a:gd name="connsiteY124" fmla="*/ 458124 h 2293671"/>
                <a:gd name="connsiteX125" fmla="*/ 0 w 2917172"/>
                <a:gd name="connsiteY125" fmla="*/ 0 h 2293671"/>
                <a:gd name="connsiteX126" fmla="*/ 2916000 w 2917172"/>
                <a:gd name="connsiteY126" fmla="*/ 0 h 2293671"/>
                <a:gd name="connsiteX127" fmla="*/ 2916000 w 2917172"/>
                <a:gd name="connsiteY127" fmla="*/ 142874 h 2293671"/>
                <a:gd name="connsiteX128" fmla="*/ 2917172 w 2917172"/>
                <a:gd name="connsiteY128" fmla="*/ 142874 h 2293671"/>
                <a:gd name="connsiteX129" fmla="*/ 2917172 w 2917172"/>
                <a:gd name="connsiteY129" fmla="*/ 244204 h 2293671"/>
                <a:gd name="connsiteX130" fmla="*/ 2917172 w 2917172"/>
                <a:gd name="connsiteY130" fmla="*/ 304439 h 2293671"/>
                <a:gd name="connsiteX131" fmla="*/ 2917172 w 2917172"/>
                <a:gd name="connsiteY131" fmla="*/ 460222 h 2293671"/>
                <a:gd name="connsiteX132" fmla="*/ 2902334 w 2917172"/>
                <a:gd name="connsiteY132" fmla="*/ 466368 h 2293671"/>
                <a:gd name="connsiteX133" fmla="*/ 2894090 w 2917172"/>
                <a:gd name="connsiteY133" fmla="*/ 486271 h 2293671"/>
                <a:gd name="connsiteX134" fmla="*/ 2902334 w 2917172"/>
                <a:gd name="connsiteY134" fmla="*/ 506174 h 2293671"/>
                <a:gd name="connsiteX135" fmla="*/ 2917172 w 2917172"/>
                <a:gd name="connsiteY135" fmla="*/ 512321 h 2293671"/>
                <a:gd name="connsiteX136" fmla="*/ 2917172 w 2917172"/>
                <a:gd name="connsiteY136" fmla="*/ 2246668 h 2293671"/>
                <a:gd name="connsiteX137" fmla="*/ 2905193 w 2917172"/>
                <a:gd name="connsiteY137" fmla="*/ 2249087 h 2293671"/>
                <a:gd name="connsiteX138" fmla="*/ 2876883 w 2917172"/>
                <a:gd name="connsiteY138" fmla="*/ 2277398 h 2293671"/>
                <a:gd name="connsiteX139" fmla="*/ 2873597 w 2917172"/>
                <a:gd name="connsiteY139" fmla="*/ 2293671 h 2293671"/>
                <a:gd name="connsiteX140" fmla="*/ 2824605 w 2917172"/>
                <a:gd name="connsiteY140" fmla="*/ 2293671 h 2293671"/>
                <a:gd name="connsiteX141" fmla="*/ 2821320 w 2917172"/>
                <a:gd name="connsiteY141" fmla="*/ 2277398 h 2293671"/>
                <a:gd name="connsiteX142" fmla="*/ 2772302 w 2917172"/>
                <a:gd name="connsiteY142" fmla="*/ 2244906 h 2293671"/>
                <a:gd name="connsiteX143" fmla="*/ 2723284 w 2917172"/>
                <a:gd name="connsiteY143" fmla="*/ 2277398 h 2293671"/>
                <a:gd name="connsiteX144" fmla="*/ 2719998 w 2917172"/>
                <a:gd name="connsiteY144" fmla="*/ 2293671 h 2293671"/>
                <a:gd name="connsiteX145" fmla="*/ 2671010 w 2917172"/>
                <a:gd name="connsiteY145" fmla="*/ 2293671 h 2293671"/>
                <a:gd name="connsiteX146" fmla="*/ 2667725 w 2917172"/>
                <a:gd name="connsiteY146" fmla="*/ 2277398 h 2293671"/>
                <a:gd name="connsiteX147" fmla="*/ 2618707 w 2917172"/>
                <a:gd name="connsiteY147" fmla="*/ 2244906 h 2293671"/>
                <a:gd name="connsiteX148" fmla="*/ 2569690 w 2917172"/>
                <a:gd name="connsiteY148" fmla="*/ 2277398 h 2293671"/>
                <a:gd name="connsiteX149" fmla="*/ 2566404 w 2917172"/>
                <a:gd name="connsiteY149" fmla="*/ 2293671 h 2293671"/>
                <a:gd name="connsiteX150" fmla="*/ 2517416 w 2917172"/>
                <a:gd name="connsiteY150" fmla="*/ 2293671 h 2293671"/>
                <a:gd name="connsiteX151" fmla="*/ 2514131 w 2917172"/>
                <a:gd name="connsiteY151" fmla="*/ 2277398 h 2293671"/>
                <a:gd name="connsiteX152" fmla="*/ 2465113 w 2917172"/>
                <a:gd name="connsiteY152" fmla="*/ 2244906 h 2293671"/>
                <a:gd name="connsiteX153" fmla="*/ 2416095 w 2917172"/>
                <a:gd name="connsiteY153" fmla="*/ 2277398 h 2293671"/>
                <a:gd name="connsiteX154" fmla="*/ 2412810 w 2917172"/>
                <a:gd name="connsiteY154" fmla="*/ 2293671 h 2293671"/>
                <a:gd name="connsiteX155" fmla="*/ 2363821 w 2917172"/>
                <a:gd name="connsiteY155" fmla="*/ 2293671 h 2293671"/>
                <a:gd name="connsiteX156" fmla="*/ 2360536 w 2917172"/>
                <a:gd name="connsiteY156" fmla="*/ 2277398 h 2293671"/>
                <a:gd name="connsiteX157" fmla="*/ 2311518 w 2917172"/>
                <a:gd name="connsiteY157" fmla="*/ 2244906 h 2293671"/>
                <a:gd name="connsiteX158" fmla="*/ 2262501 w 2917172"/>
                <a:gd name="connsiteY158" fmla="*/ 2277398 h 2293671"/>
                <a:gd name="connsiteX159" fmla="*/ 2259215 w 2917172"/>
                <a:gd name="connsiteY159" fmla="*/ 2293671 h 2293671"/>
                <a:gd name="connsiteX160" fmla="*/ 2210227 w 2917172"/>
                <a:gd name="connsiteY160" fmla="*/ 2293671 h 2293671"/>
                <a:gd name="connsiteX161" fmla="*/ 2206941 w 2917172"/>
                <a:gd name="connsiteY161" fmla="*/ 2277398 h 2293671"/>
                <a:gd name="connsiteX162" fmla="*/ 2157923 w 2917172"/>
                <a:gd name="connsiteY162" fmla="*/ 2244906 h 2293671"/>
                <a:gd name="connsiteX163" fmla="*/ 2108906 w 2917172"/>
                <a:gd name="connsiteY163" fmla="*/ 2277398 h 2293671"/>
                <a:gd name="connsiteX164" fmla="*/ 2105620 w 2917172"/>
                <a:gd name="connsiteY164" fmla="*/ 2293671 h 2293671"/>
                <a:gd name="connsiteX165" fmla="*/ 2056632 w 2917172"/>
                <a:gd name="connsiteY165" fmla="*/ 2293671 h 2293671"/>
                <a:gd name="connsiteX166" fmla="*/ 2053346 w 2917172"/>
                <a:gd name="connsiteY166" fmla="*/ 2277398 h 2293671"/>
                <a:gd name="connsiteX167" fmla="*/ 2004329 w 2917172"/>
                <a:gd name="connsiteY167" fmla="*/ 2244906 h 2293671"/>
                <a:gd name="connsiteX168" fmla="*/ 1955312 w 2917172"/>
                <a:gd name="connsiteY168" fmla="*/ 2277398 h 2293671"/>
                <a:gd name="connsiteX169" fmla="*/ 1952026 w 2917172"/>
                <a:gd name="connsiteY169" fmla="*/ 2293671 h 2293671"/>
                <a:gd name="connsiteX170" fmla="*/ 1903038 w 2917172"/>
                <a:gd name="connsiteY170" fmla="*/ 2293671 h 2293671"/>
                <a:gd name="connsiteX171" fmla="*/ 1899752 w 2917172"/>
                <a:gd name="connsiteY171" fmla="*/ 2277398 h 2293671"/>
                <a:gd name="connsiteX172" fmla="*/ 1850734 w 2917172"/>
                <a:gd name="connsiteY172" fmla="*/ 2244906 h 2293671"/>
                <a:gd name="connsiteX173" fmla="*/ 1801717 w 2917172"/>
                <a:gd name="connsiteY173" fmla="*/ 2277398 h 2293671"/>
                <a:gd name="connsiteX174" fmla="*/ 1798431 w 2917172"/>
                <a:gd name="connsiteY174" fmla="*/ 2293671 h 2293671"/>
                <a:gd name="connsiteX175" fmla="*/ 1749443 w 2917172"/>
                <a:gd name="connsiteY175" fmla="*/ 2293671 h 2293671"/>
                <a:gd name="connsiteX176" fmla="*/ 1746158 w 2917172"/>
                <a:gd name="connsiteY176" fmla="*/ 2277398 h 2293671"/>
                <a:gd name="connsiteX177" fmla="*/ 1697140 w 2917172"/>
                <a:gd name="connsiteY177" fmla="*/ 2244906 h 2293671"/>
                <a:gd name="connsiteX178" fmla="*/ 1648123 w 2917172"/>
                <a:gd name="connsiteY178" fmla="*/ 2277398 h 2293671"/>
                <a:gd name="connsiteX179" fmla="*/ 1644837 w 2917172"/>
                <a:gd name="connsiteY179" fmla="*/ 2293671 h 2293671"/>
                <a:gd name="connsiteX180" fmla="*/ 1595849 w 2917172"/>
                <a:gd name="connsiteY180" fmla="*/ 2293671 h 2293671"/>
                <a:gd name="connsiteX181" fmla="*/ 1592563 w 2917172"/>
                <a:gd name="connsiteY181" fmla="*/ 2277398 h 2293671"/>
                <a:gd name="connsiteX182" fmla="*/ 1543545 w 2917172"/>
                <a:gd name="connsiteY182" fmla="*/ 2244906 h 2293671"/>
                <a:gd name="connsiteX183" fmla="*/ 1494528 w 2917172"/>
                <a:gd name="connsiteY183" fmla="*/ 2277398 h 2293671"/>
                <a:gd name="connsiteX184" fmla="*/ 1491242 w 2917172"/>
                <a:gd name="connsiteY184" fmla="*/ 2293671 h 2293671"/>
                <a:gd name="connsiteX185" fmla="*/ 1442254 w 2917172"/>
                <a:gd name="connsiteY185" fmla="*/ 2293671 h 2293671"/>
                <a:gd name="connsiteX186" fmla="*/ 1438969 w 2917172"/>
                <a:gd name="connsiteY186" fmla="*/ 2277398 h 2293671"/>
                <a:gd name="connsiteX187" fmla="*/ 1389951 w 2917172"/>
                <a:gd name="connsiteY187" fmla="*/ 2244906 h 2293671"/>
                <a:gd name="connsiteX188" fmla="*/ 1340933 w 2917172"/>
                <a:gd name="connsiteY188" fmla="*/ 2277398 h 2293671"/>
                <a:gd name="connsiteX189" fmla="*/ 1337648 w 2917172"/>
                <a:gd name="connsiteY189" fmla="*/ 2293671 h 2293671"/>
                <a:gd name="connsiteX190" fmla="*/ 1288659 w 2917172"/>
                <a:gd name="connsiteY190" fmla="*/ 2293671 h 2293671"/>
                <a:gd name="connsiteX191" fmla="*/ 1285374 w 2917172"/>
                <a:gd name="connsiteY191" fmla="*/ 2277398 h 2293671"/>
                <a:gd name="connsiteX192" fmla="*/ 1236356 w 2917172"/>
                <a:gd name="connsiteY192" fmla="*/ 2244906 h 2293671"/>
                <a:gd name="connsiteX193" fmla="*/ 1187339 w 2917172"/>
                <a:gd name="connsiteY193" fmla="*/ 2277398 h 2293671"/>
                <a:gd name="connsiteX194" fmla="*/ 1184053 w 2917172"/>
                <a:gd name="connsiteY194" fmla="*/ 2293671 h 2293671"/>
                <a:gd name="connsiteX195" fmla="*/ 1135065 w 2917172"/>
                <a:gd name="connsiteY195" fmla="*/ 2293671 h 2293671"/>
                <a:gd name="connsiteX196" fmla="*/ 1131780 w 2917172"/>
                <a:gd name="connsiteY196" fmla="*/ 2277398 h 2293671"/>
                <a:gd name="connsiteX197" fmla="*/ 1082762 w 2917172"/>
                <a:gd name="connsiteY197" fmla="*/ 2244906 h 2293671"/>
                <a:gd name="connsiteX198" fmla="*/ 1033744 w 2917172"/>
                <a:gd name="connsiteY198" fmla="*/ 2277398 h 2293671"/>
                <a:gd name="connsiteX199" fmla="*/ 1030458 w 2917172"/>
                <a:gd name="connsiteY199" fmla="*/ 2293671 h 2293671"/>
                <a:gd name="connsiteX200" fmla="*/ 981470 w 2917172"/>
                <a:gd name="connsiteY200" fmla="*/ 2293671 h 2293671"/>
                <a:gd name="connsiteX201" fmla="*/ 978185 w 2917172"/>
                <a:gd name="connsiteY201" fmla="*/ 2277398 h 2293671"/>
                <a:gd name="connsiteX202" fmla="*/ 929167 w 2917172"/>
                <a:gd name="connsiteY202" fmla="*/ 2244906 h 2293671"/>
                <a:gd name="connsiteX203" fmla="*/ 880150 w 2917172"/>
                <a:gd name="connsiteY203" fmla="*/ 2277398 h 2293671"/>
                <a:gd name="connsiteX204" fmla="*/ 876864 w 2917172"/>
                <a:gd name="connsiteY204" fmla="*/ 2293671 h 2293671"/>
                <a:gd name="connsiteX205" fmla="*/ 827876 w 2917172"/>
                <a:gd name="connsiteY205" fmla="*/ 2293671 h 2293671"/>
                <a:gd name="connsiteX206" fmla="*/ 824591 w 2917172"/>
                <a:gd name="connsiteY206" fmla="*/ 2277398 h 2293671"/>
                <a:gd name="connsiteX207" fmla="*/ 775573 w 2917172"/>
                <a:gd name="connsiteY207" fmla="*/ 2244906 h 2293671"/>
                <a:gd name="connsiteX208" fmla="*/ 726556 w 2917172"/>
                <a:gd name="connsiteY208" fmla="*/ 2277398 h 2293671"/>
                <a:gd name="connsiteX209" fmla="*/ 723270 w 2917172"/>
                <a:gd name="connsiteY209" fmla="*/ 2293671 h 2293671"/>
                <a:gd name="connsiteX210" fmla="*/ 674282 w 2917172"/>
                <a:gd name="connsiteY210" fmla="*/ 2293671 h 2293671"/>
                <a:gd name="connsiteX211" fmla="*/ 670997 w 2917172"/>
                <a:gd name="connsiteY211" fmla="*/ 2277398 h 2293671"/>
                <a:gd name="connsiteX212" fmla="*/ 621979 w 2917172"/>
                <a:gd name="connsiteY212" fmla="*/ 2244906 h 2293671"/>
                <a:gd name="connsiteX213" fmla="*/ 572961 w 2917172"/>
                <a:gd name="connsiteY213" fmla="*/ 2277398 h 2293671"/>
                <a:gd name="connsiteX214" fmla="*/ 569675 w 2917172"/>
                <a:gd name="connsiteY214" fmla="*/ 2293671 h 2293671"/>
                <a:gd name="connsiteX215" fmla="*/ 520687 w 2917172"/>
                <a:gd name="connsiteY215" fmla="*/ 2293671 h 2293671"/>
                <a:gd name="connsiteX216" fmla="*/ 517401 w 2917172"/>
                <a:gd name="connsiteY216" fmla="*/ 2277398 h 2293671"/>
                <a:gd name="connsiteX217" fmla="*/ 468384 w 2917172"/>
                <a:gd name="connsiteY217" fmla="*/ 2244906 h 2293671"/>
                <a:gd name="connsiteX218" fmla="*/ 419367 w 2917172"/>
                <a:gd name="connsiteY218" fmla="*/ 2277398 h 2293671"/>
                <a:gd name="connsiteX219" fmla="*/ 416081 w 2917172"/>
                <a:gd name="connsiteY219" fmla="*/ 2293671 h 2293671"/>
                <a:gd name="connsiteX220" fmla="*/ 367093 w 2917172"/>
                <a:gd name="connsiteY220" fmla="*/ 2293671 h 2293671"/>
                <a:gd name="connsiteX221" fmla="*/ 363807 w 2917172"/>
                <a:gd name="connsiteY221" fmla="*/ 2277398 h 2293671"/>
                <a:gd name="connsiteX222" fmla="*/ 314790 w 2917172"/>
                <a:gd name="connsiteY222" fmla="*/ 2244906 h 2293671"/>
                <a:gd name="connsiteX223" fmla="*/ 265772 w 2917172"/>
                <a:gd name="connsiteY223" fmla="*/ 2277398 h 2293671"/>
                <a:gd name="connsiteX224" fmla="*/ 262486 w 2917172"/>
                <a:gd name="connsiteY224" fmla="*/ 2293671 h 2293671"/>
                <a:gd name="connsiteX225" fmla="*/ 213498 w 2917172"/>
                <a:gd name="connsiteY225" fmla="*/ 2293671 h 2293671"/>
                <a:gd name="connsiteX226" fmla="*/ 210213 w 2917172"/>
                <a:gd name="connsiteY226" fmla="*/ 2277398 h 2293671"/>
                <a:gd name="connsiteX227" fmla="*/ 161196 w 2917172"/>
                <a:gd name="connsiteY227" fmla="*/ 2244906 h 2293671"/>
                <a:gd name="connsiteX228" fmla="*/ 112178 w 2917172"/>
                <a:gd name="connsiteY228" fmla="*/ 2277398 h 2293671"/>
                <a:gd name="connsiteX229" fmla="*/ 108892 w 2917172"/>
                <a:gd name="connsiteY229" fmla="*/ 2293671 h 2293671"/>
                <a:gd name="connsiteX230" fmla="*/ 59904 w 2917172"/>
                <a:gd name="connsiteY230" fmla="*/ 2293671 h 2293671"/>
                <a:gd name="connsiteX231" fmla="*/ 56618 w 2917172"/>
                <a:gd name="connsiteY231" fmla="*/ 2277398 h 2293671"/>
                <a:gd name="connsiteX232" fmla="*/ 7600 w 2917172"/>
                <a:gd name="connsiteY232" fmla="*/ 2244906 h 2293671"/>
                <a:gd name="connsiteX233" fmla="*/ 0 w 2917172"/>
                <a:gd name="connsiteY233" fmla="*/ 2246441 h 2293671"/>
                <a:gd name="connsiteX234" fmla="*/ 0 w 2917172"/>
                <a:gd name="connsiteY234" fmla="*/ 512321 h 2293671"/>
                <a:gd name="connsiteX235" fmla="*/ 14839 w 2917172"/>
                <a:gd name="connsiteY235" fmla="*/ 506174 h 2293671"/>
                <a:gd name="connsiteX236" fmla="*/ 23083 w 2917172"/>
                <a:gd name="connsiteY236" fmla="*/ 486271 h 2293671"/>
                <a:gd name="connsiteX237" fmla="*/ 14839 w 2917172"/>
                <a:gd name="connsiteY237" fmla="*/ 466368 h 2293671"/>
                <a:gd name="connsiteX238" fmla="*/ 0 w 2917172"/>
                <a:gd name="connsiteY238" fmla="*/ 460222 h 2293671"/>
                <a:gd name="connsiteX239" fmla="*/ 0 w 2917172"/>
                <a:gd name="connsiteY239" fmla="*/ 371475 h 2293671"/>
                <a:gd name="connsiteX240" fmla="*/ 0 w 2917172"/>
                <a:gd name="connsiteY240" fmla="*/ 304439 h 2293671"/>
                <a:gd name="connsiteX241" fmla="*/ 0 w 2917172"/>
                <a:gd name="connsiteY241" fmla="*/ 244204 h 2293671"/>
                <a:gd name="connsiteX242" fmla="*/ 0 w 2917172"/>
                <a:gd name="connsiteY242" fmla="*/ 142874 h 2293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</a:cxnLst>
              <a:rect l="l" t="t" r="r" b="b"/>
              <a:pathLst>
                <a:path w="2917172" h="2293671">
                  <a:moveTo>
                    <a:pt x="2809648" y="458124"/>
                  </a:moveTo>
                  <a:cubicBezTo>
                    <a:pt x="2794103" y="458124"/>
                    <a:pt x="2781501" y="470726"/>
                    <a:pt x="2781501" y="486271"/>
                  </a:cubicBezTo>
                  <a:cubicBezTo>
                    <a:pt x="2781501" y="501817"/>
                    <a:pt x="2794103" y="514418"/>
                    <a:pt x="2809648" y="514418"/>
                  </a:cubicBezTo>
                  <a:cubicBezTo>
                    <a:pt x="2825193" y="514418"/>
                    <a:pt x="2837795" y="501817"/>
                    <a:pt x="2837795" y="486271"/>
                  </a:cubicBezTo>
                  <a:cubicBezTo>
                    <a:pt x="2837795" y="470726"/>
                    <a:pt x="2825193" y="458124"/>
                    <a:pt x="2809648" y="458124"/>
                  </a:cubicBezTo>
                  <a:close/>
                  <a:moveTo>
                    <a:pt x="2697060" y="458124"/>
                  </a:moveTo>
                  <a:cubicBezTo>
                    <a:pt x="2681514" y="458124"/>
                    <a:pt x="2668913" y="470726"/>
                    <a:pt x="2668913" y="486271"/>
                  </a:cubicBezTo>
                  <a:cubicBezTo>
                    <a:pt x="2668913" y="501817"/>
                    <a:pt x="2681514" y="514418"/>
                    <a:pt x="2697060" y="514418"/>
                  </a:cubicBezTo>
                  <a:cubicBezTo>
                    <a:pt x="2712605" y="514418"/>
                    <a:pt x="2725207" y="501817"/>
                    <a:pt x="2725207" y="486271"/>
                  </a:cubicBezTo>
                  <a:cubicBezTo>
                    <a:pt x="2725207" y="470726"/>
                    <a:pt x="2712605" y="458124"/>
                    <a:pt x="2697060" y="458124"/>
                  </a:cubicBezTo>
                  <a:close/>
                  <a:moveTo>
                    <a:pt x="2584471" y="458124"/>
                  </a:moveTo>
                  <a:cubicBezTo>
                    <a:pt x="2568926" y="458124"/>
                    <a:pt x="2556324" y="470726"/>
                    <a:pt x="2556324" y="486271"/>
                  </a:cubicBezTo>
                  <a:cubicBezTo>
                    <a:pt x="2556324" y="501817"/>
                    <a:pt x="2568926" y="514418"/>
                    <a:pt x="2584471" y="514418"/>
                  </a:cubicBezTo>
                  <a:cubicBezTo>
                    <a:pt x="2600016" y="514418"/>
                    <a:pt x="2612618" y="501817"/>
                    <a:pt x="2612618" y="486271"/>
                  </a:cubicBezTo>
                  <a:cubicBezTo>
                    <a:pt x="2612618" y="470726"/>
                    <a:pt x="2600016" y="458124"/>
                    <a:pt x="2584471" y="458124"/>
                  </a:cubicBezTo>
                  <a:close/>
                  <a:moveTo>
                    <a:pt x="2471883" y="458124"/>
                  </a:moveTo>
                  <a:cubicBezTo>
                    <a:pt x="2456337" y="458124"/>
                    <a:pt x="2443736" y="470726"/>
                    <a:pt x="2443736" y="486271"/>
                  </a:cubicBezTo>
                  <a:cubicBezTo>
                    <a:pt x="2443736" y="501817"/>
                    <a:pt x="2456337" y="514418"/>
                    <a:pt x="2471883" y="514418"/>
                  </a:cubicBezTo>
                  <a:cubicBezTo>
                    <a:pt x="2487428" y="514418"/>
                    <a:pt x="2500029" y="501817"/>
                    <a:pt x="2500029" y="486271"/>
                  </a:cubicBezTo>
                  <a:cubicBezTo>
                    <a:pt x="2500029" y="470726"/>
                    <a:pt x="2487428" y="458124"/>
                    <a:pt x="2471883" y="458124"/>
                  </a:cubicBezTo>
                  <a:close/>
                  <a:moveTo>
                    <a:pt x="2359294" y="458124"/>
                  </a:moveTo>
                  <a:cubicBezTo>
                    <a:pt x="2343749" y="458124"/>
                    <a:pt x="2331147" y="470726"/>
                    <a:pt x="2331147" y="486271"/>
                  </a:cubicBezTo>
                  <a:cubicBezTo>
                    <a:pt x="2331147" y="501817"/>
                    <a:pt x="2343749" y="514418"/>
                    <a:pt x="2359294" y="514418"/>
                  </a:cubicBezTo>
                  <a:cubicBezTo>
                    <a:pt x="2374839" y="514418"/>
                    <a:pt x="2387441" y="501817"/>
                    <a:pt x="2387441" y="486271"/>
                  </a:cubicBezTo>
                  <a:cubicBezTo>
                    <a:pt x="2387441" y="470726"/>
                    <a:pt x="2374839" y="458124"/>
                    <a:pt x="2359294" y="458124"/>
                  </a:cubicBezTo>
                  <a:close/>
                  <a:moveTo>
                    <a:pt x="2246705" y="458124"/>
                  </a:moveTo>
                  <a:cubicBezTo>
                    <a:pt x="2231160" y="458124"/>
                    <a:pt x="2218559" y="470726"/>
                    <a:pt x="2218559" y="486271"/>
                  </a:cubicBezTo>
                  <a:cubicBezTo>
                    <a:pt x="2218559" y="501817"/>
                    <a:pt x="2231160" y="514418"/>
                    <a:pt x="2246705" y="514418"/>
                  </a:cubicBezTo>
                  <a:cubicBezTo>
                    <a:pt x="2262251" y="514418"/>
                    <a:pt x="2274852" y="501817"/>
                    <a:pt x="2274852" y="486271"/>
                  </a:cubicBezTo>
                  <a:cubicBezTo>
                    <a:pt x="2274852" y="470726"/>
                    <a:pt x="2262251" y="458124"/>
                    <a:pt x="2246705" y="458124"/>
                  </a:cubicBezTo>
                  <a:close/>
                  <a:moveTo>
                    <a:pt x="2134117" y="458124"/>
                  </a:moveTo>
                  <a:cubicBezTo>
                    <a:pt x="2118572" y="458124"/>
                    <a:pt x="2105970" y="470726"/>
                    <a:pt x="2105970" y="486271"/>
                  </a:cubicBezTo>
                  <a:cubicBezTo>
                    <a:pt x="2105970" y="501817"/>
                    <a:pt x="2118572" y="514418"/>
                    <a:pt x="2134117" y="514418"/>
                  </a:cubicBezTo>
                  <a:cubicBezTo>
                    <a:pt x="2149662" y="514418"/>
                    <a:pt x="2162264" y="501817"/>
                    <a:pt x="2162264" y="486271"/>
                  </a:cubicBezTo>
                  <a:cubicBezTo>
                    <a:pt x="2162264" y="470726"/>
                    <a:pt x="2149662" y="458124"/>
                    <a:pt x="2134117" y="458124"/>
                  </a:cubicBezTo>
                  <a:close/>
                  <a:moveTo>
                    <a:pt x="2021528" y="458124"/>
                  </a:moveTo>
                  <a:cubicBezTo>
                    <a:pt x="2005983" y="458124"/>
                    <a:pt x="1993382" y="470726"/>
                    <a:pt x="1993382" y="486271"/>
                  </a:cubicBezTo>
                  <a:cubicBezTo>
                    <a:pt x="1993382" y="501817"/>
                    <a:pt x="2005983" y="514418"/>
                    <a:pt x="2021528" y="514418"/>
                  </a:cubicBezTo>
                  <a:cubicBezTo>
                    <a:pt x="2037074" y="514418"/>
                    <a:pt x="2049675" y="501817"/>
                    <a:pt x="2049675" y="486271"/>
                  </a:cubicBezTo>
                  <a:cubicBezTo>
                    <a:pt x="2049675" y="470726"/>
                    <a:pt x="2037074" y="458124"/>
                    <a:pt x="2021528" y="458124"/>
                  </a:cubicBezTo>
                  <a:close/>
                  <a:moveTo>
                    <a:pt x="1908940" y="458124"/>
                  </a:moveTo>
                  <a:cubicBezTo>
                    <a:pt x="1893395" y="458124"/>
                    <a:pt x="1880793" y="470726"/>
                    <a:pt x="1880793" y="486271"/>
                  </a:cubicBezTo>
                  <a:cubicBezTo>
                    <a:pt x="1880793" y="501817"/>
                    <a:pt x="1893395" y="514418"/>
                    <a:pt x="1908940" y="514418"/>
                  </a:cubicBezTo>
                  <a:cubicBezTo>
                    <a:pt x="1924485" y="514418"/>
                    <a:pt x="1937087" y="501817"/>
                    <a:pt x="1937087" y="486271"/>
                  </a:cubicBezTo>
                  <a:cubicBezTo>
                    <a:pt x="1937087" y="470726"/>
                    <a:pt x="1924485" y="458124"/>
                    <a:pt x="1908940" y="458124"/>
                  </a:cubicBezTo>
                  <a:close/>
                  <a:moveTo>
                    <a:pt x="1796351" y="458124"/>
                  </a:moveTo>
                  <a:cubicBezTo>
                    <a:pt x="1780806" y="458124"/>
                    <a:pt x="1768204" y="470726"/>
                    <a:pt x="1768204" y="486271"/>
                  </a:cubicBezTo>
                  <a:cubicBezTo>
                    <a:pt x="1768204" y="501817"/>
                    <a:pt x="1780806" y="514418"/>
                    <a:pt x="1796351" y="514418"/>
                  </a:cubicBezTo>
                  <a:cubicBezTo>
                    <a:pt x="1811897" y="514418"/>
                    <a:pt x="1824498" y="501817"/>
                    <a:pt x="1824498" y="486271"/>
                  </a:cubicBezTo>
                  <a:cubicBezTo>
                    <a:pt x="1824498" y="470726"/>
                    <a:pt x="1811897" y="458124"/>
                    <a:pt x="1796351" y="458124"/>
                  </a:cubicBezTo>
                  <a:close/>
                  <a:moveTo>
                    <a:pt x="1683763" y="458124"/>
                  </a:moveTo>
                  <a:cubicBezTo>
                    <a:pt x="1668218" y="458124"/>
                    <a:pt x="1655616" y="470726"/>
                    <a:pt x="1655616" y="486271"/>
                  </a:cubicBezTo>
                  <a:cubicBezTo>
                    <a:pt x="1655616" y="501817"/>
                    <a:pt x="1668218" y="514418"/>
                    <a:pt x="1683763" y="514418"/>
                  </a:cubicBezTo>
                  <a:cubicBezTo>
                    <a:pt x="1699308" y="514418"/>
                    <a:pt x="1711910" y="501817"/>
                    <a:pt x="1711910" y="486271"/>
                  </a:cubicBezTo>
                  <a:cubicBezTo>
                    <a:pt x="1711910" y="470726"/>
                    <a:pt x="1699308" y="458124"/>
                    <a:pt x="1683763" y="458124"/>
                  </a:cubicBezTo>
                  <a:close/>
                  <a:moveTo>
                    <a:pt x="1571174" y="458124"/>
                  </a:moveTo>
                  <a:cubicBezTo>
                    <a:pt x="1555629" y="458124"/>
                    <a:pt x="1543027" y="470726"/>
                    <a:pt x="1543027" y="486271"/>
                  </a:cubicBezTo>
                  <a:cubicBezTo>
                    <a:pt x="1543027" y="501817"/>
                    <a:pt x="1555629" y="514418"/>
                    <a:pt x="1571174" y="514418"/>
                  </a:cubicBezTo>
                  <a:cubicBezTo>
                    <a:pt x="1586720" y="514418"/>
                    <a:pt x="1599321" y="501817"/>
                    <a:pt x="1599321" y="486271"/>
                  </a:cubicBezTo>
                  <a:cubicBezTo>
                    <a:pt x="1599321" y="470726"/>
                    <a:pt x="1586720" y="458124"/>
                    <a:pt x="1571174" y="458124"/>
                  </a:cubicBezTo>
                  <a:close/>
                  <a:moveTo>
                    <a:pt x="1458586" y="458124"/>
                  </a:moveTo>
                  <a:cubicBezTo>
                    <a:pt x="1443041" y="458124"/>
                    <a:pt x="1430439" y="470726"/>
                    <a:pt x="1430439" y="486271"/>
                  </a:cubicBezTo>
                  <a:cubicBezTo>
                    <a:pt x="1430439" y="501817"/>
                    <a:pt x="1443041" y="514418"/>
                    <a:pt x="1458586" y="514418"/>
                  </a:cubicBezTo>
                  <a:cubicBezTo>
                    <a:pt x="1474131" y="514418"/>
                    <a:pt x="1486733" y="501817"/>
                    <a:pt x="1486733" y="486271"/>
                  </a:cubicBezTo>
                  <a:cubicBezTo>
                    <a:pt x="1486733" y="470726"/>
                    <a:pt x="1474131" y="458124"/>
                    <a:pt x="1458586" y="458124"/>
                  </a:cubicBezTo>
                  <a:close/>
                  <a:moveTo>
                    <a:pt x="1345997" y="458124"/>
                  </a:moveTo>
                  <a:cubicBezTo>
                    <a:pt x="1330452" y="458124"/>
                    <a:pt x="1317850" y="470726"/>
                    <a:pt x="1317850" y="486271"/>
                  </a:cubicBezTo>
                  <a:cubicBezTo>
                    <a:pt x="1317850" y="501817"/>
                    <a:pt x="1330452" y="514418"/>
                    <a:pt x="1345997" y="514418"/>
                  </a:cubicBezTo>
                  <a:cubicBezTo>
                    <a:pt x="1361543" y="514418"/>
                    <a:pt x="1374144" y="501817"/>
                    <a:pt x="1374144" y="486271"/>
                  </a:cubicBezTo>
                  <a:cubicBezTo>
                    <a:pt x="1374144" y="470726"/>
                    <a:pt x="1361543" y="458124"/>
                    <a:pt x="1345997" y="458124"/>
                  </a:cubicBezTo>
                  <a:close/>
                  <a:moveTo>
                    <a:pt x="1233409" y="458124"/>
                  </a:moveTo>
                  <a:cubicBezTo>
                    <a:pt x="1217863" y="458124"/>
                    <a:pt x="1205262" y="470726"/>
                    <a:pt x="1205262" y="486271"/>
                  </a:cubicBezTo>
                  <a:cubicBezTo>
                    <a:pt x="1205262" y="501817"/>
                    <a:pt x="1217863" y="514418"/>
                    <a:pt x="1233409" y="514418"/>
                  </a:cubicBezTo>
                  <a:cubicBezTo>
                    <a:pt x="1248954" y="514418"/>
                    <a:pt x="1261556" y="501817"/>
                    <a:pt x="1261556" y="486271"/>
                  </a:cubicBezTo>
                  <a:cubicBezTo>
                    <a:pt x="1261556" y="470726"/>
                    <a:pt x="1248954" y="458124"/>
                    <a:pt x="1233409" y="458124"/>
                  </a:cubicBezTo>
                  <a:close/>
                  <a:moveTo>
                    <a:pt x="1120820" y="458124"/>
                  </a:moveTo>
                  <a:cubicBezTo>
                    <a:pt x="1105275" y="458124"/>
                    <a:pt x="1092673" y="470726"/>
                    <a:pt x="1092673" y="486271"/>
                  </a:cubicBezTo>
                  <a:cubicBezTo>
                    <a:pt x="1092673" y="501817"/>
                    <a:pt x="1105275" y="514418"/>
                    <a:pt x="1120820" y="514418"/>
                  </a:cubicBezTo>
                  <a:cubicBezTo>
                    <a:pt x="1136365" y="514418"/>
                    <a:pt x="1148967" y="501817"/>
                    <a:pt x="1148967" y="486271"/>
                  </a:cubicBezTo>
                  <a:cubicBezTo>
                    <a:pt x="1148967" y="470726"/>
                    <a:pt x="1136365" y="458124"/>
                    <a:pt x="1120820" y="458124"/>
                  </a:cubicBezTo>
                  <a:close/>
                  <a:moveTo>
                    <a:pt x="1008232" y="458124"/>
                  </a:moveTo>
                  <a:cubicBezTo>
                    <a:pt x="992686" y="458124"/>
                    <a:pt x="980085" y="470726"/>
                    <a:pt x="980085" y="486271"/>
                  </a:cubicBezTo>
                  <a:cubicBezTo>
                    <a:pt x="980085" y="501817"/>
                    <a:pt x="992686" y="514418"/>
                    <a:pt x="1008232" y="514418"/>
                  </a:cubicBezTo>
                  <a:cubicBezTo>
                    <a:pt x="1023777" y="514418"/>
                    <a:pt x="1036379" y="501817"/>
                    <a:pt x="1036379" y="486271"/>
                  </a:cubicBezTo>
                  <a:cubicBezTo>
                    <a:pt x="1036379" y="470726"/>
                    <a:pt x="1023777" y="458124"/>
                    <a:pt x="1008232" y="458124"/>
                  </a:cubicBezTo>
                  <a:close/>
                  <a:moveTo>
                    <a:pt x="895643" y="458124"/>
                  </a:moveTo>
                  <a:cubicBezTo>
                    <a:pt x="880098" y="458124"/>
                    <a:pt x="867496" y="470726"/>
                    <a:pt x="867496" y="486271"/>
                  </a:cubicBezTo>
                  <a:cubicBezTo>
                    <a:pt x="867496" y="501817"/>
                    <a:pt x="880098" y="514418"/>
                    <a:pt x="895643" y="514418"/>
                  </a:cubicBezTo>
                  <a:cubicBezTo>
                    <a:pt x="911188" y="514418"/>
                    <a:pt x="923790" y="501817"/>
                    <a:pt x="923790" y="486271"/>
                  </a:cubicBezTo>
                  <a:cubicBezTo>
                    <a:pt x="923790" y="470726"/>
                    <a:pt x="911188" y="458124"/>
                    <a:pt x="895643" y="458124"/>
                  </a:cubicBezTo>
                  <a:close/>
                  <a:moveTo>
                    <a:pt x="783055" y="458124"/>
                  </a:moveTo>
                  <a:cubicBezTo>
                    <a:pt x="767510" y="458124"/>
                    <a:pt x="754908" y="470726"/>
                    <a:pt x="754908" y="486271"/>
                  </a:cubicBezTo>
                  <a:cubicBezTo>
                    <a:pt x="754908" y="501817"/>
                    <a:pt x="767510" y="514418"/>
                    <a:pt x="783055" y="514418"/>
                  </a:cubicBezTo>
                  <a:cubicBezTo>
                    <a:pt x="798600" y="514418"/>
                    <a:pt x="811202" y="501817"/>
                    <a:pt x="811202" y="486271"/>
                  </a:cubicBezTo>
                  <a:cubicBezTo>
                    <a:pt x="811202" y="470726"/>
                    <a:pt x="798600" y="458124"/>
                    <a:pt x="783055" y="458124"/>
                  </a:cubicBezTo>
                  <a:close/>
                  <a:moveTo>
                    <a:pt x="670467" y="458124"/>
                  </a:moveTo>
                  <a:cubicBezTo>
                    <a:pt x="654922" y="458124"/>
                    <a:pt x="642320" y="470726"/>
                    <a:pt x="642320" y="486271"/>
                  </a:cubicBezTo>
                  <a:cubicBezTo>
                    <a:pt x="642320" y="501817"/>
                    <a:pt x="654922" y="514418"/>
                    <a:pt x="670467" y="514418"/>
                  </a:cubicBezTo>
                  <a:cubicBezTo>
                    <a:pt x="686012" y="514418"/>
                    <a:pt x="698614" y="501817"/>
                    <a:pt x="698614" y="486271"/>
                  </a:cubicBezTo>
                  <a:cubicBezTo>
                    <a:pt x="698614" y="470726"/>
                    <a:pt x="686012" y="458124"/>
                    <a:pt x="670467" y="458124"/>
                  </a:cubicBezTo>
                  <a:close/>
                  <a:moveTo>
                    <a:pt x="557878" y="458124"/>
                  </a:moveTo>
                  <a:cubicBezTo>
                    <a:pt x="542333" y="458124"/>
                    <a:pt x="529732" y="470726"/>
                    <a:pt x="529732" y="486271"/>
                  </a:cubicBezTo>
                  <a:cubicBezTo>
                    <a:pt x="529732" y="501817"/>
                    <a:pt x="542333" y="514418"/>
                    <a:pt x="557878" y="514418"/>
                  </a:cubicBezTo>
                  <a:cubicBezTo>
                    <a:pt x="573423" y="514418"/>
                    <a:pt x="586025" y="501817"/>
                    <a:pt x="586025" y="486271"/>
                  </a:cubicBezTo>
                  <a:cubicBezTo>
                    <a:pt x="586025" y="470726"/>
                    <a:pt x="573423" y="458124"/>
                    <a:pt x="557878" y="458124"/>
                  </a:cubicBezTo>
                  <a:close/>
                  <a:moveTo>
                    <a:pt x="445290" y="458124"/>
                  </a:moveTo>
                  <a:cubicBezTo>
                    <a:pt x="429744" y="458124"/>
                    <a:pt x="417143" y="470726"/>
                    <a:pt x="417143" y="486271"/>
                  </a:cubicBezTo>
                  <a:cubicBezTo>
                    <a:pt x="417143" y="501817"/>
                    <a:pt x="429744" y="514418"/>
                    <a:pt x="445290" y="514418"/>
                  </a:cubicBezTo>
                  <a:cubicBezTo>
                    <a:pt x="460836" y="514418"/>
                    <a:pt x="473437" y="501817"/>
                    <a:pt x="473437" y="486271"/>
                  </a:cubicBezTo>
                  <a:cubicBezTo>
                    <a:pt x="473437" y="470726"/>
                    <a:pt x="460836" y="458124"/>
                    <a:pt x="445290" y="458124"/>
                  </a:cubicBezTo>
                  <a:close/>
                  <a:moveTo>
                    <a:pt x="332701" y="458124"/>
                  </a:moveTo>
                  <a:cubicBezTo>
                    <a:pt x="317156" y="458124"/>
                    <a:pt x="304554" y="470726"/>
                    <a:pt x="304554" y="486271"/>
                  </a:cubicBezTo>
                  <a:cubicBezTo>
                    <a:pt x="304554" y="501817"/>
                    <a:pt x="317156" y="514418"/>
                    <a:pt x="332701" y="514418"/>
                  </a:cubicBezTo>
                  <a:cubicBezTo>
                    <a:pt x="348247" y="514418"/>
                    <a:pt x="360848" y="501817"/>
                    <a:pt x="360848" y="486271"/>
                  </a:cubicBezTo>
                  <a:cubicBezTo>
                    <a:pt x="360848" y="470726"/>
                    <a:pt x="348247" y="458124"/>
                    <a:pt x="332701" y="458124"/>
                  </a:cubicBezTo>
                  <a:close/>
                  <a:moveTo>
                    <a:pt x="220113" y="458124"/>
                  </a:moveTo>
                  <a:cubicBezTo>
                    <a:pt x="204568" y="458124"/>
                    <a:pt x="191966" y="470726"/>
                    <a:pt x="191966" y="486271"/>
                  </a:cubicBezTo>
                  <a:cubicBezTo>
                    <a:pt x="191966" y="501817"/>
                    <a:pt x="204568" y="514418"/>
                    <a:pt x="220113" y="514418"/>
                  </a:cubicBezTo>
                  <a:cubicBezTo>
                    <a:pt x="235659" y="514418"/>
                    <a:pt x="248260" y="501817"/>
                    <a:pt x="248260" y="486271"/>
                  </a:cubicBezTo>
                  <a:cubicBezTo>
                    <a:pt x="248260" y="470726"/>
                    <a:pt x="235659" y="458124"/>
                    <a:pt x="220113" y="458124"/>
                  </a:cubicBezTo>
                  <a:close/>
                  <a:moveTo>
                    <a:pt x="107525" y="458124"/>
                  </a:moveTo>
                  <a:cubicBezTo>
                    <a:pt x="91980" y="458124"/>
                    <a:pt x="79378" y="470726"/>
                    <a:pt x="79378" y="486271"/>
                  </a:cubicBezTo>
                  <a:cubicBezTo>
                    <a:pt x="79378" y="501817"/>
                    <a:pt x="91980" y="514418"/>
                    <a:pt x="107525" y="514418"/>
                  </a:cubicBezTo>
                  <a:cubicBezTo>
                    <a:pt x="123070" y="514418"/>
                    <a:pt x="135672" y="501817"/>
                    <a:pt x="135672" y="486271"/>
                  </a:cubicBezTo>
                  <a:cubicBezTo>
                    <a:pt x="135672" y="470726"/>
                    <a:pt x="123070" y="458124"/>
                    <a:pt x="107525" y="458124"/>
                  </a:cubicBezTo>
                  <a:close/>
                  <a:moveTo>
                    <a:pt x="0" y="0"/>
                  </a:moveTo>
                  <a:lnTo>
                    <a:pt x="2916000" y="0"/>
                  </a:lnTo>
                  <a:lnTo>
                    <a:pt x="2916000" y="142874"/>
                  </a:lnTo>
                  <a:lnTo>
                    <a:pt x="2917172" y="142874"/>
                  </a:lnTo>
                  <a:lnTo>
                    <a:pt x="2917172" y="244204"/>
                  </a:lnTo>
                  <a:lnTo>
                    <a:pt x="2917172" y="304439"/>
                  </a:lnTo>
                  <a:lnTo>
                    <a:pt x="2917172" y="460222"/>
                  </a:lnTo>
                  <a:lnTo>
                    <a:pt x="2902334" y="466368"/>
                  </a:lnTo>
                  <a:cubicBezTo>
                    <a:pt x="2897241" y="471462"/>
                    <a:pt x="2894090" y="478499"/>
                    <a:pt x="2894090" y="486271"/>
                  </a:cubicBezTo>
                  <a:cubicBezTo>
                    <a:pt x="2894090" y="494044"/>
                    <a:pt x="2897241" y="501081"/>
                    <a:pt x="2902334" y="506174"/>
                  </a:cubicBezTo>
                  <a:lnTo>
                    <a:pt x="2917172" y="512321"/>
                  </a:lnTo>
                  <a:lnTo>
                    <a:pt x="2917172" y="2246668"/>
                  </a:lnTo>
                  <a:lnTo>
                    <a:pt x="2905193" y="2249087"/>
                  </a:lnTo>
                  <a:cubicBezTo>
                    <a:pt x="2892464" y="2254471"/>
                    <a:pt x="2882267" y="2264668"/>
                    <a:pt x="2876883" y="2277398"/>
                  </a:cubicBezTo>
                  <a:lnTo>
                    <a:pt x="2873597" y="2293671"/>
                  </a:lnTo>
                  <a:lnTo>
                    <a:pt x="2824605" y="2293671"/>
                  </a:lnTo>
                  <a:lnTo>
                    <a:pt x="2821320" y="2277398"/>
                  </a:lnTo>
                  <a:cubicBezTo>
                    <a:pt x="2813243" y="2258304"/>
                    <a:pt x="2794337" y="2244906"/>
                    <a:pt x="2772302" y="2244906"/>
                  </a:cubicBezTo>
                  <a:cubicBezTo>
                    <a:pt x="2750266" y="2244906"/>
                    <a:pt x="2731360" y="2258304"/>
                    <a:pt x="2723284" y="2277398"/>
                  </a:cubicBezTo>
                  <a:lnTo>
                    <a:pt x="2719998" y="2293671"/>
                  </a:lnTo>
                  <a:lnTo>
                    <a:pt x="2671010" y="2293671"/>
                  </a:lnTo>
                  <a:lnTo>
                    <a:pt x="2667725" y="2277398"/>
                  </a:lnTo>
                  <a:cubicBezTo>
                    <a:pt x="2659649" y="2258304"/>
                    <a:pt x="2640742" y="2244906"/>
                    <a:pt x="2618707" y="2244906"/>
                  </a:cubicBezTo>
                  <a:cubicBezTo>
                    <a:pt x="2596672" y="2244906"/>
                    <a:pt x="2577766" y="2258304"/>
                    <a:pt x="2569690" y="2277398"/>
                  </a:cubicBezTo>
                  <a:lnTo>
                    <a:pt x="2566404" y="2293671"/>
                  </a:lnTo>
                  <a:lnTo>
                    <a:pt x="2517416" y="2293671"/>
                  </a:lnTo>
                  <a:lnTo>
                    <a:pt x="2514131" y="2277398"/>
                  </a:lnTo>
                  <a:cubicBezTo>
                    <a:pt x="2506054" y="2258304"/>
                    <a:pt x="2487148" y="2244906"/>
                    <a:pt x="2465113" y="2244906"/>
                  </a:cubicBezTo>
                  <a:cubicBezTo>
                    <a:pt x="2443077" y="2244906"/>
                    <a:pt x="2424171" y="2258304"/>
                    <a:pt x="2416095" y="2277398"/>
                  </a:cubicBezTo>
                  <a:lnTo>
                    <a:pt x="2412810" y="2293671"/>
                  </a:lnTo>
                  <a:lnTo>
                    <a:pt x="2363821" y="2293671"/>
                  </a:lnTo>
                  <a:lnTo>
                    <a:pt x="2360536" y="2277398"/>
                  </a:lnTo>
                  <a:cubicBezTo>
                    <a:pt x="2352460" y="2258304"/>
                    <a:pt x="2333553" y="2244906"/>
                    <a:pt x="2311518" y="2244906"/>
                  </a:cubicBezTo>
                  <a:cubicBezTo>
                    <a:pt x="2289483" y="2244906"/>
                    <a:pt x="2270577" y="2258304"/>
                    <a:pt x="2262501" y="2277398"/>
                  </a:cubicBezTo>
                  <a:lnTo>
                    <a:pt x="2259215" y="2293671"/>
                  </a:lnTo>
                  <a:lnTo>
                    <a:pt x="2210227" y="2293671"/>
                  </a:lnTo>
                  <a:lnTo>
                    <a:pt x="2206941" y="2277398"/>
                  </a:lnTo>
                  <a:cubicBezTo>
                    <a:pt x="2198865" y="2258304"/>
                    <a:pt x="2179959" y="2244906"/>
                    <a:pt x="2157923" y="2244906"/>
                  </a:cubicBezTo>
                  <a:cubicBezTo>
                    <a:pt x="2135888" y="2244906"/>
                    <a:pt x="2116982" y="2258304"/>
                    <a:pt x="2108906" y="2277398"/>
                  </a:cubicBezTo>
                  <a:lnTo>
                    <a:pt x="2105620" y="2293671"/>
                  </a:lnTo>
                  <a:lnTo>
                    <a:pt x="2056632" y="2293671"/>
                  </a:lnTo>
                  <a:lnTo>
                    <a:pt x="2053346" y="2277398"/>
                  </a:lnTo>
                  <a:cubicBezTo>
                    <a:pt x="2045271" y="2258304"/>
                    <a:pt x="2026364" y="2244906"/>
                    <a:pt x="2004329" y="2244906"/>
                  </a:cubicBezTo>
                  <a:cubicBezTo>
                    <a:pt x="1982294" y="2244906"/>
                    <a:pt x="1963387" y="2258304"/>
                    <a:pt x="1955312" y="2277398"/>
                  </a:cubicBezTo>
                  <a:lnTo>
                    <a:pt x="1952026" y="2293671"/>
                  </a:lnTo>
                  <a:lnTo>
                    <a:pt x="1903038" y="2293671"/>
                  </a:lnTo>
                  <a:lnTo>
                    <a:pt x="1899752" y="2277398"/>
                  </a:lnTo>
                  <a:cubicBezTo>
                    <a:pt x="1891676" y="2258304"/>
                    <a:pt x="1872770" y="2244906"/>
                    <a:pt x="1850734" y="2244906"/>
                  </a:cubicBezTo>
                  <a:cubicBezTo>
                    <a:pt x="1828699" y="2244906"/>
                    <a:pt x="1809793" y="2258304"/>
                    <a:pt x="1801717" y="2277398"/>
                  </a:cubicBezTo>
                  <a:lnTo>
                    <a:pt x="1798431" y="2293671"/>
                  </a:lnTo>
                  <a:lnTo>
                    <a:pt x="1749443" y="2293671"/>
                  </a:lnTo>
                  <a:lnTo>
                    <a:pt x="1746158" y="2277398"/>
                  </a:lnTo>
                  <a:cubicBezTo>
                    <a:pt x="1738081" y="2258304"/>
                    <a:pt x="1719175" y="2244906"/>
                    <a:pt x="1697140" y="2244906"/>
                  </a:cubicBezTo>
                  <a:cubicBezTo>
                    <a:pt x="1675105" y="2244906"/>
                    <a:pt x="1656198" y="2258304"/>
                    <a:pt x="1648123" y="2277398"/>
                  </a:cubicBezTo>
                  <a:lnTo>
                    <a:pt x="1644837" y="2293671"/>
                  </a:lnTo>
                  <a:lnTo>
                    <a:pt x="1595849" y="2293671"/>
                  </a:lnTo>
                  <a:lnTo>
                    <a:pt x="1592563" y="2277398"/>
                  </a:lnTo>
                  <a:cubicBezTo>
                    <a:pt x="1584487" y="2258304"/>
                    <a:pt x="1565581" y="2244906"/>
                    <a:pt x="1543545" y="2244906"/>
                  </a:cubicBezTo>
                  <a:cubicBezTo>
                    <a:pt x="1521510" y="2244906"/>
                    <a:pt x="1502604" y="2258304"/>
                    <a:pt x="1494528" y="2277398"/>
                  </a:cubicBezTo>
                  <a:lnTo>
                    <a:pt x="1491242" y="2293671"/>
                  </a:lnTo>
                  <a:lnTo>
                    <a:pt x="1442254" y="2293671"/>
                  </a:lnTo>
                  <a:lnTo>
                    <a:pt x="1438969" y="2277398"/>
                  </a:lnTo>
                  <a:cubicBezTo>
                    <a:pt x="1430892" y="2258304"/>
                    <a:pt x="1411986" y="2244906"/>
                    <a:pt x="1389951" y="2244906"/>
                  </a:cubicBezTo>
                  <a:cubicBezTo>
                    <a:pt x="1367916" y="2244906"/>
                    <a:pt x="1349009" y="2258304"/>
                    <a:pt x="1340933" y="2277398"/>
                  </a:cubicBezTo>
                  <a:lnTo>
                    <a:pt x="1337648" y="2293671"/>
                  </a:lnTo>
                  <a:lnTo>
                    <a:pt x="1288659" y="2293671"/>
                  </a:lnTo>
                  <a:lnTo>
                    <a:pt x="1285374" y="2277398"/>
                  </a:lnTo>
                  <a:cubicBezTo>
                    <a:pt x="1277298" y="2258304"/>
                    <a:pt x="1258391" y="2244906"/>
                    <a:pt x="1236356" y="2244906"/>
                  </a:cubicBezTo>
                  <a:cubicBezTo>
                    <a:pt x="1214321" y="2244906"/>
                    <a:pt x="1195415" y="2258304"/>
                    <a:pt x="1187339" y="2277398"/>
                  </a:cubicBezTo>
                  <a:lnTo>
                    <a:pt x="1184053" y="2293671"/>
                  </a:lnTo>
                  <a:lnTo>
                    <a:pt x="1135065" y="2293671"/>
                  </a:lnTo>
                  <a:lnTo>
                    <a:pt x="1131780" y="2277398"/>
                  </a:lnTo>
                  <a:cubicBezTo>
                    <a:pt x="1123703" y="2258304"/>
                    <a:pt x="1104797" y="2244906"/>
                    <a:pt x="1082762" y="2244906"/>
                  </a:cubicBezTo>
                  <a:cubicBezTo>
                    <a:pt x="1060726" y="2244906"/>
                    <a:pt x="1041820" y="2258304"/>
                    <a:pt x="1033744" y="2277398"/>
                  </a:cubicBezTo>
                  <a:lnTo>
                    <a:pt x="1030458" y="2293671"/>
                  </a:lnTo>
                  <a:lnTo>
                    <a:pt x="981470" y="2293671"/>
                  </a:lnTo>
                  <a:lnTo>
                    <a:pt x="978185" y="2277398"/>
                  </a:lnTo>
                  <a:cubicBezTo>
                    <a:pt x="970109" y="2258304"/>
                    <a:pt x="951202" y="2244906"/>
                    <a:pt x="929167" y="2244906"/>
                  </a:cubicBezTo>
                  <a:cubicBezTo>
                    <a:pt x="907132" y="2244906"/>
                    <a:pt x="888226" y="2258304"/>
                    <a:pt x="880150" y="2277398"/>
                  </a:cubicBezTo>
                  <a:lnTo>
                    <a:pt x="876864" y="2293671"/>
                  </a:lnTo>
                  <a:lnTo>
                    <a:pt x="827876" y="2293671"/>
                  </a:lnTo>
                  <a:lnTo>
                    <a:pt x="824591" y="2277398"/>
                  </a:lnTo>
                  <a:cubicBezTo>
                    <a:pt x="816514" y="2258304"/>
                    <a:pt x="797608" y="2244906"/>
                    <a:pt x="775573" y="2244906"/>
                  </a:cubicBezTo>
                  <a:cubicBezTo>
                    <a:pt x="753538" y="2244906"/>
                    <a:pt x="734632" y="2258304"/>
                    <a:pt x="726556" y="2277398"/>
                  </a:cubicBezTo>
                  <a:lnTo>
                    <a:pt x="723270" y="2293671"/>
                  </a:lnTo>
                  <a:lnTo>
                    <a:pt x="674282" y="2293671"/>
                  </a:lnTo>
                  <a:lnTo>
                    <a:pt x="670997" y="2277398"/>
                  </a:lnTo>
                  <a:cubicBezTo>
                    <a:pt x="662920" y="2258304"/>
                    <a:pt x="644014" y="2244906"/>
                    <a:pt x="621979" y="2244906"/>
                  </a:cubicBezTo>
                  <a:cubicBezTo>
                    <a:pt x="599943" y="2244906"/>
                    <a:pt x="581037" y="2258304"/>
                    <a:pt x="572961" y="2277398"/>
                  </a:cubicBezTo>
                  <a:lnTo>
                    <a:pt x="569675" y="2293671"/>
                  </a:lnTo>
                  <a:lnTo>
                    <a:pt x="520687" y="2293671"/>
                  </a:lnTo>
                  <a:lnTo>
                    <a:pt x="517401" y="2277398"/>
                  </a:lnTo>
                  <a:cubicBezTo>
                    <a:pt x="509326" y="2258304"/>
                    <a:pt x="490419" y="2244906"/>
                    <a:pt x="468384" y="2244906"/>
                  </a:cubicBezTo>
                  <a:cubicBezTo>
                    <a:pt x="446349" y="2244906"/>
                    <a:pt x="427443" y="2258304"/>
                    <a:pt x="419367" y="2277398"/>
                  </a:cubicBezTo>
                  <a:lnTo>
                    <a:pt x="416081" y="2293671"/>
                  </a:lnTo>
                  <a:lnTo>
                    <a:pt x="367093" y="2293671"/>
                  </a:lnTo>
                  <a:lnTo>
                    <a:pt x="363807" y="2277398"/>
                  </a:lnTo>
                  <a:cubicBezTo>
                    <a:pt x="355731" y="2258304"/>
                    <a:pt x="336825" y="2244906"/>
                    <a:pt x="314790" y="2244906"/>
                  </a:cubicBezTo>
                  <a:cubicBezTo>
                    <a:pt x="292754" y="2244906"/>
                    <a:pt x="273848" y="2258304"/>
                    <a:pt x="265772" y="2277398"/>
                  </a:cubicBezTo>
                  <a:lnTo>
                    <a:pt x="262486" y="2293671"/>
                  </a:lnTo>
                  <a:lnTo>
                    <a:pt x="213498" y="2293671"/>
                  </a:lnTo>
                  <a:lnTo>
                    <a:pt x="210213" y="2277398"/>
                  </a:lnTo>
                  <a:cubicBezTo>
                    <a:pt x="202137" y="2258304"/>
                    <a:pt x="183230" y="2244906"/>
                    <a:pt x="161196" y="2244906"/>
                  </a:cubicBezTo>
                  <a:cubicBezTo>
                    <a:pt x="139160" y="2244906"/>
                    <a:pt x="120254" y="2258304"/>
                    <a:pt x="112178" y="2277398"/>
                  </a:cubicBezTo>
                  <a:lnTo>
                    <a:pt x="108892" y="2293671"/>
                  </a:lnTo>
                  <a:lnTo>
                    <a:pt x="59904" y="2293671"/>
                  </a:lnTo>
                  <a:lnTo>
                    <a:pt x="56618" y="2277398"/>
                  </a:lnTo>
                  <a:cubicBezTo>
                    <a:pt x="48542" y="2258304"/>
                    <a:pt x="29636" y="2244906"/>
                    <a:pt x="7600" y="2244906"/>
                  </a:cubicBezTo>
                  <a:lnTo>
                    <a:pt x="0" y="2246441"/>
                  </a:lnTo>
                  <a:lnTo>
                    <a:pt x="0" y="512321"/>
                  </a:lnTo>
                  <a:lnTo>
                    <a:pt x="14839" y="506174"/>
                  </a:lnTo>
                  <a:cubicBezTo>
                    <a:pt x="19933" y="501081"/>
                    <a:pt x="23083" y="494044"/>
                    <a:pt x="23083" y="486271"/>
                  </a:cubicBezTo>
                  <a:cubicBezTo>
                    <a:pt x="23083" y="478499"/>
                    <a:pt x="19933" y="471462"/>
                    <a:pt x="14839" y="466368"/>
                  </a:cubicBezTo>
                  <a:lnTo>
                    <a:pt x="0" y="460222"/>
                  </a:lnTo>
                  <a:lnTo>
                    <a:pt x="0" y="371475"/>
                  </a:lnTo>
                  <a:lnTo>
                    <a:pt x="0" y="304439"/>
                  </a:lnTo>
                  <a:lnTo>
                    <a:pt x="0" y="244204"/>
                  </a:lnTo>
                  <a:lnTo>
                    <a:pt x="0" y="142874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ysClr val="window" lastClr="FFFFFF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tIns="0" bIns="0" rtlCol="0" anchor="t">
              <a:normAutofit/>
            </a:bodyPr>
            <a:p>
              <a:pPr algn="ctr">
                <a:lnSpc>
                  <a:spcPct val="120000"/>
                </a:lnSpc>
              </a:pPr>
              <a:endParaRPr lang="en-US" altLang="zh-CN" sz="2000" b="1" spc="300" dirty="0">
                <a:solidFill>
                  <a:srgbClr val="FA855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11"/>
              </p:custDataLst>
            </p:nvPr>
          </p:nvSpPr>
          <p:spPr>
            <a:xfrm>
              <a:off x="385852" y="4024504"/>
              <a:ext cx="7792085" cy="132588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20000"/>
                </a:lnSpc>
              </a:pPr>
              <a:endParaRPr lang="zh-CN" altLang="en-US" sz="1600" spc="15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12"/>
              </p:custDataLst>
            </p:nvPr>
          </p:nvSpPr>
          <p:spPr>
            <a:xfrm>
              <a:off x="159792" y="3356484"/>
              <a:ext cx="2806700" cy="597535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2000" b="1" spc="3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（</a:t>
              </a:r>
              <a:r>
                <a:rPr lang="en-US" altLang="zh-CN" sz="2000" b="1" spc="3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4</a:t>
              </a:r>
              <a:r>
                <a:rPr lang="zh-CN" altLang="en-US" sz="2000" b="1" spc="3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）篇末点</a:t>
              </a:r>
              <a:r>
                <a:rPr lang="zh-CN" altLang="en-US" sz="2000" b="1" spc="3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旨</a:t>
              </a:r>
              <a:endParaRPr lang="zh-CN" altLang="en-US" sz="2000" b="1" spc="3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73685" y="3889675"/>
              <a:ext cx="7703737" cy="119888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indent="542925" algn="just">
                <a:lnSpc>
                  <a:spcPct val="200000"/>
                </a:lnSpc>
              </a:pPr>
              <a:r>
                <a:rPr lang="zh-CN" altLang="en-US" kern="1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在文末点明主旨，或在文末再次强调主题，使文末与开头相呼应，以取得篇末点旨、首尾圆合的双重效果。</a:t>
              </a:r>
              <a:endParaRPr lang="zh-CN" altLang="zh-CN" kern="1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15925" y="111080"/>
            <a:ext cx="10800000" cy="720000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材料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929005" y="831215"/>
            <a:ext cx="10330815" cy="187896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（一）材料的选择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原则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zh-CN" altLang="en-US" sz="311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单圆角矩形 5"/>
          <p:cNvSpPr/>
          <p:nvPr>
            <p:custDataLst>
              <p:tags r:id="rId3"/>
            </p:custDataLst>
          </p:nvPr>
        </p:nvSpPr>
        <p:spPr>
          <a:xfrm>
            <a:off x="613093" y="1782198"/>
            <a:ext cx="5127593" cy="1969367"/>
          </a:xfrm>
          <a:prstGeom prst="round1Rect">
            <a:avLst>
              <a:gd name="adj" fmla="val 0"/>
            </a:avLst>
          </a:prstGeom>
          <a:solidFill>
            <a:srgbClr val="FFFFFF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03200" dist="76200" dir="8100000" algn="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chemeClr val="lt1">
                  <a:lumMod val="100000"/>
                </a:schemeClr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206252" y="2085129"/>
            <a:ext cx="4431551" cy="43566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真实</a:t>
            </a:r>
            <a:endParaRPr lang="zh-CN" altLang="en-US" sz="24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776605" y="2576195"/>
            <a:ext cx="4862195" cy="9861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材料必须真实，这是应用文的实用性所决定的。选择材料时须对所选材料的真伪加以甄别，对材料中的时间、地点、人物、事件的过程及具体的数据加以核实。</a:t>
            </a:r>
            <a:endParaRPr lang="zh-CN" altLang="en-US" sz="16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圆角矩形 19"/>
          <p:cNvSpPr/>
          <p:nvPr>
            <p:custDataLst>
              <p:tags r:id="rId6"/>
            </p:custDataLst>
          </p:nvPr>
        </p:nvSpPr>
        <p:spPr>
          <a:xfrm rot="5400000">
            <a:off x="615463" y="2083387"/>
            <a:ext cx="434237" cy="438837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1">
                  <a:alpha val="100000"/>
                </a:schemeClr>
              </a:gs>
              <a:gs pos="0">
                <a:schemeClr val="accent1">
                  <a:lumMod val="70000"/>
                  <a:lumOff val="30000"/>
                  <a:alpha val="100000"/>
                </a:schemeClr>
              </a:gs>
            </a:gsLst>
            <a:lin ang="13200000" scaled="0"/>
            <a:tileRect/>
          </a:gradFill>
          <a:ln>
            <a:noFill/>
          </a:ln>
          <a:effectLst>
            <a:outerShdw blurRad="203200" dist="76200" dir="8100000" algn="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chemeClr val="lt1">
                  <a:lumMod val="10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" name="燕尾形 20"/>
          <p:cNvSpPr/>
          <p:nvPr>
            <p:custDataLst>
              <p:tags r:id="rId7"/>
            </p:custDataLst>
          </p:nvPr>
        </p:nvSpPr>
        <p:spPr>
          <a:xfrm>
            <a:off x="775701" y="2218186"/>
            <a:ext cx="113761" cy="169238"/>
          </a:xfrm>
          <a:prstGeom prst="chevron">
            <a:avLst>
              <a:gd name="adj" fmla="val 64013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1" name="单圆角矩形 5"/>
          <p:cNvSpPr/>
          <p:nvPr>
            <p:custDataLst>
              <p:tags r:id="rId8"/>
            </p:custDataLst>
          </p:nvPr>
        </p:nvSpPr>
        <p:spPr>
          <a:xfrm>
            <a:off x="6296376" y="1782198"/>
            <a:ext cx="5127593" cy="1969367"/>
          </a:xfrm>
          <a:prstGeom prst="round1Rect">
            <a:avLst>
              <a:gd name="adj" fmla="val 0"/>
            </a:avLst>
          </a:prstGeom>
          <a:solidFill>
            <a:srgbClr val="FFFFFF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203200" dist="76200" dir="8100000" algn="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chemeClr val="lt1">
                  <a:lumMod val="100000"/>
                </a:schemeClr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5" name="矩形 14"/>
          <p:cNvSpPr/>
          <p:nvPr>
            <p:custDataLst>
              <p:tags r:id="rId9"/>
            </p:custDataLst>
          </p:nvPr>
        </p:nvSpPr>
        <p:spPr>
          <a:xfrm>
            <a:off x="6889536" y="2085129"/>
            <a:ext cx="4431550" cy="43566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切题</a:t>
            </a:r>
            <a:endParaRPr lang="zh-CN" altLang="en-US" sz="24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6" name="矩形 15"/>
          <p:cNvSpPr/>
          <p:nvPr>
            <p:custDataLst>
              <p:tags r:id="rId10"/>
            </p:custDataLst>
          </p:nvPr>
        </p:nvSpPr>
        <p:spPr>
          <a:xfrm>
            <a:off x="6573520" y="2576195"/>
            <a:ext cx="4748530" cy="9861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写进应用文的材料必须符合表现应用文主旨的需要，要有针对性，能紧扣主旨，能起到支持或说明主旨或观点的作用。</a:t>
            </a:r>
            <a:endParaRPr lang="zh-CN" altLang="en-US" sz="16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74" name="圆角矩形 19"/>
          <p:cNvSpPr/>
          <p:nvPr>
            <p:custDataLst>
              <p:tags r:id="rId11"/>
            </p:custDataLst>
          </p:nvPr>
        </p:nvSpPr>
        <p:spPr>
          <a:xfrm rot="5400000">
            <a:off x="6298281" y="2083224"/>
            <a:ext cx="434391" cy="438837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2">
                  <a:alpha val="100000"/>
                </a:schemeClr>
              </a:gs>
              <a:gs pos="0">
                <a:schemeClr val="accent2">
                  <a:lumMod val="70000"/>
                  <a:lumOff val="30000"/>
                  <a:alpha val="100000"/>
                </a:schemeClr>
              </a:gs>
            </a:gsLst>
            <a:lin ang="13200000" scaled="0"/>
            <a:tileRect/>
          </a:gradFill>
          <a:ln>
            <a:noFill/>
          </a:ln>
          <a:effectLst>
            <a:outerShdw blurRad="203200" dist="76200" dir="8100000" algn="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chemeClr val="lt1">
                  <a:lumMod val="10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5" name="燕尾形 20"/>
          <p:cNvSpPr/>
          <p:nvPr>
            <p:custDataLst>
              <p:tags r:id="rId12"/>
            </p:custDataLst>
          </p:nvPr>
        </p:nvSpPr>
        <p:spPr>
          <a:xfrm>
            <a:off x="6458955" y="2218495"/>
            <a:ext cx="113678" cy="168930"/>
          </a:xfrm>
          <a:prstGeom prst="chevron">
            <a:avLst>
              <a:gd name="adj" fmla="val 64013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5" name="单圆角矩形 5"/>
          <p:cNvSpPr/>
          <p:nvPr>
            <p:custDataLst>
              <p:tags r:id="rId13"/>
            </p:custDataLst>
          </p:nvPr>
        </p:nvSpPr>
        <p:spPr>
          <a:xfrm>
            <a:off x="613093" y="4008770"/>
            <a:ext cx="5127593" cy="1969367"/>
          </a:xfrm>
          <a:prstGeom prst="round1Rect">
            <a:avLst>
              <a:gd name="adj" fmla="val 0"/>
            </a:avLst>
          </a:prstGeom>
          <a:solidFill>
            <a:srgbClr val="FFFFFF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03200" dist="76200" dir="8100000" algn="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chemeClr val="lt1">
                  <a:lumMod val="100000"/>
                </a:schemeClr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14"/>
            </p:custDataLst>
          </p:nvPr>
        </p:nvSpPr>
        <p:spPr>
          <a:xfrm>
            <a:off x="1206252" y="4408232"/>
            <a:ext cx="4431551" cy="43566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典型</a:t>
            </a:r>
            <a:endParaRPr lang="zh-CN" altLang="en-US" sz="24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8" name="矩形 17"/>
          <p:cNvSpPr/>
          <p:nvPr>
            <p:custDataLst>
              <p:tags r:id="rId15"/>
            </p:custDataLst>
          </p:nvPr>
        </p:nvSpPr>
        <p:spPr>
          <a:xfrm>
            <a:off x="732155" y="4899025"/>
            <a:ext cx="4906645" cy="9861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典型材料是指那些能反映事物本质规律、能体现个性与共性统一的材料。典型材料亦是同质材料中最有代表性的材料。因为它最具代表性，当然也就最具说服力。</a:t>
            </a:r>
            <a:endParaRPr lang="zh-CN" altLang="en-US" sz="16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8" name="圆角矩形 19"/>
          <p:cNvSpPr/>
          <p:nvPr>
            <p:custDataLst>
              <p:tags r:id="rId16"/>
            </p:custDataLst>
          </p:nvPr>
        </p:nvSpPr>
        <p:spPr>
          <a:xfrm rot="5400000">
            <a:off x="615633" y="4406327"/>
            <a:ext cx="434391" cy="438837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1">
                  <a:alpha val="100000"/>
                </a:schemeClr>
              </a:gs>
              <a:gs pos="0">
                <a:schemeClr val="accent1">
                  <a:lumMod val="70000"/>
                  <a:lumOff val="30000"/>
                  <a:alpha val="100000"/>
                </a:schemeClr>
              </a:gs>
            </a:gsLst>
            <a:lin ang="13200000" scaled="0"/>
            <a:tileRect/>
          </a:gradFill>
          <a:ln>
            <a:noFill/>
          </a:ln>
          <a:effectLst>
            <a:outerShdw blurRad="203200" dist="76200" dir="8100000" algn="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chemeClr val="lt1">
                  <a:lumMod val="10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9" name="燕尾形 20"/>
          <p:cNvSpPr/>
          <p:nvPr>
            <p:custDataLst>
              <p:tags r:id="rId17"/>
            </p:custDataLst>
          </p:nvPr>
        </p:nvSpPr>
        <p:spPr>
          <a:xfrm>
            <a:off x="775672" y="4541598"/>
            <a:ext cx="113678" cy="168930"/>
          </a:xfrm>
          <a:prstGeom prst="chevron">
            <a:avLst>
              <a:gd name="adj" fmla="val 64013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" name="单圆角矩形 5"/>
          <p:cNvSpPr/>
          <p:nvPr>
            <p:custDataLst>
              <p:tags r:id="rId18"/>
            </p:custDataLst>
          </p:nvPr>
        </p:nvSpPr>
        <p:spPr>
          <a:xfrm>
            <a:off x="6296376" y="4008770"/>
            <a:ext cx="5127593" cy="1969367"/>
          </a:xfrm>
          <a:prstGeom prst="round1Rect">
            <a:avLst>
              <a:gd name="adj" fmla="val 0"/>
            </a:avLst>
          </a:prstGeom>
          <a:solidFill>
            <a:srgbClr val="FFFFFF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203200" dist="76200" dir="8100000" algn="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chemeClr val="lt1">
                  <a:lumMod val="100000"/>
                </a:schemeClr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19"/>
            </p:custDataLst>
          </p:nvPr>
        </p:nvSpPr>
        <p:spPr>
          <a:xfrm>
            <a:off x="6889536" y="4311701"/>
            <a:ext cx="4431550" cy="43566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新颖</a:t>
            </a:r>
            <a:endParaRPr lang="zh-CN" altLang="en-US" sz="24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20"/>
            </p:custDataLst>
          </p:nvPr>
        </p:nvSpPr>
        <p:spPr>
          <a:xfrm>
            <a:off x="6573520" y="4747260"/>
            <a:ext cx="4850765" cy="135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新颖的材料是指那些新近发生的、别人未曾使用过的、鲜为人知的材料。新材料往往反映新事物、新情况、新思想，更符合时代的特点，容易引起人们的共鸣，给读者以思想上的启示。</a:t>
            </a:r>
            <a:endParaRPr lang="zh-CN" altLang="en-US" sz="16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2" name="圆角矩形 19"/>
          <p:cNvSpPr/>
          <p:nvPr>
            <p:custDataLst>
              <p:tags r:id="rId21"/>
            </p:custDataLst>
          </p:nvPr>
        </p:nvSpPr>
        <p:spPr>
          <a:xfrm rot="5400000">
            <a:off x="6298916" y="4309796"/>
            <a:ext cx="434391" cy="438837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2">
                  <a:alpha val="100000"/>
                </a:schemeClr>
              </a:gs>
              <a:gs pos="0">
                <a:schemeClr val="accent2">
                  <a:lumMod val="70000"/>
                  <a:lumOff val="30000"/>
                  <a:alpha val="100000"/>
                </a:schemeClr>
              </a:gs>
            </a:gsLst>
            <a:lin ang="13200000" scaled="0"/>
            <a:tileRect/>
          </a:gradFill>
          <a:ln>
            <a:noFill/>
          </a:ln>
          <a:effectLst>
            <a:outerShdw blurRad="203200" dist="76200" dir="8100000" algn="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chemeClr val="lt1">
                  <a:lumMod val="10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燕尾形 20"/>
          <p:cNvSpPr/>
          <p:nvPr>
            <p:custDataLst>
              <p:tags r:id="rId22"/>
            </p:custDataLst>
          </p:nvPr>
        </p:nvSpPr>
        <p:spPr>
          <a:xfrm>
            <a:off x="6458955" y="4445066"/>
            <a:ext cx="113678" cy="168930"/>
          </a:xfrm>
          <a:prstGeom prst="chevron">
            <a:avLst>
              <a:gd name="adj" fmla="val 64013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custDataLst>
      <p:tags r:id="rId2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6" grpId="0"/>
      <p:bldP spid="16" grpId="1"/>
      <p:bldP spid="18" grpId="0"/>
      <p:bldP spid="18" grpId="1"/>
      <p:bldP spid="21" grpId="0"/>
      <p:bldP spid="2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15925" y="-45"/>
            <a:ext cx="10800000" cy="720000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材料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929005" y="831215"/>
            <a:ext cx="10330815" cy="187896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（二）正确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运用材料</a:t>
            </a: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zh-CN" altLang="en-US" sz="311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3" name="任意多边形: 形状 102"/>
          <p:cNvSpPr/>
          <p:nvPr>
            <p:custDataLst>
              <p:tags r:id="rId3"/>
            </p:custDataLst>
          </p:nvPr>
        </p:nvSpPr>
        <p:spPr>
          <a:xfrm>
            <a:off x="597175" y="675323"/>
            <a:ext cx="10549549" cy="1779849"/>
          </a:xfrm>
          <a:custGeom>
            <a:avLst/>
            <a:gdLst>
              <a:gd name="connsiteX0" fmla="*/ 0 w 10969200"/>
              <a:gd name="connsiteY0" fmla="*/ 0 h 1850650"/>
              <a:gd name="connsiteX1" fmla="*/ 10969200 w 10969200"/>
              <a:gd name="connsiteY1" fmla="*/ 0 h 1850650"/>
              <a:gd name="connsiteX2" fmla="*/ 10969200 w 10969200"/>
              <a:gd name="connsiteY2" fmla="*/ 827641 h 1850650"/>
              <a:gd name="connsiteX3" fmla="*/ 10802207 w 10969200"/>
              <a:gd name="connsiteY3" fmla="*/ 906408 h 1850650"/>
              <a:gd name="connsiteX4" fmla="*/ 5484603 w 10969200"/>
              <a:gd name="connsiteY4" fmla="*/ 1850650 h 1850650"/>
              <a:gd name="connsiteX5" fmla="*/ 166996 w 10969200"/>
              <a:gd name="connsiteY5" fmla="*/ 906408 h 1850650"/>
              <a:gd name="connsiteX6" fmla="*/ 0 w 10969200"/>
              <a:gd name="connsiteY6" fmla="*/ 827639 h 185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69200" h="1850650">
                <a:moveTo>
                  <a:pt x="0" y="0"/>
                </a:moveTo>
                <a:lnTo>
                  <a:pt x="10969200" y="0"/>
                </a:lnTo>
                <a:lnTo>
                  <a:pt x="10969200" y="827641"/>
                </a:lnTo>
                <a:lnTo>
                  <a:pt x="10802207" y="906408"/>
                </a:lnTo>
                <a:cubicBezTo>
                  <a:pt x="9441313" y="1489809"/>
                  <a:pt x="7561256" y="1850650"/>
                  <a:pt x="5484603" y="1850650"/>
                </a:cubicBezTo>
                <a:cubicBezTo>
                  <a:pt x="3407948" y="1850650"/>
                  <a:pt x="1527891" y="1489809"/>
                  <a:pt x="166996" y="906408"/>
                </a:cubicBezTo>
                <a:lnTo>
                  <a:pt x="0" y="827639"/>
                </a:lnTo>
                <a:close/>
              </a:path>
            </a:pathLst>
          </a:custGeom>
          <a:noFill/>
          <a:ln w="15875"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53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任意多边形: 形状 7"/>
          <p:cNvSpPr/>
          <p:nvPr>
            <p:custDataLst>
              <p:tags r:id="rId4"/>
            </p:custDataLst>
          </p:nvPr>
        </p:nvSpPr>
        <p:spPr>
          <a:xfrm>
            <a:off x="597175" y="895177"/>
            <a:ext cx="10549549" cy="1779849"/>
          </a:xfrm>
          <a:custGeom>
            <a:avLst/>
            <a:gdLst>
              <a:gd name="connsiteX0" fmla="*/ 0 w 10969200"/>
              <a:gd name="connsiteY0" fmla="*/ 0 h 1850650"/>
              <a:gd name="connsiteX1" fmla="*/ 10969200 w 10969200"/>
              <a:gd name="connsiteY1" fmla="*/ 0 h 1850650"/>
              <a:gd name="connsiteX2" fmla="*/ 10969200 w 10969200"/>
              <a:gd name="connsiteY2" fmla="*/ 827641 h 1850650"/>
              <a:gd name="connsiteX3" fmla="*/ 10802207 w 10969200"/>
              <a:gd name="connsiteY3" fmla="*/ 906408 h 1850650"/>
              <a:gd name="connsiteX4" fmla="*/ 5484603 w 10969200"/>
              <a:gd name="connsiteY4" fmla="*/ 1850650 h 1850650"/>
              <a:gd name="connsiteX5" fmla="*/ 166996 w 10969200"/>
              <a:gd name="connsiteY5" fmla="*/ 906408 h 1850650"/>
              <a:gd name="connsiteX6" fmla="*/ 0 w 10969200"/>
              <a:gd name="connsiteY6" fmla="*/ 827639 h 185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69200" h="1850650">
                <a:moveTo>
                  <a:pt x="0" y="0"/>
                </a:moveTo>
                <a:lnTo>
                  <a:pt x="10969200" y="0"/>
                </a:lnTo>
                <a:lnTo>
                  <a:pt x="10969200" y="827641"/>
                </a:lnTo>
                <a:lnTo>
                  <a:pt x="10802207" y="906408"/>
                </a:lnTo>
                <a:cubicBezTo>
                  <a:pt x="9441313" y="1489809"/>
                  <a:pt x="7561256" y="1850650"/>
                  <a:pt x="5484603" y="1850650"/>
                </a:cubicBezTo>
                <a:cubicBezTo>
                  <a:pt x="3407948" y="1850650"/>
                  <a:pt x="1527891" y="1489809"/>
                  <a:pt x="166996" y="906408"/>
                </a:cubicBezTo>
                <a:lnTo>
                  <a:pt x="0" y="827639"/>
                </a:lnTo>
                <a:close/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alpha val="100000"/>
                  </a:schemeClr>
                </a:gs>
                <a:gs pos="53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任意多边形: 形状 6"/>
          <p:cNvSpPr/>
          <p:nvPr>
            <p:custDataLst>
              <p:tags r:id="rId5"/>
            </p:custDataLst>
          </p:nvPr>
        </p:nvSpPr>
        <p:spPr>
          <a:xfrm>
            <a:off x="597175" y="1564206"/>
            <a:ext cx="10549347" cy="1012552"/>
          </a:xfrm>
          <a:custGeom>
            <a:avLst/>
            <a:gdLst>
              <a:gd name="connsiteX0" fmla="*/ 0 w 10969200"/>
              <a:gd name="connsiteY0" fmla="*/ 0 h 1850650"/>
              <a:gd name="connsiteX1" fmla="*/ 10969200 w 10969200"/>
              <a:gd name="connsiteY1" fmla="*/ 0 h 1850650"/>
              <a:gd name="connsiteX2" fmla="*/ 10969200 w 10969200"/>
              <a:gd name="connsiteY2" fmla="*/ 827641 h 1850650"/>
              <a:gd name="connsiteX3" fmla="*/ 10802207 w 10969200"/>
              <a:gd name="connsiteY3" fmla="*/ 906408 h 1850650"/>
              <a:gd name="connsiteX4" fmla="*/ 5484603 w 10969200"/>
              <a:gd name="connsiteY4" fmla="*/ 1850650 h 1850650"/>
              <a:gd name="connsiteX5" fmla="*/ 166996 w 10969200"/>
              <a:gd name="connsiteY5" fmla="*/ 906408 h 1850650"/>
              <a:gd name="connsiteX6" fmla="*/ 0 w 10969200"/>
              <a:gd name="connsiteY6" fmla="*/ 827639 h 185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69200" h="1850650">
                <a:moveTo>
                  <a:pt x="0" y="0"/>
                </a:moveTo>
                <a:lnTo>
                  <a:pt x="10969200" y="0"/>
                </a:lnTo>
                <a:lnTo>
                  <a:pt x="10969200" y="827641"/>
                </a:lnTo>
                <a:lnTo>
                  <a:pt x="10802207" y="906408"/>
                </a:lnTo>
                <a:cubicBezTo>
                  <a:pt x="9441313" y="1489809"/>
                  <a:pt x="7561256" y="1850650"/>
                  <a:pt x="5484603" y="1850650"/>
                </a:cubicBezTo>
                <a:cubicBezTo>
                  <a:pt x="3407948" y="1850650"/>
                  <a:pt x="1527891" y="1489809"/>
                  <a:pt x="166996" y="906408"/>
                </a:cubicBezTo>
                <a:lnTo>
                  <a:pt x="0" y="827639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18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2"/>
          <p:cNvSpPr/>
          <p:nvPr>
            <p:custDataLst>
              <p:tags r:id="rId6"/>
            </p:custDataLst>
          </p:nvPr>
        </p:nvSpPr>
        <p:spPr>
          <a:xfrm>
            <a:off x="3268406" y="2248503"/>
            <a:ext cx="538033" cy="538033"/>
          </a:xfrm>
          <a:prstGeom prst="ellipse">
            <a:avLst/>
          </a:prstGeom>
          <a:gradFill flip="none" rotWithShape="1">
            <a:gsLst>
              <a:gs pos="75000">
                <a:schemeClr val="accent1">
                  <a:alpha val="100000"/>
                </a:schemeClr>
              </a:gs>
              <a:gs pos="0">
                <a:schemeClr val="accent1">
                  <a:lumMod val="60000"/>
                  <a:lumOff val="40000"/>
                  <a:alpha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016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 panose="020B0500000000000000" charset="-122"/>
              <a:cs typeface="+mn-cs"/>
            </a:endParaRPr>
          </a:p>
        </p:txBody>
      </p:sp>
      <p:sp>
        <p:nvSpPr>
          <p:cNvPr id="12" name="椭圆 11"/>
          <p:cNvSpPr/>
          <p:nvPr>
            <p:custDataLst>
              <p:tags r:id="rId7"/>
            </p:custDataLst>
          </p:nvPr>
        </p:nvSpPr>
        <p:spPr>
          <a:xfrm>
            <a:off x="3221382" y="2200868"/>
            <a:ext cx="632692" cy="632692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>
                    <a:alpha val="100000"/>
                  </a:schemeClr>
                </a:gs>
                <a:gs pos="86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Oval 11+"/>
          <p:cNvSpPr/>
          <p:nvPr>
            <p:custDataLst>
              <p:tags r:id="rId8"/>
            </p:custDataLst>
          </p:nvPr>
        </p:nvSpPr>
        <p:spPr>
          <a:xfrm>
            <a:off x="3159090" y="2138576"/>
            <a:ext cx="757276" cy="757276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>
                    <a:alpha val="100000"/>
                  </a:schemeClr>
                </a:gs>
                <a:gs pos="86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9"/>
            </p:custDataLst>
          </p:nvPr>
        </p:nvSpPr>
        <p:spPr>
          <a:xfrm>
            <a:off x="1412240" y="3977005"/>
            <a:ext cx="2849880" cy="18707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量体裁衣就是根据应用文体裁不同、主旨不同，对选定的材料进行不同的剪裁加工。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所谓取舍，主要针对一些法规性、指令性文书，多数材料只是作为写作的依据，不进入正文。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2813430" y="3498009"/>
            <a:ext cx="1448596" cy="35421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gradFill flip="none" rotWithShape="1">
                  <a:gsLst>
                    <a:gs pos="36000">
                      <a:schemeClr val="accent1">
                        <a:alpha val="10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100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量体裁衣，决定取舍</a:t>
            </a:r>
            <a:endParaRPr lang="zh-CN" altLang="en-US" sz="2000" b="1">
              <a:gradFill flip="none" rotWithShape="1">
                <a:gsLst>
                  <a:gs pos="36000">
                    <a:schemeClr val="accent1">
                      <a:alpha val="10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00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1"/>
            </p:custDataLst>
          </p:nvPr>
        </p:nvCxnSpPr>
        <p:spPr>
          <a:xfrm>
            <a:off x="3537728" y="2896463"/>
            <a:ext cx="0" cy="517879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10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2"/>
          <p:cNvSpPr/>
          <p:nvPr>
            <p:custDataLst>
              <p:tags r:id="rId12"/>
            </p:custDataLst>
          </p:nvPr>
        </p:nvSpPr>
        <p:spPr>
          <a:xfrm>
            <a:off x="5605581" y="2404844"/>
            <a:ext cx="538033" cy="538033"/>
          </a:xfrm>
          <a:prstGeom prst="ellipse">
            <a:avLst/>
          </a:prstGeom>
          <a:gradFill flip="none" rotWithShape="1">
            <a:gsLst>
              <a:gs pos="75000">
                <a:schemeClr val="accent2">
                  <a:alpha val="100000"/>
                </a:schemeClr>
              </a:gs>
              <a:gs pos="0">
                <a:schemeClr val="accent2">
                  <a:lumMod val="60000"/>
                  <a:lumOff val="40000"/>
                  <a:alpha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01600" sx="102000" sy="102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 panose="020B0500000000000000" charset="-122"/>
              <a:cs typeface="+mn-cs"/>
            </a:endParaRPr>
          </a:p>
        </p:txBody>
      </p:sp>
      <p:sp>
        <p:nvSpPr>
          <p:cNvPr id="32" name="椭圆 31"/>
          <p:cNvSpPr/>
          <p:nvPr>
            <p:custDataLst>
              <p:tags r:id="rId13"/>
            </p:custDataLst>
          </p:nvPr>
        </p:nvSpPr>
        <p:spPr>
          <a:xfrm>
            <a:off x="5558556" y="2357209"/>
            <a:ext cx="632692" cy="632692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2">
                    <a:alpha val="100000"/>
                  </a:schemeClr>
                </a:gs>
                <a:gs pos="86000">
                  <a:schemeClr val="accent2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4" name="Oval 11+"/>
          <p:cNvSpPr/>
          <p:nvPr>
            <p:custDataLst>
              <p:tags r:id="rId14"/>
            </p:custDataLst>
          </p:nvPr>
        </p:nvSpPr>
        <p:spPr>
          <a:xfrm>
            <a:off x="5496264" y="2294917"/>
            <a:ext cx="757276" cy="757276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2">
                    <a:alpha val="100000"/>
                  </a:schemeClr>
                </a:gs>
                <a:gs pos="86000">
                  <a:schemeClr val="accent2">
                    <a:alpha val="0"/>
                  </a:schemeClr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15"/>
            </p:custDataLst>
          </p:nvPr>
        </p:nvSpPr>
        <p:spPr>
          <a:xfrm>
            <a:off x="4534535" y="4045585"/>
            <a:ext cx="2953385" cy="196151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使用材料时，能直接说明和表现主旨的，应置于主要核心地位；配合或间接说明、表现主旨的，应置于次要地位。读者感到生疏或难以把握的材料应详尽，读者了解或容易接受的材料则可从略。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矩形 23"/>
          <p:cNvSpPr/>
          <p:nvPr>
            <p:custDataLst>
              <p:tags r:id="rId16"/>
            </p:custDataLst>
          </p:nvPr>
        </p:nvSpPr>
        <p:spPr>
          <a:xfrm>
            <a:off x="5150604" y="3654350"/>
            <a:ext cx="1448596" cy="35421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gradFill flip="none" rotWithShape="1">
                  <a:gsLst>
                    <a:gs pos="36000">
                      <a:schemeClr val="accent2">
                        <a:alpha val="10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  <a:alpha val="100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主次分明，详略得当</a:t>
            </a:r>
            <a:endParaRPr lang="zh-CN" altLang="en-US" sz="2000" b="1">
              <a:gradFill flip="none" rotWithShape="1">
                <a:gsLst>
                  <a:gs pos="36000">
                    <a:schemeClr val="accent2">
                      <a:alpha val="100000"/>
                    </a:schemeClr>
                  </a:gs>
                  <a:gs pos="100000">
                    <a:schemeClr val="accent2">
                      <a:lumMod val="60000"/>
                      <a:lumOff val="40000"/>
                      <a:alpha val="100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cxnSp>
        <p:nvCxnSpPr>
          <p:cNvPr id="38" name="直接连接符 37"/>
          <p:cNvCxnSpPr/>
          <p:nvPr>
            <p:custDataLst>
              <p:tags r:id="rId17"/>
            </p:custDataLst>
          </p:nvPr>
        </p:nvCxnSpPr>
        <p:spPr>
          <a:xfrm>
            <a:off x="5874903" y="3052193"/>
            <a:ext cx="0" cy="517879"/>
          </a:xfrm>
          <a:prstGeom prst="line">
            <a:avLst/>
          </a:prstGeom>
          <a:ln w="15875">
            <a:gradFill>
              <a:gsLst>
                <a:gs pos="0">
                  <a:schemeClr val="accent2">
                    <a:alpha val="10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2"/>
          <p:cNvSpPr/>
          <p:nvPr>
            <p:custDataLst>
              <p:tags r:id="rId18"/>
            </p:custDataLst>
          </p:nvPr>
        </p:nvSpPr>
        <p:spPr>
          <a:xfrm>
            <a:off x="7942755" y="2248503"/>
            <a:ext cx="538033" cy="538033"/>
          </a:xfrm>
          <a:prstGeom prst="ellipse">
            <a:avLst/>
          </a:prstGeom>
          <a:gradFill flip="none" rotWithShape="1">
            <a:gsLst>
              <a:gs pos="75000">
                <a:schemeClr val="accent1">
                  <a:alpha val="100000"/>
                </a:schemeClr>
              </a:gs>
              <a:gs pos="0">
                <a:schemeClr val="accent1">
                  <a:lumMod val="60000"/>
                  <a:lumOff val="40000"/>
                  <a:alpha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016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 panose="020B0500000000000000" charset="-122"/>
              <a:cs typeface="+mn-cs"/>
            </a:endParaRPr>
          </a:p>
        </p:txBody>
      </p:sp>
      <p:sp>
        <p:nvSpPr>
          <p:cNvPr id="62" name="椭圆 61"/>
          <p:cNvSpPr/>
          <p:nvPr>
            <p:custDataLst>
              <p:tags r:id="rId19"/>
            </p:custDataLst>
          </p:nvPr>
        </p:nvSpPr>
        <p:spPr>
          <a:xfrm>
            <a:off x="7895731" y="2200868"/>
            <a:ext cx="632692" cy="632692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>
                    <a:alpha val="100000"/>
                  </a:schemeClr>
                </a:gs>
                <a:gs pos="86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4" name="Oval 11+"/>
          <p:cNvSpPr/>
          <p:nvPr>
            <p:custDataLst>
              <p:tags r:id="rId20"/>
            </p:custDataLst>
          </p:nvPr>
        </p:nvSpPr>
        <p:spPr>
          <a:xfrm>
            <a:off x="7833439" y="2138576"/>
            <a:ext cx="757276" cy="757276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>
                    <a:alpha val="100000"/>
                  </a:schemeClr>
                </a:gs>
                <a:gs pos="86000">
                  <a:schemeClr val="accent1">
                    <a:alpha val="0"/>
                  </a:schemeClr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8" name="矩形 27"/>
          <p:cNvSpPr/>
          <p:nvPr>
            <p:custDataLst>
              <p:tags r:id="rId21"/>
            </p:custDataLst>
          </p:nvPr>
        </p:nvSpPr>
        <p:spPr>
          <a:xfrm>
            <a:off x="7760335" y="4008755"/>
            <a:ext cx="2763520" cy="183832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对已选定的材料，应根据事物发展的过程、人们的认识规律或材料之间的逻辑关系排好顺序，将各种不同类型的材料合理搭配，有条不紊地写出来。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矩形 28"/>
          <p:cNvSpPr/>
          <p:nvPr>
            <p:custDataLst>
              <p:tags r:id="rId22"/>
            </p:custDataLst>
          </p:nvPr>
        </p:nvSpPr>
        <p:spPr>
          <a:xfrm>
            <a:off x="7487779" y="3498009"/>
            <a:ext cx="1448596" cy="35421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gradFill flip="none" rotWithShape="1">
                  <a:gsLst>
                    <a:gs pos="36000">
                      <a:schemeClr val="accent1">
                        <a:alpha val="10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100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理顺关系，合理搭配</a:t>
            </a:r>
            <a:endParaRPr lang="zh-CN" altLang="en-US" sz="2000" b="1">
              <a:gradFill flip="none" rotWithShape="1">
                <a:gsLst>
                  <a:gs pos="36000">
                    <a:schemeClr val="accent1">
                      <a:alpha val="10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00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cxnSp>
        <p:nvCxnSpPr>
          <p:cNvPr id="68" name="直接连接符 67"/>
          <p:cNvCxnSpPr/>
          <p:nvPr>
            <p:custDataLst>
              <p:tags r:id="rId23"/>
            </p:custDataLst>
          </p:nvPr>
        </p:nvCxnSpPr>
        <p:spPr>
          <a:xfrm>
            <a:off x="8212077" y="2896463"/>
            <a:ext cx="0" cy="517879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10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任意多边形: 形状 114"/>
          <p:cNvSpPr/>
          <p:nvPr>
            <p:custDataLst>
              <p:tags r:id="rId24"/>
            </p:custDataLst>
          </p:nvPr>
        </p:nvSpPr>
        <p:spPr>
          <a:xfrm>
            <a:off x="597175" y="895177"/>
            <a:ext cx="10549549" cy="1118707"/>
          </a:xfrm>
          <a:custGeom>
            <a:avLst/>
            <a:gdLst>
              <a:gd name="connsiteX0" fmla="*/ 0 w 10969200"/>
              <a:gd name="connsiteY0" fmla="*/ 0 h 1163208"/>
              <a:gd name="connsiteX1" fmla="*/ 101222 w 10969200"/>
              <a:gd name="connsiteY1" fmla="*/ 47044 h 1163208"/>
              <a:gd name="connsiteX2" fmla="*/ 5497991 w 10969200"/>
              <a:gd name="connsiteY2" fmla="*/ 991286 h 1163208"/>
              <a:gd name="connsiteX3" fmla="*/ 10894757 w 10969200"/>
              <a:gd name="connsiteY3" fmla="*/ 47044 h 1163208"/>
              <a:gd name="connsiteX4" fmla="*/ 10969200 w 10969200"/>
              <a:gd name="connsiteY4" fmla="*/ 12446 h 1163208"/>
              <a:gd name="connsiteX5" fmla="*/ 10969200 w 10969200"/>
              <a:gd name="connsiteY5" fmla="*/ 140199 h 1163208"/>
              <a:gd name="connsiteX6" fmla="*/ 10802207 w 10969200"/>
              <a:gd name="connsiteY6" fmla="*/ 218966 h 1163208"/>
              <a:gd name="connsiteX7" fmla="*/ 5484603 w 10969200"/>
              <a:gd name="connsiteY7" fmla="*/ 1163208 h 1163208"/>
              <a:gd name="connsiteX8" fmla="*/ 166996 w 10969200"/>
              <a:gd name="connsiteY8" fmla="*/ 218966 h 1163208"/>
              <a:gd name="connsiteX9" fmla="*/ 0 w 10969200"/>
              <a:gd name="connsiteY9" fmla="*/ 140197 h 1163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969200" h="1163208">
                <a:moveTo>
                  <a:pt x="0" y="0"/>
                </a:moveTo>
                <a:lnTo>
                  <a:pt x="101222" y="47044"/>
                </a:lnTo>
                <a:cubicBezTo>
                  <a:pt x="1482377" y="630445"/>
                  <a:pt x="3390422" y="991286"/>
                  <a:pt x="5497991" y="991286"/>
                </a:cubicBezTo>
                <a:cubicBezTo>
                  <a:pt x="7605559" y="991286"/>
                  <a:pt x="9513604" y="630445"/>
                  <a:pt x="10894757" y="47044"/>
                </a:cubicBezTo>
                <a:lnTo>
                  <a:pt x="10969200" y="12446"/>
                </a:lnTo>
                <a:lnTo>
                  <a:pt x="10969200" y="140199"/>
                </a:lnTo>
                <a:lnTo>
                  <a:pt x="10802207" y="218966"/>
                </a:lnTo>
                <a:cubicBezTo>
                  <a:pt x="9441313" y="802367"/>
                  <a:pt x="7561256" y="1163208"/>
                  <a:pt x="5484603" y="1163208"/>
                </a:cubicBezTo>
                <a:cubicBezTo>
                  <a:pt x="3407948" y="1163208"/>
                  <a:pt x="1527891" y="802367"/>
                  <a:pt x="166996" y="218966"/>
                </a:cubicBezTo>
                <a:lnTo>
                  <a:pt x="0" y="140197"/>
                </a:lnTo>
                <a:close/>
              </a:path>
            </a:pathLst>
          </a:custGeom>
          <a:gradFill flip="none" rotWithShape="1">
            <a:gsLst>
              <a:gs pos="90000">
                <a:schemeClr val="accent1">
                  <a:alpha val="0"/>
                </a:schemeClr>
              </a:gs>
              <a:gs pos="50000">
                <a:schemeClr val="accent1">
                  <a:alpha val="18000"/>
                </a:schemeClr>
              </a:gs>
              <a:gs pos="1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" name="图形 9" descr="343538343130363b343538383237363bb6feceacc2eb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399098" y="2379195"/>
            <a:ext cx="276982" cy="276982"/>
          </a:xfrm>
          <a:prstGeom prst="rect">
            <a:avLst/>
          </a:prstGeom>
          <a:effectLst>
            <a:outerShdw blurRad="88900" dist="25400" dir="2700000" algn="tl" rotWithShape="0">
              <a:schemeClr val="accent1">
                <a:alpha val="30000"/>
              </a:schemeClr>
            </a:outerShdw>
          </a:effectLst>
        </p:spPr>
      </p:pic>
      <p:pic>
        <p:nvPicPr>
          <p:cNvPr id="33" name="图形 14" descr="343538343130363b343538383334313bb1fdd7b4cdbc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5736272" y="2535536"/>
            <a:ext cx="276982" cy="276982"/>
          </a:xfrm>
          <a:prstGeom prst="rect">
            <a:avLst/>
          </a:prstGeom>
          <a:effectLst>
            <a:outerShdw blurRad="88900" dist="25400" dir="2700000" algn="tl" rotWithShape="0">
              <a:schemeClr val="accent2">
                <a:alpha val="30000"/>
              </a:schemeClr>
            </a:outerShdw>
          </a:effectLst>
        </p:spPr>
      </p:pic>
      <p:pic>
        <p:nvPicPr>
          <p:cNvPr id="35" name="图形 15" descr="343538343130363b343538383330313bcad7d2b3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8073447" y="2379195"/>
            <a:ext cx="276982" cy="276982"/>
          </a:xfrm>
          <a:prstGeom prst="rect">
            <a:avLst/>
          </a:prstGeom>
          <a:effectLst>
            <a:outerShdw blurRad="88900" dist="25400" dir="2700000" algn="tl" rotWithShape="0">
              <a:schemeClr val="accent1">
                <a:alpha val="30000"/>
              </a:schemeClr>
            </a:outerShdw>
          </a:effectLst>
        </p:spPr>
      </p:pic>
    </p:spTree>
    <p:custDataLst>
      <p:tags r:id="rId3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3" grpId="0"/>
      <p:bldP spid="13" grpId="1"/>
      <p:bldP spid="28" grpId="0"/>
      <p:bldP spid="28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Rectangle 2"/>
          <p:cNvSpPr>
            <a:spLocks noGrp="1" noRot="1"/>
          </p:cNvSpPr>
          <p:nvPr>
            <p:ph type="body" idx="4294967295"/>
          </p:nvPr>
        </p:nvSpPr>
        <p:spPr>
          <a:xfrm>
            <a:off x="407670" y="836930"/>
            <a:ext cx="11022965" cy="801370"/>
          </a:xfrm>
        </p:spPr>
        <p:txBody>
          <a:bodyPr vert="horz" wrap="square" lIns="91440" tIns="45720" rIns="91440" bIns="45720" anchor="t" anchorCtr="0">
            <a:noAutofit/>
          </a:bodyPr>
          <a:p>
            <a:pPr marL="0" indent="0" fontAlgn="auto">
              <a:lnSpc>
                <a:spcPct val="150000"/>
              </a:lnSpc>
              <a:buNone/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中共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××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市委 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××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市人民政府关于在全市开展向何国治烈士学习活动的决定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中，</a:t>
            </a:r>
            <a:r>
              <a:rPr lang="zh-CN" altLang="en-US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用压缩法写何国治的英雄事迹。</a:t>
            </a:r>
            <a:endParaRPr lang="zh-CN" altLang="en-US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1620" y="5783580"/>
            <a:ext cx="10874375" cy="339725"/>
          </a:xfrm>
          <a:prstGeom prst="rect">
            <a:avLst/>
          </a:prstGeom>
          <a:noFill/>
          <a:ln w="9525" cap="flat" cmpd="sng">
            <a:solidFill>
              <a:srgbClr val="3477FF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buClrTx/>
              <a:buFont typeface="Arial" panose="020B0604020202020204" pitchFamily="34" charset="0"/>
            </a:pPr>
            <a:r>
              <a:rPr lang="en-US" alt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300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多字已经浓缩了英雄光辉的一生和舍己救人的英雄事迹，体现了应用文书叙述事实材料的写作特征。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485" y="2121535"/>
            <a:ext cx="11726545" cy="3415030"/>
          </a:xfrm>
          <a:prstGeom prst="rect">
            <a:avLst/>
          </a:prstGeom>
          <a:noFill/>
          <a:ln w="9525" cap="flat" cmpd="sng">
            <a:solidFill>
              <a:srgbClr val="FFFF7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R="0" indent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kern="1200" cap="none" spc="0" normalizeH="0" baseline="0" noProof="1">
                <a:latin typeface="仿宋" panose="02010609060101010101" charset="-122"/>
                <a:ea typeface="仿宋" panose="02010609060101010101" charset="-122"/>
                <a:cs typeface="+mn-cs"/>
              </a:rPr>
              <a:t>   </a:t>
            </a:r>
            <a:r>
              <a:rPr kumimoji="0" lang="zh-CN" altLang="en-US" kern="1200" cap="none" spc="0" normalizeH="0" baseline="0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××××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26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日下午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44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分，我市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儿童在锦江河九眼桥下踩水玩耍时，不慎失脚跌入水深湍急的回水凼，生命危在旦夕。青年工人何国治听到呼救，毫不犹豫地第一个跳入河中抢救，奋力将溺水儿童推向浅处。何国强等几名青年也随后相继跳入河中，齐心协力救起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名儿童。在抢救中，何国治英勇牺牲。</a:t>
            </a:r>
            <a:r>
              <a:rPr kumimoji="0" lang="zh-CN" altLang="en-US" kern="1200" cap="none" spc="0" normalizeH="0" baseline="0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他们见义勇为、舍己救人的英雄事迹，谱写了一曲社会主义精神文明的壮丽凯歌，受到全市人民的热情赞扬。 </a:t>
            </a:r>
            <a:endParaRPr kumimoji="0" lang="zh-CN" altLang="en-US" kern="1200" cap="none" spc="0" normalizeH="0" baseline="0" noProof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indent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    何国治同志生前是成都市房地产经营公司职工，共青团员。他热爱祖国、热爱人民，时时处处学雷锋、树新风，工作勤奋，埋头苦干，勤俭节约，珍惜国家财产，勇于同坏人坏事作斗争，在平凡的岗位上作出了不平凡的事迹，表现了一个共青团员献身社会主义事业的崇高信念和优秀品质。</a:t>
            </a:r>
            <a:endParaRPr kumimoji="0" lang="zh-CN" altLang="en-US" kern="1200" cap="none" spc="0" normalizeH="0" baseline="0" noProof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indent="0" defTabSz="914400" fontAlgn="auto">
              <a:lnSpc>
                <a:spcPct val="150000"/>
              </a:lnSpc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kern="1200" cap="none" spc="0" normalizeH="0" baseline="0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kumimoji="0" lang="zh-CN" altLang="en-US" kern="1200" cap="none" spc="0" normalizeH="0" baseline="0" noProof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标题 1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08915" y="-45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【例文】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8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build="p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8306" name="Text Box 2"/>
          <p:cNvSpPr txBox="1">
            <a:spLocks noChangeArrowheads="1"/>
          </p:cNvSpPr>
          <p:nvPr/>
        </p:nvSpPr>
        <p:spPr bwMode="auto">
          <a:xfrm>
            <a:off x="286597" y="1754505"/>
            <a:ext cx="11618383" cy="46335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marR="0" indent="-342900" defTabSz="914400" eaLnBrk="0" hangingPunct="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0" lang="en-US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kumimoji="0" lang="zh-CN" altLang="en-US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实用性是应用文区别于其他文类的本质属性，其他特性是由它派生出来的。</a:t>
            </a:r>
            <a:endParaRPr kumimoji="0" lang="zh-CN" altLang="en-US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en-US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kumimoji="0" lang="zh-CN" altLang="en-US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公文写作最忌文白夹杂。比如说“批准你们俩离婚”不可只写“准予离婚”，“按照盗窃的罪名处理”不可简单说成“以盗窃罪论处”。</a:t>
            </a:r>
            <a:endParaRPr kumimoji="0" lang="zh-CN" altLang="en-US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en-US" altLang="zh-CN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3.文学作品的真实是艺术的真实，应用文的真实是</a:t>
            </a:r>
            <a:r>
              <a:rPr kumimoji="0" lang="zh-CN" altLang="en-US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绝对</a:t>
            </a:r>
            <a:r>
              <a:rPr kumimoji="0" lang="en-US" altLang="zh-CN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的真实。</a:t>
            </a:r>
            <a:endParaRPr kumimoji="0" lang="en-US" altLang="zh-CN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楷体_GB2312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4.应用写作能力已成为现代人人文素质构成的重要部分。</a:t>
            </a:r>
            <a:endParaRPr lang="en-US" altLang="zh-CN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楷体_GB2312" pitchFamily="49" charset="-122"/>
            </a:endParaRPr>
          </a:p>
          <a:p>
            <a:pPr marL="0" indent="0"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5.应用文书是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处理公或私事务、传播信息、表述意愿而撰写的具有一定的惯用体式的实用性文章。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应用文仅是组织与组织之间进行书面沟通交流的载体。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endParaRPr kumimoji="0" lang="en-US" altLang="zh-CN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7.</a:t>
            </a:r>
            <a:r>
              <a:rPr lang="zh-CN" altLang="en-US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应用文具有传递、存储信息的功能。</a:t>
            </a:r>
            <a:endParaRPr lang="zh-CN" altLang="en-US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kumimoji="0" lang="en-US" altLang="zh-CN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38307" name="Rectangle 3"/>
          <p:cNvSpPr/>
          <p:nvPr/>
        </p:nvSpPr>
        <p:spPr>
          <a:xfrm>
            <a:off x="8114665" y="1701801"/>
            <a:ext cx="20955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DE5A00"/>
                </a:solidFill>
                <a:latin typeface="微软雅黑" panose="020B0503020204020204" charset="-122"/>
                <a:ea typeface="微软雅黑" panose="020B0503020204020204" charset="-122"/>
              </a:rPr>
              <a:t>答案：对</a:t>
            </a:r>
            <a:endParaRPr lang="zh-CN" altLang="en-US" dirty="0">
              <a:solidFill>
                <a:srgbClr val="DE5A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8309" name="Rectangle 5"/>
          <p:cNvSpPr/>
          <p:nvPr/>
        </p:nvSpPr>
        <p:spPr>
          <a:xfrm flipH="1">
            <a:off x="3171190" y="2732406"/>
            <a:ext cx="2286000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90000"/>
              </a:lnSpc>
            </a:pPr>
            <a:r>
              <a:rPr lang="zh-CN" altLang="en-US" dirty="0">
                <a:solidFill>
                  <a:srgbClr val="DE5A00"/>
                </a:solidFill>
                <a:latin typeface="微软雅黑" panose="020B0503020204020204" charset="-122"/>
                <a:ea typeface="微软雅黑" panose="020B0503020204020204" charset="-122"/>
              </a:rPr>
              <a:t>答案：错</a:t>
            </a:r>
            <a:endParaRPr lang="zh-CN" altLang="en-US" dirty="0">
              <a:solidFill>
                <a:srgbClr val="DE5A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6859906" y="3303693"/>
            <a:ext cx="20955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DE5A00"/>
                </a:solidFill>
                <a:latin typeface="微软雅黑" panose="020B0503020204020204" charset="-122"/>
                <a:ea typeface="微软雅黑" panose="020B0503020204020204" charset="-122"/>
              </a:rPr>
              <a:t>答案：对</a:t>
            </a:r>
            <a:endParaRPr lang="zh-CN" altLang="en-US" dirty="0">
              <a:solidFill>
                <a:srgbClr val="DE5A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87680" y="-45"/>
            <a:ext cx="10800000" cy="720000"/>
          </a:xfrm>
        </p:spPr>
        <p:txBody>
          <a:bodyPr/>
          <a:p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8940" y="908685"/>
            <a:ext cx="6096000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indent="-342900" defTabSz="914400" eaLnBrk="0" hangingPunct="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一、判断题</a:t>
            </a:r>
            <a:endParaRPr lang="zh-CN" altLang="en-US" sz="2800" b="1" kern="100" noProof="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Rectangle 3"/>
          <p:cNvSpPr/>
          <p:nvPr/>
        </p:nvSpPr>
        <p:spPr>
          <a:xfrm>
            <a:off x="6019165" y="3985261"/>
            <a:ext cx="20955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DE5A00"/>
                </a:solidFill>
                <a:latin typeface="微软雅黑" panose="020B0503020204020204" charset="-122"/>
                <a:ea typeface="微软雅黑" panose="020B0503020204020204" charset="-122"/>
              </a:rPr>
              <a:t>答案：对</a:t>
            </a:r>
            <a:endParaRPr lang="zh-CN" altLang="en-US" dirty="0">
              <a:solidFill>
                <a:srgbClr val="DE5A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3"/>
          <p:cNvSpPr/>
          <p:nvPr/>
        </p:nvSpPr>
        <p:spPr>
          <a:xfrm>
            <a:off x="10001885" y="4462146"/>
            <a:ext cx="20955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DE5A00"/>
                </a:solidFill>
                <a:latin typeface="微软雅黑" panose="020B0503020204020204" charset="-122"/>
                <a:ea typeface="微软雅黑" panose="020B0503020204020204" charset="-122"/>
              </a:rPr>
              <a:t>答案：对</a:t>
            </a:r>
            <a:endParaRPr lang="zh-CN" altLang="en-US" dirty="0">
              <a:solidFill>
                <a:srgbClr val="DE5A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Rectangle 3"/>
          <p:cNvSpPr/>
          <p:nvPr/>
        </p:nvSpPr>
        <p:spPr>
          <a:xfrm>
            <a:off x="6019165" y="5032376"/>
            <a:ext cx="20955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DE5A00"/>
                </a:solidFill>
                <a:latin typeface="微软雅黑" panose="020B0503020204020204" charset="-122"/>
                <a:ea typeface="微软雅黑" panose="020B0503020204020204" charset="-122"/>
              </a:rPr>
              <a:t>答案：错</a:t>
            </a:r>
            <a:endParaRPr lang="zh-CN" altLang="en-US" dirty="0">
              <a:solidFill>
                <a:srgbClr val="DE5A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Rectangle 3"/>
          <p:cNvSpPr/>
          <p:nvPr/>
        </p:nvSpPr>
        <p:spPr>
          <a:xfrm>
            <a:off x="4276725" y="5683251"/>
            <a:ext cx="20955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DE5A00"/>
                </a:solidFill>
                <a:latin typeface="微软雅黑" panose="020B0503020204020204" charset="-122"/>
                <a:ea typeface="微软雅黑" panose="020B0503020204020204" charset="-122"/>
              </a:rPr>
              <a:t>答案：对</a:t>
            </a:r>
            <a:endParaRPr lang="zh-CN" altLang="en-US" dirty="0">
              <a:solidFill>
                <a:srgbClr val="DE5A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3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3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8306" grpId="0"/>
      <p:bldP spid="738307" grpId="0"/>
      <p:bldP spid="738309" grpId="0"/>
      <p:bldP spid="3" grpId="0"/>
      <p:bldP spid="6" grpId="0"/>
      <p:bldP spid="6" grpId="1"/>
      <p:bldP spid="7" grpId="0"/>
      <p:bldP spid="7" grpId="1"/>
      <p:bldP spid="9" grpId="0"/>
      <p:bldP spid="9" grpId="1"/>
      <p:bldP spid="8" grpId="0"/>
      <p:bldP spid="8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8306" name="Text Box 2"/>
          <p:cNvSpPr txBox="1">
            <a:spLocks noChangeArrowheads="1"/>
          </p:cNvSpPr>
          <p:nvPr/>
        </p:nvSpPr>
        <p:spPr bwMode="auto">
          <a:xfrm>
            <a:off x="287232" y="1626235"/>
            <a:ext cx="11618383" cy="4744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marR="0" indent="-342900" defTabSz="914400" eaLnBrk="0" hangingPunct="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0" lang="zh-CN" altLang="en-US" kern="1200" cap="none" spc="0" normalizeH="0" baseline="0" noProof="0" dirty="0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kumimoji="0" lang="en-US" altLang="zh-CN" kern="1200" cap="none" spc="0" normalizeH="0" baseline="0" noProof="0" dirty="0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kumimoji="0" lang="zh-CN" altLang="en-US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kumimoji="0" lang="en-US" altLang="zh-CN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kumimoji="0" lang="en-US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kumimoji="0" lang="zh-CN" altLang="en-US" kern="1200" cap="none" spc="0" normalizeH="0" baseline="0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应用文的主旨就是应用文中表达出来的观点、主张和意见。</a:t>
            </a:r>
            <a:endParaRPr kumimoji="0" lang="zh-CN" altLang="en-US" kern="1200" cap="none" spc="0" normalizeH="0" baseline="0" noProof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>
              <a:lnSpc>
                <a:spcPct val="125000"/>
              </a:lnSpc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en-US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9.</a:t>
            </a:r>
            <a:r>
              <a:rPr kumimoji="0" lang="zh-CN" altLang="en-US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应用文书的主旨不能太直白，否则就缺少艺术性了。</a:t>
            </a:r>
            <a:endParaRPr kumimoji="0" lang="zh-CN" altLang="en-US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>
              <a:lnSpc>
                <a:spcPct val="125000"/>
              </a:lnSpc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en-US" altLang="zh-CN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10.</a:t>
            </a:r>
            <a:r>
              <a:rPr kumimoji="0" kern="1200" cap="none" spc="0" normalizeH="0" baseline="0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应用文书根据实际情况</a:t>
            </a:r>
            <a:r>
              <a:rPr kumimoji="0" lang="zh-CN" kern="1200" cap="none" spc="0" normalizeH="0" baseline="0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可以</a:t>
            </a:r>
            <a:r>
              <a:rPr kumimoji="0" kern="1200" cap="none" spc="0" normalizeH="0" baseline="0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有一个或多个中心，</a:t>
            </a:r>
            <a:r>
              <a:rPr kumimoji="0" lang="zh-CN" kern="1200" cap="none" spc="0" normalizeH="0" baseline="0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从而</a:t>
            </a:r>
            <a:r>
              <a:rPr kumimoji="0" kern="1200" cap="none" spc="0" normalizeH="0" baseline="0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达到内容丰富，一事多解。</a:t>
            </a:r>
            <a:endParaRPr kumimoji="0" kern="1200" cap="none" spc="0" normalizeH="0" baseline="0" noProof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>
              <a:lnSpc>
                <a:spcPct val="125000"/>
              </a:lnSpc>
              <a:buClrTx/>
              <a:buSzTx/>
              <a:buFontTx/>
              <a:buNone/>
              <a:defRPr/>
            </a:pPr>
            <a:endParaRPr kumimoji="0" kern="1200" cap="none" spc="0" normalizeH="0" baseline="0" noProof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en-US" kern="1200" cap="none" spc="0" normalizeH="0" baseline="0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11</a:t>
            </a:r>
            <a:r>
              <a:rPr kumimoji="0" kern="1200" cap="none" spc="0" normalizeH="0" baseline="0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.应用文主旨的正确性是指主旨应符合国家的法律、法规，符合党和国家的路线、方针、政策及个人意愿。</a:t>
            </a:r>
            <a:endParaRPr kumimoji="0" kern="1200" cap="none" spc="0" normalizeH="0" baseline="0" noProof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>
              <a:lnSpc>
                <a:spcPct val="125000"/>
              </a:lnSpc>
              <a:buClrTx/>
              <a:buSzTx/>
              <a:buFontTx/>
              <a:buNone/>
              <a:defRPr/>
            </a:pPr>
            <a:endParaRPr kumimoji="0" kern="1200" cap="none" spc="0" normalizeH="0" baseline="0" noProof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42900" marR="0" indent="-342900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lang="en-US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主旨是应用文文章的灵魂和生命，对行文产生制约作用。</a:t>
            </a:r>
            <a:endParaRPr kumimoji="0" lang="zh-CN" altLang="en-US" kern="1200" cap="none" spc="0" normalizeH="0" baseline="0" noProof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>
              <a:lnSpc>
                <a:spcPct val="125000"/>
              </a:lnSpc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lang="en-US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13.</a:t>
            </a:r>
            <a:r>
              <a:rPr lang="zh-CN" altLang="en-US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应用文材料使用的原则是：对读者生疏或难以把握的材料应当略写，读者了解或容易接受的材料应当详写。</a:t>
            </a:r>
            <a:endParaRPr lang="zh-CN" altLang="en-US" noProof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>
              <a:lnSpc>
                <a:spcPct val="125000"/>
              </a:lnSpc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>
              <a:lnSpc>
                <a:spcPct val="125000"/>
              </a:lnSpc>
              <a:buClrTx/>
              <a:buSzTx/>
              <a:buFontTx/>
              <a:buNone/>
              <a:defRPr/>
            </a:pPr>
            <a:endParaRPr kumimoji="0" kern="1200" cap="none" spc="0" normalizeH="0" baseline="0" noProof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algn="just" defTabSz="914400">
              <a:lnSpc>
                <a:spcPct val="125000"/>
              </a:lnSpc>
              <a:buClrTx/>
              <a:buSzTx/>
              <a:buFontTx/>
              <a:buNone/>
              <a:defRPr/>
            </a:pPr>
            <a:endParaRPr kumimoji="0" kern="1200" cap="none" spc="0" normalizeH="0" baseline="0" noProof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38307" name="Rectangle 3"/>
          <p:cNvSpPr/>
          <p:nvPr/>
        </p:nvSpPr>
        <p:spPr>
          <a:xfrm>
            <a:off x="6848687" y="1600836"/>
            <a:ext cx="20955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DE5A00"/>
                </a:solidFill>
                <a:latin typeface="微软雅黑" panose="020B0503020204020204" charset="-122"/>
                <a:ea typeface="微软雅黑" panose="020B0503020204020204" charset="-122"/>
              </a:rPr>
              <a:t>答案</a:t>
            </a:r>
            <a:r>
              <a:rPr lang="zh-CN" altLang="en-US" dirty="0">
                <a:solidFill>
                  <a:srgbClr val="DE5A00"/>
                </a:solidFill>
                <a:latin typeface="微软雅黑" panose="020B0503020204020204" charset="-122"/>
                <a:ea typeface="微软雅黑" panose="020B0503020204020204" charset="-122"/>
              </a:rPr>
              <a:t>：对</a:t>
            </a:r>
            <a:endParaRPr lang="zh-CN" altLang="en-US" dirty="0">
              <a:solidFill>
                <a:srgbClr val="DE5A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8309" name="Rectangle 5"/>
          <p:cNvSpPr/>
          <p:nvPr/>
        </p:nvSpPr>
        <p:spPr>
          <a:xfrm flipH="1">
            <a:off x="6155902" y="2244513"/>
            <a:ext cx="2286000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90000"/>
              </a:lnSpc>
            </a:pPr>
            <a:r>
              <a:rPr lang="zh-CN" altLang="en-US" dirty="0">
                <a:solidFill>
                  <a:srgbClr val="DE5A00"/>
                </a:solidFill>
                <a:latin typeface="微软雅黑" panose="020B0503020204020204" charset="-122"/>
                <a:ea typeface="微软雅黑" panose="020B0503020204020204" charset="-122"/>
              </a:rPr>
              <a:t>答案：错</a:t>
            </a:r>
            <a:endParaRPr lang="zh-CN" altLang="en-US" dirty="0">
              <a:solidFill>
                <a:srgbClr val="DE5A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Rectangle 3"/>
          <p:cNvSpPr/>
          <p:nvPr/>
        </p:nvSpPr>
        <p:spPr>
          <a:xfrm>
            <a:off x="8958157" y="2968625"/>
            <a:ext cx="20955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DE5A00"/>
                </a:solidFill>
                <a:latin typeface="微软雅黑" panose="020B0503020204020204" charset="-122"/>
                <a:ea typeface="微软雅黑" panose="020B0503020204020204" charset="-122"/>
              </a:rPr>
              <a:t>答案：错</a:t>
            </a:r>
            <a:endParaRPr lang="zh-CN" altLang="en-US" dirty="0">
              <a:solidFill>
                <a:srgbClr val="DE5A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5"/>
          <p:cNvSpPr/>
          <p:nvPr/>
        </p:nvSpPr>
        <p:spPr>
          <a:xfrm flipH="1">
            <a:off x="8363797" y="4013835"/>
            <a:ext cx="2286000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90000"/>
              </a:lnSpc>
            </a:pPr>
            <a:r>
              <a:rPr lang="zh-CN" altLang="en-US" dirty="0">
                <a:solidFill>
                  <a:srgbClr val="DE5A00"/>
                </a:solidFill>
                <a:latin typeface="微软雅黑" panose="020B0503020204020204" charset="-122"/>
                <a:ea typeface="微软雅黑" panose="020B0503020204020204" charset="-122"/>
              </a:rPr>
              <a:t>答案：对</a:t>
            </a:r>
            <a:endParaRPr lang="zh-CN" altLang="en-US" dirty="0">
              <a:solidFill>
                <a:srgbClr val="DE5A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87680" y="-45"/>
            <a:ext cx="10800000" cy="720000"/>
          </a:xfrm>
        </p:spPr>
        <p:txBody>
          <a:bodyPr/>
          <a:p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1180" y="821055"/>
            <a:ext cx="6096000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indent="-342900" defTabSz="914400" eaLnBrk="0" hangingPunct="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一、判断题</a:t>
            </a:r>
            <a:endParaRPr lang="zh-CN" altLang="en-US" sz="2800" b="1" kern="100" noProof="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Rectangle 3"/>
          <p:cNvSpPr/>
          <p:nvPr/>
        </p:nvSpPr>
        <p:spPr>
          <a:xfrm>
            <a:off x="6647392" y="4277996"/>
            <a:ext cx="20955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DE5A00"/>
                </a:solidFill>
                <a:latin typeface="微软雅黑" panose="020B0503020204020204" charset="-122"/>
                <a:ea typeface="微软雅黑" panose="020B0503020204020204" charset="-122"/>
              </a:rPr>
              <a:t>答案：对</a:t>
            </a:r>
            <a:endParaRPr lang="zh-CN" altLang="en-US" dirty="0">
              <a:solidFill>
                <a:srgbClr val="DE5A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5"/>
          <p:cNvSpPr/>
          <p:nvPr/>
        </p:nvSpPr>
        <p:spPr>
          <a:xfrm flipH="1">
            <a:off x="9371542" y="5373793"/>
            <a:ext cx="2286000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90000"/>
              </a:lnSpc>
            </a:pPr>
            <a:r>
              <a:rPr lang="zh-CN" altLang="en-US" dirty="0">
                <a:solidFill>
                  <a:srgbClr val="DE5A00"/>
                </a:solidFill>
                <a:latin typeface="微软雅黑" panose="020B0503020204020204" charset="-122"/>
                <a:ea typeface="微软雅黑" panose="020B0503020204020204" charset="-122"/>
              </a:rPr>
              <a:t>答案：错</a:t>
            </a:r>
            <a:endParaRPr lang="zh-CN" altLang="en-US" dirty="0">
              <a:solidFill>
                <a:srgbClr val="DE5A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3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3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8306" grpId="0"/>
      <p:bldP spid="738307" grpId="0"/>
      <p:bldP spid="738309" grpId="0"/>
      <p:bldP spid="2" grpId="0"/>
      <p:bldP spid="4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775335" y="824865"/>
            <a:ext cx="6096000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indent="-342900" defTabSz="914400" eaLnBrk="0" hangingPunct="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lang="zh-CN" altLang="en-US" sz="3200" noProof="0" dirty="0">
                <a:solidFill>
                  <a:srgbClr val="660066"/>
                </a:solidFill>
                <a:sym typeface="+mn-ea"/>
              </a:rPr>
              <a:t> </a:t>
            </a:r>
            <a:r>
              <a:rPr lang="zh-CN" altLang="en-US" sz="2800" b="1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二、单项选择题</a:t>
            </a:r>
            <a:endParaRPr lang="zh-CN" altLang="en-US" sz="2800" b="1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51392" y="1623060"/>
            <a:ext cx="11618383" cy="26885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marL="342900" marR="0" indent="-342900" defTabSz="914400" eaLnBrk="0" hangingPunct="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dirty="0">
                <a:solidFill>
                  <a:srgbClr val="660066"/>
                </a:solidFill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rPr>
              <a:t>        </a:t>
            </a:r>
            <a:r>
              <a:rPr kumimoji="0" 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应用文是以</a:t>
            </a:r>
            <a:r>
              <a:rPr kumimoji="0" lang="zh-CN" altLang="en-US" sz="2800" u="sng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为目的的写作。</a:t>
            </a:r>
            <a:r>
              <a:rPr lang="zh-CN" altLang="en-US" sz="28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sz="28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kumimoji="0" lang="zh-CN" altLang="en-US" sz="2800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</a:t>
            </a:r>
            <a:r>
              <a:rPr kumimoji="0" lang="en-US" altLang="zh-CN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</a:t>
            </a: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审美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B.</a:t>
            </a: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娱乐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</a:t>
            </a:r>
            <a:r>
              <a:rPr kumimoji="0" lang="en-US" altLang="zh-CN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</a:t>
            </a: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教育</a:t>
            </a:r>
            <a:endParaRPr kumimoji="0" lang="zh-CN" altLang="en-US" sz="2800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</a:t>
            </a:r>
            <a:r>
              <a:rPr kumimoji="0" lang="en-US" altLang="zh-CN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</a:t>
            </a: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实用</a:t>
            </a:r>
            <a:endParaRPr kumimoji="0" lang="zh-CN" altLang="en-US" sz="2800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Rectangle 3"/>
          <p:cNvSpPr/>
          <p:nvPr>
            <p:custDataLst>
              <p:tags r:id="rId2"/>
            </p:custDataLst>
          </p:nvPr>
        </p:nvSpPr>
        <p:spPr>
          <a:xfrm>
            <a:off x="1825626" y="4524163"/>
            <a:ext cx="20955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DE5A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答案：</a:t>
            </a:r>
            <a:r>
              <a:rPr lang="en-US" altLang="zh-CN" sz="2800" dirty="0">
                <a:solidFill>
                  <a:srgbClr val="DE5A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endParaRPr lang="en-US" altLang="zh-CN" sz="2800" dirty="0">
              <a:solidFill>
                <a:srgbClr val="DE5A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87680" y="-45"/>
            <a:ext cx="10800000" cy="720000"/>
          </a:xfrm>
        </p:spPr>
        <p:txBody>
          <a:bodyPr/>
          <a:p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51392" y="1623060"/>
            <a:ext cx="11618383" cy="33997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marR="0" algn="just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lang="en-US" sz="3200" noProof="0" dirty="0">
                <a:solidFill>
                  <a:schemeClr val="tx1"/>
                </a:solidFill>
                <a:sym typeface="+mn-ea"/>
              </a:rPr>
              <a:t>    </a:t>
            </a:r>
            <a:r>
              <a:rPr lang="en-US" sz="28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8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下列关于应用文的说法不正确的是：（</a:t>
            </a:r>
            <a:r>
              <a:rPr lang="en-US" sz="28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kumimoji="0" lang="zh-CN" altLang="en-US" sz="2800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lang="zh-CN" altLang="en-US" sz="28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en-US" altLang="zh-CN" sz="28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应用文书是国家实行管理的工具，是为管理者服务的，体现着管理者的施政方针和思想观念</a:t>
            </a:r>
            <a:endParaRPr kumimoji="0" lang="zh-CN" altLang="en-US" sz="2800" kern="1200" cap="none" spc="0" normalizeH="0" baseline="0" noProof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B.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应用文书具有一定的惯用体式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lang="zh-CN" altLang="en-US" sz="28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en-US" altLang="zh-CN" sz="28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</a:t>
            </a:r>
            <a:r>
              <a:rPr lang="zh-CN" altLang="en-US" sz="28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文贵于新，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应用文书的写作无论内容上和格式上均讲究创新</a:t>
            </a:r>
            <a:endParaRPr kumimoji="0" lang="zh-CN" altLang="en-US" sz="2800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lang="zh-CN" altLang="en-US" sz="28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en-US" altLang="zh-CN" sz="28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应用文讲究时效，必须做到快写、快发、快办</a:t>
            </a:r>
            <a:endParaRPr kumimoji="0" lang="zh-CN" altLang="en-US" sz="2800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Rectangle 3"/>
          <p:cNvSpPr/>
          <p:nvPr>
            <p:custDataLst>
              <p:tags r:id="rId2"/>
            </p:custDataLst>
          </p:nvPr>
        </p:nvSpPr>
        <p:spPr>
          <a:xfrm>
            <a:off x="1631316" y="5444913"/>
            <a:ext cx="20955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DE5A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答案：</a:t>
            </a:r>
            <a:r>
              <a:rPr lang="en-US" altLang="zh-CN" sz="2800" dirty="0">
                <a:solidFill>
                  <a:srgbClr val="DE5A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endParaRPr lang="en-US" altLang="zh-CN" sz="2800" dirty="0">
              <a:solidFill>
                <a:srgbClr val="DE5A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87680" y="-45"/>
            <a:ext cx="10800000" cy="720000"/>
          </a:xfrm>
        </p:spPr>
        <p:txBody>
          <a:bodyPr/>
          <a:p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4230" y="940435"/>
            <a:ext cx="6096000" cy="694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40000"/>
              </a:lnSpc>
            </a:pPr>
            <a:r>
              <a:rPr lang="zh-CN" altLang="en-US" sz="2800" b="1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二、单项选择题</a:t>
            </a:r>
            <a:endParaRPr lang="zh-CN" altLang="en-US" sz="2800" b="1" kern="100" noProof="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8306" name="Text Box 2"/>
          <p:cNvSpPr txBox="1">
            <a:spLocks noChangeArrowheads="1"/>
          </p:cNvSpPr>
          <p:nvPr/>
        </p:nvSpPr>
        <p:spPr bwMode="auto">
          <a:xfrm>
            <a:off x="1599777" y="1681480"/>
            <a:ext cx="11618383" cy="26885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marR="0" indent="-342900" defTabSz="914400" eaLnBrk="0" hangingPunct="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dirty="0">
                <a:solidFill>
                  <a:srgbClr val="660066"/>
                </a:solidFill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rPr>
              <a:t>  </a:t>
            </a:r>
            <a:r>
              <a:rPr kumimoji="0" 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kumimoji="0" 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下列诸项不符合应用文主旨要求的一项是：</a:t>
            </a:r>
            <a:r>
              <a:rPr lang="zh-CN" altLang="en-US" sz="280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sz="280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kumimoji="0" lang="zh-CN" altLang="en-US" sz="2800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</a:t>
            </a:r>
            <a:r>
              <a:rPr kumimoji="0" lang="en-US" altLang="zh-CN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</a:t>
            </a: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正确</a:t>
            </a:r>
            <a:endParaRPr kumimoji="0" lang="zh-CN" altLang="en-US" sz="2800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B.</a:t>
            </a: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含蓄</a:t>
            </a:r>
            <a:endParaRPr kumimoji="0" lang="zh-CN" altLang="en-US" sz="2800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</a:t>
            </a:r>
            <a:r>
              <a:rPr kumimoji="0" lang="en-US" altLang="zh-CN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</a:t>
            </a: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单一</a:t>
            </a:r>
            <a:endParaRPr kumimoji="0" lang="zh-CN" altLang="en-US" sz="2800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</a:t>
            </a:r>
            <a:r>
              <a:rPr kumimoji="0" lang="en-US" altLang="zh-CN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</a:t>
            </a: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深刻</a:t>
            </a:r>
            <a:endParaRPr kumimoji="0" lang="zh-CN" altLang="en-US" sz="2800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2495551" y="4797213"/>
            <a:ext cx="20955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DE5A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答案：</a:t>
            </a:r>
            <a:r>
              <a:rPr lang="en-US" altLang="zh-CN" sz="2800" dirty="0">
                <a:solidFill>
                  <a:srgbClr val="DE5A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endParaRPr lang="en-US" altLang="zh-CN" sz="2800" dirty="0">
              <a:solidFill>
                <a:srgbClr val="DE5A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87680" y="-45"/>
            <a:ext cx="10800000" cy="720000"/>
          </a:xfrm>
        </p:spPr>
        <p:txBody>
          <a:bodyPr/>
          <a:p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5190" y="745490"/>
            <a:ext cx="6096000" cy="694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40000"/>
              </a:lnSpc>
            </a:pPr>
            <a:r>
              <a:rPr lang="zh-CN" altLang="en-US" sz="2800" b="1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二、单项选择题</a:t>
            </a:r>
            <a:endParaRPr lang="zh-CN" altLang="en-US" sz="2800" b="1" kern="100" noProof="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3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8306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25515" y="2240915"/>
            <a:ext cx="6166485" cy="2165350"/>
          </a:xfrm>
        </p:spPr>
        <p:txBody>
          <a:bodyPr>
            <a:normAutofit/>
          </a:bodyPr>
          <a:p>
            <a: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311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第一节 应用文概述</a:t>
            </a:r>
            <a:br>
              <a:rPr lang="zh-CN" altLang="en-US" sz="311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11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第二节 应用文的写作要素</a:t>
            </a:r>
            <a:endParaRPr lang="zh-CN" altLang="en-US" sz="311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4328795" y="612140"/>
            <a:ext cx="6709410" cy="1040130"/>
          </a:xfrm>
        </p:spPr>
        <p:txBody>
          <a:bodyPr>
            <a:normAutofit/>
          </a:bodyPr>
          <a:p>
            <a:pPr algn="r"/>
            <a:r>
              <a:rPr sz="3600" kern="100" spc="6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 pitchFamily="18" charset="0"/>
              </a:rPr>
              <a:t>第一章    应用文基础知识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26405" y="2240915"/>
            <a:ext cx="5576570" cy="8026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rmAutofit/>
          </a:bodyPr>
          <a:p>
            <a:pPr algn="l">
              <a:lnSpc>
                <a:spcPct val="140000"/>
              </a:lnSpc>
            </a:pP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8306" name="Text Box 2"/>
          <p:cNvSpPr txBox="1">
            <a:spLocks noChangeArrowheads="1"/>
          </p:cNvSpPr>
          <p:nvPr/>
        </p:nvSpPr>
        <p:spPr bwMode="auto">
          <a:xfrm>
            <a:off x="1136650" y="1613535"/>
            <a:ext cx="11618383" cy="26327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marR="0" indent="-342900" defTabSz="914400" eaLnBrk="0" hangingPunct="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0" 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下列诸项不属于应用文选材原则的一项是：</a:t>
            </a:r>
            <a:r>
              <a:rPr lang="zh-CN" altLang="en-US" sz="280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sz="280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kumimoji="0" lang="zh-CN" altLang="en-US" sz="2800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r>
              <a:rPr kumimoji="0" lang="en-US" altLang="zh-CN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</a:t>
            </a: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真实</a:t>
            </a:r>
            <a:endParaRPr kumimoji="0" lang="zh-CN" altLang="en-US" sz="2800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B.</a:t>
            </a: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新颖</a:t>
            </a:r>
            <a:endParaRPr kumimoji="0" lang="zh-CN" altLang="en-US" sz="2800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r>
              <a:rPr kumimoji="0" lang="en-US" altLang="zh-CN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</a:t>
            </a: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奇特</a:t>
            </a:r>
            <a:endParaRPr kumimoji="0" lang="zh-CN" altLang="en-US" sz="2800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algn="just" defTabSz="914400" eaLnBrk="0" hangingPunct="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r>
              <a:rPr kumimoji="0" lang="en-US" altLang="zh-CN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</a:t>
            </a:r>
            <a:r>
              <a:rPr kumimoji="0" lang="zh-CN" altLang="en-US" sz="28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典型</a:t>
            </a:r>
            <a:endParaRPr kumimoji="0" lang="zh-CN" altLang="en-US" sz="2800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1775461" y="4624493"/>
            <a:ext cx="20955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DE5A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答案：</a:t>
            </a:r>
            <a:r>
              <a:rPr lang="en-US" altLang="zh-CN" sz="2800" dirty="0">
                <a:solidFill>
                  <a:srgbClr val="DE5A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endParaRPr lang="en-US" altLang="zh-CN" sz="2800" dirty="0">
              <a:solidFill>
                <a:srgbClr val="DE5A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87680" y="-45"/>
            <a:ext cx="10800000" cy="720000"/>
          </a:xfrm>
        </p:spPr>
        <p:txBody>
          <a:bodyPr/>
          <a:p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5190" y="745490"/>
            <a:ext cx="6096000" cy="694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40000"/>
              </a:lnSpc>
            </a:pPr>
            <a:r>
              <a:rPr lang="zh-CN" altLang="en-US" sz="2800" b="1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二、单项选择题</a:t>
            </a:r>
            <a:endParaRPr lang="zh-CN" altLang="en-US" sz="2800" b="1" kern="100" noProof="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3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8306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Rectangle 2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633095" y="1515110"/>
            <a:ext cx="10605770" cy="610425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请回答：下面两段话的主旨句分别是什么？相比之下，哪一段写得好，好在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哪里？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+mj-ea"/>
              <a:buAutoNum type="circleNumDbPlain"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放以来，我县教育事业发展很快。不但办起了中小学，还办起了中专、技校，甚至大学；在校学生人数已占全县人口的四分之一，专职教师已逾两千。还聘请了不少有实践经验的兼职教师。全县乡级以上领导干部和科技人员中，百分之八十是解放后的学校培养出来的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Clr>
                <a:schemeClr val="folHlink"/>
              </a:buClr>
              <a:buSzPct val="85000"/>
              <a:buFont typeface="+mj-ea"/>
              <a:buAutoNum type="circleNumDbPlain"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解放以来，我县教育事业蓬勃发展。解放前，全县仅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所中学、十几所小学，现在已有小学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635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所、普通中学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所、职业中学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所、中专技校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所、高等学校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所；各级各类在校学生已达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23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万人，专职教师共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2300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多人；适龄儿童入学率达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99.6%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，全县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1986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年已普及初等教育；幼儿教育、特殊教育、成人教育也都有较大发展。 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794" name="矩形 2"/>
          <p:cNvSpPr/>
          <p:nvPr/>
        </p:nvSpPr>
        <p:spPr>
          <a:xfrm>
            <a:off x="695325" y="836930"/>
            <a:ext cx="3133725" cy="43561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80000"/>
              </a:lnSpc>
              <a:buClrTx/>
              <a:buFont typeface="Arial" panose="020B0604020202020204" pitchFamily="34" charset="0"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三、阅读与分析题 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标题 1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87680" y="-45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15925" y="-45"/>
            <a:ext cx="10800000" cy="720000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结构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929005" y="831215"/>
            <a:ext cx="10330815" cy="187896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（一）结构的含义与特点</a:t>
            </a: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zh-CN" altLang="en-US" sz="311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1295400" y="1639570"/>
            <a:ext cx="3955415" cy="5695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结构的含义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7068185" y="1639570"/>
            <a:ext cx="4290060" cy="5340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结构的特点</a:t>
            </a:r>
            <a:endParaRPr lang="zh-CN" altLang="en-US" sz="20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https://img8.file.cache.docer.com/storage/1731032701959808600/df7a62d4a6fec98c92681658dab730b6.png" descr="搜索与探索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935" y="4872990"/>
            <a:ext cx="1537335" cy="18053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7900" y="2332990"/>
            <a:ext cx="398272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文的结构就是对应用文的内容进行组织安排，构建文章的观点与材料、内容与形式、整体与部分、部分与部分相互之间有机组合的骨架。构建得好的文章结构，可以使文章主旨鲜明、文气贯通，使应用文规范化。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13550" y="2332990"/>
            <a:ext cx="4164330" cy="2999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应用文的结构不仅要求完整、严谨、纲目清楚、层次分明、段落清晰、言之有序、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不松散、不重复等一般文章的共同性之外，而且要求有自己的独到之处，如公文的整体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结构具有很强的确定性、写作的程式性和规范性，不同文种有不同的规范结构等。</a:t>
            </a: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13" grpId="0"/>
      <p:bldP spid="13" grpId="1"/>
      <p:bldP spid="15" grpId="0"/>
      <p:bldP spid="15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15925" y="-45"/>
            <a:ext cx="10800000" cy="720000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结构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929005" y="831215"/>
            <a:ext cx="10330815" cy="187896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（二）结构的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原则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任意形状 2"/>
          <p:cNvSpPr/>
          <p:nvPr>
            <p:custDataLst>
              <p:tags r:id="rId3"/>
            </p:custDataLst>
          </p:nvPr>
        </p:nvSpPr>
        <p:spPr>
          <a:xfrm>
            <a:off x="484714" y="1290955"/>
            <a:ext cx="10889993" cy="4747347"/>
          </a:xfrm>
          <a:custGeom>
            <a:avLst/>
            <a:gdLst>
              <a:gd name="connsiteX0" fmla="*/ 7421879 w 9144000"/>
              <a:gd name="connsiteY0" fmla="*/ 944 h 4667042"/>
              <a:gd name="connsiteX1" fmla="*/ 8739856 w 9144000"/>
              <a:gd name="connsiteY1" fmla="*/ 200746 h 4667042"/>
              <a:gd name="connsiteX2" fmla="*/ 9144000 w 9144000"/>
              <a:gd name="connsiteY2" fmla="*/ 302125 h 4667042"/>
              <a:gd name="connsiteX3" fmla="*/ 9144000 w 9144000"/>
              <a:gd name="connsiteY3" fmla="*/ 4667042 h 4667042"/>
              <a:gd name="connsiteX4" fmla="*/ 0 w 9144000"/>
              <a:gd name="connsiteY4" fmla="*/ 4667042 h 4667042"/>
              <a:gd name="connsiteX5" fmla="*/ 0 w 9144000"/>
              <a:gd name="connsiteY5" fmla="*/ 142334 h 4667042"/>
              <a:gd name="connsiteX6" fmla="*/ 260865 w 9144000"/>
              <a:gd name="connsiteY6" fmla="*/ 125811 h 4667042"/>
              <a:gd name="connsiteX7" fmla="*/ 640079 w 9144000"/>
              <a:gd name="connsiteY7" fmla="*/ 122864 h 4667042"/>
              <a:gd name="connsiteX8" fmla="*/ 4465319 w 9144000"/>
              <a:gd name="connsiteY8" fmla="*/ 595304 h 4667042"/>
              <a:gd name="connsiteX9" fmla="*/ 7421879 w 9144000"/>
              <a:gd name="connsiteY9" fmla="*/ 944 h 4667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4667042">
                <a:moveTo>
                  <a:pt x="7421879" y="944"/>
                </a:moveTo>
                <a:cubicBezTo>
                  <a:pt x="7809547" y="11422"/>
                  <a:pt x="8275795" y="92622"/>
                  <a:pt x="8739856" y="200746"/>
                </a:cubicBezTo>
                <a:lnTo>
                  <a:pt x="9144000" y="302125"/>
                </a:lnTo>
                <a:lnTo>
                  <a:pt x="9144000" y="4667042"/>
                </a:lnTo>
                <a:lnTo>
                  <a:pt x="0" y="4667042"/>
                </a:lnTo>
                <a:lnTo>
                  <a:pt x="0" y="142334"/>
                </a:lnTo>
                <a:lnTo>
                  <a:pt x="260865" y="125811"/>
                </a:lnTo>
                <a:cubicBezTo>
                  <a:pt x="384849" y="121237"/>
                  <a:pt x="511492" y="120007"/>
                  <a:pt x="640079" y="122864"/>
                </a:cubicBezTo>
                <a:cubicBezTo>
                  <a:pt x="1668779" y="145724"/>
                  <a:pt x="3335019" y="615624"/>
                  <a:pt x="4465319" y="595304"/>
                </a:cubicBezTo>
                <a:cubicBezTo>
                  <a:pt x="5595619" y="574984"/>
                  <a:pt x="6388099" y="-26996"/>
                  <a:pt x="7421879" y="944"/>
                </a:cubicBezTo>
                <a:close/>
              </a:path>
            </a:pathLst>
          </a:cu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5" name="任意形状 1"/>
          <p:cNvSpPr/>
          <p:nvPr>
            <p:custDataLst>
              <p:tags r:id="rId4"/>
            </p:custDataLst>
          </p:nvPr>
        </p:nvSpPr>
        <p:spPr>
          <a:xfrm>
            <a:off x="150495" y="1291590"/>
            <a:ext cx="11757025" cy="5068570"/>
          </a:xfrm>
          <a:custGeom>
            <a:avLst/>
            <a:gdLst>
              <a:gd name="connsiteX0" fmla="*/ 9144000 w 9144000"/>
              <a:gd name="connsiteY0" fmla="*/ 0 h 4569773"/>
              <a:gd name="connsiteX1" fmla="*/ 9144000 w 9144000"/>
              <a:gd name="connsiteY1" fmla="*/ 4569773 h 4569773"/>
              <a:gd name="connsiteX2" fmla="*/ 0 w 9144000"/>
              <a:gd name="connsiteY2" fmla="*/ 4569773 h 4569773"/>
              <a:gd name="connsiteX3" fmla="*/ 0 w 9144000"/>
              <a:gd name="connsiteY3" fmla="*/ 638493 h 4569773"/>
              <a:gd name="connsiteX4" fmla="*/ 135688 w 9144000"/>
              <a:gd name="connsiteY4" fmla="*/ 681653 h 4569773"/>
              <a:gd name="connsiteX5" fmla="*/ 487681 w 9144000"/>
              <a:gd name="connsiteY5" fmla="*/ 725542 h 4569773"/>
              <a:gd name="connsiteX6" fmla="*/ 4450081 w 9144000"/>
              <a:gd name="connsiteY6" fmla="*/ 192142 h 4569773"/>
              <a:gd name="connsiteX7" fmla="*/ 7239001 w 9144000"/>
              <a:gd name="connsiteY7" fmla="*/ 603622 h 4569773"/>
              <a:gd name="connsiteX8" fmla="*/ 9034464 w 9144000"/>
              <a:gd name="connsiteY8" fmla="*/ 37837 h 4569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4569773">
                <a:moveTo>
                  <a:pt x="9144000" y="0"/>
                </a:moveTo>
                <a:lnTo>
                  <a:pt x="9144000" y="4569773"/>
                </a:lnTo>
                <a:lnTo>
                  <a:pt x="0" y="4569773"/>
                </a:lnTo>
                <a:lnTo>
                  <a:pt x="0" y="638493"/>
                </a:lnTo>
                <a:lnTo>
                  <a:pt x="135688" y="681653"/>
                </a:lnTo>
                <a:cubicBezTo>
                  <a:pt x="248048" y="710818"/>
                  <a:pt x="365444" y="727447"/>
                  <a:pt x="487681" y="725542"/>
                </a:cubicBezTo>
                <a:cubicBezTo>
                  <a:pt x="1465581" y="710302"/>
                  <a:pt x="3324861" y="212462"/>
                  <a:pt x="4450081" y="192142"/>
                </a:cubicBezTo>
                <a:cubicBezTo>
                  <a:pt x="5575301" y="171822"/>
                  <a:pt x="6240781" y="613782"/>
                  <a:pt x="7239001" y="603622"/>
                </a:cubicBezTo>
                <a:cubicBezTo>
                  <a:pt x="7738111" y="598542"/>
                  <a:pt x="8418831" y="263262"/>
                  <a:pt x="9034464" y="37837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5000"/>
                </a:schemeClr>
              </a:gs>
              <a:gs pos="68000">
                <a:schemeClr val="accent1">
                  <a:alpha val="100000"/>
                </a:schemeClr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21" name="任意多边形: 形状 20"/>
          <p:cNvSpPr/>
          <p:nvPr>
            <p:custDataLst>
              <p:tags r:id="rId5"/>
            </p:custDataLst>
          </p:nvPr>
        </p:nvSpPr>
        <p:spPr>
          <a:xfrm>
            <a:off x="480743" y="2065433"/>
            <a:ext cx="10887155" cy="3976297"/>
          </a:xfrm>
          <a:custGeom>
            <a:avLst/>
            <a:gdLst>
              <a:gd name="connsiteX0" fmla="*/ 2408361 w 9107329"/>
              <a:gd name="connsiteY0" fmla="*/ 434 h 2794050"/>
              <a:gd name="connsiteX1" fmla="*/ 7003480 w 9107329"/>
              <a:gd name="connsiteY1" fmla="*/ 263023 h 2794050"/>
              <a:gd name="connsiteX2" fmla="*/ 8796810 w 9107329"/>
              <a:gd name="connsiteY2" fmla="*/ 78568 h 2794050"/>
              <a:gd name="connsiteX3" fmla="*/ 9107329 w 9107329"/>
              <a:gd name="connsiteY3" fmla="*/ 30883 h 2794050"/>
              <a:gd name="connsiteX4" fmla="*/ 9107329 w 9107329"/>
              <a:gd name="connsiteY4" fmla="*/ 2794050 h 2794050"/>
              <a:gd name="connsiteX5" fmla="*/ 0 w 9107329"/>
              <a:gd name="connsiteY5" fmla="*/ 2794050 h 2794050"/>
              <a:gd name="connsiteX6" fmla="*/ 0 w 9107329"/>
              <a:gd name="connsiteY6" fmla="*/ 108284 h 2794050"/>
              <a:gd name="connsiteX7" fmla="*/ 397174 w 9107329"/>
              <a:gd name="connsiteY7" fmla="*/ 83169 h 2794050"/>
              <a:gd name="connsiteX8" fmla="*/ 2408361 w 9107329"/>
              <a:gd name="connsiteY8" fmla="*/ 434 h 2794050"/>
              <a:gd name="connsiteX0-1" fmla="*/ 2414029 w 9112997"/>
              <a:gd name="connsiteY0-2" fmla="*/ 434 h 3899264"/>
              <a:gd name="connsiteX1-3" fmla="*/ 7009148 w 9112997"/>
              <a:gd name="connsiteY1-4" fmla="*/ 263023 h 3899264"/>
              <a:gd name="connsiteX2-5" fmla="*/ 8802478 w 9112997"/>
              <a:gd name="connsiteY2-6" fmla="*/ 78568 h 3899264"/>
              <a:gd name="connsiteX3-7" fmla="*/ 9112997 w 9112997"/>
              <a:gd name="connsiteY3-8" fmla="*/ 30883 h 3899264"/>
              <a:gd name="connsiteX4-9" fmla="*/ 9112997 w 9112997"/>
              <a:gd name="connsiteY4-10" fmla="*/ 2794050 h 3899264"/>
              <a:gd name="connsiteX5-11" fmla="*/ 0 w 9112997"/>
              <a:gd name="connsiteY5-12" fmla="*/ 3899264 h 3899264"/>
              <a:gd name="connsiteX6-13" fmla="*/ 5668 w 9112997"/>
              <a:gd name="connsiteY6-14" fmla="*/ 108284 h 3899264"/>
              <a:gd name="connsiteX7-15" fmla="*/ 402842 w 9112997"/>
              <a:gd name="connsiteY7-16" fmla="*/ 83169 h 3899264"/>
              <a:gd name="connsiteX8-17" fmla="*/ 2414029 w 9112997"/>
              <a:gd name="connsiteY8-18" fmla="*/ 434 h 3899264"/>
              <a:gd name="connsiteX0-19" fmla="*/ 2414029 w 9112997"/>
              <a:gd name="connsiteY0-20" fmla="*/ 434 h 3910600"/>
              <a:gd name="connsiteX1-21" fmla="*/ 7009148 w 9112997"/>
              <a:gd name="connsiteY1-22" fmla="*/ 263023 h 3910600"/>
              <a:gd name="connsiteX2-23" fmla="*/ 8802478 w 9112997"/>
              <a:gd name="connsiteY2-24" fmla="*/ 78568 h 3910600"/>
              <a:gd name="connsiteX3-25" fmla="*/ 9112997 w 9112997"/>
              <a:gd name="connsiteY3-26" fmla="*/ 30883 h 3910600"/>
              <a:gd name="connsiteX4-27" fmla="*/ 9112997 w 9112997"/>
              <a:gd name="connsiteY4-28" fmla="*/ 3910600 h 3910600"/>
              <a:gd name="connsiteX5-29" fmla="*/ 0 w 9112997"/>
              <a:gd name="connsiteY5-30" fmla="*/ 3899264 h 3910600"/>
              <a:gd name="connsiteX6-31" fmla="*/ 5668 w 9112997"/>
              <a:gd name="connsiteY6-32" fmla="*/ 108284 h 3910600"/>
              <a:gd name="connsiteX7-33" fmla="*/ 402842 w 9112997"/>
              <a:gd name="connsiteY7-34" fmla="*/ 83169 h 3910600"/>
              <a:gd name="connsiteX8-35" fmla="*/ 2414029 w 9112997"/>
              <a:gd name="connsiteY8-36" fmla="*/ 434 h 3910600"/>
              <a:gd name="connsiteX0-37" fmla="*/ 2408613 w 9107581"/>
              <a:gd name="connsiteY0-38" fmla="*/ 434 h 3910600"/>
              <a:gd name="connsiteX1-39" fmla="*/ 7003732 w 9107581"/>
              <a:gd name="connsiteY1-40" fmla="*/ 263023 h 3910600"/>
              <a:gd name="connsiteX2-41" fmla="*/ 8797062 w 9107581"/>
              <a:gd name="connsiteY2-42" fmla="*/ 78568 h 3910600"/>
              <a:gd name="connsiteX3-43" fmla="*/ 9107581 w 9107581"/>
              <a:gd name="connsiteY3-44" fmla="*/ 30883 h 3910600"/>
              <a:gd name="connsiteX4-45" fmla="*/ 9107581 w 9107581"/>
              <a:gd name="connsiteY4-46" fmla="*/ 3910600 h 3910600"/>
              <a:gd name="connsiteX5-47" fmla="*/ 5920 w 9107581"/>
              <a:gd name="connsiteY5-48" fmla="*/ 3904932 h 3910600"/>
              <a:gd name="connsiteX6-49" fmla="*/ 252 w 9107581"/>
              <a:gd name="connsiteY6-50" fmla="*/ 108284 h 3910600"/>
              <a:gd name="connsiteX7-51" fmla="*/ 397426 w 9107581"/>
              <a:gd name="connsiteY7-52" fmla="*/ 83169 h 3910600"/>
              <a:gd name="connsiteX8-53" fmla="*/ 2408613 w 9107581"/>
              <a:gd name="connsiteY8-54" fmla="*/ 434 h 3910600"/>
              <a:gd name="connsiteX0-55" fmla="*/ 2419202 w 9118170"/>
              <a:gd name="connsiteY0-56" fmla="*/ 434 h 3910600"/>
              <a:gd name="connsiteX1-57" fmla="*/ 7014321 w 9118170"/>
              <a:gd name="connsiteY1-58" fmla="*/ 263023 h 3910600"/>
              <a:gd name="connsiteX2-59" fmla="*/ 8807651 w 9118170"/>
              <a:gd name="connsiteY2-60" fmla="*/ 78568 h 3910600"/>
              <a:gd name="connsiteX3-61" fmla="*/ 9118170 w 9118170"/>
              <a:gd name="connsiteY3-62" fmla="*/ 30883 h 3910600"/>
              <a:gd name="connsiteX4-63" fmla="*/ 9118170 w 9118170"/>
              <a:gd name="connsiteY4-64" fmla="*/ 3910600 h 3910600"/>
              <a:gd name="connsiteX5-65" fmla="*/ 16509 w 9118170"/>
              <a:gd name="connsiteY5-66" fmla="*/ 3904932 h 3910600"/>
              <a:gd name="connsiteX6-67" fmla="*/ 125 w 9118170"/>
              <a:gd name="connsiteY6-68" fmla="*/ 108284 h 3910600"/>
              <a:gd name="connsiteX7-69" fmla="*/ 408015 w 9118170"/>
              <a:gd name="connsiteY7-70" fmla="*/ 83169 h 3910600"/>
              <a:gd name="connsiteX8-71" fmla="*/ 2419202 w 9118170"/>
              <a:gd name="connsiteY8-72" fmla="*/ 434 h 3910600"/>
              <a:gd name="connsiteX0-73" fmla="*/ 2419456 w 9118424"/>
              <a:gd name="connsiteY0-74" fmla="*/ 434 h 3910600"/>
              <a:gd name="connsiteX1-75" fmla="*/ 7014575 w 9118424"/>
              <a:gd name="connsiteY1-76" fmla="*/ 263023 h 3910600"/>
              <a:gd name="connsiteX2-77" fmla="*/ 8807905 w 9118424"/>
              <a:gd name="connsiteY2-78" fmla="*/ 78568 h 3910600"/>
              <a:gd name="connsiteX3-79" fmla="*/ 9118424 w 9118424"/>
              <a:gd name="connsiteY3-80" fmla="*/ 30883 h 3910600"/>
              <a:gd name="connsiteX4-81" fmla="*/ 9118424 w 9118424"/>
              <a:gd name="connsiteY4-82" fmla="*/ 3910600 h 3910600"/>
              <a:gd name="connsiteX5-83" fmla="*/ 2476 w 9118424"/>
              <a:gd name="connsiteY5-84" fmla="*/ 3904932 h 3910600"/>
              <a:gd name="connsiteX6-85" fmla="*/ 379 w 9118424"/>
              <a:gd name="connsiteY6-86" fmla="*/ 108284 h 3910600"/>
              <a:gd name="connsiteX7-87" fmla="*/ 408269 w 9118424"/>
              <a:gd name="connsiteY7-88" fmla="*/ 83169 h 3910600"/>
              <a:gd name="connsiteX8-89" fmla="*/ 2419456 w 9118424"/>
              <a:gd name="connsiteY8-90" fmla="*/ 434 h 3910600"/>
              <a:gd name="connsiteX0-91" fmla="*/ 2419456 w 9146999"/>
              <a:gd name="connsiteY0-92" fmla="*/ 434 h 3910600"/>
              <a:gd name="connsiteX1-93" fmla="*/ 7014575 w 9146999"/>
              <a:gd name="connsiteY1-94" fmla="*/ 263023 h 3910600"/>
              <a:gd name="connsiteX2-95" fmla="*/ 8807905 w 9146999"/>
              <a:gd name="connsiteY2-96" fmla="*/ 78568 h 3910600"/>
              <a:gd name="connsiteX3-97" fmla="*/ 9118424 w 9146999"/>
              <a:gd name="connsiteY3-98" fmla="*/ 30883 h 3910600"/>
              <a:gd name="connsiteX4-99" fmla="*/ 9146999 w 9146999"/>
              <a:gd name="connsiteY4-100" fmla="*/ 3910600 h 3910600"/>
              <a:gd name="connsiteX5-101" fmla="*/ 2476 w 9146999"/>
              <a:gd name="connsiteY5-102" fmla="*/ 3904932 h 3910600"/>
              <a:gd name="connsiteX6-103" fmla="*/ 379 w 9146999"/>
              <a:gd name="connsiteY6-104" fmla="*/ 108284 h 3910600"/>
              <a:gd name="connsiteX7-105" fmla="*/ 408269 w 9146999"/>
              <a:gd name="connsiteY7-106" fmla="*/ 83169 h 3910600"/>
              <a:gd name="connsiteX8-107" fmla="*/ 2419456 w 9146999"/>
              <a:gd name="connsiteY8-108" fmla="*/ 434 h 3910600"/>
              <a:gd name="connsiteX0-109" fmla="*/ 2419456 w 9152430"/>
              <a:gd name="connsiteY0-110" fmla="*/ 434 h 3910600"/>
              <a:gd name="connsiteX1-111" fmla="*/ 7014575 w 9152430"/>
              <a:gd name="connsiteY1-112" fmla="*/ 263023 h 3910600"/>
              <a:gd name="connsiteX2-113" fmla="*/ 8807905 w 9152430"/>
              <a:gd name="connsiteY2-114" fmla="*/ 78568 h 3910600"/>
              <a:gd name="connsiteX3-115" fmla="*/ 9152430 w 9152430"/>
              <a:gd name="connsiteY3-116" fmla="*/ 13879 h 3910600"/>
              <a:gd name="connsiteX4-117" fmla="*/ 9146999 w 9152430"/>
              <a:gd name="connsiteY4-118" fmla="*/ 3910600 h 3910600"/>
              <a:gd name="connsiteX5-119" fmla="*/ 2476 w 9152430"/>
              <a:gd name="connsiteY5-120" fmla="*/ 3904932 h 3910600"/>
              <a:gd name="connsiteX6-121" fmla="*/ 379 w 9152430"/>
              <a:gd name="connsiteY6-122" fmla="*/ 108284 h 3910600"/>
              <a:gd name="connsiteX7-123" fmla="*/ 408269 w 9152430"/>
              <a:gd name="connsiteY7-124" fmla="*/ 83169 h 3910600"/>
              <a:gd name="connsiteX8-125" fmla="*/ 2419456 w 9152430"/>
              <a:gd name="connsiteY8-126" fmla="*/ 434 h 3910600"/>
              <a:gd name="connsiteX0-127" fmla="*/ 2419456 w 9158564"/>
              <a:gd name="connsiteY0-128" fmla="*/ 434 h 3910600"/>
              <a:gd name="connsiteX1-129" fmla="*/ 7014575 w 9158564"/>
              <a:gd name="connsiteY1-130" fmla="*/ 263023 h 3910600"/>
              <a:gd name="connsiteX2-131" fmla="*/ 8807905 w 9158564"/>
              <a:gd name="connsiteY2-132" fmla="*/ 78568 h 3910600"/>
              <a:gd name="connsiteX3-133" fmla="*/ 9152430 w 9158564"/>
              <a:gd name="connsiteY3-134" fmla="*/ 13879 h 3910600"/>
              <a:gd name="connsiteX4-135" fmla="*/ 9158335 w 9158564"/>
              <a:gd name="connsiteY4-136" fmla="*/ 3910600 h 3910600"/>
              <a:gd name="connsiteX5-137" fmla="*/ 2476 w 9158564"/>
              <a:gd name="connsiteY5-138" fmla="*/ 3904932 h 3910600"/>
              <a:gd name="connsiteX6-139" fmla="*/ 379 w 9158564"/>
              <a:gd name="connsiteY6-140" fmla="*/ 108284 h 3910600"/>
              <a:gd name="connsiteX7-141" fmla="*/ 408269 w 9158564"/>
              <a:gd name="connsiteY7-142" fmla="*/ 83169 h 3910600"/>
              <a:gd name="connsiteX8-143" fmla="*/ 2419456 w 9158564"/>
              <a:gd name="connsiteY8-144" fmla="*/ 434 h 3910600"/>
              <a:gd name="connsiteX0-145" fmla="*/ 2419456 w 9152430"/>
              <a:gd name="connsiteY0-146" fmla="*/ 434 h 3904932"/>
              <a:gd name="connsiteX1-147" fmla="*/ 7014575 w 9152430"/>
              <a:gd name="connsiteY1-148" fmla="*/ 263023 h 3904932"/>
              <a:gd name="connsiteX2-149" fmla="*/ 8807905 w 9152430"/>
              <a:gd name="connsiteY2-150" fmla="*/ 78568 h 3904932"/>
              <a:gd name="connsiteX3-151" fmla="*/ 9152430 w 9152430"/>
              <a:gd name="connsiteY3-152" fmla="*/ 13879 h 3904932"/>
              <a:gd name="connsiteX4-153" fmla="*/ 9141332 w 9152430"/>
              <a:gd name="connsiteY4-154" fmla="*/ 3904932 h 3904932"/>
              <a:gd name="connsiteX5-155" fmla="*/ 2476 w 9152430"/>
              <a:gd name="connsiteY5-156" fmla="*/ 3904932 h 3904932"/>
              <a:gd name="connsiteX6-157" fmla="*/ 379 w 9152430"/>
              <a:gd name="connsiteY6-158" fmla="*/ 108284 h 3904932"/>
              <a:gd name="connsiteX7-159" fmla="*/ 408269 w 9152430"/>
              <a:gd name="connsiteY7-160" fmla="*/ 83169 h 3904932"/>
              <a:gd name="connsiteX8-161" fmla="*/ 2419456 w 9152430"/>
              <a:gd name="connsiteY8-162" fmla="*/ 434 h 3904932"/>
              <a:gd name="connsiteX0-163" fmla="*/ 2419456 w 9152430"/>
              <a:gd name="connsiteY0-164" fmla="*/ 434 h 3904932"/>
              <a:gd name="connsiteX1-165" fmla="*/ 7014575 w 9152430"/>
              <a:gd name="connsiteY1-166" fmla="*/ 263023 h 3904932"/>
              <a:gd name="connsiteX2-167" fmla="*/ 8807905 w 9152430"/>
              <a:gd name="connsiteY2-168" fmla="*/ 78568 h 3904932"/>
              <a:gd name="connsiteX3-169" fmla="*/ 9152430 w 9152430"/>
              <a:gd name="connsiteY3-170" fmla="*/ 13879 h 3904932"/>
              <a:gd name="connsiteX4-171" fmla="*/ 9141332 w 9152430"/>
              <a:gd name="connsiteY4-172" fmla="*/ 3899264 h 3904932"/>
              <a:gd name="connsiteX5-173" fmla="*/ 2476 w 9152430"/>
              <a:gd name="connsiteY5-174" fmla="*/ 3904932 h 3904932"/>
              <a:gd name="connsiteX6-175" fmla="*/ 379 w 9152430"/>
              <a:gd name="connsiteY6-176" fmla="*/ 108284 h 3904932"/>
              <a:gd name="connsiteX7-177" fmla="*/ 408269 w 9152430"/>
              <a:gd name="connsiteY7-178" fmla="*/ 83169 h 3904932"/>
              <a:gd name="connsiteX8-179" fmla="*/ 2419456 w 9152430"/>
              <a:gd name="connsiteY8-180" fmla="*/ 434 h 3904932"/>
              <a:gd name="connsiteX0-181" fmla="*/ 2419456 w 9152430"/>
              <a:gd name="connsiteY0-182" fmla="*/ 434 h 3910600"/>
              <a:gd name="connsiteX1-183" fmla="*/ 7014575 w 9152430"/>
              <a:gd name="connsiteY1-184" fmla="*/ 263023 h 3910600"/>
              <a:gd name="connsiteX2-185" fmla="*/ 8807905 w 9152430"/>
              <a:gd name="connsiteY2-186" fmla="*/ 78568 h 3910600"/>
              <a:gd name="connsiteX3-187" fmla="*/ 9152430 w 9152430"/>
              <a:gd name="connsiteY3-188" fmla="*/ 13879 h 3910600"/>
              <a:gd name="connsiteX4-189" fmla="*/ 9141332 w 9152430"/>
              <a:gd name="connsiteY4-190" fmla="*/ 3899264 h 3910600"/>
              <a:gd name="connsiteX5-191" fmla="*/ 2476 w 9152430"/>
              <a:gd name="connsiteY5-192" fmla="*/ 3910600 h 3910600"/>
              <a:gd name="connsiteX6-193" fmla="*/ 379 w 9152430"/>
              <a:gd name="connsiteY6-194" fmla="*/ 108284 h 3910600"/>
              <a:gd name="connsiteX7-195" fmla="*/ 408269 w 9152430"/>
              <a:gd name="connsiteY7-196" fmla="*/ 83169 h 3910600"/>
              <a:gd name="connsiteX8-197" fmla="*/ 2419456 w 9152430"/>
              <a:gd name="connsiteY8-198" fmla="*/ 434 h 3910600"/>
              <a:gd name="connsiteX0-199" fmla="*/ 2419456 w 9141561"/>
              <a:gd name="connsiteY0-200" fmla="*/ 434 h 3910600"/>
              <a:gd name="connsiteX1-201" fmla="*/ 7014575 w 9141561"/>
              <a:gd name="connsiteY1-202" fmla="*/ 263023 h 3910600"/>
              <a:gd name="connsiteX2-203" fmla="*/ 8807905 w 9141561"/>
              <a:gd name="connsiteY2-204" fmla="*/ 78568 h 3910600"/>
              <a:gd name="connsiteX3-205" fmla="*/ 9135427 w 9141561"/>
              <a:gd name="connsiteY3-206" fmla="*/ 8210 h 3910600"/>
              <a:gd name="connsiteX4-207" fmla="*/ 9141332 w 9141561"/>
              <a:gd name="connsiteY4-208" fmla="*/ 3899264 h 3910600"/>
              <a:gd name="connsiteX5-209" fmla="*/ 2476 w 9141561"/>
              <a:gd name="connsiteY5-210" fmla="*/ 3910600 h 3910600"/>
              <a:gd name="connsiteX6-211" fmla="*/ 379 w 9141561"/>
              <a:gd name="connsiteY6-212" fmla="*/ 108284 h 3910600"/>
              <a:gd name="connsiteX7-213" fmla="*/ 408269 w 9141561"/>
              <a:gd name="connsiteY7-214" fmla="*/ 83169 h 3910600"/>
              <a:gd name="connsiteX8-215" fmla="*/ 2419456 w 9141561"/>
              <a:gd name="connsiteY8-216" fmla="*/ 434 h 3910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9141561" h="3910600">
                <a:moveTo>
                  <a:pt x="2419456" y="434"/>
                </a:moveTo>
                <a:cubicBezTo>
                  <a:pt x="4273407" y="-12534"/>
                  <a:pt x="5369874" y="269506"/>
                  <a:pt x="7014575" y="263023"/>
                </a:cubicBezTo>
                <a:cubicBezTo>
                  <a:pt x="7528545" y="260997"/>
                  <a:pt x="8159400" y="176658"/>
                  <a:pt x="8807905" y="78568"/>
                </a:cubicBezTo>
                <a:lnTo>
                  <a:pt x="9135427" y="8210"/>
                </a:lnTo>
                <a:cubicBezTo>
                  <a:pt x="9133617" y="1307117"/>
                  <a:pt x="9143142" y="2600357"/>
                  <a:pt x="9141332" y="3899264"/>
                </a:cubicBezTo>
                <a:lnTo>
                  <a:pt x="2476" y="3910600"/>
                </a:lnTo>
                <a:cubicBezTo>
                  <a:pt x="4365" y="2646940"/>
                  <a:pt x="-1510" y="1371944"/>
                  <a:pt x="379" y="108284"/>
                </a:cubicBezTo>
                <a:lnTo>
                  <a:pt x="408269" y="83169"/>
                </a:lnTo>
                <a:cubicBezTo>
                  <a:pt x="1142625" y="38298"/>
                  <a:pt x="1840096" y="4486"/>
                  <a:pt x="2419456" y="434"/>
                </a:cubicBezTo>
                <a:close/>
              </a:path>
            </a:pathLst>
          </a:cu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>
            <p:custDataLst>
              <p:tags r:id="rId6"/>
            </p:custDataLst>
          </p:nvPr>
        </p:nvSpPr>
        <p:spPr>
          <a:xfrm>
            <a:off x="2032567" y="2405478"/>
            <a:ext cx="924218" cy="924218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1981521" y="3518299"/>
            <a:ext cx="1026123" cy="42482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 b="1">
                <a:solidFill>
                  <a:schemeClr val="lt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01</a:t>
            </a:r>
            <a:endParaRPr kumimoji="1" lang="en-US" altLang="zh-CN" sz="2800" b="1">
              <a:solidFill>
                <a:schemeClr val="lt1">
                  <a:lumMod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1001043" y="4380400"/>
            <a:ext cx="2643488" cy="1306141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lt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应用文和其他文章一样是人们对客观事物的反映。客观事物是有其自身发展变化规</a:t>
            </a:r>
            <a:r>
              <a:rPr lang="en-US" altLang="zh-CN" sz="1400" dirty="0">
                <a:solidFill>
                  <a:schemeClr val="lt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400" dirty="0">
                <a:solidFill>
                  <a:schemeClr val="lt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律的，人们对客观事物的认识也有其自身的规律，应用文的结构应符合这两方面的规律。</a:t>
            </a:r>
            <a:endParaRPr lang="zh-CN" altLang="en-US" sz="1400" dirty="0">
              <a:solidFill>
                <a:schemeClr val="lt1">
                  <a:lumMod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椭圆 24"/>
          <p:cNvSpPr/>
          <p:nvPr>
            <p:custDataLst>
              <p:tags r:id="rId9"/>
            </p:custDataLst>
          </p:nvPr>
        </p:nvSpPr>
        <p:spPr>
          <a:xfrm>
            <a:off x="5487304" y="2405478"/>
            <a:ext cx="924218" cy="924218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1" name="矩形 10"/>
          <p:cNvSpPr/>
          <p:nvPr>
            <p:custDataLst>
              <p:tags r:id="rId10"/>
            </p:custDataLst>
          </p:nvPr>
        </p:nvSpPr>
        <p:spPr>
          <a:xfrm>
            <a:off x="5436257" y="3510925"/>
            <a:ext cx="1026123" cy="42482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 b="1">
                <a:solidFill>
                  <a:schemeClr val="lt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02</a:t>
            </a:r>
            <a:endParaRPr kumimoji="1" lang="en-US" altLang="zh-CN" sz="2800" b="1">
              <a:solidFill>
                <a:schemeClr val="lt1">
                  <a:lumMod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11"/>
            </p:custDataLst>
          </p:nvPr>
        </p:nvSpPr>
        <p:spPr>
          <a:xfrm>
            <a:off x="4405407" y="4373024"/>
            <a:ext cx="3375994" cy="1306141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lt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结构是文章主旨和材料的依托。作为依托的结构若不能服务于主旨，主旨则失去依托，应用文的主旨就不能体现。主旨是文章的灵魂，主旨决定结构。所以，结构必须服务于主旨，只有能表现主旨的结构才是好结构。</a:t>
            </a:r>
            <a:endParaRPr lang="zh-CN" altLang="en-US" sz="1400">
              <a:solidFill>
                <a:schemeClr val="lt1">
                  <a:lumMod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6" name="椭圆 25"/>
          <p:cNvSpPr/>
          <p:nvPr>
            <p:custDataLst>
              <p:tags r:id="rId12"/>
            </p:custDataLst>
          </p:nvPr>
        </p:nvSpPr>
        <p:spPr>
          <a:xfrm>
            <a:off x="8942609" y="2405478"/>
            <a:ext cx="924218" cy="924218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13"/>
            </p:custDataLst>
          </p:nvPr>
        </p:nvSpPr>
        <p:spPr>
          <a:xfrm>
            <a:off x="8891561" y="3510925"/>
            <a:ext cx="1026124" cy="42482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 b="1">
                <a:solidFill>
                  <a:schemeClr val="lt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03</a:t>
            </a:r>
            <a:endParaRPr kumimoji="1" lang="en-US" altLang="zh-CN" sz="2800" b="1">
              <a:solidFill>
                <a:schemeClr val="lt1">
                  <a:lumMod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6" name="矩形 15"/>
          <p:cNvSpPr/>
          <p:nvPr>
            <p:custDataLst>
              <p:tags r:id="rId14"/>
            </p:custDataLst>
          </p:nvPr>
        </p:nvSpPr>
        <p:spPr>
          <a:xfrm>
            <a:off x="8198436" y="4373024"/>
            <a:ext cx="2981655" cy="1306141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lt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应用文有不同的类型和不同的文种，其功能各不相同，因而形成了各自特有的结构形式，这些不同的结构形式已经或法定或约定俗成。应用文撰写者考虑应用文的结构时要适应不同文种的结构特点。</a:t>
            </a:r>
            <a:endParaRPr lang="zh-CN" altLang="en-US" sz="1400" dirty="0">
              <a:solidFill>
                <a:schemeClr val="lt1">
                  <a:lumMod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5"/>
            </p:custDataLst>
          </p:nvPr>
        </p:nvSpPr>
        <p:spPr>
          <a:xfrm>
            <a:off x="1344002" y="3964675"/>
            <a:ext cx="2302334" cy="335676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lt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符合客观事物发展和人们认识的规律</a:t>
            </a:r>
            <a:endParaRPr lang="zh-CN" altLang="en-US" b="1">
              <a:solidFill>
                <a:schemeClr val="lt1">
                  <a:lumMod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8" name="矩形 17"/>
          <p:cNvSpPr/>
          <p:nvPr>
            <p:custDataLst>
              <p:tags r:id="rId16"/>
            </p:custDataLst>
          </p:nvPr>
        </p:nvSpPr>
        <p:spPr>
          <a:xfrm>
            <a:off x="4799306" y="3964675"/>
            <a:ext cx="2302334" cy="335676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lt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服务于主旨</a:t>
            </a:r>
            <a:endParaRPr lang="zh-CN" altLang="en-US" b="1">
              <a:solidFill>
                <a:schemeClr val="lt1">
                  <a:lumMod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2" name="矩形 21"/>
          <p:cNvSpPr/>
          <p:nvPr>
            <p:custDataLst>
              <p:tags r:id="rId17"/>
            </p:custDataLst>
          </p:nvPr>
        </p:nvSpPr>
        <p:spPr>
          <a:xfrm>
            <a:off x="8254043" y="3964675"/>
            <a:ext cx="2302334" cy="335676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zh-CN" altLang="en-US" b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适应不同文种的特点</a:t>
            </a:r>
            <a:endParaRPr kumimoji="1" lang="zh-CN" altLang="en-US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chemeClr val="lt1">
                  <a:lumMod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pic>
        <p:nvPicPr>
          <p:cNvPr id="15" name="图形 1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253203" y="2626681"/>
            <a:ext cx="484693" cy="482207"/>
          </a:xfrm>
          <a:prstGeom prst="rect">
            <a:avLst/>
          </a:prstGeom>
        </p:spPr>
      </p:pic>
      <p:pic>
        <p:nvPicPr>
          <p:cNvPr id="24" name="图形 2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724388" y="2649369"/>
            <a:ext cx="451653" cy="436763"/>
          </a:xfrm>
          <a:prstGeom prst="rect">
            <a:avLst/>
          </a:prstGeom>
        </p:spPr>
      </p:pic>
      <p:pic>
        <p:nvPicPr>
          <p:cNvPr id="27" name="图形 3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9184230" y="2626681"/>
            <a:ext cx="442435" cy="482205"/>
          </a:xfrm>
          <a:prstGeom prst="rect">
            <a:avLst/>
          </a:prstGeom>
        </p:spPr>
      </p:pic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15925" y="-45"/>
            <a:ext cx="10800000" cy="720000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结构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929005" y="831215"/>
            <a:ext cx="10330815" cy="187896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（三）结构的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层次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1127760" y="1653540"/>
            <a:ext cx="4968875" cy="5835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层次的含义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7474585" y="1653540"/>
            <a:ext cx="4290060" cy="68072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层次的形式</a:t>
            </a:r>
            <a:endParaRPr lang="zh-CN" altLang="en-US" sz="20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5640" y="2112010"/>
            <a:ext cx="5641340" cy="4384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   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层次是指应用文思想内容表现的前后顺序，它所体现的是文章开展的步骤。为了说明文章的主旨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— —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总观点，需要设若干分观点，用一个层次来说明一个分观点，这就要求安排好文章中的各个层次，各个层次所表述的分观点的总和就是总观点，即主旨。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每一个层次所表述的分观点，要具有相对的完整性，因此，对层次的划分应前后有序、条理清楚。这就要求撰写者对所撰写的内容进行深入的分析，使自己具有清晰的。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kern="1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0415" y="2237105"/>
            <a:ext cx="4893310" cy="27559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以事件的时间地点为序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(2)以管理活动的发展阶段为序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(3)以逐层论述为序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(4)以问题为序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(5)综合式(亦称纵横式)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0" name="https://img8.file.cache.docer.com/storage/1731915018205438700/3ca9535b7eb824acb142af174a6d3abc.png" descr="卡通人物指问号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3555" y="3819525"/>
            <a:ext cx="1443990" cy="280352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13" grpId="0"/>
      <p:bldP spid="13" grpId="1"/>
      <p:bldP spid="5" grpId="0"/>
      <p:bldP spid="5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15925" y="-45"/>
            <a:ext cx="10800000" cy="720000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结构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929005" y="831215"/>
            <a:ext cx="10330815" cy="187896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（三）结构的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层次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1127760" y="1653540"/>
            <a:ext cx="4968875" cy="5835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层次的表述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方式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椭圆 35"/>
          <p:cNvSpPr/>
          <p:nvPr>
            <p:custDataLst>
              <p:tags r:id="rId4"/>
            </p:custDataLst>
          </p:nvPr>
        </p:nvSpPr>
        <p:spPr>
          <a:xfrm>
            <a:off x="8212078" y="2463543"/>
            <a:ext cx="753404" cy="753404"/>
          </a:xfrm>
          <a:prstGeom prst="ellipse">
            <a:avLst/>
          </a:pr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31" name="椭圆 30"/>
          <p:cNvSpPr/>
          <p:nvPr>
            <p:custDataLst>
              <p:tags r:id="rId5"/>
            </p:custDataLst>
          </p:nvPr>
        </p:nvSpPr>
        <p:spPr>
          <a:xfrm>
            <a:off x="4045825" y="2372042"/>
            <a:ext cx="753404" cy="753404"/>
          </a:xfrm>
          <a:prstGeom prst="ellipse">
            <a:avLst/>
          </a:pr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9" name="椭圆 8"/>
          <p:cNvSpPr/>
          <p:nvPr>
            <p:custDataLst>
              <p:tags r:id="rId6"/>
            </p:custDataLst>
          </p:nvPr>
        </p:nvSpPr>
        <p:spPr>
          <a:xfrm>
            <a:off x="3891047" y="4049105"/>
            <a:ext cx="1076616" cy="1076616"/>
          </a:xfrm>
          <a:prstGeom prst="ellipse">
            <a:avLst/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12" name="椭圆 11"/>
          <p:cNvSpPr/>
          <p:nvPr>
            <p:custDataLst>
              <p:tags r:id="rId7"/>
            </p:custDataLst>
          </p:nvPr>
        </p:nvSpPr>
        <p:spPr>
          <a:xfrm>
            <a:off x="6134414" y="2724845"/>
            <a:ext cx="3046391" cy="3046391"/>
          </a:xfrm>
          <a:prstGeom prst="ellipse">
            <a:avLst/>
          </a:prstGeom>
          <a:gradFill>
            <a:gsLst>
              <a:gs pos="0">
                <a:schemeClr val="accent1">
                  <a:lumMod val="10000"/>
                  <a:lumOff val="90000"/>
                  <a:alpha val="100000"/>
                </a:schemeClr>
              </a:gs>
              <a:gs pos="74000">
                <a:schemeClr val="accent1">
                  <a:lumMod val="65000"/>
                  <a:lumOff val="35000"/>
                  <a:alpha val="100000"/>
                </a:schemeClr>
              </a:gs>
              <a:gs pos="83000">
                <a:schemeClr val="accent1">
                  <a:lumMod val="80000"/>
                  <a:lumOff val="20000"/>
                  <a:alpha val="100000"/>
                </a:schemeClr>
              </a:gs>
              <a:gs pos="100000">
                <a:schemeClr val="accent1">
                  <a:lumMod val="80000"/>
                  <a:lumOff val="20000"/>
                  <a:alpha val="10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10" name="椭圆 9"/>
          <p:cNvSpPr/>
          <p:nvPr>
            <p:custDataLst>
              <p:tags r:id="rId8"/>
            </p:custDataLst>
          </p:nvPr>
        </p:nvSpPr>
        <p:spPr>
          <a:xfrm>
            <a:off x="1438275" y="2599657"/>
            <a:ext cx="2731372" cy="2731372"/>
          </a:xfrm>
          <a:prstGeom prst="ellipse">
            <a:avLst/>
          </a:prstGeom>
          <a:gradFill>
            <a:gsLst>
              <a:gs pos="0">
                <a:schemeClr val="accent1">
                  <a:lumMod val="10000"/>
                  <a:lumOff val="90000"/>
                  <a:alpha val="100000"/>
                </a:schemeClr>
              </a:gs>
              <a:gs pos="74000">
                <a:schemeClr val="accent1">
                  <a:alpha val="100000"/>
                </a:schemeClr>
              </a:gs>
              <a:gs pos="83000">
                <a:schemeClr val="accent1">
                  <a:lumMod val="90000"/>
                  <a:alpha val="100000"/>
                </a:schemeClr>
              </a:gs>
              <a:gs pos="100000">
                <a:schemeClr val="accent1">
                  <a:lumMod val="90000"/>
                  <a:alpha val="10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14" name="标题"/>
          <p:cNvSpPr txBox="1"/>
          <p:nvPr>
            <p:custDataLst>
              <p:tags r:id="rId9"/>
            </p:custDataLst>
          </p:nvPr>
        </p:nvSpPr>
        <p:spPr>
          <a:xfrm>
            <a:off x="1764674" y="3262925"/>
            <a:ext cx="2079485" cy="73656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rm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100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小标题表示法</a:t>
            </a:r>
            <a:endParaRPr lang="zh-CN" altLang="en-US" sz="2000" b="1" spc="3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标题"/>
          <p:cNvSpPr txBox="1"/>
          <p:nvPr>
            <p:custDataLst>
              <p:tags r:id="rId10"/>
            </p:custDataLst>
          </p:nvPr>
        </p:nvSpPr>
        <p:spPr>
          <a:xfrm>
            <a:off x="6458537" y="3618459"/>
            <a:ext cx="2398145" cy="679201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rmAutofit/>
          </a:bodyPr>
          <a:p>
            <a:pPr algn="ctr"/>
            <a:r>
              <a:rPr lang="zh-CN" altLang="en-US" sz="2000" kern="100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词或词组表示法</a:t>
            </a:r>
            <a:endParaRPr lang="zh-CN" altLang="en-US" sz="2000" kern="100" dirty="0">
              <a:ln>
                <a:noFill/>
                <a:prstDash val="sysDot"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algn="ctr"/>
            <a:endParaRPr lang="en-US" altLang="zh-CN" sz="2000" b="1" spc="3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椭圆 10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>
            <a:off x="4338992" y="2599657"/>
            <a:ext cx="2230621" cy="2230621"/>
          </a:xfrm>
          <a:prstGeom prst="ellipse">
            <a:avLst/>
          </a:prstGeom>
          <a:gradFill>
            <a:gsLst>
              <a:gs pos="0">
                <a:schemeClr val="accent2">
                  <a:lumMod val="10000"/>
                  <a:lumOff val="90000"/>
                  <a:alpha val="100000"/>
                </a:schemeClr>
              </a:gs>
              <a:gs pos="74000">
                <a:schemeClr val="accent2">
                  <a:lumMod val="55000"/>
                  <a:lumOff val="45000"/>
                  <a:alpha val="100000"/>
                </a:schemeClr>
              </a:gs>
              <a:gs pos="83000">
                <a:schemeClr val="accent2">
                  <a:lumMod val="70000"/>
                  <a:lumOff val="30000"/>
                  <a:alpha val="100000"/>
                </a:schemeClr>
              </a:gs>
              <a:gs pos="100000">
                <a:schemeClr val="accent2">
                  <a:lumMod val="70000"/>
                  <a:lumOff val="30000"/>
                  <a:alpha val="10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32" name="椭圆 31"/>
          <p:cNvSpPr/>
          <p:nvPr>
            <p:custDataLst>
              <p:tags r:id="rId12"/>
            </p:custDataLst>
          </p:nvPr>
        </p:nvSpPr>
        <p:spPr>
          <a:xfrm>
            <a:off x="6210893" y="5125721"/>
            <a:ext cx="414713" cy="414713"/>
          </a:xfrm>
          <a:prstGeom prst="ellipse">
            <a:avLst/>
          </a:pr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5" name="椭圆 4"/>
          <p:cNvSpPr/>
          <p:nvPr>
            <p:custDataLst>
              <p:tags r:id="rId13"/>
            </p:custDataLst>
          </p:nvPr>
        </p:nvSpPr>
        <p:spPr>
          <a:xfrm>
            <a:off x="1438275" y="5371089"/>
            <a:ext cx="414713" cy="414713"/>
          </a:xfrm>
          <a:prstGeom prst="ellipse">
            <a:avLst/>
          </a:pr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4"/>
            </p:custDataLst>
          </p:nvPr>
        </p:nvSpPr>
        <p:spPr>
          <a:xfrm>
            <a:off x="4432314" y="3065811"/>
            <a:ext cx="2044432" cy="787090"/>
          </a:xfrm>
          <a:prstGeom prst="rect">
            <a:avLst/>
          </a:prstGeom>
          <a:noFill/>
        </p:spPr>
        <p:txBody>
          <a:bodyPr wrap="none" rtlCol="0" anchor="b" anchorCtr="0">
            <a:normAutofit fontScale="25000"/>
          </a:bodyPr>
          <a:p>
            <a:pPr algn="ctr"/>
            <a:endParaRPr lang="zh-CN" altLang="en-US" sz="2000" kern="100" dirty="0">
              <a:solidFill>
                <a:srgbClr val="FF0000"/>
              </a:solidFill>
              <a:effectLst/>
              <a:latin typeface="+mn-ea"/>
              <a:cs typeface="+mn-ea"/>
              <a:sym typeface="+mn-ea"/>
            </a:endParaRPr>
          </a:p>
          <a:p>
            <a:pPr algn="ctr"/>
            <a:endParaRPr lang="zh-CN" altLang="en-US" sz="2000" kern="100" dirty="0">
              <a:solidFill>
                <a:srgbClr val="FF0000"/>
              </a:solidFill>
              <a:effectLst/>
              <a:latin typeface="+mn-ea"/>
              <a:cs typeface="+mn-ea"/>
              <a:sym typeface="+mn-ea"/>
            </a:endParaRPr>
          </a:p>
          <a:p>
            <a:pPr algn="ctr"/>
            <a:endParaRPr lang="zh-CN" altLang="en-US" sz="2000" kern="100" dirty="0">
              <a:solidFill>
                <a:srgbClr val="FF0000"/>
              </a:solidFill>
              <a:effectLst/>
              <a:latin typeface="+mn-ea"/>
              <a:cs typeface="+mn-ea"/>
              <a:sym typeface="+mn-ea"/>
            </a:endParaRPr>
          </a:p>
          <a:p>
            <a:pPr algn="ctr"/>
            <a:endParaRPr lang="zh-CN" altLang="en-US" sz="2000" kern="100" dirty="0">
              <a:solidFill>
                <a:srgbClr val="FF0000"/>
              </a:solidFill>
              <a:effectLst/>
              <a:latin typeface="+mn-ea"/>
              <a:cs typeface="+mn-ea"/>
              <a:sym typeface="+mn-ea"/>
            </a:endParaRPr>
          </a:p>
          <a:p>
            <a:pPr algn="ctr"/>
            <a:endParaRPr lang="zh-CN" altLang="en-US" sz="2000" kern="100" dirty="0">
              <a:solidFill>
                <a:srgbClr val="FF0000"/>
              </a:solidFill>
              <a:effectLst/>
              <a:latin typeface="+mn-ea"/>
              <a:cs typeface="+mn-ea"/>
              <a:sym typeface="+mn-ea"/>
            </a:endParaRPr>
          </a:p>
          <a:p>
            <a:pPr algn="ctr"/>
            <a:endParaRPr lang="zh-CN" altLang="en-US" sz="2000" kern="100" dirty="0">
              <a:solidFill>
                <a:srgbClr val="FF0000"/>
              </a:solidFill>
              <a:effectLst/>
              <a:latin typeface="+mn-ea"/>
              <a:cs typeface="+mn-ea"/>
              <a:sym typeface="+mn-ea"/>
            </a:endParaRPr>
          </a:p>
          <a:p>
            <a:pPr algn="ctr"/>
            <a:r>
              <a:rPr lang="zh-CN" altLang="en-US" sz="8000" kern="100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数量词表示法</a:t>
            </a:r>
            <a:endParaRPr lang="zh-CN" altLang="en-US" sz="8000" kern="100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algn="ctr"/>
            <a:endParaRPr lang="zh-CN" altLang="en-US" sz="8000" b="1" spc="300" dirty="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4" grpId="0"/>
      <p:bldP spid="14" grpId="1"/>
      <p:bldP spid="8" grpId="0"/>
      <p:bldP spid="8" grpId="1"/>
      <p:bldP spid="21" grpId="0"/>
      <p:bldP spid="21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15925" y="-45"/>
            <a:ext cx="10800000" cy="720000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结构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929005" y="831215"/>
            <a:ext cx="10330815" cy="187896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四）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段落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3"/>
            </p:custDataLst>
          </p:nvPr>
        </p:nvSpPr>
        <p:spPr>
          <a:xfrm rot="5400000" flipH="1">
            <a:off x="7005186" y="1846156"/>
            <a:ext cx="4106819" cy="4878065"/>
          </a:xfrm>
          <a:custGeom>
            <a:avLst/>
            <a:gdLst>
              <a:gd name="adj1" fmla="val 4467"/>
              <a:gd name="adj2" fmla="val 0"/>
              <a:gd name="a1" fmla="pin 0 adj1 50000"/>
              <a:gd name="a2" fmla="pin 0 adj2 50000"/>
              <a:gd name="tx1" fmla="*/ ss a1 100000"/>
              <a:gd name="tx2" fmla="+- r 0 tx1"/>
              <a:gd name="bx1" fmla="*/ ss a2 100000"/>
              <a:gd name="bx2" fmla="+- r 0 bx1"/>
              <a:gd name="by1" fmla="+- b 0 bx1"/>
              <a:gd name="d" fmla="+- tx1 0 bx1"/>
              <a:gd name="tdx" fmla="*/ tx1 29289 100000"/>
              <a:gd name="bdx" fmla="*/ bx1 29289 100000"/>
              <a:gd name="il" fmla="?: d tdx bdx"/>
              <a:gd name="ir" fmla="+- r 0 il"/>
              <a:gd name="ib" fmla="+- b 0 bdx"/>
            </a:gdLst>
            <a:ahLst/>
            <a:cxnLst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3">
                <a:pos x="hc" y="t"/>
              </a:cxn>
            </a:cxnLst>
            <a:rect l="l" t="t" r="r" b="b"/>
            <a:pathLst>
              <a:path w="7375" h="8760">
                <a:moveTo>
                  <a:pt x="329" y="0"/>
                </a:moveTo>
                <a:lnTo>
                  <a:pt x="7046" y="0"/>
                </a:lnTo>
                <a:cubicBezTo>
                  <a:pt x="7228" y="0"/>
                  <a:pt x="7375" y="147"/>
                  <a:pt x="7375" y="329"/>
                </a:cubicBezTo>
                <a:lnTo>
                  <a:pt x="7375" y="8264"/>
                </a:lnTo>
                <a:lnTo>
                  <a:pt x="456" y="8264"/>
                </a:lnTo>
                <a:lnTo>
                  <a:pt x="456" y="8760"/>
                </a:lnTo>
                <a:lnTo>
                  <a:pt x="0" y="8760"/>
                </a:lnTo>
                <a:lnTo>
                  <a:pt x="0" y="329"/>
                </a:lnTo>
                <a:cubicBezTo>
                  <a:pt x="0" y="147"/>
                  <a:pt x="147" y="0"/>
                  <a:pt x="329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10000"/>
            </a:schemeClr>
          </a:solidFill>
          <a:ln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575945" tIns="0" rIns="107950" numCol="1" spcCol="0" rtlCol="0" fromWordArt="0" anchor="ctr" anchorCtr="0" forceAA="0" compatLnSpc="1">
            <a:noAutofit/>
          </a:bodyPr>
          <a:p>
            <a:pPr lvl="0" algn="l">
              <a:lnSpc>
                <a:spcPct val="13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  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12" name="任意多边形 11"/>
          <p:cNvSpPr/>
          <p:nvPr>
            <p:custDataLst>
              <p:tags r:id="rId4"/>
            </p:custDataLst>
          </p:nvPr>
        </p:nvSpPr>
        <p:spPr>
          <a:xfrm rot="16200000">
            <a:off x="2425039" y="1607821"/>
            <a:ext cx="4076748" cy="4878065"/>
          </a:xfrm>
          <a:custGeom>
            <a:avLst/>
            <a:gdLst>
              <a:gd name="connsiteX0" fmla="*/ 0 w 7321"/>
              <a:gd name="connsiteY0" fmla="*/ 8760 h 8760"/>
              <a:gd name="connsiteX1" fmla="*/ 0 w 7321"/>
              <a:gd name="connsiteY1" fmla="*/ 329 h 8760"/>
              <a:gd name="connsiteX2" fmla="*/ 326 w 7321"/>
              <a:gd name="connsiteY2" fmla="*/ 0 h 8760"/>
              <a:gd name="connsiteX3" fmla="*/ 6980 w 7321"/>
              <a:gd name="connsiteY3" fmla="*/ 0 h 8760"/>
              <a:gd name="connsiteX4" fmla="*/ 7306 w 7321"/>
              <a:gd name="connsiteY4" fmla="*/ 329 h 8760"/>
              <a:gd name="connsiteX5" fmla="*/ 7321 w 7321"/>
              <a:gd name="connsiteY5" fmla="*/ 8745 h 8760"/>
              <a:gd name="connsiteX6" fmla="*/ 6916 w 7321"/>
              <a:gd name="connsiteY6" fmla="*/ 8747 h 8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21" h="8760">
                <a:moveTo>
                  <a:pt x="0" y="8760"/>
                </a:moveTo>
                <a:lnTo>
                  <a:pt x="0" y="329"/>
                </a:lnTo>
                <a:cubicBezTo>
                  <a:pt x="0" y="147"/>
                  <a:pt x="146" y="0"/>
                  <a:pt x="326" y="0"/>
                </a:cubicBezTo>
                <a:lnTo>
                  <a:pt x="6980" y="0"/>
                </a:lnTo>
                <a:cubicBezTo>
                  <a:pt x="7160" y="0"/>
                  <a:pt x="7306" y="147"/>
                  <a:pt x="7306" y="329"/>
                </a:cubicBezTo>
                <a:lnTo>
                  <a:pt x="7321" y="8745"/>
                </a:lnTo>
                <a:cubicBezTo>
                  <a:pt x="7186" y="8745"/>
                  <a:pt x="7055" y="8750"/>
                  <a:pt x="6916" y="8747"/>
                </a:cubicBezTo>
              </a:path>
            </a:pathLst>
          </a:custGeom>
          <a:solidFill>
            <a:schemeClr val="accent1">
              <a:lumMod val="40000"/>
              <a:lumOff val="60000"/>
              <a:alpha val="10000"/>
            </a:schemeClr>
          </a:solidFill>
          <a:ln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575945" tIns="0" rIns="107950" numCol="1" spcCol="0" rtlCol="0" fromWordArt="0" anchor="ctr" anchorCtr="0" forceAA="0" compatLnSpc="1">
            <a:noAutofit/>
          </a:bodyPr>
          <a:p>
            <a:pPr lvl="0" algn="l">
              <a:lnSpc>
                <a:spcPct val="130000"/>
              </a:lnSpc>
              <a:spcAft>
                <a:spcPts val="0"/>
              </a:spcAft>
              <a:buClrTx/>
              <a:buSzTx/>
              <a:buFontTx/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2" name="任意多边形 21"/>
          <p:cNvSpPr/>
          <p:nvPr>
            <p:custDataLst>
              <p:tags r:id="rId5"/>
            </p:custDataLst>
          </p:nvPr>
        </p:nvSpPr>
        <p:spPr>
          <a:xfrm>
            <a:off x="6619841" y="2231500"/>
            <a:ext cx="441587" cy="41068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3" h="7410">
                <a:moveTo>
                  <a:pt x="494" y="0"/>
                </a:moveTo>
                <a:lnTo>
                  <a:pt x="793" y="0"/>
                </a:lnTo>
                <a:lnTo>
                  <a:pt x="793" y="7410"/>
                </a:lnTo>
                <a:lnTo>
                  <a:pt x="0" y="7410"/>
                </a:lnTo>
                <a:lnTo>
                  <a:pt x="0" y="6949"/>
                </a:lnTo>
                <a:lnTo>
                  <a:pt x="494" y="6949"/>
                </a:lnTo>
                <a:lnTo>
                  <a:pt x="494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  <a:alpha val="32000"/>
                </a:schemeClr>
              </a:gs>
              <a:gs pos="83000">
                <a:schemeClr val="accent1">
                  <a:lumMod val="5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flipV="1">
            <a:off x="6622068" y="6083279"/>
            <a:ext cx="283440" cy="255040"/>
          </a:xfrm>
          <a:prstGeom prst="rtTriangle">
            <a:avLst/>
          </a:prstGeom>
          <a:solidFill>
            <a:schemeClr val="accent1">
              <a:alpha val="53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2985237" y="2806176"/>
            <a:ext cx="3498731" cy="227977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indent="0" algn="l" fontAlgn="ctr">
              <a:lnSpc>
                <a:spcPct val="150000"/>
              </a:lnSpc>
              <a:spcAft>
                <a:spcPts val="0"/>
              </a:spcAft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划分层次之后，就要安排好段落。段落有意义段落和自然段落。意义段落就是层次。自然段有明显的换行标志，段的开头要空两字书写。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一个自然段，既能表达一个完整的意思，又是相对独立的基本构成单位。自然段是在行文过程中由于间歇、转折、强调等情况而自然形成的分隔或停顿。安排自然段有利于读者对文章的阅读和领会。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fontAlgn="ctr">
              <a:lnSpc>
                <a:spcPct val="150000"/>
              </a:lnSpc>
              <a:spcAft>
                <a:spcPts val="0"/>
              </a:spcAft>
            </a:pPr>
            <a:endParaRPr lang="zh-CN" altLang="en-US" sz="1600" kern="1300" dirty="0">
              <a:solidFill>
                <a:schemeClr val="tx1">
                  <a:lumMod val="85000"/>
                  <a:lumOff val="15000"/>
                </a:schemeClr>
              </a:solidFill>
              <a:uFillTx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2313110" y="3062888"/>
            <a:ext cx="604746" cy="651522"/>
          </a:xfrm>
          <a:prstGeom prst="rect">
            <a:avLst/>
          </a:prstGeom>
          <a:noFill/>
        </p:spPr>
        <p:txBody>
          <a:bodyPr wrap="none" lIns="0" tIns="36195" rIns="0" bIns="0" rtlCol="0" anchor="ctr" anchorCtr="0">
            <a:noAutofit/>
          </a:bodyPr>
          <a:p>
            <a:pPr algn="ctr" fontAlgn="ctr"/>
            <a:r>
              <a:rPr lang="en-US" altLang="zh-CN" sz="3200" b="1" dirty="0"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94000">
                      <a:schemeClr val="accent1">
                        <a:alpha val="50000"/>
                      </a:schemeClr>
                    </a:gs>
                  </a:gsLst>
                  <a:lin ang="5400000" scaled="0"/>
                </a:gradFill>
                <a:latin typeface="+mj-lt"/>
                <a:ea typeface="+mj-lt"/>
                <a:sym typeface="+mn-ea"/>
              </a:rPr>
              <a:t>1</a:t>
            </a:r>
            <a:endParaRPr lang="en-US" altLang="zh-CN" sz="3200" b="1" dirty="0">
              <a:gradFill>
                <a:gsLst>
                  <a:gs pos="0">
                    <a:schemeClr val="accent1">
                      <a:alpha val="50000"/>
                    </a:schemeClr>
                  </a:gs>
                  <a:gs pos="94000">
                    <a:schemeClr val="accent1">
                      <a:alpha val="50000"/>
                    </a:schemeClr>
                  </a:gs>
                </a:gsLst>
                <a:lin ang="5400000" scaled="0"/>
              </a:gradFill>
              <a:latin typeface="+mj-lt"/>
              <a:ea typeface="+mj-lt"/>
              <a:sym typeface="+mn-ea"/>
            </a:endParaRPr>
          </a:p>
        </p:txBody>
      </p:sp>
      <p:sp>
        <p:nvSpPr>
          <p:cNvPr id="38" name="文本框 37"/>
          <p:cNvSpPr txBox="1"/>
          <p:nvPr>
            <p:custDataLst>
              <p:tags r:id="rId9"/>
            </p:custDataLst>
          </p:nvPr>
        </p:nvSpPr>
        <p:spPr>
          <a:xfrm>
            <a:off x="7707382" y="3128597"/>
            <a:ext cx="3498731" cy="22764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l">
              <a:lnSpc>
                <a:spcPct val="150000"/>
              </a:lnSpc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安排自然段应注意：</a:t>
            </a:r>
            <a:r>
              <a:rPr lang="en-US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段与段之间的联系；</a:t>
            </a:r>
            <a:r>
              <a:rPr lang="en-US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要表达一个相对完整的意思，既不能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将一个意思分成几段来写，又不能将不相关的意思写进一段之内，段具有完整性和单一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性；</a:t>
            </a:r>
            <a:r>
              <a:rPr lang="en-US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长短要适度。</a:t>
            </a:r>
            <a:endParaRPr lang="zh-CN" altLang="en-US" sz="1600" kern="1300" dirty="0">
              <a:solidFill>
                <a:schemeClr val="tx1">
                  <a:lumMod val="85000"/>
                  <a:lumOff val="15000"/>
                </a:schemeClr>
              </a:solidFill>
              <a:uFillTx/>
              <a:sym typeface="+mn-ea"/>
            </a:endParaRPr>
          </a:p>
        </p:txBody>
      </p:sp>
      <p:sp>
        <p:nvSpPr>
          <p:cNvPr id="39" name="文本框 38"/>
          <p:cNvSpPr txBox="1"/>
          <p:nvPr>
            <p:custDataLst>
              <p:tags r:id="rId10"/>
            </p:custDataLst>
          </p:nvPr>
        </p:nvSpPr>
        <p:spPr>
          <a:xfrm>
            <a:off x="6999617" y="3967780"/>
            <a:ext cx="604746" cy="651522"/>
          </a:xfrm>
          <a:prstGeom prst="rect">
            <a:avLst/>
          </a:prstGeom>
          <a:noFill/>
        </p:spPr>
        <p:txBody>
          <a:bodyPr wrap="none" lIns="0" tIns="36195" rIns="0" bIns="0" rtlCol="0" anchor="ctr" anchorCtr="0">
            <a:noAutofit/>
          </a:bodyPr>
          <a:p>
            <a:pPr lvl="0" algn="ctr" fontAlgn="ctr">
              <a:buClrTx/>
              <a:buSzTx/>
              <a:buFontTx/>
            </a:pPr>
            <a:r>
              <a:rPr lang="en-US" altLang="zh-CN" sz="3200" b="1" dirty="0"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94000">
                      <a:schemeClr val="accent1">
                        <a:alpha val="50000"/>
                      </a:schemeClr>
                    </a:gs>
                  </a:gsLst>
                  <a:lin ang="5400000" scaled="0"/>
                </a:gradFill>
                <a:latin typeface="+mj-lt"/>
                <a:ea typeface="+mj-lt"/>
                <a:sym typeface="+mn-ea"/>
              </a:rPr>
              <a:t>2</a:t>
            </a:r>
            <a:endParaRPr lang="en-US" altLang="zh-CN" sz="3200" b="1" dirty="0">
              <a:gradFill>
                <a:gsLst>
                  <a:gs pos="0">
                    <a:schemeClr val="accent1">
                      <a:alpha val="50000"/>
                    </a:schemeClr>
                  </a:gs>
                  <a:gs pos="94000">
                    <a:schemeClr val="accent1">
                      <a:alpha val="50000"/>
                    </a:schemeClr>
                  </a:gs>
                </a:gsLst>
                <a:lin ang="5400000" scaled="0"/>
              </a:gradFill>
              <a:latin typeface="+mj-lt"/>
              <a:ea typeface="+mj-lt"/>
              <a:sym typeface="+mn-ea"/>
            </a:endParaRPr>
          </a:p>
        </p:txBody>
      </p:sp>
      <p:pic>
        <p:nvPicPr>
          <p:cNvPr id="17" name="https://img8.file.cache.docer.com/storage/1730892884593346800/0f01c71fafbdc99afddc9e5fc4b9e449.png" descr="卡通铅笔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415925" y="3027680"/>
            <a:ext cx="1494790" cy="266319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15925" y="-45"/>
            <a:ext cx="10800000" cy="720000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结构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929005" y="831215"/>
            <a:ext cx="10330815" cy="187896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（五）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衔接与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照应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" name="矩形: 圆角 17"/>
          <p:cNvSpPr/>
          <p:nvPr>
            <p:custDataLst>
              <p:tags r:id="rId3"/>
            </p:custDataLst>
          </p:nvPr>
        </p:nvSpPr>
        <p:spPr>
          <a:xfrm>
            <a:off x="6283502" y="2208416"/>
            <a:ext cx="5215962" cy="3786417"/>
          </a:xfrm>
          <a:prstGeom prst="roundRect">
            <a:avLst>
              <a:gd name="adj" fmla="val 6098"/>
            </a:avLst>
          </a:prstGeom>
          <a:noFill/>
          <a:ln>
            <a:solidFill>
              <a:schemeClr val="accent2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575945" tIns="504190" rIns="575945" bIns="252095" numCol="1" spcCol="0" rtlCol="0" fromWordArt="0" anchor="ctr" anchorCtr="0" forceAA="0" compatLnSpc="1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照应是指上下文之间的相互关照、呼应，即前面提到的内容在后面要有连续与回应，</a:t>
            </a:r>
            <a:r>
              <a:rPr lang="en-US" altLang="zh-CN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后面要写的内容在前面应有提示。照应的方式有：内容与标题的照应、结尾与开头的照应、行文各层次之间的照应。</a:t>
            </a:r>
            <a:endParaRPr lang="zh-CN" altLang="en-US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: 圆角 3"/>
          <p:cNvSpPr/>
          <p:nvPr>
            <p:custDataLst>
              <p:tags r:id="rId4"/>
            </p:custDataLst>
          </p:nvPr>
        </p:nvSpPr>
        <p:spPr>
          <a:xfrm>
            <a:off x="692612" y="2464321"/>
            <a:ext cx="5215962" cy="3786417"/>
          </a:xfrm>
          <a:prstGeom prst="roundRect">
            <a:avLst>
              <a:gd name="adj" fmla="val 6098"/>
            </a:avLst>
          </a:prstGeom>
          <a:noFill/>
          <a:ln>
            <a:solidFill>
              <a:schemeClr val="accent1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575945" tIns="504190" rIns="575945" bIns="252095" numCol="1" spcCol="0" rtlCol="0" fromWordArt="0" anchor="ctr" anchorCtr="0" forceAA="0" compatLnSpc="1">
            <a:noAutofit/>
          </a:bodyPr>
          <a:lstStyle/>
          <a:p>
            <a:pPr marL="0" algn="just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衔接</a:t>
            </a:r>
            <a:r>
              <a:rPr lang="en-US" altLang="zh-CN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亦称过渡</a:t>
            </a:r>
            <a:r>
              <a:rPr lang="en-US" altLang="zh-CN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是指层次与层次之间、段落与段落之间的连接，常用关联词语、词组、句子乃至自然段以连接文意，使文章脉络畅通、结构紧凑。在应用文中起连接作用的关联词</a:t>
            </a:r>
            <a:r>
              <a:rPr lang="en-US" altLang="zh-CN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承接词、衔接词</a:t>
            </a:r>
            <a:r>
              <a:rPr lang="en-US" altLang="zh-CN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</a:t>
            </a:r>
            <a:r>
              <a:rPr lang="en-US" altLang="zh-CN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总之</a:t>
            </a:r>
            <a:r>
              <a:rPr lang="en-US" altLang="zh-CN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”“</a:t>
            </a:r>
            <a:r>
              <a:rPr lang="zh-CN" altLang="en-US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综上所述</a:t>
            </a:r>
            <a:r>
              <a:rPr lang="en-US" altLang="zh-CN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”“</a:t>
            </a:r>
            <a:r>
              <a:rPr lang="zh-CN" altLang="en-US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为此</a:t>
            </a:r>
            <a:r>
              <a:rPr lang="en-US" altLang="zh-CN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”“</a:t>
            </a:r>
            <a:r>
              <a:rPr lang="zh-CN" altLang="en-US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故此</a:t>
            </a:r>
            <a:r>
              <a:rPr lang="en-US" altLang="zh-CN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等。衔接的形式除</a:t>
            </a:r>
            <a:r>
              <a:rPr lang="en-US" altLang="zh-CN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上述衔接词外，还有衔接句、衔接段。</a:t>
            </a:r>
            <a:endParaRPr lang="zh-CN" altLang="en-US" kern="120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标题"/>
          <p:cNvSpPr/>
          <p:nvPr>
            <p:custDataLst>
              <p:tags r:id="rId5"/>
            </p:custDataLst>
          </p:nvPr>
        </p:nvSpPr>
        <p:spPr>
          <a:xfrm>
            <a:off x="1886404" y="2096937"/>
            <a:ext cx="2828380" cy="7353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FFFF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衔接</a:t>
            </a:r>
            <a:endParaRPr lang="zh-CN" altLang="en-US" sz="2000" b="1" dirty="0">
              <a:solidFill>
                <a:srgbClr val="FFFFFF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0" name="标题"/>
          <p:cNvSpPr/>
          <p:nvPr>
            <p:custDataLst>
              <p:tags r:id="rId6"/>
            </p:custDataLst>
          </p:nvPr>
        </p:nvSpPr>
        <p:spPr>
          <a:xfrm>
            <a:off x="7477294" y="2096937"/>
            <a:ext cx="2828380" cy="73531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FFFFFF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照应</a:t>
            </a:r>
            <a:endParaRPr lang="zh-CN" altLang="en-US" sz="2000" b="1">
              <a:solidFill>
                <a:srgbClr val="FFFFFF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4" grpId="0" animBg="1"/>
      <p:bldP spid="4" grpId="1" animBg="1"/>
      <p:bldP spid="10" grpId="0" animBg="1"/>
      <p:bldP spid="10" grpId="1" animBg="1"/>
      <p:bldP spid="18" grpId="0" animBg="1"/>
      <p:bldP spid="18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/>
          <p:nvPr/>
        </p:nvSpPr>
        <p:spPr>
          <a:xfrm>
            <a:off x="472440" y="856615"/>
            <a:ext cx="4631055" cy="152209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>
            <a:prstShdw prst="shdw17" dist="17961" dir="2699999">
              <a:srgbClr val="708688"/>
            </a:prstShdw>
          </a:effectLst>
        </p:spPr>
        <p:txBody>
          <a:bodyPr wrap="square" anchor="ctr" anchorCtr="0">
            <a:no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2667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应用文的开头要开门见山、下笔入题，一般写明发文的背景、依据、目的、原因、意义或重要性等。其方法主要有：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5" name="AutoShape 10"/>
          <p:cNvSpPr/>
          <p:nvPr/>
        </p:nvSpPr>
        <p:spPr>
          <a:xfrm>
            <a:off x="2593975" y="3835400"/>
            <a:ext cx="1828800" cy="533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EA7EA"/>
              </a:gs>
              <a:gs pos="50000">
                <a:srgbClr val="B4DAF6"/>
              </a:gs>
              <a:gs pos="100000">
                <a:srgbClr val="4EA7EA"/>
              </a:gs>
            </a:gsLst>
            <a:lin ang="5400000" scaled="1"/>
            <a:tileRect/>
          </a:gradFill>
          <a:ln w="2857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anchor="ctr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AutoShape 23"/>
          <p:cNvSpPr>
            <a:spLocks noChangeArrowheads="1"/>
          </p:cNvSpPr>
          <p:nvPr/>
        </p:nvSpPr>
        <p:spPr bwMode="auto">
          <a:xfrm>
            <a:off x="3608388" y="5189538"/>
            <a:ext cx="1828800" cy="533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50000">
                <a:srgbClr val="93D4D4"/>
              </a:gs>
              <a:gs pos="100000">
                <a:schemeClr val="hlink"/>
              </a:gs>
            </a:gsLst>
            <a:lin ang="5400000" scaled="1"/>
          </a:gradFill>
          <a:ln w="28575" cmpd="sng">
            <a:solidFill>
              <a:schemeClr val="bg1"/>
            </a:solidFill>
            <a:rou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主旨式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3559" name="Line 7"/>
          <p:cNvSpPr/>
          <p:nvPr/>
        </p:nvSpPr>
        <p:spPr>
          <a:xfrm rot="-6456755" flipH="1" flipV="1">
            <a:off x="6350000" y="2338388"/>
            <a:ext cx="309563" cy="225425"/>
          </a:xfrm>
          <a:prstGeom prst="line">
            <a:avLst/>
          </a:prstGeom>
          <a:ln w="76200" cap="flat" cmpd="sng">
            <a:solidFill>
              <a:srgbClr val="C0C0C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560" name="Line 8"/>
          <p:cNvSpPr/>
          <p:nvPr/>
        </p:nvSpPr>
        <p:spPr>
          <a:xfrm rot="4384255" flipH="1">
            <a:off x="6761163" y="4619625"/>
            <a:ext cx="247650" cy="190500"/>
          </a:xfrm>
          <a:prstGeom prst="line">
            <a:avLst/>
          </a:prstGeom>
          <a:ln w="76200" cap="flat" cmpd="sng">
            <a:solidFill>
              <a:srgbClr val="C0C0C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561" name="Line 9"/>
          <p:cNvSpPr/>
          <p:nvPr/>
        </p:nvSpPr>
        <p:spPr>
          <a:xfrm rot="120645" flipH="1">
            <a:off x="7037388" y="3048000"/>
            <a:ext cx="247650" cy="190500"/>
          </a:xfrm>
          <a:prstGeom prst="line">
            <a:avLst/>
          </a:prstGeom>
          <a:ln w="76200" cap="flat" cmpd="sng">
            <a:solidFill>
              <a:srgbClr val="C0C0C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562" name="Line 11"/>
          <p:cNvSpPr/>
          <p:nvPr/>
        </p:nvSpPr>
        <p:spPr>
          <a:xfrm rot="2147097" flipH="1">
            <a:off x="7123113" y="3841750"/>
            <a:ext cx="249237" cy="190500"/>
          </a:xfrm>
          <a:prstGeom prst="line">
            <a:avLst/>
          </a:prstGeom>
          <a:ln w="76200" cap="flat" cmpd="sng">
            <a:solidFill>
              <a:srgbClr val="C0C0C0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23563" name="Group 30"/>
          <p:cNvGrpSpPr/>
          <p:nvPr/>
        </p:nvGrpSpPr>
        <p:grpSpPr>
          <a:xfrm>
            <a:off x="6176963" y="1643063"/>
            <a:ext cx="1828800" cy="533400"/>
            <a:chOff x="0" y="0"/>
            <a:chExt cx="1828800" cy="533412"/>
          </a:xfrm>
        </p:grpSpPr>
        <p:sp>
          <p:nvSpPr>
            <p:cNvPr id="14" name="AutoShape 23"/>
            <p:cNvSpPr>
              <a:spLocks noChangeArrowheads="1"/>
            </p:cNvSpPr>
            <p:nvPr/>
          </p:nvSpPr>
          <p:spPr bwMode="auto">
            <a:xfrm>
              <a:off x="0" y="0"/>
              <a:ext cx="1828800" cy="5334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rgbClr val="93D4D4"/>
                </a:gs>
                <a:gs pos="100000">
                  <a:schemeClr val="hlink"/>
                </a:gs>
              </a:gsLst>
              <a:lin ang="5400000" scaled="1"/>
            </a:gradFill>
            <a:ln w="28575" cmpd="sng">
              <a:solidFill>
                <a:schemeClr val="bg1"/>
              </a:solidFill>
              <a:rou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592" name="Rectangle 24"/>
            <p:cNvSpPr/>
            <p:nvPr/>
          </p:nvSpPr>
          <p:spPr>
            <a:xfrm>
              <a:off x="178526" y="26126"/>
              <a:ext cx="1447800" cy="4603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</a:rPr>
                <a:t>根据式</a:t>
              </a:r>
              <a:endParaRPr lang="zh-CN" altLang="en-US" sz="2400" b="1" dirty="0">
                <a:solidFill>
                  <a:srgbClr val="1C1C1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564" name="Group 33"/>
          <p:cNvGrpSpPr/>
          <p:nvPr/>
        </p:nvGrpSpPr>
        <p:grpSpPr>
          <a:xfrm>
            <a:off x="7302500" y="2698750"/>
            <a:ext cx="1828800" cy="533400"/>
            <a:chOff x="49113" y="322172"/>
            <a:chExt cx="1828800" cy="533400"/>
          </a:xfrm>
        </p:grpSpPr>
        <p:sp>
          <p:nvSpPr>
            <p:cNvPr id="23589" name="AutoShape 10"/>
            <p:cNvSpPr/>
            <p:nvPr/>
          </p:nvSpPr>
          <p:spPr>
            <a:xfrm>
              <a:off x="49113" y="322172"/>
              <a:ext cx="1828800" cy="5334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EA7EA"/>
                </a:gs>
                <a:gs pos="50000">
                  <a:srgbClr val="B4DAF6"/>
                </a:gs>
                <a:gs pos="100000">
                  <a:srgbClr val="4EA7EA"/>
                </a:gs>
              </a:gsLst>
              <a:lin ang="5400000" scaled="1"/>
              <a:tileRect/>
            </a:gradFill>
            <a:ln w="285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>
              <a:outerShdw dist="107763" dir="2699999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 anchorCtr="0"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90" name="Rectangle 26"/>
            <p:cNvSpPr/>
            <p:nvPr/>
          </p:nvSpPr>
          <p:spPr>
            <a:xfrm>
              <a:off x="196849" y="327967"/>
              <a:ext cx="14478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</a:rPr>
                <a:t>目的式</a:t>
              </a:r>
              <a:endParaRPr lang="zh-CN" altLang="en-US" sz="2400" b="1" dirty="0">
                <a:solidFill>
                  <a:srgbClr val="1C1C1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565" name="Group 36"/>
          <p:cNvGrpSpPr/>
          <p:nvPr/>
        </p:nvGrpSpPr>
        <p:grpSpPr>
          <a:xfrm>
            <a:off x="7421563" y="3659188"/>
            <a:ext cx="1828800" cy="533400"/>
            <a:chOff x="0" y="0"/>
            <a:chExt cx="1828800" cy="533400"/>
          </a:xfrm>
        </p:grpSpPr>
        <p:sp>
          <p:nvSpPr>
            <p:cNvPr id="86053" name="AutoShape 27"/>
            <p:cNvSpPr>
              <a:spLocks noChangeArrowheads="1"/>
            </p:cNvSpPr>
            <p:nvPr/>
          </p:nvSpPr>
          <p:spPr bwMode="auto">
            <a:xfrm>
              <a:off x="0" y="0"/>
              <a:ext cx="1828800" cy="5334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rgbClr val="93D4D4"/>
                </a:gs>
                <a:gs pos="100000">
                  <a:schemeClr val="hlink"/>
                </a:gs>
              </a:gsLst>
              <a:lin ang="5400000" scaled="1"/>
            </a:gradFill>
            <a:ln w="28575" cmpd="sng">
              <a:solidFill>
                <a:schemeClr val="bg1"/>
              </a:solidFill>
              <a:rou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588" name="Rectangle 28"/>
            <p:cNvSpPr/>
            <p:nvPr/>
          </p:nvSpPr>
          <p:spPr>
            <a:xfrm>
              <a:off x="185726" y="38100"/>
              <a:ext cx="14478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</a:rPr>
                <a:t>原因式</a:t>
              </a:r>
              <a:endParaRPr lang="zh-CN" altLang="en-US" sz="2400" b="1" dirty="0">
                <a:solidFill>
                  <a:srgbClr val="1C1C1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566" name="Group 39"/>
          <p:cNvGrpSpPr/>
          <p:nvPr/>
        </p:nvGrpSpPr>
        <p:grpSpPr>
          <a:xfrm>
            <a:off x="2724785" y="3835400"/>
            <a:ext cx="6068695" cy="1481455"/>
            <a:chOff x="-4282111" y="-947738"/>
            <a:chExt cx="6110911" cy="1481138"/>
          </a:xfrm>
        </p:grpSpPr>
        <p:sp>
          <p:nvSpPr>
            <p:cNvPr id="23585" name="AutoShape 19"/>
            <p:cNvSpPr/>
            <p:nvPr/>
          </p:nvSpPr>
          <p:spPr>
            <a:xfrm>
              <a:off x="0" y="0"/>
              <a:ext cx="1828800" cy="5334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EA7EA"/>
                </a:gs>
                <a:gs pos="50000">
                  <a:srgbClr val="B4DAF6"/>
                </a:gs>
                <a:gs pos="100000">
                  <a:srgbClr val="4EA7EA"/>
                </a:gs>
              </a:gsLst>
              <a:lin ang="5400000" scaled="1"/>
              <a:tileRect/>
            </a:gradFill>
            <a:ln w="285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>
              <a:outerShdw dist="107763" dir="2699999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 anchorCtr="0"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86" name="Rectangle 30"/>
            <p:cNvSpPr/>
            <p:nvPr/>
          </p:nvSpPr>
          <p:spPr>
            <a:xfrm>
              <a:off x="-4282111" y="-947738"/>
              <a:ext cx="1447800" cy="4602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</a:rPr>
                <a:t>引文式</a:t>
              </a:r>
              <a:endParaRPr lang="zh-CN" altLang="en-US" sz="2400" b="1" dirty="0">
                <a:solidFill>
                  <a:srgbClr val="1C1C1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3567" name="Oval 31"/>
          <p:cNvSpPr/>
          <p:nvPr/>
        </p:nvSpPr>
        <p:spPr>
          <a:xfrm>
            <a:off x="4652963" y="2557463"/>
            <a:ext cx="2519362" cy="2438400"/>
          </a:xfrm>
          <a:prstGeom prst="ellipse">
            <a:avLst/>
          </a:prstGeom>
          <a:solidFill>
            <a:schemeClr val="bg1"/>
          </a:solidFill>
          <a:ln w="57150" cap="flat" cmpd="sng">
            <a:solidFill>
              <a:schemeClr val="accent1"/>
            </a:solidFill>
            <a:prstDash val="dashDot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3568" name="Group 43"/>
          <p:cNvGrpSpPr/>
          <p:nvPr/>
        </p:nvGrpSpPr>
        <p:grpSpPr>
          <a:xfrm>
            <a:off x="4930775" y="3040063"/>
            <a:ext cx="1860550" cy="1506537"/>
            <a:chOff x="0" y="160"/>
            <a:chExt cx="1273" cy="1031"/>
          </a:xfrm>
        </p:grpSpPr>
        <p:sp>
          <p:nvSpPr>
            <p:cNvPr id="23575" name="Oval 11"/>
            <p:cNvSpPr/>
            <p:nvPr/>
          </p:nvSpPr>
          <p:spPr>
            <a:xfrm>
              <a:off x="0" y="503"/>
              <a:ext cx="178" cy="356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50000">
                  <a:srgbClr val="93D4E9"/>
                </a:gs>
                <a:gs pos="100000">
                  <a:srgbClr val="0099CC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76" name="Oval 12"/>
            <p:cNvSpPr/>
            <p:nvPr/>
          </p:nvSpPr>
          <p:spPr>
            <a:xfrm>
              <a:off x="89" y="503"/>
              <a:ext cx="1183" cy="356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50000">
                  <a:srgbClr val="00536E"/>
                </a:gs>
                <a:gs pos="100000">
                  <a:srgbClr val="0099CC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ctr" anchorCtr="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77" name="Oval 13"/>
            <p:cNvSpPr/>
            <p:nvPr/>
          </p:nvSpPr>
          <p:spPr>
            <a:xfrm>
              <a:off x="90" y="505"/>
              <a:ext cx="1183" cy="356"/>
            </a:xfrm>
            <a:prstGeom prst="ellipse">
              <a:avLst/>
            </a:prstGeom>
            <a:gradFill rotWithShape="1">
              <a:gsLst>
                <a:gs pos="0">
                  <a:srgbClr val="006182"/>
                </a:gs>
                <a:gs pos="100000">
                  <a:srgbClr val="0099CC">
                    <a:alpha val="0"/>
                  </a:srgbClr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ctr" anchorCtr="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78" name="Oval 14"/>
            <p:cNvSpPr/>
            <p:nvPr/>
          </p:nvSpPr>
          <p:spPr>
            <a:xfrm>
              <a:off x="153" y="503"/>
              <a:ext cx="1065" cy="356"/>
            </a:xfrm>
            <a:prstGeom prst="ellipse">
              <a:avLst/>
            </a:prstGeom>
            <a:solidFill>
              <a:srgbClr val="333333"/>
            </a:solidFill>
            <a:ln w="9525">
              <a:noFill/>
            </a:ln>
          </p:spPr>
          <p:txBody>
            <a:bodyPr anchor="ctr" anchorCtr="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3579" name="Group 48"/>
            <p:cNvGrpSpPr/>
            <p:nvPr/>
          </p:nvGrpSpPr>
          <p:grpSpPr>
            <a:xfrm>
              <a:off x="172" y="160"/>
              <a:ext cx="1031" cy="1031"/>
              <a:chOff x="0" y="0"/>
              <a:chExt cx="1252" cy="1252"/>
            </a:xfrm>
          </p:grpSpPr>
          <p:sp>
            <p:nvSpPr>
              <p:cNvPr id="23581" name="Oval 16"/>
              <p:cNvSpPr/>
              <p:nvPr/>
            </p:nvSpPr>
            <p:spPr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vert="eaVert" wrap="none" anchor="ctr" anchorCtr="0"/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82" name="Oval 17"/>
              <p:cNvSpPr/>
              <p:nvPr/>
            </p:nvSpPr>
            <p:spPr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vert="eaVert" wrap="none" anchor="ctr" anchorCtr="0"/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83" name="Oval 18"/>
              <p:cNvSpPr/>
              <p:nvPr/>
            </p:nvSpPr>
            <p:spPr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vert="eaVert" wrap="none" anchor="ctr" anchorCtr="0"/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84" name="Oval 19"/>
              <p:cNvSpPr/>
              <p:nvPr/>
            </p:nvSpPr>
            <p:spPr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vert="eaVert" wrap="none" anchor="ctr" anchorCtr="0"/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3580" name="Text Box 20"/>
            <p:cNvSpPr txBox="1"/>
            <p:nvPr/>
          </p:nvSpPr>
          <p:spPr>
            <a:xfrm>
              <a:off x="330" y="330"/>
              <a:ext cx="684" cy="7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 dirty="0">
                  <a:solidFill>
                    <a:srgbClr val="3C8C93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具体写法</a:t>
              </a:r>
              <a:endParaRPr lang="zh-CN" altLang="en-US" sz="3200" b="1" dirty="0">
                <a:solidFill>
                  <a:srgbClr val="3C8C93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23569" name="Line 3"/>
          <p:cNvSpPr/>
          <p:nvPr/>
        </p:nvSpPr>
        <p:spPr>
          <a:xfrm>
            <a:off x="4514850" y="2935288"/>
            <a:ext cx="342900" cy="107950"/>
          </a:xfrm>
          <a:prstGeom prst="line">
            <a:avLst/>
          </a:prstGeom>
          <a:ln w="76200" cap="flat" cmpd="sng">
            <a:solidFill>
              <a:srgbClr val="C0C0C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570" name="Line 4"/>
          <p:cNvSpPr/>
          <p:nvPr/>
        </p:nvSpPr>
        <p:spPr>
          <a:xfrm flipV="1">
            <a:off x="4506913" y="4114800"/>
            <a:ext cx="293687" cy="3175"/>
          </a:xfrm>
          <a:prstGeom prst="line">
            <a:avLst/>
          </a:prstGeom>
          <a:ln w="76200" cap="flat" cmpd="sng">
            <a:solidFill>
              <a:srgbClr val="C0C0C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571" name="Line 5"/>
          <p:cNvSpPr/>
          <p:nvPr/>
        </p:nvSpPr>
        <p:spPr>
          <a:xfrm rot="-2696133" flipV="1">
            <a:off x="5313363" y="4981575"/>
            <a:ext cx="247650" cy="190500"/>
          </a:xfrm>
          <a:prstGeom prst="line">
            <a:avLst/>
          </a:prstGeom>
          <a:ln w="76200" cap="flat" cmpd="sng">
            <a:solidFill>
              <a:srgbClr val="C0C0C0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23572" name="Group 58"/>
          <p:cNvGrpSpPr/>
          <p:nvPr/>
        </p:nvGrpSpPr>
        <p:grpSpPr>
          <a:xfrm>
            <a:off x="2663825" y="2668588"/>
            <a:ext cx="6057900" cy="2613186"/>
            <a:chOff x="-2873" y="58738"/>
            <a:chExt cx="6058200" cy="2612416"/>
          </a:xfrm>
        </p:grpSpPr>
        <p:sp>
          <p:nvSpPr>
            <p:cNvPr id="23573" name="AutoShape 10"/>
            <p:cNvSpPr/>
            <p:nvPr/>
          </p:nvSpPr>
          <p:spPr>
            <a:xfrm>
              <a:off x="-2873" y="58738"/>
              <a:ext cx="1828800" cy="5334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EA7EA"/>
                </a:gs>
                <a:gs pos="50000">
                  <a:srgbClr val="B4DAF6"/>
                </a:gs>
                <a:gs pos="100000">
                  <a:srgbClr val="4EA7EA"/>
                </a:gs>
              </a:gsLst>
              <a:lin ang="5400000" scaled="1"/>
              <a:tileRect/>
            </a:gradFill>
            <a:ln w="285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>
              <a:outerShdw dist="107763" dir="2699999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 anchorCtr="0"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</a:rPr>
                <a:t>慰问祝贺式</a:t>
              </a:r>
              <a:endParaRPr lang="zh-CN" altLang="en-US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574" name="Rectangle 26"/>
            <p:cNvSpPr/>
            <p:nvPr/>
          </p:nvSpPr>
          <p:spPr>
            <a:xfrm>
              <a:off x="4607527" y="2210915"/>
              <a:ext cx="1447800" cy="4602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微软雅黑" panose="020B0503020204020204" charset="-122"/>
                  <a:ea typeface="微软雅黑" panose="020B0503020204020204" charset="-122"/>
                </a:rPr>
                <a:t>概述式</a:t>
              </a:r>
              <a:endParaRPr lang="zh-CN" altLang="en-US" sz="2400" b="1" dirty="0">
                <a:solidFill>
                  <a:srgbClr val="1C1C1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6075" y="-41910"/>
            <a:ext cx="2247900" cy="72009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结构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213725" y="257810"/>
            <a:ext cx="3157855" cy="82931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（六）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开头与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结尾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6" name="Group 12"/>
          <p:cNvGrpSpPr/>
          <p:nvPr/>
        </p:nvGrpSpPr>
        <p:grpSpPr>
          <a:xfrm>
            <a:off x="9182735" y="899876"/>
            <a:ext cx="2116138" cy="486249"/>
            <a:chOff x="0" y="44"/>
            <a:chExt cx="1946" cy="343"/>
          </a:xfrm>
        </p:grpSpPr>
        <p:sp>
          <p:nvSpPr>
            <p:cNvPr id="7" name="AutoShape 27"/>
            <p:cNvSpPr/>
            <p:nvPr/>
          </p:nvSpPr>
          <p:spPr>
            <a:xfrm>
              <a:off x="0" y="101"/>
              <a:ext cx="1946" cy="274"/>
            </a:xfrm>
            <a:prstGeom prst="roundRect">
              <a:avLst>
                <a:gd name="adj" fmla="val 9130"/>
              </a:avLst>
            </a:prstGeom>
            <a:gradFill rotWithShape="1">
              <a:gsLst>
                <a:gs pos="0">
                  <a:srgbClr val="CBCBCB">
                    <a:alpha val="100000"/>
                  </a:srgbClr>
                </a:gs>
                <a:gs pos="13000">
                  <a:srgbClr val="5F5F5F">
                    <a:alpha val="100000"/>
                  </a:srgbClr>
                </a:gs>
                <a:gs pos="21001">
                  <a:srgbClr val="5F5F5F">
                    <a:alpha val="100000"/>
                  </a:srgbClr>
                </a:gs>
                <a:gs pos="63000">
                  <a:srgbClr val="FFFFFF">
                    <a:alpha val="100000"/>
                  </a:srgbClr>
                </a:gs>
                <a:gs pos="67000">
                  <a:srgbClr val="B2B2B2">
                    <a:alpha val="100000"/>
                  </a:srgbClr>
                </a:gs>
                <a:gs pos="69000">
                  <a:srgbClr val="292929">
                    <a:alpha val="100000"/>
                  </a:srgbClr>
                </a:gs>
                <a:gs pos="82001">
                  <a:srgbClr val="777777">
                    <a:alpha val="100000"/>
                  </a:srgbClr>
                </a:gs>
                <a:gs pos="100000">
                  <a:srgbClr val="EAEAEA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AutoShape 28"/>
            <p:cNvSpPr/>
            <p:nvPr/>
          </p:nvSpPr>
          <p:spPr>
            <a:xfrm>
              <a:off x="48" y="101"/>
              <a:ext cx="1849" cy="274"/>
            </a:xfrm>
            <a:prstGeom prst="roundRect">
              <a:avLst>
                <a:gd name="adj" fmla="val 9130"/>
              </a:avLst>
            </a:prstGeom>
            <a:solidFill>
              <a:srgbClr val="CC3300"/>
            </a:solidFill>
            <a:ln w="9525">
              <a:noFill/>
            </a:ln>
          </p:spPr>
          <p:txBody>
            <a:bodyPr anchor="ctr" anchorCtr="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9" name="Group 15"/>
            <p:cNvGrpSpPr/>
            <p:nvPr/>
          </p:nvGrpSpPr>
          <p:grpSpPr>
            <a:xfrm>
              <a:off x="60" y="44"/>
              <a:ext cx="1830" cy="343"/>
              <a:chOff x="0" y="1"/>
              <a:chExt cx="1917" cy="360"/>
            </a:xfrm>
          </p:grpSpPr>
          <p:sp>
            <p:nvSpPr>
              <p:cNvPr id="10" name="AutoShape 30"/>
              <p:cNvSpPr/>
              <p:nvPr/>
            </p:nvSpPr>
            <p:spPr>
              <a:xfrm>
                <a:off x="1" y="1"/>
                <a:ext cx="1905" cy="360"/>
              </a:xfrm>
              <a:prstGeom prst="roundRect">
                <a:avLst>
                  <a:gd name="adj" fmla="val 9130"/>
                </a:avLst>
              </a:prstGeom>
              <a:gradFill rotWithShape="1">
                <a:gsLst>
                  <a:gs pos="0">
                    <a:schemeClr val="bg1">
                      <a:alpha val="39998"/>
                    </a:schemeClr>
                  </a:gs>
                  <a:gs pos="100000">
                    <a:srgbClr val="000000">
                      <a:alpha val="0"/>
                    </a:srgbClr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anchor="ctr" anchorCtr="0">
                <a:spAutoFit/>
              </a:bodyPr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开  头</a:t>
                </a: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 </a:t>
                </a:r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1" name="AutoShape 31"/>
              <p:cNvSpPr/>
              <p:nvPr/>
            </p:nvSpPr>
            <p:spPr>
              <a:xfrm>
                <a:off x="0" y="54"/>
                <a:ext cx="618" cy="287"/>
              </a:xfrm>
              <a:prstGeom prst="roundRect">
                <a:avLst>
                  <a:gd name="adj" fmla="val 9130"/>
                </a:avLst>
              </a:prstGeom>
              <a:gradFill rotWithShape="1">
                <a:gsLst>
                  <a:gs pos="0">
                    <a:schemeClr val="bg1">
                      <a:alpha val="59998"/>
                    </a:schemeClr>
                  </a:gs>
                  <a:gs pos="100000">
                    <a:srgbClr val="000000">
                      <a:alpha val="0"/>
                    </a:srgb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ctr" anchorCtr="0">
                <a:spAutoFit/>
              </a:bodyPr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AutoShape 32"/>
              <p:cNvSpPr/>
              <p:nvPr/>
            </p:nvSpPr>
            <p:spPr>
              <a:xfrm flipH="1">
                <a:off x="1298" y="54"/>
                <a:ext cx="619" cy="287"/>
              </a:xfrm>
              <a:prstGeom prst="roundRect">
                <a:avLst>
                  <a:gd name="adj" fmla="val 9130"/>
                </a:avLst>
              </a:prstGeom>
              <a:gradFill rotWithShape="1">
                <a:gsLst>
                  <a:gs pos="0">
                    <a:schemeClr val="bg1">
                      <a:alpha val="59998"/>
                    </a:schemeClr>
                  </a:gs>
                  <a:gs pos="100000">
                    <a:srgbClr val="000000">
                      <a:alpha val="0"/>
                    </a:srgb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ctr" anchorCtr="0">
                <a:spAutoFit/>
              </a:bodyPr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Oval 9"/>
          <p:cNvSpPr/>
          <p:nvPr/>
        </p:nvSpPr>
        <p:spPr>
          <a:xfrm>
            <a:off x="4356100" y="3392488"/>
            <a:ext cx="3444875" cy="519112"/>
          </a:xfrm>
          <a:prstGeom prst="ellipse">
            <a:avLst/>
          </a:prstGeom>
          <a:solidFill>
            <a:schemeClr val="bg1"/>
          </a:solidFill>
          <a:ln w="571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4589463" y="2286000"/>
            <a:ext cx="2946400" cy="2720975"/>
            <a:chOff x="0" y="0"/>
            <a:chExt cx="2946400" cy="2720975"/>
          </a:xfrm>
        </p:grpSpPr>
        <p:sp>
          <p:nvSpPr>
            <p:cNvPr id="33829" name="AutoShape 3"/>
            <p:cNvSpPr/>
            <p:nvPr/>
          </p:nvSpPr>
          <p:spPr>
            <a:xfrm rot="-3626814">
              <a:off x="1684338" y="231775"/>
              <a:ext cx="730250" cy="266700"/>
            </a:xfrm>
            <a:prstGeom prst="rightArrow">
              <a:avLst>
                <a:gd name="adj1" fmla="val 35166"/>
                <a:gd name="adj2" fmla="val 110753"/>
              </a:avLst>
            </a:prstGeom>
            <a:gradFill rotWithShape="1">
              <a:gsLst>
                <a:gs pos="0">
                  <a:srgbClr val="3C3C3C">
                    <a:alpha val="0"/>
                  </a:srgbClr>
                </a:gs>
                <a:gs pos="100000">
                  <a:srgbClr val="5F5F5F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30" name="AutoShape 4"/>
            <p:cNvSpPr/>
            <p:nvPr/>
          </p:nvSpPr>
          <p:spPr>
            <a:xfrm rot="3465783">
              <a:off x="1685132" y="2223294"/>
              <a:ext cx="728662" cy="266700"/>
            </a:xfrm>
            <a:prstGeom prst="rightArrow">
              <a:avLst>
                <a:gd name="adj1" fmla="val 35166"/>
                <a:gd name="adj2" fmla="val 110512"/>
              </a:avLst>
            </a:prstGeom>
            <a:gradFill rotWithShape="1">
              <a:gsLst>
                <a:gs pos="0">
                  <a:srgbClr val="3C3C3C">
                    <a:alpha val="0"/>
                  </a:srgbClr>
                </a:gs>
                <a:gs pos="100000">
                  <a:srgbClr val="5F5F5F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31" name="AutoShape 5"/>
            <p:cNvSpPr/>
            <p:nvPr/>
          </p:nvSpPr>
          <p:spPr>
            <a:xfrm rot="-7230978">
              <a:off x="563563" y="303213"/>
              <a:ext cx="728662" cy="265112"/>
            </a:xfrm>
            <a:prstGeom prst="rightArrow">
              <a:avLst>
                <a:gd name="adj1" fmla="val 35166"/>
                <a:gd name="adj2" fmla="val 111174"/>
              </a:avLst>
            </a:prstGeom>
            <a:gradFill rotWithShape="1">
              <a:gsLst>
                <a:gs pos="0">
                  <a:srgbClr val="3C3C3C">
                    <a:alpha val="0"/>
                  </a:srgbClr>
                </a:gs>
                <a:gs pos="100000">
                  <a:srgbClr val="5F5F5F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32" name="AutoShape 6"/>
            <p:cNvSpPr/>
            <p:nvPr/>
          </p:nvSpPr>
          <p:spPr>
            <a:xfrm rot="7535209">
              <a:off x="528622" y="2193910"/>
              <a:ext cx="728663" cy="265112"/>
            </a:xfrm>
            <a:prstGeom prst="rightArrow">
              <a:avLst>
                <a:gd name="adj1" fmla="val 35166"/>
                <a:gd name="adj2" fmla="val 111174"/>
              </a:avLst>
            </a:prstGeom>
            <a:gradFill rotWithShape="1">
              <a:gsLst>
                <a:gs pos="0">
                  <a:srgbClr val="3C3C3C">
                    <a:alpha val="0"/>
                  </a:srgbClr>
                </a:gs>
                <a:gs pos="100000">
                  <a:srgbClr val="5F5F5F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33" name="AutoShape 7"/>
            <p:cNvSpPr/>
            <p:nvPr/>
          </p:nvSpPr>
          <p:spPr>
            <a:xfrm>
              <a:off x="2217738" y="1270000"/>
              <a:ext cx="728662" cy="266700"/>
            </a:xfrm>
            <a:prstGeom prst="rightArrow">
              <a:avLst>
                <a:gd name="adj1" fmla="val 35166"/>
                <a:gd name="adj2" fmla="val 110512"/>
              </a:avLst>
            </a:prstGeom>
            <a:gradFill rotWithShape="1">
              <a:gsLst>
                <a:gs pos="0">
                  <a:srgbClr val="3C3C3C">
                    <a:alpha val="0"/>
                  </a:srgbClr>
                </a:gs>
                <a:gs pos="100000">
                  <a:srgbClr val="5F5F5F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34" name="AutoShape 8"/>
            <p:cNvSpPr/>
            <p:nvPr/>
          </p:nvSpPr>
          <p:spPr>
            <a:xfrm rot="10800000">
              <a:off x="0" y="1265238"/>
              <a:ext cx="795338" cy="265112"/>
            </a:xfrm>
            <a:prstGeom prst="rightArrow">
              <a:avLst>
                <a:gd name="adj1" fmla="val 35166"/>
                <a:gd name="adj2" fmla="val 121347"/>
              </a:avLst>
            </a:prstGeom>
            <a:gradFill rotWithShape="1">
              <a:gsLst>
                <a:gs pos="0">
                  <a:srgbClr val="3C3C3C">
                    <a:alpha val="0"/>
                  </a:srgbClr>
                </a:gs>
                <a:gs pos="100000">
                  <a:srgbClr val="5F5F5F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6266" name="AutoShape 21"/>
          <p:cNvSpPr/>
          <p:nvPr/>
        </p:nvSpPr>
        <p:spPr>
          <a:xfrm>
            <a:off x="2166938" y="3481388"/>
            <a:ext cx="2384425" cy="4206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/>
              </a:gs>
              <a:gs pos="100000">
                <a:srgbClr val="004747"/>
              </a:gs>
            </a:gsLst>
            <a:lin ang="0" scaled="1"/>
            <a:tileRect/>
          </a:gradFill>
          <a:ln w="28575" cap="flat" cmpd="sng">
            <a:solidFill>
              <a:srgbClr val="FEFEFE"/>
            </a:solidFill>
            <a:prstDash val="solid"/>
            <a:headEnd type="none" w="med" len="med"/>
            <a:tailEnd type="none" w="med" len="med"/>
          </a:ln>
          <a:effectLst>
            <a:outerShdw dist="107763" dir="2699999" algn="ctr" rotWithShape="0">
              <a:srgbClr val="000000">
                <a:alpha val="50000"/>
              </a:srgbClr>
            </a:outerShdw>
          </a:effectLst>
        </p:spPr>
        <p:txBody>
          <a:bodyPr wrap="none" anchor="ctr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要求式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267" name="AutoShape 22"/>
          <p:cNvSpPr/>
          <p:nvPr/>
        </p:nvSpPr>
        <p:spPr>
          <a:xfrm>
            <a:off x="2789238" y="2009775"/>
            <a:ext cx="2384425" cy="4206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rgbClr val="576869"/>
              </a:gs>
            </a:gsLst>
            <a:lin ang="0" scaled="1"/>
            <a:tileRect/>
          </a:gradFill>
          <a:ln w="28575" cap="flat" cmpd="sng">
            <a:solidFill>
              <a:srgbClr val="FEFEFE"/>
            </a:solidFill>
            <a:prstDash val="solid"/>
            <a:headEnd type="none" w="med" len="med"/>
            <a:tailEnd type="none" w="med" len="med"/>
          </a:ln>
          <a:effectLst>
            <a:outerShdw dist="107763" dir="2699999" algn="ctr" rotWithShape="0">
              <a:srgbClr val="000000">
                <a:alpha val="50000"/>
              </a:srgbClr>
            </a:outerShdw>
          </a:effectLst>
        </p:spPr>
        <p:txBody>
          <a:bodyPr wrap="none" anchor="ctr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号召式</a:t>
            </a:r>
            <a:endParaRPr lang="zh-CN" altLang="en-US" sz="24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268" name="AutoShape 23"/>
          <p:cNvSpPr/>
          <p:nvPr/>
        </p:nvSpPr>
        <p:spPr>
          <a:xfrm>
            <a:off x="2798763" y="4814888"/>
            <a:ext cx="2384425" cy="4206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/>
              </a:gs>
              <a:gs pos="100000">
                <a:srgbClr val="475E00"/>
              </a:gs>
            </a:gsLst>
            <a:lin ang="0" scaled="1"/>
            <a:tileRect/>
          </a:gradFill>
          <a:ln w="28575" cap="flat" cmpd="sng">
            <a:solidFill>
              <a:srgbClr val="FEFEFE"/>
            </a:solidFill>
            <a:prstDash val="solid"/>
            <a:headEnd type="none" w="med" len="med"/>
            <a:tailEnd type="none" w="med" len="med"/>
          </a:ln>
          <a:effectLst>
            <a:outerShdw dist="107763" dir="2699999" algn="ctr" rotWithShape="0">
              <a:srgbClr val="000000">
                <a:alpha val="50000"/>
              </a:srgbClr>
            </a:outerShdw>
          </a:effectLst>
        </p:spPr>
        <p:txBody>
          <a:bodyPr wrap="none" anchor="ctr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自然结束式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269" name="AutoShape 24"/>
          <p:cNvSpPr/>
          <p:nvPr/>
        </p:nvSpPr>
        <p:spPr>
          <a:xfrm>
            <a:off x="7637463" y="3481388"/>
            <a:ext cx="2011362" cy="4206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4747"/>
              </a:gs>
              <a:gs pos="100000">
                <a:schemeClr val="hlink"/>
              </a:gs>
            </a:gsLst>
            <a:lin ang="0" scaled="1"/>
            <a:tileRect/>
          </a:gradFill>
          <a:ln w="28575" cap="flat" cmpd="sng">
            <a:solidFill>
              <a:srgbClr val="FEFEFE"/>
            </a:solidFill>
            <a:prstDash val="solid"/>
            <a:headEnd type="none" w="med" len="med"/>
            <a:tailEnd type="none" w="med" len="med"/>
          </a:ln>
          <a:effectLst>
            <a:outerShdw dist="107763" dir="2699999" algn="ctr" rotWithShape="0">
              <a:srgbClr val="000000">
                <a:alpha val="50000"/>
              </a:srgbClr>
            </a:outerShdw>
          </a:effectLst>
        </p:spPr>
        <p:txBody>
          <a:bodyPr wrap="none" anchor="ctr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祈请式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270" name="AutoShape 25"/>
          <p:cNvSpPr/>
          <p:nvPr/>
        </p:nvSpPr>
        <p:spPr>
          <a:xfrm>
            <a:off x="6945313" y="2009775"/>
            <a:ext cx="2454275" cy="4206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576869"/>
              </a:gs>
              <a:gs pos="100000">
                <a:schemeClr val="accent1"/>
              </a:gs>
            </a:gsLst>
            <a:lin ang="0" scaled="1"/>
            <a:tileRect/>
          </a:gradFill>
          <a:ln w="28575" cap="flat" cmpd="sng">
            <a:solidFill>
              <a:srgbClr val="FEFEFE"/>
            </a:solidFill>
            <a:prstDash val="solid"/>
            <a:headEnd type="none" w="med" len="med"/>
            <a:tailEnd type="none" w="med" len="med"/>
          </a:ln>
          <a:effectLst>
            <a:outerShdw dist="107763" dir="2699999" algn="ctr" rotWithShape="0">
              <a:srgbClr val="000000">
                <a:alpha val="50000"/>
              </a:srgbClr>
            </a:outerShdw>
          </a:effectLst>
        </p:spPr>
        <p:txBody>
          <a:bodyPr wrap="none" anchor="ctr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归结式</a:t>
            </a:r>
            <a:endParaRPr lang="zh-CN" altLang="en-US" sz="2400" b="1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271" name="AutoShape 26"/>
          <p:cNvSpPr/>
          <p:nvPr/>
        </p:nvSpPr>
        <p:spPr>
          <a:xfrm>
            <a:off x="6935788" y="4814888"/>
            <a:ext cx="2454275" cy="4206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475E00"/>
              </a:gs>
              <a:gs pos="100000">
                <a:schemeClr val="folHlink"/>
              </a:gs>
            </a:gsLst>
            <a:lin ang="0" scaled="1"/>
            <a:tileRect/>
          </a:gradFill>
          <a:ln w="28575" cap="flat" cmpd="sng">
            <a:solidFill>
              <a:srgbClr val="FEFEFE"/>
            </a:solidFill>
            <a:prstDash val="solid"/>
            <a:headEnd type="none" w="med" len="med"/>
            <a:tailEnd type="none" w="med" len="med"/>
          </a:ln>
          <a:effectLst>
            <a:outerShdw dist="107763" dir="2699999" algn="ctr" rotWithShape="0">
              <a:srgbClr val="000000">
                <a:alpha val="50000"/>
              </a:srgbClr>
            </a:outerShdw>
          </a:effectLst>
        </p:spPr>
        <p:txBody>
          <a:bodyPr wrap="none" anchor="ctr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说明式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Group 23"/>
          <p:cNvGrpSpPr/>
          <p:nvPr/>
        </p:nvGrpSpPr>
        <p:grpSpPr>
          <a:xfrm>
            <a:off x="5041900" y="2921000"/>
            <a:ext cx="1860550" cy="1506538"/>
            <a:chOff x="0" y="233658"/>
            <a:chExt cx="1860523" cy="1505632"/>
          </a:xfrm>
        </p:grpSpPr>
        <p:grpSp>
          <p:nvGrpSpPr>
            <p:cNvPr id="33812" name="Group 24"/>
            <p:cNvGrpSpPr/>
            <p:nvPr/>
          </p:nvGrpSpPr>
          <p:grpSpPr>
            <a:xfrm>
              <a:off x="0" y="233658"/>
              <a:ext cx="1860523" cy="1505632"/>
              <a:chOff x="0" y="160"/>
              <a:chExt cx="1273" cy="1031"/>
            </a:xfrm>
          </p:grpSpPr>
          <p:sp>
            <p:nvSpPr>
              <p:cNvPr id="33814" name="Oval 11"/>
              <p:cNvSpPr/>
              <p:nvPr/>
            </p:nvSpPr>
            <p:spPr>
              <a:xfrm>
                <a:off x="0" y="503"/>
                <a:ext cx="178" cy="356"/>
              </a:xfrm>
              <a:prstGeom prst="ellipse">
                <a:avLst/>
              </a:prstGeom>
              <a:gradFill rotWithShape="1">
                <a:gsLst>
                  <a:gs pos="0">
                    <a:srgbClr val="0099CC"/>
                  </a:gs>
                  <a:gs pos="50000">
                    <a:srgbClr val="93D4E9"/>
                  </a:gs>
                  <a:gs pos="100000">
                    <a:srgbClr val="0099CC"/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wrap="none" anchor="ctr" anchorCtr="0">
                <a:spAutoFit/>
              </a:bodyPr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15" name="Oval 12"/>
              <p:cNvSpPr/>
              <p:nvPr/>
            </p:nvSpPr>
            <p:spPr>
              <a:xfrm>
                <a:off x="89" y="503"/>
                <a:ext cx="1183" cy="356"/>
              </a:xfrm>
              <a:prstGeom prst="ellipse">
                <a:avLst/>
              </a:prstGeom>
              <a:gradFill rotWithShape="1">
                <a:gsLst>
                  <a:gs pos="0">
                    <a:srgbClr val="0099CC"/>
                  </a:gs>
                  <a:gs pos="50000">
                    <a:srgbClr val="00536E"/>
                  </a:gs>
                  <a:gs pos="100000">
                    <a:srgbClr val="0099CC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anchor="ctr" anchorCtr="0">
                <a:spAutoFit/>
              </a:bodyPr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16" name="Oval 13"/>
              <p:cNvSpPr/>
              <p:nvPr/>
            </p:nvSpPr>
            <p:spPr>
              <a:xfrm>
                <a:off x="90" y="505"/>
                <a:ext cx="1183" cy="356"/>
              </a:xfrm>
              <a:prstGeom prst="ellipse">
                <a:avLst/>
              </a:prstGeom>
              <a:gradFill rotWithShape="1">
                <a:gsLst>
                  <a:gs pos="0">
                    <a:srgbClr val="006182"/>
                  </a:gs>
                  <a:gs pos="100000">
                    <a:srgbClr val="0099CC">
                      <a:alpha val="0"/>
                    </a:srgbClr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anchor="ctr" anchorCtr="0">
                <a:spAutoFit/>
              </a:bodyPr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17" name="Oval 14"/>
              <p:cNvSpPr/>
              <p:nvPr/>
            </p:nvSpPr>
            <p:spPr>
              <a:xfrm>
                <a:off x="153" y="503"/>
                <a:ext cx="1065" cy="356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</a:ln>
            </p:spPr>
            <p:txBody>
              <a:bodyPr anchor="ctr" anchorCtr="0">
                <a:spAutoFit/>
              </a:bodyPr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3818" name="Group 29"/>
              <p:cNvGrpSpPr/>
              <p:nvPr/>
            </p:nvGrpSpPr>
            <p:grpSpPr>
              <a:xfrm>
                <a:off x="172" y="160"/>
                <a:ext cx="1031" cy="1031"/>
                <a:chOff x="0" y="0"/>
                <a:chExt cx="1252" cy="1252"/>
              </a:xfrm>
            </p:grpSpPr>
            <p:sp>
              <p:nvSpPr>
                <p:cNvPr id="33819" name="Oval 16"/>
                <p:cNvSpPr/>
                <p:nvPr/>
              </p:nvSpPr>
              <p:spPr>
                <a:xfrm>
                  <a:off x="0" y="0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vert="eaVert" wrap="none" anchor="ctr" anchorCtr="0"/>
                <a:lstStyle>
                  <a:lvl1pPr marL="228600" indent="-228600" algn="l" rtl="0" fontAlgn="base">
                    <a:lnSpc>
                      <a:spcPct val="90000"/>
                    </a:lnSpc>
                    <a:spcBef>
                      <a:spcPts val="1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rtl="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rtl="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rtl="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rtl="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</a:lstStyle>
                <a:p>
                  <a:pPr marL="0" lvl="0" indent="0" eaLnBrk="1" hangingPunct="1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endParaRPr lang="zh-CN" altLang="en-US" sz="1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20" name="Oval 17"/>
                <p:cNvSpPr/>
                <p:nvPr/>
              </p:nvSpPr>
              <p:spPr>
                <a:xfrm>
                  <a:off x="16" y="7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vert="eaVert" wrap="none" anchor="ctr" anchorCtr="0"/>
                <a:lstStyle>
                  <a:lvl1pPr marL="228600" indent="-228600" algn="l" rtl="0" fontAlgn="base">
                    <a:lnSpc>
                      <a:spcPct val="90000"/>
                    </a:lnSpc>
                    <a:spcBef>
                      <a:spcPts val="1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rtl="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rtl="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rtl="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rtl="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</a:lstStyle>
                <a:p>
                  <a:pPr marL="0" lvl="0" indent="0" eaLnBrk="1" hangingPunct="1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endParaRPr lang="zh-CN" altLang="en-US" sz="1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21" name="Oval 18"/>
                <p:cNvSpPr/>
                <p:nvPr/>
              </p:nvSpPr>
              <p:spPr>
                <a:xfrm>
                  <a:off x="29" y="19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vert="eaVert" wrap="none" anchor="ctr" anchorCtr="0"/>
                <a:lstStyle>
                  <a:lvl1pPr marL="228600" indent="-228600" algn="l" rtl="0" fontAlgn="base">
                    <a:lnSpc>
                      <a:spcPct val="90000"/>
                    </a:lnSpc>
                    <a:spcBef>
                      <a:spcPts val="1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rtl="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rtl="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rtl="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rtl="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</a:lstStyle>
                <a:p>
                  <a:pPr marL="0" lvl="0" indent="0" eaLnBrk="1" hangingPunct="1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endParaRPr lang="zh-CN" altLang="en-US" sz="1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22" name="Oval 19"/>
                <p:cNvSpPr/>
                <p:nvPr/>
              </p:nvSpPr>
              <p:spPr>
                <a:xfrm>
                  <a:off x="97" y="51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vert="eaVert" wrap="none" anchor="ctr" anchorCtr="0"/>
                <a:lstStyle>
                  <a:lvl1pPr marL="228600" indent="-228600" algn="l" rtl="0" fontAlgn="base">
                    <a:lnSpc>
                      <a:spcPct val="90000"/>
                    </a:lnSpc>
                    <a:spcBef>
                      <a:spcPts val="1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rtl="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rtl="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rtl="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rtl="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</a:lstStyle>
                <a:p>
                  <a:pPr marL="0" lvl="0" indent="0" eaLnBrk="1" hangingPunct="1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endParaRPr lang="zh-CN" altLang="en-US" sz="1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33813" name="Text Box 20"/>
            <p:cNvSpPr txBox="1"/>
            <p:nvPr/>
          </p:nvSpPr>
          <p:spPr>
            <a:xfrm>
              <a:off x="434975" y="482600"/>
              <a:ext cx="1000124" cy="10763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 dirty="0">
                  <a:solidFill>
                    <a:srgbClr val="3C8C93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常见方法</a:t>
              </a:r>
              <a:endParaRPr lang="zh-CN" altLang="en-US" sz="3200" b="1" dirty="0">
                <a:solidFill>
                  <a:srgbClr val="3C8C93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96291" name="TextBox 87"/>
          <p:cNvSpPr txBox="1"/>
          <p:nvPr/>
        </p:nvSpPr>
        <p:spPr>
          <a:xfrm>
            <a:off x="3478848" y="403225"/>
            <a:ext cx="7385050" cy="73723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从内容上讲，应用文的结尾是对全文的总结，从形式上说，它是对全文的收束。应用文的结尾应简明概括，意尽言止。常见的方法有：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97180" y="8255"/>
            <a:ext cx="2247900" cy="72009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结构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0" y="954405"/>
            <a:ext cx="3157855" cy="82931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（六）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开头与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结尾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5" name="Group 12"/>
          <p:cNvGrpSpPr/>
          <p:nvPr/>
        </p:nvGrpSpPr>
        <p:grpSpPr>
          <a:xfrm>
            <a:off x="9870287" y="1296972"/>
            <a:ext cx="2116291" cy="486734"/>
            <a:chOff x="0" y="32"/>
            <a:chExt cx="1946" cy="343"/>
          </a:xfrm>
        </p:grpSpPr>
        <p:sp>
          <p:nvSpPr>
            <p:cNvPr id="7" name="AutoShape 27"/>
            <p:cNvSpPr/>
            <p:nvPr/>
          </p:nvSpPr>
          <p:spPr>
            <a:xfrm>
              <a:off x="0" y="101"/>
              <a:ext cx="1946" cy="274"/>
            </a:xfrm>
            <a:prstGeom prst="roundRect">
              <a:avLst>
                <a:gd name="adj" fmla="val 9130"/>
              </a:avLst>
            </a:prstGeom>
            <a:gradFill rotWithShape="1">
              <a:gsLst>
                <a:gs pos="0">
                  <a:srgbClr val="CBCBCB">
                    <a:alpha val="100000"/>
                  </a:srgbClr>
                </a:gs>
                <a:gs pos="13000">
                  <a:srgbClr val="5F5F5F">
                    <a:alpha val="100000"/>
                  </a:srgbClr>
                </a:gs>
                <a:gs pos="21001">
                  <a:srgbClr val="5F5F5F">
                    <a:alpha val="100000"/>
                  </a:srgbClr>
                </a:gs>
                <a:gs pos="63000">
                  <a:srgbClr val="FFFFFF">
                    <a:alpha val="100000"/>
                  </a:srgbClr>
                </a:gs>
                <a:gs pos="67000">
                  <a:srgbClr val="B2B2B2">
                    <a:alpha val="100000"/>
                  </a:srgbClr>
                </a:gs>
                <a:gs pos="69000">
                  <a:srgbClr val="292929">
                    <a:alpha val="100000"/>
                  </a:srgbClr>
                </a:gs>
                <a:gs pos="82001">
                  <a:srgbClr val="777777">
                    <a:alpha val="100000"/>
                  </a:srgbClr>
                </a:gs>
                <a:gs pos="100000">
                  <a:srgbClr val="EAEAEA">
                    <a:alpha val="10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AutoShape 28"/>
            <p:cNvSpPr/>
            <p:nvPr/>
          </p:nvSpPr>
          <p:spPr>
            <a:xfrm>
              <a:off x="48" y="101"/>
              <a:ext cx="1849" cy="274"/>
            </a:xfrm>
            <a:prstGeom prst="roundRect">
              <a:avLst>
                <a:gd name="adj" fmla="val 9130"/>
              </a:avLst>
            </a:prstGeom>
            <a:solidFill>
              <a:srgbClr val="CC3300"/>
            </a:solidFill>
            <a:ln w="9525">
              <a:noFill/>
            </a:ln>
          </p:spPr>
          <p:txBody>
            <a:bodyPr anchor="ctr" anchorCtr="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9" name="Group 15"/>
            <p:cNvGrpSpPr/>
            <p:nvPr/>
          </p:nvGrpSpPr>
          <p:grpSpPr>
            <a:xfrm>
              <a:off x="0" y="32"/>
              <a:ext cx="1890" cy="343"/>
              <a:chOff x="-63" y="-12"/>
              <a:chExt cx="1980" cy="360"/>
            </a:xfrm>
          </p:grpSpPr>
          <p:sp>
            <p:nvSpPr>
              <p:cNvPr id="10" name="AutoShape 30"/>
              <p:cNvSpPr/>
              <p:nvPr/>
            </p:nvSpPr>
            <p:spPr>
              <a:xfrm>
                <a:off x="-63" y="-12"/>
                <a:ext cx="1905" cy="360"/>
              </a:xfrm>
              <a:prstGeom prst="roundRect">
                <a:avLst>
                  <a:gd name="adj" fmla="val 9130"/>
                </a:avLst>
              </a:prstGeom>
              <a:gradFill rotWithShape="1">
                <a:gsLst>
                  <a:gs pos="0">
                    <a:schemeClr val="bg1">
                      <a:alpha val="39998"/>
                    </a:schemeClr>
                  </a:gs>
                  <a:gs pos="100000">
                    <a:srgbClr val="000000">
                      <a:alpha val="0"/>
                    </a:srgbClr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 anchor="ctr" anchorCtr="0">
                <a:spAutoFit/>
              </a:bodyPr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结尾</a:t>
                </a:r>
                <a:endParaRPr lang="zh-CN" altLang="en-US" sz="24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" name="AutoShape 31"/>
              <p:cNvSpPr/>
              <p:nvPr/>
            </p:nvSpPr>
            <p:spPr>
              <a:xfrm>
                <a:off x="0" y="54"/>
                <a:ext cx="618" cy="287"/>
              </a:xfrm>
              <a:prstGeom prst="roundRect">
                <a:avLst>
                  <a:gd name="adj" fmla="val 9130"/>
                </a:avLst>
              </a:prstGeom>
              <a:gradFill rotWithShape="1">
                <a:gsLst>
                  <a:gs pos="0">
                    <a:schemeClr val="bg1">
                      <a:alpha val="59998"/>
                    </a:schemeClr>
                  </a:gs>
                  <a:gs pos="100000">
                    <a:srgbClr val="000000">
                      <a:alpha val="0"/>
                    </a:srgb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ctr" anchorCtr="0">
                <a:spAutoFit/>
              </a:bodyPr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AutoShape 32"/>
              <p:cNvSpPr/>
              <p:nvPr/>
            </p:nvSpPr>
            <p:spPr>
              <a:xfrm flipH="1">
                <a:off x="1298" y="54"/>
                <a:ext cx="619" cy="287"/>
              </a:xfrm>
              <a:prstGeom prst="roundRect">
                <a:avLst>
                  <a:gd name="adj" fmla="val 9130"/>
                </a:avLst>
              </a:prstGeom>
              <a:gradFill rotWithShape="1">
                <a:gsLst>
                  <a:gs pos="0">
                    <a:schemeClr val="bg1">
                      <a:alpha val="59998"/>
                    </a:schemeClr>
                  </a:gs>
                  <a:gs pos="100000">
                    <a:srgbClr val="000000">
                      <a:alpha val="0"/>
                    </a:srgb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ctr" anchorCtr="0">
                <a:spAutoFit/>
              </a:bodyPr>
              <a:lstStyle>
                <a:lvl1pPr marL="228600" indent="-228600" algn="l" rtl="0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6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6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96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96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 animBg="1"/>
      <p:bldP spid="96266" grpId="0" animBg="1"/>
      <p:bldP spid="96267" grpId="0" bldLvl="0" animBg="1"/>
      <p:bldP spid="96268" grpId="0" animBg="1"/>
      <p:bldP spid="96269" grpId="0" bldLvl="0" animBg="1"/>
      <p:bldP spid="96270" grpId="0" bldLvl="0" animBg="1"/>
      <p:bldP spid="96271" grpId="0" animBg="1"/>
      <p:bldP spid="96291" grpId="0" bldLvl="0" animBg="1"/>
      <p:bldP spid="96291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5960" y="490220"/>
            <a:ext cx="10800080" cy="1285240"/>
          </a:xfrm>
          <a:prstGeom prst="rect">
            <a:avLst/>
          </a:prstGeom>
        </p:spPr>
        <p:txBody>
          <a:bodyPr vert="horz" wrap="square" lIns="0" tIns="0" rIns="0" bIns="0" rtlCol="0" anchor="b">
            <a:normAutofit fontScale="250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0" kern="1200">
                <a:solidFill>
                  <a:srgbClr val="11111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zh-CN" altLang="en-US" sz="4445">
                <a:solidFill>
                  <a:srgbClr val="FFFFFF"/>
                </a:solidFill>
                <a:latin typeface="+mn-lt"/>
                <a:ea typeface="+mn-ea"/>
                <a:sym typeface="+mn-ea"/>
              </a:rPr>
            </a:br>
            <a:br>
              <a:rPr lang="zh-CN" altLang="en-US" sz="4445">
                <a:solidFill>
                  <a:srgbClr val="FFFFFF"/>
                </a:solidFill>
                <a:latin typeface="+mn-lt"/>
                <a:ea typeface="+mn-ea"/>
                <a:sym typeface="+mn-ea"/>
              </a:rPr>
            </a:br>
            <a:br>
              <a:rPr lang="zh-CN" altLang="en-US" sz="4445">
                <a:solidFill>
                  <a:srgbClr val="FFFFFF"/>
                </a:solidFill>
                <a:latin typeface="+mn-lt"/>
                <a:ea typeface="+mn-ea"/>
                <a:sym typeface="+mn-ea"/>
              </a:rPr>
            </a:br>
            <a:endParaRPr lang="zh-CN" altLang="en-US" sz="4445">
              <a:solidFill>
                <a:srgbClr val="FFFFFF"/>
              </a:solidFill>
              <a:latin typeface="+mn-lt"/>
              <a:ea typeface="+mn-ea"/>
              <a:sym typeface="+mn-ea"/>
            </a:endParaRPr>
          </a:p>
          <a:p>
            <a:pPr algn="ctr"/>
            <a:endParaRPr lang="zh-CN" altLang="en-US" sz="4445">
              <a:solidFill>
                <a:srgbClr val="FFFFFF"/>
              </a:solidFill>
              <a:latin typeface="+mn-lt"/>
              <a:ea typeface="+mn-ea"/>
              <a:sym typeface="+mn-ea"/>
            </a:endParaRPr>
          </a:p>
          <a:p>
            <a:pPr algn="ctr"/>
            <a:endParaRPr lang="zh-CN" altLang="en-US" sz="16000">
              <a:solidFill>
                <a:srgbClr val="FFFFFF"/>
              </a:solidFill>
              <a:latin typeface="+mn-lt"/>
              <a:ea typeface="+mn-ea"/>
              <a:sym typeface="+mn-ea"/>
            </a:endParaRPr>
          </a:p>
          <a:p>
            <a:pPr algn="ctr"/>
            <a:endParaRPr lang="zh-CN" altLang="en-US" sz="16000">
              <a:solidFill>
                <a:srgbClr val="FFFFFF"/>
              </a:solidFill>
              <a:latin typeface="+mn-lt"/>
              <a:ea typeface="+mn-ea"/>
              <a:sym typeface="+mn-ea"/>
            </a:endParaRPr>
          </a:p>
          <a:p>
            <a:pPr algn="ctr"/>
            <a:endParaRPr lang="zh-CN" altLang="en-US" sz="16000">
              <a:solidFill>
                <a:srgbClr val="FFFFFF"/>
              </a:solidFill>
              <a:latin typeface="+mn-lt"/>
              <a:ea typeface="+mn-ea"/>
              <a:sym typeface="+mn-ea"/>
            </a:endParaRPr>
          </a:p>
          <a:p>
            <a:pPr algn="ctr"/>
            <a:r>
              <a:rPr lang="zh-CN" altLang="en-US" sz="16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第一节</a:t>
            </a:r>
            <a:r>
              <a:rPr lang="en-US" altLang="zh-CN" sz="16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6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应用文概述</a:t>
            </a:r>
            <a:br>
              <a:rPr lang="zh-CN" altLang="en-US" sz="16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en-US" altLang="zh-CN" sz="16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16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任意多边形 7"/>
          <p:cNvSpPr/>
          <p:nvPr>
            <p:custDataLst>
              <p:tags r:id="rId2"/>
            </p:custDataLst>
          </p:nvPr>
        </p:nvSpPr>
        <p:spPr>
          <a:xfrm flipH="1" flipV="1">
            <a:off x="1793727" y="2026774"/>
            <a:ext cx="1248124" cy="1418370"/>
          </a:xfrm>
          <a:custGeom>
            <a:avLst/>
            <a:gdLst>
              <a:gd name="connsiteX0" fmla="*/ 485658 w 942712"/>
              <a:gd name="connsiteY0" fmla="*/ 1071179 h 1071299"/>
              <a:gd name="connsiteX1" fmla="*/ 251245 w 942712"/>
              <a:gd name="connsiteY1" fmla="*/ 1006369 h 1071299"/>
              <a:gd name="connsiteX2" fmla="*/ 16548 w 942712"/>
              <a:gd name="connsiteY2" fmla="*/ 447600 h 1071299"/>
              <a:gd name="connsiteX3" fmla="*/ 134375 w 942712"/>
              <a:gd name="connsiteY3" fmla="*/ 234841 h 1071299"/>
              <a:gd name="connsiteX4" fmla="*/ 157469 w 942712"/>
              <a:gd name="connsiteY4" fmla="*/ 213894 h 1071299"/>
              <a:gd name="connsiteX5" fmla="*/ 91267 w 942712"/>
              <a:gd name="connsiteY5" fmla="*/ 148990 h 1071299"/>
              <a:gd name="connsiteX6" fmla="*/ 691467 w 942712"/>
              <a:gd name="connsiteY6" fmla="*/ 64929 h 1071299"/>
              <a:gd name="connsiteX7" fmla="*/ 926164 w 942712"/>
              <a:gd name="connsiteY7" fmla="*/ 623698 h 1071299"/>
              <a:gd name="connsiteX8" fmla="*/ 808338 w 942712"/>
              <a:gd name="connsiteY8" fmla="*/ 836457 h 1071299"/>
              <a:gd name="connsiteX9" fmla="*/ 785243 w 942712"/>
              <a:gd name="connsiteY9" fmla="*/ 857405 h 1071299"/>
              <a:gd name="connsiteX10" fmla="*/ 851445 w 942712"/>
              <a:gd name="connsiteY10" fmla="*/ 922308 h 1071299"/>
              <a:gd name="connsiteX11" fmla="*/ 485658 w 942712"/>
              <a:gd name="connsiteY11" fmla="*/ 1071179 h 1071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2712" h="1071299">
                <a:moveTo>
                  <a:pt x="485658" y="1071179"/>
                </a:moveTo>
                <a:cubicBezTo>
                  <a:pt x="405313" y="1069413"/>
                  <a:pt x="324731" y="1048152"/>
                  <a:pt x="251245" y="1006369"/>
                </a:cubicBezTo>
                <a:cubicBezTo>
                  <a:pt x="55282" y="894948"/>
                  <a:pt x="-41077" y="665534"/>
                  <a:pt x="16548" y="447600"/>
                </a:cubicBezTo>
                <a:cubicBezTo>
                  <a:pt x="38157" y="365875"/>
                  <a:pt x="79389" y="293449"/>
                  <a:pt x="134375" y="234841"/>
                </a:cubicBezTo>
                <a:lnTo>
                  <a:pt x="157469" y="213894"/>
                </a:lnTo>
                <a:lnTo>
                  <a:pt x="91267" y="148990"/>
                </a:lnTo>
                <a:cubicBezTo>
                  <a:pt x="249080" y="-11979"/>
                  <a:pt x="495504" y="-46492"/>
                  <a:pt x="691467" y="64929"/>
                </a:cubicBezTo>
                <a:cubicBezTo>
                  <a:pt x="887430" y="176350"/>
                  <a:pt x="983789" y="405764"/>
                  <a:pt x="926164" y="623698"/>
                </a:cubicBezTo>
                <a:cubicBezTo>
                  <a:pt x="904555" y="705423"/>
                  <a:pt x="863323" y="777849"/>
                  <a:pt x="808338" y="836457"/>
                </a:cubicBezTo>
                <a:lnTo>
                  <a:pt x="785243" y="857405"/>
                </a:lnTo>
                <a:lnTo>
                  <a:pt x="851445" y="922308"/>
                </a:lnTo>
                <a:cubicBezTo>
                  <a:pt x="752812" y="1022914"/>
                  <a:pt x="619565" y="1074122"/>
                  <a:pt x="485658" y="1071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椭圆 6"/>
          <p:cNvSpPr/>
          <p:nvPr>
            <p:custDataLst>
              <p:tags r:id="rId3"/>
            </p:custDataLst>
          </p:nvPr>
        </p:nvSpPr>
        <p:spPr>
          <a:xfrm>
            <a:off x="1877393" y="2195562"/>
            <a:ext cx="1080792" cy="1080792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93000">
                <a:schemeClr val="accent1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2000" b="1" spc="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191772" y="3825309"/>
            <a:ext cx="2452035" cy="1907778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/>
          </a:bodyPr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pc="1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Times New Roman" panose="02020603050405020304" pitchFamily="18" charset="0"/>
              </a:rPr>
              <a:t>了解应用文的概念、特点、种类与作用</a:t>
            </a:r>
            <a:endParaRPr lang="zh-CN" altLang="en-US" spc="15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endParaRPr lang="zh-CN" altLang="en-US" spc="15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22" name="任意多边形 14"/>
          <p:cNvSpPr/>
          <p:nvPr>
            <p:custDataLst>
              <p:tags r:id="rId5"/>
            </p:custDataLst>
          </p:nvPr>
        </p:nvSpPr>
        <p:spPr>
          <a:xfrm flipH="1" flipV="1">
            <a:off x="5310014" y="2027884"/>
            <a:ext cx="1248124" cy="1418370"/>
          </a:xfrm>
          <a:custGeom>
            <a:avLst/>
            <a:gdLst>
              <a:gd name="connsiteX0" fmla="*/ 485658 w 942712"/>
              <a:gd name="connsiteY0" fmla="*/ 1071179 h 1071299"/>
              <a:gd name="connsiteX1" fmla="*/ 251245 w 942712"/>
              <a:gd name="connsiteY1" fmla="*/ 1006369 h 1071299"/>
              <a:gd name="connsiteX2" fmla="*/ 16548 w 942712"/>
              <a:gd name="connsiteY2" fmla="*/ 447600 h 1071299"/>
              <a:gd name="connsiteX3" fmla="*/ 134375 w 942712"/>
              <a:gd name="connsiteY3" fmla="*/ 234841 h 1071299"/>
              <a:gd name="connsiteX4" fmla="*/ 157469 w 942712"/>
              <a:gd name="connsiteY4" fmla="*/ 213894 h 1071299"/>
              <a:gd name="connsiteX5" fmla="*/ 91267 w 942712"/>
              <a:gd name="connsiteY5" fmla="*/ 148990 h 1071299"/>
              <a:gd name="connsiteX6" fmla="*/ 691467 w 942712"/>
              <a:gd name="connsiteY6" fmla="*/ 64929 h 1071299"/>
              <a:gd name="connsiteX7" fmla="*/ 926164 w 942712"/>
              <a:gd name="connsiteY7" fmla="*/ 623698 h 1071299"/>
              <a:gd name="connsiteX8" fmla="*/ 808338 w 942712"/>
              <a:gd name="connsiteY8" fmla="*/ 836457 h 1071299"/>
              <a:gd name="connsiteX9" fmla="*/ 785243 w 942712"/>
              <a:gd name="connsiteY9" fmla="*/ 857405 h 1071299"/>
              <a:gd name="connsiteX10" fmla="*/ 851445 w 942712"/>
              <a:gd name="connsiteY10" fmla="*/ 922308 h 1071299"/>
              <a:gd name="connsiteX11" fmla="*/ 485658 w 942712"/>
              <a:gd name="connsiteY11" fmla="*/ 1071179 h 1071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2712" h="1071299">
                <a:moveTo>
                  <a:pt x="485658" y="1071179"/>
                </a:moveTo>
                <a:cubicBezTo>
                  <a:pt x="405313" y="1069413"/>
                  <a:pt x="324731" y="1048152"/>
                  <a:pt x="251245" y="1006369"/>
                </a:cubicBezTo>
                <a:cubicBezTo>
                  <a:pt x="55282" y="894948"/>
                  <a:pt x="-41077" y="665534"/>
                  <a:pt x="16548" y="447600"/>
                </a:cubicBezTo>
                <a:cubicBezTo>
                  <a:pt x="38157" y="365875"/>
                  <a:pt x="79389" y="293449"/>
                  <a:pt x="134375" y="234841"/>
                </a:cubicBezTo>
                <a:lnTo>
                  <a:pt x="157469" y="213894"/>
                </a:lnTo>
                <a:lnTo>
                  <a:pt x="91267" y="148990"/>
                </a:lnTo>
                <a:cubicBezTo>
                  <a:pt x="249080" y="-11979"/>
                  <a:pt x="495504" y="-46492"/>
                  <a:pt x="691467" y="64929"/>
                </a:cubicBezTo>
                <a:cubicBezTo>
                  <a:pt x="887430" y="176350"/>
                  <a:pt x="983789" y="405764"/>
                  <a:pt x="926164" y="623698"/>
                </a:cubicBezTo>
                <a:cubicBezTo>
                  <a:pt x="904555" y="705423"/>
                  <a:pt x="863323" y="777849"/>
                  <a:pt x="808338" y="836457"/>
                </a:cubicBezTo>
                <a:lnTo>
                  <a:pt x="785243" y="857405"/>
                </a:lnTo>
                <a:lnTo>
                  <a:pt x="851445" y="922308"/>
                </a:lnTo>
                <a:cubicBezTo>
                  <a:pt x="752812" y="1022914"/>
                  <a:pt x="619565" y="1074122"/>
                  <a:pt x="485658" y="1071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>
            <p:custDataLst>
              <p:tags r:id="rId6"/>
            </p:custDataLst>
          </p:nvPr>
        </p:nvSpPr>
        <p:spPr>
          <a:xfrm>
            <a:off x="5393679" y="2196672"/>
            <a:ext cx="1080792" cy="1080792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93000">
                <a:schemeClr val="accent2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2000" b="1" spc="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4708058" y="3826419"/>
            <a:ext cx="2452035" cy="1907778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/>
          </a:bodyPr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pc="1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+mn-lt"/>
              </a:rPr>
              <a:t>能根据应用文的特点正确区分应用文体与文学文体</a:t>
            </a:r>
            <a:endParaRPr lang="zh-CN" altLang="en-US" spc="15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+mn-lt"/>
            </a:endParaRPr>
          </a:p>
        </p:txBody>
      </p:sp>
      <p:sp>
        <p:nvSpPr>
          <p:cNvPr id="25" name="任意多边形 18"/>
          <p:cNvSpPr/>
          <p:nvPr>
            <p:custDataLst>
              <p:tags r:id="rId8"/>
            </p:custDataLst>
          </p:nvPr>
        </p:nvSpPr>
        <p:spPr>
          <a:xfrm flipH="1" flipV="1">
            <a:off x="8826300" y="2026774"/>
            <a:ext cx="1248124" cy="1418370"/>
          </a:xfrm>
          <a:custGeom>
            <a:avLst/>
            <a:gdLst>
              <a:gd name="connsiteX0" fmla="*/ 485658 w 942712"/>
              <a:gd name="connsiteY0" fmla="*/ 1071179 h 1071299"/>
              <a:gd name="connsiteX1" fmla="*/ 251245 w 942712"/>
              <a:gd name="connsiteY1" fmla="*/ 1006369 h 1071299"/>
              <a:gd name="connsiteX2" fmla="*/ 16548 w 942712"/>
              <a:gd name="connsiteY2" fmla="*/ 447600 h 1071299"/>
              <a:gd name="connsiteX3" fmla="*/ 134375 w 942712"/>
              <a:gd name="connsiteY3" fmla="*/ 234841 h 1071299"/>
              <a:gd name="connsiteX4" fmla="*/ 157469 w 942712"/>
              <a:gd name="connsiteY4" fmla="*/ 213894 h 1071299"/>
              <a:gd name="connsiteX5" fmla="*/ 91267 w 942712"/>
              <a:gd name="connsiteY5" fmla="*/ 148990 h 1071299"/>
              <a:gd name="connsiteX6" fmla="*/ 691467 w 942712"/>
              <a:gd name="connsiteY6" fmla="*/ 64929 h 1071299"/>
              <a:gd name="connsiteX7" fmla="*/ 926164 w 942712"/>
              <a:gd name="connsiteY7" fmla="*/ 623698 h 1071299"/>
              <a:gd name="connsiteX8" fmla="*/ 808338 w 942712"/>
              <a:gd name="connsiteY8" fmla="*/ 836457 h 1071299"/>
              <a:gd name="connsiteX9" fmla="*/ 785243 w 942712"/>
              <a:gd name="connsiteY9" fmla="*/ 857405 h 1071299"/>
              <a:gd name="connsiteX10" fmla="*/ 851445 w 942712"/>
              <a:gd name="connsiteY10" fmla="*/ 922308 h 1071299"/>
              <a:gd name="connsiteX11" fmla="*/ 485658 w 942712"/>
              <a:gd name="connsiteY11" fmla="*/ 1071179 h 1071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2712" h="1071299">
                <a:moveTo>
                  <a:pt x="485658" y="1071179"/>
                </a:moveTo>
                <a:cubicBezTo>
                  <a:pt x="405313" y="1069413"/>
                  <a:pt x="324731" y="1048152"/>
                  <a:pt x="251245" y="1006369"/>
                </a:cubicBezTo>
                <a:cubicBezTo>
                  <a:pt x="55282" y="894948"/>
                  <a:pt x="-41077" y="665534"/>
                  <a:pt x="16548" y="447600"/>
                </a:cubicBezTo>
                <a:cubicBezTo>
                  <a:pt x="38157" y="365875"/>
                  <a:pt x="79389" y="293449"/>
                  <a:pt x="134375" y="234841"/>
                </a:cubicBezTo>
                <a:lnTo>
                  <a:pt x="157469" y="213894"/>
                </a:lnTo>
                <a:lnTo>
                  <a:pt x="91267" y="148990"/>
                </a:lnTo>
                <a:cubicBezTo>
                  <a:pt x="249080" y="-11979"/>
                  <a:pt x="495504" y="-46492"/>
                  <a:pt x="691467" y="64929"/>
                </a:cubicBezTo>
                <a:cubicBezTo>
                  <a:pt x="887430" y="176350"/>
                  <a:pt x="983789" y="405764"/>
                  <a:pt x="926164" y="623698"/>
                </a:cubicBezTo>
                <a:cubicBezTo>
                  <a:pt x="904555" y="705423"/>
                  <a:pt x="863323" y="777849"/>
                  <a:pt x="808338" y="836457"/>
                </a:cubicBezTo>
                <a:lnTo>
                  <a:pt x="785243" y="857405"/>
                </a:lnTo>
                <a:lnTo>
                  <a:pt x="851445" y="922308"/>
                </a:lnTo>
                <a:cubicBezTo>
                  <a:pt x="752812" y="1022914"/>
                  <a:pt x="619565" y="1074122"/>
                  <a:pt x="485658" y="1071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6" name="椭圆 25"/>
          <p:cNvSpPr/>
          <p:nvPr>
            <p:custDataLst>
              <p:tags r:id="rId9"/>
            </p:custDataLst>
          </p:nvPr>
        </p:nvSpPr>
        <p:spPr>
          <a:xfrm>
            <a:off x="8909966" y="2195562"/>
            <a:ext cx="1080792" cy="1080792"/>
          </a:xfrm>
          <a:prstGeom prst="ellipse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93000">
                <a:schemeClr val="accent3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2000" b="1" spc="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>
            <p:custDataLst>
              <p:tags r:id="rId10"/>
            </p:custDataLst>
          </p:nvPr>
        </p:nvSpPr>
        <p:spPr>
          <a:xfrm>
            <a:off x="8224344" y="3825309"/>
            <a:ext cx="2452035" cy="1907778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/>
          </a:bodyPr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pc="15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Times New Roman" panose="02020603050405020304" pitchFamily="18" charset="0"/>
              </a:rPr>
              <a:t>培养理性思维和透过现象看本质的能力</a:t>
            </a:r>
            <a:endParaRPr lang="zh-CN" altLang="en-US" spc="15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>
            <p:custDataLst>
              <p:tags r:id="rId11"/>
            </p:custDataLst>
          </p:nvPr>
        </p:nvSpPr>
        <p:spPr>
          <a:xfrm>
            <a:off x="8975494" y="2262179"/>
            <a:ext cx="949735" cy="947558"/>
          </a:xfrm>
          <a:prstGeom prst="rect">
            <a:avLst/>
          </a:prstGeom>
        </p:spPr>
        <p:txBody>
          <a:bodyPr wrap="square" anchor="ctr">
            <a:normAutofit/>
          </a:bodyPr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 strike="noStrike" spc="3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+mn-lt"/>
              </a:rPr>
              <a:t>思政目标</a:t>
            </a:r>
            <a:endParaRPr lang="zh-CN" altLang="en-US" sz="2000" b="1" strike="noStrike" spc="300" baseline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+mn-lt"/>
            </a:endParaRPr>
          </a:p>
        </p:txBody>
      </p:sp>
      <p:sp>
        <p:nvSpPr>
          <p:cNvPr id="28" name="矩形 27"/>
          <p:cNvSpPr/>
          <p:nvPr>
            <p:custDataLst>
              <p:tags r:id="rId12"/>
            </p:custDataLst>
          </p:nvPr>
        </p:nvSpPr>
        <p:spPr>
          <a:xfrm>
            <a:off x="5459208" y="2263288"/>
            <a:ext cx="949735" cy="947558"/>
          </a:xfrm>
          <a:prstGeom prst="rect">
            <a:avLst/>
          </a:prstGeom>
        </p:spPr>
        <p:txBody>
          <a:bodyPr wrap="square" anchor="ctr">
            <a:normAutofit/>
          </a:bodyPr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 strike="noStrike" spc="3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+mn-lt"/>
              </a:rPr>
              <a:t>能力目标</a:t>
            </a:r>
            <a:endParaRPr lang="zh-CN" altLang="en-US" sz="2000" b="1" strike="noStrike" spc="300" baseline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+mn-lt"/>
            </a:endParaRPr>
          </a:p>
        </p:txBody>
      </p:sp>
      <p:sp>
        <p:nvSpPr>
          <p:cNvPr id="29" name="矩形 28"/>
          <p:cNvSpPr/>
          <p:nvPr>
            <p:custDataLst>
              <p:tags r:id="rId13"/>
            </p:custDataLst>
          </p:nvPr>
        </p:nvSpPr>
        <p:spPr>
          <a:xfrm>
            <a:off x="1942921" y="2262179"/>
            <a:ext cx="949735" cy="947558"/>
          </a:xfrm>
          <a:prstGeom prst="rect">
            <a:avLst/>
          </a:prstGeom>
        </p:spPr>
        <p:txBody>
          <a:bodyPr wrap="square" anchor="ctr">
            <a:normAutofit/>
          </a:bodyPr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 strike="noStrike" spc="3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+mn-lt"/>
              </a:rPr>
              <a:t>知识目标</a:t>
            </a:r>
            <a:endParaRPr lang="zh-CN" altLang="en-US" sz="2000" b="1" strike="noStrike" spc="300" baseline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+mn-lt"/>
            </a:endParaRPr>
          </a:p>
        </p:txBody>
      </p:sp>
    </p:spTree>
    <p:custDataLst>
      <p:tags r:id="rId14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15925" y="-45"/>
            <a:ext cx="10800000" cy="720000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四、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语言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929005" y="831215"/>
            <a:ext cx="10330815" cy="187896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任意多边形: 形状 10"/>
          <p:cNvSpPr/>
          <p:nvPr>
            <p:custDataLst>
              <p:tags r:id="rId3"/>
            </p:custDataLst>
          </p:nvPr>
        </p:nvSpPr>
        <p:spPr>
          <a:xfrm>
            <a:off x="866620" y="1223109"/>
            <a:ext cx="2118174" cy="3675622"/>
          </a:xfrm>
          <a:custGeom>
            <a:avLst/>
            <a:gdLst>
              <a:gd name="connsiteX0" fmla="*/ 1708785 w 1708784"/>
              <a:gd name="connsiteY0" fmla="*/ 2771585 h 2957512"/>
              <a:gd name="connsiteX1" fmla="*/ 0 w 1708784"/>
              <a:gd name="connsiteY1" fmla="*/ 2957513 h 2957512"/>
              <a:gd name="connsiteX2" fmla="*/ 0 w 1708784"/>
              <a:gd name="connsiteY2" fmla="*/ 0 h 2957512"/>
              <a:gd name="connsiteX3" fmla="*/ 1708785 w 1708784"/>
              <a:gd name="connsiteY3" fmla="*/ 212503 h 295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8784" h="2957512">
                <a:moveTo>
                  <a:pt x="1708785" y="2771585"/>
                </a:moveTo>
                <a:lnTo>
                  <a:pt x="0" y="2957513"/>
                </a:lnTo>
                <a:lnTo>
                  <a:pt x="0" y="0"/>
                </a:lnTo>
                <a:lnTo>
                  <a:pt x="1708785" y="212503"/>
                </a:lnTo>
                <a:close/>
              </a:path>
            </a:pathLst>
          </a:custGeom>
          <a:noFill/>
          <a:ln w="9525" cap="flat">
            <a:solidFill>
              <a:schemeClr val="accent1">
                <a:lumMod val="60000"/>
                <a:lumOff val="40000"/>
                <a:alpha val="80000"/>
              </a:schemeClr>
            </a:solidFill>
            <a:prstDash val="solid"/>
            <a:miter/>
          </a:ln>
        </p:spPr>
        <p:txBody>
          <a:bodyPr rtlCol="0" anchor="ctr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: 形状 30"/>
          <p:cNvSpPr/>
          <p:nvPr>
            <p:custDataLst>
              <p:tags r:id="rId4"/>
            </p:custDataLst>
          </p:nvPr>
        </p:nvSpPr>
        <p:spPr>
          <a:xfrm>
            <a:off x="1097981" y="1462822"/>
            <a:ext cx="2018996" cy="3196194"/>
          </a:xfrm>
          <a:custGeom>
            <a:avLst/>
            <a:gdLst>
              <a:gd name="connsiteX0" fmla="*/ 1628775 w 1628775"/>
              <a:gd name="connsiteY0" fmla="*/ 2409825 h 2571750"/>
              <a:gd name="connsiteX1" fmla="*/ 0 w 1628775"/>
              <a:gd name="connsiteY1" fmla="*/ 2571750 h 2571750"/>
              <a:gd name="connsiteX2" fmla="*/ 0 w 1628775"/>
              <a:gd name="connsiteY2" fmla="*/ 0 h 2571750"/>
              <a:gd name="connsiteX3" fmla="*/ 1628775 w 1628775"/>
              <a:gd name="connsiteY3" fmla="*/ 180975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8775" h="2571750">
                <a:moveTo>
                  <a:pt x="1628775" y="2409825"/>
                </a:moveTo>
                <a:lnTo>
                  <a:pt x="0" y="2571750"/>
                </a:lnTo>
                <a:lnTo>
                  <a:pt x="0" y="0"/>
                </a:lnTo>
                <a:lnTo>
                  <a:pt x="1628775" y="18097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152400" dist="38100" dir="8100000" algn="tr" rotWithShape="0">
              <a:schemeClr val="accent1">
                <a:alpha val="15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: 形状 11"/>
          <p:cNvSpPr/>
          <p:nvPr>
            <p:custDataLst>
              <p:tags r:id="rId5"/>
            </p:custDataLst>
          </p:nvPr>
        </p:nvSpPr>
        <p:spPr>
          <a:xfrm>
            <a:off x="1097981" y="1462823"/>
            <a:ext cx="2018996" cy="3196194"/>
          </a:xfrm>
          <a:custGeom>
            <a:avLst/>
            <a:gdLst>
              <a:gd name="connsiteX0" fmla="*/ 1628775 w 1628775"/>
              <a:gd name="connsiteY0" fmla="*/ 2409825 h 2571750"/>
              <a:gd name="connsiteX1" fmla="*/ 0 w 1628775"/>
              <a:gd name="connsiteY1" fmla="*/ 2571750 h 2571750"/>
              <a:gd name="connsiteX2" fmla="*/ 0 w 1628775"/>
              <a:gd name="connsiteY2" fmla="*/ 0 h 2571750"/>
              <a:gd name="connsiteX3" fmla="*/ 1628775 w 1628775"/>
              <a:gd name="connsiteY3" fmla="*/ 180975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8775" h="2571750">
                <a:moveTo>
                  <a:pt x="1628775" y="2409825"/>
                </a:moveTo>
                <a:lnTo>
                  <a:pt x="0" y="2571750"/>
                </a:lnTo>
                <a:lnTo>
                  <a:pt x="0" y="0"/>
                </a:lnTo>
                <a:lnTo>
                  <a:pt x="1628775" y="180975"/>
                </a:lnTo>
                <a:close/>
              </a:path>
            </a:pathLst>
          </a:custGeom>
          <a:solidFill>
            <a:srgbClr val="FFFFFF">
              <a:alpha val="15000"/>
            </a:srgbClr>
          </a:soli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191895" y="1939925"/>
            <a:ext cx="1792605" cy="306514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marL="171450" indent="-171450" algn="l">
              <a:lnSpc>
                <a:spcPct val="140000"/>
              </a:lnSpc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anose="05000000000000000000" pitchFamily="2" charset="2"/>
              <a:buChar char="n"/>
            </a:pPr>
            <a:r>
              <a:rPr lang="zh-CN" altLang="en-US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准确是指语言要明确、贴切。应用文是用来办事、处理公私事务的，因此文中所用</a:t>
            </a:r>
            <a:r>
              <a:rPr lang="en-US" altLang="zh-CN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的一词一句，</a:t>
            </a:r>
            <a:r>
              <a:rPr lang="en-US" altLang="zh-CN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一个概念都要准确、无歧义，只能表达一个确切的意思，只有一种解释，</a:t>
            </a:r>
            <a:r>
              <a:rPr lang="en-US" altLang="zh-CN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不含糊，不费解，不能有漏洞。</a:t>
            </a:r>
            <a:endParaRPr lang="zh-CN" altLang="en-US" sz="12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1480518" y="1601807"/>
            <a:ext cx="1272599" cy="3378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r>
              <a:rPr lang="zh-CN" altLang="en-US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准确</a:t>
            </a:r>
            <a:endParaRPr lang="zh-CN" altLang="en-US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: 形状 8"/>
          <p:cNvSpPr/>
          <p:nvPr>
            <p:custDataLst>
              <p:tags r:id="rId8"/>
            </p:custDataLst>
          </p:nvPr>
        </p:nvSpPr>
        <p:spPr>
          <a:xfrm>
            <a:off x="3551743" y="1223109"/>
            <a:ext cx="2118174" cy="3675622"/>
          </a:xfrm>
          <a:custGeom>
            <a:avLst/>
            <a:gdLst>
              <a:gd name="connsiteX0" fmla="*/ 1708785 w 1708784"/>
              <a:gd name="connsiteY0" fmla="*/ 2771585 h 2957512"/>
              <a:gd name="connsiteX1" fmla="*/ 0 w 1708784"/>
              <a:gd name="connsiteY1" fmla="*/ 2957513 h 2957512"/>
              <a:gd name="connsiteX2" fmla="*/ 0 w 1708784"/>
              <a:gd name="connsiteY2" fmla="*/ 0 h 2957512"/>
              <a:gd name="connsiteX3" fmla="*/ 1708785 w 1708784"/>
              <a:gd name="connsiteY3" fmla="*/ 212503 h 295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8784" h="2957512">
                <a:moveTo>
                  <a:pt x="1708785" y="2771585"/>
                </a:moveTo>
                <a:lnTo>
                  <a:pt x="0" y="2957513"/>
                </a:lnTo>
                <a:lnTo>
                  <a:pt x="0" y="0"/>
                </a:lnTo>
                <a:lnTo>
                  <a:pt x="1708785" y="212503"/>
                </a:lnTo>
                <a:close/>
              </a:path>
            </a:pathLst>
          </a:custGeom>
          <a:noFill/>
          <a:ln w="9525" cap="flat">
            <a:solidFill>
              <a:schemeClr val="accent2">
                <a:lumMod val="60000"/>
                <a:lumOff val="40000"/>
                <a:alpha val="80000"/>
              </a:schemeClr>
            </a:solidFill>
            <a:prstDash val="solid"/>
            <a:miter/>
          </a:ln>
        </p:spPr>
        <p:txBody>
          <a:bodyPr rtlCol="0" anchor="ctr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任意多边形: 形状 12"/>
          <p:cNvSpPr/>
          <p:nvPr>
            <p:custDataLst>
              <p:tags r:id="rId9"/>
            </p:custDataLst>
          </p:nvPr>
        </p:nvSpPr>
        <p:spPr>
          <a:xfrm>
            <a:off x="3783104" y="1462822"/>
            <a:ext cx="2018996" cy="3196194"/>
          </a:xfrm>
          <a:custGeom>
            <a:avLst/>
            <a:gdLst>
              <a:gd name="connsiteX0" fmla="*/ 1628775 w 1628775"/>
              <a:gd name="connsiteY0" fmla="*/ 2409825 h 2571750"/>
              <a:gd name="connsiteX1" fmla="*/ 0 w 1628775"/>
              <a:gd name="connsiteY1" fmla="*/ 2571750 h 2571750"/>
              <a:gd name="connsiteX2" fmla="*/ 0 w 1628775"/>
              <a:gd name="connsiteY2" fmla="*/ 0 h 2571750"/>
              <a:gd name="connsiteX3" fmla="*/ 1628775 w 1628775"/>
              <a:gd name="connsiteY3" fmla="*/ 180975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8775" h="2571750">
                <a:moveTo>
                  <a:pt x="1628775" y="2409825"/>
                </a:moveTo>
                <a:lnTo>
                  <a:pt x="0" y="2571750"/>
                </a:lnTo>
                <a:lnTo>
                  <a:pt x="0" y="0"/>
                </a:lnTo>
                <a:lnTo>
                  <a:pt x="1628775" y="18097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152400" dist="38100" dir="8100000" algn="tr" rotWithShape="0">
              <a:schemeClr val="accent2">
                <a:alpha val="15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任意多边形: 形状 9"/>
          <p:cNvSpPr/>
          <p:nvPr>
            <p:custDataLst>
              <p:tags r:id="rId10"/>
            </p:custDataLst>
          </p:nvPr>
        </p:nvSpPr>
        <p:spPr>
          <a:xfrm>
            <a:off x="3783104" y="1462823"/>
            <a:ext cx="2018996" cy="3196194"/>
          </a:xfrm>
          <a:custGeom>
            <a:avLst/>
            <a:gdLst>
              <a:gd name="connsiteX0" fmla="*/ 1628775 w 1628775"/>
              <a:gd name="connsiteY0" fmla="*/ 2409825 h 2571750"/>
              <a:gd name="connsiteX1" fmla="*/ 0 w 1628775"/>
              <a:gd name="connsiteY1" fmla="*/ 2571750 h 2571750"/>
              <a:gd name="connsiteX2" fmla="*/ 0 w 1628775"/>
              <a:gd name="connsiteY2" fmla="*/ 0 h 2571750"/>
              <a:gd name="connsiteX3" fmla="*/ 1628775 w 1628775"/>
              <a:gd name="connsiteY3" fmla="*/ 180975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8775" h="2571750">
                <a:moveTo>
                  <a:pt x="1628775" y="2409825"/>
                </a:moveTo>
                <a:lnTo>
                  <a:pt x="0" y="2571750"/>
                </a:lnTo>
                <a:lnTo>
                  <a:pt x="0" y="0"/>
                </a:lnTo>
                <a:lnTo>
                  <a:pt x="1628775" y="180975"/>
                </a:lnTo>
                <a:close/>
              </a:path>
            </a:pathLst>
          </a:custGeom>
          <a:solidFill>
            <a:srgbClr val="FFFFFF">
              <a:alpha val="15000"/>
            </a:srgbClr>
          </a:soli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文本框 22"/>
          <p:cNvSpPr txBox="1"/>
          <p:nvPr>
            <p:custDataLst>
              <p:tags r:id="rId11"/>
            </p:custDataLst>
          </p:nvPr>
        </p:nvSpPr>
        <p:spPr>
          <a:xfrm>
            <a:off x="3784600" y="1939925"/>
            <a:ext cx="1918970" cy="351282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marL="171450" indent="-171450" algn="l">
              <a:lnSpc>
                <a:spcPct val="140000"/>
              </a:lnSpc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anose="05000000000000000000" pitchFamily="2" charset="2"/>
              <a:buChar char="n"/>
            </a:pPr>
            <a:r>
              <a:rPr lang="zh-CN" altLang="en-US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简明是指语言简洁明了。应用文的语言要简明扼要，这不仅是提高工作效率的需要，</a:t>
            </a:r>
            <a:r>
              <a:rPr lang="en-US" altLang="zh-CN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也是减轻不必要的工作压力的途径之一</a:t>
            </a:r>
            <a:r>
              <a:rPr lang="en-US" altLang="zh-CN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。要多使用短句，短句表意简洁明快。长话短说，</a:t>
            </a:r>
            <a:r>
              <a:rPr lang="en-US" altLang="zh-CN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没有空话、套话、废话。因此，我们要反复锤炼语言，提高概括能力。</a:t>
            </a:r>
            <a:endParaRPr lang="zh-CN" altLang="en-US" sz="12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>
            <p:custDataLst>
              <p:tags r:id="rId12"/>
            </p:custDataLst>
          </p:nvPr>
        </p:nvSpPr>
        <p:spPr>
          <a:xfrm>
            <a:off x="4156116" y="1601807"/>
            <a:ext cx="1272599" cy="3378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简明</a:t>
            </a:r>
            <a:endParaRPr lang="zh-CN" altLang="en-US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: 形状 54"/>
          <p:cNvSpPr/>
          <p:nvPr>
            <p:custDataLst>
              <p:tags r:id="rId13"/>
            </p:custDataLst>
          </p:nvPr>
        </p:nvSpPr>
        <p:spPr>
          <a:xfrm>
            <a:off x="6236866" y="1223109"/>
            <a:ext cx="2118174" cy="3675622"/>
          </a:xfrm>
          <a:custGeom>
            <a:avLst/>
            <a:gdLst>
              <a:gd name="connsiteX0" fmla="*/ 1708785 w 1708784"/>
              <a:gd name="connsiteY0" fmla="*/ 2771585 h 2957512"/>
              <a:gd name="connsiteX1" fmla="*/ 0 w 1708784"/>
              <a:gd name="connsiteY1" fmla="*/ 2957513 h 2957512"/>
              <a:gd name="connsiteX2" fmla="*/ 0 w 1708784"/>
              <a:gd name="connsiteY2" fmla="*/ 0 h 2957512"/>
              <a:gd name="connsiteX3" fmla="*/ 1708785 w 1708784"/>
              <a:gd name="connsiteY3" fmla="*/ 212503 h 295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8784" h="2957512">
                <a:moveTo>
                  <a:pt x="1708785" y="2771585"/>
                </a:moveTo>
                <a:lnTo>
                  <a:pt x="0" y="2957513"/>
                </a:lnTo>
                <a:lnTo>
                  <a:pt x="0" y="0"/>
                </a:lnTo>
                <a:lnTo>
                  <a:pt x="1708785" y="212503"/>
                </a:lnTo>
                <a:close/>
              </a:path>
            </a:pathLst>
          </a:custGeom>
          <a:noFill/>
          <a:ln w="9525" cap="flat">
            <a:solidFill>
              <a:schemeClr val="accent1">
                <a:lumMod val="60000"/>
                <a:lumOff val="40000"/>
                <a:alpha val="80000"/>
              </a:schemeClr>
            </a:solidFill>
            <a:prstDash val="solid"/>
            <a:miter/>
          </a:ln>
        </p:spPr>
        <p:txBody>
          <a:bodyPr rtlCol="0" anchor="ctr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任意多边形: 形状 56"/>
          <p:cNvSpPr/>
          <p:nvPr>
            <p:custDataLst>
              <p:tags r:id="rId14"/>
            </p:custDataLst>
          </p:nvPr>
        </p:nvSpPr>
        <p:spPr>
          <a:xfrm>
            <a:off x="6468227" y="1462822"/>
            <a:ext cx="2018996" cy="3196194"/>
          </a:xfrm>
          <a:custGeom>
            <a:avLst/>
            <a:gdLst>
              <a:gd name="connsiteX0" fmla="*/ 1628775 w 1628775"/>
              <a:gd name="connsiteY0" fmla="*/ 2409825 h 2571750"/>
              <a:gd name="connsiteX1" fmla="*/ 0 w 1628775"/>
              <a:gd name="connsiteY1" fmla="*/ 2571750 h 2571750"/>
              <a:gd name="connsiteX2" fmla="*/ 0 w 1628775"/>
              <a:gd name="connsiteY2" fmla="*/ 0 h 2571750"/>
              <a:gd name="connsiteX3" fmla="*/ 1628775 w 1628775"/>
              <a:gd name="connsiteY3" fmla="*/ 180975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8775" h="2571750">
                <a:moveTo>
                  <a:pt x="1628775" y="2409825"/>
                </a:moveTo>
                <a:lnTo>
                  <a:pt x="0" y="2571750"/>
                </a:lnTo>
                <a:lnTo>
                  <a:pt x="0" y="0"/>
                </a:lnTo>
                <a:lnTo>
                  <a:pt x="1628775" y="18097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152400" dist="38100" dir="8100000" algn="tr" rotWithShape="0">
              <a:schemeClr val="accent1">
                <a:alpha val="15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任意多边形: 形状 55"/>
          <p:cNvSpPr/>
          <p:nvPr>
            <p:custDataLst>
              <p:tags r:id="rId15"/>
            </p:custDataLst>
          </p:nvPr>
        </p:nvSpPr>
        <p:spPr>
          <a:xfrm>
            <a:off x="6468227" y="1462823"/>
            <a:ext cx="2018996" cy="3196194"/>
          </a:xfrm>
          <a:custGeom>
            <a:avLst/>
            <a:gdLst>
              <a:gd name="connsiteX0" fmla="*/ 1628775 w 1628775"/>
              <a:gd name="connsiteY0" fmla="*/ 2409825 h 2571750"/>
              <a:gd name="connsiteX1" fmla="*/ 0 w 1628775"/>
              <a:gd name="connsiteY1" fmla="*/ 2571750 h 2571750"/>
              <a:gd name="connsiteX2" fmla="*/ 0 w 1628775"/>
              <a:gd name="connsiteY2" fmla="*/ 0 h 2571750"/>
              <a:gd name="connsiteX3" fmla="*/ 1628775 w 1628775"/>
              <a:gd name="connsiteY3" fmla="*/ 180975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8775" h="2571750">
                <a:moveTo>
                  <a:pt x="1628775" y="2409825"/>
                </a:moveTo>
                <a:lnTo>
                  <a:pt x="0" y="2571750"/>
                </a:lnTo>
                <a:lnTo>
                  <a:pt x="0" y="0"/>
                </a:lnTo>
                <a:lnTo>
                  <a:pt x="1628775" y="180975"/>
                </a:lnTo>
                <a:close/>
              </a:path>
            </a:pathLst>
          </a:custGeom>
          <a:solidFill>
            <a:srgbClr val="FFFFFF">
              <a:alpha val="15000"/>
            </a:srgbClr>
          </a:soli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文本框 29"/>
          <p:cNvSpPr txBox="1"/>
          <p:nvPr>
            <p:custDataLst>
              <p:tags r:id="rId16"/>
            </p:custDataLst>
          </p:nvPr>
        </p:nvSpPr>
        <p:spPr>
          <a:xfrm>
            <a:off x="6547485" y="1939925"/>
            <a:ext cx="1872615" cy="26384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marL="171450" indent="-171450" algn="l">
              <a:lnSpc>
                <a:spcPct val="140000"/>
              </a:lnSpc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anose="05000000000000000000" pitchFamily="2" charset="2"/>
              <a:buChar char="n"/>
            </a:pPr>
            <a:r>
              <a:rPr lang="zh-CN" altLang="en-US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平实是指语言要平直朴实。应用文的行文要用直笔</a:t>
            </a:r>
            <a:r>
              <a:rPr lang="en-US" altLang="zh-CN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直接、真实地叙述事物的本来</a:t>
            </a:r>
            <a:r>
              <a:rPr lang="en-US" altLang="zh-CN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面貌</a:t>
            </a:r>
            <a:r>
              <a:rPr lang="en-US" altLang="zh-CN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),</a:t>
            </a:r>
            <a:r>
              <a:rPr lang="zh-CN" altLang="en-US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抓住要害，直陈其事，不允许有虚构、夸张和想象，少用甚至不用描写、抒情等</a:t>
            </a:r>
            <a:r>
              <a:rPr lang="en-US" altLang="zh-CN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表达方式。</a:t>
            </a:r>
            <a:endParaRPr lang="zh-CN" altLang="en-US" sz="12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2" name="文本框 31"/>
          <p:cNvSpPr txBox="1"/>
          <p:nvPr>
            <p:custDataLst>
              <p:tags r:id="rId17"/>
            </p:custDataLst>
          </p:nvPr>
        </p:nvSpPr>
        <p:spPr>
          <a:xfrm>
            <a:off x="6841239" y="1601807"/>
            <a:ext cx="1272599" cy="3378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r>
              <a:rPr lang="en-US" altLang="zh-CN" b="1" dirty="0">
                <a:solidFill>
                  <a:schemeClr val="accent1"/>
                </a:solidFill>
              </a:rPr>
              <a:t>  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平实</a:t>
            </a:r>
            <a:endParaRPr lang="zh-CN" altLang="en-US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任意多边形: 形状 60"/>
          <p:cNvSpPr/>
          <p:nvPr>
            <p:custDataLst>
              <p:tags r:id="rId18"/>
            </p:custDataLst>
          </p:nvPr>
        </p:nvSpPr>
        <p:spPr>
          <a:xfrm>
            <a:off x="8921988" y="1223109"/>
            <a:ext cx="2118174" cy="3675622"/>
          </a:xfrm>
          <a:custGeom>
            <a:avLst/>
            <a:gdLst>
              <a:gd name="connsiteX0" fmla="*/ 1708785 w 1708784"/>
              <a:gd name="connsiteY0" fmla="*/ 2771585 h 2957512"/>
              <a:gd name="connsiteX1" fmla="*/ 0 w 1708784"/>
              <a:gd name="connsiteY1" fmla="*/ 2957513 h 2957512"/>
              <a:gd name="connsiteX2" fmla="*/ 0 w 1708784"/>
              <a:gd name="connsiteY2" fmla="*/ 0 h 2957512"/>
              <a:gd name="connsiteX3" fmla="*/ 1708785 w 1708784"/>
              <a:gd name="connsiteY3" fmla="*/ 212503 h 295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8784" h="2957512">
                <a:moveTo>
                  <a:pt x="1708785" y="2771585"/>
                </a:moveTo>
                <a:lnTo>
                  <a:pt x="0" y="2957513"/>
                </a:lnTo>
                <a:lnTo>
                  <a:pt x="0" y="0"/>
                </a:lnTo>
                <a:lnTo>
                  <a:pt x="1708785" y="212503"/>
                </a:lnTo>
                <a:close/>
              </a:path>
            </a:pathLst>
          </a:custGeom>
          <a:noFill/>
          <a:ln w="9525" cap="flat">
            <a:solidFill>
              <a:schemeClr val="accent2">
                <a:lumMod val="60000"/>
                <a:lumOff val="40000"/>
                <a:alpha val="80000"/>
              </a:schemeClr>
            </a:solidFill>
            <a:prstDash val="solid"/>
            <a:miter/>
          </a:ln>
        </p:spPr>
        <p:txBody>
          <a:bodyPr rtlCol="0" anchor="ctr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任意多边形: 形状 62"/>
          <p:cNvSpPr/>
          <p:nvPr>
            <p:custDataLst>
              <p:tags r:id="rId19"/>
            </p:custDataLst>
          </p:nvPr>
        </p:nvSpPr>
        <p:spPr>
          <a:xfrm>
            <a:off x="9153349" y="1462822"/>
            <a:ext cx="2018996" cy="3196194"/>
          </a:xfrm>
          <a:custGeom>
            <a:avLst/>
            <a:gdLst>
              <a:gd name="connsiteX0" fmla="*/ 1628775 w 1628775"/>
              <a:gd name="connsiteY0" fmla="*/ 2409825 h 2571750"/>
              <a:gd name="connsiteX1" fmla="*/ 0 w 1628775"/>
              <a:gd name="connsiteY1" fmla="*/ 2571750 h 2571750"/>
              <a:gd name="connsiteX2" fmla="*/ 0 w 1628775"/>
              <a:gd name="connsiteY2" fmla="*/ 0 h 2571750"/>
              <a:gd name="connsiteX3" fmla="*/ 1628775 w 1628775"/>
              <a:gd name="connsiteY3" fmla="*/ 180975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8775" h="2571750">
                <a:moveTo>
                  <a:pt x="1628775" y="2409825"/>
                </a:moveTo>
                <a:lnTo>
                  <a:pt x="0" y="2571750"/>
                </a:lnTo>
                <a:lnTo>
                  <a:pt x="0" y="0"/>
                </a:lnTo>
                <a:lnTo>
                  <a:pt x="1628775" y="18097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  <a:effectLst>
            <a:outerShdw blurRad="152400" dist="38100" dir="8100000" algn="tr" rotWithShape="0">
              <a:schemeClr val="accent2">
                <a:alpha val="15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任意多边形: 形状 61"/>
          <p:cNvSpPr/>
          <p:nvPr>
            <p:custDataLst>
              <p:tags r:id="rId20"/>
            </p:custDataLst>
          </p:nvPr>
        </p:nvSpPr>
        <p:spPr>
          <a:xfrm>
            <a:off x="9153349" y="1462823"/>
            <a:ext cx="2018996" cy="3196194"/>
          </a:xfrm>
          <a:custGeom>
            <a:avLst/>
            <a:gdLst>
              <a:gd name="connsiteX0" fmla="*/ 1628775 w 1628775"/>
              <a:gd name="connsiteY0" fmla="*/ 2409825 h 2571750"/>
              <a:gd name="connsiteX1" fmla="*/ 0 w 1628775"/>
              <a:gd name="connsiteY1" fmla="*/ 2571750 h 2571750"/>
              <a:gd name="connsiteX2" fmla="*/ 0 w 1628775"/>
              <a:gd name="connsiteY2" fmla="*/ 0 h 2571750"/>
              <a:gd name="connsiteX3" fmla="*/ 1628775 w 1628775"/>
              <a:gd name="connsiteY3" fmla="*/ 180975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8775" h="2571750">
                <a:moveTo>
                  <a:pt x="1628775" y="2409825"/>
                </a:moveTo>
                <a:lnTo>
                  <a:pt x="0" y="2571750"/>
                </a:lnTo>
                <a:lnTo>
                  <a:pt x="0" y="0"/>
                </a:lnTo>
                <a:lnTo>
                  <a:pt x="1628775" y="180975"/>
                </a:lnTo>
                <a:close/>
              </a:path>
            </a:pathLst>
          </a:custGeom>
          <a:solidFill>
            <a:srgbClr val="FFFFFF">
              <a:alpha val="15000"/>
            </a:srgbClr>
          </a:soli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4" name="文本框 63"/>
          <p:cNvSpPr txBox="1"/>
          <p:nvPr>
            <p:custDataLst>
              <p:tags r:id="rId21"/>
            </p:custDataLst>
          </p:nvPr>
        </p:nvSpPr>
        <p:spPr>
          <a:xfrm>
            <a:off x="9297670" y="2046605"/>
            <a:ext cx="1728470" cy="19386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marL="171450" indent="-171450" algn="l">
              <a:lnSpc>
                <a:spcPct val="140000"/>
              </a:lnSpc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anose="05000000000000000000" pitchFamily="2" charset="2"/>
              <a:buChar char="n"/>
            </a:pPr>
            <a:r>
              <a:rPr lang="zh-CN" altLang="en-US" sz="12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得体是指言语得当，恰如其分，要符合应用文的语体特征。应用文一般都有特定的读者对象，其语言要讲究得体。</a:t>
            </a:r>
            <a:endParaRPr lang="zh-CN" altLang="en-US" sz="12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5" name="文本框 64"/>
          <p:cNvSpPr txBox="1"/>
          <p:nvPr>
            <p:custDataLst>
              <p:tags r:id="rId22"/>
            </p:custDataLst>
          </p:nvPr>
        </p:nvSpPr>
        <p:spPr>
          <a:xfrm>
            <a:off x="9487626" y="1601807"/>
            <a:ext cx="1272599" cy="3378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得体</a:t>
            </a:r>
            <a:endParaRPr lang="zh-CN" altLang="en-US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609748" y="1703729"/>
            <a:ext cx="10972512" cy="2861310"/>
          </a:xfrm>
          <a:prstGeom prst="rect">
            <a:avLst/>
          </a:prstGeom>
          <a:solidFill>
            <a:schemeClr val="bg2"/>
          </a:solidFill>
        </p:spPr>
        <p:txBody>
          <a:bodyPr>
            <a:spAutoFit/>
          </a:bodyPr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+mn-cs"/>
              </a:rPr>
              <a:t>    </a:t>
            </a:r>
            <a:r>
              <a:rPr kumimoji="0" lang="zh-CN" altLang="en-US" sz="2400" b="1" kern="1200" cap="none" spc="0" normalizeH="0" baseline="0" noProof="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kumimoji="0" lang="zh-CN" altLang="en-US" sz="2400" kern="1200" cap="none" spc="0" normalizeH="0" baseline="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我们认为，美国这些侵略行动应该被</a:t>
            </a:r>
            <a:r>
              <a:rPr kumimoji="0" lang="zh-CN" altLang="en-US" sz="2400" kern="1200" cap="none" spc="0" normalizeH="0" baseline="0" noProof="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制止</a:t>
            </a:r>
            <a:r>
              <a:rPr kumimoji="0" lang="zh-CN" altLang="en-US" sz="2400" kern="1200" cap="none" spc="0" normalizeH="0" baseline="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，亚洲的和平应该得到</a:t>
            </a:r>
            <a:r>
              <a:rPr kumimoji="0" lang="zh-CN" altLang="en-US" sz="2400" kern="1200" cap="none" spc="0" normalizeH="0" baseline="0" noProof="0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保证</a:t>
            </a:r>
            <a:r>
              <a:rPr kumimoji="0" lang="zh-CN" altLang="en-US" sz="2400" kern="1200" cap="none" spc="0" normalizeH="0" baseline="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，亚洲各国的独立和主权应该得到</a:t>
            </a:r>
            <a:r>
              <a:rPr kumimoji="0" lang="zh-CN" altLang="en-US" sz="2400" kern="1200" cap="none" spc="0" normalizeH="0" baseline="0" noProof="0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尊重</a:t>
            </a:r>
            <a:r>
              <a:rPr kumimoji="0" lang="zh-CN" altLang="en-US" sz="2400" kern="1200" cap="none" spc="0" normalizeH="0" baseline="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，亚洲人民的民族权利和自由应该得到</a:t>
            </a:r>
            <a:r>
              <a:rPr kumimoji="0" lang="zh-CN" altLang="en-US" sz="2400" kern="1200" cap="none" spc="0" normalizeH="0" baseline="0" noProof="0" dirty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保障</a:t>
            </a:r>
            <a:r>
              <a:rPr kumimoji="0" lang="zh-CN" altLang="en-US" sz="2400" kern="1200" cap="none" spc="0" normalizeH="0" baseline="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，对亚洲各国内政的干涉应该</a:t>
            </a:r>
            <a:r>
              <a:rPr kumimoji="0" lang="zh-CN" altLang="en-US" sz="2400" kern="1200" cap="none" spc="0" normalizeH="0" baseline="0" noProof="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停止</a:t>
            </a:r>
            <a:r>
              <a:rPr kumimoji="0" lang="en-US" altLang="zh-CN" sz="2400" kern="1200" cap="none" spc="0" normalizeH="0" baseline="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en-US" altLang="zh-CN" sz="2400" kern="1200" cap="none" spc="0" normalizeH="0" baseline="0" noProof="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在亚洲各国的外国军事基地应该</a:t>
            </a:r>
            <a:r>
              <a:rPr kumimoji="0" lang="en-US" altLang="zh-CN" sz="2400" kern="1200" cap="none" spc="0" normalizeH="0" baseline="0" noProof="0" dirty="0" err="1">
                <a:solidFill>
                  <a:srgbClr val="CC00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撤除</a:t>
            </a:r>
            <a:r>
              <a:rPr kumimoji="0" lang="en-US" altLang="zh-CN" sz="2400" kern="1200" cap="none" spc="0" normalizeH="0" baseline="0" noProof="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，驻在亚洲各国的军队应该</a:t>
            </a:r>
            <a:r>
              <a:rPr kumimoji="0" lang="en-US" altLang="zh-CN" sz="2400" kern="1200" cap="none" spc="0" normalizeH="0" baseline="0" noProof="0" dirty="0" err="1">
                <a:solidFill>
                  <a:srgbClr val="CC00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撤退</a:t>
            </a:r>
            <a:r>
              <a:rPr kumimoji="0" lang="en-US" altLang="zh-CN" sz="2400" kern="1200" cap="none" spc="0" normalizeH="0" baseline="0" noProof="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，日本军国主义的复活应该</a:t>
            </a:r>
            <a:r>
              <a:rPr kumimoji="0" lang="en-US" altLang="zh-CN" sz="2400" kern="1200" cap="none" spc="0" normalizeH="0" baseline="0" noProof="0" dirty="0" err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防止</a:t>
            </a:r>
            <a:r>
              <a:rPr kumimoji="0" lang="en-US" altLang="zh-CN" sz="2400" kern="1200" cap="none" spc="0" normalizeH="0" baseline="0" noProof="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，一切经济封锁和限制应该</a:t>
            </a:r>
            <a:r>
              <a:rPr kumimoji="0" lang="en-US" altLang="zh-CN" sz="2400" kern="1200" cap="none" spc="0" normalizeH="0" baseline="0" noProof="0" dirty="0" err="1">
                <a:solidFill>
                  <a:srgbClr val="CC00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取消</a:t>
            </a:r>
            <a:r>
              <a:rPr kumimoji="0" lang="zh-CN" altLang="en-US" sz="2400" kern="1200" cap="none" spc="0" normalizeH="0" baseline="0" noProof="0" dirty="0" err="1">
                <a:solidFill>
                  <a:srgbClr val="CC00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endParaRPr kumimoji="0" lang="zh-CN" altLang="en-US" sz="2400" kern="1200" cap="none" spc="0" normalizeH="0" baseline="0" noProof="0" dirty="0" err="1">
              <a:solidFill>
                <a:srgbClr val="CC00FF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9395" y="150495"/>
            <a:ext cx="284670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40000"/>
              </a:lnSpc>
            </a:pPr>
            <a:r>
              <a:rPr lang="zh-CN" altLang="en-US" b="1" kern="100" dirty="0">
                <a:effectLst/>
                <a:latin typeface="微软雅黑" panose="020B0503020204020204" charset="-122"/>
                <a:ea typeface="微软雅黑" panose="020B0503020204020204" charset="-122"/>
                <a:cs typeface="江城圆体 400W" panose="020B0500000000000000" pitchFamily="34" charset="-122"/>
              </a:rPr>
              <a:t>【例文一】</a:t>
            </a:r>
            <a:endParaRPr lang="zh-CN" altLang="en-US" b="1" kern="100" dirty="0">
              <a:effectLst/>
              <a:latin typeface="微软雅黑" panose="020B0503020204020204" charset="-122"/>
              <a:ea typeface="微软雅黑" panose="020B0503020204020204" charset="-122"/>
              <a:cs typeface="江城圆体 400W" panose="020B0500000000000000" pitchFamily="34" charset="-122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39395" y="150495"/>
            <a:ext cx="284670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40000"/>
              </a:lnSpc>
            </a:pPr>
            <a:r>
              <a:rPr lang="zh-CN" altLang="en-US" b="1" kern="100" dirty="0">
                <a:effectLst/>
                <a:latin typeface="微软雅黑" panose="020B0503020204020204" charset="-122"/>
                <a:ea typeface="微软雅黑" panose="020B0503020204020204" charset="-122"/>
                <a:cs typeface="江城圆体 400W" panose="020B0500000000000000" pitchFamily="34" charset="-122"/>
              </a:rPr>
              <a:t>【例文二】</a:t>
            </a:r>
            <a:endParaRPr lang="zh-CN" altLang="en-US" b="1" kern="100" dirty="0">
              <a:effectLst/>
              <a:latin typeface="微软雅黑" panose="020B0503020204020204" charset="-122"/>
              <a:ea typeface="微软雅黑" panose="020B0503020204020204" charset="-122"/>
              <a:cs typeface="江城圆体 400W" panose="020B0500000000000000" pitchFamily="34" charset="-122"/>
            </a:endParaRPr>
          </a:p>
        </p:txBody>
      </p:sp>
      <p:sp>
        <p:nvSpPr>
          <p:cNvPr id="30722" name="文本框 2"/>
          <p:cNvSpPr txBox="1"/>
          <p:nvPr/>
        </p:nvSpPr>
        <p:spPr>
          <a:xfrm>
            <a:off x="1257300" y="1768475"/>
            <a:ext cx="9677400" cy="1198880"/>
          </a:xfrm>
          <a:prstGeom prst="rect">
            <a:avLst/>
          </a:prstGeom>
          <a:solidFill>
            <a:schemeClr val="bg2"/>
          </a:solidFill>
          <a:ln w="28575" cmpd="thickThin">
            <a:noFill/>
            <a:prstDash val="sysDot"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500" dirty="0">
                <a:latin typeface="Arial" panose="020B0604020202020204" pitchFamily="34" charset="0"/>
              </a:rPr>
              <a:t> </a:t>
            </a:r>
            <a:r>
              <a:rPr lang="en-US" altLang="zh-CN" sz="1500" dirty="0">
                <a:latin typeface="Arial" panose="020B0604020202020204" pitchFamily="34" charset="0"/>
              </a:rPr>
              <a:t>         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不动摇， 不懈怠，不折腾， 担子重， 责任大， 不为任何风险所惧， 不被任何干扰所惑， 勇于变革，勇于创新，永不僵化， 永不停止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39395" y="150495"/>
            <a:ext cx="284670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40000"/>
              </a:lnSpc>
            </a:pPr>
            <a:r>
              <a:rPr lang="zh-CN" altLang="en-US" b="1" kern="100" dirty="0">
                <a:effectLst/>
                <a:latin typeface="微软雅黑" panose="020B0503020204020204" charset="-122"/>
                <a:ea typeface="微软雅黑" panose="020B0503020204020204" charset="-122"/>
                <a:cs typeface="江城圆体 400W" panose="020B0500000000000000" pitchFamily="34" charset="-122"/>
              </a:rPr>
              <a:t>【例文三】</a:t>
            </a:r>
            <a:endParaRPr lang="zh-CN" altLang="en-US" b="1" kern="100" dirty="0">
              <a:effectLst/>
              <a:latin typeface="微软雅黑" panose="020B0503020204020204" charset="-122"/>
              <a:ea typeface="微软雅黑" panose="020B0503020204020204" charset="-122"/>
              <a:cs typeface="江城圆体 400W" panose="020B0500000000000000" pitchFamily="34" charset="-122"/>
            </a:endParaRPr>
          </a:p>
        </p:txBody>
      </p:sp>
      <p:sp>
        <p:nvSpPr>
          <p:cNvPr id="30722" name="文本框 2"/>
          <p:cNvSpPr txBox="1"/>
          <p:nvPr/>
        </p:nvSpPr>
        <p:spPr>
          <a:xfrm>
            <a:off x="759460" y="1167130"/>
            <a:ext cx="10673715" cy="4523105"/>
          </a:xfrm>
          <a:prstGeom prst="rect">
            <a:avLst/>
          </a:prstGeom>
          <a:solidFill>
            <a:schemeClr val="bg2"/>
          </a:solidFill>
          <a:ln w="28575" cmpd="thickThin">
            <a:noFill/>
            <a:prstDash val="sysDot"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500" dirty="0">
                <a:latin typeface="Arial" panose="020B0604020202020204" pitchFamily="34" charset="0"/>
              </a:rPr>
              <a:t> </a:t>
            </a:r>
            <a:r>
              <a:rPr lang="en-US" altLang="zh-CN" sz="1500" dirty="0">
                <a:latin typeface="Arial" panose="020B0604020202020204" pitchFamily="34" charset="0"/>
              </a:rPr>
              <a:t>     </a:t>
            </a:r>
            <a:r>
              <a:rPr lang="zh-CN" altLang="zh-CN" sz="2400" kern="10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《国务院关于表彰国家测绘局第一大地测量队的决定》， 在这篇决定当中， 对国家测绘局第一大地测量队的全体成员，给予很高的评价， 原文有这样一段评价性的文字， 指出</a:t>
            </a:r>
            <a:r>
              <a:rPr lang="zh-CN" altLang="en-US" sz="2400" kern="10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zh-CN" sz="2400" kern="10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“在长期的测绘工作中， 他们不计较个人的名利得失，怀着对党和人民的无限忠诚， 凭着高度的政治责任感和主人翁精神，</a:t>
            </a:r>
            <a:r>
              <a:rPr lang="zh-CN" altLang="zh-CN" sz="2400" kern="100" noProof="0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奔波跋涉</a:t>
            </a:r>
            <a:r>
              <a:rPr lang="zh-CN" altLang="zh-CN" sz="2400" kern="10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 </a:t>
            </a:r>
            <a:r>
              <a:rPr lang="zh-CN" altLang="zh-CN" sz="2400" kern="100" noProof="0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吃苦耐劳</a:t>
            </a:r>
            <a:r>
              <a:rPr lang="zh-CN" altLang="zh-CN" sz="2400" kern="10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 </a:t>
            </a:r>
            <a:r>
              <a:rPr lang="zh-CN" altLang="zh-CN" sz="2400" kern="100" noProof="0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不畏艰险</a:t>
            </a:r>
            <a:r>
              <a:rPr lang="zh-CN" altLang="zh-CN" sz="2400" kern="10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zh-CN" sz="2400" kern="1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默默无闻地开拓进取，</a:t>
            </a:r>
            <a:r>
              <a:rPr lang="zh-CN" altLang="zh-CN" sz="2400" kern="10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克服了种种令人难以想象的困难， 多次经受住</a:t>
            </a:r>
            <a:r>
              <a:rPr lang="zh-CN" altLang="zh-CN" sz="2400" kern="100" noProof="0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高山缺氧</a:t>
            </a:r>
            <a:r>
              <a:rPr lang="zh-CN" altLang="zh-CN" sz="2400" kern="10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 </a:t>
            </a:r>
            <a:r>
              <a:rPr lang="zh-CN" altLang="zh-CN" sz="2400" kern="100" noProof="0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沙漠干涸</a:t>
            </a:r>
            <a:r>
              <a:rPr lang="zh-CN" altLang="zh-CN" sz="2400" kern="10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zh-CN" sz="2400" kern="100" noProof="0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冰雪严寒</a:t>
            </a:r>
            <a:r>
              <a:rPr lang="zh-CN" altLang="zh-CN" sz="2400" kern="10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 </a:t>
            </a:r>
            <a:r>
              <a:rPr lang="zh-CN" altLang="zh-CN" sz="2400" kern="100" noProof="0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高温酷暑</a:t>
            </a:r>
            <a:r>
              <a:rPr lang="zh-CN" altLang="zh-CN" sz="2400" kern="10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zh-CN" sz="2400" kern="100" noProof="0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洪水猛兽</a:t>
            </a:r>
            <a:r>
              <a:rPr lang="zh-CN" altLang="zh-CN" sz="2400" kern="10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 </a:t>
            </a:r>
            <a:r>
              <a:rPr lang="zh-CN" altLang="zh-CN" sz="2400" kern="100" noProof="0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断水断粮</a:t>
            </a:r>
            <a:r>
              <a:rPr lang="zh-CN" altLang="zh-CN" sz="2400" kern="10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等生与死的严峻考验 ”</a:t>
            </a:r>
            <a:r>
              <a:rPr lang="zh-CN" altLang="en-US" sz="2400" kern="100" noProof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kumimoji="0" lang="zh-CN" altLang="en-US" sz="2400" kern="100" cap="none" spc="0" normalizeH="0" baseline="0" noProof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kumimoji="0" lang="zh-CN" altLang="en-US" sz="2400" kern="100" cap="none" spc="0" normalizeH="0" baseline="0" noProof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39395" y="150495"/>
            <a:ext cx="284670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40000"/>
              </a:lnSpc>
            </a:pPr>
            <a:r>
              <a:rPr lang="zh-CN" altLang="en-US" b="1" kern="100" dirty="0">
                <a:effectLst/>
                <a:latin typeface="微软雅黑" panose="020B0503020204020204" charset="-122"/>
                <a:ea typeface="微软雅黑" panose="020B0503020204020204" charset="-122"/>
                <a:cs typeface="江城圆体 400W" panose="020B0500000000000000" pitchFamily="34" charset="-122"/>
              </a:rPr>
              <a:t>【例文四】</a:t>
            </a:r>
            <a:endParaRPr lang="zh-CN" altLang="en-US" b="1" kern="100" dirty="0">
              <a:effectLst/>
              <a:latin typeface="微软雅黑" panose="020B0503020204020204" charset="-122"/>
              <a:ea typeface="微软雅黑" panose="020B0503020204020204" charset="-122"/>
              <a:cs typeface="江城圆体 400W" panose="020B0500000000000000" pitchFamily="34" charset="-122"/>
            </a:endParaRPr>
          </a:p>
        </p:txBody>
      </p:sp>
      <p:sp>
        <p:nvSpPr>
          <p:cNvPr id="30722" name="文本框 2"/>
          <p:cNvSpPr txBox="1"/>
          <p:nvPr/>
        </p:nvSpPr>
        <p:spPr>
          <a:xfrm>
            <a:off x="883285" y="764540"/>
            <a:ext cx="10291445" cy="4964430"/>
          </a:xfrm>
          <a:prstGeom prst="rect">
            <a:avLst/>
          </a:prstGeom>
          <a:solidFill>
            <a:schemeClr val="bg2"/>
          </a:solidFill>
          <a:ln w="28575" cmpd="thickThin">
            <a:noFill/>
            <a:prstDash val="sysDot"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R="0" algn="ctr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1500" dirty="0">
                <a:latin typeface="Arial" panose="020B0604020202020204" pitchFamily="34" charset="0"/>
              </a:rPr>
              <a:t> </a:t>
            </a:r>
            <a:r>
              <a:rPr lang="en-US" altLang="zh-CN" sz="1500" dirty="0">
                <a:latin typeface="Arial" panose="020B0604020202020204" pitchFamily="34" charset="0"/>
              </a:rPr>
              <a:t>     </a:t>
            </a:r>
            <a:r>
              <a:rPr lang="zh-CN" altLang="en-US" sz="2000" b="1" noProof="0" dirty="0">
                <a:solidFill>
                  <a:srgbClr val="1919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习近平在</a:t>
            </a:r>
            <a:r>
              <a:rPr lang="en-US" altLang="zh-CN" sz="2000" b="1" noProof="0" dirty="0">
                <a:solidFill>
                  <a:srgbClr val="1919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G20</a:t>
            </a:r>
            <a:r>
              <a:rPr lang="zh-CN" altLang="en-US" sz="2000" b="1" noProof="0" dirty="0">
                <a:solidFill>
                  <a:srgbClr val="1919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杭州峰会欢迎宴会上的致辞（节选）</a:t>
            </a:r>
            <a:endParaRPr kumimoji="0" lang="en-US" altLang="zh-CN" sz="2000" kern="1200" cap="none" spc="0" normalizeH="0" baseline="0" noProof="0" dirty="0">
              <a:solidFill>
                <a:srgbClr val="19191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noProof="0" dirty="0">
                <a:solidFill>
                  <a:srgbClr val="1919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二十国集团就宛若一座桥，让大家从四面八方走到了一起。这是一座友谊之桥，通过这里我们把友谊的种子播向全球，增进互信、互爱，让彼此的距离不再遥远；这是一座合作之桥，通过这里我们</a:t>
            </a:r>
            <a:r>
              <a:rPr lang="zh-CN" altLang="en-US" sz="2000" noProof="0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共商大计</a:t>
            </a:r>
            <a:r>
              <a:rPr lang="zh-CN" altLang="en-US" sz="2000" noProof="0" dirty="0">
                <a:solidFill>
                  <a:srgbClr val="1919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000" noProof="0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加强协调</a:t>
            </a:r>
            <a:r>
              <a:rPr lang="zh-CN" altLang="en-US" sz="2000" noProof="0" dirty="0">
                <a:solidFill>
                  <a:srgbClr val="1919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000" noProof="0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深化合作</a:t>
            </a:r>
            <a:r>
              <a:rPr lang="zh-CN" altLang="en-US" sz="2000" noProof="0" dirty="0">
                <a:solidFill>
                  <a:srgbClr val="1919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000" noProof="0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谋求共赢</a:t>
            </a:r>
            <a:r>
              <a:rPr lang="zh-CN" altLang="en-US" sz="2000" noProof="0" dirty="0">
                <a:solidFill>
                  <a:srgbClr val="1919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；这是一座未来之桥，通过这里我们</a:t>
            </a:r>
            <a:r>
              <a:rPr lang="zh-CN" altLang="en-US" sz="2000" noProof="0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同命运</a:t>
            </a:r>
            <a:r>
              <a:rPr lang="zh-CN" altLang="en-US" sz="2000" noProof="0" dirty="0">
                <a:solidFill>
                  <a:srgbClr val="1919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000" noProof="0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共患难</a:t>
            </a:r>
            <a:r>
              <a:rPr lang="zh-CN" altLang="en-US" sz="2000" noProof="0" dirty="0">
                <a:solidFill>
                  <a:srgbClr val="1919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2000" noProof="0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携手前行</a:t>
            </a:r>
            <a:r>
              <a:rPr lang="zh-CN" altLang="en-US" sz="2000" noProof="0" dirty="0">
                <a:solidFill>
                  <a:srgbClr val="1919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，共同迎接更加美好的明天。</a:t>
            </a:r>
            <a:endParaRPr kumimoji="0" lang="zh-CN" altLang="en-US" sz="2000" kern="1200" cap="none" spc="0" normalizeH="0" baseline="0" noProof="0" dirty="0">
              <a:solidFill>
                <a:srgbClr val="19191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noProof="0" dirty="0">
                <a:solidFill>
                  <a:srgbClr val="1919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尊敬的各位同事、女士们、先生们、朋友们，我们知道，二十国集团成员具体国情、发展阶段不同，就像杭州的山山水水，各具其态；世界经济的起落波动，就像西湖的晴晴雨雨，乍起还歇。共同应对复杂局面，绝非易事，但只要我们不畏浮云、极目远望，就能看到山明水秀、无处不美的景色。只要我们彼此包容，守望相助，就能无论晴时好、雨时奇都坚定前行，共抵彼岸。</a:t>
            </a:r>
            <a:endParaRPr kumimoji="0" lang="zh-CN" altLang="en-US" sz="2000" kern="100" cap="none" spc="0" normalizeH="0" baseline="0" noProof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39395" y="150495"/>
            <a:ext cx="284670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40000"/>
              </a:lnSpc>
            </a:pPr>
            <a:r>
              <a:rPr lang="zh-CN" altLang="en-US" b="1" kern="100" dirty="0">
                <a:effectLst/>
                <a:latin typeface="微软雅黑" panose="020B0503020204020204" charset="-122"/>
                <a:ea typeface="微软雅黑" panose="020B0503020204020204" charset="-122"/>
                <a:cs typeface="江城圆体 400W" panose="020B0500000000000000" pitchFamily="34" charset="-122"/>
              </a:rPr>
              <a:t>【例文五】</a:t>
            </a:r>
            <a:endParaRPr lang="zh-CN" altLang="en-US" b="1" kern="100" dirty="0">
              <a:effectLst/>
              <a:latin typeface="微软雅黑" panose="020B0503020204020204" charset="-122"/>
              <a:ea typeface="微软雅黑" panose="020B0503020204020204" charset="-122"/>
              <a:cs typeface="江城圆体 400W" panose="020B0500000000000000" pitchFamily="34" charset="-122"/>
            </a:endParaRPr>
          </a:p>
        </p:txBody>
      </p:sp>
      <p:sp>
        <p:nvSpPr>
          <p:cNvPr id="30722" name="文本框 2"/>
          <p:cNvSpPr txBox="1"/>
          <p:nvPr/>
        </p:nvSpPr>
        <p:spPr>
          <a:xfrm>
            <a:off x="1170305" y="1263015"/>
            <a:ext cx="10291445" cy="2861310"/>
          </a:xfrm>
          <a:prstGeom prst="rect">
            <a:avLst/>
          </a:prstGeom>
          <a:solidFill>
            <a:schemeClr val="bg2"/>
          </a:solidFill>
          <a:ln w="28575" cmpd="thickThin">
            <a:noFill/>
            <a:prstDash val="sysDot"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1500" dirty="0">
                <a:latin typeface="Arial" panose="020B0604020202020204" pitchFamily="34" charset="0"/>
              </a:rPr>
              <a:t> </a:t>
            </a:r>
            <a:r>
              <a:rPr lang="en-US" altLang="zh-CN" sz="1500" dirty="0">
                <a:latin typeface="Arial" panose="020B0604020202020204" pitchFamily="34" charset="0"/>
              </a:rPr>
              <a:t> 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zh-CN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“人民群众是我们党的力量源泉和胜利之本， 能否始终保持和发展同人民群众的血肉联系，直接关系到党和国家的盛衰兴亡， 历史经验反复证明， 什么时候党的群众路线执行</a:t>
            </a:r>
            <a:r>
              <a:rPr lang="zh-CN" altLang="en-US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得</a:t>
            </a:r>
            <a:r>
              <a:rPr lang="zh-CN" altLang="zh-CN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好， 党群关系密切</a:t>
            </a:r>
            <a:r>
              <a:rPr lang="zh-CN" altLang="en-US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zh-CN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我们的事业就顺利发展， 什么时候</a:t>
            </a:r>
            <a:r>
              <a:rPr lang="zh-CN" altLang="en-US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党</a:t>
            </a:r>
            <a:r>
              <a:rPr lang="zh-CN" altLang="zh-CN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的群众路线执行</a:t>
            </a:r>
            <a:r>
              <a:rPr lang="zh-CN" altLang="en-US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得</a:t>
            </a:r>
            <a:r>
              <a:rPr lang="zh-CN" altLang="zh-CN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不好， 党群关系受到损害，我们的事业就遭受挫折”</a:t>
            </a:r>
            <a:r>
              <a:rPr lang="zh-CN" altLang="en-US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kumimoji="0" lang="zh-CN" altLang="en-US" sz="2400" kern="100" cap="none" spc="0" normalizeH="0" baseline="0" noProof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7" name="任意多边形: 形状 356"/>
          <p:cNvSpPr/>
          <p:nvPr>
            <p:custDataLst>
              <p:tags r:id="rId1"/>
            </p:custDataLst>
          </p:nvPr>
        </p:nvSpPr>
        <p:spPr>
          <a:xfrm>
            <a:off x="673100" y="1801495"/>
            <a:ext cx="10904220" cy="4461510"/>
          </a:xfrm>
          <a:custGeom>
            <a:avLst/>
            <a:gdLst>
              <a:gd name="connsiteX0" fmla="*/ 0 w 10904220"/>
              <a:gd name="connsiteY0" fmla="*/ 0 h 4461510"/>
              <a:gd name="connsiteX1" fmla="*/ 10904220 w 10904220"/>
              <a:gd name="connsiteY1" fmla="*/ 0 h 4461510"/>
              <a:gd name="connsiteX2" fmla="*/ 10904220 w 10904220"/>
              <a:gd name="connsiteY2" fmla="*/ 3681772 h 4461510"/>
              <a:gd name="connsiteX3" fmla="*/ 10124482 w 10904220"/>
              <a:gd name="connsiteY3" fmla="*/ 4461510 h 4461510"/>
              <a:gd name="connsiteX4" fmla="*/ 0 w 10904220"/>
              <a:gd name="connsiteY4" fmla="*/ 4461510 h 4461510"/>
              <a:gd name="connsiteX5" fmla="*/ 0 w 10904220"/>
              <a:gd name="connsiteY5" fmla="*/ 0 h 4461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04220" h="4461510">
                <a:moveTo>
                  <a:pt x="0" y="0"/>
                </a:moveTo>
                <a:lnTo>
                  <a:pt x="10904220" y="0"/>
                </a:lnTo>
                <a:lnTo>
                  <a:pt x="10904220" y="3681772"/>
                </a:lnTo>
                <a:lnTo>
                  <a:pt x="10124482" y="4461510"/>
                </a:lnTo>
                <a:lnTo>
                  <a:pt x="0" y="4461510"/>
                </a:lnTo>
                <a:lnTo>
                  <a:pt x="0" y="0"/>
                </a:lnTo>
                <a:close/>
              </a:path>
            </a:pathLst>
          </a:custGeom>
          <a:ln w="25400">
            <a:noFill/>
          </a:ln>
          <a:effectLst>
            <a:outerShdw blurRad="76200" dist="38100" dir="2700000" algn="tl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720000" rtlCol="0" anchor="ctr"/>
          <a:lstStyle/>
          <a:p>
            <a:pPr indent="0" fontAlgn="auto">
              <a:lnSpc>
                <a:spcPct val="130000"/>
              </a:lnSpc>
            </a:pPr>
            <a:endParaRPr lang="zh-CN" altLang="en-US" kern="0" spc="0" dirty="0">
              <a:ln>
                <a:noFill/>
                <a:prstDash val="sysDot"/>
              </a:ln>
              <a:solidFill>
                <a:srgbClr val="262626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: 形状 1388"/>
          <p:cNvSpPr/>
          <p:nvPr>
            <p:custDataLst>
              <p:tags r:id="rId3"/>
            </p:custDataLst>
          </p:nvPr>
        </p:nvSpPr>
        <p:spPr>
          <a:xfrm>
            <a:off x="673100" y="1717675"/>
            <a:ext cx="10904220" cy="4562475"/>
          </a:xfrm>
          <a:custGeom>
            <a:avLst/>
            <a:gdLst>
              <a:gd name="connsiteX0" fmla="*/ 4515326 w 4682585"/>
              <a:gd name="connsiteY0" fmla="*/ 1881473 h 2174272"/>
              <a:gd name="connsiteX1" fmla="*/ 4515326 w 4682585"/>
              <a:gd name="connsiteY1" fmla="*/ 2028063 h 2174272"/>
              <a:gd name="connsiteX2" fmla="*/ 4673060 w 4682585"/>
              <a:gd name="connsiteY2" fmla="*/ 2028063 h 2174272"/>
              <a:gd name="connsiteX3" fmla="*/ 4673060 w 4682585"/>
              <a:gd name="connsiteY3" fmla="*/ 1881473 h 2174272"/>
              <a:gd name="connsiteX4" fmla="*/ 4348068 w 4682585"/>
              <a:gd name="connsiteY4" fmla="*/ 1881473 h 2174272"/>
              <a:gd name="connsiteX5" fmla="*/ 4348068 w 4682585"/>
              <a:gd name="connsiteY5" fmla="*/ 2028063 h 2174272"/>
              <a:gd name="connsiteX6" fmla="*/ 4505801 w 4682585"/>
              <a:gd name="connsiteY6" fmla="*/ 2028063 h 2174272"/>
              <a:gd name="connsiteX7" fmla="*/ 4505801 w 4682585"/>
              <a:gd name="connsiteY7" fmla="*/ 1881473 h 2174272"/>
              <a:gd name="connsiteX8" fmla="*/ 4180809 w 4682585"/>
              <a:gd name="connsiteY8" fmla="*/ 1881473 h 2174272"/>
              <a:gd name="connsiteX9" fmla="*/ 4180809 w 4682585"/>
              <a:gd name="connsiteY9" fmla="*/ 2028063 h 2174272"/>
              <a:gd name="connsiteX10" fmla="*/ 4338543 w 4682585"/>
              <a:gd name="connsiteY10" fmla="*/ 2028063 h 2174272"/>
              <a:gd name="connsiteX11" fmla="*/ 4338543 w 4682585"/>
              <a:gd name="connsiteY11" fmla="*/ 1881473 h 2174272"/>
              <a:gd name="connsiteX12" fmla="*/ 4013550 w 4682585"/>
              <a:gd name="connsiteY12" fmla="*/ 1881473 h 2174272"/>
              <a:gd name="connsiteX13" fmla="*/ 4013550 w 4682585"/>
              <a:gd name="connsiteY13" fmla="*/ 2028063 h 2174272"/>
              <a:gd name="connsiteX14" fmla="*/ 4171284 w 4682585"/>
              <a:gd name="connsiteY14" fmla="*/ 2028063 h 2174272"/>
              <a:gd name="connsiteX15" fmla="*/ 4171284 w 4682585"/>
              <a:gd name="connsiteY15" fmla="*/ 1881473 h 2174272"/>
              <a:gd name="connsiteX16" fmla="*/ 3846291 w 4682585"/>
              <a:gd name="connsiteY16" fmla="*/ 1881473 h 2174272"/>
              <a:gd name="connsiteX17" fmla="*/ 3846291 w 4682585"/>
              <a:gd name="connsiteY17" fmla="*/ 2028063 h 2174272"/>
              <a:gd name="connsiteX18" fmla="*/ 4004025 w 4682585"/>
              <a:gd name="connsiteY18" fmla="*/ 2028063 h 2174272"/>
              <a:gd name="connsiteX19" fmla="*/ 4004025 w 4682585"/>
              <a:gd name="connsiteY19" fmla="*/ 1881473 h 2174272"/>
              <a:gd name="connsiteX20" fmla="*/ 3678936 w 4682585"/>
              <a:gd name="connsiteY20" fmla="*/ 1881473 h 2174272"/>
              <a:gd name="connsiteX21" fmla="*/ 3678936 w 4682585"/>
              <a:gd name="connsiteY21" fmla="*/ 2028063 h 2174272"/>
              <a:gd name="connsiteX22" fmla="*/ 3836766 w 4682585"/>
              <a:gd name="connsiteY22" fmla="*/ 2028063 h 2174272"/>
              <a:gd name="connsiteX23" fmla="*/ 3836766 w 4682585"/>
              <a:gd name="connsiteY23" fmla="*/ 1881473 h 2174272"/>
              <a:gd name="connsiteX24" fmla="*/ 3511677 w 4682585"/>
              <a:gd name="connsiteY24" fmla="*/ 1881473 h 2174272"/>
              <a:gd name="connsiteX25" fmla="*/ 3511677 w 4682585"/>
              <a:gd name="connsiteY25" fmla="*/ 2028063 h 2174272"/>
              <a:gd name="connsiteX26" fmla="*/ 3669411 w 4682585"/>
              <a:gd name="connsiteY26" fmla="*/ 2028063 h 2174272"/>
              <a:gd name="connsiteX27" fmla="*/ 3669411 w 4682585"/>
              <a:gd name="connsiteY27" fmla="*/ 1881473 h 2174272"/>
              <a:gd name="connsiteX28" fmla="*/ 3344418 w 4682585"/>
              <a:gd name="connsiteY28" fmla="*/ 1881473 h 2174272"/>
              <a:gd name="connsiteX29" fmla="*/ 3344418 w 4682585"/>
              <a:gd name="connsiteY29" fmla="*/ 2028063 h 2174272"/>
              <a:gd name="connsiteX30" fmla="*/ 3502152 w 4682585"/>
              <a:gd name="connsiteY30" fmla="*/ 2028063 h 2174272"/>
              <a:gd name="connsiteX31" fmla="*/ 3502152 w 4682585"/>
              <a:gd name="connsiteY31" fmla="*/ 1881473 h 2174272"/>
              <a:gd name="connsiteX32" fmla="*/ 3177159 w 4682585"/>
              <a:gd name="connsiteY32" fmla="*/ 1881473 h 2174272"/>
              <a:gd name="connsiteX33" fmla="*/ 3177159 w 4682585"/>
              <a:gd name="connsiteY33" fmla="*/ 2028063 h 2174272"/>
              <a:gd name="connsiteX34" fmla="*/ 3334893 w 4682585"/>
              <a:gd name="connsiteY34" fmla="*/ 2028063 h 2174272"/>
              <a:gd name="connsiteX35" fmla="*/ 3334893 w 4682585"/>
              <a:gd name="connsiteY35" fmla="*/ 1881473 h 2174272"/>
              <a:gd name="connsiteX36" fmla="*/ 3009900 w 4682585"/>
              <a:gd name="connsiteY36" fmla="*/ 1881473 h 2174272"/>
              <a:gd name="connsiteX37" fmla="*/ 3009900 w 4682585"/>
              <a:gd name="connsiteY37" fmla="*/ 2028063 h 2174272"/>
              <a:gd name="connsiteX38" fmla="*/ 3167634 w 4682585"/>
              <a:gd name="connsiteY38" fmla="*/ 2028063 h 2174272"/>
              <a:gd name="connsiteX39" fmla="*/ 3167634 w 4682585"/>
              <a:gd name="connsiteY39" fmla="*/ 1881473 h 2174272"/>
              <a:gd name="connsiteX40" fmla="*/ 2842641 w 4682585"/>
              <a:gd name="connsiteY40" fmla="*/ 1881473 h 2174272"/>
              <a:gd name="connsiteX41" fmla="*/ 2842641 w 4682585"/>
              <a:gd name="connsiteY41" fmla="*/ 2028063 h 2174272"/>
              <a:gd name="connsiteX42" fmla="*/ 3000375 w 4682585"/>
              <a:gd name="connsiteY42" fmla="*/ 2028063 h 2174272"/>
              <a:gd name="connsiteX43" fmla="*/ 3000375 w 4682585"/>
              <a:gd name="connsiteY43" fmla="*/ 1881473 h 2174272"/>
              <a:gd name="connsiteX44" fmla="*/ 2675382 w 4682585"/>
              <a:gd name="connsiteY44" fmla="*/ 1881473 h 2174272"/>
              <a:gd name="connsiteX45" fmla="*/ 2675382 w 4682585"/>
              <a:gd name="connsiteY45" fmla="*/ 2028063 h 2174272"/>
              <a:gd name="connsiteX46" fmla="*/ 2833116 w 4682585"/>
              <a:gd name="connsiteY46" fmla="*/ 2028063 h 2174272"/>
              <a:gd name="connsiteX47" fmla="*/ 2833116 w 4682585"/>
              <a:gd name="connsiteY47" fmla="*/ 1881473 h 2174272"/>
              <a:gd name="connsiteX48" fmla="*/ 2508123 w 4682585"/>
              <a:gd name="connsiteY48" fmla="*/ 1881473 h 2174272"/>
              <a:gd name="connsiteX49" fmla="*/ 2508123 w 4682585"/>
              <a:gd name="connsiteY49" fmla="*/ 2028063 h 2174272"/>
              <a:gd name="connsiteX50" fmla="*/ 2665857 w 4682585"/>
              <a:gd name="connsiteY50" fmla="*/ 2028063 h 2174272"/>
              <a:gd name="connsiteX51" fmla="*/ 2665857 w 4682585"/>
              <a:gd name="connsiteY51" fmla="*/ 1881473 h 2174272"/>
              <a:gd name="connsiteX52" fmla="*/ 2340864 w 4682585"/>
              <a:gd name="connsiteY52" fmla="*/ 1881473 h 2174272"/>
              <a:gd name="connsiteX53" fmla="*/ 2340864 w 4682585"/>
              <a:gd name="connsiteY53" fmla="*/ 2028063 h 2174272"/>
              <a:gd name="connsiteX54" fmla="*/ 2498598 w 4682585"/>
              <a:gd name="connsiteY54" fmla="*/ 2028063 h 2174272"/>
              <a:gd name="connsiteX55" fmla="*/ 2498598 w 4682585"/>
              <a:gd name="connsiteY55" fmla="*/ 1881473 h 2174272"/>
              <a:gd name="connsiteX56" fmla="*/ 2173510 w 4682585"/>
              <a:gd name="connsiteY56" fmla="*/ 1881473 h 2174272"/>
              <a:gd name="connsiteX57" fmla="*/ 2173510 w 4682585"/>
              <a:gd name="connsiteY57" fmla="*/ 2028063 h 2174272"/>
              <a:gd name="connsiteX58" fmla="*/ 2331339 w 4682585"/>
              <a:gd name="connsiteY58" fmla="*/ 2028063 h 2174272"/>
              <a:gd name="connsiteX59" fmla="*/ 2331339 w 4682585"/>
              <a:gd name="connsiteY59" fmla="*/ 1881473 h 2174272"/>
              <a:gd name="connsiteX60" fmla="*/ 2006251 w 4682585"/>
              <a:gd name="connsiteY60" fmla="*/ 1881473 h 2174272"/>
              <a:gd name="connsiteX61" fmla="*/ 2006251 w 4682585"/>
              <a:gd name="connsiteY61" fmla="*/ 2028063 h 2174272"/>
              <a:gd name="connsiteX62" fmla="*/ 2163985 w 4682585"/>
              <a:gd name="connsiteY62" fmla="*/ 2028063 h 2174272"/>
              <a:gd name="connsiteX63" fmla="*/ 2163985 w 4682585"/>
              <a:gd name="connsiteY63" fmla="*/ 1881473 h 2174272"/>
              <a:gd name="connsiteX64" fmla="*/ 1838992 w 4682585"/>
              <a:gd name="connsiteY64" fmla="*/ 1881473 h 2174272"/>
              <a:gd name="connsiteX65" fmla="*/ 1838992 w 4682585"/>
              <a:gd name="connsiteY65" fmla="*/ 2028063 h 2174272"/>
              <a:gd name="connsiteX66" fmla="*/ 1996726 w 4682585"/>
              <a:gd name="connsiteY66" fmla="*/ 2028063 h 2174272"/>
              <a:gd name="connsiteX67" fmla="*/ 1996726 w 4682585"/>
              <a:gd name="connsiteY67" fmla="*/ 1881473 h 2174272"/>
              <a:gd name="connsiteX68" fmla="*/ 1671733 w 4682585"/>
              <a:gd name="connsiteY68" fmla="*/ 1881473 h 2174272"/>
              <a:gd name="connsiteX69" fmla="*/ 1671733 w 4682585"/>
              <a:gd name="connsiteY69" fmla="*/ 2028063 h 2174272"/>
              <a:gd name="connsiteX70" fmla="*/ 1829467 w 4682585"/>
              <a:gd name="connsiteY70" fmla="*/ 2028063 h 2174272"/>
              <a:gd name="connsiteX71" fmla="*/ 1829467 w 4682585"/>
              <a:gd name="connsiteY71" fmla="*/ 1881473 h 2174272"/>
              <a:gd name="connsiteX72" fmla="*/ 1504474 w 4682585"/>
              <a:gd name="connsiteY72" fmla="*/ 1881473 h 2174272"/>
              <a:gd name="connsiteX73" fmla="*/ 1504474 w 4682585"/>
              <a:gd name="connsiteY73" fmla="*/ 2028063 h 2174272"/>
              <a:gd name="connsiteX74" fmla="*/ 1662208 w 4682585"/>
              <a:gd name="connsiteY74" fmla="*/ 2028063 h 2174272"/>
              <a:gd name="connsiteX75" fmla="*/ 1662208 w 4682585"/>
              <a:gd name="connsiteY75" fmla="*/ 1881473 h 2174272"/>
              <a:gd name="connsiteX76" fmla="*/ 1337215 w 4682585"/>
              <a:gd name="connsiteY76" fmla="*/ 1881473 h 2174272"/>
              <a:gd name="connsiteX77" fmla="*/ 1337215 w 4682585"/>
              <a:gd name="connsiteY77" fmla="*/ 2028063 h 2174272"/>
              <a:gd name="connsiteX78" fmla="*/ 1494949 w 4682585"/>
              <a:gd name="connsiteY78" fmla="*/ 2028063 h 2174272"/>
              <a:gd name="connsiteX79" fmla="*/ 1494949 w 4682585"/>
              <a:gd name="connsiteY79" fmla="*/ 1881473 h 2174272"/>
              <a:gd name="connsiteX80" fmla="*/ 1169956 w 4682585"/>
              <a:gd name="connsiteY80" fmla="*/ 1881473 h 2174272"/>
              <a:gd name="connsiteX81" fmla="*/ 1169956 w 4682585"/>
              <a:gd name="connsiteY81" fmla="*/ 2028063 h 2174272"/>
              <a:gd name="connsiteX82" fmla="*/ 1327690 w 4682585"/>
              <a:gd name="connsiteY82" fmla="*/ 2028063 h 2174272"/>
              <a:gd name="connsiteX83" fmla="*/ 1327690 w 4682585"/>
              <a:gd name="connsiteY83" fmla="*/ 1881473 h 2174272"/>
              <a:gd name="connsiteX84" fmla="*/ 1002697 w 4682585"/>
              <a:gd name="connsiteY84" fmla="*/ 1881473 h 2174272"/>
              <a:gd name="connsiteX85" fmla="*/ 1002697 w 4682585"/>
              <a:gd name="connsiteY85" fmla="*/ 2028063 h 2174272"/>
              <a:gd name="connsiteX86" fmla="*/ 1160431 w 4682585"/>
              <a:gd name="connsiteY86" fmla="*/ 2028063 h 2174272"/>
              <a:gd name="connsiteX87" fmla="*/ 1160431 w 4682585"/>
              <a:gd name="connsiteY87" fmla="*/ 1881473 h 2174272"/>
              <a:gd name="connsiteX88" fmla="*/ 835438 w 4682585"/>
              <a:gd name="connsiteY88" fmla="*/ 1881473 h 2174272"/>
              <a:gd name="connsiteX89" fmla="*/ 835438 w 4682585"/>
              <a:gd name="connsiteY89" fmla="*/ 2028063 h 2174272"/>
              <a:gd name="connsiteX90" fmla="*/ 993172 w 4682585"/>
              <a:gd name="connsiteY90" fmla="*/ 2028063 h 2174272"/>
              <a:gd name="connsiteX91" fmla="*/ 993172 w 4682585"/>
              <a:gd name="connsiteY91" fmla="*/ 1881473 h 2174272"/>
              <a:gd name="connsiteX92" fmla="*/ 668179 w 4682585"/>
              <a:gd name="connsiteY92" fmla="*/ 1881473 h 2174272"/>
              <a:gd name="connsiteX93" fmla="*/ 668179 w 4682585"/>
              <a:gd name="connsiteY93" fmla="*/ 2028063 h 2174272"/>
              <a:gd name="connsiteX94" fmla="*/ 825913 w 4682585"/>
              <a:gd name="connsiteY94" fmla="*/ 2028063 h 2174272"/>
              <a:gd name="connsiteX95" fmla="*/ 825913 w 4682585"/>
              <a:gd name="connsiteY95" fmla="*/ 1881473 h 2174272"/>
              <a:gd name="connsiteX96" fmla="*/ 500920 w 4682585"/>
              <a:gd name="connsiteY96" fmla="*/ 1881473 h 2174272"/>
              <a:gd name="connsiteX97" fmla="*/ 500920 w 4682585"/>
              <a:gd name="connsiteY97" fmla="*/ 2028063 h 2174272"/>
              <a:gd name="connsiteX98" fmla="*/ 658654 w 4682585"/>
              <a:gd name="connsiteY98" fmla="*/ 2028063 h 2174272"/>
              <a:gd name="connsiteX99" fmla="*/ 658654 w 4682585"/>
              <a:gd name="connsiteY99" fmla="*/ 1881473 h 2174272"/>
              <a:gd name="connsiteX100" fmla="*/ 333566 w 4682585"/>
              <a:gd name="connsiteY100" fmla="*/ 1881473 h 2174272"/>
              <a:gd name="connsiteX101" fmla="*/ 333566 w 4682585"/>
              <a:gd name="connsiteY101" fmla="*/ 2028063 h 2174272"/>
              <a:gd name="connsiteX102" fmla="*/ 491395 w 4682585"/>
              <a:gd name="connsiteY102" fmla="*/ 2028063 h 2174272"/>
              <a:gd name="connsiteX103" fmla="*/ 491395 w 4682585"/>
              <a:gd name="connsiteY103" fmla="*/ 1881473 h 2174272"/>
              <a:gd name="connsiteX104" fmla="*/ 166307 w 4682585"/>
              <a:gd name="connsiteY104" fmla="*/ 1881473 h 2174272"/>
              <a:gd name="connsiteX105" fmla="*/ 166307 w 4682585"/>
              <a:gd name="connsiteY105" fmla="*/ 2028063 h 2174272"/>
              <a:gd name="connsiteX106" fmla="*/ 324041 w 4682585"/>
              <a:gd name="connsiteY106" fmla="*/ 2028063 h 2174272"/>
              <a:gd name="connsiteX107" fmla="*/ 324041 w 4682585"/>
              <a:gd name="connsiteY107" fmla="*/ 1881473 h 2174272"/>
              <a:gd name="connsiteX108" fmla="*/ 9525 w 4682585"/>
              <a:gd name="connsiteY108" fmla="*/ 1881473 h 2174272"/>
              <a:gd name="connsiteX109" fmla="*/ 9525 w 4682585"/>
              <a:gd name="connsiteY109" fmla="*/ 2028063 h 2174272"/>
              <a:gd name="connsiteX110" fmla="*/ 156782 w 4682585"/>
              <a:gd name="connsiteY110" fmla="*/ 2028063 h 2174272"/>
              <a:gd name="connsiteX111" fmla="*/ 156782 w 4682585"/>
              <a:gd name="connsiteY111" fmla="*/ 1881473 h 2174272"/>
              <a:gd name="connsiteX112" fmla="*/ 4515326 w 4682585"/>
              <a:gd name="connsiteY112" fmla="*/ 1725358 h 2174272"/>
              <a:gd name="connsiteX113" fmla="*/ 4515326 w 4682585"/>
              <a:gd name="connsiteY113" fmla="*/ 1871948 h 2174272"/>
              <a:gd name="connsiteX114" fmla="*/ 4673060 w 4682585"/>
              <a:gd name="connsiteY114" fmla="*/ 1871948 h 2174272"/>
              <a:gd name="connsiteX115" fmla="*/ 4673060 w 4682585"/>
              <a:gd name="connsiteY115" fmla="*/ 1725358 h 2174272"/>
              <a:gd name="connsiteX116" fmla="*/ 4348068 w 4682585"/>
              <a:gd name="connsiteY116" fmla="*/ 1725358 h 2174272"/>
              <a:gd name="connsiteX117" fmla="*/ 4348068 w 4682585"/>
              <a:gd name="connsiteY117" fmla="*/ 1871948 h 2174272"/>
              <a:gd name="connsiteX118" fmla="*/ 4505801 w 4682585"/>
              <a:gd name="connsiteY118" fmla="*/ 1871948 h 2174272"/>
              <a:gd name="connsiteX119" fmla="*/ 4505801 w 4682585"/>
              <a:gd name="connsiteY119" fmla="*/ 1725358 h 2174272"/>
              <a:gd name="connsiteX120" fmla="*/ 4180809 w 4682585"/>
              <a:gd name="connsiteY120" fmla="*/ 1725358 h 2174272"/>
              <a:gd name="connsiteX121" fmla="*/ 4180809 w 4682585"/>
              <a:gd name="connsiteY121" fmla="*/ 1871948 h 2174272"/>
              <a:gd name="connsiteX122" fmla="*/ 4338543 w 4682585"/>
              <a:gd name="connsiteY122" fmla="*/ 1871948 h 2174272"/>
              <a:gd name="connsiteX123" fmla="*/ 4338543 w 4682585"/>
              <a:gd name="connsiteY123" fmla="*/ 1725358 h 2174272"/>
              <a:gd name="connsiteX124" fmla="*/ 4013550 w 4682585"/>
              <a:gd name="connsiteY124" fmla="*/ 1725358 h 2174272"/>
              <a:gd name="connsiteX125" fmla="*/ 4013550 w 4682585"/>
              <a:gd name="connsiteY125" fmla="*/ 1871948 h 2174272"/>
              <a:gd name="connsiteX126" fmla="*/ 4171284 w 4682585"/>
              <a:gd name="connsiteY126" fmla="*/ 1871948 h 2174272"/>
              <a:gd name="connsiteX127" fmla="*/ 4171284 w 4682585"/>
              <a:gd name="connsiteY127" fmla="*/ 1725358 h 2174272"/>
              <a:gd name="connsiteX128" fmla="*/ 3846291 w 4682585"/>
              <a:gd name="connsiteY128" fmla="*/ 1725358 h 2174272"/>
              <a:gd name="connsiteX129" fmla="*/ 3846291 w 4682585"/>
              <a:gd name="connsiteY129" fmla="*/ 1871948 h 2174272"/>
              <a:gd name="connsiteX130" fmla="*/ 4004025 w 4682585"/>
              <a:gd name="connsiteY130" fmla="*/ 1871948 h 2174272"/>
              <a:gd name="connsiteX131" fmla="*/ 4004025 w 4682585"/>
              <a:gd name="connsiteY131" fmla="*/ 1725358 h 2174272"/>
              <a:gd name="connsiteX132" fmla="*/ 3678936 w 4682585"/>
              <a:gd name="connsiteY132" fmla="*/ 1725358 h 2174272"/>
              <a:gd name="connsiteX133" fmla="*/ 3678936 w 4682585"/>
              <a:gd name="connsiteY133" fmla="*/ 1871948 h 2174272"/>
              <a:gd name="connsiteX134" fmla="*/ 3836766 w 4682585"/>
              <a:gd name="connsiteY134" fmla="*/ 1871948 h 2174272"/>
              <a:gd name="connsiteX135" fmla="*/ 3836766 w 4682585"/>
              <a:gd name="connsiteY135" fmla="*/ 1725358 h 2174272"/>
              <a:gd name="connsiteX136" fmla="*/ 3511677 w 4682585"/>
              <a:gd name="connsiteY136" fmla="*/ 1725358 h 2174272"/>
              <a:gd name="connsiteX137" fmla="*/ 3511677 w 4682585"/>
              <a:gd name="connsiteY137" fmla="*/ 1871948 h 2174272"/>
              <a:gd name="connsiteX138" fmla="*/ 3669411 w 4682585"/>
              <a:gd name="connsiteY138" fmla="*/ 1871948 h 2174272"/>
              <a:gd name="connsiteX139" fmla="*/ 3669411 w 4682585"/>
              <a:gd name="connsiteY139" fmla="*/ 1725358 h 2174272"/>
              <a:gd name="connsiteX140" fmla="*/ 3344418 w 4682585"/>
              <a:gd name="connsiteY140" fmla="*/ 1725358 h 2174272"/>
              <a:gd name="connsiteX141" fmla="*/ 3344418 w 4682585"/>
              <a:gd name="connsiteY141" fmla="*/ 1871948 h 2174272"/>
              <a:gd name="connsiteX142" fmla="*/ 3502152 w 4682585"/>
              <a:gd name="connsiteY142" fmla="*/ 1871948 h 2174272"/>
              <a:gd name="connsiteX143" fmla="*/ 3502152 w 4682585"/>
              <a:gd name="connsiteY143" fmla="*/ 1725358 h 2174272"/>
              <a:gd name="connsiteX144" fmla="*/ 3177159 w 4682585"/>
              <a:gd name="connsiteY144" fmla="*/ 1725358 h 2174272"/>
              <a:gd name="connsiteX145" fmla="*/ 3177159 w 4682585"/>
              <a:gd name="connsiteY145" fmla="*/ 1871948 h 2174272"/>
              <a:gd name="connsiteX146" fmla="*/ 3334893 w 4682585"/>
              <a:gd name="connsiteY146" fmla="*/ 1871948 h 2174272"/>
              <a:gd name="connsiteX147" fmla="*/ 3334893 w 4682585"/>
              <a:gd name="connsiteY147" fmla="*/ 1725358 h 2174272"/>
              <a:gd name="connsiteX148" fmla="*/ 3009900 w 4682585"/>
              <a:gd name="connsiteY148" fmla="*/ 1725358 h 2174272"/>
              <a:gd name="connsiteX149" fmla="*/ 3009900 w 4682585"/>
              <a:gd name="connsiteY149" fmla="*/ 1871948 h 2174272"/>
              <a:gd name="connsiteX150" fmla="*/ 3167634 w 4682585"/>
              <a:gd name="connsiteY150" fmla="*/ 1871948 h 2174272"/>
              <a:gd name="connsiteX151" fmla="*/ 3167634 w 4682585"/>
              <a:gd name="connsiteY151" fmla="*/ 1725358 h 2174272"/>
              <a:gd name="connsiteX152" fmla="*/ 2842641 w 4682585"/>
              <a:gd name="connsiteY152" fmla="*/ 1725358 h 2174272"/>
              <a:gd name="connsiteX153" fmla="*/ 2842641 w 4682585"/>
              <a:gd name="connsiteY153" fmla="*/ 1871948 h 2174272"/>
              <a:gd name="connsiteX154" fmla="*/ 3000375 w 4682585"/>
              <a:gd name="connsiteY154" fmla="*/ 1871948 h 2174272"/>
              <a:gd name="connsiteX155" fmla="*/ 3000375 w 4682585"/>
              <a:gd name="connsiteY155" fmla="*/ 1725358 h 2174272"/>
              <a:gd name="connsiteX156" fmla="*/ 2675382 w 4682585"/>
              <a:gd name="connsiteY156" fmla="*/ 1725358 h 2174272"/>
              <a:gd name="connsiteX157" fmla="*/ 2675382 w 4682585"/>
              <a:gd name="connsiteY157" fmla="*/ 1871948 h 2174272"/>
              <a:gd name="connsiteX158" fmla="*/ 2833116 w 4682585"/>
              <a:gd name="connsiteY158" fmla="*/ 1871948 h 2174272"/>
              <a:gd name="connsiteX159" fmla="*/ 2833116 w 4682585"/>
              <a:gd name="connsiteY159" fmla="*/ 1725358 h 2174272"/>
              <a:gd name="connsiteX160" fmla="*/ 2508123 w 4682585"/>
              <a:gd name="connsiteY160" fmla="*/ 1725358 h 2174272"/>
              <a:gd name="connsiteX161" fmla="*/ 2508123 w 4682585"/>
              <a:gd name="connsiteY161" fmla="*/ 1871948 h 2174272"/>
              <a:gd name="connsiteX162" fmla="*/ 2665857 w 4682585"/>
              <a:gd name="connsiteY162" fmla="*/ 1871948 h 2174272"/>
              <a:gd name="connsiteX163" fmla="*/ 2665857 w 4682585"/>
              <a:gd name="connsiteY163" fmla="*/ 1725358 h 2174272"/>
              <a:gd name="connsiteX164" fmla="*/ 2340864 w 4682585"/>
              <a:gd name="connsiteY164" fmla="*/ 1725358 h 2174272"/>
              <a:gd name="connsiteX165" fmla="*/ 2340864 w 4682585"/>
              <a:gd name="connsiteY165" fmla="*/ 1871948 h 2174272"/>
              <a:gd name="connsiteX166" fmla="*/ 2498598 w 4682585"/>
              <a:gd name="connsiteY166" fmla="*/ 1871948 h 2174272"/>
              <a:gd name="connsiteX167" fmla="*/ 2498598 w 4682585"/>
              <a:gd name="connsiteY167" fmla="*/ 1725358 h 2174272"/>
              <a:gd name="connsiteX168" fmla="*/ 2173510 w 4682585"/>
              <a:gd name="connsiteY168" fmla="*/ 1725358 h 2174272"/>
              <a:gd name="connsiteX169" fmla="*/ 2173510 w 4682585"/>
              <a:gd name="connsiteY169" fmla="*/ 1871948 h 2174272"/>
              <a:gd name="connsiteX170" fmla="*/ 2331339 w 4682585"/>
              <a:gd name="connsiteY170" fmla="*/ 1871948 h 2174272"/>
              <a:gd name="connsiteX171" fmla="*/ 2331339 w 4682585"/>
              <a:gd name="connsiteY171" fmla="*/ 1725358 h 2174272"/>
              <a:gd name="connsiteX172" fmla="*/ 2006251 w 4682585"/>
              <a:gd name="connsiteY172" fmla="*/ 1725358 h 2174272"/>
              <a:gd name="connsiteX173" fmla="*/ 2006251 w 4682585"/>
              <a:gd name="connsiteY173" fmla="*/ 1871948 h 2174272"/>
              <a:gd name="connsiteX174" fmla="*/ 2163985 w 4682585"/>
              <a:gd name="connsiteY174" fmla="*/ 1871948 h 2174272"/>
              <a:gd name="connsiteX175" fmla="*/ 2163985 w 4682585"/>
              <a:gd name="connsiteY175" fmla="*/ 1725358 h 2174272"/>
              <a:gd name="connsiteX176" fmla="*/ 1838992 w 4682585"/>
              <a:gd name="connsiteY176" fmla="*/ 1725358 h 2174272"/>
              <a:gd name="connsiteX177" fmla="*/ 1838992 w 4682585"/>
              <a:gd name="connsiteY177" fmla="*/ 1871948 h 2174272"/>
              <a:gd name="connsiteX178" fmla="*/ 1996726 w 4682585"/>
              <a:gd name="connsiteY178" fmla="*/ 1871948 h 2174272"/>
              <a:gd name="connsiteX179" fmla="*/ 1996726 w 4682585"/>
              <a:gd name="connsiteY179" fmla="*/ 1725358 h 2174272"/>
              <a:gd name="connsiteX180" fmla="*/ 1671733 w 4682585"/>
              <a:gd name="connsiteY180" fmla="*/ 1725358 h 2174272"/>
              <a:gd name="connsiteX181" fmla="*/ 1671733 w 4682585"/>
              <a:gd name="connsiteY181" fmla="*/ 1871948 h 2174272"/>
              <a:gd name="connsiteX182" fmla="*/ 1829467 w 4682585"/>
              <a:gd name="connsiteY182" fmla="*/ 1871948 h 2174272"/>
              <a:gd name="connsiteX183" fmla="*/ 1829467 w 4682585"/>
              <a:gd name="connsiteY183" fmla="*/ 1725358 h 2174272"/>
              <a:gd name="connsiteX184" fmla="*/ 1504474 w 4682585"/>
              <a:gd name="connsiteY184" fmla="*/ 1725358 h 2174272"/>
              <a:gd name="connsiteX185" fmla="*/ 1504474 w 4682585"/>
              <a:gd name="connsiteY185" fmla="*/ 1871948 h 2174272"/>
              <a:gd name="connsiteX186" fmla="*/ 1662208 w 4682585"/>
              <a:gd name="connsiteY186" fmla="*/ 1871948 h 2174272"/>
              <a:gd name="connsiteX187" fmla="*/ 1662208 w 4682585"/>
              <a:gd name="connsiteY187" fmla="*/ 1725358 h 2174272"/>
              <a:gd name="connsiteX188" fmla="*/ 1337215 w 4682585"/>
              <a:gd name="connsiteY188" fmla="*/ 1725358 h 2174272"/>
              <a:gd name="connsiteX189" fmla="*/ 1337215 w 4682585"/>
              <a:gd name="connsiteY189" fmla="*/ 1871948 h 2174272"/>
              <a:gd name="connsiteX190" fmla="*/ 1494949 w 4682585"/>
              <a:gd name="connsiteY190" fmla="*/ 1871948 h 2174272"/>
              <a:gd name="connsiteX191" fmla="*/ 1494949 w 4682585"/>
              <a:gd name="connsiteY191" fmla="*/ 1725358 h 2174272"/>
              <a:gd name="connsiteX192" fmla="*/ 1169956 w 4682585"/>
              <a:gd name="connsiteY192" fmla="*/ 1725358 h 2174272"/>
              <a:gd name="connsiteX193" fmla="*/ 1169956 w 4682585"/>
              <a:gd name="connsiteY193" fmla="*/ 1871948 h 2174272"/>
              <a:gd name="connsiteX194" fmla="*/ 1327690 w 4682585"/>
              <a:gd name="connsiteY194" fmla="*/ 1871948 h 2174272"/>
              <a:gd name="connsiteX195" fmla="*/ 1327690 w 4682585"/>
              <a:gd name="connsiteY195" fmla="*/ 1725358 h 2174272"/>
              <a:gd name="connsiteX196" fmla="*/ 1002697 w 4682585"/>
              <a:gd name="connsiteY196" fmla="*/ 1725358 h 2174272"/>
              <a:gd name="connsiteX197" fmla="*/ 1002697 w 4682585"/>
              <a:gd name="connsiteY197" fmla="*/ 1871948 h 2174272"/>
              <a:gd name="connsiteX198" fmla="*/ 1160431 w 4682585"/>
              <a:gd name="connsiteY198" fmla="*/ 1871948 h 2174272"/>
              <a:gd name="connsiteX199" fmla="*/ 1160431 w 4682585"/>
              <a:gd name="connsiteY199" fmla="*/ 1725358 h 2174272"/>
              <a:gd name="connsiteX200" fmla="*/ 835438 w 4682585"/>
              <a:gd name="connsiteY200" fmla="*/ 1725358 h 2174272"/>
              <a:gd name="connsiteX201" fmla="*/ 835438 w 4682585"/>
              <a:gd name="connsiteY201" fmla="*/ 1871948 h 2174272"/>
              <a:gd name="connsiteX202" fmla="*/ 993172 w 4682585"/>
              <a:gd name="connsiteY202" fmla="*/ 1871948 h 2174272"/>
              <a:gd name="connsiteX203" fmla="*/ 993172 w 4682585"/>
              <a:gd name="connsiteY203" fmla="*/ 1725358 h 2174272"/>
              <a:gd name="connsiteX204" fmla="*/ 668179 w 4682585"/>
              <a:gd name="connsiteY204" fmla="*/ 1725358 h 2174272"/>
              <a:gd name="connsiteX205" fmla="*/ 668179 w 4682585"/>
              <a:gd name="connsiteY205" fmla="*/ 1871948 h 2174272"/>
              <a:gd name="connsiteX206" fmla="*/ 825913 w 4682585"/>
              <a:gd name="connsiteY206" fmla="*/ 1871948 h 2174272"/>
              <a:gd name="connsiteX207" fmla="*/ 825913 w 4682585"/>
              <a:gd name="connsiteY207" fmla="*/ 1725358 h 2174272"/>
              <a:gd name="connsiteX208" fmla="*/ 500920 w 4682585"/>
              <a:gd name="connsiteY208" fmla="*/ 1725358 h 2174272"/>
              <a:gd name="connsiteX209" fmla="*/ 500920 w 4682585"/>
              <a:gd name="connsiteY209" fmla="*/ 1871948 h 2174272"/>
              <a:gd name="connsiteX210" fmla="*/ 658654 w 4682585"/>
              <a:gd name="connsiteY210" fmla="*/ 1871948 h 2174272"/>
              <a:gd name="connsiteX211" fmla="*/ 658654 w 4682585"/>
              <a:gd name="connsiteY211" fmla="*/ 1725358 h 2174272"/>
              <a:gd name="connsiteX212" fmla="*/ 333566 w 4682585"/>
              <a:gd name="connsiteY212" fmla="*/ 1725358 h 2174272"/>
              <a:gd name="connsiteX213" fmla="*/ 333566 w 4682585"/>
              <a:gd name="connsiteY213" fmla="*/ 1871948 h 2174272"/>
              <a:gd name="connsiteX214" fmla="*/ 491395 w 4682585"/>
              <a:gd name="connsiteY214" fmla="*/ 1871948 h 2174272"/>
              <a:gd name="connsiteX215" fmla="*/ 491395 w 4682585"/>
              <a:gd name="connsiteY215" fmla="*/ 1725358 h 2174272"/>
              <a:gd name="connsiteX216" fmla="*/ 166307 w 4682585"/>
              <a:gd name="connsiteY216" fmla="*/ 1725358 h 2174272"/>
              <a:gd name="connsiteX217" fmla="*/ 166307 w 4682585"/>
              <a:gd name="connsiteY217" fmla="*/ 1871948 h 2174272"/>
              <a:gd name="connsiteX218" fmla="*/ 324041 w 4682585"/>
              <a:gd name="connsiteY218" fmla="*/ 1871948 h 2174272"/>
              <a:gd name="connsiteX219" fmla="*/ 324041 w 4682585"/>
              <a:gd name="connsiteY219" fmla="*/ 1725358 h 2174272"/>
              <a:gd name="connsiteX220" fmla="*/ 9525 w 4682585"/>
              <a:gd name="connsiteY220" fmla="*/ 1725358 h 2174272"/>
              <a:gd name="connsiteX221" fmla="*/ 9525 w 4682585"/>
              <a:gd name="connsiteY221" fmla="*/ 1871948 h 2174272"/>
              <a:gd name="connsiteX222" fmla="*/ 156782 w 4682585"/>
              <a:gd name="connsiteY222" fmla="*/ 1871948 h 2174272"/>
              <a:gd name="connsiteX223" fmla="*/ 156782 w 4682585"/>
              <a:gd name="connsiteY223" fmla="*/ 1725358 h 2174272"/>
              <a:gd name="connsiteX224" fmla="*/ 4515326 w 4682585"/>
              <a:gd name="connsiteY224" fmla="*/ 1569243 h 2174272"/>
              <a:gd name="connsiteX225" fmla="*/ 4515326 w 4682585"/>
              <a:gd name="connsiteY225" fmla="*/ 1715833 h 2174272"/>
              <a:gd name="connsiteX226" fmla="*/ 4673060 w 4682585"/>
              <a:gd name="connsiteY226" fmla="*/ 1715833 h 2174272"/>
              <a:gd name="connsiteX227" fmla="*/ 4673060 w 4682585"/>
              <a:gd name="connsiteY227" fmla="*/ 1569243 h 2174272"/>
              <a:gd name="connsiteX228" fmla="*/ 4348068 w 4682585"/>
              <a:gd name="connsiteY228" fmla="*/ 1569243 h 2174272"/>
              <a:gd name="connsiteX229" fmla="*/ 4348068 w 4682585"/>
              <a:gd name="connsiteY229" fmla="*/ 1715833 h 2174272"/>
              <a:gd name="connsiteX230" fmla="*/ 4505801 w 4682585"/>
              <a:gd name="connsiteY230" fmla="*/ 1715833 h 2174272"/>
              <a:gd name="connsiteX231" fmla="*/ 4505801 w 4682585"/>
              <a:gd name="connsiteY231" fmla="*/ 1569243 h 2174272"/>
              <a:gd name="connsiteX232" fmla="*/ 4180809 w 4682585"/>
              <a:gd name="connsiteY232" fmla="*/ 1569243 h 2174272"/>
              <a:gd name="connsiteX233" fmla="*/ 4180809 w 4682585"/>
              <a:gd name="connsiteY233" fmla="*/ 1715833 h 2174272"/>
              <a:gd name="connsiteX234" fmla="*/ 4338543 w 4682585"/>
              <a:gd name="connsiteY234" fmla="*/ 1715833 h 2174272"/>
              <a:gd name="connsiteX235" fmla="*/ 4338543 w 4682585"/>
              <a:gd name="connsiteY235" fmla="*/ 1569243 h 2174272"/>
              <a:gd name="connsiteX236" fmla="*/ 4013550 w 4682585"/>
              <a:gd name="connsiteY236" fmla="*/ 1569243 h 2174272"/>
              <a:gd name="connsiteX237" fmla="*/ 4013550 w 4682585"/>
              <a:gd name="connsiteY237" fmla="*/ 1715833 h 2174272"/>
              <a:gd name="connsiteX238" fmla="*/ 4171284 w 4682585"/>
              <a:gd name="connsiteY238" fmla="*/ 1715833 h 2174272"/>
              <a:gd name="connsiteX239" fmla="*/ 4171284 w 4682585"/>
              <a:gd name="connsiteY239" fmla="*/ 1569243 h 2174272"/>
              <a:gd name="connsiteX240" fmla="*/ 3846291 w 4682585"/>
              <a:gd name="connsiteY240" fmla="*/ 1569243 h 2174272"/>
              <a:gd name="connsiteX241" fmla="*/ 3846291 w 4682585"/>
              <a:gd name="connsiteY241" fmla="*/ 1715833 h 2174272"/>
              <a:gd name="connsiteX242" fmla="*/ 4004025 w 4682585"/>
              <a:gd name="connsiteY242" fmla="*/ 1715833 h 2174272"/>
              <a:gd name="connsiteX243" fmla="*/ 4004025 w 4682585"/>
              <a:gd name="connsiteY243" fmla="*/ 1569243 h 2174272"/>
              <a:gd name="connsiteX244" fmla="*/ 3678936 w 4682585"/>
              <a:gd name="connsiteY244" fmla="*/ 1569243 h 2174272"/>
              <a:gd name="connsiteX245" fmla="*/ 3678936 w 4682585"/>
              <a:gd name="connsiteY245" fmla="*/ 1715833 h 2174272"/>
              <a:gd name="connsiteX246" fmla="*/ 3836766 w 4682585"/>
              <a:gd name="connsiteY246" fmla="*/ 1715833 h 2174272"/>
              <a:gd name="connsiteX247" fmla="*/ 3836766 w 4682585"/>
              <a:gd name="connsiteY247" fmla="*/ 1569243 h 2174272"/>
              <a:gd name="connsiteX248" fmla="*/ 3511677 w 4682585"/>
              <a:gd name="connsiteY248" fmla="*/ 1569243 h 2174272"/>
              <a:gd name="connsiteX249" fmla="*/ 3511677 w 4682585"/>
              <a:gd name="connsiteY249" fmla="*/ 1715833 h 2174272"/>
              <a:gd name="connsiteX250" fmla="*/ 3669411 w 4682585"/>
              <a:gd name="connsiteY250" fmla="*/ 1715833 h 2174272"/>
              <a:gd name="connsiteX251" fmla="*/ 3669411 w 4682585"/>
              <a:gd name="connsiteY251" fmla="*/ 1569243 h 2174272"/>
              <a:gd name="connsiteX252" fmla="*/ 3344418 w 4682585"/>
              <a:gd name="connsiteY252" fmla="*/ 1569243 h 2174272"/>
              <a:gd name="connsiteX253" fmla="*/ 3344418 w 4682585"/>
              <a:gd name="connsiteY253" fmla="*/ 1715833 h 2174272"/>
              <a:gd name="connsiteX254" fmla="*/ 3502152 w 4682585"/>
              <a:gd name="connsiteY254" fmla="*/ 1715833 h 2174272"/>
              <a:gd name="connsiteX255" fmla="*/ 3502152 w 4682585"/>
              <a:gd name="connsiteY255" fmla="*/ 1569243 h 2174272"/>
              <a:gd name="connsiteX256" fmla="*/ 3177159 w 4682585"/>
              <a:gd name="connsiteY256" fmla="*/ 1569243 h 2174272"/>
              <a:gd name="connsiteX257" fmla="*/ 3177159 w 4682585"/>
              <a:gd name="connsiteY257" fmla="*/ 1715833 h 2174272"/>
              <a:gd name="connsiteX258" fmla="*/ 3334893 w 4682585"/>
              <a:gd name="connsiteY258" fmla="*/ 1715833 h 2174272"/>
              <a:gd name="connsiteX259" fmla="*/ 3334893 w 4682585"/>
              <a:gd name="connsiteY259" fmla="*/ 1569243 h 2174272"/>
              <a:gd name="connsiteX260" fmla="*/ 3009900 w 4682585"/>
              <a:gd name="connsiteY260" fmla="*/ 1569243 h 2174272"/>
              <a:gd name="connsiteX261" fmla="*/ 3009900 w 4682585"/>
              <a:gd name="connsiteY261" fmla="*/ 1715833 h 2174272"/>
              <a:gd name="connsiteX262" fmla="*/ 3167634 w 4682585"/>
              <a:gd name="connsiteY262" fmla="*/ 1715833 h 2174272"/>
              <a:gd name="connsiteX263" fmla="*/ 3167634 w 4682585"/>
              <a:gd name="connsiteY263" fmla="*/ 1569243 h 2174272"/>
              <a:gd name="connsiteX264" fmla="*/ 2842641 w 4682585"/>
              <a:gd name="connsiteY264" fmla="*/ 1569243 h 2174272"/>
              <a:gd name="connsiteX265" fmla="*/ 2842641 w 4682585"/>
              <a:gd name="connsiteY265" fmla="*/ 1715833 h 2174272"/>
              <a:gd name="connsiteX266" fmla="*/ 3000375 w 4682585"/>
              <a:gd name="connsiteY266" fmla="*/ 1715833 h 2174272"/>
              <a:gd name="connsiteX267" fmla="*/ 3000375 w 4682585"/>
              <a:gd name="connsiteY267" fmla="*/ 1569243 h 2174272"/>
              <a:gd name="connsiteX268" fmla="*/ 2675382 w 4682585"/>
              <a:gd name="connsiteY268" fmla="*/ 1569243 h 2174272"/>
              <a:gd name="connsiteX269" fmla="*/ 2675382 w 4682585"/>
              <a:gd name="connsiteY269" fmla="*/ 1715833 h 2174272"/>
              <a:gd name="connsiteX270" fmla="*/ 2833116 w 4682585"/>
              <a:gd name="connsiteY270" fmla="*/ 1715833 h 2174272"/>
              <a:gd name="connsiteX271" fmla="*/ 2833116 w 4682585"/>
              <a:gd name="connsiteY271" fmla="*/ 1569243 h 2174272"/>
              <a:gd name="connsiteX272" fmla="*/ 2508123 w 4682585"/>
              <a:gd name="connsiteY272" fmla="*/ 1569243 h 2174272"/>
              <a:gd name="connsiteX273" fmla="*/ 2508123 w 4682585"/>
              <a:gd name="connsiteY273" fmla="*/ 1715833 h 2174272"/>
              <a:gd name="connsiteX274" fmla="*/ 2665857 w 4682585"/>
              <a:gd name="connsiteY274" fmla="*/ 1715833 h 2174272"/>
              <a:gd name="connsiteX275" fmla="*/ 2665857 w 4682585"/>
              <a:gd name="connsiteY275" fmla="*/ 1569243 h 2174272"/>
              <a:gd name="connsiteX276" fmla="*/ 2340864 w 4682585"/>
              <a:gd name="connsiteY276" fmla="*/ 1569243 h 2174272"/>
              <a:gd name="connsiteX277" fmla="*/ 2340864 w 4682585"/>
              <a:gd name="connsiteY277" fmla="*/ 1715833 h 2174272"/>
              <a:gd name="connsiteX278" fmla="*/ 2498598 w 4682585"/>
              <a:gd name="connsiteY278" fmla="*/ 1715833 h 2174272"/>
              <a:gd name="connsiteX279" fmla="*/ 2498598 w 4682585"/>
              <a:gd name="connsiteY279" fmla="*/ 1569243 h 2174272"/>
              <a:gd name="connsiteX280" fmla="*/ 2173510 w 4682585"/>
              <a:gd name="connsiteY280" fmla="*/ 1569243 h 2174272"/>
              <a:gd name="connsiteX281" fmla="*/ 2173510 w 4682585"/>
              <a:gd name="connsiteY281" fmla="*/ 1715833 h 2174272"/>
              <a:gd name="connsiteX282" fmla="*/ 2331339 w 4682585"/>
              <a:gd name="connsiteY282" fmla="*/ 1715833 h 2174272"/>
              <a:gd name="connsiteX283" fmla="*/ 2331339 w 4682585"/>
              <a:gd name="connsiteY283" fmla="*/ 1569243 h 2174272"/>
              <a:gd name="connsiteX284" fmla="*/ 2006251 w 4682585"/>
              <a:gd name="connsiteY284" fmla="*/ 1569243 h 2174272"/>
              <a:gd name="connsiteX285" fmla="*/ 2006251 w 4682585"/>
              <a:gd name="connsiteY285" fmla="*/ 1715833 h 2174272"/>
              <a:gd name="connsiteX286" fmla="*/ 2163985 w 4682585"/>
              <a:gd name="connsiteY286" fmla="*/ 1715833 h 2174272"/>
              <a:gd name="connsiteX287" fmla="*/ 2163985 w 4682585"/>
              <a:gd name="connsiteY287" fmla="*/ 1569243 h 2174272"/>
              <a:gd name="connsiteX288" fmla="*/ 1838992 w 4682585"/>
              <a:gd name="connsiteY288" fmla="*/ 1569243 h 2174272"/>
              <a:gd name="connsiteX289" fmla="*/ 1838992 w 4682585"/>
              <a:gd name="connsiteY289" fmla="*/ 1715833 h 2174272"/>
              <a:gd name="connsiteX290" fmla="*/ 1996726 w 4682585"/>
              <a:gd name="connsiteY290" fmla="*/ 1715833 h 2174272"/>
              <a:gd name="connsiteX291" fmla="*/ 1996726 w 4682585"/>
              <a:gd name="connsiteY291" fmla="*/ 1569243 h 2174272"/>
              <a:gd name="connsiteX292" fmla="*/ 1671733 w 4682585"/>
              <a:gd name="connsiteY292" fmla="*/ 1569243 h 2174272"/>
              <a:gd name="connsiteX293" fmla="*/ 1671733 w 4682585"/>
              <a:gd name="connsiteY293" fmla="*/ 1715833 h 2174272"/>
              <a:gd name="connsiteX294" fmla="*/ 1829467 w 4682585"/>
              <a:gd name="connsiteY294" fmla="*/ 1715833 h 2174272"/>
              <a:gd name="connsiteX295" fmla="*/ 1829467 w 4682585"/>
              <a:gd name="connsiteY295" fmla="*/ 1569243 h 2174272"/>
              <a:gd name="connsiteX296" fmla="*/ 1504474 w 4682585"/>
              <a:gd name="connsiteY296" fmla="*/ 1569243 h 2174272"/>
              <a:gd name="connsiteX297" fmla="*/ 1504474 w 4682585"/>
              <a:gd name="connsiteY297" fmla="*/ 1715833 h 2174272"/>
              <a:gd name="connsiteX298" fmla="*/ 1662208 w 4682585"/>
              <a:gd name="connsiteY298" fmla="*/ 1715833 h 2174272"/>
              <a:gd name="connsiteX299" fmla="*/ 1662208 w 4682585"/>
              <a:gd name="connsiteY299" fmla="*/ 1569243 h 2174272"/>
              <a:gd name="connsiteX300" fmla="*/ 1337215 w 4682585"/>
              <a:gd name="connsiteY300" fmla="*/ 1569243 h 2174272"/>
              <a:gd name="connsiteX301" fmla="*/ 1337215 w 4682585"/>
              <a:gd name="connsiteY301" fmla="*/ 1715833 h 2174272"/>
              <a:gd name="connsiteX302" fmla="*/ 1494949 w 4682585"/>
              <a:gd name="connsiteY302" fmla="*/ 1715833 h 2174272"/>
              <a:gd name="connsiteX303" fmla="*/ 1494949 w 4682585"/>
              <a:gd name="connsiteY303" fmla="*/ 1569243 h 2174272"/>
              <a:gd name="connsiteX304" fmla="*/ 1169956 w 4682585"/>
              <a:gd name="connsiteY304" fmla="*/ 1569243 h 2174272"/>
              <a:gd name="connsiteX305" fmla="*/ 1169956 w 4682585"/>
              <a:gd name="connsiteY305" fmla="*/ 1715833 h 2174272"/>
              <a:gd name="connsiteX306" fmla="*/ 1327690 w 4682585"/>
              <a:gd name="connsiteY306" fmla="*/ 1715833 h 2174272"/>
              <a:gd name="connsiteX307" fmla="*/ 1327690 w 4682585"/>
              <a:gd name="connsiteY307" fmla="*/ 1569243 h 2174272"/>
              <a:gd name="connsiteX308" fmla="*/ 1002697 w 4682585"/>
              <a:gd name="connsiteY308" fmla="*/ 1569243 h 2174272"/>
              <a:gd name="connsiteX309" fmla="*/ 1002697 w 4682585"/>
              <a:gd name="connsiteY309" fmla="*/ 1715833 h 2174272"/>
              <a:gd name="connsiteX310" fmla="*/ 1160431 w 4682585"/>
              <a:gd name="connsiteY310" fmla="*/ 1715833 h 2174272"/>
              <a:gd name="connsiteX311" fmla="*/ 1160431 w 4682585"/>
              <a:gd name="connsiteY311" fmla="*/ 1569243 h 2174272"/>
              <a:gd name="connsiteX312" fmla="*/ 835438 w 4682585"/>
              <a:gd name="connsiteY312" fmla="*/ 1569243 h 2174272"/>
              <a:gd name="connsiteX313" fmla="*/ 835438 w 4682585"/>
              <a:gd name="connsiteY313" fmla="*/ 1715833 h 2174272"/>
              <a:gd name="connsiteX314" fmla="*/ 993172 w 4682585"/>
              <a:gd name="connsiteY314" fmla="*/ 1715833 h 2174272"/>
              <a:gd name="connsiteX315" fmla="*/ 993172 w 4682585"/>
              <a:gd name="connsiteY315" fmla="*/ 1569243 h 2174272"/>
              <a:gd name="connsiteX316" fmla="*/ 668179 w 4682585"/>
              <a:gd name="connsiteY316" fmla="*/ 1569243 h 2174272"/>
              <a:gd name="connsiteX317" fmla="*/ 668179 w 4682585"/>
              <a:gd name="connsiteY317" fmla="*/ 1715833 h 2174272"/>
              <a:gd name="connsiteX318" fmla="*/ 825913 w 4682585"/>
              <a:gd name="connsiteY318" fmla="*/ 1715833 h 2174272"/>
              <a:gd name="connsiteX319" fmla="*/ 825913 w 4682585"/>
              <a:gd name="connsiteY319" fmla="*/ 1569243 h 2174272"/>
              <a:gd name="connsiteX320" fmla="*/ 500920 w 4682585"/>
              <a:gd name="connsiteY320" fmla="*/ 1569243 h 2174272"/>
              <a:gd name="connsiteX321" fmla="*/ 500920 w 4682585"/>
              <a:gd name="connsiteY321" fmla="*/ 1715833 h 2174272"/>
              <a:gd name="connsiteX322" fmla="*/ 658654 w 4682585"/>
              <a:gd name="connsiteY322" fmla="*/ 1715833 h 2174272"/>
              <a:gd name="connsiteX323" fmla="*/ 658654 w 4682585"/>
              <a:gd name="connsiteY323" fmla="*/ 1569243 h 2174272"/>
              <a:gd name="connsiteX324" fmla="*/ 333566 w 4682585"/>
              <a:gd name="connsiteY324" fmla="*/ 1569243 h 2174272"/>
              <a:gd name="connsiteX325" fmla="*/ 333566 w 4682585"/>
              <a:gd name="connsiteY325" fmla="*/ 1715833 h 2174272"/>
              <a:gd name="connsiteX326" fmla="*/ 491395 w 4682585"/>
              <a:gd name="connsiteY326" fmla="*/ 1715833 h 2174272"/>
              <a:gd name="connsiteX327" fmla="*/ 491395 w 4682585"/>
              <a:gd name="connsiteY327" fmla="*/ 1569243 h 2174272"/>
              <a:gd name="connsiteX328" fmla="*/ 166307 w 4682585"/>
              <a:gd name="connsiteY328" fmla="*/ 1569243 h 2174272"/>
              <a:gd name="connsiteX329" fmla="*/ 166307 w 4682585"/>
              <a:gd name="connsiteY329" fmla="*/ 1715833 h 2174272"/>
              <a:gd name="connsiteX330" fmla="*/ 324041 w 4682585"/>
              <a:gd name="connsiteY330" fmla="*/ 1715833 h 2174272"/>
              <a:gd name="connsiteX331" fmla="*/ 324041 w 4682585"/>
              <a:gd name="connsiteY331" fmla="*/ 1569243 h 2174272"/>
              <a:gd name="connsiteX332" fmla="*/ 9525 w 4682585"/>
              <a:gd name="connsiteY332" fmla="*/ 1569243 h 2174272"/>
              <a:gd name="connsiteX333" fmla="*/ 9525 w 4682585"/>
              <a:gd name="connsiteY333" fmla="*/ 1715833 h 2174272"/>
              <a:gd name="connsiteX334" fmla="*/ 156782 w 4682585"/>
              <a:gd name="connsiteY334" fmla="*/ 1715833 h 2174272"/>
              <a:gd name="connsiteX335" fmla="*/ 156782 w 4682585"/>
              <a:gd name="connsiteY335" fmla="*/ 1569243 h 2174272"/>
              <a:gd name="connsiteX336" fmla="*/ 4515326 w 4682585"/>
              <a:gd name="connsiteY336" fmla="*/ 1413129 h 2174272"/>
              <a:gd name="connsiteX337" fmla="*/ 4515326 w 4682585"/>
              <a:gd name="connsiteY337" fmla="*/ 1559718 h 2174272"/>
              <a:gd name="connsiteX338" fmla="*/ 4673060 w 4682585"/>
              <a:gd name="connsiteY338" fmla="*/ 1559718 h 2174272"/>
              <a:gd name="connsiteX339" fmla="*/ 4673060 w 4682585"/>
              <a:gd name="connsiteY339" fmla="*/ 1413129 h 2174272"/>
              <a:gd name="connsiteX340" fmla="*/ 4348068 w 4682585"/>
              <a:gd name="connsiteY340" fmla="*/ 1413129 h 2174272"/>
              <a:gd name="connsiteX341" fmla="*/ 4348068 w 4682585"/>
              <a:gd name="connsiteY341" fmla="*/ 1559718 h 2174272"/>
              <a:gd name="connsiteX342" fmla="*/ 4505801 w 4682585"/>
              <a:gd name="connsiteY342" fmla="*/ 1559718 h 2174272"/>
              <a:gd name="connsiteX343" fmla="*/ 4505801 w 4682585"/>
              <a:gd name="connsiteY343" fmla="*/ 1413129 h 2174272"/>
              <a:gd name="connsiteX344" fmla="*/ 4180809 w 4682585"/>
              <a:gd name="connsiteY344" fmla="*/ 1413129 h 2174272"/>
              <a:gd name="connsiteX345" fmla="*/ 4180809 w 4682585"/>
              <a:gd name="connsiteY345" fmla="*/ 1559718 h 2174272"/>
              <a:gd name="connsiteX346" fmla="*/ 4338543 w 4682585"/>
              <a:gd name="connsiteY346" fmla="*/ 1559718 h 2174272"/>
              <a:gd name="connsiteX347" fmla="*/ 4338543 w 4682585"/>
              <a:gd name="connsiteY347" fmla="*/ 1413129 h 2174272"/>
              <a:gd name="connsiteX348" fmla="*/ 4013550 w 4682585"/>
              <a:gd name="connsiteY348" fmla="*/ 1413129 h 2174272"/>
              <a:gd name="connsiteX349" fmla="*/ 4013550 w 4682585"/>
              <a:gd name="connsiteY349" fmla="*/ 1559718 h 2174272"/>
              <a:gd name="connsiteX350" fmla="*/ 4171284 w 4682585"/>
              <a:gd name="connsiteY350" fmla="*/ 1559718 h 2174272"/>
              <a:gd name="connsiteX351" fmla="*/ 4171284 w 4682585"/>
              <a:gd name="connsiteY351" fmla="*/ 1413129 h 2174272"/>
              <a:gd name="connsiteX352" fmla="*/ 3846291 w 4682585"/>
              <a:gd name="connsiteY352" fmla="*/ 1413129 h 2174272"/>
              <a:gd name="connsiteX353" fmla="*/ 3846291 w 4682585"/>
              <a:gd name="connsiteY353" fmla="*/ 1559718 h 2174272"/>
              <a:gd name="connsiteX354" fmla="*/ 4004025 w 4682585"/>
              <a:gd name="connsiteY354" fmla="*/ 1559718 h 2174272"/>
              <a:gd name="connsiteX355" fmla="*/ 4004025 w 4682585"/>
              <a:gd name="connsiteY355" fmla="*/ 1413129 h 2174272"/>
              <a:gd name="connsiteX356" fmla="*/ 3678936 w 4682585"/>
              <a:gd name="connsiteY356" fmla="*/ 1413129 h 2174272"/>
              <a:gd name="connsiteX357" fmla="*/ 3678936 w 4682585"/>
              <a:gd name="connsiteY357" fmla="*/ 1559718 h 2174272"/>
              <a:gd name="connsiteX358" fmla="*/ 3836766 w 4682585"/>
              <a:gd name="connsiteY358" fmla="*/ 1559718 h 2174272"/>
              <a:gd name="connsiteX359" fmla="*/ 3836766 w 4682585"/>
              <a:gd name="connsiteY359" fmla="*/ 1413129 h 2174272"/>
              <a:gd name="connsiteX360" fmla="*/ 3511677 w 4682585"/>
              <a:gd name="connsiteY360" fmla="*/ 1413129 h 2174272"/>
              <a:gd name="connsiteX361" fmla="*/ 3511677 w 4682585"/>
              <a:gd name="connsiteY361" fmla="*/ 1559718 h 2174272"/>
              <a:gd name="connsiteX362" fmla="*/ 3669411 w 4682585"/>
              <a:gd name="connsiteY362" fmla="*/ 1559718 h 2174272"/>
              <a:gd name="connsiteX363" fmla="*/ 3669411 w 4682585"/>
              <a:gd name="connsiteY363" fmla="*/ 1413129 h 2174272"/>
              <a:gd name="connsiteX364" fmla="*/ 3344418 w 4682585"/>
              <a:gd name="connsiteY364" fmla="*/ 1413129 h 2174272"/>
              <a:gd name="connsiteX365" fmla="*/ 3344418 w 4682585"/>
              <a:gd name="connsiteY365" fmla="*/ 1559718 h 2174272"/>
              <a:gd name="connsiteX366" fmla="*/ 3502152 w 4682585"/>
              <a:gd name="connsiteY366" fmla="*/ 1559718 h 2174272"/>
              <a:gd name="connsiteX367" fmla="*/ 3502152 w 4682585"/>
              <a:gd name="connsiteY367" fmla="*/ 1413129 h 2174272"/>
              <a:gd name="connsiteX368" fmla="*/ 3177159 w 4682585"/>
              <a:gd name="connsiteY368" fmla="*/ 1413129 h 2174272"/>
              <a:gd name="connsiteX369" fmla="*/ 3177159 w 4682585"/>
              <a:gd name="connsiteY369" fmla="*/ 1559718 h 2174272"/>
              <a:gd name="connsiteX370" fmla="*/ 3334893 w 4682585"/>
              <a:gd name="connsiteY370" fmla="*/ 1559718 h 2174272"/>
              <a:gd name="connsiteX371" fmla="*/ 3334893 w 4682585"/>
              <a:gd name="connsiteY371" fmla="*/ 1413129 h 2174272"/>
              <a:gd name="connsiteX372" fmla="*/ 3009900 w 4682585"/>
              <a:gd name="connsiteY372" fmla="*/ 1413129 h 2174272"/>
              <a:gd name="connsiteX373" fmla="*/ 3009900 w 4682585"/>
              <a:gd name="connsiteY373" fmla="*/ 1559718 h 2174272"/>
              <a:gd name="connsiteX374" fmla="*/ 3167634 w 4682585"/>
              <a:gd name="connsiteY374" fmla="*/ 1559718 h 2174272"/>
              <a:gd name="connsiteX375" fmla="*/ 3167634 w 4682585"/>
              <a:gd name="connsiteY375" fmla="*/ 1413129 h 2174272"/>
              <a:gd name="connsiteX376" fmla="*/ 2842641 w 4682585"/>
              <a:gd name="connsiteY376" fmla="*/ 1413129 h 2174272"/>
              <a:gd name="connsiteX377" fmla="*/ 2842641 w 4682585"/>
              <a:gd name="connsiteY377" fmla="*/ 1559718 h 2174272"/>
              <a:gd name="connsiteX378" fmla="*/ 3000375 w 4682585"/>
              <a:gd name="connsiteY378" fmla="*/ 1559718 h 2174272"/>
              <a:gd name="connsiteX379" fmla="*/ 3000375 w 4682585"/>
              <a:gd name="connsiteY379" fmla="*/ 1413129 h 2174272"/>
              <a:gd name="connsiteX380" fmla="*/ 2675382 w 4682585"/>
              <a:gd name="connsiteY380" fmla="*/ 1413129 h 2174272"/>
              <a:gd name="connsiteX381" fmla="*/ 2675382 w 4682585"/>
              <a:gd name="connsiteY381" fmla="*/ 1559718 h 2174272"/>
              <a:gd name="connsiteX382" fmla="*/ 2833116 w 4682585"/>
              <a:gd name="connsiteY382" fmla="*/ 1559718 h 2174272"/>
              <a:gd name="connsiteX383" fmla="*/ 2833116 w 4682585"/>
              <a:gd name="connsiteY383" fmla="*/ 1413129 h 2174272"/>
              <a:gd name="connsiteX384" fmla="*/ 2508123 w 4682585"/>
              <a:gd name="connsiteY384" fmla="*/ 1413129 h 2174272"/>
              <a:gd name="connsiteX385" fmla="*/ 2508123 w 4682585"/>
              <a:gd name="connsiteY385" fmla="*/ 1559718 h 2174272"/>
              <a:gd name="connsiteX386" fmla="*/ 2665857 w 4682585"/>
              <a:gd name="connsiteY386" fmla="*/ 1559718 h 2174272"/>
              <a:gd name="connsiteX387" fmla="*/ 2665857 w 4682585"/>
              <a:gd name="connsiteY387" fmla="*/ 1413129 h 2174272"/>
              <a:gd name="connsiteX388" fmla="*/ 2340864 w 4682585"/>
              <a:gd name="connsiteY388" fmla="*/ 1413129 h 2174272"/>
              <a:gd name="connsiteX389" fmla="*/ 2340864 w 4682585"/>
              <a:gd name="connsiteY389" fmla="*/ 1559718 h 2174272"/>
              <a:gd name="connsiteX390" fmla="*/ 2498598 w 4682585"/>
              <a:gd name="connsiteY390" fmla="*/ 1559718 h 2174272"/>
              <a:gd name="connsiteX391" fmla="*/ 2498598 w 4682585"/>
              <a:gd name="connsiteY391" fmla="*/ 1413129 h 2174272"/>
              <a:gd name="connsiteX392" fmla="*/ 2173510 w 4682585"/>
              <a:gd name="connsiteY392" fmla="*/ 1413129 h 2174272"/>
              <a:gd name="connsiteX393" fmla="*/ 2173510 w 4682585"/>
              <a:gd name="connsiteY393" fmla="*/ 1559718 h 2174272"/>
              <a:gd name="connsiteX394" fmla="*/ 2331339 w 4682585"/>
              <a:gd name="connsiteY394" fmla="*/ 1559718 h 2174272"/>
              <a:gd name="connsiteX395" fmla="*/ 2331339 w 4682585"/>
              <a:gd name="connsiteY395" fmla="*/ 1413129 h 2174272"/>
              <a:gd name="connsiteX396" fmla="*/ 2006251 w 4682585"/>
              <a:gd name="connsiteY396" fmla="*/ 1413129 h 2174272"/>
              <a:gd name="connsiteX397" fmla="*/ 2006251 w 4682585"/>
              <a:gd name="connsiteY397" fmla="*/ 1559718 h 2174272"/>
              <a:gd name="connsiteX398" fmla="*/ 2163985 w 4682585"/>
              <a:gd name="connsiteY398" fmla="*/ 1559718 h 2174272"/>
              <a:gd name="connsiteX399" fmla="*/ 2163985 w 4682585"/>
              <a:gd name="connsiteY399" fmla="*/ 1413129 h 2174272"/>
              <a:gd name="connsiteX400" fmla="*/ 1838992 w 4682585"/>
              <a:gd name="connsiteY400" fmla="*/ 1413129 h 2174272"/>
              <a:gd name="connsiteX401" fmla="*/ 1838992 w 4682585"/>
              <a:gd name="connsiteY401" fmla="*/ 1559718 h 2174272"/>
              <a:gd name="connsiteX402" fmla="*/ 1996726 w 4682585"/>
              <a:gd name="connsiteY402" fmla="*/ 1559718 h 2174272"/>
              <a:gd name="connsiteX403" fmla="*/ 1996726 w 4682585"/>
              <a:gd name="connsiteY403" fmla="*/ 1413129 h 2174272"/>
              <a:gd name="connsiteX404" fmla="*/ 1671733 w 4682585"/>
              <a:gd name="connsiteY404" fmla="*/ 1413129 h 2174272"/>
              <a:gd name="connsiteX405" fmla="*/ 1671733 w 4682585"/>
              <a:gd name="connsiteY405" fmla="*/ 1559718 h 2174272"/>
              <a:gd name="connsiteX406" fmla="*/ 1829467 w 4682585"/>
              <a:gd name="connsiteY406" fmla="*/ 1559718 h 2174272"/>
              <a:gd name="connsiteX407" fmla="*/ 1829467 w 4682585"/>
              <a:gd name="connsiteY407" fmla="*/ 1413129 h 2174272"/>
              <a:gd name="connsiteX408" fmla="*/ 1504474 w 4682585"/>
              <a:gd name="connsiteY408" fmla="*/ 1413129 h 2174272"/>
              <a:gd name="connsiteX409" fmla="*/ 1504474 w 4682585"/>
              <a:gd name="connsiteY409" fmla="*/ 1559718 h 2174272"/>
              <a:gd name="connsiteX410" fmla="*/ 1662208 w 4682585"/>
              <a:gd name="connsiteY410" fmla="*/ 1559718 h 2174272"/>
              <a:gd name="connsiteX411" fmla="*/ 1662208 w 4682585"/>
              <a:gd name="connsiteY411" fmla="*/ 1413129 h 2174272"/>
              <a:gd name="connsiteX412" fmla="*/ 1337215 w 4682585"/>
              <a:gd name="connsiteY412" fmla="*/ 1413129 h 2174272"/>
              <a:gd name="connsiteX413" fmla="*/ 1337215 w 4682585"/>
              <a:gd name="connsiteY413" fmla="*/ 1559718 h 2174272"/>
              <a:gd name="connsiteX414" fmla="*/ 1494949 w 4682585"/>
              <a:gd name="connsiteY414" fmla="*/ 1559718 h 2174272"/>
              <a:gd name="connsiteX415" fmla="*/ 1494949 w 4682585"/>
              <a:gd name="connsiteY415" fmla="*/ 1413129 h 2174272"/>
              <a:gd name="connsiteX416" fmla="*/ 1169956 w 4682585"/>
              <a:gd name="connsiteY416" fmla="*/ 1413129 h 2174272"/>
              <a:gd name="connsiteX417" fmla="*/ 1169956 w 4682585"/>
              <a:gd name="connsiteY417" fmla="*/ 1559718 h 2174272"/>
              <a:gd name="connsiteX418" fmla="*/ 1327690 w 4682585"/>
              <a:gd name="connsiteY418" fmla="*/ 1559718 h 2174272"/>
              <a:gd name="connsiteX419" fmla="*/ 1327690 w 4682585"/>
              <a:gd name="connsiteY419" fmla="*/ 1413129 h 2174272"/>
              <a:gd name="connsiteX420" fmla="*/ 1002697 w 4682585"/>
              <a:gd name="connsiteY420" fmla="*/ 1413129 h 2174272"/>
              <a:gd name="connsiteX421" fmla="*/ 1002697 w 4682585"/>
              <a:gd name="connsiteY421" fmla="*/ 1559718 h 2174272"/>
              <a:gd name="connsiteX422" fmla="*/ 1160431 w 4682585"/>
              <a:gd name="connsiteY422" fmla="*/ 1559718 h 2174272"/>
              <a:gd name="connsiteX423" fmla="*/ 1160431 w 4682585"/>
              <a:gd name="connsiteY423" fmla="*/ 1413129 h 2174272"/>
              <a:gd name="connsiteX424" fmla="*/ 835438 w 4682585"/>
              <a:gd name="connsiteY424" fmla="*/ 1413129 h 2174272"/>
              <a:gd name="connsiteX425" fmla="*/ 835438 w 4682585"/>
              <a:gd name="connsiteY425" fmla="*/ 1559718 h 2174272"/>
              <a:gd name="connsiteX426" fmla="*/ 993172 w 4682585"/>
              <a:gd name="connsiteY426" fmla="*/ 1559718 h 2174272"/>
              <a:gd name="connsiteX427" fmla="*/ 993172 w 4682585"/>
              <a:gd name="connsiteY427" fmla="*/ 1413129 h 2174272"/>
              <a:gd name="connsiteX428" fmla="*/ 668179 w 4682585"/>
              <a:gd name="connsiteY428" fmla="*/ 1413129 h 2174272"/>
              <a:gd name="connsiteX429" fmla="*/ 668179 w 4682585"/>
              <a:gd name="connsiteY429" fmla="*/ 1559718 h 2174272"/>
              <a:gd name="connsiteX430" fmla="*/ 825913 w 4682585"/>
              <a:gd name="connsiteY430" fmla="*/ 1559718 h 2174272"/>
              <a:gd name="connsiteX431" fmla="*/ 825913 w 4682585"/>
              <a:gd name="connsiteY431" fmla="*/ 1413129 h 2174272"/>
              <a:gd name="connsiteX432" fmla="*/ 500920 w 4682585"/>
              <a:gd name="connsiteY432" fmla="*/ 1413129 h 2174272"/>
              <a:gd name="connsiteX433" fmla="*/ 500920 w 4682585"/>
              <a:gd name="connsiteY433" fmla="*/ 1559718 h 2174272"/>
              <a:gd name="connsiteX434" fmla="*/ 658654 w 4682585"/>
              <a:gd name="connsiteY434" fmla="*/ 1559718 h 2174272"/>
              <a:gd name="connsiteX435" fmla="*/ 658654 w 4682585"/>
              <a:gd name="connsiteY435" fmla="*/ 1413129 h 2174272"/>
              <a:gd name="connsiteX436" fmla="*/ 333566 w 4682585"/>
              <a:gd name="connsiteY436" fmla="*/ 1413129 h 2174272"/>
              <a:gd name="connsiteX437" fmla="*/ 333566 w 4682585"/>
              <a:gd name="connsiteY437" fmla="*/ 1559718 h 2174272"/>
              <a:gd name="connsiteX438" fmla="*/ 491395 w 4682585"/>
              <a:gd name="connsiteY438" fmla="*/ 1559718 h 2174272"/>
              <a:gd name="connsiteX439" fmla="*/ 491395 w 4682585"/>
              <a:gd name="connsiteY439" fmla="*/ 1413129 h 2174272"/>
              <a:gd name="connsiteX440" fmla="*/ 166307 w 4682585"/>
              <a:gd name="connsiteY440" fmla="*/ 1413129 h 2174272"/>
              <a:gd name="connsiteX441" fmla="*/ 166307 w 4682585"/>
              <a:gd name="connsiteY441" fmla="*/ 1559718 h 2174272"/>
              <a:gd name="connsiteX442" fmla="*/ 324041 w 4682585"/>
              <a:gd name="connsiteY442" fmla="*/ 1559718 h 2174272"/>
              <a:gd name="connsiteX443" fmla="*/ 324041 w 4682585"/>
              <a:gd name="connsiteY443" fmla="*/ 1413129 h 2174272"/>
              <a:gd name="connsiteX444" fmla="*/ 9525 w 4682585"/>
              <a:gd name="connsiteY444" fmla="*/ 1413129 h 2174272"/>
              <a:gd name="connsiteX445" fmla="*/ 9525 w 4682585"/>
              <a:gd name="connsiteY445" fmla="*/ 1559718 h 2174272"/>
              <a:gd name="connsiteX446" fmla="*/ 156782 w 4682585"/>
              <a:gd name="connsiteY446" fmla="*/ 1559718 h 2174272"/>
              <a:gd name="connsiteX447" fmla="*/ 156782 w 4682585"/>
              <a:gd name="connsiteY447" fmla="*/ 1413129 h 2174272"/>
              <a:gd name="connsiteX448" fmla="*/ 4515326 w 4682585"/>
              <a:gd name="connsiteY448" fmla="*/ 1257014 h 2174272"/>
              <a:gd name="connsiteX449" fmla="*/ 4515326 w 4682585"/>
              <a:gd name="connsiteY449" fmla="*/ 1403604 h 2174272"/>
              <a:gd name="connsiteX450" fmla="*/ 4673060 w 4682585"/>
              <a:gd name="connsiteY450" fmla="*/ 1403604 h 2174272"/>
              <a:gd name="connsiteX451" fmla="*/ 4673060 w 4682585"/>
              <a:gd name="connsiteY451" fmla="*/ 1257014 h 2174272"/>
              <a:gd name="connsiteX452" fmla="*/ 4348068 w 4682585"/>
              <a:gd name="connsiteY452" fmla="*/ 1257014 h 2174272"/>
              <a:gd name="connsiteX453" fmla="*/ 4348068 w 4682585"/>
              <a:gd name="connsiteY453" fmla="*/ 1403604 h 2174272"/>
              <a:gd name="connsiteX454" fmla="*/ 4505801 w 4682585"/>
              <a:gd name="connsiteY454" fmla="*/ 1403604 h 2174272"/>
              <a:gd name="connsiteX455" fmla="*/ 4505801 w 4682585"/>
              <a:gd name="connsiteY455" fmla="*/ 1257014 h 2174272"/>
              <a:gd name="connsiteX456" fmla="*/ 4180809 w 4682585"/>
              <a:gd name="connsiteY456" fmla="*/ 1257014 h 2174272"/>
              <a:gd name="connsiteX457" fmla="*/ 4180809 w 4682585"/>
              <a:gd name="connsiteY457" fmla="*/ 1403604 h 2174272"/>
              <a:gd name="connsiteX458" fmla="*/ 4338543 w 4682585"/>
              <a:gd name="connsiteY458" fmla="*/ 1403604 h 2174272"/>
              <a:gd name="connsiteX459" fmla="*/ 4338543 w 4682585"/>
              <a:gd name="connsiteY459" fmla="*/ 1257014 h 2174272"/>
              <a:gd name="connsiteX460" fmla="*/ 4013550 w 4682585"/>
              <a:gd name="connsiteY460" fmla="*/ 1257014 h 2174272"/>
              <a:gd name="connsiteX461" fmla="*/ 4013550 w 4682585"/>
              <a:gd name="connsiteY461" fmla="*/ 1403604 h 2174272"/>
              <a:gd name="connsiteX462" fmla="*/ 4171284 w 4682585"/>
              <a:gd name="connsiteY462" fmla="*/ 1403604 h 2174272"/>
              <a:gd name="connsiteX463" fmla="*/ 4171284 w 4682585"/>
              <a:gd name="connsiteY463" fmla="*/ 1257014 h 2174272"/>
              <a:gd name="connsiteX464" fmla="*/ 3846291 w 4682585"/>
              <a:gd name="connsiteY464" fmla="*/ 1257014 h 2174272"/>
              <a:gd name="connsiteX465" fmla="*/ 3846291 w 4682585"/>
              <a:gd name="connsiteY465" fmla="*/ 1403604 h 2174272"/>
              <a:gd name="connsiteX466" fmla="*/ 4004025 w 4682585"/>
              <a:gd name="connsiteY466" fmla="*/ 1403604 h 2174272"/>
              <a:gd name="connsiteX467" fmla="*/ 4004025 w 4682585"/>
              <a:gd name="connsiteY467" fmla="*/ 1257014 h 2174272"/>
              <a:gd name="connsiteX468" fmla="*/ 3678936 w 4682585"/>
              <a:gd name="connsiteY468" fmla="*/ 1257014 h 2174272"/>
              <a:gd name="connsiteX469" fmla="*/ 3678936 w 4682585"/>
              <a:gd name="connsiteY469" fmla="*/ 1403604 h 2174272"/>
              <a:gd name="connsiteX470" fmla="*/ 3836766 w 4682585"/>
              <a:gd name="connsiteY470" fmla="*/ 1403604 h 2174272"/>
              <a:gd name="connsiteX471" fmla="*/ 3836766 w 4682585"/>
              <a:gd name="connsiteY471" fmla="*/ 1257014 h 2174272"/>
              <a:gd name="connsiteX472" fmla="*/ 3511677 w 4682585"/>
              <a:gd name="connsiteY472" fmla="*/ 1257014 h 2174272"/>
              <a:gd name="connsiteX473" fmla="*/ 3511677 w 4682585"/>
              <a:gd name="connsiteY473" fmla="*/ 1403604 h 2174272"/>
              <a:gd name="connsiteX474" fmla="*/ 3669411 w 4682585"/>
              <a:gd name="connsiteY474" fmla="*/ 1403604 h 2174272"/>
              <a:gd name="connsiteX475" fmla="*/ 3669411 w 4682585"/>
              <a:gd name="connsiteY475" fmla="*/ 1257014 h 2174272"/>
              <a:gd name="connsiteX476" fmla="*/ 3344418 w 4682585"/>
              <a:gd name="connsiteY476" fmla="*/ 1257014 h 2174272"/>
              <a:gd name="connsiteX477" fmla="*/ 3344418 w 4682585"/>
              <a:gd name="connsiteY477" fmla="*/ 1403604 h 2174272"/>
              <a:gd name="connsiteX478" fmla="*/ 3502152 w 4682585"/>
              <a:gd name="connsiteY478" fmla="*/ 1403604 h 2174272"/>
              <a:gd name="connsiteX479" fmla="*/ 3502152 w 4682585"/>
              <a:gd name="connsiteY479" fmla="*/ 1257014 h 2174272"/>
              <a:gd name="connsiteX480" fmla="*/ 3177159 w 4682585"/>
              <a:gd name="connsiteY480" fmla="*/ 1257014 h 2174272"/>
              <a:gd name="connsiteX481" fmla="*/ 3177159 w 4682585"/>
              <a:gd name="connsiteY481" fmla="*/ 1403604 h 2174272"/>
              <a:gd name="connsiteX482" fmla="*/ 3334893 w 4682585"/>
              <a:gd name="connsiteY482" fmla="*/ 1403604 h 2174272"/>
              <a:gd name="connsiteX483" fmla="*/ 3334893 w 4682585"/>
              <a:gd name="connsiteY483" fmla="*/ 1257014 h 2174272"/>
              <a:gd name="connsiteX484" fmla="*/ 3009900 w 4682585"/>
              <a:gd name="connsiteY484" fmla="*/ 1257014 h 2174272"/>
              <a:gd name="connsiteX485" fmla="*/ 3009900 w 4682585"/>
              <a:gd name="connsiteY485" fmla="*/ 1403604 h 2174272"/>
              <a:gd name="connsiteX486" fmla="*/ 3167634 w 4682585"/>
              <a:gd name="connsiteY486" fmla="*/ 1403604 h 2174272"/>
              <a:gd name="connsiteX487" fmla="*/ 3167634 w 4682585"/>
              <a:gd name="connsiteY487" fmla="*/ 1257014 h 2174272"/>
              <a:gd name="connsiteX488" fmla="*/ 2842641 w 4682585"/>
              <a:gd name="connsiteY488" fmla="*/ 1257014 h 2174272"/>
              <a:gd name="connsiteX489" fmla="*/ 2842641 w 4682585"/>
              <a:gd name="connsiteY489" fmla="*/ 1403604 h 2174272"/>
              <a:gd name="connsiteX490" fmla="*/ 3000375 w 4682585"/>
              <a:gd name="connsiteY490" fmla="*/ 1403604 h 2174272"/>
              <a:gd name="connsiteX491" fmla="*/ 3000375 w 4682585"/>
              <a:gd name="connsiteY491" fmla="*/ 1257014 h 2174272"/>
              <a:gd name="connsiteX492" fmla="*/ 2675382 w 4682585"/>
              <a:gd name="connsiteY492" fmla="*/ 1257014 h 2174272"/>
              <a:gd name="connsiteX493" fmla="*/ 2675382 w 4682585"/>
              <a:gd name="connsiteY493" fmla="*/ 1403604 h 2174272"/>
              <a:gd name="connsiteX494" fmla="*/ 2833116 w 4682585"/>
              <a:gd name="connsiteY494" fmla="*/ 1403604 h 2174272"/>
              <a:gd name="connsiteX495" fmla="*/ 2833116 w 4682585"/>
              <a:gd name="connsiteY495" fmla="*/ 1257014 h 2174272"/>
              <a:gd name="connsiteX496" fmla="*/ 2508123 w 4682585"/>
              <a:gd name="connsiteY496" fmla="*/ 1257014 h 2174272"/>
              <a:gd name="connsiteX497" fmla="*/ 2508123 w 4682585"/>
              <a:gd name="connsiteY497" fmla="*/ 1403604 h 2174272"/>
              <a:gd name="connsiteX498" fmla="*/ 2665857 w 4682585"/>
              <a:gd name="connsiteY498" fmla="*/ 1403604 h 2174272"/>
              <a:gd name="connsiteX499" fmla="*/ 2665857 w 4682585"/>
              <a:gd name="connsiteY499" fmla="*/ 1257014 h 2174272"/>
              <a:gd name="connsiteX500" fmla="*/ 2340864 w 4682585"/>
              <a:gd name="connsiteY500" fmla="*/ 1257014 h 2174272"/>
              <a:gd name="connsiteX501" fmla="*/ 2340864 w 4682585"/>
              <a:gd name="connsiteY501" fmla="*/ 1403604 h 2174272"/>
              <a:gd name="connsiteX502" fmla="*/ 2498598 w 4682585"/>
              <a:gd name="connsiteY502" fmla="*/ 1403604 h 2174272"/>
              <a:gd name="connsiteX503" fmla="*/ 2498598 w 4682585"/>
              <a:gd name="connsiteY503" fmla="*/ 1257014 h 2174272"/>
              <a:gd name="connsiteX504" fmla="*/ 2173510 w 4682585"/>
              <a:gd name="connsiteY504" fmla="*/ 1257014 h 2174272"/>
              <a:gd name="connsiteX505" fmla="*/ 2173510 w 4682585"/>
              <a:gd name="connsiteY505" fmla="*/ 1403604 h 2174272"/>
              <a:gd name="connsiteX506" fmla="*/ 2331339 w 4682585"/>
              <a:gd name="connsiteY506" fmla="*/ 1403604 h 2174272"/>
              <a:gd name="connsiteX507" fmla="*/ 2331339 w 4682585"/>
              <a:gd name="connsiteY507" fmla="*/ 1257014 h 2174272"/>
              <a:gd name="connsiteX508" fmla="*/ 2006251 w 4682585"/>
              <a:gd name="connsiteY508" fmla="*/ 1257014 h 2174272"/>
              <a:gd name="connsiteX509" fmla="*/ 2006251 w 4682585"/>
              <a:gd name="connsiteY509" fmla="*/ 1403604 h 2174272"/>
              <a:gd name="connsiteX510" fmla="*/ 2163985 w 4682585"/>
              <a:gd name="connsiteY510" fmla="*/ 1403604 h 2174272"/>
              <a:gd name="connsiteX511" fmla="*/ 2163985 w 4682585"/>
              <a:gd name="connsiteY511" fmla="*/ 1257014 h 2174272"/>
              <a:gd name="connsiteX512" fmla="*/ 1838992 w 4682585"/>
              <a:gd name="connsiteY512" fmla="*/ 1257014 h 2174272"/>
              <a:gd name="connsiteX513" fmla="*/ 1838992 w 4682585"/>
              <a:gd name="connsiteY513" fmla="*/ 1403604 h 2174272"/>
              <a:gd name="connsiteX514" fmla="*/ 1996726 w 4682585"/>
              <a:gd name="connsiteY514" fmla="*/ 1403604 h 2174272"/>
              <a:gd name="connsiteX515" fmla="*/ 1996726 w 4682585"/>
              <a:gd name="connsiteY515" fmla="*/ 1257014 h 2174272"/>
              <a:gd name="connsiteX516" fmla="*/ 1671733 w 4682585"/>
              <a:gd name="connsiteY516" fmla="*/ 1257014 h 2174272"/>
              <a:gd name="connsiteX517" fmla="*/ 1671733 w 4682585"/>
              <a:gd name="connsiteY517" fmla="*/ 1403604 h 2174272"/>
              <a:gd name="connsiteX518" fmla="*/ 1829467 w 4682585"/>
              <a:gd name="connsiteY518" fmla="*/ 1403604 h 2174272"/>
              <a:gd name="connsiteX519" fmla="*/ 1829467 w 4682585"/>
              <a:gd name="connsiteY519" fmla="*/ 1257014 h 2174272"/>
              <a:gd name="connsiteX520" fmla="*/ 1504474 w 4682585"/>
              <a:gd name="connsiteY520" fmla="*/ 1257014 h 2174272"/>
              <a:gd name="connsiteX521" fmla="*/ 1504474 w 4682585"/>
              <a:gd name="connsiteY521" fmla="*/ 1403604 h 2174272"/>
              <a:gd name="connsiteX522" fmla="*/ 1662208 w 4682585"/>
              <a:gd name="connsiteY522" fmla="*/ 1403604 h 2174272"/>
              <a:gd name="connsiteX523" fmla="*/ 1662208 w 4682585"/>
              <a:gd name="connsiteY523" fmla="*/ 1257014 h 2174272"/>
              <a:gd name="connsiteX524" fmla="*/ 1337215 w 4682585"/>
              <a:gd name="connsiteY524" fmla="*/ 1257014 h 2174272"/>
              <a:gd name="connsiteX525" fmla="*/ 1337215 w 4682585"/>
              <a:gd name="connsiteY525" fmla="*/ 1403604 h 2174272"/>
              <a:gd name="connsiteX526" fmla="*/ 1494949 w 4682585"/>
              <a:gd name="connsiteY526" fmla="*/ 1403604 h 2174272"/>
              <a:gd name="connsiteX527" fmla="*/ 1494949 w 4682585"/>
              <a:gd name="connsiteY527" fmla="*/ 1257014 h 2174272"/>
              <a:gd name="connsiteX528" fmla="*/ 1169956 w 4682585"/>
              <a:gd name="connsiteY528" fmla="*/ 1257014 h 2174272"/>
              <a:gd name="connsiteX529" fmla="*/ 1169956 w 4682585"/>
              <a:gd name="connsiteY529" fmla="*/ 1403604 h 2174272"/>
              <a:gd name="connsiteX530" fmla="*/ 1327690 w 4682585"/>
              <a:gd name="connsiteY530" fmla="*/ 1403604 h 2174272"/>
              <a:gd name="connsiteX531" fmla="*/ 1327690 w 4682585"/>
              <a:gd name="connsiteY531" fmla="*/ 1257014 h 2174272"/>
              <a:gd name="connsiteX532" fmla="*/ 1002697 w 4682585"/>
              <a:gd name="connsiteY532" fmla="*/ 1257014 h 2174272"/>
              <a:gd name="connsiteX533" fmla="*/ 1002697 w 4682585"/>
              <a:gd name="connsiteY533" fmla="*/ 1403604 h 2174272"/>
              <a:gd name="connsiteX534" fmla="*/ 1160431 w 4682585"/>
              <a:gd name="connsiteY534" fmla="*/ 1403604 h 2174272"/>
              <a:gd name="connsiteX535" fmla="*/ 1160431 w 4682585"/>
              <a:gd name="connsiteY535" fmla="*/ 1257014 h 2174272"/>
              <a:gd name="connsiteX536" fmla="*/ 835438 w 4682585"/>
              <a:gd name="connsiteY536" fmla="*/ 1257014 h 2174272"/>
              <a:gd name="connsiteX537" fmla="*/ 835438 w 4682585"/>
              <a:gd name="connsiteY537" fmla="*/ 1403604 h 2174272"/>
              <a:gd name="connsiteX538" fmla="*/ 993172 w 4682585"/>
              <a:gd name="connsiteY538" fmla="*/ 1403604 h 2174272"/>
              <a:gd name="connsiteX539" fmla="*/ 993172 w 4682585"/>
              <a:gd name="connsiteY539" fmla="*/ 1257014 h 2174272"/>
              <a:gd name="connsiteX540" fmla="*/ 668179 w 4682585"/>
              <a:gd name="connsiteY540" fmla="*/ 1257014 h 2174272"/>
              <a:gd name="connsiteX541" fmla="*/ 668179 w 4682585"/>
              <a:gd name="connsiteY541" fmla="*/ 1403604 h 2174272"/>
              <a:gd name="connsiteX542" fmla="*/ 825913 w 4682585"/>
              <a:gd name="connsiteY542" fmla="*/ 1403604 h 2174272"/>
              <a:gd name="connsiteX543" fmla="*/ 825913 w 4682585"/>
              <a:gd name="connsiteY543" fmla="*/ 1257014 h 2174272"/>
              <a:gd name="connsiteX544" fmla="*/ 500920 w 4682585"/>
              <a:gd name="connsiteY544" fmla="*/ 1257014 h 2174272"/>
              <a:gd name="connsiteX545" fmla="*/ 500920 w 4682585"/>
              <a:gd name="connsiteY545" fmla="*/ 1403604 h 2174272"/>
              <a:gd name="connsiteX546" fmla="*/ 658654 w 4682585"/>
              <a:gd name="connsiteY546" fmla="*/ 1403604 h 2174272"/>
              <a:gd name="connsiteX547" fmla="*/ 658654 w 4682585"/>
              <a:gd name="connsiteY547" fmla="*/ 1257014 h 2174272"/>
              <a:gd name="connsiteX548" fmla="*/ 333566 w 4682585"/>
              <a:gd name="connsiteY548" fmla="*/ 1257014 h 2174272"/>
              <a:gd name="connsiteX549" fmla="*/ 333566 w 4682585"/>
              <a:gd name="connsiteY549" fmla="*/ 1403604 h 2174272"/>
              <a:gd name="connsiteX550" fmla="*/ 491395 w 4682585"/>
              <a:gd name="connsiteY550" fmla="*/ 1403604 h 2174272"/>
              <a:gd name="connsiteX551" fmla="*/ 491395 w 4682585"/>
              <a:gd name="connsiteY551" fmla="*/ 1257014 h 2174272"/>
              <a:gd name="connsiteX552" fmla="*/ 166307 w 4682585"/>
              <a:gd name="connsiteY552" fmla="*/ 1257014 h 2174272"/>
              <a:gd name="connsiteX553" fmla="*/ 166307 w 4682585"/>
              <a:gd name="connsiteY553" fmla="*/ 1403604 h 2174272"/>
              <a:gd name="connsiteX554" fmla="*/ 324041 w 4682585"/>
              <a:gd name="connsiteY554" fmla="*/ 1403604 h 2174272"/>
              <a:gd name="connsiteX555" fmla="*/ 324041 w 4682585"/>
              <a:gd name="connsiteY555" fmla="*/ 1257014 h 2174272"/>
              <a:gd name="connsiteX556" fmla="*/ 9525 w 4682585"/>
              <a:gd name="connsiteY556" fmla="*/ 1257014 h 2174272"/>
              <a:gd name="connsiteX557" fmla="*/ 9525 w 4682585"/>
              <a:gd name="connsiteY557" fmla="*/ 1403604 h 2174272"/>
              <a:gd name="connsiteX558" fmla="*/ 156782 w 4682585"/>
              <a:gd name="connsiteY558" fmla="*/ 1403604 h 2174272"/>
              <a:gd name="connsiteX559" fmla="*/ 156782 w 4682585"/>
              <a:gd name="connsiteY559" fmla="*/ 1257014 h 2174272"/>
              <a:gd name="connsiteX560" fmla="*/ 4515326 w 4682585"/>
              <a:gd name="connsiteY560" fmla="*/ 1100899 h 2174272"/>
              <a:gd name="connsiteX561" fmla="*/ 4515326 w 4682585"/>
              <a:gd name="connsiteY561" fmla="*/ 1247489 h 2174272"/>
              <a:gd name="connsiteX562" fmla="*/ 4673060 w 4682585"/>
              <a:gd name="connsiteY562" fmla="*/ 1247489 h 2174272"/>
              <a:gd name="connsiteX563" fmla="*/ 4673060 w 4682585"/>
              <a:gd name="connsiteY563" fmla="*/ 1100899 h 2174272"/>
              <a:gd name="connsiteX564" fmla="*/ 4348068 w 4682585"/>
              <a:gd name="connsiteY564" fmla="*/ 1100899 h 2174272"/>
              <a:gd name="connsiteX565" fmla="*/ 4348068 w 4682585"/>
              <a:gd name="connsiteY565" fmla="*/ 1247489 h 2174272"/>
              <a:gd name="connsiteX566" fmla="*/ 4505801 w 4682585"/>
              <a:gd name="connsiteY566" fmla="*/ 1247489 h 2174272"/>
              <a:gd name="connsiteX567" fmla="*/ 4505801 w 4682585"/>
              <a:gd name="connsiteY567" fmla="*/ 1100899 h 2174272"/>
              <a:gd name="connsiteX568" fmla="*/ 4180809 w 4682585"/>
              <a:gd name="connsiteY568" fmla="*/ 1100899 h 2174272"/>
              <a:gd name="connsiteX569" fmla="*/ 4180809 w 4682585"/>
              <a:gd name="connsiteY569" fmla="*/ 1247489 h 2174272"/>
              <a:gd name="connsiteX570" fmla="*/ 4338543 w 4682585"/>
              <a:gd name="connsiteY570" fmla="*/ 1247489 h 2174272"/>
              <a:gd name="connsiteX571" fmla="*/ 4338543 w 4682585"/>
              <a:gd name="connsiteY571" fmla="*/ 1100899 h 2174272"/>
              <a:gd name="connsiteX572" fmla="*/ 4013550 w 4682585"/>
              <a:gd name="connsiteY572" fmla="*/ 1100899 h 2174272"/>
              <a:gd name="connsiteX573" fmla="*/ 4013550 w 4682585"/>
              <a:gd name="connsiteY573" fmla="*/ 1247489 h 2174272"/>
              <a:gd name="connsiteX574" fmla="*/ 4171284 w 4682585"/>
              <a:gd name="connsiteY574" fmla="*/ 1247489 h 2174272"/>
              <a:gd name="connsiteX575" fmla="*/ 4171284 w 4682585"/>
              <a:gd name="connsiteY575" fmla="*/ 1100899 h 2174272"/>
              <a:gd name="connsiteX576" fmla="*/ 3846291 w 4682585"/>
              <a:gd name="connsiteY576" fmla="*/ 1100899 h 2174272"/>
              <a:gd name="connsiteX577" fmla="*/ 3846291 w 4682585"/>
              <a:gd name="connsiteY577" fmla="*/ 1247489 h 2174272"/>
              <a:gd name="connsiteX578" fmla="*/ 4004025 w 4682585"/>
              <a:gd name="connsiteY578" fmla="*/ 1247489 h 2174272"/>
              <a:gd name="connsiteX579" fmla="*/ 4004025 w 4682585"/>
              <a:gd name="connsiteY579" fmla="*/ 1100899 h 2174272"/>
              <a:gd name="connsiteX580" fmla="*/ 3678936 w 4682585"/>
              <a:gd name="connsiteY580" fmla="*/ 1100899 h 2174272"/>
              <a:gd name="connsiteX581" fmla="*/ 3678936 w 4682585"/>
              <a:gd name="connsiteY581" fmla="*/ 1247489 h 2174272"/>
              <a:gd name="connsiteX582" fmla="*/ 3836766 w 4682585"/>
              <a:gd name="connsiteY582" fmla="*/ 1247489 h 2174272"/>
              <a:gd name="connsiteX583" fmla="*/ 3836766 w 4682585"/>
              <a:gd name="connsiteY583" fmla="*/ 1100899 h 2174272"/>
              <a:gd name="connsiteX584" fmla="*/ 3511677 w 4682585"/>
              <a:gd name="connsiteY584" fmla="*/ 1100899 h 2174272"/>
              <a:gd name="connsiteX585" fmla="*/ 3511677 w 4682585"/>
              <a:gd name="connsiteY585" fmla="*/ 1247489 h 2174272"/>
              <a:gd name="connsiteX586" fmla="*/ 3669411 w 4682585"/>
              <a:gd name="connsiteY586" fmla="*/ 1247489 h 2174272"/>
              <a:gd name="connsiteX587" fmla="*/ 3669411 w 4682585"/>
              <a:gd name="connsiteY587" fmla="*/ 1100899 h 2174272"/>
              <a:gd name="connsiteX588" fmla="*/ 3344418 w 4682585"/>
              <a:gd name="connsiteY588" fmla="*/ 1100899 h 2174272"/>
              <a:gd name="connsiteX589" fmla="*/ 3344418 w 4682585"/>
              <a:gd name="connsiteY589" fmla="*/ 1247489 h 2174272"/>
              <a:gd name="connsiteX590" fmla="*/ 3502152 w 4682585"/>
              <a:gd name="connsiteY590" fmla="*/ 1247489 h 2174272"/>
              <a:gd name="connsiteX591" fmla="*/ 3502152 w 4682585"/>
              <a:gd name="connsiteY591" fmla="*/ 1100899 h 2174272"/>
              <a:gd name="connsiteX592" fmla="*/ 3177159 w 4682585"/>
              <a:gd name="connsiteY592" fmla="*/ 1100899 h 2174272"/>
              <a:gd name="connsiteX593" fmla="*/ 3177159 w 4682585"/>
              <a:gd name="connsiteY593" fmla="*/ 1247489 h 2174272"/>
              <a:gd name="connsiteX594" fmla="*/ 3334893 w 4682585"/>
              <a:gd name="connsiteY594" fmla="*/ 1247489 h 2174272"/>
              <a:gd name="connsiteX595" fmla="*/ 3334893 w 4682585"/>
              <a:gd name="connsiteY595" fmla="*/ 1100899 h 2174272"/>
              <a:gd name="connsiteX596" fmla="*/ 3009900 w 4682585"/>
              <a:gd name="connsiteY596" fmla="*/ 1100899 h 2174272"/>
              <a:gd name="connsiteX597" fmla="*/ 3009900 w 4682585"/>
              <a:gd name="connsiteY597" fmla="*/ 1247489 h 2174272"/>
              <a:gd name="connsiteX598" fmla="*/ 3167634 w 4682585"/>
              <a:gd name="connsiteY598" fmla="*/ 1247489 h 2174272"/>
              <a:gd name="connsiteX599" fmla="*/ 3167634 w 4682585"/>
              <a:gd name="connsiteY599" fmla="*/ 1100899 h 2174272"/>
              <a:gd name="connsiteX600" fmla="*/ 2842641 w 4682585"/>
              <a:gd name="connsiteY600" fmla="*/ 1100899 h 2174272"/>
              <a:gd name="connsiteX601" fmla="*/ 2842641 w 4682585"/>
              <a:gd name="connsiteY601" fmla="*/ 1247489 h 2174272"/>
              <a:gd name="connsiteX602" fmla="*/ 3000375 w 4682585"/>
              <a:gd name="connsiteY602" fmla="*/ 1247489 h 2174272"/>
              <a:gd name="connsiteX603" fmla="*/ 3000375 w 4682585"/>
              <a:gd name="connsiteY603" fmla="*/ 1100899 h 2174272"/>
              <a:gd name="connsiteX604" fmla="*/ 2675382 w 4682585"/>
              <a:gd name="connsiteY604" fmla="*/ 1100899 h 2174272"/>
              <a:gd name="connsiteX605" fmla="*/ 2675382 w 4682585"/>
              <a:gd name="connsiteY605" fmla="*/ 1247489 h 2174272"/>
              <a:gd name="connsiteX606" fmla="*/ 2833116 w 4682585"/>
              <a:gd name="connsiteY606" fmla="*/ 1247489 h 2174272"/>
              <a:gd name="connsiteX607" fmla="*/ 2833116 w 4682585"/>
              <a:gd name="connsiteY607" fmla="*/ 1100899 h 2174272"/>
              <a:gd name="connsiteX608" fmla="*/ 2508123 w 4682585"/>
              <a:gd name="connsiteY608" fmla="*/ 1100899 h 2174272"/>
              <a:gd name="connsiteX609" fmla="*/ 2508123 w 4682585"/>
              <a:gd name="connsiteY609" fmla="*/ 1247489 h 2174272"/>
              <a:gd name="connsiteX610" fmla="*/ 2665857 w 4682585"/>
              <a:gd name="connsiteY610" fmla="*/ 1247489 h 2174272"/>
              <a:gd name="connsiteX611" fmla="*/ 2665857 w 4682585"/>
              <a:gd name="connsiteY611" fmla="*/ 1100899 h 2174272"/>
              <a:gd name="connsiteX612" fmla="*/ 2340864 w 4682585"/>
              <a:gd name="connsiteY612" fmla="*/ 1100899 h 2174272"/>
              <a:gd name="connsiteX613" fmla="*/ 2340864 w 4682585"/>
              <a:gd name="connsiteY613" fmla="*/ 1247489 h 2174272"/>
              <a:gd name="connsiteX614" fmla="*/ 2498598 w 4682585"/>
              <a:gd name="connsiteY614" fmla="*/ 1247489 h 2174272"/>
              <a:gd name="connsiteX615" fmla="*/ 2498598 w 4682585"/>
              <a:gd name="connsiteY615" fmla="*/ 1100899 h 2174272"/>
              <a:gd name="connsiteX616" fmla="*/ 2173510 w 4682585"/>
              <a:gd name="connsiteY616" fmla="*/ 1100899 h 2174272"/>
              <a:gd name="connsiteX617" fmla="*/ 2173510 w 4682585"/>
              <a:gd name="connsiteY617" fmla="*/ 1247489 h 2174272"/>
              <a:gd name="connsiteX618" fmla="*/ 2331339 w 4682585"/>
              <a:gd name="connsiteY618" fmla="*/ 1247489 h 2174272"/>
              <a:gd name="connsiteX619" fmla="*/ 2331339 w 4682585"/>
              <a:gd name="connsiteY619" fmla="*/ 1100899 h 2174272"/>
              <a:gd name="connsiteX620" fmla="*/ 2006251 w 4682585"/>
              <a:gd name="connsiteY620" fmla="*/ 1100899 h 2174272"/>
              <a:gd name="connsiteX621" fmla="*/ 2006251 w 4682585"/>
              <a:gd name="connsiteY621" fmla="*/ 1247489 h 2174272"/>
              <a:gd name="connsiteX622" fmla="*/ 2163985 w 4682585"/>
              <a:gd name="connsiteY622" fmla="*/ 1247489 h 2174272"/>
              <a:gd name="connsiteX623" fmla="*/ 2163985 w 4682585"/>
              <a:gd name="connsiteY623" fmla="*/ 1100899 h 2174272"/>
              <a:gd name="connsiteX624" fmla="*/ 1838992 w 4682585"/>
              <a:gd name="connsiteY624" fmla="*/ 1100899 h 2174272"/>
              <a:gd name="connsiteX625" fmla="*/ 1838992 w 4682585"/>
              <a:gd name="connsiteY625" fmla="*/ 1247489 h 2174272"/>
              <a:gd name="connsiteX626" fmla="*/ 1996726 w 4682585"/>
              <a:gd name="connsiteY626" fmla="*/ 1247489 h 2174272"/>
              <a:gd name="connsiteX627" fmla="*/ 1996726 w 4682585"/>
              <a:gd name="connsiteY627" fmla="*/ 1100899 h 2174272"/>
              <a:gd name="connsiteX628" fmla="*/ 1671733 w 4682585"/>
              <a:gd name="connsiteY628" fmla="*/ 1100899 h 2174272"/>
              <a:gd name="connsiteX629" fmla="*/ 1671733 w 4682585"/>
              <a:gd name="connsiteY629" fmla="*/ 1247489 h 2174272"/>
              <a:gd name="connsiteX630" fmla="*/ 1829467 w 4682585"/>
              <a:gd name="connsiteY630" fmla="*/ 1247489 h 2174272"/>
              <a:gd name="connsiteX631" fmla="*/ 1829467 w 4682585"/>
              <a:gd name="connsiteY631" fmla="*/ 1100899 h 2174272"/>
              <a:gd name="connsiteX632" fmla="*/ 1504474 w 4682585"/>
              <a:gd name="connsiteY632" fmla="*/ 1100899 h 2174272"/>
              <a:gd name="connsiteX633" fmla="*/ 1504474 w 4682585"/>
              <a:gd name="connsiteY633" fmla="*/ 1247489 h 2174272"/>
              <a:gd name="connsiteX634" fmla="*/ 1662208 w 4682585"/>
              <a:gd name="connsiteY634" fmla="*/ 1247489 h 2174272"/>
              <a:gd name="connsiteX635" fmla="*/ 1662208 w 4682585"/>
              <a:gd name="connsiteY635" fmla="*/ 1100899 h 2174272"/>
              <a:gd name="connsiteX636" fmla="*/ 1337215 w 4682585"/>
              <a:gd name="connsiteY636" fmla="*/ 1100899 h 2174272"/>
              <a:gd name="connsiteX637" fmla="*/ 1337215 w 4682585"/>
              <a:gd name="connsiteY637" fmla="*/ 1247489 h 2174272"/>
              <a:gd name="connsiteX638" fmla="*/ 1494949 w 4682585"/>
              <a:gd name="connsiteY638" fmla="*/ 1247489 h 2174272"/>
              <a:gd name="connsiteX639" fmla="*/ 1494949 w 4682585"/>
              <a:gd name="connsiteY639" fmla="*/ 1100899 h 2174272"/>
              <a:gd name="connsiteX640" fmla="*/ 1169956 w 4682585"/>
              <a:gd name="connsiteY640" fmla="*/ 1100899 h 2174272"/>
              <a:gd name="connsiteX641" fmla="*/ 1169956 w 4682585"/>
              <a:gd name="connsiteY641" fmla="*/ 1247489 h 2174272"/>
              <a:gd name="connsiteX642" fmla="*/ 1327690 w 4682585"/>
              <a:gd name="connsiteY642" fmla="*/ 1247489 h 2174272"/>
              <a:gd name="connsiteX643" fmla="*/ 1327690 w 4682585"/>
              <a:gd name="connsiteY643" fmla="*/ 1100899 h 2174272"/>
              <a:gd name="connsiteX644" fmla="*/ 1002697 w 4682585"/>
              <a:gd name="connsiteY644" fmla="*/ 1100899 h 2174272"/>
              <a:gd name="connsiteX645" fmla="*/ 1002697 w 4682585"/>
              <a:gd name="connsiteY645" fmla="*/ 1247489 h 2174272"/>
              <a:gd name="connsiteX646" fmla="*/ 1160431 w 4682585"/>
              <a:gd name="connsiteY646" fmla="*/ 1247489 h 2174272"/>
              <a:gd name="connsiteX647" fmla="*/ 1160431 w 4682585"/>
              <a:gd name="connsiteY647" fmla="*/ 1100899 h 2174272"/>
              <a:gd name="connsiteX648" fmla="*/ 835438 w 4682585"/>
              <a:gd name="connsiteY648" fmla="*/ 1100899 h 2174272"/>
              <a:gd name="connsiteX649" fmla="*/ 835438 w 4682585"/>
              <a:gd name="connsiteY649" fmla="*/ 1247489 h 2174272"/>
              <a:gd name="connsiteX650" fmla="*/ 993172 w 4682585"/>
              <a:gd name="connsiteY650" fmla="*/ 1247489 h 2174272"/>
              <a:gd name="connsiteX651" fmla="*/ 993172 w 4682585"/>
              <a:gd name="connsiteY651" fmla="*/ 1100899 h 2174272"/>
              <a:gd name="connsiteX652" fmla="*/ 668179 w 4682585"/>
              <a:gd name="connsiteY652" fmla="*/ 1100899 h 2174272"/>
              <a:gd name="connsiteX653" fmla="*/ 668179 w 4682585"/>
              <a:gd name="connsiteY653" fmla="*/ 1247489 h 2174272"/>
              <a:gd name="connsiteX654" fmla="*/ 825913 w 4682585"/>
              <a:gd name="connsiteY654" fmla="*/ 1247489 h 2174272"/>
              <a:gd name="connsiteX655" fmla="*/ 825913 w 4682585"/>
              <a:gd name="connsiteY655" fmla="*/ 1100899 h 2174272"/>
              <a:gd name="connsiteX656" fmla="*/ 500920 w 4682585"/>
              <a:gd name="connsiteY656" fmla="*/ 1100899 h 2174272"/>
              <a:gd name="connsiteX657" fmla="*/ 500920 w 4682585"/>
              <a:gd name="connsiteY657" fmla="*/ 1247489 h 2174272"/>
              <a:gd name="connsiteX658" fmla="*/ 658654 w 4682585"/>
              <a:gd name="connsiteY658" fmla="*/ 1247489 h 2174272"/>
              <a:gd name="connsiteX659" fmla="*/ 658654 w 4682585"/>
              <a:gd name="connsiteY659" fmla="*/ 1100899 h 2174272"/>
              <a:gd name="connsiteX660" fmla="*/ 333566 w 4682585"/>
              <a:gd name="connsiteY660" fmla="*/ 1100899 h 2174272"/>
              <a:gd name="connsiteX661" fmla="*/ 333566 w 4682585"/>
              <a:gd name="connsiteY661" fmla="*/ 1247489 h 2174272"/>
              <a:gd name="connsiteX662" fmla="*/ 491395 w 4682585"/>
              <a:gd name="connsiteY662" fmla="*/ 1247489 h 2174272"/>
              <a:gd name="connsiteX663" fmla="*/ 491395 w 4682585"/>
              <a:gd name="connsiteY663" fmla="*/ 1100899 h 2174272"/>
              <a:gd name="connsiteX664" fmla="*/ 166307 w 4682585"/>
              <a:gd name="connsiteY664" fmla="*/ 1100899 h 2174272"/>
              <a:gd name="connsiteX665" fmla="*/ 166307 w 4682585"/>
              <a:gd name="connsiteY665" fmla="*/ 1247489 h 2174272"/>
              <a:gd name="connsiteX666" fmla="*/ 324041 w 4682585"/>
              <a:gd name="connsiteY666" fmla="*/ 1247489 h 2174272"/>
              <a:gd name="connsiteX667" fmla="*/ 324041 w 4682585"/>
              <a:gd name="connsiteY667" fmla="*/ 1100899 h 2174272"/>
              <a:gd name="connsiteX668" fmla="*/ 9525 w 4682585"/>
              <a:gd name="connsiteY668" fmla="*/ 1100899 h 2174272"/>
              <a:gd name="connsiteX669" fmla="*/ 9525 w 4682585"/>
              <a:gd name="connsiteY669" fmla="*/ 1247489 h 2174272"/>
              <a:gd name="connsiteX670" fmla="*/ 156782 w 4682585"/>
              <a:gd name="connsiteY670" fmla="*/ 1247489 h 2174272"/>
              <a:gd name="connsiteX671" fmla="*/ 156782 w 4682585"/>
              <a:gd name="connsiteY671" fmla="*/ 1100899 h 2174272"/>
              <a:gd name="connsiteX672" fmla="*/ 4515326 w 4682585"/>
              <a:gd name="connsiteY672" fmla="*/ 944784 h 2174272"/>
              <a:gd name="connsiteX673" fmla="*/ 4515326 w 4682585"/>
              <a:gd name="connsiteY673" fmla="*/ 1091374 h 2174272"/>
              <a:gd name="connsiteX674" fmla="*/ 4673060 w 4682585"/>
              <a:gd name="connsiteY674" fmla="*/ 1091374 h 2174272"/>
              <a:gd name="connsiteX675" fmla="*/ 4673060 w 4682585"/>
              <a:gd name="connsiteY675" fmla="*/ 944784 h 2174272"/>
              <a:gd name="connsiteX676" fmla="*/ 4348068 w 4682585"/>
              <a:gd name="connsiteY676" fmla="*/ 944784 h 2174272"/>
              <a:gd name="connsiteX677" fmla="*/ 4348068 w 4682585"/>
              <a:gd name="connsiteY677" fmla="*/ 1091374 h 2174272"/>
              <a:gd name="connsiteX678" fmla="*/ 4505801 w 4682585"/>
              <a:gd name="connsiteY678" fmla="*/ 1091374 h 2174272"/>
              <a:gd name="connsiteX679" fmla="*/ 4505801 w 4682585"/>
              <a:gd name="connsiteY679" fmla="*/ 944784 h 2174272"/>
              <a:gd name="connsiteX680" fmla="*/ 4180809 w 4682585"/>
              <a:gd name="connsiteY680" fmla="*/ 944784 h 2174272"/>
              <a:gd name="connsiteX681" fmla="*/ 4180809 w 4682585"/>
              <a:gd name="connsiteY681" fmla="*/ 1091374 h 2174272"/>
              <a:gd name="connsiteX682" fmla="*/ 4338543 w 4682585"/>
              <a:gd name="connsiteY682" fmla="*/ 1091374 h 2174272"/>
              <a:gd name="connsiteX683" fmla="*/ 4338543 w 4682585"/>
              <a:gd name="connsiteY683" fmla="*/ 944784 h 2174272"/>
              <a:gd name="connsiteX684" fmla="*/ 4013550 w 4682585"/>
              <a:gd name="connsiteY684" fmla="*/ 944784 h 2174272"/>
              <a:gd name="connsiteX685" fmla="*/ 4013550 w 4682585"/>
              <a:gd name="connsiteY685" fmla="*/ 1091374 h 2174272"/>
              <a:gd name="connsiteX686" fmla="*/ 4171284 w 4682585"/>
              <a:gd name="connsiteY686" fmla="*/ 1091374 h 2174272"/>
              <a:gd name="connsiteX687" fmla="*/ 4171284 w 4682585"/>
              <a:gd name="connsiteY687" fmla="*/ 944784 h 2174272"/>
              <a:gd name="connsiteX688" fmla="*/ 3846291 w 4682585"/>
              <a:gd name="connsiteY688" fmla="*/ 944784 h 2174272"/>
              <a:gd name="connsiteX689" fmla="*/ 3846291 w 4682585"/>
              <a:gd name="connsiteY689" fmla="*/ 1091374 h 2174272"/>
              <a:gd name="connsiteX690" fmla="*/ 4004025 w 4682585"/>
              <a:gd name="connsiteY690" fmla="*/ 1091374 h 2174272"/>
              <a:gd name="connsiteX691" fmla="*/ 4004025 w 4682585"/>
              <a:gd name="connsiteY691" fmla="*/ 944784 h 2174272"/>
              <a:gd name="connsiteX692" fmla="*/ 3678936 w 4682585"/>
              <a:gd name="connsiteY692" fmla="*/ 944784 h 2174272"/>
              <a:gd name="connsiteX693" fmla="*/ 3678936 w 4682585"/>
              <a:gd name="connsiteY693" fmla="*/ 1091374 h 2174272"/>
              <a:gd name="connsiteX694" fmla="*/ 3836766 w 4682585"/>
              <a:gd name="connsiteY694" fmla="*/ 1091374 h 2174272"/>
              <a:gd name="connsiteX695" fmla="*/ 3836766 w 4682585"/>
              <a:gd name="connsiteY695" fmla="*/ 944784 h 2174272"/>
              <a:gd name="connsiteX696" fmla="*/ 3511677 w 4682585"/>
              <a:gd name="connsiteY696" fmla="*/ 944784 h 2174272"/>
              <a:gd name="connsiteX697" fmla="*/ 3511677 w 4682585"/>
              <a:gd name="connsiteY697" fmla="*/ 1091374 h 2174272"/>
              <a:gd name="connsiteX698" fmla="*/ 3669411 w 4682585"/>
              <a:gd name="connsiteY698" fmla="*/ 1091374 h 2174272"/>
              <a:gd name="connsiteX699" fmla="*/ 3669411 w 4682585"/>
              <a:gd name="connsiteY699" fmla="*/ 944784 h 2174272"/>
              <a:gd name="connsiteX700" fmla="*/ 3344418 w 4682585"/>
              <a:gd name="connsiteY700" fmla="*/ 944784 h 2174272"/>
              <a:gd name="connsiteX701" fmla="*/ 3344418 w 4682585"/>
              <a:gd name="connsiteY701" fmla="*/ 1091374 h 2174272"/>
              <a:gd name="connsiteX702" fmla="*/ 3502152 w 4682585"/>
              <a:gd name="connsiteY702" fmla="*/ 1091374 h 2174272"/>
              <a:gd name="connsiteX703" fmla="*/ 3502152 w 4682585"/>
              <a:gd name="connsiteY703" fmla="*/ 944784 h 2174272"/>
              <a:gd name="connsiteX704" fmla="*/ 3177159 w 4682585"/>
              <a:gd name="connsiteY704" fmla="*/ 944784 h 2174272"/>
              <a:gd name="connsiteX705" fmla="*/ 3177159 w 4682585"/>
              <a:gd name="connsiteY705" fmla="*/ 1091374 h 2174272"/>
              <a:gd name="connsiteX706" fmla="*/ 3334893 w 4682585"/>
              <a:gd name="connsiteY706" fmla="*/ 1091374 h 2174272"/>
              <a:gd name="connsiteX707" fmla="*/ 3334893 w 4682585"/>
              <a:gd name="connsiteY707" fmla="*/ 944784 h 2174272"/>
              <a:gd name="connsiteX708" fmla="*/ 3009900 w 4682585"/>
              <a:gd name="connsiteY708" fmla="*/ 944784 h 2174272"/>
              <a:gd name="connsiteX709" fmla="*/ 3009900 w 4682585"/>
              <a:gd name="connsiteY709" fmla="*/ 1091374 h 2174272"/>
              <a:gd name="connsiteX710" fmla="*/ 3167634 w 4682585"/>
              <a:gd name="connsiteY710" fmla="*/ 1091374 h 2174272"/>
              <a:gd name="connsiteX711" fmla="*/ 3167634 w 4682585"/>
              <a:gd name="connsiteY711" fmla="*/ 944784 h 2174272"/>
              <a:gd name="connsiteX712" fmla="*/ 2842641 w 4682585"/>
              <a:gd name="connsiteY712" fmla="*/ 944784 h 2174272"/>
              <a:gd name="connsiteX713" fmla="*/ 2842641 w 4682585"/>
              <a:gd name="connsiteY713" fmla="*/ 1091374 h 2174272"/>
              <a:gd name="connsiteX714" fmla="*/ 3000375 w 4682585"/>
              <a:gd name="connsiteY714" fmla="*/ 1091374 h 2174272"/>
              <a:gd name="connsiteX715" fmla="*/ 3000375 w 4682585"/>
              <a:gd name="connsiteY715" fmla="*/ 944784 h 2174272"/>
              <a:gd name="connsiteX716" fmla="*/ 2675382 w 4682585"/>
              <a:gd name="connsiteY716" fmla="*/ 944784 h 2174272"/>
              <a:gd name="connsiteX717" fmla="*/ 2675382 w 4682585"/>
              <a:gd name="connsiteY717" fmla="*/ 1091374 h 2174272"/>
              <a:gd name="connsiteX718" fmla="*/ 2833116 w 4682585"/>
              <a:gd name="connsiteY718" fmla="*/ 1091374 h 2174272"/>
              <a:gd name="connsiteX719" fmla="*/ 2833116 w 4682585"/>
              <a:gd name="connsiteY719" fmla="*/ 944784 h 2174272"/>
              <a:gd name="connsiteX720" fmla="*/ 2508123 w 4682585"/>
              <a:gd name="connsiteY720" fmla="*/ 944784 h 2174272"/>
              <a:gd name="connsiteX721" fmla="*/ 2508123 w 4682585"/>
              <a:gd name="connsiteY721" fmla="*/ 1091374 h 2174272"/>
              <a:gd name="connsiteX722" fmla="*/ 2665857 w 4682585"/>
              <a:gd name="connsiteY722" fmla="*/ 1091374 h 2174272"/>
              <a:gd name="connsiteX723" fmla="*/ 2665857 w 4682585"/>
              <a:gd name="connsiteY723" fmla="*/ 944784 h 2174272"/>
              <a:gd name="connsiteX724" fmla="*/ 2340864 w 4682585"/>
              <a:gd name="connsiteY724" fmla="*/ 944784 h 2174272"/>
              <a:gd name="connsiteX725" fmla="*/ 2340864 w 4682585"/>
              <a:gd name="connsiteY725" fmla="*/ 1091374 h 2174272"/>
              <a:gd name="connsiteX726" fmla="*/ 2498598 w 4682585"/>
              <a:gd name="connsiteY726" fmla="*/ 1091374 h 2174272"/>
              <a:gd name="connsiteX727" fmla="*/ 2498598 w 4682585"/>
              <a:gd name="connsiteY727" fmla="*/ 944784 h 2174272"/>
              <a:gd name="connsiteX728" fmla="*/ 2173510 w 4682585"/>
              <a:gd name="connsiteY728" fmla="*/ 944784 h 2174272"/>
              <a:gd name="connsiteX729" fmla="*/ 2173510 w 4682585"/>
              <a:gd name="connsiteY729" fmla="*/ 1091374 h 2174272"/>
              <a:gd name="connsiteX730" fmla="*/ 2331339 w 4682585"/>
              <a:gd name="connsiteY730" fmla="*/ 1091374 h 2174272"/>
              <a:gd name="connsiteX731" fmla="*/ 2331339 w 4682585"/>
              <a:gd name="connsiteY731" fmla="*/ 944784 h 2174272"/>
              <a:gd name="connsiteX732" fmla="*/ 2006251 w 4682585"/>
              <a:gd name="connsiteY732" fmla="*/ 944784 h 2174272"/>
              <a:gd name="connsiteX733" fmla="*/ 2006251 w 4682585"/>
              <a:gd name="connsiteY733" fmla="*/ 1091374 h 2174272"/>
              <a:gd name="connsiteX734" fmla="*/ 2163985 w 4682585"/>
              <a:gd name="connsiteY734" fmla="*/ 1091374 h 2174272"/>
              <a:gd name="connsiteX735" fmla="*/ 2163985 w 4682585"/>
              <a:gd name="connsiteY735" fmla="*/ 944784 h 2174272"/>
              <a:gd name="connsiteX736" fmla="*/ 1838992 w 4682585"/>
              <a:gd name="connsiteY736" fmla="*/ 944784 h 2174272"/>
              <a:gd name="connsiteX737" fmla="*/ 1838992 w 4682585"/>
              <a:gd name="connsiteY737" fmla="*/ 1091374 h 2174272"/>
              <a:gd name="connsiteX738" fmla="*/ 1996726 w 4682585"/>
              <a:gd name="connsiteY738" fmla="*/ 1091374 h 2174272"/>
              <a:gd name="connsiteX739" fmla="*/ 1996726 w 4682585"/>
              <a:gd name="connsiteY739" fmla="*/ 944784 h 2174272"/>
              <a:gd name="connsiteX740" fmla="*/ 1671733 w 4682585"/>
              <a:gd name="connsiteY740" fmla="*/ 944784 h 2174272"/>
              <a:gd name="connsiteX741" fmla="*/ 1671733 w 4682585"/>
              <a:gd name="connsiteY741" fmla="*/ 1091374 h 2174272"/>
              <a:gd name="connsiteX742" fmla="*/ 1829467 w 4682585"/>
              <a:gd name="connsiteY742" fmla="*/ 1091374 h 2174272"/>
              <a:gd name="connsiteX743" fmla="*/ 1829467 w 4682585"/>
              <a:gd name="connsiteY743" fmla="*/ 944784 h 2174272"/>
              <a:gd name="connsiteX744" fmla="*/ 1504474 w 4682585"/>
              <a:gd name="connsiteY744" fmla="*/ 944784 h 2174272"/>
              <a:gd name="connsiteX745" fmla="*/ 1504474 w 4682585"/>
              <a:gd name="connsiteY745" fmla="*/ 1091374 h 2174272"/>
              <a:gd name="connsiteX746" fmla="*/ 1662208 w 4682585"/>
              <a:gd name="connsiteY746" fmla="*/ 1091374 h 2174272"/>
              <a:gd name="connsiteX747" fmla="*/ 1662208 w 4682585"/>
              <a:gd name="connsiteY747" fmla="*/ 944784 h 2174272"/>
              <a:gd name="connsiteX748" fmla="*/ 1337215 w 4682585"/>
              <a:gd name="connsiteY748" fmla="*/ 944784 h 2174272"/>
              <a:gd name="connsiteX749" fmla="*/ 1337215 w 4682585"/>
              <a:gd name="connsiteY749" fmla="*/ 1091374 h 2174272"/>
              <a:gd name="connsiteX750" fmla="*/ 1494949 w 4682585"/>
              <a:gd name="connsiteY750" fmla="*/ 1091374 h 2174272"/>
              <a:gd name="connsiteX751" fmla="*/ 1494949 w 4682585"/>
              <a:gd name="connsiteY751" fmla="*/ 944784 h 2174272"/>
              <a:gd name="connsiteX752" fmla="*/ 1169956 w 4682585"/>
              <a:gd name="connsiteY752" fmla="*/ 944784 h 2174272"/>
              <a:gd name="connsiteX753" fmla="*/ 1169956 w 4682585"/>
              <a:gd name="connsiteY753" fmla="*/ 1091374 h 2174272"/>
              <a:gd name="connsiteX754" fmla="*/ 1327690 w 4682585"/>
              <a:gd name="connsiteY754" fmla="*/ 1091374 h 2174272"/>
              <a:gd name="connsiteX755" fmla="*/ 1327690 w 4682585"/>
              <a:gd name="connsiteY755" fmla="*/ 944784 h 2174272"/>
              <a:gd name="connsiteX756" fmla="*/ 1002697 w 4682585"/>
              <a:gd name="connsiteY756" fmla="*/ 944784 h 2174272"/>
              <a:gd name="connsiteX757" fmla="*/ 1002697 w 4682585"/>
              <a:gd name="connsiteY757" fmla="*/ 1091374 h 2174272"/>
              <a:gd name="connsiteX758" fmla="*/ 1160431 w 4682585"/>
              <a:gd name="connsiteY758" fmla="*/ 1091374 h 2174272"/>
              <a:gd name="connsiteX759" fmla="*/ 1160431 w 4682585"/>
              <a:gd name="connsiteY759" fmla="*/ 944784 h 2174272"/>
              <a:gd name="connsiteX760" fmla="*/ 835438 w 4682585"/>
              <a:gd name="connsiteY760" fmla="*/ 944784 h 2174272"/>
              <a:gd name="connsiteX761" fmla="*/ 835438 w 4682585"/>
              <a:gd name="connsiteY761" fmla="*/ 1091374 h 2174272"/>
              <a:gd name="connsiteX762" fmla="*/ 993172 w 4682585"/>
              <a:gd name="connsiteY762" fmla="*/ 1091374 h 2174272"/>
              <a:gd name="connsiteX763" fmla="*/ 993172 w 4682585"/>
              <a:gd name="connsiteY763" fmla="*/ 944784 h 2174272"/>
              <a:gd name="connsiteX764" fmla="*/ 668179 w 4682585"/>
              <a:gd name="connsiteY764" fmla="*/ 944784 h 2174272"/>
              <a:gd name="connsiteX765" fmla="*/ 668179 w 4682585"/>
              <a:gd name="connsiteY765" fmla="*/ 1091374 h 2174272"/>
              <a:gd name="connsiteX766" fmla="*/ 825913 w 4682585"/>
              <a:gd name="connsiteY766" fmla="*/ 1091374 h 2174272"/>
              <a:gd name="connsiteX767" fmla="*/ 825913 w 4682585"/>
              <a:gd name="connsiteY767" fmla="*/ 944784 h 2174272"/>
              <a:gd name="connsiteX768" fmla="*/ 500920 w 4682585"/>
              <a:gd name="connsiteY768" fmla="*/ 944784 h 2174272"/>
              <a:gd name="connsiteX769" fmla="*/ 500920 w 4682585"/>
              <a:gd name="connsiteY769" fmla="*/ 1091374 h 2174272"/>
              <a:gd name="connsiteX770" fmla="*/ 658654 w 4682585"/>
              <a:gd name="connsiteY770" fmla="*/ 1091374 h 2174272"/>
              <a:gd name="connsiteX771" fmla="*/ 658654 w 4682585"/>
              <a:gd name="connsiteY771" fmla="*/ 944784 h 2174272"/>
              <a:gd name="connsiteX772" fmla="*/ 333566 w 4682585"/>
              <a:gd name="connsiteY772" fmla="*/ 944784 h 2174272"/>
              <a:gd name="connsiteX773" fmla="*/ 333566 w 4682585"/>
              <a:gd name="connsiteY773" fmla="*/ 1091374 h 2174272"/>
              <a:gd name="connsiteX774" fmla="*/ 491395 w 4682585"/>
              <a:gd name="connsiteY774" fmla="*/ 1091374 h 2174272"/>
              <a:gd name="connsiteX775" fmla="*/ 491395 w 4682585"/>
              <a:gd name="connsiteY775" fmla="*/ 944784 h 2174272"/>
              <a:gd name="connsiteX776" fmla="*/ 166307 w 4682585"/>
              <a:gd name="connsiteY776" fmla="*/ 944784 h 2174272"/>
              <a:gd name="connsiteX777" fmla="*/ 166307 w 4682585"/>
              <a:gd name="connsiteY777" fmla="*/ 1091374 h 2174272"/>
              <a:gd name="connsiteX778" fmla="*/ 324041 w 4682585"/>
              <a:gd name="connsiteY778" fmla="*/ 1091374 h 2174272"/>
              <a:gd name="connsiteX779" fmla="*/ 324041 w 4682585"/>
              <a:gd name="connsiteY779" fmla="*/ 944784 h 2174272"/>
              <a:gd name="connsiteX780" fmla="*/ 9525 w 4682585"/>
              <a:gd name="connsiteY780" fmla="*/ 944784 h 2174272"/>
              <a:gd name="connsiteX781" fmla="*/ 9525 w 4682585"/>
              <a:gd name="connsiteY781" fmla="*/ 1091374 h 2174272"/>
              <a:gd name="connsiteX782" fmla="*/ 156782 w 4682585"/>
              <a:gd name="connsiteY782" fmla="*/ 1091374 h 2174272"/>
              <a:gd name="connsiteX783" fmla="*/ 156782 w 4682585"/>
              <a:gd name="connsiteY783" fmla="*/ 944784 h 2174272"/>
              <a:gd name="connsiteX784" fmla="*/ 4515326 w 4682585"/>
              <a:gd name="connsiteY784" fmla="*/ 788670 h 2174272"/>
              <a:gd name="connsiteX785" fmla="*/ 4515326 w 4682585"/>
              <a:gd name="connsiteY785" fmla="*/ 935259 h 2174272"/>
              <a:gd name="connsiteX786" fmla="*/ 4673060 w 4682585"/>
              <a:gd name="connsiteY786" fmla="*/ 935259 h 2174272"/>
              <a:gd name="connsiteX787" fmla="*/ 4673060 w 4682585"/>
              <a:gd name="connsiteY787" fmla="*/ 788670 h 2174272"/>
              <a:gd name="connsiteX788" fmla="*/ 4348068 w 4682585"/>
              <a:gd name="connsiteY788" fmla="*/ 788670 h 2174272"/>
              <a:gd name="connsiteX789" fmla="*/ 4348068 w 4682585"/>
              <a:gd name="connsiteY789" fmla="*/ 935259 h 2174272"/>
              <a:gd name="connsiteX790" fmla="*/ 4505801 w 4682585"/>
              <a:gd name="connsiteY790" fmla="*/ 935259 h 2174272"/>
              <a:gd name="connsiteX791" fmla="*/ 4505801 w 4682585"/>
              <a:gd name="connsiteY791" fmla="*/ 788670 h 2174272"/>
              <a:gd name="connsiteX792" fmla="*/ 4180809 w 4682585"/>
              <a:gd name="connsiteY792" fmla="*/ 788670 h 2174272"/>
              <a:gd name="connsiteX793" fmla="*/ 4180809 w 4682585"/>
              <a:gd name="connsiteY793" fmla="*/ 935259 h 2174272"/>
              <a:gd name="connsiteX794" fmla="*/ 4338543 w 4682585"/>
              <a:gd name="connsiteY794" fmla="*/ 935259 h 2174272"/>
              <a:gd name="connsiteX795" fmla="*/ 4338543 w 4682585"/>
              <a:gd name="connsiteY795" fmla="*/ 788670 h 2174272"/>
              <a:gd name="connsiteX796" fmla="*/ 4013550 w 4682585"/>
              <a:gd name="connsiteY796" fmla="*/ 788670 h 2174272"/>
              <a:gd name="connsiteX797" fmla="*/ 4013550 w 4682585"/>
              <a:gd name="connsiteY797" fmla="*/ 935259 h 2174272"/>
              <a:gd name="connsiteX798" fmla="*/ 4171284 w 4682585"/>
              <a:gd name="connsiteY798" fmla="*/ 935259 h 2174272"/>
              <a:gd name="connsiteX799" fmla="*/ 4171284 w 4682585"/>
              <a:gd name="connsiteY799" fmla="*/ 788670 h 2174272"/>
              <a:gd name="connsiteX800" fmla="*/ 3846291 w 4682585"/>
              <a:gd name="connsiteY800" fmla="*/ 788670 h 2174272"/>
              <a:gd name="connsiteX801" fmla="*/ 3846291 w 4682585"/>
              <a:gd name="connsiteY801" fmla="*/ 935259 h 2174272"/>
              <a:gd name="connsiteX802" fmla="*/ 4004025 w 4682585"/>
              <a:gd name="connsiteY802" fmla="*/ 935259 h 2174272"/>
              <a:gd name="connsiteX803" fmla="*/ 4004025 w 4682585"/>
              <a:gd name="connsiteY803" fmla="*/ 788670 h 2174272"/>
              <a:gd name="connsiteX804" fmla="*/ 3678936 w 4682585"/>
              <a:gd name="connsiteY804" fmla="*/ 788670 h 2174272"/>
              <a:gd name="connsiteX805" fmla="*/ 3678936 w 4682585"/>
              <a:gd name="connsiteY805" fmla="*/ 935259 h 2174272"/>
              <a:gd name="connsiteX806" fmla="*/ 3836766 w 4682585"/>
              <a:gd name="connsiteY806" fmla="*/ 935259 h 2174272"/>
              <a:gd name="connsiteX807" fmla="*/ 3836766 w 4682585"/>
              <a:gd name="connsiteY807" fmla="*/ 788670 h 2174272"/>
              <a:gd name="connsiteX808" fmla="*/ 3511677 w 4682585"/>
              <a:gd name="connsiteY808" fmla="*/ 788670 h 2174272"/>
              <a:gd name="connsiteX809" fmla="*/ 3511677 w 4682585"/>
              <a:gd name="connsiteY809" fmla="*/ 935259 h 2174272"/>
              <a:gd name="connsiteX810" fmla="*/ 3669411 w 4682585"/>
              <a:gd name="connsiteY810" fmla="*/ 935259 h 2174272"/>
              <a:gd name="connsiteX811" fmla="*/ 3669411 w 4682585"/>
              <a:gd name="connsiteY811" fmla="*/ 788670 h 2174272"/>
              <a:gd name="connsiteX812" fmla="*/ 3344418 w 4682585"/>
              <a:gd name="connsiteY812" fmla="*/ 788670 h 2174272"/>
              <a:gd name="connsiteX813" fmla="*/ 3344418 w 4682585"/>
              <a:gd name="connsiteY813" fmla="*/ 935259 h 2174272"/>
              <a:gd name="connsiteX814" fmla="*/ 3502152 w 4682585"/>
              <a:gd name="connsiteY814" fmla="*/ 935259 h 2174272"/>
              <a:gd name="connsiteX815" fmla="*/ 3502152 w 4682585"/>
              <a:gd name="connsiteY815" fmla="*/ 788670 h 2174272"/>
              <a:gd name="connsiteX816" fmla="*/ 3177159 w 4682585"/>
              <a:gd name="connsiteY816" fmla="*/ 788670 h 2174272"/>
              <a:gd name="connsiteX817" fmla="*/ 3177159 w 4682585"/>
              <a:gd name="connsiteY817" fmla="*/ 935259 h 2174272"/>
              <a:gd name="connsiteX818" fmla="*/ 3334893 w 4682585"/>
              <a:gd name="connsiteY818" fmla="*/ 935259 h 2174272"/>
              <a:gd name="connsiteX819" fmla="*/ 3334893 w 4682585"/>
              <a:gd name="connsiteY819" fmla="*/ 788670 h 2174272"/>
              <a:gd name="connsiteX820" fmla="*/ 3009900 w 4682585"/>
              <a:gd name="connsiteY820" fmla="*/ 788670 h 2174272"/>
              <a:gd name="connsiteX821" fmla="*/ 3009900 w 4682585"/>
              <a:gd name="connsiteY821" fmla="*/ 935259 h 2174272"/>
              <a:gd name="connsiteX822" fmla="*/ 3167634 w 4682585"/>
              <a:gd name="connsiteY822" fmla="*/ 935259 h 2174272"/>
              <a:gd name="connsiteX823" fmla="*/ 3167634 w 4682585"/>
              <a:gd name="connsiteY823" fmla="*/ 788670 h 2174272"/>
              <a:gd name="connsiteX824" fmla="*/ 2842641 w 4682585"/>
              <a:gd name="connsiteY824" fmla="*/ 788670 h 2174272"/>
              <a:gd name="connsiteX825" fmla="*/ 2842641 w 4682585"/>
              <a:gd name="connsiteY825" fmla="*/ 935259 h 2174272"/>
              <a:gd name="connsiteX826" fmla="*/ 3000375 w 4682585"/>
              <a:gd name="connsiteY826" fmla="*/ 935259 h 2174272"/>
              <a:gd name="connsiteX827" fmla="*/ 3000375 w 4682585"/>
              <a:gd name="connsiteY827" fmla="*/ 788670 h 2174272"/>
              <a:gd name="connsiteX828" fmla="*/ 2675382 w 4682585"/>
              <a:gd name="connsiteY828" fmla="*/ 788670 h 2174272"/>
              <a:gd name="connsiteX829" fmla="*/ 2675382 w 4682585"/>
              <a:gd name="connsiteY829" fmla="*/ 935259 h 2174272"/>
              <a:gd name="connsiteX830" fmla="*/ 2833116 w 4682585"/>
              <a:gd name="connsiteY830" fmla="*/ 935259 h 2174272"/>
              <a:gd name="connsiteX831" fmla="*/ 2833116 w 4682585"/>
              <a:gd name="connsiteY831" fmla="*/ 788670 h 2174272"/>
              <a:gd name="connsiteX832" fmla="*/ 2508123 w 4682585"/>
              <a:gd name="connsiteY832" fmla="*/ 788670 h 2174272"/>
              <a:gd name="connsiteX833" fmla="*/ 2508123 w 4682585"/>
              <a:gd name="connsiteY833" fmla="*/ 935259 h 2174272"/>
              <a:gd name="connsiteX834" fmla="*/ 2665857 w 4682585"/>
              <a:gd name="connsiteY834" fmla="*/ 935259 h 2174272"/>
              <a:gd name="connsiteX835" fmla="*/ 2665857 w 4682585"/>
              <a:gd name="connsiteY835" fmla="*/ 788670 h 2174272"/>
              <a:gd name="connsiteX836" fmla="*/ 2340864 w 4682585"/>
              <a:gd name="connsiteY836" fmla="*/ 788670 h 2174272"/>
              <a:gd name="connsiteX837" fmla="*/ 2340864 w 4682585"/>
              <a:gd name="connsiteY837" fmla="*/ 935259 h 2174272"/>
              <a:gd name="connsiteX838" fmla="*/ 2498598 w 4682585"/>
              <a:gd name="connsiteY838" fmla="*/ 935259 h 2174272"/>
              <a:gd name="connsiteX839" fmla="*/ 2498598 w 4682585"/>
              <a:gd name="connsiteY839" fmla="*/ 788670 h 2174272"/>
              <a:gd name="connsiteX840" fmla="*/ 2173510 w 4682585"/>
              <a:gd name="connsiteY840" fmla="*/ 788670 h 2174272"/>
              <a:gd name="connsiteX841" fmla="*/ 2173510 w 4682585"/>
              <a:gd name="connsiteY841" fmla="*/ 935259 h 2174272"/>
              <a:gd name="connsiteX842" fmla="*/ 2331339 w 4682585"/>
              <a:gd name="connsiteY842" fmla="*/ 935259 h 2174272"/>
              <a:gd name="connsiteX843" fmla="*/ 2331339 w 4682585"/>
              <a:gd name="connsiteY843" fmla="*/ 788670 h 2174272"/>
              <a:gd name="connsiteX844" fmla="*/ 2006251 w 4682585"/>
              <a:gd name="connsiteY844" fmla="*/ 788670 h 2174272"/>
              <a:gd name="connsiteX845" fmla="*/ 2006251 w 4682585"/>
              <a:gd name="connsiteY845" fmla="*/ 935259 h 2174272"/>
              <a:gd name="connsiteX846" fmla="*/ 2163985 w 4682585"/>
              <a:gd name="connsiteY846" fmla="*/ 935259 h 2174272"/>
              <a:gd name="connsiteX847" fmla="*/ 2163985 w 4682585"/>
              <a:gd name="connsiteY847" fmla="*/ 788670 h 2174272"/>
              <a:gd name="connsiteX848" fmla="*/ 1838992 w 4682585"/>
              <a:gd name="connsiteY848" fmla="*/ 788670 h 2174272"/>
              <a:gd name="connsiteX849" fmla="*/ 1838992 w 4682585"/>
              <a:gd name="connsiteY849" fmla="*/ 935259 h 2174272"/>
              <a:gd name="connsiteX850" fmla="*/ 1996726 w 4682585"/>
              <a:gd name="connsiteY850" fmla="*/ 935259 h 2174272"/>
              <a:gd name="connsiteX851" fmla="*/ 1996726 w 4682585"/>
              <a:gd name="connsiteY851" fmla="*/ 788670 h 2174272"/>
              <a:gd name="connsiteX852" fmla="*/ 1671733 w 4682585"/>
              <a:gd name="connsiteY852" fmla="*/ 788670 h 2174272"/>
              <a:gd name="connsiteX853" fmla="*/ 1671733 w 4682585"/>
              <a:gd name="connsiteY853" fmla="*/ 935259 h 2174272"/>
              <a:gd name="connsiteX854" fmla="*/ 1829467 w 4682585"/>
              <a:gd name="connsiteY854" fmla="*/ 935259 h 2174272"/>
              <a:gd name="connsiteX855" fmla="*/ 1829467 w 4682585"/>
              <a:gd name="connsiteY855" fmla="*/ 788670 h 2174272"/>
              <a:gd name="connsiteX856" fmla="*/ 1504474 w 4682585"/>
              <a:gd name="connsiteY856" fmla="*/ 788670 h 2174272"/>
              <a:gd name="connsiteX857" fmla="*/ 1504474 w 4682585"/>
              <a:gd name="connsiteY857" fmla="*/ 935259 h 2174272"/>
              <a:gd name="connsiteX858" fmla="*/ 1662208 w 4682585"/>
              <a:gd name="connsiteY858" fmla="*/ 935259 h 2174272"/>
              <a:gd name="connsiteX859" fmla="*/ 1662208 w 4682585"/>
              <a:gd name="connsiteY859" fmla="*/ 788670 h 2174272"/>
              <a:gd name="connsiteX860" fmla="*/ 1337215 w 4682585"/>
              <a:gd name="connsiteY860" fmla="*/ 788670 h 2174272"/>
              <a:gd name="connsiteX861" fmla="*/ 1337215 w 4682585"/>
              <a:gd name="connsiteY861" fmla="*/ 935259 h 2174272"/>
              <a:gd name="connsiteX862" fmla="*/ 1494949 w 4682585"/>
              <a:gd name="connsiteY862" fmla="*/ 935259 h 2174272"/>
              <a:gd name="connsiteX863" fmla="*/ 1494949 w 4682585"/>
              <a:gd name="connsiteY863" fmla="*/ 788670 h 2174272"/>
              <a:gd name="connsiteX864" fmla="*/ 1169956 w 4682585"/>
              <a:gd name="connsiteY864" fmla="*/ 788670 h 2174272"/>
              <a:gd name="connsiteX865" fmla="*/ 1169956 w 4682585"/>
              <a:gd name="connsiteY865" fmla="*/ 935259 h 2174272"/>
              <a:gd name="connsiteX866" fmla="*/ 1327690 w 4682585"/>
              <a:gd name="connsiteY866" fmla="*/ 935259 h 2174272"/>
              <a:gd name="connsiteX867" fmla="*/ 1327690 w 4682585"/>
              <a:gd name="connsiteY867" fmla="*/ 788670 h 2174272"/>
              <a:gd name="connsiteX868" fmla="*/ 1002697 w 4682585"/>
              <a:gd name="connsiteY868" fmla="*/ 788670 h 2174272"/>
              <a:gd name="connsiteX869" fmla="*/ 1002697 w 4682585"/>
              <a:gd name="connsiteY869" fmla="*/ 935259 h 2174272"/>
              <a:gd name="connsiteX870" fmla="*/ 1160431 w 4682585"/>
              <a:gd name="connsiteY870" fmla="*/ 935259 h 2174272"/>
              <a:gd name="connsiteX871" fmla="*/ 1160431 w 4682585"/>
              <a:gd name="connsiteY871" fmla="*/ 788670 h 2174272"/>
              <a:gd name="connsiteX872" fmla="*/ 835438 w 4682585"/>
              <a:gd name="connsiteY872" fmla="*/ 788670 h 2174272"/>
              <a:gd name="connsiteX873" fmla="*/ 835438 w 4682585"/>
              <a:gd name="connsiteY873" fmla="*/ 935259 h 2174272"/>
              <a:gd name="connsiteX874" fmla="*/ 993172 w 4682585"/>
              <a:gd name="connsiteY874" fmla="*/ 935259 h 2174272"/>
              <a:gd name="connsiteX875" fmla="*/ 993172 w 4682585"/>
              <a:gd name="connsiteY875" fmla="*/ 788670 h 2174272"/>
              <a:gd name="connsiteX876" fmla="*/ 668179 w 4682585"/>
              <a:gd name="connsiteY876" fmla="*/ 788670 h 2174272"/>
              <a:gd name="connsiteX877" fmla="*/ 668179 w 4682585"/>
              <a:gd name="connsiteY877" fmla="*/ 935259 h 2174272"/>
              <a:gd name="connsiteX878" fmla="*/ 825913 w 4682585"/>
              <a:gd name="connsiteY878" fmla="*/ 935259 h 2174272"/>
              <a:gd name="connsiteX879" fmla="*/ 825913 w 4682585"/>
              <a:gd name="connsiteY879" fmla="*/ 788670 h 2174272"/>
              <a:gd name="connsiteX880" fmla="*/ 500920 w 4682585"/>
              <a:gd name="connsiteY880" fmla="*/ 788670 h 2174272"/>
              <a:gd name="connsiteX881" fmla="*/ 500920 w 4682585"/>
              <a:gd name="connsiteY881" fmla="*/ 935259 h 2174272"/>
              <a:gd name="connsiteX882" fmla="*/ 658654 w 4682585"/>
              <a:gd name="connsiteY882" fmla="*/ 935259 h 2174272"/>
              <a:gd name="connsiteX883" fmla="*/ 658654 w 4682585"/>
              <a:gd name="connsiteY883" fmla="*/ 788670 h 2174272"/>
              <a:gd name="connsiteX884" fmla="*/ 333566 w 4682585"/>
              <a:gd name="connsiteY884" fmla="*/ 788670 h 2174272"/>
              <a:gd name="connsiteX885" fmla="*/ 333566 w 4682585"/>
              <a:gd name="connsiteY885" fmla="*/ 935259 h 2174272"/>
              <a:gd name="connsiteX886" fmla="*/ 491395 w 4682585"/>
              <a:gd name="connsiteY886" fmla="*/ 935259 h 2174272"/>
              <a:gd name="connsiteX887" fmla="*/ 491395 w 4682585"/>
              <a:gd name="connsiteY887" fmla="*/ 788670 h 2174272"/>
              <a:gd name="connsiteX888" fmla="*/ 166307 w 4682585"/>
              <a:gd name="connsiteY888" fmla="*/ 788670 h 2174272"/>
              <a:gd name="connsiteX889" fmla="*/ 166307 w 4682585"/>
              <a:gd name="connsiteY889" fmla="*/ 935259 h 2174272"/>
              <a:gd name="connsiteX890" fmla="*/ 324041 w 4682585"/>
              <a:gd name="connsiteY890" fmla="*/ 935259 h 2174272"/>
              <a:gd name="connsiteX891" fmla="*/ 324041 w 4682585"/>
              <a:gd name="connsiteY891" fmla="*/ 788670 h 2174272"/>
              <a:gd name="connsiteX892" fmla="*/ 9525 w 4682585"/>
              <a:gd name="connsiteY892" fmla="*/ 788670 h 2174272"/>
              <a:gd name="connsiteX893" fmla="*/ 9525 w 4682585"/>
              <a:gd name="connsiteY893" fmla="*/ 935259 h 2174272"/>
              <a:gd name="connsiteX894" fmla="*/ 156782 w 4682585"/>
              <a:gd name="connsiteY894" fmla="*/ 935259 h 2174272"/>
              <a:gd name="connsiteX895" fmla="*/ 156782 w 4682585"/>
              <a:gd name="connsiteY895" fmla="*/ 788670 h 2174272"/>
              <a:gd name="connsiteX896" fmla="*/ 4515326 w 4682585"/>
              <a:gd name="connsiteY896" fmla="*/ 632555 h 2174272"/>
              <a:gd name="connsiteX897" fmla="*/ 4515326 w 4682585"/>
              <a:gd name="connsiteY897" fmla="*/ 779145 h 2174272"/>
              <a:gd name="connsiteX898" fmla="*/ 4673060 w 4682585"/>
              <a:gd name="connsiteY898" fmla="*/ 779145 h 2174272"/>
              <a:gd name="connsiteX899" fmla="*/ 4673060 w 4682585"/>
              <a:gd name="connsiteY899" fmla="*/ 632555 h 2174272"/>
              <a:gd name="connsiteX900" fmla="*/ 4348068 w 4682585"/>
              <a:gd name="connsiteY900" fmla="*/ 632555 h 2174272"/>
              <a:gd name="connsiteX901" fmla="*/ 4348068 w 4682585"/>
              <a:gd name="connsiteY901" fmla="*/ 779145 h 2174272"/>
              <a:gd name="connsiteX902" fmla="*/ 4505801 w 4682585"/>
              <a:gd name="connsiteY902" fmla="*/ 779145 h 2174272"/>
              <a:gd name="connsiteX903" fmla="*/ 4505801 w 4682585"/>
              <a:gd name="connsiteY903" fmla="*/ 632555 h 2174272"/>
              <a:gd name="connsiteX904" fmla="*/ 4180809 w 4682585"/>
              <a:gd name="connsiteY904" fmla="*/ 632555 h 2174272"/>
              <a:gd name="connsiteX905" fmla="*/ 4180809 w 4682585"/>
              <a:gd name="connsiteY905" fmla="*/ 779145 h 2174272"/>
              <a:gd name="connsiteX906" fmla="*/ 4338543 w 4682585"/>
              <a:gd name="connsiteY906" fmla="*/ 779145 h 2174272"/>
              <a:gd name="connsiteX907" fmla="*/ 4338543 w 4682585"/>
              <a:gd name="connsiteY907" fmla="*/ 632555 h 2174272"/>
              <a:gd name="connsiteX908" fmla="*/ 4013550 w 4682585"/>
              <a:gd name="connsiteY908" fmla="*/ 632555 h 2174272"/>
              <a:gd name="connsiteX909" fmla="*/ 4013550 w 4682585"/>
              <a:gd name="connsiteY909" fmla="*/ 779145 h 2174272"/>
              <a:gd name="connsiteX910" fmla="*/ 4171284 w 4682585"/>
              <a:gd name="connsiteY910" fmla="*/ 779145 h 2174272"/>
              <a:gd name="connsiteX911" fmla="*/ 4171284 w 4682585"/>
              <a:gd name="connsiteY911" fmla="*/ 632555 h 2174272"/>
              <a:gd name="connsiteX912" fmla="*/ 3846291 w 4682585"/>
              <a:gd name="connsiteY912" fmla="*/ 632555 h 2174272"/>
              <a:gd name="connsiteX913" fmla="*/ 3846291 w 4682585"/>
              <a:gd name="connsiteY913" fmla="*/ 779145 h 2174272"/>
              <a:gd name="connsiteX914" fmla="*/ 4004025 w 4682585"/>
              <a:gd name="connsiteY914" fmla="*/ 779145 h 2174272"/>
              <a:gd name="connsiteX915" fmla="*/ 4004025 w 4682585"/>
              <a:gd name="connsiteY915" fmla="*/ 632555 h 2174272"/>
              <a:gd name="connsiteX916" fmla="*/ 3678936 w 4682585"/>
              <a:gd name="connsiteY916" fmla="*/ 632555 h 2174272"/>
              <a:gd name="connsiteX917" fmla="*/ 3678936 w 4682585"/>
              <a:gd name="connsiteY917" fmla="*/ 779145 h 2174272"/>
              <a:gd name="connsiteX918" fmla="*/ 3836766 w 4682585"/>
              <a:gd name="connsiteY918" fmla="*/ 779145 h 2174272"/>
              <a:gd name="connsiteX919" fmla="*/ 3836766 w 4682585"/>
              <a:gd name="connsiteY919" fmla="*/ 632555 h 2174272"/>
              <a:gd name="connsiteX920" fmla="*/ 3511677 w 4682585"/>
              <a:gd name="connsiteY920" fmla="*/ 632555 h 2174272"/>
              <a:gd name="connsiteX921" fmla="*/ 3511677 w 4682585"/>
              <a:gd name="connsiteY921" fmla="*/ 779145 h 2174272"/>
              <a:gd name="connsiteX922" fmla="*/ 3669411 w 4682585"/>
              <a:gd name="connsiteY922" fmla="*/ 779145 h 2174272"/>
              <a:gd name="connsiteX923" fmla="*/ 3669411 w 4682585"/>
              <a:gd name="connsiteY923" fmla="*/ 632555 h 2174272"/>
              <a:gd name="connsiteX924" fmla="*/ 3344418 w 4682585"/>
              <a:gd name="connsiteY924" fmla="*/ 632555 h 2174272"/>
              <a:gd name="connsiteX925" fmla="*/ 3344418 w 4682585"/>
              <a:gd name="connsiteY925" fmla="*/ 779145 h 2174272"/>
              <a:gd name="connsiteX926" fmla="*/ 3502152 w 4682585"/>
              <a:gd name="connsiteY926" fmla="*/ 779145 h 2174272"/>
              <a:gd name="connsiteX927" fmla="*/ 3502152 w 4682585"/>
              <a:gd name="connsiteY927" fmla="*/ 632555 h 2174272"/>
              <a:gd name="connsiteX928" fmla="*/ 3177159 w 4682585"/>
              <a:gd name="connsiteY928" fmla="*/ 632555 h 2174272"/>
              <a:gd name="connsiteX929" fmla="*/ 3177159 w 4682585"/>
              <a:gd name="connsiteY929" fmla="*/ 779145 h 2174272"/>
              <a:gd name="connsiteX930" fmla="*/ 3334893 w 4682585"/>
              <a:gd name="connsiteY930" fmla="*/ 779145 h 2174272"/>
              <a:gd name="connsiteX931" fmla="*/ 3334893 w 4682585"/>
              <a:gd name="connsiteY931" fmla="*/ 632555 h 2174272"/>
              <a:gd name="connsiteX932" fmla="*/ 3009900 w 4682585"/>
              <a:gd name="connsiteY932" fmla="*/ 632555 h 2174272"/>
              <a:gd name="connsiteX933" fmla="*/ 3009900 w 4682585"/>
              <a:gd name="connsiteY933" fmla="*/ 779145 h 2174272"/>
              <a:gd name="connsiteX934" fmla="*/ 3167634 w 4682585"/>
              <a:gd name="connsiteY934" fmla="*/ 779145 h 2174272"/>
              <a:gd name="connsiteX935" fmla="*/ 3167634 w 4682585"/>
              <a:gd name="connsiteY935" fmla="*/ 632555 h 2174272"/>
              <a:gd name="connsiteX936" fmla="*/ 2842641 w 4682585"/>
              <a:gd name="connsiteY936" fmla="*/ 632555 h 2174272"/>
              <a:gd name="connsiteX937" fmla="*/ 2842641 w 4682585"/>
              <a:gd name="connsiteY937" fmla="*/ 779145 h 2174272"/>
              <a:gd name="connsiteX938" fmla="*/ 3000375 w 4682585"/>
              <a:gd name="connsiteY938" fmla="*/ 779145 h 2174272"/>
              <a:gd name="connsiteX939" fmla="*/ 3000375 w 4682585"/>
              <a:gd name="connsiteY939" fmla="*/ 632555 h 2174272"/>
              <a:gd name="connsiteX940" fmla="*/ 2675382 w 4682585"/>
              <a:gd name="connsiteY940" fmla="*/ 632555 h 2174272"/>
              <a:gd name="connsiteX941" fmla="*/ 2675382 w 4682585"/>
              <a:gd name="connsiteY941" fmla="*/ 779145 h 2174272"/>
              <a:gd name="connsiteX942" fmla="*/ 2833116 w 4682585"/>
              <a:gd name="connsiteY942" fmla="*/ 779145 h 2174272"/>
              <a:gd name="connsiteX943" fmla="*/ 2833116 w 4682585"/>
              <a:gd name="connsiteY943" fmla="*/ 632555 h 2174272"/>
              <a:gd name="connsiteX944" fmla="*/ 2508123 w 4682585"/>
              <a:gd name="connsiteY944" fmla="*/ 632555 h 2174272"/>
              <a:gd name="connsiteX945" fmla="*/ 2508123 w 4682585"/>
              <a:gd name="connsiteY945" fmla="*/ 779145 h 2174272"/>
              <a:gd name="connsiteX946" fmla="*/ 2665857 w 4682585"/>
              <a:gd name="connsiteY946" fmla="*/ 779145 h 2174272"/>
              <a:gd name="connsiteX947" fmla="*/ 2665857 w 4682585"/>
              <a:gd name="connsiteY947" fmla="*/ 632555 h 2174272"/>
              <a:gd name="connsiteX948" fmla="*/ 2340864 w 4682585"/>
              <a:gd name="connsiteY948" fmla="*/ 632555 h 2174272"/>
              <a:gd name="connsiteX949" fmla="*/ 2340864 w 4682585"/>
              <a:gd name="connsiteY949" fmla="*/ 779145 h 2174272"/>
              <a:gd name="connsiteX950" fmla="*/ 2498598 w 4682585"/>
              <a:gd name="connsiteY950" fmla="*/ 779145 h 2174272"/>
              <a:gd name="connsiteX951" fmla="*/ 2498598 w 4682585"/>
              <a:gd name="connsiteY951" fmla="*/ 632555 h 2174272"/>
              <a:gd name="connsiteX952" fmla="*/ 2173510 w 4682585"/>
              <a:gd name="connsiteY952" fmla="*/ 632555 h 2174272"/>
              <a:gd name="connsiteX953" fmla="*/ 2173510 w 4682585"/>
              <a:gd name="connsiteY953" fmla="*/ 779145 h 2174272"/>
              <a:gd name="connsiteX954" fmla="*/ 2331339 w 4682585"/>
              <a:gd name="connsiteY954" fmla="*/ 779145 h 2174272"/>
              <a:gd name="connsiteX955" fmla="*/ 2331339 w 4682585"/>
              <a:gd name="connsiteY955" fmla="*/ 632555 h 2174272"/>
              <a:gd name="connsiteX956" fmla="*/ 2006251 w 4682585"/>
              <a:gd name="connsiteY956" fmla="*/ 632555 h 2174272"/>
              <a:gd name="connsiteX957" fmla="*/ 2006251 w 4682585"/>
              <a:gd name="connsiteY957" fmla="*/ 779145 h 2174272"/>
              <a:gd name="connsiteX958" fmla="*/ 2163985 w 4682585"/>
              <a:gd name="connsiteY958" fmla="*/ 779145 h 2174272"/>
              <a:gd name="connsiteX959" fmla="*/ 2163985 w 4682585"/>
              <a:gd name="connsiteY959" fmla="*/ 632555 h 2174272"/>
              <a:gd name="connsiteX960" fmla="*/ 1838992 w 4682585"/>
              <a:gd name="connsiteY960" fmla="*/ 632555 h 2174272"/>
              <a:gd name="connsiteX961" fmla="*/ 1838992 w 4682585"/>
              <a:gd name="connsiteY961" fmla="*/ 779145 h 2174272"/>
              <a:gd name="connsiteX962" fmla="*/ 1996726 w 4682585"/>
              <a:gd name="connsiteY962" fmla="*/ 779145 h 2174272"/>
              <a:gd name="connsiteX963" fmla="*/ 1996726 w 4682585"/>
              <a:gd name="connsiteY963" fmla="*/ 632555 h 2174272"/>
              <a:gd name="connsiteX964" fmla="*/ 1671733 w 4682585"/>
              <a:gd name="connsiteY964" fmla="*/ 632555 h 2174272"/>
              <a:gd name="connsiteX965" fmla="*/ 1671733 w 4682585"/>
              <a:gd name="connsiteY965" fmla="*/ 779145 h 2174272"/>
              <a:gd name="connsiteX966" fmla="*/ 1829467 w 4682585"/>
              <a:gd name="connsiteY966" fmla="*/ 779145 h 2174272"/>
              <a:gd name="connsiteX967" fmla="*/ 1829467 w 4682585"/>
              <a:gd name="connsiteY967" fmla="*/ 632555 h 2174272"/>
              <a:gd name="connsiteX968" fmla="*/ 1504474 w 4682585"/>
              <a:gd name="connsiteY968" fmla="*/ 632555 h 2174272"/>
              <a:gd name="connsiteX969" fmla="*/ 1504474 w 4682585"/>
              <a:gd name="connsiteY969" fmla="*/ 779145 h 2174272"/>
              <a:gd name="connsiteX970" fmla="*/ 1662208 w 4682585"/>
              <a:gd name="connsiteY970" fmla="*/ 779145 h 2174272"/>
              <a:gd name="connsiteX971" fmla="*/ 1662208 w 4682585"/>
              <a:gd name="connsiteY971" fmla="*/ 632555 h 2174272"/>
              <a:gd name="connsiteX972" fmla="*/ 1337215 w 4682585"/>
              <a:gd name="connsiteY972" fmla="*/ 632555 h 2174272"/>
              <a:gd name="connsiteX973" fmla="*/ 1337215 w 4682585"/>
              <a:gd name="connsiteY973" fmla="*/ 779145 h 2174272"/>
              <a:gd name="connsiteX974" fmla="*/ 1494949 w 4682585"/>
              <a:gd name="connsiteY974" fmla="*/ 779145 h 2174272"/>
              <a:gd name="connsiteX975" fmla="*/ 1494949 w 4682585"/>
              <a:gd name="connsiteY975" fmla="*/ 632555 h 2174272"/>
              <a:gd name="connsiteX976" fmla="*/ 1169956 w 4682585"/>
              <a:gd name="connsiteY976" fmla="*/ 632555 h 2174272"/>
              <a:gd name="connsiteX977" fmla="*/ 1169956 w 4682585"/>
              <a:gd name="connsiteY977" fmla="*/ 779145 h 2174272"/>
              <a:gd name="connsiteX978" fmla="*/ 1327690 w 4682585"/>
              <a:gd name="connsiteY978" fmla="*/ 779145 h 2174272"/>
              <a:gd name="connsiteX979" fmla="*/ 1327690 w 4682585"/>
              <a:gd name="connsiteY979" fmla="*/ 632555 h 2174272"/>
              <a:gd name="connsiteX980" fmla="*/ 1002697 w 4682585"/>
              <a:gd name="connsiteY980" fmla="*/ 632555 h 2174272"/>
              <a:gd name="connsiteX981" fmla="*/ 1002697 w 4682585"/>
              <a:gd name="connsiteY981" fmla="*/ 779145 h 2174272"/>
              <a:gd name="connsiteX982" fmla="*/ 1160431 w 4682585"/>
              <a:gd name="connsiteY982" fmla="*/ 779145 h 2174272"/>
              <a:gd name="connsiteX983" fmla="*/ 1160431 w 4682585"/>
              <a:gd name="connsiteY983" fmla="*/ 632555 h 2174272"/>
              <a:gd name="connsiteX984" fmla="*/ 835438 w 4682585"/>
              <a:gd name="connsiteY984" fmla="*/ 632555 h 2174272"/>
              <a:gd name="connsiteX985" fmla="*/ 835438 w 4682585"/>
              <a:gd name="connsiteY985" fmla="*/ 779145 h 2174272"/>
              <a:gd name="connsiteX986" fmla="*/ 993172 w 4682585"/>
              <a:gd name="connsiteY986" fmla="*/ 779145 h 2174272"/>
              <a:gd name="connsiteX987" fmla="*/ 993172 w 4682585"/>
              <a:gd name="connsiteY987" fmla="*/ 632555 h 2174272"/>
              <a:gd name="connsiteX988" fmla="*/ 668179 w 4682585"/>
              <a:gd name="connsiteY988" fmla="*/ 632555 h 2174272"/>
              <a:gd name="connsiteX989" fmla="*/ 668179 w 4682585"/>
              <a:gd name="connsiteY989" fmla="*/ 779145 h 2174272"/>
              <a:gd name="connsiteX990" fmla="*/ 825913 w 4682585"/>
              <a:gd name="connsiteY990" fmla="*/ 779145 h 2174272"/>
              <a:gd name="connsiteX991" fmla="*/ 825913 w 4682585"/>
              <a:gd name="connsiteY991" fmla="*/ 632555 h 2174272"/>
              <a:gd name="connsiteX992" fmla="*/ 500920 w 4682585"/>
              <a:gd name="connsiteY992" fmla="*/ 632555 h 2174272"/>
              <a:gd name="connsiteX993" fmla="*/ 500920 w 4682585"/>
              <a:gd name="connsiteY993" fmla="*/ 779145 h 2174272"/>
              <a:gd name="connsiteX994" fmla="*/ 658654 w 4682585"/>
              <a:gd name="connsiteY994" fmla="*/ 779145 h 2174272"/>
              <a:gd name="connsiteX995" fmla="*/ 658654 w 4682585"/>
              <a:gd name="connsiteY995" fmla="*/ 632555 h 2174272"/>
              <a:gd name="connsiteX996" fmla="*/ 333566 w 4682585"/>
              <a:gd name="connsiteY996" fmla="*/ 632555 h 2174272"/>
              <a:gd name="connsiteX997" fmla="*/ 333566 w 4682585"/>
              <a:gd name="connsiteY997" fmla="*/ 779145 h 2174272"/>
              <a:gd name="connsiteX998" fmla="*/ 491395 w 4682585"/>
              <a:gd name="connsiteY998" fmla="*/ 779145 h 2174272"/>
              <a:gd name="connsiteX999" fmla="*/ 491395 w 4682585"/>
              <a:gd name="connsiteY999" fmla="*/ 632555 h 2174272"/>
              <a:gd name="connsiteX1000" fmla="*/ 166307 w 4682585"/>
              <a:gd name="connsiteY1000" fmla="*/ 632555 h 2174272"/>
              <a:gd name="connsiteX1001" fmla="*/ 166307 w 4682585"/>
              <a:gd name="connsiteY1001" fmla="*/ 779145 h 2174272"/>
              <a:gd name="connsiteX1002" fmla="*/ 324041 w 4682585"/>
              <a:gd name="connsiteY1002" fmla="*/ 779145 h 2174272"/>
              <a:gd name="connsiteX1003" fmla="*/ 324041 w 4682585"/>
              <a:gd name="connsiteY1003" fmla="*/ 632555 h 2174272"/>
              <a:gd name="connsiteX1004" fmla="*/ 9525 w 4682585"/>
              <a:gd name="connsiteY1004" fmla="*/ 632555 h 2174272"/>
              <a:gd name="connsiteX1005" fmla="*/ 9525 w 4682585"/>
              <a:gd name="connsiteY1005" fmla="*/ 779145 h 2174272"/>
              <a:gd name="connsiteX1006" fmla="*/ 156782 w 4682585"/>
              <a:gd name="connsiteY1006" fmla="*/ 779145 h 2174272"/>
              <a:gd name="connsiteX1007" fmla="*/ 156782 w 4682585"/>
              <a:gd name="connsiteY1007" fmla="*/ 632555 h 2174272"/>
              <a:gd name="connsiteX1008" fmla="*/ 4515326 w 4682585"/>
              <a:gd name="connsiteY1008" fmla="*/ 476440 h 2174272"/>
              <a:gd name="connsiteX1009" fmla="*/ 4515326 w 4682585"/>
              <a:gd name="connsiteY1009" fmla="*/ 623030 h 2174272"/>
              <a:gd name="connsiteX1010" fmla="*/ 4673060 w 4682585"/>
              <a:gd name="connsiteY1010" fmla="*/ 623030 h 2174272"/>
              <a:gd name="connsiteX1011" fmla="*/ 4673060 w 4682585"/>
              <a:gd name="connsiteY1011" fmla="*/ 476440 h 2174272"/>
              <a:gd name="connsiteX1012" fmla="*/ 4348068 w 4682585"/>
              <a:gd name="connsiteY1012" fmla="*/ 476440 h 2174272"/>
              <a:gd name="connsiteX1013" fmla="*/ 4348068 w 4682585"/>
              <a:gd name="connsiteY1013" fmla="*/ 623030 h 2174272"/>
              <a:gd name="connsiteX1014" fmla="*/ 4505801 w 4682585"/>
              <a:gd name="connsiteY1014" fmla="*/ 623030 h 2174272"/>
              <a:gd name="connsiteX1015" fmla="*/ 4505801 w 4682585"/>
              <a:gd name="connsiteY1015" fmla="*/ 476440 h 2174272"/>
              <a:gd name="connsiteX1016" fmla="*/ 4180809 w 4682585"/>
              <a:gd name="connsiteY1016" fmla="*/ 476440 h 2174272"/>
              <a:gd name="connsiteX1017" fmla="*/ 4180809 w 4682585"/>
              <a:gd name="connsiteY1017" fmla="*/ 623030 h 2174272"/>
              <a:gd name="connsiteX1018" fmla="*/ 4338543 w 4682585"/>
              <a:gd name="connsiteY1018" fmla="*/ 623030 h 2174272"/>
              <a:gd name="connsiteX1019" fmla="*/ 4338543 w 4682585"/>
              <a:gd name="connsiteY1019" fmla="*/ 476440 h 2174272"/>
              <a:gd name="connsiteX1020" fmla="*/ 4013550 w 4682585"/>
              <a:gd name="connsiteY1020" fmla="*/ 476440 h 2174272"/>
              <a:gd name="connsiteX1021" fmla="*/ 4013550 w 4682585"/>
              <a:gd name="connsiteY1021" fmla="*/ 623030 h 2174272"/>
              <a:gd name="connsiteX1022" fmla="*/ 4171284 w 4682585"/>
              <a:gd name="connsiteY1022" fmla="*/ 623030 h 2174272"/>
              <a:gd name="connsiteX1023" fmla="*/ 4171284 w 4682585"/>
              <a:gd name="connsiteY1023" fmla="*/ 476440 h 2174272"/>
              <a:gd name="connsiteX1024" fmla="*/ 3846291 w 4682585"/>
              <a:gd name="connsiteY1024" fmla="*/ 476440 h 2174272"/>
              <a:gd name="connsiteX1025" fmla="*/ 3846291 w 4682585"/>
              <a:gd name="connsiteY1025" fmla="*/ 623030 h 2174272"/>
              <a:gd name="connsiteX1026" fmla="*/ 4004025 w 4682585"/>
              <a:gd name="connsiteY1026" fmla="*/ 623030 h 2174272"/>
              <a:gd name="connsiteX1027" fmla="*/ 4004025 w 4682585"/>
              <a:gd name="connsiteY1027" fmla="*/ 476440 h 2174272"/>
              <a:gd name="connsiteX1028" fmla="*/ 3678936 w 4682585"/>
              <a:gd name="connsiteY1028" fmla="*/ 476440 h 2174272"/>
              <a:gd name="connsiteX1029" fmla="*/ 3678936 w 4682585"/>
              <a:gd name="connsiteY1029" fmla="*/ 623030 h 2174272"/>
              <a:gd name="connsiteX1030" fmla="*/ 3836766 w 4682585"/>
              <a:gd name="connsiteY1030" fmla="*/ 623030 h 2174272"/>
              <a:gd name="connsiteX1031" fmla="*/ 3836766 w 4682585"/>
              <a:gd name="connsiteY1031" fmla="*/ 476440 h 2174272"/>
              <a:gd name="connsiteX1032" fmla="*/ 3511677 w 4682585"/>
              <a:gd name="connsiteY1032" fmla="*/ 476440 h 2174272"/>
              <a:gd name="connsiteX1033" fmla="*/ 3511677 w 4682585"/>
              <a:gd name="connsiteY1033" fmla="*/ 623030 h 2174272"/>
              <a:gd name="connsiteX1034" fmla="*/ 3669411 w 4682585"/>
              <a:gd name="connsiteY1034" fmla="*/ 623030 h 2174272"/>
              <a:gd name="connsiteX1035" fmla="*/ 3669411 w 4682585"/>
              <a:gd name="connsiteY1035" fmla="*/ 476440 h 2174272"/>
              <a:gd name="connsiteX1036" fmla="*/ 3344418 w 4682585"/>
              <a:gd name="connsiteY1036" fmla="*/ 476440 h 2174272"/>
              <a:gd name="connsiteX1037" fmla="*/ 3344418 w 4682585"/>
              <a:gd name="connsiteY1037" fmla="*/ 623030 h 2174272"/>
              <a:gd name="connsiteX1038" fmla="*/ 3502152 w 4682585"/>
              <a:gd name="connsiteY1038" fmla="*/ 623030 h 2174272"/>
              <a:gd name="connsiteX1039" fmla="*/ 3502152 w 4682585"/>
              <a:gd name="connsiteY1039" fmla="*/ 476440 h 2174272"/>
              <a:gd name="connsiteX1040" fmla="*/ 3177159 w 4682585"/>
              <a:gd name="connsiteY1040" fmla="*/ 476440 h 2174272"/>
              <a:gd name="connsiteX1041" fmla="*/ 3177159 w 4682585"/>
              <a:gd name="connsiteY1041" fmla="*/ 623030 h 2174272"/>
              <a:gd name="connsiteX1042" fmla="*/ 3334893 w 4682585"/>
              <a:gd name="connsiteY1042" fmla="*/ 623030 h 2174272"/>
              <a:gd name="connsiteX1043" fmla="*/ 3334893 w 4682585"/>
              <a:gd name="connsiteY1043" fmla="*/ 476440 h 2174272"/>
              <a:gd name="connsiteX1044" fmla="*/ 3009900 w 4682585"/>
              <a:gd name="connsiteY1044" fmla="*/ 476440 h 2174272"/>
              <a:gd name="connsiteX1045" fmla="*/ 3009900 w 4682585"/>
              <a:gd name="connsiteY1045" fmla="*/ 623030 h 2174272"/>
              <a:gd name="connsiteX1046" fmla="*/ 3167634 w 4682585"/>
              <a:gd name="connsiteY1046" fmla="*/ 623030 h 2174272"/>
              <a:gd name="connsiteX1047" fmla="*/ 3167634 w 4682585"/>
              <a:gd name="connsiteY1047" fmla="*/ 476440 h 2174272"/>
              <a:gd name="connsiteX1048" fmla="*/ 2842641 w 4682585"/>
              <a:gd name="connsiteY1048" fmla="*/ 476440 h 2174272"/>
              <a:gd name="connsiteX1049" fmla="*/ 2842641 w 4682585"/>
              <a:gd name="connsiteY1049" fmla="*/ 623030 h 2174272"/>
              <a:gd name="connsiteX1050" fmla="*/ 3000375 w 4682585"/>
              <a:gd name="connsiteY1050" fmla="*/ 623030 h 2174272"/>
              <a:gd name="connsiteX1051" fmla="*/ 3000375 w 4682585"/>
              <a:gd name="connsiteY1051" fmla="*/ 476440 h 2174272"/>
              <a:gd name="connsiteX1052" fmla="*/ 2675382 w 4682585"/>
              <a:gd name="connsiteY1052" fmla="*/ 476440 h 2174272"/>
              <a:gd name="connsiteX1053" fmla="*/ 2675382 w 4682585"/>
              <a:gd name="connsiteY1053" fmla="*/ 623030 h 2174272"/>
              <a:gd name="connsiteX1054" fmla="*/ 2833116 w 4682585"/>
              <a:gd name="connsiteY1054" fmla="*/ 623030 h 2174272"/>
              <a:gd name="connsiteX1055" fmla="*/ 2833116 w 4682585"/>
              <a:gd name="connsiteY1055" fmla="*/ 476440 h 2174272"/>
              <a:gd name="connsiteX1056" fmla="*/ 2508123 w 4682585"/>
              <a:gd name="connsiteY1056" fmla="*/ 476440 h 2174272"/>
              <a:gd name="connsiteX1057" fmla="*/ 2508123 w 4682585"/>
              <a:gd name="connsiteY1057" fmla="*/ 623030 h 2174272"/>
              <a:gd name="connsiteX1058" fmla="*/ 2665857 w 4682585"/>
              <a:gd name="connsiteY1058" fmla="*/ 623030 h 2174272"/>
              <a:gd name="connsiteX1059" fmla="*/ 2665857 w 4682585"/>
              <a:gd name="connsiteY1059" fmla="*/ 476440 h 2174272"/>
              <a:gd name="connsiteX1060" fmla="*/ 2340864 w 4682585"/>
              <a:gd name="connsiteY1060" fmla="*/ 476440 h 2174272"/>
              <a:gd name="connsiteX1061" fmla="*/ 2340864 w 4682585"/>
              <a:gd name="connsiteY1061" fmla="*/ 623030 h 2174272"/>
              <a:gd name="connsiteX1062" fmla="*/ 2498598 w 4682585"/>
              <a:gd name="connsiteY1062" fmla="*/ 623030 h 2174272"/>
              <a:gd name="connsiteX1063" fmla="*/ 2498598 w 4682585"/>
              <a:gd name="connsiteY1063" fmla="*/ 476440 h 2174272"/>
              <a:gd name="connsiteX1064" fmla="*/ 2173510 w 4682585"/>
              <a:gd name="connsiteY1064" fmla="*/ 476440 h 2174272"/>
              <a:gd name="connsiteX1065" fmla="*/ 2173510 w 4682585"/>
              <a:gd name="connsiteY1065" fmla="*/ 623030 h 2174272"/>
              <a:gd name="connsiteX1066" fmla="*/ 2331339 w 4682585"/>
              <a:gd name="connsiteY1066" fmla="*/ 623030 h 2174272"/>
              <a:gd name="connsiteX1067" fmla="*/ 2331339 w 4682585"/>
              <a:gd name="connsiteY1067" fmla="*/ 476440 h 2174272"/>
              <a:gd name="connsiteX1068" fmla="*/ 2006251 w 4682585"/>
              <a:gd name="connsiteY1068" fmla="*/ 476440 h 2174272"/>
              <a:gd name="connsiteX1069" fmla="*/ 2006251 w 4682585"/>
              <a:gd name="connsiteY1069" fmla="*/ 623030 h 2174272"/>
              <a:gd name="connsiteX1070" fmla="*/ 2163985 w 4682585"/>
              <a:gd name="connsiteY1070" fmla="*/ 623030 h 2174272"/>
              <a:gd name="connsiteX1071" fmla="*/ 2163985 w 4682585"/>
              <a:gd name="connsiteY1071" fmla="*/ 476440 h 2174272"/>
              <a:gd name="connsiteX1072" fmla="*/ 1838992 w 4682585"/>
              <a:gd name="connsiteY1072" fmla="*/ 476440 h 2174272"/>
              <a:gd name="connsiteX1073" fmla="*/ 1838992 w 4682585"/>
              <a:gd name="connsiteY1073" fmla="*/ 623030 h 2174272"/>
              <a:gd name="connsiteX1074" fmla="*/ 1996726 w 4682585"/>
              <a:gd name="connsiteY1074" fmla="*/ 623030 h 2174272"/>
              <a:gd name="connsiteX1075" fmla="*/ 1996726 w 4682585"/>
              <a:gd name="connsiteY1075" fmla="*/ 476440 h 2174272"/>
              <a:gd name="connsiteX1076" fmla="*/ 1671733 w 4682585"/>
              <a:gd name="connsiteY1076" fmla="*/ 476440 h 2174272"/>
              <a:gd name="connsiteX1077" fmla="*/ 1671733 w 4682585"/>
              <a:gd name="connsiteY1077" fmla="*/ 623030 h 2174272"/>
              <a:gd name="connsiteX1078" fmla="*/ 1829467 w 4682585"/>
              <a:gd name="connsiteY1078" fmla="*/ 623030 h 2174272"/>
              <a:gd name="connsiteX1079" fmla="*/ 1829467 w 4682585"/>
              <a:gd name="connsiteY1079" fmla="*/ 476440 h 2174272"/>
              <a:gd name="connsiteX1080" fmla="*/ 1504474 w 4682585"/>
              <a:gd name="connsiteY1080" fmla="*/ 476440 h 2174272"/>
              <a:gd name="connsiteX1081" fmla="*/ 1504474 w 4682585"/>
              <a:gd name="connsiteY1081" fmla="*/ 623030 h 2174272"/>
              <a:gd name="connsiteX1082" fmla="*/ 1662208 w 4682585"/>
              <a:gd name="connsiteY1082" fmla="*/ 623030 h 2174272"/>
              <a:gd name="connsiteX1083" fmla="*/ 1662208 w 4682585"/>
              <a:gd name="connsiteY1083" fmla="*/ 476440 h 2174272"/>
              <a:gd name="connsiteX1084" fmla="*/ 1337215 w 4682585"/>
              <a:gd name="connsiteY1084" fmla="*/ 476440 h 2174272"/>
              <a:gd name="connsiteX1085" fmla="*/ 1337215 w 4682585"/>
              <a:gd name="connsiteY1085" fmla="*/ 623030 h 2174272"/>
              <a:gd name="connsiteX1086" fmla="*/ 1494949 w 4682585"/>
              <a:gd name="connsiteY1086" fmla="*/ 623030 h 2174272"/>
              <a:gd name="connsiteX1087" fmla="*/ 1494949 w 4682585"/>
              <a:gd name="connsiteY1087" fmla="*/ 476440 h 2174272"/>
              <a:gd name="connsiteX1088" fmla="*/ 1169956 w 4682585"/>
              <a:gd name="connsiteY1088" fmla="*/ 476440 h 2174272"/>
              <a:gd name="connsiteX1089" fmla="*/ 1169956 w 4682585"/>
              <a:gd name="connsiteY1089" fmla="*/ 623030 h 2174272"/>
              <a:gd name="connsiteX1090" fmla="*/ 1327690 w 4682585"/>
              <a:gd name="connsiteY1090" fmla="*/ 623030 h 2174272"/>
              <a:gd name="connsiteX1091" fmla="*/ 1327690 w 4682585"/>
              <a:gd name="connsiteY1091" fmla="*/ 476440 h 2174272"/>
              <a:gd name="connsiteX1092" fmla="*/ 1002697 w 4682585"/>
              <a:gd name="connsiteY1092" fmla="*/ 476440 h 2174272"/>
              <a:gd name="connsiteX1093" fmla="*/ 1002697 w 4682585"/>
              <a:gd name="connsiteY1093" fmla="*/ 623030 h 2174272"/>
              <a:gd name="connsiteX1094" fmla="*/ 1160431 w 4682585"/>
              <a:gd name="connsiteY1094" fmla="*/ 623030 h 2174272"/>
              <a:gd name="connsiteX1095" fmla="*/ 1160431 w 4682585"/>
              <a:gd name="connsiteY1095" fmla="*/ 476440 h 2174272"/>
              <a:gd name="connsiteX1096" fmla="*/ 835438 w 4682585"/>
              <a:gd name="connsiteY1096" fmla="*/ 476440 h 2174272"/>
              <a:gd name="connsiteX1097" fmla="*/ 835438 w 4682585"/>
              <a:gd name="connsiteY1097" fmla="*/ 623030 h 2174272"/>
              <a:gd name="connsiteX1098" fmla="*/ 993172 w 4682585"/>
              <a:gd name="connsiteY1098" fmla="*/ 623030 h 2174272"/>
              <a:gd name="connsiteX1099" fmla="*/ 993172 w 4682585"/>
              <a:gd name="connsiteY1099" fmla="*/ 476440 h 2174272"/>
              <a:gd name="connsiteX1100" fmla="*/ 668179 w 4682585"/>
              <a:gd name="connsiteY1100" fmla="*/ 476440 h 2174272"/>
              <a:gd name="connsiteX1101" fmla="*/ 668179 w 4682585"/>
              <a:gd name="connsiteY1101" fmla="*/ 623030 h 2174272"/>
              <a:gd name="connsiteX1102" fmla="*/ 825913 w 4682585"/>
              <a:gd name="connsiteY1102" fmla="*/ 623030 h 2174272"/>
              <a:gd name="connsiteX1103" fmla="*/ 825913 w 4682585"/>
              <a:gd name="connsiteY1103" fmla="*/ 476440 h 2174272"/>
              <a:gd name="connsiteX1104" fmla="*/ 500920 w 4682585"/>
              <a:gd name="connsiteY1104" fmla="*/ 476440 h 2174272"/>
              <a:gd name="connsiteX1105" fmla="*/ 500920 w 4682585"/>
              <a:gd name="connsiteY1105" fmla="*/ 623030 h 2174272"/>
              <a:gd name="connsiteX1106" fmla="*/ 658654 w 4682585"/>
              <a:gd name="connsiteY1106" fmla="*/ 623030 h 2174272"/>
              <a:gd name="connsiteX1107" fmla="*/ 658654 w 4682585"/>
              <a:gd name="connsiteY1107" fmla="*/ 476440 h 2174272"/>
              <a:gd name="connsiteX1108" fmla="*/ 333566 w 4682585"/>
              <a:gd name="connsiteY1108" fmla="*/ 476440 h 2174272"/>
              <a:gd name="connsiteX1109" fmla="*/ 333566 w 4682585"/>
              <a:gd name="connsiteY1109" fmla="*/ 623030 h 2174272"/>
              <a:gd name="connsiteX1110" fmla="*/ 491395 w 4682585"/>
              <a:gd name="connsiteY1110" fmla="*/ 623030 h 2174272"/>
              <a:gd name="connsiteX1111" fmla="*/ 491395 w 4682585"/>
              <a:gd name="connsiteY1111" fmla="*/ 476440 h 2174272"/>
              <a:gd name="connsiteX1112" fmla="*/ 166307 w 4682585"/>
              <a:gd name="connsiteY1112" fmla="*/ 476440 h 2174272"/>
              <a:gd name="connsiteX1113" fmla="*/ 166307 w 4682585"/>
              <a:gd name="connsiteY1113" fmla="*/ 623030 h 2174272"/>
              <a:gd name="connsiteX1114" fmla="*/ 324041 w 4682585"/>
              <a:gd name="connsiteY1114" fmla="*/ 623030 h 2174272"/>
              <a:gd name="connsiteX1115" fmla="*/ 324041 w 4682585"/>
              <a:gd name="connsiteY1115" fmla="*/ 476440 h 2174272"/>
              <a:gd name="connsiteX1116" fmla="*/ 9525 w 4682585"/>
              <a:gd name="connsiteY1116" fmla="*/ 476440 h 2174272"/>
              <a:gd name="connsiteX1117" fmla="*/ 9525 w 4682585"/>
              <a:gd name="connsiteY1117" fmla="*/ 623030 h 2174272"/>
              <a:gd name="connsiteX1118" fmla="*/ 156782 w 4682585"/>
              <a:gd name="connsiteY1118" fmla="*/ 623030 h 2174272"/>
              <a:gd name="connsiteX1119" fmla="*/ 156782 w 4682585"/>
              <a:gd name="connsiteY1119" fmla="*/ 476440 h 2174272"/>
              <a:gd name="connsiteX1120" fmla="*/ 4515326 w 4682585"/>
              <a:gd name="connsiteY1120" fmla="*/ 320325 h 2174272"/>
              <a:gd name="connsiteX1121" fmla="*/ 4515326 w 4682585"/>
              <a:gd name="connsiteY1121" fmla="*/ 466915 h 2174272"/>
              <a:gd name="connsiteX1122" fmla="*/ 4673060 w 4682585"/>
              <a:gd name="connsiteY1122" fmla="*/ 466915 h 2174272"/>
              <a:gd name="connsiteX1123" fmla="*/ 4673060 w 4682585"/>
              <a:gd name="connsiteY1123" fmla="*/ 320325 h 2174272"/>
              <a:gd name="connsiteX1124" fmla="*/ 4348068 w 4682585"/>
              <a:gd name="connsiteY1124" fmla="*/ 320325 h 2174272"/>
              <a:gd name="connsiteX1125" fmla="*/ 4348068 w 4682585"/>
              <a:gd name="connsiteY1125" fmla="*/ 466915 h 2174272"/>
              <a:gd name="connsiteX1126" fmla="*/ 4505801 w 4682585"/>
              <a:gd name="connsiteY1126" fmla="*/ 466915 h 2174272"/>
              <a:gd name="connsiteX1127" fmla="*/ 4505801 w 4682585"/>
              <a:gd name="connsiteY1127" fmla="*/ 320325 h 2174272"/>
              <a:gd name="connsiteX1128" fmla="*/ 4180809 w 4682585"/>
              <a:gd name="connsiteY1128" fmla="*/ 320325 h 2174272"/>
              <a:gd name="connsiteX1129" fmla="*/ 4180809 w 4682585"/>
              <a:gd name="connsiteY1129" fmla="*/ 466915 h 2174272"/>
              <a:gd name="connsiteX1130" fmla="*/ 4338543 w 4682585"/>
              <a:gd name="connsiteY1130" fmla="*/ 466915 h 2174272"/>
              <a:gd name="connsiteX1131" fmla="*/ 4338543 w 4682585"/>
              <a:gd name="connsiteY1131" fmla="*/ 320325 h 2174272"/>
              <a:gd name="connsiteX1132" fmla="*/ 4013550 w 4682585"/>
              <a:gd name="connsiteY1132" fmla="*/ 320325 h 2174272"/>
              <a:gd name="connsiteX1133" fmla="*/ 4013550 w 4682585"/>
              <a:gd name="connsiteY1133" fmla="*/ 466915 h 2174272"/>
              <a:gd name="connsiteX1134" fmla="*/ 4171284 w 4682585"/>
              <a:gd name="connsiteY1134" fmla="*/ 466915 h 2174272"/>
              <a:gd name="connsiteX1135" fmla="*/ 4171284 w 4682585"/>
              <a:gd name="connsiteY1135" fmla="*/ 320325 h 2174272"/>
              <a:gd name="connsiteX1136" fmla="*/ 3846291 w 4682585"/>
              <a:gd name="connsiteY1136" fmla="*/ 320325 h 2174272"/>
              <a:gd name="connsiteX1137" fmla="*/ 3846291 w 4682585"/>
              <a:gd name="connsiteY1137" fmla="*/ 466915 h 2174272"/>
              <a:gd name="connsiteX1138" fmla="*/ 4004025 w 4682585"/>
              <a:gd name="connsiteY1138" fmla="*/ 466915 h 2174272"/>
              <a:gd name="connsiteX1139" fmla="*/ 4004025 w 4682585"/>
              <a:gd name="connsiteY1139" fmla="*/ 320325 h 2174272"/>
              <a:gd name="connsiteX1140" fmla="*/ 3678936 w 4682585"/>
              <a:gd name="connsiteY1140" fmla="*/ 320325 h 2174272"/>
              <a:gd name="connsiteX1141" fmla="*/ 3678936 w 4682585"/>
              <a:gd name="connsiteY1141" fmla="*/ 466915 h 2174272"/>
              <a:gd name="connsiteX1142" fmla="*/ 3836766 w 4682585"/>
              <a:gd name="connsiteY1142" fmla="*/ 466915 h 2174272"/>
              <a:gd name="connsiteX1143" fmla="*/ 3836766 w 4682585"/>
              <a:gd name="connsiteY1143" fmla="*/ 320325 h 2174272"/>
              <a:gd name="connsiteX1144" fmla="*/ 3511677 w 4682585"/>
              <a:gd name="connsiteY1144" fmla="*/ 320325 h 2174272"/>
              <a:gd name="connsiteX1145" fmla="*/ 3511677 w 4682585"/>
              <a:gd name="connsiteY1145" fmla="*/ 466915 h 2174272"/>
              <a:gd name="connsiteX1146" fmla="*/ 3669411 w 4682585"/>
              <a:gd name="connsiteY1146" fmla="*/ 466915 h 2174272"/>
              <a:gd name="connsiteX1147" fmla="*/ 3669411 w 4682585"/>
              <a:gd name="connsiteY1147" fmla="*/ 320325 h 2174272"/>
              <a:gd name="connsiteX1148" fmla="*/ 3344418 w 4682585"/>
              <a:gd name="connsiteY1148" fmla="*/ 320325 h 2174272"/>
              <a:gd name="connsiteX1149" fmla="*/ 3344418 w 4682585"/>
              <a:gd name="connsiteY1149" fmla="*/ 466915 h 2174272"/>
              <a:gd name="connsiteX1150" fmla="*/ 3502152 w 4682585"/>
              <a:gd name="connsiteY1150" fmla="*/ 466915 h 2174272"/>
              <a:gd name="connsiteX1151" fmla="*/ 3502152 w 4682585"/>
              <a:gd name="connsiteY1151" fmla="*/ 320325 h 2174272"/>
              <a:gd name="connsiteX1152" fmla="*/ 3177159 w 4682585"/>
              <a:gd name="connsiteY1152" fmla="*/ 320325 h 2174272"/>
              <a:gd name="connsiteX1153" fmla="*/ 3177159 w 4682585"/>
              <a:gd name="connsiteY1153" fmla="*/ 466915 h 2174272"/>
              <a:gd name="connsiteX1154" fmla="*/ 3334893 w 4682585"/>
              <a:gd name="connsiteY1154" fmla="*/ 466915 h 2174272"/>
              <a:gd name="connsiteX1155" fmla="*/ 3334893 w 4682585"/>
              <a:gd name="connsiteY1155" fmla="*/ 320325 h 2174272"/>
              <a:gd name="connsiteX1156" fmla="*/ 3009900 w 4682585"/>
              <a:gd name="connsiteY1156" fmla="*/ 320325 h 2174272"/>
              <a:gd name="connsiteX1157" fmla="*/ 3009900 w 4682585"/>
              <a:gd name="connsiteY1157" fmla="*/ 466915 h 2174272"/>
              <a:gd name="connsiteX1158" fmla="*/ 3167634 w 4682585"/>
              <a:gd name="connsiteY1158" fmla="*/ 466915 h 2174272"/>
              <a:gd name="connsiteX1159" fmla="*/ 3167634 w 4682585"/>
              <a:gd name="connsiteY1159" fmla="*/ 320325 h 2174272"/>
              <a:gd name="connsiteX1160" fmla="*/ 2842641 w 4682585"/>
              <a:gd name="connsiteY1160" fmla="*/ 320325 h 2174272"/>
              <a:gd name="connsiteX1161" fmla="*/ 2842641 w 4682585"/>
              <a:gd name="connsiteY1161" fmla="*/ 466915 h 2174272"/>
              <a:gd name="connsiteX1162" fmla="*/ 3000375 w 4682585"/>
              <a:gd name="connsiteY1162" fmla="*/ 466915 h 2174272"/>
              <a:gd name="connsiteX1163" fmla="*/ 3000375 w 4682585"/>
              <a:gd name="connsiteY1163" fmla="*/ 320325 h 2174272"/>
              <a:gd name="connsiteX1164" fmla="*/ 2675382 w 4682585"/>
              <a:gd name="connsiteY1164" fmla="*/ 320325 h 2174272"/>
              <a:gd name="connsiteX1165" fmla="*/ 2675382 w 4682585"/>
              <a:gd name="connsiteY1165" fmla="*/ 466915 h 2174272"/>
              <a:gd name="connsiteX1166" fmla="*/ 2833116 w 4682585"/>
              <a:gd name="connsiteY1166" fmla="*/ 466915 h 2174272"/>
              <a:gd name="connsiteX1167" fmla="*/ 2833116 w 4682585"/>
              <a:gd name="connsiteY1167" fmla="*/ 320325 h 2174272"/>
              <a:gd name="connsiteX1168" fmla="*/ 2508123 w 4682585"/>
              <a:gd name="connsiteY1168" fmla="*/ 320325 h 2174272"/>
              <a:gd name="connsiteX1169" fmla="*/ 2508123 w 4682585"/>
              <a:gd name="connsiteY1169" fmla="*/ 466915 h 2174272"/>
              <a:gd name="connsiteX1170" fmla="*/ 2665857 w 4682585"/>
              <a:gd name="connsiteY1170" fmla="*/ 466915 h 2174272"/>
              <a:gd name="connsiteX1171" fmla="*/ 2665857 w 4682585"/>
              <a:gd name="connsiteY1171" fmla="*/ 320325 h 2174272"/>
              <a:gd name="connsiteX1172" fmla="*/ 2340864 w 4682585"/>
              <a:gd name="connsiteY1172" fmla="*/ 320325 h 2174272"/>
              <a:gd name="connsiteX1173" fmla="*/ 2340864 w 4682585"/>
              <a:gd name="connsiteY1173" fmla="*/ 466915 h 2174272"/>
              <a:gd name="connsiteX1174" fmla="*/ 2498598 w 4682585"/>
              <a:gd name="connsiteY1174" fmla="*/ 466915 h 2174272"/>
              <a:gd name="connsiteX1175" fmla="*/ 2498598 w 4682585"/>
              <a:gd name="connsiteY1175" fmla="*/ 320325 h 2174272"/>
              <a:gd name="connsiteX1176" fmla="*/ 2173510 w 4682585"/>
              <a:gd name="connsiteY1176" fmla="*/ 320325 h 2174272"/>
              <a:gd name="connsiteX1177" fmla="*/ 2173510 w 4682585"/>
              <a:gd name="connsiteY1177" fmla="*/ 466915 h 2174272"/>
              <a:gd name="connsiteX1178" fmla="*/ 2331339 w 4682585"/>
              <a:gd name="connsiteY1178" fmla="*/ 466915 h 2174272"/>
              <a:gd name="connsiteX1179" fmla="*/ 2331339 w 4682585"/>
              <a:gd name="connsiteY1179" fmla="*/ 320325 h 2174272"/>
              <a:gd name="connsiteX1180" fmla="*/ 2006251 w 4682585"/>
              <a:gd name="connsiteY1180" fmla="*/ 320325 h 2174272"/>
              <a:gd name="connsiteX1181" fmla="*/ 2006251 w 4682585"/>
              <a:gd name="connsiteY1181" fmla="*/ 466915 h 2174272"/>
              <a:gd name="connsiteX1182" fmla="*/ 2163985 w 4682585"/>
              <a:gd name="connsiteY1182" fmla="*/ 466915 h 2174272"/>
              <a:gd name="connsiteX1183" fmla="*/ 2163985 w 4682585"/>
              <a:gd name="connsiteY1183" fmla="*/ 320325 h 2174272"/>
              <a:gd name="connsiteX1184" fmla="*/ 1838992 w 4682585"/>
              <a:gd name="connsiteY1184" fmla="*/ 320325 h 2174272"/>
              <a:gd name="connsiteX1185" fmla="*/ 1838992 w 4682585"/>
              <a:gd name="connsiteY1185" fmla="*/ 466915 h 2174272"/>
              <a:gd name="connsiteX1186" fmla="*/ 1996726 w 4682585"/>
              <a:gd name="connsiteY1186" fmla="*/ 466915 h 2174272"/>
              <a:gd name="connsiteX1187" fmla="*/ 1996726 w 4682585"/>
              <a:gd name="connsiteY1187" fmla="*/ 320325 h 2174272"/>
              <a:gd name="connsiteX1188" fmla="*/ 1671733 w 4682585"/>
              <a:gd name="connsiteY1188" fmla="*/ 320325 h 2174272"/>
              <a:gd name="connsiteX1189" fmla="*/ 1671733 w 4682585"/>
              <a:gd name="connsiteY1189" fmla="*/ 466915 h 2174272"/>
              <a:gd name="connsiteX1190" fmla="*/ 1829467 w 4682585"/>
              <a:gd name="connsiteY1190" fmla="*/ 466915 h 2174272"/>
              <a:gd name="connsiteX1191" fmla="*/ 1829467 w 4682585"/>
              <a:gd name="connsiteY1191" fmla="*/ 320325 h 2174272"/>
              <a:gd name="connsiteX1192" fmla="*/ 1504474 w 4682585"/>
              <a:gd name="connsiteY1192" fmla="*/ 320325 h 2174272"/>
              <a:gd name="connsiteX1193" fmla="*/ 1504474 w 4682585"/>
              <a:gd name="connsiteY1193" fmla="*/ 466915 h 2174272"/>
              <a:gd name="connsiteX1194" fmla="*/ 1662208 w 4682585"/>
              <a:gd name="connsiteY1194" fmla="*/ 466915 h 2174272"/>
              <a:gd name="connsiteX1195" fmla="*/ 1662208 w 4682585"/>
              <a:gd name="connsiteY1195" fmla="*/ 320325 h 2174272"/>
              <a:gd name="connsiteX1196" fmla="*/ 1337215 w 4682585"/>
              <a:gd name="connsiteY1196" fmla="*/ 320325 h 2174272"/>
              <a:gd name="connsiteX1197" fmla="*/ 1337215 w 4682585"/>
              <a:gd name="connsiteY1197" fmla="*/ 466915 h 2174272"/>
              <a:gd name="connsiteX1198" fmla="*/ 1494949 w 4682585"/>
              <a:gd name="connsiteY1198" fmla="*/ 466915 h 2174272"/>
              <a:gd name="connsiteX1199" fmla="*/ 1494949 w 4682585"/>
              <a:gd name="connsiteY1199" fmla="*/ 320325 h 2174272"/>
              <a:gd name="connsiteX1200" fmla="*/ 1169956 w 4682585"/>
              <a:gd name="connsiteY1200" fmla="*/ 320325 h 2174272"/>
              <a:gd name="connsiteX1201" fmla="*/ 1169956 w 4682585"/>
              <a:gd name="connsiteY1201" fmla="*/ 466915 h 2174272"/>
              <a:gd name="connsiteX1202" fmla="*/ 1327690 w 4682585"/>
              <a:gd name="connsiteY1202" fmla="*/ 466915 h 2174272"/>
              <a:gd name="connsiteX1203" fmla="*/ 1327690 w 4682585"/>
              <a:gd name="connsiteY1203" fmla="*/ 320325 h 2174272"/>
              <a:gd name="connsiteX1204" fmla="*/ 1002697 w 4682585"/>
              <a:gd name="connsiteY1204" fmla="*/ 320325 h 2174272"/>
              <a:gd name="connsiteX1205" fmla="*/ 1002697 w 4682585"/>
              <a:gd name="connsiteY1205" fmla="*/ 466915 h 2174272"/>
              <a:gd name="connsiteX1206" fmla="*/ 1160431 w 4682585"/>
              <a:gd name="connsiteY1206" fmla="*/ 466915 h 2174272"/>
              <a:gd name="connsiteX1207" fmla="*/ 1160431 w 4682585"/>
              <a:gd name="connsiteY1207" fmla="*/ 320325 h 2174272"/>
              <a:gd name="connsiteX1208" fmla="*/ 835438 w 4682585"/>
              <a:gd name="connsiteY1208" fmla="*/ 320325 h 2174272"/>
              <a:gd name="connsiteX1209" fmla="*/ 835438 w 4682585"/>
              <a:gd name="connsiteY1209" fmla="*/ 466915 h 2174272"/>
              <a:gd name="connsiteX1210" fmla="*/ 993172 w 4682585"/>
              <a:gd name="connsiteY1210" fmla="*/ 466915 h 2174272"/>
              <a:gd name="connsiteX1211" fmla="*/ 993172 w 4682585"/>
              <a:gd name="connsiteY1211" fmla="*/ 320325 h 2174272"/>
              <a:gd name="connsiteX1212" fmla="*/ 668179 w 4682585"/>
              <a:gd name="connsiteY1212" fmla="*/ 320325 h 2174272"/>
              <a:gd name="connsiteX1213" fmla="*/ 668179 w 4682585"/>
              <a:gd name="connsiteY1213" fmla="*/ 466915 h 2174272"/>
              <a:gd name="connsiteX1214" fmla="*/ 825913 w 4682585"/>
              <a:gd name="connsiteY1214" fmla="*/ 466915 h 2174272"/>
              <a:gd name="connsiteX1215" fmla="*/ 825913 w 4682585"/>
              <a:gd name="connsiteY1215" fmla="*/ 320325 h 2174272"/>
              <a:gd name="connsiteX1216" fmla="*/ 500920 w 4682585"/>
              <a:gd name="connsiteY1216" fmla="*/ 320325 h 2174272"/>
              <a:gd name="connsiteX1217" fmla="*/ 500920 w 4682585"/>
              <a:gd name="connsiteY1217" fmla="*/ 466915 h 2174272"/>
              <a:gd name="connsiteX1218" fmla="*/ 658654 w 4682585"/>
              <a:gd name="connsiteY1218" fmla="*/ 466915 h 2174272"/>
              <a:gd name="connsiteX1219" fmla="*/ 658654 w 4682585"/>
              <a:gd name="connsiteY1219" fmla="*/ 320325 h 2174272"/>
              <a:gd name="connsiteX1220" fmla="*/ 333566 w 4682585"/>
              <a:gd name="connsiteY1220" fmla="*/ 320325 h 2174272"/>
              <a:gd name="connsiteX1221" fmla="*/ 333566 w 4682585"/>
              <a:gd name="connsiteY1221" fmla="*/ 466915 h 2174272"/>
              <a:gd name="connsiteX1222" fmla="*/ 491395 w 4682585"/>
              <a:gd name="connsiteY1222" fmla="*/ 466915 h 2174272"/>
              <a:gd name="connsiteX1223" fmla="*/ 491395 w 4682585"/>
              <a:gd name="connsiteY1223" fmla="*/ 320325 h 2174272"/>
              <a:gd name="connsiteX1224" fmla="*/ 166307 w 4682585"/>
              <a:gd name="connsiteY1224" fmla="*/ 320325 h 2174272"/>
              <a:gd name="connsiteX1225" fmla="*/ 166307 w 4682585"/>
              <a:gd name="connsiteY1225" fmla="*/ 466915 h 2174272"/>
              <a:gd name="connsiteX1226" fmla="*/ 324041 w 4682585"/>
              <a:gd name="connsiteY1226" fmla="*/ 466915 h 2174272"/>
              <a:gd name="connsiteX1227" fmla="*/ 324041 w 4682585"/>
              <a:gd name="connsiteY1227" fmla="*/ 320325 h 2174272"/>
              <a:gd name="connsiteX1228" fmla="*/ 9525 w 4682585"/>
              <a:gd name="connsiteY1228" fmla="*/ 320325 h 2174272"/>
              <a:gd name="connsiteX1229" fmla="*/ 9525 w 4682585"/>
              <a:gd name="connsiteY1229" fmla="*/ 466915 h 2174272"/>
              <a:gd name="connsiteX1230" fmla="*/ 156782 w 4682585"/>
              <a:gd name="connsiteY1230" fmla="*/ 466915 h 2174272"/>
              <a:gd name="connsiteX1231" fmla="*/ 156782 w 4682585"/>
              <a:gd name="connsiteY1231" fmla="*/ 320325 h 2174272"/>
              <a:gd name="connsiteX1232" fmla="*/ 4515326 w 4682585"/>
              <a:gd name="connsiteY1232" fmla="*/ 164211 h 2174272"/>
              <a:gd name="connsiteX1233" fmla="*/ 4515326 w 4682585"/>
              <a:gd name="connsiteY1233" fmla="*/ 310800 h 2174272"/>
              <a:gd name="connsiteX1234" fmla="*/ 4673060 w 4682585"/>
              <a:gd name="connsiteY1234" fmla="*/ 310800 h 2174272"/>
              <a:gd name="connsiteX1235" fmla="*/ 4673060 w 4682585"/>
              <a:gd name="connsiteY1235" fmla="*/ 164211 h 2174272"/>
              <a:gd name="connsiteX1236" fmla="*/ 4348068 w 4682585"/>
              <a:gd name="connsiteY1236" fmla="*/ 164211 h 2174272"/>
              <a:gd name="connsiteX1237" fmla="*/ 4348068 w 4682585"/>
              <a:gd name="connsiteY1237" fmla="*/ 310800 h 2174272"/>
              <a:gd name="connsiteX1238" fmla="*/ 4505801 w 4682585"/>
              <a:gd name="connsiteY1238" fmla="*/ 310800 h 2174272"/>
              <a:gd name="connsiteX1239" fmla="*/ 4505801 w 4682585"/>
              <a:gd name="connsiteY1239" fmla="*/ 164211 h 2174272"/>
              <a:gd name="connsiteX1240" fmla="*/ 4180809 w 4682585"/>
              <a:gd name="connsiteY1240" fmla="*/ 164211 h 2174272"/>
              <a:gd name="connsiteX1241" fmla="*/ 4180809 w 4682585"/>
              <a:gd name="connsiteY1241" fmla="*/ 310800 h 2174272"/>
              <a:gd name="connsiteX1242" fmla="*/ 4338543 w 4682585"/>
              <a:gd name="connsiteY1242" fmla="*/ 310800 h 2174272"/>
              <a:gd name="connsiteX1243" fmla="*/ 4338543 w 4682585"/>
              <a:gd name="connsiteY1243" fmla="*/ 164211 h 2174272"/>
              <a:gd name="connsiteX1244" fmla="*/ 4013550 w 4682585"/>
              <a:gd name="connsiteY1244" fmla="*/ 164211 h 2174272"/>
              <a:gd name="connsiteX1245" fmla="*/ 4013550 w 4682585"/>
              <a:gd name="connsiteY1245" fmla="*/ 310800 h 2174272"/>
              <a:gd name="connsiteX1246" fmla="*/ 4171284 w 4682585"/>
              <a:gd name="connsiteY1246" fmla="*/ 310800 h 2174272"/>
              <a:gd name="connsiteX1247" fmla="*/ 4171284 w 4682585"/>
              <a:gd name="connsiteY1247" fmla="*/ 164211 h 2174272"/>
              <a:gd name="connsiteX1248" fmla="*/ 3846291 w 4682585"/>
              <a:gd name="connsiteY1248" fmla="*/ 164211 h 2174272"/>
              <a:gd name="connsiteX1249" fmla="*/ 3846291 w 4682585"/>
              <a:gd name="connsiteY1249" fmla="*/ 310800 h 2174272"/>
              <a:gd name="connsiteX1250" fmla="*/ 4004025 w 4682585"/>
              <a:gd name="connsiteY1250" fmla="*/ 310800 h 2174272"/>
              <a:gd name="connsiteX1251" fmla="*/ 4004025 w 4682585"/>
              <a:gd name="connsiteY1251" fmla="*/ 164211 h 2174272"/>
              <a:gd name="connsiteX1252" fmla="*/ 3678936 w 4682585"/>
              <a:gd name="connsiteY1252" fmla="*/ 164211 h 2174272"/>
              <a:gd name="connsiteX1253" fmla="*/ 3678936 w 4682585"/>
              <a:gd name="connsiteY1253" fmla="*/ 310800 h 2174272"/>
              <a:gd name="connsiteX1254" fmla="*/ 3836766 w 4682585"/>
              <a:gd name="connsiteY1254" fmla="*/ 310800 h 2174272"/>
              <a:gd name="connsiteX1255" fmla="*/ 3836766 w 4682585"/>
              <a:gd name="connsiteY1255" fmla="*/ 164211 h 2174272"/>
              <a:gd name="connsiteX1256" fmla="*/ 3511677 w 4682585"/>
              <a:gd name="connsiteY1256" fmla="*/ 164211 h 2174272"/>
              <a:gd name="connsiteX1257" fmla="*/ 3511677 w 4682585"/>
              <a:gd name="connsiteY1257" fmla="*/ 310800 h 2174272"/>
              <a:gd name="connsiteX1258" fmla="*/ 3669411 w 4682585"/>
              <a:gd name="connsiteY1258" fmla="*/ 310800 h 2174272"/>
              <a:gd name="connsiteX1259" fmla="*/ 3669411 w 4682585"/>
              <a:gd name="connsiteY1259" fmla="*/ 164211 h 2174272"/>
              <a:gd name="connsiteX1260" fmla="*/ 3344418 w 4682585"/>
              <a:gd name="connsiteY1260" fmla="*/ 164211 h 2174272"/>
              <a:gd name="connsiteX1261" fmla="*/ 3344418 w 4682585"/>
              <a:gd name="connsiteY1261" fmla="*/ 310800 h 2174272"/>
              <a:gd name="connsiteX1262" fmla="*/ 3502152 w 4682585"/>
              <a:gd name="connsiteY1262" fmla="*/ 310800 h 2174272"/>
              <a:gd name="connsiteX1263" fmla="*/ 3502152 w 4682585"/>
              <a:gd name="connsiteY1263" fmla="*/ 164211 h 2174272"/>
              <a:gd name="connsiteX1264" fmla="*/ 3177159 w 4682585"/>
              <a:gd name="connsiteY1264" fmla="*/ 164211 h 2174272"/>
              <a:gd name="connsiteX1265" fmla="*/ 3177159 w 4682585"/>
              <a:gd name="connsiteY1265" fmla="*/ 310800 h 2174272"/>
              <a:gd name="connsiteX1266" fmla="*/ 3334893 w 4682585"/>
              <a:gd name="connsiteY1266" fmla="*/ 310800 h 2174272"/>
              <a:gd name="connsiteX1267" fmla="*/ 3334893 w 4682585"/>
              <a:gd name="connsiteY1267" fmla="*/ 164211 h 2174272"/>
              <a:gd name="connsiteX1268" fmla="*/ 3009900 w 4682585"/>
              <a:gd name="connsiteY1268" fmla="*/ 164211 h 2174272"/>
              <a:gd name="connsiteX1269" fmla="*/ 3009900 w 4682585"/>
              <a:gd name="connsiteY1269" fmla="*/ 310800 h 2174272"/>
              <a:gd name="connsiteX1270" fmla="*/ 3167634 w 4682585"/>
              <a:gd name="connsiteY1270" fmla="*/ 310800 h 2174272"/>
              <a:gd name="connsiteX1271" fmla="*/ 3167634 w 4682585"/>
              <a:gd name="connsiteY1271" fmla="*/ 164211 h 2174272"/>
              <a:gd name="connsiteX1272" fmla="*/ 2842641 w 4682585"/>
              <a:gd name="connsiteY1272" fmla="*/ 164211 h 2174272"/>
              <a:gd name="connsiteX1273" fmla="*/ 2842641 w 4682585"/>
              <a:gd name="connsiteY1273" fmla="*/ 310800 h 2174272"/>
              <a:gd name="connsiteX1274" fmla="*/ 3000375 w 4682585"/>
              <a:gd name="connsiteY1274" fmla="*/ 310800 h 2174272"/>
              <a:gd name="connsiteX1275" fmla="*/ 3000375 w 4682585"/>
              <a:gd name="connsiteY1275" fmla="*/ 164211 h 2174272"/>
              <a:gd name="connsiteX1276" fmla="*/ 2675382 w 4682585"/>
              <a:gd name="connsiteY1276" fmla="*/ 164211 h 2174272"/>
              <a:gd name="connsiteX1277" fmla="*/ 2675382 w 4682585"/>
              <a:gd name="connsiteY1277" fmla="*/ 310800 h 2174272"/>
              <a:gd name="connsiteX1278" fmla="*/ 2833116 w 4682585"/>
              <a:gd name="connsiteY1278" fmla="*/ 310800 h 2174272"/>
              <a:gd name="connsiteX1279" fmla="*/ 2833116 w 4682585"/>
              <a:gd name="connsiteY1279" fmla="*/ 164211 h 2174272"/>
              <a:gd name="connsiteX1280" fmla="*/ 2508123 w 4682585"/>
              <a:gd name="connsiteY1280" fmla="*/ 164211 h 2174272"/>
              <a:gd name="connsiteX1281" fmla="*/ 2508123 w 4682585"/>
              <a:gd name="connsiteY1281" fmla="*/ 310800 h 2174272"/>
              <a:gd name="connsiteX1282" fmla="*/ 2665857 w 4682585"/>
              <a:gd name="connsiteY1282" fmla="*/ 310800 h 2174272"/>
              <a:gd name="connsiteX1283" fmla="*/ 2665857 w 4682585"/>
              <a:gd name="connsiteY1283" fmla="*/ 164211 h 2174272"/>
              <a:gd name="connsiteX1284" fmla="*/ 2340864 w 4682585"/>
              <a:gd name="connsiteY1284" fmla="*/ 164211 h 2174272"/>
              <a:gd name="connsiteX1285" fmla="*/ 2340864 w 4682585"/>
              <a:gd name="connsiteY1285" fmla="*/ 310800 h 2174272"/>
              <a:gd name="connsiteX1286" fmla="*/ 2498598 w 4682585"/>
              <a:gd name="connsiteY1286" fmla="*/ 310800 h 2174272"/>
              <a:gd name="connsiteX1287" fmla="*/ 2498598 w 4682585"/>
              <a:gd name="connsiteY1287" fmla="*/ 164211 h 2174272"/>
              <a:gd name="connsiteX1288" fmla="*/ 2173510 w 4682585"/>
              <a:gd name="connsiteY1288" fmla="*/ 164211 h 2174272"/>
              <a:gd name="connsiteX1289" fmla="*/ 2173510 w 4682585"/>
              <a:gd name="connsiteY1289" fmla="*/ 310800 h 2174272"/>
              <a:gd name="connsiteX1290" fmla="*/ 2331339 w 4682585"/>
              <a:gd name="connsiteY1290" fmla="*/ 310800 h 2174272"/>
              <a:gd name="connsiteX1291" fmla="*/ 2331339 w 4682585"/>
              <a:gd name="connsiteY1291" fmla="*/ 164211 h 2174272"/>
              <a:gd name="connsiteX1292" fmla="*/ 2006251 w 4682585"/>
              <a:gd name="connsiteY1292" fmla="*/ 164211 h 2174272"/>
              <a:gd name="connsiteX1293" fmla="*/ 2006251 w 4682585"/>
              <a:gd name="connsiteY1293" fmla="*/ 310800 h 2174272"/>
              <a:gd name="connsiteX1294" fmla="*/ 2163985 w 4682585"/>
              <a:gd name="connsiteY1294" fmla="*/ 310800 h 2174272"/>
              <a:gd name="connsiteX1295" fmla="*/ 2163985 w 4682585"/>
              <a:gd name="connsiteY1295" fmla="*/ 164211 h 2174272"/>
              <a:gd name="connsiteX1296" fmla="*/ 1838992 w 4682585"/>
              <a:gd name="connsiteY1296" fmla="*/ 164211 h 2174272"/>
              <a:gd name="connsiteX1297" fmla="*/ 1838992 w 4682585"/>
              <a:gd name="connsiteY1297" fmla="*/ 310800 h 2174272"/>
              <a:gd name="connsiteX1298" fmla="*/ 1996726 w 4682585"/>
              <a:gd name="connsiteY1298" fmla="*/ 310800 h 2174272"/>
              <a:gd name="connsiteX1299" fmla="*/ 1996726 w 4682585"/>
              <a:gd name="connsiteY1299" fmla="*/ 164211 h 2174272"/>
              <a:gd name="connsiteX1300" fmla="*/ 1671733 w 4682585"/>
              <a:gd name="connsiteY1300" fmla="*/ 164211 h 2174272"/>
              <a:gd name="connsiteX1301" fmla="*/ 1671733 w 4682585"/>
              <a:gd name="connsiteY1301" fmla="*/ 310800 h 2174272"/>
              <a:gd name="connsiteX1302" fmla="*/ 1829467 w 4682585"/>
              <a:gd name="connsiteY1302" fmla="*/ 310800 h 2174272"/>
              <a:gd name="connsiteX1303" fmla="*/ 1829467 w 4682585"/>
              <a:gd name="connsiteY1303" fmla="*/ 164211 h 2174272"/>
              <a:gd name="connsiteX1304" fmla="*/ 1504474 w 4682585"/>
              <a:gd name="connsiteY1304" fmla="*/ 164211 h 2174272"/>
              <a:gd name="connsiteX1305" fmla="*/ 1504474 w 4682585"/>
              <a:gd name="connsiteY1305" fmla="*/ 310800 h 2174272"/>
              <a:gd name="connsiteX1306" fmla="*/ 1662208 w 4682585"/>
              <a:gd name="connsiteY1306" fmla="*/ 310800 h 2174272"/>
              <a:gd name="connsiteX1307" fmla="*/ 1662208 w 4682585"/>
              <a:gd name="connsiteY1307" fmla="*/ 164211 h 2174272"/>
              <a:gd name="connsiteX1308" fmla="*/ 1337215 w 4682585"/>
              <a:gd name="connsiteY1308" fmla="*/ 164211 h 2174272"/>
              <a:gd name="connsiteX1309" fmla="*/ 1337215 w 4682585"/>
              <a:gd name="connsiteY1309" fmla="*/ 310800 h 2174272"/>
              <a:gd name="connsiteX1310" fmla="*/ 1494949 w 4682585"/>
              <a:gd name="connsiteY1310" fmla="*/ 310800 h 2174272"/>
              <a:gd name="connsiteX1311" fmla="*/ 1494949 w 4682585"/>
              <a:gd name="connsiteY1311" fmla="*/ 164211 h 2174272"/>
              <a:gd name="connsiteX1312" fmla="*/ 1169956 w 4682585"/>
              <a:gd name="connsiteY1312" fmla="*/ 164211 h 2174272"/>
              <a:gd name="connsiteX1313" fmla="*/ 1169956 w 4682585"/>
              <a:gd name="connsiteY1313" fmla="*/ 310800 h 2174272"/>
              <a:gd name="connsiteX1314" fmla="*/ 1327690 w 4682585"/>
              <a:gd name="connsiteY1314" fmla="*/ 310800 h 2174272"/>
              <a:gd name="connsiteX1315" fmla="*/ 1327690 w 4682585"/>
              <a:gd name="connsiteY1315" fmla="*/ 164211 h 2174272"/>
              <a:gd name="connsiteX1316" fmla="*/ 1002697 w 4682585"/>
              <a:gd name="connsiteY1316" fmla="*/ 164211 h 2174272"/>
              <a:gd name="connsiteX1317" fmla="*/ 1002697 w 4682585"/>
              <a:gd name="connsiteY1317" fmla="*/ 310800 h 2174272"/>
              <a:gd name="connsiteX1318" fmla="*/ 1160431 w 4682585"/>
              <a:gd name="connsiteY1318" fmla="*/ 310800 h 2174272"/>
              <a:gd name="connsiteX1319" fmla="*/ 1160431 w 4682585"/>
              <a:gd name="connsiteY1319" fmla="*/ 164211 h 2174272"/>
              <a:gd name="connsiteX1320" fmla="*/ 835438 w 4682585"/>
              <a:gd name="connsiteY1320" fmla="*/ 164211 h 2174272"/>
              <a:gd name="connsiteX1321" fmla="*/ 835438 w 4682585"/>
              <a:gd name="connsiteY1321" fmla="*/ 310800 h 2174272"/>
              <a:gd name="connsiteX1322" fmla="*/ 993172 w 4682585"/>
              <a:gd name="connsiteY1322" fmla="*/ 310800 h 2174272"/>
              <a:gd name="connsiteX1323" fmla="*/ 993172 w 4682585"/>
              <a:gd name="connsiteY1323" fmla="*/ 164211 h 2174272"/>
              <a:gd name="connsiteX1324" fmla="*/ 668179 w 4682585"/>
              <a:gd name="connsiteY1324" fmla="*/ 164211 h 2174272"/>
              <a:gd name="connsiteX1325" fmla="*/ 668179 w 4682585"/>
              <a:gd name="connsiteY1325" fmla="*/ 310800 h 2174272"/>
              <a:gd name="connsiteX1326" fmla="*/ 825913 w 4682585"/>
              <a:gd name="connsiteY1326" fmla="*/ 310800 h 2174272"/>
              <a:gd name="connsiteX1327" fmla="*/ 825913 w 4682585"/>
              <a:gd name="connsiteY1327" fmla="*/ 164211 h 2174272"/>
              <a:gd name="connsiteX1328" fmla="*/ 500920 w 4682585"/>
              <a:gd name="connsiteY1328" fmla="*/ 164211 h 2174272"/>
              <a:gd name="connsiteX1329" fmla="*/ 500920 w 4682585"/>
              <a:gd name="connsiteY1329" fmla="*/ 310800 h 2174272"/>
              <a:gd name="connsiteX1330" fmla="*/ 658654 w 4682585"/>
              <a:gd name="connsiteY1330" fmla="*/ 310800 h 2174272"/>
              <a:gd name="connsiteX1331" fmla="*/ 658654 w 4682585"/>
              <a:gd name="connsiteY1331" fmla="*/ 164211 h 2174272"/>
              <a:gd name="connsiteX1332" fmla="*/ 333566 w 4682585"/>
              <a:gd name="connsiteY1332" fmla="*/ 164211 h 2174272"/>
              <a:gd name="connsiteX1333" fmla="*/ 333566 w 4682585"/>
              <a:gd name="connsiteY1333" fmla="*/ 310800 h 2174272"/>
              <a:gd name="connsiteX1334" fmla="*/ 491395 w 4682585"/>
              <a:gd name="connsiteY1334" fmla="*/ 310800 h 2174272"/>
              <a:gd name="connsiteX1335" fmla="*/ 491395 w 4682585"/>
              <a:gd name="connsiteY1335" fmla="*/ 164211 h 2174272"/>
              <a:gd name="connsiteX1336" fmla="*/ 166307 w 4682585"/>
              <a:gd name="connsiteY1336" fmla="*/ 164211 h 2174272"/>
              <a:gd name="connsiteX1337" fmla="*/ 166307 w 4682585"/>
              <a:gd name="connsiteY1337" fmla="*/ 310800 h 2174272"/>
              <a:gd name="connsiteX1338" fmla="*/ 324041 w 4682585"/>
              <a:gd name="connsiteY1338" fmla="*/ 310800 h 2174272"/>
              <a:gd name="connsiteX1339" fmla="*/ 324041 w 4682585"/>
              <a:gd name="connsiteY1339" fmla="*/ 164211 h 2174272"/>
              <a:gd name="connsiteX1340" fmla="*/ 9525 w 4682585"/>
              <a:gd name="connsiteY1340" fmla="*/ 164211 h 2174272"/>
              <a:gd name="connsiteX1341" fmla="*/ 9525 w 4682585"/>
              <a:gd name="connsiteY1341" fmla="*/ 310800 h 2174272"/>
              <a:gd name="connsiteX1342" fmla="*/ 156782 w 4682585"/>
              <a:gd name="connsiteY1342" fmla="*/ 310800 h 2174272"/>
              <a:gd name="connsiteX1343" fmla="*/ 156782 w 4682585"/>
              <a:gd name="connsiteY1343" fmla="*/ 164211 h 2174272"/>
              <a:gd name="connsiteX1344" fmla="*/ 0 w 4682585"/>
              <a:gd name="connsiteY1344" fmla="*/ 0 h 2174272"/>
              <a:gd name="connsiteX1345" fmla="*/ 9525 w 4682585"/>
              <a:gd name="connsiteY1345" fmla="*/ 0 h 2174272"/>
              <a:gd name="connsiteX1346" fmla="*/ 9525 w 4682585"/>
              <a:gd name="connsiteY1346" fmla="*/ 154686 h 2174272"/>
              <a:gd name="connsiteX1347" fmla="*/ 156782 w 4682585"/>
              <a:gd name="connsiteY1347" fmla="*/ 154686 h 2174272"/>
              <a:gd name="connsiteX1348" fmla="*/ 156782 w 4682585"/>
              <a:gd name="connsiteY1348" fmla="*/ 0 h 2174272"/>
              <a:gd name="connsiteX1349" fmla="*/ 166307 w 4682585"/>
              <a:gd name="connsiteY1349" fmla="*/ 0 h 2174272"/>
              <a:gd name="connsiteX1350" fmla="*/ 166307 w 4682585"/>
              <a:gd name="connsiteY1350" fmla="*/ 154686 h 2174272"/>
              <a:gd name="connsiteX1351" fmla="*/ 324041 w 4682585"/>
              <a:gd name="connsiteY1351" fmla="*/ 154686 h 2174272"/>
              <a:gd name="connsiteX1352" fmla="*/ 324041 w 4682585"/>
              <a:gd name="connsiteY1352" fmla="*/ 0 h 2174272"/>
              <a:gd name="connsiteX1353" fmla="*/ 333566 w 4682585"/>
              <a:gd name="connsiteY1353" fmla="*/ 0 h 2174272"/>
              <a:gd name="connsiteX1354" fmla="*/ 333566 w 4682585"/>
              <a:gd name="connsiteY1354" fmla="*/ 154686 h 2174272"/>
              <a:gd name="connsiteX1355" fmla="*/ 491395 w 4682585"/>
              <a:gd name="connsiteY1355" fmla="*/ 154686 h 2174272"/>
              <a:gd name="connsiteX1356" fmla="*/ 491395 w 4682585"/>
              <a:gd name="connsiteY1356" fmla="*/ 0 h 2174272"/>
              <a:gd name="connsiteX1357" fmla="*/ 500920 w 4682585"/>
              <a:gd name="connsiteY1357" fmla="*/ 0 h 2174272"/>
              <a:gd name="connsiteX1358" fmla="*/ 500920 w 4682585"/>
              <a:gd name="connsiteY1358" fmla="*/ 154686 h 2174272"/>
              <a:gd name="connsiteX1359" fmla="*/ 658654 w 4682585"/>
              <a:gd name="connsiteY1359" fmla="*/ 154686 h 2174272"/>
              <a:gd name="connsiteX1360" fmla="*/ 658654 w 4682585"/>
              <a:gd name="connsiteY1360" fmla="*/ 0 h 2174272"/>
              <a:gd name="connsiteX1361" fmla="*/ 668179 w 4682585"/>
              <a:gd name="connsiteY1361" fmla="*/ 0 h 2174272"/>
              <a:gd name="connsiteX1362" fmla="*/ 668179 w 4682585"/>
              <a:gd name="connsiteY1362" fmla="*/ 154686 h 2174272"/>
              <a:gd name="connsiteX1363" fmla="*/ 825913 w 4682585"/>
              <a:gd name="connsiteY1363" fmla="*/ 154686 h 2174272"/>
              <a:gd name="connsiteX1364" fmla="*/ 825913 w 4682585"/>
              <a:gd name="connsiteY1364" fmla="*/ 0 h 2174272"/>
              <a:gd name="connsiteX1365" fmla="*/ 835438 w 4682585"/>
              <a:gd name="connsiteY1365" fmla="*/ 0 h 2174272"/>
              <a:gd name="connsiteX1366" fmla="*/ 835438 w 4682585"/>
              <a:gd name="connsiteY1366" fmla="*/ 154686 h 2174272"/>
              <a:gd name="connsiteX1367" fmla="*/ 993172 w 4682585"/>
              <a:gd name="connsiteY1367" fmla="*/ 154686 h 2174272"/>
              <a:gd name="connsiteX1368" fmla="*/ 993172 w 4682585"/>
              <a:gd name="connsiteY1368" fmla="*/ 0 h 2174272"/>
              <a:gd name="connsiteX1369" fmla="*/ 1002697 w 4682585"/>
              <a:gd name="connsiteY1369" fmla="*/ 0 h 2174272"/>
              <a:gd name="connsiteX1370" fmla="*/ 1002697 w 4682585"/>
              <a:gd name="connsiteY1370" fmla="*/ 154686 h 2174272"/>
              <a:gd name="connsiteX1371" fmla="*/ 1160431 w 4682585"/>
              <a:gd name="connsiteY1371" fmla="*/ 154686 h 2174272"/>
              <a:gd name="connsiteX1372" fmla="*/ 1160431 w 4682585"/>
              <a:gd name="connsiteY1372" fmla="*/ 0 h 2174272"/>
              <a:gd name="connsiteX1373" fmla="*/ 1169956 w 4682585"/>
              <a:gd name="connsiteY1373" fmla="*/ 0 h 2174272"/>
              <a:gd name="connsiteX1374" fmla="*/ 1169956 w 4682585"/>
              <a:gd name="connsiteY1374" fmla="*/ 154686 h 2174272"/>
              <a:gd name="connsiteX1375" fmla="*/ 1327690 w 4682585"/>
              <a:gd name="connsiteY1375" fmla="*/ 154686 h 2174272"/>
              <a:gd name="connsiteX1376" fmla="*/ 1327690 w 4682585"/>
              <a:gd name="connsiteY1376" fmla="*/ 0 h 2174272"/>
              <a:gd name="connsiteX1377" fmla="*/ 1337215 w 4682585"/>
              <a:gd name="connsiteY1377" fmla="*/ 0 h 2174272"/>
              <a:gd name="connsiteX1378" fmla="*/ 1337215 w 4682585"/>
              <a:gd name="connsiteY1378" fmla="*/ 154686 h 2174272"/>
              <a:gd name="connsiteX1379" fmla="*/ 1494949 w 4682585"/>
              <a:gd name="connsiteY1379" fmla="*/ 154686 h 2174272"/>
              <a:gd name="connsiteX1380" fmla="*/ 1494949 w 4682585"/>
              <a:gd name="connsiteY1380" fmla="*/ 0 h 2174272"/>
              <a:gd name="connsiteX1381" fmla="*/ 1504474 w 4682585"/>
              <a:gd name="connsiteY1381" fmla="*/ 0 h 2174272"/>
              <a:gd name="connsiteX1382" fmla="*/ 1504474 w 4682585"/>
              <a:gd name="connsiteY1382" fmla="*/ 154686 h 2174272"/>
              <a:gd name="connsiteX1383" fmla="*/ 1662208 w 4682585"/>
              <a:gd name="connsiteY1383" fmla="*/ 154686 h 2174272"/>
              <a:gd name="connsiteX1384" fmla="*/ 1662208 w 4682585"/>
              <a:gd name="connsiteY1384" fmla="*/ 0 h 2174272"/>
              <a:gd name="connsiteX1385" fmla="*/ 1671733 w 4682585"/>
              <a:gd name="connsiteY1385" fmla="*/ 0 h 2174272"/>
              <a:gd name="connsiteX1386" fmla="*/ 1671733 w 4682585"/>
              <a:gd name="connsiteY1386" fmla="*/ 154686 h 2174272"/>
              <a:gd name="connsiteX1387" fmla="*/ 1829467 w 4682585"/>
              <a:gd name="connsiteY1387" fmla="*/ 154686 h 2174272"/>
              <a:gd name="connsiteX1388" fmla="*/ 1829467 w 4682585"/>
              <a:gd name="connsiteY1388" fmla="*/ 0 h 2174272"/>
              <a:gd name="connsiteX1389" fmla="*/ 1838992 w 4682585"/>
              <a:gd name="connsiteY1389" fmla="*/ 0 h 2174272"/>
              <a:gd name="connsiteX1390" fmla="*/ 1838992 w 4682585"/>
              <a:gd name="connsiteY1390" fmla="*/ 154686 h 2174272"/>
              <a:gd name="connsiteX1391" fmla="*/ 1996726 w 4682585"/>
              <a:gd name="connsiteY1391" fmla="*/ 154686 h 2174272"/>
              <a:gd name="connsiteX1392" fmla="*/ 1996726 w 4682585"/>
              <a:gd name="connsiteY1392" fmla="*/ 0 h 2174272"/>
              <a:gd name="connsiteX1393" fmla="*/ 2006251 w 4682585"/>
              <a:gd name="connsiteY1393" fmla="*/ 0 h 2174272"/>
              <a:gd name="connsiteX1394" fmla="*/ 2006251 w 4682585"/>
              <a:gd name="connsiteY1394" fmla="*/ 154686 h 2174272"/>
              <a:gd name="connsiteX1395" fmla="*/ 2163985 w 4682585"/>
              <a:gd name="connsiteY1395" fmla="*/ 154686 h 2174272"/>
              <a:gd name="connsiteX1396" fmla="*/ 2163985 w 4682585"/>
              <a:gd name="connsiteY1396" fmla="*/ 0 h 2174272"/>
              <a:gd name="connsiteX1397" fmla="*/ 2173510 w 4682585"/>
              <a:gd name="connsiteY1397" fmla="*/ 0 h 2174272"/>
              <a:gd name="connsiteX1398" fmla="*/ 2173510 w 4682585"/>
              <a:gd name="connsiteY1398" fmla="*/ 154686 h 2174272"/>
              <a:gd name="connsiteX1399" fmla="*/ 2331339 w 4682585"/>
              <a:gd name="connsiteY1399" fmla="*/ 154686 h 2174272"/>
              <a:gd name="connsiteX1400" fmla="*/ 2331339 w 4682585"/>
              <a:gd name="connsiteY1400" fmla="*/ 0 h 2174272"/>
              <a:gd name="connsiteX1401" fmla="*/ 2340864 w 4682585"/>
              <a:gd name="connsiteY1401" fmla="*/ 0 h 2174272"/>
              <a:gd name="connsiteX1402" fmla="*/ 2340864 w 4682585"/>
              <a:gd name="connsiteY1402" fmla="*/ 154686 h 2174272"/>
              <a:gd name="connsiteX1403" fmla="*/ 2498598 w 4682585"/>
              <a:gd name="connsiteY1403" fmla="*/ 154686 h 2174272"/>
              <a:gd name="connsiteX1404" fmla="*/ 2498598 w 4682585"/>
              <a:gd name="connsiteY1404" fmla="*/ 0 h 2174272"/>
              <a:gd name="connsiteX1405" fmla="*/ 2508123 w 4682585"/>
              <a:gd name="connsiteY1405" fmla="*/ 0 h 2174272"/>
              <a:gd name="connsiteX1406" fmla="*/ 2508123 w 4682585"/>
              <a:gd name="connsiteY1406" fmla="*/ 154686 h 2174272"/>
              <a:gd name="connsiteX1407" fmla="*/ 2665857 w 4682585"/>
              <a:gd name="connsiteY1407" fmla="*/ 154686 h 2174272"/>
              <a:gd name="connsiteX1408" fmla="*/ 2665857 w 4682585"/>
              <a:gd name="connsiteY1408" fmla="*/ 0 h 2174272"/>
              <a:gd name="connsiteX1409" fmla="*/ 2675382 w 4682585"/>
              <a:gd name="connsiteY1409" fmla="*/ 0 h 2174272"/>
              <a:gd name="connsiteX1410" fmla="*/ 2675382 w 4682585"/>
              <a:gd name="connsiteY1410" fmla="*/ 154686 h 2174272"/>
              <a:gd name="connsiteX1411" fmla="*/ 2833116 w 4682585"/>
              <a:gd name="connsiteY1411" fmla="*/ 154686 h 2174272"/>
              <a:gd name="connsiteX1412" fmla="*/ 2833116 w 4682585"/>
              <a:gd name="connsiteY1412" fmla="*/ 0 h 2174272"/>
              <a:gd name="connsiteX1413" fmla="*/ 2842641 w 4682585"/>
              <a:gd name="connsiteY1413" fmla="*/ 0 h 2174272"/>
              <a:gd name="connsiteX1414" fmla="*/ 2842641 w 4682585"/>
              <a:gd name="connsiteY1414" fmla="*/ 154686 h 2174272"/>
              <a:gd name="connsiteX1415" fmla="*/ 3000375 w 4682585"/>
              <a:gd name="connsiteY1415" fmla="*/ 154686 h 2174272"/>
              <a:gd name="connsiteX1416" fmla="*/ 3000375 w 4682585"/>
              <a:gd name="connsiteY1416" fmla="*/ 0 h 2174272"/>
              <a:gd name="connsiteX1417" fmla="*/ 3009900 w 4682585"/>
              <a:gd name="connsiteY1417" fmla="*/ 0 h 2174272"/>
              <a:gd name="connsiteX1418" fmla="*/ 3009900 w 4682585"/>
              <a:gd name="connsiteY1418" fmla="*/ 154686 h 2174272"/>
              <a:gd name="connsiteX1419" fmla="*/ 3167634 w 4682585"/>
              <a:gd name="connsiteY1419" fmla="*/ 154686 h 2174272"/>
              <a:gd name="connsiteX1420" fmla="*/ 3167634 w 4682585"/>
              <a:gd name="connsiteY1420" fmla="*/ 0 h 2174272"/>
              <a:gd name="connsiteX1421" fmla="*/ 3177159 w 4682585"/>
              <a:gd name="connsiteY1421" fmla="*/ 0 h 2174272"/>
              <a:gd name="connsiteX1422" fmla="*/ 3177159 w 4682585"/>
              <a:gd name="connsiteY1422" fmla="*/ 154686 h 2174272"/>
              <a:gd name="connsiteX1423" fmla="*/ 3334893 w 4682585"/>
              <a:gd name="connsiteY1423" fmla="*/ 154686 h 2174272"/>
              <a:gd name="connsiteX1424" fmla="*/ 3334893 w 4682585"/>
              <a:gd name="connsiteY1424" fmla="*/ 0 h 2174272"/>
              <a:gd name="connsiteX1425" fmla="*/ 3344418 w 4682585"/>
              <a:gd name="connsiteY1425" fmla="*/ 0 h 2174272"/>
              <a:gd name="connsiteX1426" fmla="*/ 3344418 w 4682585"/>
              <a:gd name="connsiteY1426" fmla="*/ 154686 h 2174272"/>
              <a:gd name="connsiteX1427" fmla="*/ 3502152 w 4682585"/>
              <a:gd name="connsiteY1427" fmla="*/ 154686 h 2174272"/>
              <a:gd name="connsiteX1428" fmla="*/ 3502152 w 4682585"/>
              <a:gd name="connsiteY1428" fmla="*/ 0 h 2174272"/>
              <a:gd name="connsiteX1429" fmla="*/ 3511677 w 4682585"/>
              <a:gd name="connsiteY1429" fmla="*/ 0 h 2174272"/>
              <a:gd name="connsiteX1430" fmla="*/ 3511677 w 4682585"/>
              <a:gd name="connsiteY1430" fmla="*/ 154686 h 2174272"/>
              <a:gd name="connsiteX1431" fmla="*/ 3669411 w 4682585"/>
              <a:gd name="connsiteY1431" fmla="*/ 154686 h 2174272"/>
              <a:gd name="connsiteX1432" fmla="*/ 3669411 w 4682585"/>
              <a:gd name="connsiteY1432" fmla="*/ 0 h 2174272"/>
              <a:gd name="connsiteX1433" fmla="*/ 3678936 w 4682585"/>
              <a:gd name="connsiteY1433" fmla="*/ 0 h 2174272"/>
              <a:gd name="connsiteX1434" fmla="*/ 3678936 w 4682585"/>
              <a:gd name="connsiteY1434" fmla="*/ 154686 h 2174272"/>
              <a:gd name="connsiteX1435" fmla="*/ 3836766 w 4682585"/>
              <a:gd name="connsiteY1435" fmla="*/ 154686 h 2174272"/>
              <a:gd name="connsiteX1436" fmla="*/ 3836766 w 4682585"/>
              <a:gd name="connsiteY1436" fmla="*/ 0 h 2174272"/>
              <a:gd name="connsiteX1437" fmla="*/ 3846291 w 4682585"/>
              <a:gd name="connsiteY1437" fmla="*/ 0 h 2174272"/>
              <a:gd name="connsiteX1438" fmla="*/ 3846291 w 4682585"/>
              <a:gd name="connsiteY1438" fmla="*/ 154686 h 2174272"/>
              <a:gd name="connsiteX1439" fmla="*/ 4004025 w 4682585"/>
              <a:gd name="connsiteY1439" fmla="*/ 154686 h 2174272"/>
              <a:gd name="connsiteX1440" fmla="*/ 4004025 w 4682585"/>
              <a:gd name="connsiteY1440" fmla="*/ 0 h 2174272"/>
              <a:gd name="connsiteX1441" fmla="*/ 4013550 w 4682585"/>
              <a:gd name="connsiteY1441" fmla="*/ 0 h 2174272"/>
              <a:gd name="connsiteX1442" fmla="*/ 4013550 w 4682585"/>
              <a:gd name="connsiteY1442" fmla="*/ 154686 h 2174272"/>
              <a:gd name="connsiteX1443" fmla="*/ 4171284 w 4682585"/>
              <a:gd name="connsiteY1443" fmla="*/ 154686 h 2174272"/>
              <a:gd name="connsiteX1444" fmla="*/ 4171284 w 4682585"/>
              <a:gd name="connsiteY1444" fmla="*/ 0 h 2174272"/>
              <a:gd name="connsiteX1445" fmla="*/ 4180809 w 4682585"/>
              <a:gd name="connsiteY1445" fmla="*/ 0 h 2174272"/>
              <a:gd name="connsiteX1446" fmla="*/ 4180809 w 4682585"/>
              <a:gd name="connsiteY1446" fmla="*/ 154686 h 2174272"/>
              <a:gd name="connsiteX1447" fmla="*/ 4338543 w 4682585"/>
              <a:gd name="connsiteY1447" fmla="*/ 154686 h 2174272"/>
              <a:gd name="connsiteX1448" fmla="*/ 4338543 w 4682585"/>
              <a:gd name="connsiteY1448" fmla="*/ 0 h 2174272"/>
              <a:gd name="connsiteX1449" fmla="*/ 4348068 w 4682585"/>
              <a:gd name="connsiteY1449" fmla="*/ 0 h 2174272"/>
              <a:gd name="connsiteX1450" fmla="*/ 4348068 w 4682585"/>
              <a:gd name="connsiteY1450" fmla="*/ 154686 h 2174272"/>
              <a:gd name="connsiteX1451" fmla="*/ 4505801 w 4682585"/>
              <a:gd name="connsiteY1451" fmla="*/ 154686 h 2174272"/>
              <a:gd name="connsiteX1452" fmla="*/ 4505801 w 4682585"/>
              <a:gd name="connsiteY1452" fmla="*/ 0 h 2174272"/>
              <a:gd name="connsiteX1453" fmla="*/ 4515326 w 4682585"/>
              <a:gd name="connsiteY1453" fmla="*/ 0 h 2174272"/>
              <a:gd name="connsiteX1454" fmla="*/ 4515326 w 4682585"/>
              <a:gd name="connsiteY1454" fmla="*/ 154686 h 2174272"/>
              <a:gd name="connsiteX1455" fmla="*/ 4673060 w 4682585"/>
              <a:gd name="connsiteY1455" fmla="*/ 154686 h 2174272"/>
              <a:gd name="connsiteX1456" fmla="*/ 4673060 w 4682585"/>
              <a:gd name="connsiteY1456" fmla="*/ 0 h 2174272"/>
              <a:gd name="connsiteX1457" fmla="*/ 4682585 w 4682585"/>
              <a:gd name="connsiteY1457" fmla="*/ 0 h 2174272"/>
              <a:gd name="connsiteX1458" fmla="*/ 4682585 w 4682585"/>
              <a:gd name="connsiteY1458" fmla="*/ 2174272 h 2174272"/>
              <a:gd name="connsiteX1459" fmla="*/ 4673060 w 4682585"/>
              <a:gd name="connsiteY1459" fmla="*/ 2174272 h 2174272"/>
              <a:gd name="connsiteX1460" fmla="*/ 4673060 w 4682585"/>
              <a:gd name="connsiteY1460" fmla="*/ 2037588 h 2174272"/>
              <a:gd name="connsiteX1461" fmla="*/ 4515326 w 4682585"/>
              <a:gd name="connsiteY1461" fmla="*/ 2037588 h 2174272"/>
              <a:gd name="connsiteX1462" fmla="*/ 4515326 w 4682585"/>
              <a:gd name="connsiteY1462" fmla="*/ 2174272 h 2174272"/>
              <a:gd name="connsiteX1463" fmla="*/ 4505801 w 4682585"/>
              <a:gd name="connsiteY1463" fmla="*/ 2174272 h 2174272"/>
              <a:gd name="connsiteX1464" fmla="*/ 4505801 w 4682585"/>
              <a:gd name="connsiteY1464" fmla="*/ 2037588 h 2174272"/>
              <a:gd name="connsiteX1465" fmla="*/ 4348068 w 4682585"/>
              <a:gd name="connsiteY1465" fmla="*/ 2037588 h 2174272"/>
              <a:gd name="connsiteX1466" fmla="*/ 4348068 w 4682585"/>
              <a:gd name="connsiteY1466" fmla="*/ 2174272 h 2174272"/>
              <a:gd name="connsiteX1467" fmla="*/ 4338543 w 4682585"/>
              <a:gd name="connsiteY1467" fmla="*/ 2174272 h 2174272"/>
              <a:gd name="connsiteX1468" fmla="*/ 4338543 w 4682585"/>
              <a:gd name="connsiteY1468" fmla="*/ 2037588 h 2174272"/>
              <a:gd name="connsiteX1469" fmla="*/ 4180809 w 4682585"/>
              <a:gd name="connsiteY1469" fmla="*/ 2037588 h 2174272"/>
              <a:gd name="connsiteX1470" fmla="*/ 4180809 w 4682585"/>
              <a:gd name="connsiteY1470" fmla="*/ 2174272 h 2174272"/>
              <a:gd name="connsiteX1471" fmla="*/ 4171284 w 4682585"/>
              <a:gd name="connsiteY1471" fmla="*/ 2174272 h 2174272"/>
              <a:gd name="connsiteX1472" fmla="*/ 4171284 w 4682585"/>
              <a:gd name="connsiteY1472" fmla="*/ 2037588 h 2174272"/>
              <a:gd name="connsiteX1473" fmla="*/ 4013550 w 4682585"/>
              <a:gd name="connsiteY1473" fmla="*/ 2037588 h 2174272"/>
              <a:gd name="connsiteX1474" fmla="*/ 4013550 w 4682585"/>
              <a:gd name="connsiteY1474" fmla="*/ 2174272 h 2174272"/>
              <a:gd name="connsiteX1475" fmla="*/ 4004025 w 4682585"/>
              <a:gd name="connsiteY1475" fmla="*/ 2174272 h 2174272"/>
              <a:gd name="connsiteX1476" fmla="*/ 4004025 w 4682585"/>
              <a:gd name="connsiteY1476" fmla="*/ 2037588 h 2174272"/>
              <a:gd name="connsiteX1477" fmla="*/ 3846291 w 4682585"/>
              <a:gd name="connsiteY1477" fmla="*/ 2037588 h 2174272"/>
              <a:gd name="connsiteX1478" fmla="*/ 3846291 w 4682585"/>
              <a:gd name="connsiteY1478" fmla="*/ 2174272 h 2174272"/>
              <a:gd name="connsiteX1479" fmla="*/ 3836766 w 4682585"/>
              <a:gd name="connsiteY1479" fmla="*/ 2174272 h 2174272"/>
              <a:gd name="connsiteX1480" fmla="*/ 3836766 w 4682585"/>
              <a:gd name="connsiteY1480" fmla="*/ 2037588 h 2174272"/>
              <a:gd name="connsiteX1481" fmla="*/ 3678936 w 4682585"/>
              <a:gd name="connsiteY1481" fmla="*/ 2037588 h 2174272"/>
              <a:gd name="connsiteX1482" fmla="*/ 3678936 w 4682585"/>
              <a:gd name="connsiteY1482" fmla="*/ 2174272 h 2174272"/>
              <a:gd name="connsiteX1483" fmla="*/ 3669411 w 4682585"/>
              <a:gd name="connsiteY1483" fmla="*/ 2174272 h 2174272"/>
              <a:gd name="connsiteX1484" fmla="*/ 3669411 w 4682585"/>
              <a:gd name="connsiteY1484" fmla="*/ 2037588 h 2174272"/>
              <a:gd name="connsiteX1485" fmla="*/ 3511677 w 4682585"/>
              <a:gd name="connsiteY1485" fmla="*/ 2037588 h 2174272"/>
              <a:gd name="connsiteX1486" fmla="*/ 3511677 w 4682585"/>
              <a:gd name="connsiteY1486" fmla="*/ 2174272 h 2174272"/>
              <a:gd name="connsiteX1487" fmla="*/ 3502152 w 4682585"/>
              <a:gd name="connsiteY1487" fmla="*/ 2174272 h 2174272"/>
              <a:gd name="connsiteX1488" fmla="*/ 3502152 w 4682585"/>
              <a:gd name="connsiteY1488" fmla="*/ 2037588 h 2174272"/>
              <a:gd name="connsiteX1489" fmla="*/ 3344418 w 4682585"/>
              <a:gd name="connsiteY1489" fmla="*/ 2037588 h 2174272"/>
              <a:gd name="connsiteX1490" fmla="*/ 3344418 w 4682585"/>
              <a:gd name="connsiteY1490" fmla="*/ 2174272 h 2174272"/>
              <a:gd name="connsiteX1491" fmla="*/ 3334893 w 4682585"/>
              <a:gd name="connsiteY1491" fmla="*/ 2174272 h 2174272"/>
              <a:gd name="connsiteX1492" fmla="*/ 3334893 w 4682585"/>
              <a:gd name="connsiteY1492" fmla="*/ 2037588 h 2174272"/>
              <a:gd name="connsiteX1493" fmla="*/ 3177159 w 4682585"/>
              <a:gd name="connsiteY1493" fmla="*/ 2037588 h 2174272"/>
              <a:gd name="connsiteX1494" fmla="*/ 3177159 w 4682585"/>
              <a:gd name="connsiteY1494" fmla="*/ 2174272 h 2174272"/>
              <a:gd name="connsiteX1495" fmla="*/ 3167634 w 4682585"/>
              <a:gd name="connsiteY1495" fmla="*/ 2174272 h 2174272"/>
              <a:gd name="connsiteX1496" fmla="*/ 3167634 w 4682585"/>
              <a:gd name="connsiteY1496" fmla="*/ 2037588 h 2174272"/>
              <a:gd name="connsiteX1497" fmla="*/ 3009900 w 4682585"/>
              <a:gd name="connsiteY1497" fmla="*/ 2037588 h 2174272"/>
              <a:gd name="connsiteX1498" fmla="*/ 3009900 w 4682585"/>
              <a:gd name="connsiteY1498" fmla="*/ 2174272 h 2174272"/>
              <a:gd name="connsiteX1499" fmla="*/ 3000375 w 4682585"/>
              <a:gd name="connsiteY1499" fmla="*/ 2174272 h 2174272"/>
              <a:gd name="connsiteX1500" fmla="*/ 3000375 w 4682585"/>
              <a:gd name="connsiteY1500" fmla="*/ 2037588 h 2174272"/>
              <a:gd name="connsiteX1501" fmla="*/ 2842641 w 4682585"/>
              <a:gd name="connsiteY1501" fmla="*/ 2037588 h 2174272"/>
              <a:gd name="connsiteX1502" fmla="*/ 2842641 w 4682585"/>
              <a:gd name="connsiteY1502" fmla="*/ 2174272 h 2174272"/>
              <a:gd name="connsiteX1503" fmla="*/ 2833116 w 4682585"/>
              <a:gd name="connsiteY1503" fmla="*/ 2174272 h 2174272"/>
              <a:gd name="connsiteX1504" fmla="*/ 2833116 w 4682585"/>
              <a:gd name="connsiteY1504" fmla="*/ 2037588 h 2174272"/>
              <a:gd name="connsiteX1505" fmla="*/ 2675382 w 4682585"/>
              <a:gd name="connsiteY1505" fmla="*/ 2037588 h 2174272"/>
              <a:gd name="connsiteX1506" fmla="*/ 2675382 w 4682585"/>
              <a:gd name="connsiteY1506" fmla="*/ 2174272 h 2174272"/>
              <a:gd name="connsiteX1507" fmla="*/ 2665857 w 4682585"/>
              <a:gd name="connsiteY1507" fmla="*/ 2174272 h 2174272"/>
              <a:gd name="connsiteX1508" fmla="*/ 2665857 w 4682585"/>
              <a:gd name="connsiteY1508" fmla="*/ 2037588 h 2174272"/>
              <a:gd name="connsiteX1509" fmla="*/ 2508123 w 4682585"/>
              <a:gd name="connsiteY1509" fmla="*/ 2037588 h 2174272"/>
              <a:gd name="connsiteX1510" fmla="*/ 2508123 w 4682585"/>
              <a:gd name="connsiteY1510" fmla="*/ 2174272 h 2174272"/>
              <a:gd name="connsiteX1511" fmla="*/ 2498598 w 4682585"/>
              <a:gd name="connsiteY1511" fmla="*/ 2174272 h 2174272"/>
              <a:gd name="connsiteX1512" fmla="*/ 2498598 w 4682585"/>
              <a:gd name="connsiteY1512" fmla="*/ 2037588 h 2174272"/>
              <a:gd name="connsiteX1513" fmla="*/ 2340864 w 4682585"/>
              <a:gd name="connsiteY1513" fmla="*/ 2037588 h 2174272"/>
              <a:gd name="connsiteX1514" fmla="*/ 2340864 w 4682585"/>
              <a:gd name="connsiteY1514" fmla="*/ 2174272 h 2174272"/>
              <a:gd name="connsiteX1515" fmla="*/ 2331339 w 4682585"/>
              <a:gd name="connsiteY1515" fmla="*/ 2174272 h 2174272"/>
              <a:gd name="connsiteX1516" fmla="*/ 2331339 w 4682585"/>
              <a:gd name="connsiteY1516" fmla="*/ 2037588 h 2174272"/>
              <a:gd name="connsiteX1517" fmla="*/ 2173510 w 4682585"/>
              <a:gd name="connsiteY1517" fmla="*/ 2037588 h 2174272"/>
              <a:gd name="connsiteX1518" fmla="*/ 2173510 w 4682585"/>
              <a:gd name="connsiteY1518" fmla="*/ 2174272 h 2174272"/>
              <a:gd name="connsiteX1519" fmla="*/ 2163985 w 4682585"/>
              <a:gd name="connsiteY1519" fmla="*/ 2174272 h 2174272"/>
              <a:gd name="connsiteX1520" fmla="*/ 2163985 w 4682585"/>
              <a:gd name="connsiteY1520" fmla="*/ 2037588 h 2174272"/>
              <a:gd name="connsiteX1521" fmla="*/ 2006251 w 4682585"/>
              <a:gd name="connsiteY1521" fmla="*/ 2037588 h 2174272"/>
              <a:gd name="connsiteX1522" fmla="*/ 2006251 w 4682585"/>
              <a:gd name="connsiteY1522" fmla="*/ 2174272 h 2174272"/>
              <a:gd name="connsiteX1523" fmla="*/ 1996726 w 4682585"/>
              <a:gd name="connsiteY1523" fmla="*/ 2174272 h 2174272"/>
              <a:gd name="connsiteX1524" fmla="*/ 1996726 w 4682585"/>
              <a:gd name="connsiteY1524" fmla="*/ 2037588 h 2174272"/>
              <a:gd name="connsiteX1525" fmla="*/ 1838992 w 4682585"/>
              <a:gd name="connsiteY1525" fmla="*/ 2037588 h 2174272"/>
              <a:gd name="connsiteX1526" fmla="*/ 1838992 w 4682585"/>
              <a:gd name="connsiteY1526" fmla="*/ 2174272 h 2174272"/>
              <a:gd name="connsiteX1527" fmla="*/ 1829467 w 4682585"/>
              <a:gd name="connsiteY1527" fmla="*/ 2174272 h 2174272"/>
              <a:gd name="connsiteX1528" fmla="*/ 1829467 w 4682585"/>
              <a:gd name="connsiteY1528" fmla="*/ 2037588 h 2174272"/>
              <a:gd name="connsiteX1529" fmla="*/ 1671733 w 4682585"/>
              <a:gd name="connsiteY1529" fmla="*/ 2037588 h 2174272"/>
              <a:gd name="connsiteX1530" fmla="*/ 1671733 w 4682585"/>
              <a:gd name="connsiteY1530" fmla="*/ 2174272 h 2174272"/>
              <a:gd name="connsiteX1531" fmla="*/ 1662208 w 4682585"/>
              <a:gd name="connsiteY1531" fmla="*/ 2174272 h 2174272"/>
              <a:gd name="connsiteX1532" fmla="*/ 1662208 w 4682585"/>
              <a:gd name="connsiteY1532" fmla="*/ 2037588 h 2174272"/>
              <a:gd name="connsiteX1533" fmla="*/ 1504474 w 4682585"/>
              <a:gd name="connsiteY1533" fmla="*/ 2037588 h 2174272"/>
              <a:gd name="connsiteX1534" fmla="*/ 1504474 w 4682585"/>
              <a:gd name="connsiteY1534" fmla="*/ 2174272 h 2174272"/>
              <a:gd name="connsiteX1535" fmla="*/ 1494949 w 4682585"/>
              <a:gd name="connsiteY1535" fmla="*/ 2174272 h 2174272"/>
              <a:gd name="connsiteX1536" fmla="*/ 1494949 w 4682585"/>
              <a:gd name="connsiteY1536" fmla="*/ 2037588 h 2174272"/>
              <a:gd name="connsiteX1537" fmla="*/ 1337215 w 4682585"/>
              <a:gd name="connsiteY1537" fmla="*/ 2037588 h 2174272"/>
              <a:gd name="connsiteX1538" fmla="*/ 1337215 w 4682585"/>
              <a:gd name="connsiteY1538" fmla="*/ 2174272 h 2174272"/>
              <a:gd name="connsiteX1539" fmla="*/ 1327690 w 4682585"/>
              <a:gd name="connsiteY1539" fmla="*/ 2174272 h 2174272"/>
              <a:gd name="connsiteX1540" fmla="*/ 1327690 w 4682585"/>
              <a:gd name="connsiteY1540" fmla="*/ 2037588 h 2174272"/>
              <a:gd name="connsiteX1541" fmla="*/ 1169956 w 4682585"/>
              <a:gd name="connsiteY1541" fmla="*/ 2037588 h 2174272"/>
              <a:gd name="connsiteX1542" fmla="*/ 1169956 w 4682585"/>
              <a:gd name="connsiteY1542" fmla="*/ 2174272 h 2174272"/>
              <a:gd name="connsiteX1543" fmla="*/ 1160431 w 4682585"/>
              <a:gd name="connsiteY1543" fmla="*/ 2174272 h 2174272"/>
              <a:gd name="connsiteX1544" fmla="*/ 1160431 w 4682585"/>
              <a:gd name="connsiteY1544" fmla="*/ 2037588 h 2174272"/>
              <a:gd name="connsiteX1545" fmla="*/ 1002697 w 4682585"/>
              <a:gd name="connsiteY1545" fmla="*/ 2037588 h 2174272"/>
              <a:gd name="connsiteX1546" fmla="*/ 1002697 w 4682585"/>
              <a:gd name="connsiteY1546" fmla="*/ 2174272 h 2174272"/>
              <a:gd name="connsiteX1547" fmla="*/ 993172 w 4682585"/>
              <a:gd name="connsiteY1547" fmla="*/ 2174272 h 2174272"/>
              <a:gd name="connsiteX1548" fmla="*/ 993172 w 4682585"/>
              <a:gd name="connsiteY1548" fmla="*/ 2037588 h 2174272"/>
              <a:gd name="connsiteX1549" fmla="*/ 835438 w 4682585"/>
              <a:gd name="connsiteY1549" fmla="*/ 2037588 h 2174272"/>
              <a:gd name="connsiteX1550" fmla="*/ 835438 w 4682585"/>
              <a:gd name="connsiteY1550" fmla="*/ 2174272 h 2174272"/>
              <a:gd name="connsiteX1551" fmla="*/ 825913 w 4682585"/>
              <a:gd name="connsiteY1551" fmla="*/ 2174272 h 2174272"/>
              <a:gd name="connsiteX1552" fmla="*/ 825913 w 4682585"/>
              <a:gd name="connsiteY1552" fmla="*/ 2037588 h 2174272"/>
              <a:gd name="connsiteX1553" fmla="*/ 668179 w 4682585"/>
              <a:gd name="connsiteY1553" fmla="*/ 2037588 h 2174272"/>
              <a:gd name="connsiteX1554" fmla="*/ 668179 w 4682585"/>
              <a:gd name="connsiteY1554" fmla="*/ 2174272 h 2174272"/>
              <a:gd name="connsiteX1555" fmla="*/ 658654 w 4682585"/>
              <a:gd name="connsiteY1555" fmla="*/ 2174272 h 2174272"/>
              <a:gd name="connsiteX1556" fmla="*/ 658654 w 4682585"/>
              <a:gd name="connsiteY1556" fmla="*/ 2037588 h 2174272"/>
              <a:gd name="connsiteX1557" fmla="*/ 500920 w 4682585"/>
              <a:gd name="connsiteY1557" fmla="*/ 2037588 h 2174272"/>
              <a:gd name="connsiteX1558" fmla="*/ 500920 w 4682585"/>
              <a:gd name="connsiteY1558" fmla="*/ 2174272 h 2174272"/>
              <a:gd name="connsiteX1559" fmla="*/ 491395 w 4682585"/>
              <a:gd name="connsiteY1559" fmla="*/ 2174272 h 2174272"/>
              <a:gd name="connsiteX1560" fmla="*/ 491395 w 4682585"/>
              <a:gd name="connsiteY1560" fmla="*/ 2037588 h 2174272"/>
              <a:gd name="connsiteX1561" fmla="*/ 333566 w 4682585"/>
              <a:gd name="connsiteY1561" fmla="*/ 2037588 h 2174272"/>
              <a:gd name="connsiteX1562" fmla="*/ 333566 w 4682585"/>
              <a:gd name="connsiteY1562" fmla="*/ 2174272 h 2174272"/>
              <a:gd name="connsiteX1563" fmla="*/ 324041 w 4682585"/>
              <a:gd name="connsiteY1563" fmla="*/ 2174272 h 2174272"/>
              <a:gd name="connsiteX1564" fmla="*/ 324041 w 4682585"/>
              <a:gd name="connsiteY1564" fmla="*/ 2037588 h 2174272"/>
              <a:gd name="connsiteX1565" fmla="*/ 166307 w 4682585"/>
              <a:gd name="connsiteY1565" fmla="*/ 2037588 h 2174272"/>
              <a:gd name="connsiteX1566" fmla="*/ 166307 w 4682585"/>
              <a:gd name="connsiteY1566" fmla="*/ 2174272 h 2174272"/>
              <a:gd name="connsiteX1567" fmla="*/ 156782 w 4682585"/>
              <a:gd name="connsiteY1567" fmla="*/ 2174272 h 2174272"/>
              <a:gd name="connsiteX1568" fmla="*/ 156782 w 4682585"/>
              <a:gd name="connsiteY1568" fmla="*/ 2037588 h 2174272"/>
              <a:gd name="connsiteX1569" fmla="*/ 9525 w 4682585"/>
              <a:gd name="connsiteY1569" fmla="*/ 2037588 h 2174272"/>
              <a:gd name="connsiteX1570" fmla="*/ 9525 w 4682585"/>
              <a:gd name="connsiteY1570" fmla="*/ 2174272 h 2174272"/>
              <a:gd name="connsiteX1571" fmla="*/ 0 w 4682585"/>
              <a:gd name="connsiteY1571" fmla="*/ 2174272 h 2174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</a:cxnLst>
            <a:rect l="l" t="t" r="r" b="b"/>
            <a:pathLst>
              <a:path w="15164" h="6460">
                <a:moveTo>
                  <a:pt x="15133" y="6460"/>
                </a:moveTo>
                <a:lnTo>
                  <a:pt x="15164" y="6460"/>
                </a:lnTo>
                <a:lnTo>
                  <a:pt x="15164" y="6460"/>
                </a:lnTo>
                <a:lnTo>
                  <a:pt x="15133" y="6460"/>
                </a:lnTo>
                <a:lnTo>
                  <a:pt x="15133" y="6460"/>
                </a:lnTo>
                <a:close/>
                <a:moveTo>
                  <a:pt x="14592" y="6460"/>
                </a:moveTo>
                <a:lnTo>
                  <a:pt x="14622" y="6460"/>
                </a:lnTo>
                <a:lnTo>
                  <a:pt x="14622" y="6460"/>
                </a:lnTo>
                <a:lnTo>
                  <a:pt x="14592" y="6460"/>
                </a:lnTo>
                <a:lnTo>
                  <a:pt x="14592" y="6460"/>
                </a:lnTo>
                <a:close/>
                <a:moveTo>
                  <a:pt x="14050" y="6460"/>
                </a:moveTo>
                <a:lnTo>
                  <a:pt x="14081" y="6460"/>
                </a:lnTo>
                <a:lnTo>
                  <a:pt x="14081" y="6460"/>
                </a:lnTo>
                <a:lnTo>
                  <a:pt x="14050" y="6460"/>
                </a:lnTo>
                <a:lnTo>
                  <a:pt x="14050" y="6460"/>
                </a:lnTo>
                <a:close/>
                <a:moveTo>
                  <a:pt x="13539" y="5590"/>
                </a:moveTo>
                <a:lnTo>
                  <a:pt x="13539" y="6026"/>
                </a:lnTo>
                <a:lnTo>
                  <a:pt x="14050" y="6026"/>
                </a:lnTo>
                <a:lnTo>
                  <a:pt x="14050" y="5590"/>
                </a:lnTo>
                <a:lnTo>
                  <a:pt x="13539" y="5590"/>
                </a:lnTo>
                <a:close/>
                <a:moveTo>
                  <a:pt x="12997" y="5590"/>
                </a:moveTo>
                <a:lnTo>
                  <a:pt x="12997" y="6026"/>
                </a:lnTo>
                <a:lnTo>
                  <a:pt x="13508" y="6026"/>
                </a:lnTo>
                <a:lnTo>
                  <a:pt x="13508" y="5590"/>
                </a:lnTo>
                <a:lnTo>
                  <a:pt x="12997" y="5590"/>
                </a:lnTo>
                <a:close/>
                <a:moveTo>
                  <a:pt x="12456" y="5590"/>
                </a:moveTo>
                <a:lnTo>
                  <a:pt x="12456" y="6026"/>
                </a:lnTo>
                <a:lnTo>
                  <a:pt x="12967" y="6026"/>
                </a:lnTo>
                <a:lnTo>
                  <a:pt x="12967" y="5590"/>
                </a:lnTo>
                <a:lnTo>
                  <a:pt x="12456" y="5590"/>
                </a:lnTo>
                <a:close/>
                <a:moveTo>
                  <a:pt x="11914" y="5590"/>
                </a:moveTo>
                <a:lnTo>
                  <a:pt x="11914" y="6026"/>
                </a:lnTo>
                <a:lnTo>
                  <a:pt x="12425" y="6026"/>
                </a:lnTo>
                <a:lnTo>
                  <a:pt x="12425" y="5590"/>
                </a:lnTo>
                <a:lnTo>
                  <a:pt x="11914" y="5590"/>
                </a:lnTo>
                <a:close/>
                <a:moveTo>
                  <a:pt x="11372" y="5590"/>
                </a:moveTo>
                <a:lnTo>
                  <a:pt x="11372" y="6026"/>
                </a:lnTo>
                <a:lnTo>
                  <a:pt x="11883" y="6026"/>
                </a:lnTo>
                <a:lnTo>
                  <a:pt x="11883" y="5590"/>
                </a:lnTo>
                <a:lnTo>
                  <a:pt x="11372" y="5590"/>
                </a:lnTo>
                <a:close/>
                <a:moveTo>
                  <a:pt x="10831" y="5590"/>
                </a:moveTo>
                <a:lnTo>
                  <a:pt x="10831" y="6026"/>
                </a:lnTo>
                <a:lnTo>
                  <a:pt x="11341" y="6026"/>
                </a:lnTo>
                <a:lnTo>
                  <a:pt x="11341" y="5590"/>
                </a:lnTo>
                <a:lnTo>
                  <a:pt x="10831" y="5590"/>
                </a:lnTo>
                <a:close/>
                <a:moveTo>
                  <a:pt x="10289" y="5590"/>
                </a:moveTo>
                <a:lnTo>
                  <a:pt x="10289" y="6026"/>
                </a:lnTo>
                <a:lnTo>
                  <a:pt x="10800" y="6026"/>
                </a:lnTo>
                <a:lnTo>
                  <a:pt x="10800" y="5590"/>
                </a:lnTo>
                <a:lnTo>
                  <a:pt x="10289" y="5590"/>
                </a:lnTo>
                <a:close/>
                <a:moveTo>
                  <a:pt x="9747" y="5590"/>
                </a:moveTo>
                <a:lnTo>
                  <a:pt x="9747" y="6026"/>
                </a:lnTo>
                <a:lnTo>
                  <a:pt x="10258" y="6026"/>
                </a:lnTo>
                <a:lnTo>
                  <a:pt x="10258" y="5590"/>
                </a:lnTo>
                <a:lnTo>
                  <a:pt x="9747" y="5590"/>
                </a:lnTo>
                <a:close/>
                <a:moveTo>
                  <a:pt x="9206" y="5590"/>
                </a:moveTo>
                <a:lnTo>
                  <a:pt x="9206" y="6026"/>
                </a:lnTo>
                <a:lnTo>
                  <a:pt x="9716" y="6026"/>
                </a:lnTo>
                <a:lnTo>
                  <a:pt x="9716" y="5590"/>
                </a:lnTo>
                <a:lnTo>
                  <a:pt x="9206" y="5590"/>
                </a:lnTo>
                <a:close/>
                <a:moveTo>
                  <a:pt x="8664" y="5590"/>
                </a:moveTo>
                <a:lnTo>
                  <a:pt x="8664" y="6026"/>
                </a:lnTo>
                <a:lnTo>
                  <a:pt x="9175" y="6026"/>
                </a:lnTo>
                <a:lnTo>
                  <a:pt x="9175" y="5590"/>
                </a:lnTo>
                <a:lnTo>
                  <a:pt x="8664" y="5590"/>
                </a:lnTo>
                <a:close/>
                <a:moveTo>
                  <a:pt x="8122" y="5590"/>
                </a:moveTo>
                <a:lnTo>
                  <a:pt x="8122" y="6026"/>
                </a:lnTo>
                <a:lnTo>
                  <a:pt x="8633" y="6026"/>
                </a:lnTo>
                <a:lnTo>
                  <a:pt x="8633" y="5590"/>
                </a:lnTo>
                <a:lnTo>
                  <a:pt x="8122" y="5590"/>
                </a:lnTo>
                <a:close/>
                <a:moveTo>
                  <a:pt x="7581" y="5590"/>
                </a:moveTo>
                <a:lnTo>
                  <a:pt x="7581" y="6026"/>
                </a:lnTo>
                <a:lnTo>
                  <a:pt x="8091" y="6026"/>
                </a:lnTo>
                <a:lnTo>
                  <a:pt x="8091" y="5590"/>
                </a:lnTo>
                <a:lnTo>
                  <a:pt x="7581" y="5590"/>
                </a:lnTo>
                <a:close/>
                <a:moveTo>
                  <a:pt x="7039" y="5590"/>
                </a:moveTo>
                <a:lnTo>
                  <a:pt x="7039" y="6026"/>
                </a:lnTo>
                <a:lnTo>
                  <a:pt x="7550" y="6026"/>
                </a:lnTo>
                <a:lnTo>
                  <a:pt x="7550" y="5590"/>
                </a:lnTo>
                <a:lnTo>
                  <a:pt x="7039" y="5590"/>
                </a:lnTo>
                <a:close/>
                <a:moveTo>
                  <a:pt x="6497" y="5590"/>
                </a:moveTo>
                <a:lnTo>
                  <a:pt x="6497" y="6026"/>
                </a:lnTo>
                <a:lnTo>
                  <a:pt x="7008" y="6026"/>
                </a:lnTo>
                <a:lnTo>
                  <a:pt x="7008" y="5590"/>
                </a:lnTo>
                <a:lnTo>
                  <a:pt x="6497" y="5590"/>
                </a:lnTo>
                <a:close/>
                <a:moveTo>
                  <a:pt x="5955" y="5590"/>
                </a:moveTo>
                <a:lnTo>
                  <a:pt x="5955" y="6026"/>
                </a:lnTo>
                <a:lnTo>
                  <a:pt x="6466" y="6026"/>
                </a:lnTo>
                <a:lnTo>
                  <a:pt x="6466" y="5590"/>
                </a:lnTo>
                <a:lnTo>
                  <a:pt x="5955" y="5590"/>
                </a:lnTo>
                <a:close/>
                <a:moveTo>
                  <a:pt x="5414" y="5590"/>
                </a:moveTo>
                <a:lnTo>
                  <a:pt x="5414" y="6026"/>
                </a:lnTo>
                <a:lnTo>
                  <a:pt x="5925" y="6026"/>
                </a:lnTo>
                <a:lnTo>
                  <a:pt x="5925" y="5590"/>
                </a:lnTo>
                <a:lnTo>
                  <a:pt x="5414" y="5590"/>
                </a:lnTo>
                <a:close/>
                <a:moveTo>
                  <a:pt x="4872" y="5590"/>
                </a:moveTo>
                <a:lnTo>
                  <a:pt x="4872" y="6026"/>
                </a:lnTo>
                <a:lnTo>
                  <a:pt x="5383" y="6026"/>
                </a:lnTo>
                <a:lnTo>
                  <a:pt x="5383" y="5590"/>
                </a:lnTo>
                <a:lnTo>
                  <a:pt x="4872" y="5590"/>
                </a:lnTo>
                <a:close/>
                <a:moveTo>
                  <a:pt x="4330" y="5590"/>
                </a:moveTo>
                <a:lnTo>
                  <a:pt x="4330" y="6026"/>
                </a:lnTo>
                <a:lnTo>
                  <a:pt x="4841" y="6026"/>
                </a:lnTo>
                <a:lnTo>
                  <a:pt x="4841" y="5590"/>
                </a:lnTo>
                <a:lnTo>
                  <a:pt x="4330" y="5590"/>
                </a:lnTo>
                <a:close/>
                <a:moveTo>
                  <a:pt x="3789" y="5590"/>
                </a:moveTo>
                <a:lnTo>
                  <a:pt x="3789" y="6026"/>
                </a:lnTo>
                <a:lnTo>
                  <a:pt x="4300" y="6026"/>
                </a:lnTo>
                <a:lnTo>
                  <a:pt x="4300" y="5590"/>
                </a:lnTo>
                <a:lnTo>
                  <a:pt x="3789" y="5590"/>
                </a:lnTo>
                <a:close/>
                <a:moveTo>
                  <a:pt x="3247" y="5590"/>
                </a:moveTo>
                <a:lnTo>
                  <a:pt x="3247" y="6026"/>
                </a:lnTo>
                <a:lnTo>
                  <a:pt x="3758" y="6026"/>
                </a:lnTo>
                <a:lnTo>
                  <a:pt x="3758" y="5590"/>
                </a:lnTo>
                <a:lnTo>
                  <a:pt x="3247" y="5590"/>
                </a:lnTo>
                <a:close/>
                <a:moveTo>
                  <a:pt x="2705" y="5590"/>
                </a:moveTo>
                <a:lnTo>
                  <a:pt x="2705" y="6026"/>
                </a:lnTo>
                <a:lnTo>
                  <a:pt x="3216" y="6026"/>
                </a:lnTo>
                <a:lnTo>
                  <a:pt x="3216" y="5590"/>
                </a:lnTo>
                <a:lnTo>
                  <a:pt x="2705" y="5590"/>
                </a:lnTo>
                <a:close/>
                <a:moveTo>
                  <a:pt x="2164" y="5590"/>
                </a:moveTo>
                <a:lnTo>
                  <a:pt x="2164" y="6026"/>
                </a:lnTo>
                <a:lnTo>
                  <a:pt x="2675" y="6026"/>
                </a:lnTo>
                <a:lnTo>
                  <a:pt x="2675" y="5590"/>
                </a:lnTo>
                <a:lnTo>
                  <a:pt x="2164" y="5590"/>
                </a:lnTo>
                <a:close/>
                <a:moveTo>
                  <a:pt x="1622" y="5590"/>
                </a:moveTo>
                <a:lnTo>
                  <a:pt x="1622" y="6026"/>
                </a:lnTo>
                <a:lnTo>
                  <a:pt x="2133" y="6026"/>
                </a:lnTo>
                <a:lnTo>
                  <a:pt x="2133" y="5590"/>
                </a:lnTo>
                <a:lnTo>
                  <a:pt x="1622" y="5590"/>
                </a:lnTo>
                <a:close/>
                <a:moveTo>
                  <a:pt x="1080" y="5590"/>
                </a:moveTo>
                <a:lnTo>
                  <a:pt x="1080" y="6026"/>
                </a:lnTo>
                <a:lnTo>
                  <a:pt x="1591" y="6026"/>
                </a:lnTo>
                <a:lnTo>
                  <a:pt x="1591" y="5590"/>
                </a:lnTo>
                <a:lnTo>
                  <a:pt x="1080" y="5590"/>
                </a:lnTo>
                <a:close/>
                <a:moveTo>
                  <a:pt x="539" y="5590"/>
                </a:moveTo>
                <a:lnTo>
                  <a:pt x="539" y="6026"/>
                </a:lnTo>
                <a:lnTo>
                  <a:pt x="1049" y="6026"/>
                </a:lnTo>
                <a:lnTo>
                  <a:pt x="1049" y="5590"/>
                </a:lnTo>
                <a:lnTo>
                  <a:pt x="539" y="5590"/>
                </a:lnTo>
                <a:close/>
                <a:moveTo>
                  <a:pt x="31" y="5590"/>
                </a:moveTo>
                <a:lnTo>
                  <a:pt x="31" y="6026"/>
                </a:lnTo>
                <a:lnTo>
                  <a:pt x="508" y="6026"/>
                </a:lnTo>
                <a:lnTo>
                  <a:pt x="508" y="5590"/>
                </a:lnTo>
                <a:lnTo>
                  <a:pt x="31" y="5590"/>
                </a:lnTo>
                <a:close/>
                <a:moveTo>
                  <a:pt x="14081" y="5126"/>
                </a:moveTo>
                <a:lnTo>
                  <a:pt x="14081" y="5562"/>
                </a:lnTo>
                <a:lnTo>
                  <a:pt x="14592" y="5562"/>
                </a:lnTo>
                <a:lnTo>
                  <a:pt x="14592" y="5126"/>
                </a:lnTo>
                <a:lnTo>
                  <a:pt x="14081" y="5126"/>
                </a:lnTo>
                <a:close/>
                <a:moveTo>
                  <a:pt x="13539" y="5126"/>
                </a:moveTo>
                <a:lnTo>
                  <a:pt x="13539" y="5562"/>
                </a:lnTo>
                <a:lnTo>
                  <a:pt x="14050" y="5562"/>
                </a:lnTo>
                <a:lnTo>
                  <a:pt x="14050" y="5126"/>
                </a:lnTo>
                <a:lnTo>
                  <a:pt x="13539" y="5126"/>
                </a:lnTo>
                <a:close/>
                <a:moveTo>
                  <a:pt x="12997" y="5126"/>
                </a:moveTo>
                <a:lnTo>
                  <a:pt x="12997" y="5562"/>
                </a:lnTo>
                <a:lnTo>
                  <a:pt x="13508" y="5562"/>
                </a:lnTo>
                <a:lnTo>
                  <a:pt x="13508" y="5126"/>
                </a:lnTo>
                <a:lnTo>
                  <a:pt x="12997" y="5126"/>
                </a:lnTo>
                <a:close/>
                <a:moveTo>
                  <a:pt x="12456" y="5126"/>
                </a:moveTo>
                <a:lnTo>
                  <a:pt x="12456" y="5562"/>
                </a:lnTo>
                <a:lnTo>
                  <a:pt x="12967" y="5562"/>
                </a:lnTo>
                <a:lnTo>
                  <a:pt x="12967" y="5126"/>
                </a:lnTo>
                <a:lnTo>
                  <a:pt x="12456" y="5126"/>
                </a:lnTo>
                <a:close/>
                <a:moveTo>
                  <a:pt x="11914" y="5126"/>
                </a:moveTo>
                <a:lnTo>
                  <a:pt x="11914" y="5562"/>
                </a:lnTo>
                <a:lnTo>
                  <a:pt x="12425" y="5562"/>
                </a:lnTo>
                <a:lnTo>
                  <a:pt x="12425" y="5126"/>
                </a:lnTo>
                <a:lnTo>
                  <a:pt x="11914" y="5126"/>
                </a:lnTo>
                <a:close/>
                <a:moveTo>
                  <a:pt x="11372" y="5126"/>
                </a:moveTo>
                <a:lnTo>
                  <a:pt x="11372" y="5562"/>
                </a:lnTo>
                <a:lnTo>
                  <a:pt x="11883" y="5562"/>
                </a:lnTo>
                <a:lnTo>
                  <a:pt x="11883" y="5126"/>
                </a:lnTo>
                <a:lnTo>
                  <a:pt x="11372" y="5126"/>
                </a:lnTo>
                <a:close/>
                <a:moveTo>
                  <a:pt x="10831" y="5126"/>
                </a:moveTo>
                <a:lnTo>
                  <a:pt x="10831" y="5562"/>
                </a:lnTo>
                <a:lnTo>
                  <a:pt x="11341" y="5562"/>
                </a:lnTo>
                <a:lnTo>
                  <a:pt x="11341" y="5126"/>
                </a:lnTo>
                <a:lnTo>
                  <a:pt x="10831" y="5126"/>
                </a:lnTo>
                <a:close/>
                <a:moveTo>
                  <a:pt x="10289" y="5126"/>
                </a:moveTo>
                <a:lnTo>
                  <a:pt x="10289" y="5562"/>
                </a:lnTo>
                <a:lnTo>
                  <a:pt x="10800" y="5562"/>
                </a:lnTo>
                <a:lnTo>
                  <a:pt x="10800" y="5126"/>
                </a:lnTo>
                <a:lnTo>
                  <a:pt x="10289" y="5126"/>
                </a:lnTo>
                <a:close/>
                <a:moveTo>
                  <a:pt x="9747" y="5126"/>
                </a:moveTo>
                <a:lnTo>
                  <a:pt x="9747" y="5562"/>
                </a:lnTo>
                <a:lnTo>
                  <a:pt x="10258" y="5562"/>
                </a:lnTo>
                <a:lnTo>
                  <a:pt x="10258" y="5126"/>
                </a:lnTo>
                <a:lnTo>
                  <a:pt x="9747" y="5126"/>
                </a:lnTo>
                <a:close/>
                <a:moveTo>
                  <a:pt x="9206" y="5126"/>
                </a:moveTo>
                <a:lnTo>
                  <a:pt x="9206" y="5562"/>
                </a:lnTo>
                <a:lnTo>
                  <a:pt x="9716" y="5562"/>
                </a:lnTo>
                <a:lnTo>
                  <a:pt x="9716" y="5126"/>
                </a:lnTo>
                <a:lnTo>
                  <a:pt x="9206" y="5126"/>
                </a:lnTo>
                <a:close/>
                <a:moveTo>
                  <a:pt x="8664" y="5126"/>
                </a:moveTo>
                <a:lnTo>
                  <a:pt x="8664" y="5562"/>
                </a:lnTo>
                <a:lnTo>
                  <a:pt x="9175" y="5562"/>
                </a:lnTo>
                <a:lnTo>
                  <a:pt x="9175" y="5126"/>
                </a:lnTo>
                <a:lnTo>
                  <a:pt x="8664" y="5126"/>
                </a:lnTo>
                <a:close/>
                <a:moveTo>
                  <a:pt x="8122" y="5126"/>
                </a:moveTo>
                <a:lnTo>
                  <a:pt x="8122" y="5562"/>
                </a:lnTo>
                <a:lnTo>
                  <a:pt x="8633" y="5562"/>
                </a:lnTo>
                <a:lnTo>
                  <a:pt x="8633" y="5126"/>
                </a:lnTo>
                <a:lnTo>
                  <a:pt x="8122" y="5126"/>
                </a:lnTo>
                <a:close/>
                <a:moveTo>
                  <a:pt x="7581" y="5126"/>
                </a:moveTo>
                <a:lnTo>
                  <a:pt x="7581" y="5562"/>
                </a:lnTo>
                <a:lnTo>
                  <a:pt x="8091" y="5562"/>
                </a:lnTo>
                <a:lnTo>
                  <a:pt x="8091" y="5126"/>
                </a:lnTo>
                <a:lnTo>
                  <a:pt x="7581" y="5126"/>
                </a:lnTo>
                <a:close/>
                <a:moveTo>
                  <a:pt x="7039" y="5126"/>
                </a:moveTo>
                <a:lnTo>
                  <a:pt x="7039" y="5562"/>
                </a:lnTo>
                <a:lnTo>
                  <a:pt x="7550" y="5562"/>
                </a:lnTo>
                <a:lnTo>
                  <a:pt x="7550" y="5126"/>
                </a:lnTo>
                <a:lnTo>
                  <a:pt x="7039" y="5126"/>
                </a:lnTo>
                <a:close/>
                <a:moveTo>
                  <a:pt x="6497" y="5126"/>
                </a:moveTo>
                <a:lnTo>
                  <a:pt x="6497" y="5562"/>
                </a:lnTo>
                <a:lnTo>
                  <a:pt x="7008" y="5562"/>
                </a:lnTo>
                <a:lnTo>
                  <a:pt x="7008" y="5126"/>
                </a:lnTo>
                <a:lnTo>
                  <a:pt x="6497" y="5126"/>
                </a:lnTo>
                <a:close/>
                <a:moveTo>
                  <a:pt x="5955" y="5126"/>
                </a:moveTo>
                <a:lnTo>
                  <a:pt x="5955" y="5562"/>
                </a:lnTo>
                <a:lnTo>
                  <a:pt x="6466" y="5562"/>
                </a:lnTo>
                <a:lnTo>
                  <a:pt x="6466" y="5126"/>
                </a:lnTo>
                <a:lnTo>
                  <a:pt x="5955" y="5126"/>
                </a:lnTo>
                <a:close/>
                <a:moveTo>
                  <a:pt x="5414" y="5126"/>
                </a:moveTo>
                <a:lnTo>
                  <a:pt x="5414" y="5562"/>
                </a:lnTo>
                <a:lnTo>
                  <a:pt x="5925" y="5562"/>
                </a:lnTo>
                <a:lnTo>
                  <a:pt x="5925" y="5126"/>
                </a:lnTo>
                <a:lnTo>
                  <a:pt x="5414" y="5126"/>
                </a:lnTo>
                <a:close/>
                <a:moveTo>
                  <a:pt x="4872" y="5126"/>
                </a:moveTo>
                <a:lnTo>
                  <a:pt x="4872" y="5562"/>
                </a:lnTo>
                <a:lnTo>
                  <a:pt x="5383" y="5562"/>
                </a:lnTo>
                <a:lnTo>
                  <a:pt x="5383" y="5126"/>
                </a:lnTo>
                <a:lnTo>
                  <a:pt x="4872" y="5126"/>
                </a:lnTo>
                <a:close/>
                <a:moveTo>
                  <a:pt x="4330" y="5126"/>
                </a:moveTo>
                <a:lnTo>
                  <a:pt x="4330" y="5562"/>
                </a:lnTo>
                <a:lnTo>
                  <a:pt x="4841" y="5562"/>
                </a:lnTo>
                <a:lnTo>
                  <a:pt x="4841" y="5126"/>
                </a:lnTo>
                <a:lnTo>
                  <a:pt x="4330" y="5126"/>
                </a:lnTo>
                <a:close/>
                <a:moveTo>
                  <a:pt x="3789" y="5126"/>
                </a:moveTo>
                <a:lnTo>
                  <a:pt x="3789" y="5562"/>
                </a:lnTo>
                <a:lnTo>
                  <a:pt x="4300" y="5562"/>
                </a:lnTo>
                <a:lnTo>
                  <a:pt x="4300" y="5126"/>
                </a:lnTo>
                <a:lnTo>
                  <a:pt x="3789" y="5126"/>
                </a:lnTo>
                <a:close/>
                <a:moveTo>
                  <a:pt x="3247" y="5126"/>
                </a:moveTo>
                <a:lnTo>
                  <a:pt x="3247" y="5562"/>
                </a:lnTo>
                <a:lnTo>
                  <a:pt x="3758" y="5562"/>
                </a:lnTo>
                <a:lnTo>
                  <a:pt x="3758" y="5126"/>
                </a:lnTo>
                <a:lnTo>
                  <a:pt x="3247" y="5126"/>
                </a:lnTo>
                <a:close/>
                <a:moveTo>
                  <a:pt x="2705" y="5126"/>
                </a:moveTo>
                <a:lnTo>
                  <a:pt x="2705" y="5562"/>
                </a:lnTo>
                <a:lnTo>
                  <a:pt x="3216" y="5562"/>
                </a:lnTo>
                <a:lnTo>
                  <a:pt x="3216" y="5126"/>
                </a:lnTo>
                <a:lnTo>
                  <a:pt x="2705" y="5126"/>
                </a:lnTo>
                <a:close/>
                <a:moveTo>
                  <a:pt x="2164" y="5126"/>
                </a:moveTo>
                <a:lnTo>
                  <a:pt x="2164" y="5562"/>
                </a:lnTo>
                <a:lnTo>
                  <a:pt x="2675" y="5562"/>
                </a:lnTo>
                <a:lnTo>
                  <a:pt x="2675" y="5126"/>
                </a:lnTo>
                <a:lnTo>
                  <a:pt x="2164" y="5126"/>
                </a:lnTo>
                <a:close/>
                <a:moveTo>
                  <a:pt x="1622" y="5126"/>
                </a:moveTo>
                <a:lnTo>
                  <a:pt x="1622" y="5562"/>
                </a:lnTo>
                <a:lnTo>
                  <a:pt x="2133" y="5562"/>
                </a:lnTo>
                <a:lnTo>
                  <a:pt x="2133" y="5126"/>
                </a:lnTo>
                <a:lnTo>
                  <a:pt x="1622" y="5126"/>
                </a:lnTo>
                <a:close/>
                <a:moveTo>
                  <a:pt x="1080" y="5126"/>
                </a:moveTo>
                <a:lnTo>
                  <a:pt x="1080" y="5562"/>
                </a:lnTo>
                <a:lnTo>
                  <a:pt x="1591" y="5562"/>
                </a:lnTo>
                <a:lnTo>
                  <a:pt x="1591" y="5126"/>
                </a:lnTo>
                <a:lnTo>
                  <a:pt x="1080" y="5126"/>
                </a:lnTo>
                <a:close/>
                <a:moveTo>
                  <a:pt x="539" y="5126"/>
                </a:moveTo>
                <a:lnTo>
                  <a:pt x="539" y="5562"/>
                </a:lnTo>
                <a:lnTo>
                  <a:pt x="1049" y="5562"/>
                </a:lnTo>
                <a:lnTo>
                  <a:pt x="1049" y="5126"/>
                </a:lnTo>
                <a:lnTo>
                  <a:pt x="539" y="5126"/>
                </a:lnTo>
                <a:close/>
                <a:moveTo>
                  <a:pt x="31" y="5126"/>
                </a:moveTo>
                <a:lnTo>
                  <a:pt x="31" y="5562"/>
                </a:lnTo>
                <a:lnTo>
                  <a:pt x="508" y="5562"/>
                </a:lnTo>
                <a:lnTo>
                  <a:pt x="508" y="5126"/>
                </a:lnTo>
                <a:lnTo>
                  <a:pt x="31" y="5126"/>
                </a:lnTo>
                <a:close/>
                <a:moveTo>
                  <a:pt x="14622" y="4662"/>
                </a:moveTo>
                <a:lnTo>
                  <a:pt x="14622" y="5098"/>
                </a:lnTo>
                <a:lnTo>
                  <a:pt x="15133" y="5098"/>
                </a:lnTo>
                <a:lnTo>
                  <a:pt x="15133" y="4662"/>
                </a:lnTo>
                <a:lnTo>
                  <a:pt x="14622" y="4662"/>
                </a:lnTo>
                <a:close/>
                <a:moveTo>
                  <a:pt x="14081" y="4662"/>
                </a:moveTo>
                <a:lnTo>
                  <a:pt x="14081" y="5098"/>
                </a:lnTo>
                <a:lnTo>
                  <a:pt x="14592" y="5098"/>
                </a:lnTo>
                <a:lnTo>
                  <a:pt x="14592" y="4662"/>
                </a:lnTo>
                <a:lnTo>
                  <a:pt x="14081" y="4662"/>
                </a:lnTo>
                <a:close/>
                <a:moveTo>
                  <a:pt x="13539" y="4662"/>
                </a:moveTo>
                <a:lnTo>
                  <a:pt x="13539" y="5098"/>
                </a:lnTo>
                <a:lnTo>
                  <a:pt x="14050" y="5098"/>
                </a:lnTo>
                <a:lnTo>
                  <a:pt x="14050" y="4662"/>
                </a:lnTo>
                <a:lnTo>
                  <a:pt x="13539" y="4662"/>
                </a:lnTo>
                <a:close/>
                <a:moveTo>
                  <a:pt x="12997" y="4662"/>
                </a:moveTo>
                <a:lnTo>
                  <a:pt x="12997" y="5098"/>
                </a:lnTo>
                <a:lnTo>
                  <a:pt x="13508" y="5098"/>
                </a:lnTo>
                <a:lnTo>
                  <a:pt x="13508" y="4662"/>
                </a:lnTo>
                <a:lnTo>
                  <a:pt x="12997" y="4662"/>
                </a:lnTo>
                <a:close/>
                <a:moveTo>
                  <a:pt x="12456" y="4662"/>
                </a:moveTo>
                <a:lnTo>
                  <a:pt x="12456" y="5098"/>
                </a:lnTo>
                <a:lnTo>
                  <a:pt x="12967" y="5098"/>
                </a:lnTo>
                <a:lnTo>
                  <a:pt x="12967" y="4662"/>
                </a:lnTo>
                <a:lnTo>
                  <a:pt x="12456" y="4662"/>
                </a:lnTo>
                <a:close/>
                <a:moveTo>
                  <a:pt x="11914" y="4662"/>
                </a:moveTo>
                <a:lnTo>
                  <a:pt x="11914" y="5098"/>
                </a:lnTo>
                <a:lnTo>
                  <a:pt x="12425" y="5098"/>
                </a:lnTo>
                <a:lnTo>
                  <a:pt x="12425" y="4662"/>
                </a:lnTo>
                <a:lnTo>
                  <a:pt x="11914" y="4662"/>
                </a:lnTo>
                <a:close/>
                <a:moveTo>
                  <a:pt x="11372" y="4662"/>
                </a:moveTo>
                <a:lnTo>
                  <a:pt x="11372" y="5098"/>
                </a:lnTo>
                <a:lnTo>
                  <a:pt x="11883" y="5098"/>
                </a:lnTo>
                <a:lnTo>
                  <a:pt x="11883" y="4662"/>
                </a:lnTo>
                <a:lnTo>
                  <a:pt x="11372" y="4662"/>
                </a:lnTo>
                <a:close/>
                <a:moveTo>
                  <a:pt x="10831" y="4662"/>
                </a:moveTo>
                <a:lnTo>
                  <a:pt x="10831" y="5098"/>
                </a:lnTo>
                <a:lnTo>
                  <a:pt x="11341" y="5098"/>
                </a:lnTo>
                <a:lnTo>
                  <a:pt x="11341" y="4662"/>
                </a:lnTo>
                <a:lnTo>
                  <a:pt x="10831" y="4662"/>
                </a:lnTo>
                <a:close/>
                <a:moveTo>
                  <a:pt x="10289" y="4662"/>
                </a:moveTo>
                <a:lnTo>
                  <a:pt x="10289" y="5098"/>
                </a:lnTo>
                <a:lnTo>
                  <a:pt x="10800" y="5098"/>
                </a:lnTo>
                <a:lnTo>
                  <a:pt x="10800" y="4662"/>
                </a:lnTo>
                <a:lnTo>
                  <a:pt x="10289" y="4662"/>
                </a:lnTo>
                <a:close/>
                <a:moveTo>
                  <a:pt x="9747" y="4662"/>
                </a:moveTo>
                <a:lnTo>
                  <a:pt x="9747" y="5098"/>
                </a:lnTo>
                <a:lnTo>
                  <a:pt x="10258" y="5098"/>
                </a:lnTo>
                <a:lnTo>
                  <a:pt x="10258" y="4662"/>
                </a:lnTo>
                <a:lnTo>
                  <a:pt x="9747" y="4662"/>
                </a:lnTo>
                <a:close/>
                <a:moveTo>
                  <a:pt x="9206" y="4662"/>
                </a:moveTo>
                <a:lnTo>
                  <a:pt x="9206" y="5098"/>
                </a:lnTo>
                <a:lnTo>
                  <a:pt x="9716" y="5098"/>
                </a:lnTo>
                <a:lnTo>
                  <a:pt x="9716" y="4662"/>
                </a:lnTo>
                <a:lnTo>
                  <a:pt x="9206" y="4662"/>
                </a:lnTo>
                <a:close/>
                <a:moveTo>
                  <a:pt x="8664" y="4662"/>
                </a:moveTo>
                <a:lnTo>
                  <a:pt x="8664" y="5098"/>
                </a:lnTo>
                <a:lnTo>
                  <a:pt x="9175" y="5098"/>
                </a:lnTo>
                <a:lnTo>
                  <a:pt x="9175" y="4662"/>
                </a:lnTo>
                <a:lnTo>
                  <a:pt x="8664" y="4662"/>
                </a:lnTo>
                <a:close/>
                <a:moveTo>
                  <a:pt x="8122" y="4662"/>
                </a:moveTo>
                <a:lnTo>
                  <a:pt x="8122" y="5098"/>
                </a:lnTo>
                <a:lnTo>
                  <a:pt x="8633" y="5098"/>
                </a:lnTo>
                <a:lnTo>
                  <a:pt x="8633" y="4662"/>
                </a:lnTo>
                <a:lnTo>
                  <a:pt x="8122" y="4662"/>
                </a:lnTo>
                <a:close/>
                <a:moveTo>
                  <a:pt x="7581" y="4662"/>
                </a:moveTo>
                <a:lnTo>
                  <a:pt x="7581" y="5098"/>
                </a:lnTo>
                <a:lnTo>
                  <a:pt x="8091" y="5098"/>
                </a:lnTo>
                <a:lnTo>
                  <a:pt x="8091" y="4662"/>
                </a:lnTo>
                <a:lnTo>
                  <a:pt x="7581" y="4662"/>
                </a:lnTo>
                <a:close/>
                <a:moveTo>
                  <a:pt x="7039" y="4662"/>
                </a:moveTo>
                <a:lnTo>
                  <a:pt x="7039" y="5098"/>
                </a:lnTo>
                <a:lnTo>
                  <a:pt x="7550" y="5098"/>
                </a:lnTo>
                <a:lnTo>
                  <a:pt x="7550" y="4662"/>
                </a:lnTo>
                <a:lnTo>
                  <a:pt x="7039" y="4662"/>
                </a:lnTo>
                <a:close/>
                <a:moveTo>
                  <a:pt x="6497" y="4662"/>
                </a:moveTo>
                <a:lnTo>
                  <a:pt x="6497" y="5098"/>
                </a:lnTo>
                <a:lnTo>
                  <a:pt x="7008" y="5098"/>
                </a:lnTo>
                <a:lnTo>
                  <a:pt x="7008" y="4662"/>
                </a:lnTo>
                <a:lnTo>
                  <a:pt x="6497" y="4662"/>
                </a:lnTo>
                <a:close/>
                <a:moveTo>
                  <a:pt x="5955" y="4662"/>
                </a:moveTo>
                <a:lnTo>
                  <a:pt x="5955" y="5098"/>
                </a:lnTo>
                <a:lnTo>
                  <a:pt x="6466" y="5098"/>
                </a:lnTo>
                <a:lnTo>
                  <a:pt x="6466" y="4662"/>
                </a:lnTo>
                <a:lnTo>
                  <a:pt x="5955" y="4662"/>
                </a:lnTo>
                <a:close/>
                <a:moveTo>
                  <a:pt x="5414" y="4662"/>
                </a:moveTo>
                <a:lnTo>
                  <a:pt x="5414" y="5098"/>
                </a:lnTo>
                <a:lnTo>
                  <a:pt x="5925" y="5098"/>
                </a:lnTo>
                <a:lnTo>
                  <a:pt x="5925" y="4662"/>
                </a:lnTo>
                <a:lnTo>
                  <a:pt x="5414" y="4662"/>
                </a:lnTo>
                <a:close/>
                <a:moveTo>
                  <a:pt x="4872" y="4662"/>
                </a:moveTo>
                <a:lnTo>
                  <a:pt x="4872" y="5098"/>
                </a:lnTo>
                <a:lnTo>
                  <a:pt x="5383" y="5098"/>
                </a:lnTo>
                <a:lnTo>
                  <a:pt x="5383" y="4662"/>
                </a:lnTo>
                <a:lnTo>
                  <a:pt x="4872" y="4662"/>
                </a:lnTo>
                <a:close/>
                <a:moveTo>
                  <a:pt x="4330" y="4662"/>
                </a:moveTo>
                <a:lnTo>
                  <a:pt x="4330" y="5098"/>
                </a:lnTo>
                <a:lnTo>
                  <a:pt x="4841" y="5098"/>
                </a:lnTo>
                <a:lnTo>
                  <a:pt x="4841" y="4662"/>
                </a:lnTo>
                <a:lnTo>
                  <a:pt x="4330" y="4662"/>
                </a:lnTo>
                <a:close/>
                <a:moveTo>
                  <a:pt x="3789" y="4662"/>
                </a:moveTo>
                <a:lnTo>
                  <a:pt x="3789" y="5098"/>
                </a:lnTo>
                <a:lnTo>
                  <a:pt x="4300" y="5098"/>
                </a:lnTo>
                <a:lnTo>
                  <a:pt x="4300" y="4662"/>
                </a:lnTo>
                <a:lnTo>
                  <a:pt x="3789" y="4662"/>
                </a:lnTo>
                <a:close/>
                <a:moveTo>
                  <a:pt x="3247" y="4662"/>
                </a:moveTo>
                <a:lnTo>
                  <a:pt x="3247" y="5098"/>
                </a:lnTo>
                <a:lnTo>
                  <a:pt x="3758" y="5098"/>
                </a:lnTo>
                <a:lnTo>
                  <a:pt x="3758" y="4662"/>
                </a:lnTo>
                <a:lnTo>
                  <a:pt x="3247" y="4662"/>
                </a:lnTo>
                <a:close/>
                <a:moveTo>
                  <a:pt x="2705" y="4662"/>
                </a:moveTo>
                <a:lnTo>
                  <a:pt x="2705" y="5098"/>
                </a:lnTo>
                <a:lnTo>
                  <a:pt x="3216" y="5098"/>
                </a:lnTo>
                <a:lnTo>
                  <a:pt x="3216" y="4662"/>
                </a:lnTo>
                <a:lnTo>
                  <a:pt x="2705" y="4662"/>
                </a:lnTo>
                <a:close/>
                <a:moveTo>
                  <a:pt x="2164" y="4662"/>
                </a:moveTo>
                <a:lnTo>
                  <a:pt x="2164" y="5098"/>
                </a:lnTo>
                <a:lnTo>
                  <a:pt x="2675" y="5098"/>
                </a:lnTo>
                <a:lnTo>
                  <a:pt x="2675" y="4662"/>
                </a:lnTo>
                <a:lnTo>
                  <a:pt x="2164" y="4662"/>
                </a:lnTo>
                <a:close/>
                <a:moveTo>
                  <a:pt x="1622" y="4662"/>
                </a:moveTo>
                <a:lnTo>
                  <a:pt x="1622" y="5098"/>
                </a:lnTo>
                <a:lnTo>
                  <a:pt x="2133" y="5098"/>
                </a:lnTo>
                <a:lnTo>
                  <a:pt x="2133" y="4662"/>
                </a:lnTo>
                <a:lnTo>
                  <a:pt x="1622" y="4662"/>
                </a:lnTo>
                <a:close/>
                <a:moveTo>
                  <a:pt x="1080" y="4662"/>
                </a:moveTo>
                <a:lnTo>
                  <a:pt x="1080" y="5098"/>
                </a:lnTo>
                <a:lnTo>
                  <a:pt x="1591" y="5098"/>
                </a:lnTo>
                <a:lnTo>
                  <a:pt x="1591" y="4662"/>
                </a:lnTo>
                <a:lnTo>
                  <a:pt x="1080" y="4662"/>
                </a:lnTo>
                <a:close/>
                <a:moveTo>
                  <a:pt x="539" y="4662"/>
                </a:moveTo>
                <a:lnTo>
                  <a:pt x="539" y="5098"/>
                </a:lnTo>
                <a:lnTo>
                  <a:pt x="1049" y="5098"/>
                </a:lnTo>
                <a:lnTo>
                  <a:pt x="1049" y="4662"/>
                </a:lnTo>
                <a:lnTo>
                  <a:pt x="539" y="4662"/>
                </a:lnTo>
                <a:close/>
                <a:moveTo>
                  <a:pt x="31" y="4662"/>
                </a:moveTo>
                <a:lnTo>
                  <a:pt x="31" y="5098"/>
                </a:lnTo>
                <a:lnTo>
                  <a:pt x="508" y="5098"/>
                </a:lnTo>
                <a:lnTo>
                  <a:pt x="508" y="4662"/>
                </a:lnTo>
                <a:lnTo>
                  <a:pt x="31" y="4662"/>
                </a:lnTo>
                <a:close/>
                <a:moveTo>
                  <a:pt x="14622" y="4199"/>
                </a:moveTo>
                <a:lnTo>
                  <a:pt x="14622" y="4634"/>
                </a:lnTo>
                <a:lnTo>
                  <a:pt x="15133" y="4634"/>
                </a:lnTo>
                <a:lnTo>
                  <a:pt x="15133" y="4199"/>
                </a:lnTo>
                <a:lnTo>
                  <a:pt x="14622" y="4199"/>
                </a:lnTo>
                <a:close/>
                <a:moveTo>
                  <a:pt x="14081" y="4199"/>
                </a:moveTo>
                <a:lnTo>
                  <a:pt x="14081" y="4634"/>
                </a:lnTo>
                <a:lnTo>
                  <a:pt x="14592" y="4634"/>
                </a:lnTo>
                <a:lnTo>
                  <a:pt x="14592" y="4199"/>
                </a:lnTo>
                <a:lnTo>
                  <a:pt x="14081" y="4199"/>
                </a:lnTo>
                <a:close/>
                <a:moveTo>
                  <a:pt x="13539" y="4199"/>
                </a:moveTo>
                <a:lnTo>
                  <a:pt x="13539" y="4634"/>
                </a:lnTo>
                <a:lnTo>
                  <a:pt x="14050" y="4634"/>
                </a:lnTo>
                <a:lnTo>
                  <a:pt x="14050" y="4199"/>
                </a:lnTo>
                <a:lnTo>
                  <a:pt x="13539" y="4199"/>
                </a:lnTo>
                <a:close/>
                <a:moveTo>
                  <a:pt x="12997" y="4199"/>
                </a:moveTo>
                <a:lnTo>
                  <a:pt x="12997" y="4634"/>
                </a:lnTo>
                <a:lnTo>
                  <a:pt x="13508" y="4634"/>
                </a:lnTo>
                <a:lnTo>
                  <a:pt x="13508" y="4199"/>
                </a:lnTo>
                <a:lnTo>
                  <a:pt x="12997" y="4199"/>
                </a:lnTo>
                <a:close/>
                <a:moveTo>
                  <a:pt x="12456" y="4199"/>
                </a:moveTo>
                <a:lnTo>
                  <a:pt x="12456" y="4634"/>
                </a:lnTo>
                <a:lnTo>
                  <a:pt x="12967" y="4634"/>
                </a:lnTo>
                <a:lnTo>
                  <a:pt x="12967" y="4199"/>
                </a:lnTo>
                <a:lnTo>
                  <a:pt x="12456" y="4199"/>
                </a:lnTo>
                <a:close/>
                <a:moveTo>
                  <a:pt x="11914" y="4199"/>
                </a:moveTo>
                <a:lnTo>
                  <a:pt x="11914" y="4634"/>
                </a:lnTo>
                <a:lnTo>
                  <a:pt x="12425" y="4634"/>
                </a:lnTo>
                <a:lnTo>
                  <a:pt x="12425" y="4199"/>
                </a:lnTo>
                <a:lnTo>
                  <a:pt x="11914" y="4199"/>
                </a:lnTo>
                <a:close/>
                <a:moveTo>
                  <a:pt x="11372" y="4199"/>
                </a:moveTo>
                <a:lnTo>
                  <a:pt x="11372" y="4634"/>
                </a:lnTo>
                <a:lnTo>
                  <a:pt x="11883" y="4634"/>
                </a:lnTo>
                <a:lnTo>
                  <a:pt x="11883" y="4199"/>
                </a:lnTo>
                <a:lnTo>
                  <a:pt x="11372" y="4199"/>
                </a:lnTo>
                <a:close/>
                <a:moveTo>
                  <a:pt x="10831" y="4199"/>
                </a:moveTo>
                <a:lnTo>
                  <a:pt x="10831" y="4634"/>
                </a:lnTo>
                <a:lnTo>
                  <a:pt x="11341" y="4634"/>
                </a:lnTo>
                <a:lnTo>
                  <a:pt x="11341" y="4199"/>
                </a:lnTo>
                <a:lnTo>
                  <a:pt x="10831" y="4199"/>
                </a:lnTo>
                <a:close/>
                <a:moveTo>
                  <a:pt x="10289" y="4199"/>
                </a:moveTo>
                <a:lnTo>
                  <a:pt x="10289" y="4634"/>
                </a:lnTo>
                <a:lnTo>
                  <a:pt x="10800" y="4634"/>
                </a:lnTo>
                <a:lnTo>
                  <a:pt x="10800" y="4199"/>
                </a:lnTo>
                <a:lnTo>
                  <a:pt x="10289" y="4199"/>
                </a:lnTo>
                <a:close/>
                <a:moveTo>
                  <a:pt x="9747" y="4199"/>
                </a:moveTo>
                <a:lnTo>
                  <a:pt x="9747" y="4634"/>
                </a:lnTo>
                <a:lnTo>
                  <a:pt x="10258" y="4634"/>
                </a:lnTo>
                <a:lnTo>
                  <a:pt x="10258" y="4199"/>
                </a:lnTo>
                <a:lnTo>
                  <a:pt x="9747" y="4199"/>
                </a:lnTo>
                <a:close/>
                <a:moveTo>
                  <a:pt x="9206" y="4199"/>
                </a:moveTo>
                <a:lnTo>
                  <a:pt x="9206" y="4634"/>
                </a:lnTo>
                <a:lnTo>
                  <a:pt x="9716" y="4634"/>
                </a:lnTo>
                <a:lnTo>
                  <a:pt x="9716" y="4199"/>
                </a:lnTo>
                <a:lnTo>
                  <a:pt x="9206" y="4199"/>
                </a:lnTo>
                <a:close/>
                <a:moveTo>
                  <a:pt x="8664" y="4199"/>
                </a:moveTo>
                <a:lnTo>
                  <a:pt x="8664" y="4634"/>
                </a:lnTo>
                <a:lnTo>
                  <a:pt x="9175" y="4634"/>
                </a:lnTo>
                <a:lnTo>
                  <a:pt x="9175" y="4199"/>
                </a:lnTo>
                <a:lnTo>
                  <a:pt x="8664" y="4199"/>
                </a:lnTo>
                <a:close/>
                <a:moveTo>
                  <a:pt x="8122" y="4199"/>
                </a:moveTo>
                <a:lnTo>
                  <a:pt x="8122" y="4634"/>
                </a:lnTo>
                <a:lnTo>
                  <a:pt x="8633" y="4634"/>
                </a:lnTo>
                <a:lnTo>
                  <a:pt x="8633" y="4199"/>
                </a:lnTo>
                <a:lnTo>
                  <a:pt x="8122" y="4199"/>
                </a:lnTo>
                <a:close/>
                <a:moveTo>
                  <a:pt x="7581" y="4199"/>
                </a:moveTo>
                <a:lnTo>
                  <a:pt x="7581" y="4634"/>
                </a:lnTo>
                <a:lnTo>
                  <a:pt x="8091" y="4634"/>
                </a:lnTo>
                <a:lnTo>
                  <a:pt x="8091" y="4199"/>
                </a:lnTo>
                <a:lnTo>
                  <a:pt x="7581" y="4199"/>
                </a:lnTo>
                <a:close/>
                <a:moveTo>
                  <a:pt x="7039" y="4199"/>
                </a:moveTo>
                <a:lnTo>
                  <a:pt x="7039" y="4634"/>
                </a:lnTo>
                <a:lnTo>
                  <a:pt x="7550" y="4634"/>
                </a:lnTo>
                <a:lnTo>
                  <a:pt x="7550" y="4199"/>
                </a:lnTo>
                <a:lnTo>
                  <a:pt x="7039" y="4199"/>
                </a:lnTo>
                <a:close/>
                <a:moveTo>
                  <a:pt x="6497" y="4199"/>
                </a:moveTo>
                <a:lnTo>
                  <a:pt x="6497" y="4634"/>
                </a:lnTo>
                <a:lnTo>
                  <a:pt x="7008" y="4634"/>
                </a:lnTo>
                <a:lnTo>
                  <a:pt x="7008" y="4199"/>
                </a:lnTo>
                <a:lnTo>
                  <a:pt x="6497" y="4199"/>
                </a:lnTo>
                <a:close/>
                <a:moveTo>
                  <a:pt x="5955" y="4199"/>
                </a:moveTo>
                <a:lnTo>
                  <a:pt x="5955" y="4634"/>
                </a:lnTo>
                <a:lnTo>
                  <a:pt x="6466" y="4634"/>
                </a:lnTo>
                <a:lnTo>
                  <a:pt x="6466" y="4199"/>
                </a:lnTo>
                <a:lnTo>
                  <a:pt x="5955" y="4199"/>
                </a:lnTo>
                <a:close/>
                <a:moveTo>
                  <a:pt x="5414" y="4199"/>
                </a:moveTo>
                <a:lnTo>
                  <a:pt x="5414" y="4634"/>
                </a:lnTo>
                <a:lnTo>
                  <a:pt x="5925" y="4634"/>
                </a:lnTo>
                <a:lnTo>
                  <a:pt x="5925" y="4199"/>
                </a:lnTo>
                <a:lnTo>
                  <a:pt x="5414" y="4199"/>
                </a:lnTo>
                <a:close/>
                <a:moveTo>
                  <a:pt x="4872" y="4199"/>
                </a:moveTo>
                <a:lnTo>
                  <a:pt x="4872" y="4634"/>
                </a:lnTo>
                <a:lnTo>
                  <a:pt x="5383" y="4634"/>
                </a:lnTo>
                <a:lnTo>
                  <a:pt x="5383" y="4199"/>
                </a:lnTo>
                <a:lnTo>
                  <a:pt x="4872" y="4199"/>
                </a:lnTo>
                <a:close/>
                <a:moveTo>
                  <a:pt x="4330" y="4199"/>
                </a:moveTo>
                <a:lnTo>
                  <a:pt x="4330" y="4634"/>
                </a:lnTo>
                <a:lnTo>
                  <a:pt x="4841" y="4634"/>
                </a:lnTo>
                <a:lnTo>
                  <a:pt x="4841" y="4199"/>
                </a:lnTo>
                <a:lnTo>
                  <a:pt x="4330" y="4199"/>
                </a:lnTo>
                <a:close/>
                <a:moveTo>
                  <a:pt x="3789" y="4199"/>
                </a:moveTo>
                <a:lnTo>
                  <a:pt x="3789" y="4634"/>
                </a:lnTo>
                <a:lnTo>
                  <a:pt x="4300" y="4634"/>
                </a:lnTo>
                <a:lnTo>
                  <a:pt x="4300" y="4199"/>
                </a:lnTo>
                <a:lnTo>
                  <a:pt x="3789" y="4199"/>
                </a:lnTo>
                <a:close/>
                <a:moveTo>
                  <a:pt x="3247" y="4199"/>
                </a:moveTo>
                <a:lnTo>
                  <a:pt x="3247" y="4634"/>
                </a:lnTo>
                <a:lnTo>
                  <a:pt x="3758" y="4634"/>
                </a:lnTo>
                <a:lnTo>
                  <a:pt x="3758" y="4199"/>
                </a:lnTo>
                <a:lnTo>
                  <a:pt x="3247" y="4199"/>
                </a:lnTo>
                <a:close/>
                <a:moveTo>
                  <a:pt x="2705" y="4199"/>
                </a:moveTo>
                <a:lnTo>
                  <a:pt x="2705" y="4634"/>
                </a:lnTo>
                <a:lnTo>
                  <a:pt x="3216" y="4634"/>
                </a:lnTo>
                <a:lnTo>
                  <a:pt x="3216" y="4199"/>
                </a:lnTo>
                <a:lnTo>
                  <a:pt x="2705" y="4199"/>
                </a:lnTo>
                <a:close/>
                <a:moveTo>
                  <a:pt x="2164" y="4199"/>
                </a:moveTo>
                <a:lnTo>
                  <a:pt x="2164" y="4634"/>
                </a:lnTo>
                <a:lnTo>
                  <a:pt x="2675" y="4634"/>
                </a:lnTo>
                <a:lnTo>
                  <a:pt x="2675" y="4199"/>
                </a:lnTo>
                <a:lnTo>
                  <a:pt x="2164" y="4199"/>
                </a:lnTo>
                <a:close/>
                <a:moveTo>
                  <a:pt x="1622" y="4199"/>
                </a:moveTo>
                <a:lnTo>
                  <a:pt x="1622" y="4634"/>
                </a:lnTo>
                <a:lnTo>
                  <a:pt x="2133" y="4634"/>
                </a:lnTo>
                <a:lnTo>
                  <a:pt x="2133" y="4199"/>
                </a:lnTo>
                <a:lnTo>
                  <a:pt x="1622" y="4199"/>
                </a:lnTo>
                <a:close/>
                <a:moveTo>
                  <a:pt x="1080" y="4199"/>
                </a:moveTo>
                <a:lnTo>
                  <a:pt x="1080" y="4634"/>
                </a:lnTo>
                <a:lnTo>
                  <a:pt x="1591" y="4634"/>
                </a:lnTo>
                <a:lnTo>
                  <a:pt x="1591" y="4199"/>
                </a:lnTo>
                <a:lnTo>
                  <a:pt x="1080" y="4199"/>
                </a:lnTo>
                <a:close/>
                <a:moveTo>
                  <a:pt x="539" y="4199"/>
                </a:moveTo>
                <a:lnTo>
                  <a:pt x="539" y="4634"/>
                </a:lnTo>
                <a:lnTo>
                  <a:pt x="1049" y="4634"/>
                </a:lnTo>
                <a:lnTo>
                  <a:pt x="1049" y="4199"/>
                </a:lnTo>
                <a:lnTo>
                  <a:pt x="539" y="4199"/>
                </a:lnTo>
                <a:close/>
                <a:moveTo>
                  <a:pt x="31" y="4199"/>
                </a:moveTo>
                <a:lnTo>
                  <a:pt x="31" y="4634"/>
                </a:lnTo>
                <a:lnTo>
                  <a:pt x="508" y="4634"/>
                </a:lnTo>
                <a:lnTo>
                  <a:pt x="508" y="4199"/>
                </a:lnTo>
                <a:lnTo>
                  <a:pt x="31" y="4199"/>
                </a:lnTo>
                <a:close/>
                <a:moveTo>
                  <a:pt x="14622" y="3735"/>
                </a:moveTo>
                <a:lnTo>
                  <a:pt x="14622" y="4170"/>
                </a:lnTo>
                <a:lnTo>
                  <a:pt x="15133" y="4170"/>
                </a:lnTo>
                <a:lnTo>
                  <a:pt x="15133" y="3735"/>
                </a:lnTo>
                <a:lnTo>
                  <a:pt x="14622" y="3735"/>
                </a:lnTo>
                <a:close/>
                <a:moveTo>
                  <a:pt x="14081" y="3735"/>
                </a:moveTo>
                <a:lnTo>
                  <a:pt x="14081" y="4170"/>
                </a:lnTo>
                <a:lnTo>
                  <a:pt x="14592" y="4170"/>
                </a:lnTo>
                <a:lnTo>
                  <a:pt x="14592" y="3735"/>
                </a:lnTo>
                <a:lnTo>
                  <a:pt x="14081" y="3735"/>
                </a:lnTo>
                <a:close/>
                <a:moveTo>
                  <a:pt x="13539" y="3735"/>
                </a:moveTo>
                <a:lnTo>
                  <a:pt x="13539" y="4170"/>
                </a:lnTo>
                <a:lnTo>
                  <a:pt x="14050" y="4170"/>
                </a:lnTo>
                <a:lnTo>
                  <a:pt x="14050" y="3735"/>
                </a:lnTo>
                <a:lnTo>
                  <a:pt x="13539" y="3735"/>
                </a:lnTo>
                <a:close/>
                <a:moveTo>
                  <a:pt x="12997" y="3735"/>
                </a:moveTo>
                <a:lnTo>
                  <a:pt x="12997" y="4170"/>
                </a:lnTo>
                <a:lnTo>
                  <a:pt x="13508" y="4170"/>
                </a:lnTo>
                <a:lnTo>
                  <a:pt x="13508" y="3735"/>
                </a:lnTo>
                <a:lnTo>
                  <a:pt x="12997" y="3735"/>
                </a:lnTo>
                <a:close/>
                <a:moveTo>
                  <a:pt x="12456" y="3735"/>
                </a:moveTo>
                <a:lnTo>
                  <a:pt x="12456" y="4170"/>
                </a:lnTo>
                <a:lnTo>
                  <a:pt x="12967" y="4170"/>
                </a:lnTo>
                <a:lnTo>
                  <a:pt x="12967" y="3735"/>
                </a:lnTo>
                <a:lnTo>
                  <a:pt x="12456" y="3735"/>
                </a:lnTo>
                <a:close/>
                <a:moveTo>
                  <a:pt x="11914" y="3735"/>
                </a:moveTo>
                <a:lnTo>
                  <a:pt x="11914" y="4170"/>
                </a:lnTo>
                <a:lnTo>
                  <a:pt x="12425" y="4170"/>
                </a:lnTo>
                <a:lnTo>
                  <a:pt x="12425" y="3735"/>
                </a:lnTo>
                <a:lnTo>
                  <a:pt x="11914" y="3735"/>
                </a:lnTo>
                <a:close/>
                <a:moveTo>
                  <a:pt x="11372" y="3735"/>
                </a:moveTo>
                <a:lnTo>
                  <a:pt x="11372" y="4170"/>
                </a:lnTo>
                <a:lnTo>
                  <a:pt x="11883" y="4170"/>
                </a:lnTo>
                <a:lnTo>
                  <a:pt x="11883" y="3735"/>
                </a:lnTo>
                <a:lnTo>
                  <a:pt x="11372" y="3735"/>
                </a:lnTo>
                <a:close/>
                <a:moveTo>
                  <a:pt x="10831" y="3735"/>
                </a:moveTo>
                <a:lnTo>
                  <a:pt x="10831" y="4170"/>
                </a:lnTo>
                <a:lnTo>
                  <a:pt x="11341" y="4170"/>
                </a:lnTo>
                <a:lnTo>
                  <a:pt x="11341" y="3735"/>
                </a:lnTo>
                <a:lnTo>
                  <a:pt x="10831" y="3735"/>
                </a:lnTo>
                <a:close/>
                <a:moveTo>
                  <a:pt x="10289" y="3735"/>
                </a:moveTo>
                <a:lnTo>
                  <a:pt x="10289" y="4170"/>
                </a:lnTo>
                <a:lnTo>
                  <a:pt x="10800" y="4170"/>
                </a:lnTo>
                <a:lnTo>
                  <a:pt x="10800" y="3735"/>
                </a:lnTo>
                <a:lnTo>
                  <a:pt x="10289" y="3735"/>
                </a:lnTo>
                <a:close/>
                <a:moveTo>
                  <a:pt x="9747" y="3735"/>
                </a:moveTo>
                <a:lnTo>
                  <a:pt x="9747" y="4170"/>
                </a:lnTo>
                <a:lnTo>
                  <a:pt x="10258" y="4170"/>
                </a:lnTo>
                <a:lnTo>
                  <a:pt x="10258" y="3735"/>
                </a:lnTo>
                <a:lnTo>
                  <a:pt x="9747" y="3735"/>
                </a:lnTo>
                <a:close/>
                <a:moveTo>
                  <a:pt x="9206" y="3735"/>
                </a:moveTo>
                <a:lnTo>
                  <a:pt x="9206" y="4170"/>
                </a:lnTo>
                <a:lnTo>
                  <a:pt x="9716" y="4170"/>
                </a:lnTo>
                <a:lnTo>
                  <a:pt x="9716" y="3735"/>
                </a:lnTo>
                <a:lnTo>
                  <a:pt x="9206" y="3735"/>
                </a:lnTo>
                <a:close/>
                <a:moveTo>
                  <a:pt x="8664" y="3735"/>
                </a:moveTo>
                <a:lnTo>
                  <a:pt x="8664" y="4170"/>
                </a:lnTo>
                <a:lnTo>
                  <a:pt x="9175" y="4170"/>
                </a:lnTo>
                <a:lnTo>
                  <a:pt x="9175" y="3735"/>
                </a:lnTo>
                <a:lnTo>
                  <a:pt x="8664" y="3735"/>
                </a:lnTo>
                <a:close/>
                <a:moveTo>
                  <a:pt x="8122" y="3735"/>
                </a:moveTo>
                <a:lnTo>
                  <a:pt x="8122" y="4170"/>
                </a:lnTo>
                <a:lnTo>
                  <a:pt x="8633" y="4170"/>
                </a:lnTo>
                <a:lnTo>
                  <a:pt x="8633" y="3735"/>
                </a:lnTo>
                <a:lnTo>
                  <a:pt x="8122" y="3735"/>
                </a:lnTo>
                <a:close/>
                <a:moveTo>
                  <a:pt x="7581" y="3735"/>
                </a:moveTo>
                <a:lnTo>
                  <a:pt x="7581" y="4170"/>
                </a:lnTo>
                <a:lnTo>
                  <a:pt x="8091" y="4170"/>
                </a:lnTo>
                <a:lnTo>
                  <a:pt x="8091" y="3735"/>
                </a:lnTo>
                <a:lnTo>
                  <a:pt x="7581" y="3735"/>
                </a:lnTo>
                <a:close/>
                <a:moveTo>
                  <a:pt x="7039" y="3735"/>
                </a:moveTo>
                <a:lnTo>
                  <a:pt x="7039" y="4170"/>
                </a:lnTo>
                <a:lnTo>
                  <a:pt x="7550" y="4170"/>
                </a:lnTo>
                <a:lnTo>
                  <a:pt x="7550" y="3735"/>
                </a:lnTo>
                <a:lnTo>
                  <a:pt x="7039" y="3735"/>
                </a:lnTo>
                <a:close/>
                <a:moveTo>
                  <a:pt x="6497" y="3735"/>
                </a:moveTo>
                <a:lnTo>
                  <a:pt x="6497" y="4170"/>
                </a:lnTo>
                <a:lnTo>
                  <a:pt x="7008" y="4170"/>
                </a:lnTo>
                <a:lnTo>
                  <a:pt x="7008" y="3735"/>
                </a:lnTo>
                <a:lnTo>
                  <a:pt x="6497" y="3735"/>
                </a:lnTo>
                <a:close/>
                <a:moveTo>
                  <a:pt x="5955" y="3735"/>
                </a:moveTo>
                <a:lnTo>
                  <a:pt x="5955" y="4170"/>
                </a:lnTo>
                <a:lnTo>
                  <a:pt x="6466" y="4170"/>
                </a:lnTo>
                <a:lnTo>
                  <a:pt x="6466" y="3735"/>
                </a:lnTo>
                <a:lnTo>
                  <a:pt x="5955" y="3735"/>
                </a:lnTo>
                <a:close/>
                <a:moveTo>
                  <a:pt x="5414" y="3735"/>
                </a:moveTo>
                <a:lnTo>
                  <a:pt x="5414" y="4170"/>
                </a:lnTo>
                <a:lnTo>
                  <a:pt x="5925" y="4170"/>
                </a:lnTo>
                <a:lnTo>
                  <a:pt x="5925" y="3735"/>
                </a:lnTo>
                <a:lnTo>
                  <a:pt x="5414" y="3735"/>
                </a:lnTo>
                <a:close/>
                <a:moveTo>
                  <a:pt x="4872" y="3735"/>
                </a:moveTo>
                <a:lnTo>
                  <a:pt x="4872" y="4170"/>
                </a:lnTo>
                <a:lnTo>
                  <a:pt x="5383" y="4170"/>
                </a:lnTo>
                <a:lnTo>
                  <a:pt x="5383" y="3735"/>
                </a:lnTo>
                <a:lnTo>
                  <a:pt x="4872" y="3735"/>
                </a:lnTo>
                <a:close/>
                <a:moveTo>
                  <a:pt x="4330" y="3735"/>
                </a:moveTo>
                <a:lnTo>
                  <a:pt x="4330" y="4170"/>
                </a:lnTo>
                <a:lnTo>
                  <a:pt x="4841" y="4170"/>
                </a:lnTo>
                <a:lnTo>
                  <a:pt x="4841" y="3735"/>
                </a:lnTo>
                <a:lnTo>
                  <a:pt x="4330" y="3735"/>
                </a:lnTo>
                <a:close/>
                <a:moveTo>
                  <a:pt x="3789" y="3735"/>
                </a:moveTo>
                <a:lnTo>
                  <a:pt x="3789" y="4170"/>
                </a:lnTo>
                <a:lnTo>
                  <a:pt x="4300" y="4170"/>
                </a:lnTo>
                <a:lnTo>
                  <a:pt x="4300" y="3735"/>
                </a:lnTo>
                <a:lnTo>
                  <a:pt x="3789" y="3735"/>
                </a:lnTo>
                <a:close/>
                <a:moveTo>
                  <a:pt x="3247" y="3735"/>
                </a:moveTo>
                <a:lnTo>
                  <a:pt x="3247" y="4170"/>
                </a:lnTo>
                <a:lnTo>
                  <a:pt x="3758" y="4170"/>
                </a:lnTo>
                <a:lnTo>
                  <a:pt x="3758" y="3735"/>
                </a:lnTo>
                <a:lnTo>
                  <a:pt x="3247" y="3735"/>
                </a:lnTo>
                <a:close/>
                <a:moveTo>
                  <a:pt x="2705" y="3735"/>
                </a:moveTo>
                <a:lnTo>
                  <a:pt x="2705" y="4170"/>
                </a:lnTo>
                <a:lnTo>
                  <a:pt x="3216" y="4170"/>
                </a:lnTo>
                <a:lnTo>
                  <a:pt x="3216" y="3735"/>
                </a:lnTo>
                <a:lnTo>
                  <a:pt x="2705" y="3735"/>
                </a:lnTo>
                <a:close/>
                <a:moveTo>
                  <a:pt x="2164" y="3735"/>
                </a:moveTo>
                <a:lnTo>
                  <a:pt x="2164" y="4170"/>
                </a:lnTo>
                <a:lnTo>
                  <a:pt x="2675" y="4170"/>
                </a:lnTo>
                <a:lnTo>
                  <a:pt x="2675" y="3735"/>
                </a:lnTo>
                <a:lnTo>
                  <a:pt x="2164" y="3735"/>
                </a:lnTo>
                <a:close/>
                <a:moveTo>
                  <a:pt x="1622" y="3735"/>
                </a:moveTo>
                <a:lnTo>
                  <a:pt x="1622" y="4170"/>
                </a:lnTo>
                <a:lnTo>
                  <a:pt x="2133" y="4170"/>
                </a:lnTo>
                <a:lnTo>
                  <a:pt x="2133" y="3735"/>
                </a:lnTo>
                <a:lnTo>
                  <a:pt x="1622" y="3735"/>
                </a:lnTo>
                <a:close/>
                <a:moveTo>
                  <a:pt x="1080" y="3735"/>
                </a:moveTo>
                <a:lnTo>
                  <a:pt x="1080" y="4170"/>
                </a:lnTo>
                <a:lnTo>
                  <a:pt x="1591" y="4170"/>
                </a:lnTo>
                <a:lnTo>
                  <a:pt x="1591" y="3735"/>
                </a:lnTo>
                <a:lnTo>
                  <a:pt x="1080" y="3735"/>
                </a:lnTo>
                <a:close/>
                <a:moveTo>
                  <a:pt x="539" y="3735"/>
                </a:moveTo>
                <a:lnTo>
                  <a:pt x="539" y="4170"/>
                </a:lnTo>
                <a:lnTo>
                  <a:pt x="1049" y="4170"/>
                </a:lnTo>
                <a:lnTo>
                  <a:pt x="1049" y="3735"/>
                </a:lnTo>
                <a:lnTo>
                  <a:pt x="539" y="3735"/>
                </a:lnTo>
                <a:close/>
                <a:moveTo>
                  <a:pt x="31" y="3735"/>
                </a:moveTo>
                <a:lnTo>
                  <a:pt x="31" y="4170"/>
                </a:lnTo>
                <a:lnTo>
                  <a:pt x="508" y="4170"/>
                </a:lnTo>
                <a:lnTo>
                  <a:pt x="508" y="3735"/>
                </a:lnTo>
                <a:lnTo>
                  <a:pt x="31" y="3735"/>
                </a:lnTo>
                <a:close/>
                <a:moveTo>
                  <a:pt x="14622" y="3271"/>
                </a:moveTo>
                <a:lnTo>
                  <a:pt x="14622" y="3706"/>
                </a:lnTo>
                <a:lnTo>
                  <a:pt x="15133" y="3706"/>
                </a:lnTo>
                <a:lnTo>
                  <a:pt x="15133" y="3271"/>
                </a:lnTo>
                <a:lnTo>
                  <a:pt x="14622" y="3271"/>
                </a:lnTo>
                <a:close/>
                <a:moveTo>
                  <a:pt x="14081" y="3271"/>
                </a:moveTo>
                <a:lnTo>
                  <a:pt x="14081" y="3706"/>
                </a:lnTo>
                <a:lnTo>
                  <a:pt x="14592" y="3706"/>
                </a:lnTo>
                <a:lnTo>
                  <a:pt x="14592" y="3271"/>
                </a:lnTo>
                <a:lnTo>
                  <a:pt x="14081" y="3271"/>
                </a:lnTo>
                <a:close/>
                <a:moveTo>
                  <a:pt x="13539" y="3271"/>
                </a:moveTo>
                <a:lnTo>
                  <a:pt x="13539" y="3706"/>
                </a:lnTo>
                <a:lnTo>
                  <a:pt x="14050" y="3706"/>
                </a:lnTo>
                <a:lnTo>
                  <a:pt x="14050" y="3271"/>
                </a:lnTo>
                <a:lnTo>
                  <a:pt x="13539" y="3271"/>
                </a:lnTo>
                <a:close/>
                <a:moveTo>
                  <a:pt x="12997" y="3271"/>
                </a:moveTo>
                <a:lnTo>
                  <a:pt x="12997" y="3706"/>
                </a:lnTo>
                <a:lnTo>
                  <a:pt x="13508" y="3706"/>
                </a:lnTo>
                <a:lnTo>
                  <a:pt x="13508" y="3271"/>
                </a:lnTo>
                <a:lnTo>
                  <a:pt x="12997" y="3271"/>
                </a:lnTo>
                <a:close/>
                <a:moveTo>
                  <a:pt x="12456" y="3271"/>
                </a:moveTo>
                <a:lnTo>
                  <a:pt x="12456" y="3706"/>
                </a:lnTo>
                <a:lnTo>
                  <a:pt x="12967" y="3706"/>
                </a:lnTo>
                <a:lnTo>
                  <a:pt x="12967" y="3271"/>
                </a:lnTo>
                <a:lnTo>
                  <a:pt x="12456" y="3271"/>
                </a:lnTo>
                <a:close/>
                <a:moveTo>
                  <a:pt x="11914" y="3271"/>
                </a:moveTo>
                <a:lnTo>
                  <a:pt x="11914" y="3706"/>
                </a:lnTo>
                <a:lnTo>
                  <a:pt x="12425" y="3706"/>
                </a:lnTo>
                <a:lnTo>
                  <a:pt x="12425" y="3271"/>
                </a:lnTo>
                <a:lnTo>
                  <a:pt x="11914" y="3271"/>
                </a:lnTo>
                <a:close/>
                <a:moveTo>
                  <a:pt x="11372" y="3271"/>
                </a:moveTo>
                <a:lnTo>
                  <a:pt x="11372" y="3706"/>
                </a:lnTo>
                <a:lnTo>
                  <a:pt x="11883" y="3706"/>
                </a:lnTo>
                <a:lnTo>
                  <a:pt x="11883" y="3271"/>
                </a:lnTo>
                <a:lnTo>
                  <a:pt x="11372" y="3271"/>
                </a:lnTo>
                <a:close/>
                <a:moveTo>
                  <a:pt x="10831" y="3271"/>
                </a:moveTo>
                <a:lnTo>
                  <a:pt x="10831" y="3706"/>
                </a:lnTo>
                <a:lnTo>
                  <a:pt x="11341" y="3706"/>
                </a:lnTo>
                <a:lnTo>
                  <a:pt x="11341" y="3271"/>
                </a:lnTo>
                <a:lnTo>
                  <a:pt x="10831" y="3271"/>
                </a:lnTo>
                <a:close/>
                <a:moveTo>
                  <a:pt x="10289" y="3271"/>
                </a:moveTo>
                <a:lnTo>
                  <a:pt x="10289" y="3706"/>
                </a:lnTo>
                <a:lnTo>
                  <a:pt x="10800" y="3706"/>
                </a:lnTo>
                <a:lnTo>
                  <a:pt x="10800" y="3271"/>
                </a:lnTo>
                <a:lnTo>
                  <a:pt x="10289" y="3271"/>
                </a:lnTo>
                <a:close/>
                <a:moveTo>
                  <a:pt x="9747" y="3271"/>
                </a:moveTo>
                <a:lnTo>
                  <a:pt x="9747" y="3706"/>
                </a:lnTo>
                <a:lnTo>
                  <a:pt x="10258" y="3706"/>
                </a:lnTo>
                <a:lnTo>
                  <a:pt x="10258" y="3271"/>
                </a:lnTo>
                <a:lnTo>
                  <a:pt x="9747" y="3271"/>
                </a:lnTo>
                <a:close/>
                <a:moveTo>
                  <a:pt x="9206" y="3271"/>
                </a:moveTo>
                <a:lnTo>
                  <a:pt x="9206" y="3706"/>
                </a:lnTo>
                <a:lnTo>
                  <a:pt x="9716" y="3706"/>
                </a:lnTo>
                <a:lnTo>
                  <a:pt x="9716" y="3271"/>
                </a:lnTo>
                <a:lnTo>
                  <a:pt x="9206" y="3271"/>
                </a:lnTo>
                <a:close/>
                <a:moveTo>
                  <a:pt x="8664" y="3271"/>
                </a:moveTo>
                <a:lnTo>
                  <a:pt x="8664" y="3706"/>
                </a:lnTo>
                <a:lnTo>
                  <a:pt x="9175" y="3706"/>
                </a:lnTo>
                <a:lnTo>
                  <a:pt x="9175" y="3271"/>
                </a:lnTo>
                <a:lnTo>
                  <a:pt x="8664" y="3271"/>
                </a:lnTo>
                <a:close/>
                <a:moveTo>
                  <a:pt x="8122" y="3271"/>
                </a:moveTo>
                <a:lnTo>
                  <a:pt x="8122" y="3706"/>
                </a:lnTo>
                <a:lnTo>
                  <a:pt x="8633" y="3706"/>
                </a:lnTo>
                <a:lnTo>
                  <a:pt x="8633" y="3271"/>
                </a:lnTo>
                <a:lnTo>
                  <a:pt x="8122" y="3271"/>
                </a:lnTo>
                <a:close/>
                <a:moveTo>
                  <a:pt x="7581" y="3271"/>
                </a:moveTo>
                <a:lnTo>
                  <a:pt x="7581" y="3706"/>
                </a:lnTo>
                <a:lnTo>
                  <a:pt x="8091" y="3706"/>
                </a:lnTo>
                <a:lnTo>
                  <a:pt x="8091" y="3271"/>
                </a:lnTo>
                <a:lnTo>
                  <a:pt x="7581" y="3271"/>
                </a:lnTo>
                <a:close/>
                <a:moveTo>
                  <a:pt x="7039" y="3271"/>
                </a:moveTo>
                <a:lnTo>
                  <a:pt x="7039" y="3706"/>
                </a:lnTo>
                <a:lnTo>
                  <a:pt x="7550" y="3706"/>
                </a:lnTo>
                <a:lnTo>
                  <a:pt x="7550" y="3271"/>
                </a:lnTo>
                <a:lnTo>
                  <a:pt x="7039" y="3271"/>
                </a:lnTo>
                <a:close/>
                <a:moveTo>
                  <a:pt x="6497" y="3271"/>
                </a:moveTo>
                <a:lnTo>
                  <a:pt x="6497" y="3706"/>
                </a:lnTo>
                <a:lnTo>
                  <a:pt x="7008" y="3706"/>
                </a:lnTo>
                <a:lnTo>
                  <a:pt x="7008" y="3271"/>
                </a:lnTo>
                <a:lnTo>
                  <a:pt x="6497" y="3271"/>
                </a:lnTo>
                <a:close/>
                <a:moveTo>
                  <a:pt x="5955" y="3271"/>
                </a:moveTo>
                <a:lnTo>
                  <a:pt x="5955" y="3706"/>
                </a:lnTo>
                <a:lnTo>
                  <a:pt x="6466" y="3706"/>
                </a:lnTo>
                <a:lnTo>
                  <a:pt x="6466" y="3271"/>
                </a:lnTo>
                <a:lnTo>
                  <a:pt x="5955" y="3271"/>
                </a:lnTo>
                <a:close/>
                <a:moveTo>
                  <a:pt x="5414" y="3271"/>
                </a:moveTo>
                <a:lnTo>
                  <a:pt x="5414" y="3706"/>
                </a:lnTo>
                <a:lnTo>
                  <a:pt x="5925" y="3706"/>
                </a:lnTo>
                <a:lnTo>
                  <a:pt x="5925" y="3271"/>
                </a:lnTo>
                <a:lnTo>
                  <a:pt x="5414" y="3271"/>
                </a:lnTo>
                <a:close/>
                <a:moveTo>
                  <a:pt x="4872" y="3271"/>
                </a:moveTo>
                <a:lnTo>
                  <a:pt x="4872" y="3706"/>
                </a:lnTo>
                <a:lnTo>
                  <a:pt x="5383" y="3706"/>
                </a:lnTo>
                <a:lnTo>
                  <a:pt x="5383" y="3271"/>
                </a:lnTo>
                <a:lnTo>
                  <a:pt x="4872" y="3271"/>
                </a:lnTo>
                <a:close/>
                <a:moveTo>
                  <a:pt x="4330" y="3271"/>
                </a:moveTo>
                <a:lnTo>
                  <a:pt x="4330" y="3706"/>
                </a:lnTo>
                <a:lnTo>
                  <a:pt x="4841" y="3706"/>
                </a:lnTo>
                <a:lnTo>
                  <a:pt x="4841" y="3271"/>
                </a:lnTo>
                <a:lnTo>
                  <a:pt x="4330" y="3271"/>
                </a:lnTo>
                <a:close/>
                <a:moveTo>
                  <a:pt x="3789" y="3271"/>
                </a:moveTo>
                <a:lnTo>
                  <a:pt x="3789" y="3706"/>
                </a:lnTo>
                <a:lnTo>
                  <a:pt x="4300" y="3706"/>
                </a:lnTo>
                <a:lnTo>
                  <a:pt x="4300" y="3271"/>
                </a:lnTo>
                <a:lnTo>
                  <a:pt x="3789" y="3271"/>
                </a:lnTo>
                <a:close/>
                <a:moveTo>
                  <a:pt x="3247" y="3271"/>
                </a:moveTo>
                <a:lnTo>
                  <a:pt x="3247" y="3706"/>
                </a:lnTo>
                <a:lnTo>
                  <a:pt x="3758" y="3706"/>
                </a:lnTo>
                <a:lnTo>
                  <a:pt x="3758" y="3271"/>
                </a:lnTo>
                <a:lnTo>
                  <a:pt x="3247" y="3271"/>
                </a:lnTo>
                <a:close/>
                <a:moveTo>
                  <a:pt x="2705" y="3271"/>
                </a:moveTo>
                <a:lnTo>
                  <a:pt x="2705" y="3706"/>
                </a:lnTo>
                <a:lnTo>
                  <a:pt x="3216" y="3706"/>
                </a:lnTo>
                <a:lnTo>
                  <a:pt x="3216" y="3271"/>
                </a:lnTo>
                <a:lnTo>
                  <a:pt x="2705" y="3271"/>
                </a:lnTo>
                <a:close/>
                <a:moveTo>
                  <a:pt x="2164" y="3271"/>
                </a:moveTo>
                <a:lnTo>
                  <a:pt x="2164" y="3706"/>
                </a:lnTo>
                <a:lnTo>
                  <a:pt x="2675" y="3706"/>
                </a:lnTo>
                <a:lnTo>
                  <a:pt x="2675" y="3271"/>
                </a:lnTo>
                <a:lnTo>
                  <a:pt x="2164" y="3271"/>
                </a:lnTo>
                <a:close/>
                <a:moveTo>
                  <a:pt x="1622" y="3271"/>
                </a:moveTo>
                <a:lnTo>
                  <a:pt x="1622" y="3706"/>
                </a:lnTo>
                <a:lnTo>
                  <a:pt x="2133" y="3706"/>
                </a:lnTo>
                <a:lnTo>
                  <a:pt x="2133" y="3271"/>
                </a:lnTo>
                <a:lnTo>
                  <a:pt x="1622" y="3271"/>
                </a:lnTo>
                <a:close/>
                <a:moveTo>
                  <a:pt x="1080" y="3271"/>
                </a:moveTo>
                <a:lnTo>
                  <a:pt x="1080" y="3706"/>
                </a:lnTo>
                <a:lnTo>
                  <a:pt x="1591" y="3706"/>
                </a:lnTo>
                <a:lnTo>
                  <a:pt x="1591" y="3271"/>
                </a:lnTo>
                <a:lnTo>
                  <a:pt x="1080" y="3271"/>
                </a:lnTo>
                <a:close/>
                <a:moveTo>
                  <a:pt x="539" y="3271"/>
                </a:moveTo>
                <a:lnTo>
                  <a:pt x="539" y="3706"/>
                </a:lnTo>
                <a:lnTo>
                  <a:pt x="1049" y="3706"/>
                </a:lnTo>
                <a:lnTo>
                  <a:pt x="1049" y="3271"/>
                </a:lnTo>
                <a:lnTo>
                  <a:pt x="539" y="3271"/>
                </a:lnTo>
                <a:close/>
                <a:moveTo>
                  <a:pt x="31" y="3271"/>
                </a:moveTo>
                <a:lnTo>
                  <a:pt x="31" y="3706"/>
                </a:lnTo>
                <a:lnTo>
                  <a:pt x="508" y="3706"/>
                </a:lnTo>
                <a:lnTo>
                  <a:pt x="508" y="3271"/>
                </a:lnTo>
                <a:lnTo>
                  <a:pt x="31" y="3271"/>
                </a:lnTo>
                <a:close/>
                <a:moveTo>
                  <a:pt x="14622" y="2807"/>
                </a:moveTo>
                <a:lnTo>
                  <a:pt x="14622" y="3243"/>
                </a:lnTo>
                <a:lnTo>
                  <a:pt x="15133" y="3243"/>
                </a:lnTo>
                <a:lnTo>
                  <a:pt x="15133" y="2807"/>
                </a:lnTo>
                <a:lnTo>
                  <a:pt x="14622" y="2807"/>
                </a:lnTo>
                <a:close/>
                <a:moveTo>
                  <a:pt x="14081" y="2807"/>
                </a:moveTo>
                <a:lnTo>
                  <a:pt x="14081" y="3243"/>
                </a:lnTo>
                <a:lnTo>
                  <a:pt x="14592" y="3243"/>
                </a:lnTo>
                <a:lnTo>
                  <a:pt x="14592" y="2807"/>
                </a:lnTo>
                <a:lnTo>
                  <a:pt x="14081" y="2807"/>
                </a:lnTo>
                <a:close/>
                <a:moveTo>
                  <a:pt x="13539" y="2807"/>
                </a:moveTo>
                <a:lnTo>
                  <a:pt x="13539" y="3243"/>
                </a:lnTo>
                <a:lnTo>
                  <a:pt x="14050" y="3243"/>
                </a:lnTo>
                <a:lnTo>
                  <a:pt x="14050" y="2807"/>
                </a:lnTo>
                <a:lnTo>
                  <a:pt x="13539" y="2807"/>
                </a:lnTo>
                <a:close/>
                <a:moveTo>
                  <a:pt x="12997" y="2807"/>
                </a:moveTo>
                <a:lnTo>
                  <a:pt x="12997" y="3243"/>
                </a:lnTo>
                <a:lnTo>
                  <a:pt x="13508" y="3243"/>
                </a:lnTo>
                <a:lnTo>
                  <a:pt x="13508" y="2807"/>
                </a:lnTo>
                <a:lnTo>
                  <a:pt x="12997" y="2807"/>
                </a:lnTo>
                <a:close/>
                <a:moveTo>
                  <a:pt x="12456" y="2807"/>
                </a:moveTo>
                <a:lnTo>
                  <a:pt x="12456" y="3243"/>
                </a:lnTo>
                <a:lnTo>
                  <a:pt x="12967" y="3243"/>
                </a:lnTo>
                <a:lnTo>
                  <a:pt x="12967" y="2807"/>
                </a:lnTo>
                <a:lnTo>
                  <a:pt x="12456" y="2807"/>
                </a:lnTo>
                <a:close/>
                <a:moveTo>
                  <a:pt x="11914" y="2807"/>
                </a:moveTo>
                <a:lnTo>
                  <a:pt x="11914" y="3243"/>
                </a:lnTo>
                <a:lnTo>
                  <a:pt x="12425" y="3243"/>
                </a:lnTo>
                <a:lnTo>
                  <a:pt x="12425" y="2807"/>
                </a:lnTo>
                <a:lnTo>
                  <a:pt x="11914" y="2807"/>
                </a:lnTo>
                <a:close/>
                <a:moveTo>
                  <a:pt x="11372" y="2807"/>
                </a:moveTo>
                <a:lnTo>
                  <a:pt x="11372" y="3243"/>
                </a:lnTo>
                <a:lnTo>
                  <a:pt x="11883" y="3243"/>
                </a:lnTo>
                <a:lnTo>
                  <a:pt x="11883" y="2807"/>
                </a:lnTo>
                <a:lnTo>
                  <a:pt x="11372" y="2807"/>
                </a:lnTo>
                <a:close/>
                <a:moveTo>
                  <a:pt x="10831" y="2807"/>
                </a:moveTo>
                <a:lnTo>
                  <a:pt x="10831" y="3243"/>
                </a:lnTo>
                <a:lnTo>
                  <a:pt x="11341" y="3243"/>
                </a:lnTo>
                <a:lnTo>
                  <a:pt x="11341" y="2807"/>
                </a:lnTo>
                <a:lnTo>
                  <a:pt x="10831" y="2807"/>
                </a:lnTo>
                <a:close/>
                <a:moveTo>
                  <a:pt x="10289" y="2807"/>
                </a:moveTo>
                <a:lnTo>
                  <a:pt x="10289" y="3243"/>
                </a:lnTo>
                <a:lnTo>
                  <a:pt x="10800" y="3243"/>
                </a:lnTo>
                <a:lnTo>
                  <a:pt x="10800" y="2807"/>
                </a:lnTo>
                <a:lnTo>
                  <a:pt x="10289" y="2807"/>
                </a:lnTo>
                <a:close/>
                <a:moveTo>
                  <a:pt x="9747" y="2807"/>
                </a:moveTo>
                <a:lnTo>
                  <a:pt x="9747" y="3243"/>
                </a:lnTo>
                <a:lnTo>
                  <a:pt x="10258" y="3243"/>
                </a:lnTo>
                <a:lnTo>
                  <a:pt x="10258" y="2807"/>
                </a:lnTo>
                <a:lnTo>
                  <a:pt x="9747" y="2807"/>
                </a:lnTo>
                <a:close/>
                <a:moveTo>
                  <a:pt x="9206" y="2807"/>
                </a:moveTo>
                <a:lnTo>
                  <a:pt x="9206" y="3243"/>
                </a:lnTo>
                <a:lnTo>
                  <a:pt x="9716" y="3243"/>
                </a:lnTo>
                <a:lnTo>
                  <a:pt x="9716" y="2807"/>
                </a:lnTo>
                <a:lnTo>
                  <a:pt x="9206" y="2807"/>
                </a:lnTo>
                <a:close/>
                <a:moveTo>
                  <a:pt x="8664" y="2807"/>
                </a:moveTo>
                <a:lnTo>
                  <a:pt x="8664" y="3243"/>
                </a:lnTo>
                <a:lnTo>
                  <a:pt x="9175" y="3243"/>
                </a:lnTo>
                <a:lnTo>
                  <a:pt x="9175" y="2807"/>
                </a:lnTo>
                <a:lnTo>
                  <a:pt x="8664" y="2807"/>
                </a:lnTo>
                <a:close/>
                <a:moveTo>
                  <a:pt x="8122" y="2807"/>
                </a:moveTo>
                <a:lnTo>
                  <a:pt x="8122" y="3243"/>
                </a:lnTo>
                <a:lnTo>
                  <a:pt x="8633" y="3243"/>
                </a:lnTo>
                <a:lnTo>
                  <a:pt x="8633" y="2807"/>
                </a:lnTo>
                <a:lnTo>
                  <a:pt x="8122" y="2807"/>
                </a:lnTo>
                <a:close/>
                <a:moveTo>
                  <a:pt x="7581" y="2807"/>
                </a:moveTo>
                <a:lnTo>
                  <a:pt x="7581" y="3243"/>
                </a:lnTo>
                <a:lnTo>
                  <a:pt x="8091" y="3243"/>
                </a:lnTo>
                <a:lnTo>
                  <a:pt x="8091" y="2807"/>
                </a:lnTo>
                <a:lnTo>
                  <a:pt x="7581" y="2807"/>
                </a:lnTo>
                <a:close/>
                <a:moveTo>
                  <a:pt x="7039" y="2807"/>
                </a:moveTo>
                <a:lnTo>
                  <a:pt x="7039" y="3243"/>
                </a:lnTo>
                <a:lnTo>
                  <a:pt x="7550" y="3243"/>
                </a:lnTo>
                <a:lnTo>
                  <a:pt x="7550" y="2807"/>
                </a:lnTo>
                <a:lnTo>
                  <a:pt x="7039" y="2807"/>
                </a:lnTo>
                <a:close/>
                <a:moveTo>
                  <a:pt x="6497" y="2807"/>
                </a:moveTo>
                <a:lnTo>
                  <a:pt x="6497" y="3243"/>
                </a:lnTo>
                <a:lnTo>
                  <a:pt x="7008" y="3243"/>
                </a:lnTo>
                <a:lnTo>
                  <a:pt x="7008" y="2807"/>
                </a:lnTo>
                <a:lnTo>
                  <a:pt x="6497" y="2807"/>
                </a:lnTo>
                <a:close/>
                <a:moveTo>
                  <a:pt x="5955" y="2807"/>
                </a:moveTo>
                <a:lnTo>
                  <a:pt x="5955" y="3243"/>
                </a:lnTo>
                <a:lnTo>
                  <a:pt x="6466" y="3243"/>
                </a:lnTo>
                <a:lnTo>
                  <a:pt x="6466" y="2807"/>
                </a:lnTo>
                <a:lnTo>
                  <a:pt x="5955" y="2807"/>
                </a:lnTo>
                <a:close/>
                <a:moveTo>
                  <a:pt x="5414" y="2807"/>
                </a:moveTo>
                <a:lnTo>
                  <a:pt x="5414" y="3243"/>
                </a:lnTo>
                <a:lnTo>
                  <a:pt x="5925" y="3243"/>
                </a:lnTo>
                <a:lnTo>
                  <a:pt x="5925" y="2807"/>
                </a:lnTo>
                <a:lnTo>
                  <a:pt x="5414" y="2807"/>
                </a:lnTo>
                <a:close/>
                <a:moveTo>
                  <a:pt x="4872" y="2807"/>
                </a:moveTo>
                <a:lnTo>
                  <a:pt x="4872" y="3243"/>
                </a:lnTo>
                <a:lnTo>
                  <a:pt x="5383" y="3243"/>
                </a:lnTo>
                <a:lnTo>
                  <a:pt x="5383" y="2807"/>
                </a:lnTo>
                <a:lnTo>
                  <a:pt x="4872" y="2807"/>
                </a:lnTo>
                <a:close/>
                <a:moveTo>
                  <a:pt x="4330" y="2807"/>
                </a:moveTo>
                <a:lnTo>
                  <a:pt x="4330" y="3243"/>
                </a:lnTo>
                <a:lnTo>
                  <a:pt x="4841" y="3243"/>
                </a:lnTo>
                <a:lnTo>
                  <a:pt x="4841" y="2807"/>
                </a:lnTo>
                <a:lnTo>
                  <a:pt x="4330" y="2807"/>
                </a:lnTo>
                <a:close/>
                <a:moveTo>
                  <a:pt x="3789" y="2807"/>
                </a:moveTo>
                <a:lnTo>
                  <a:pt x="3789" y="3243"/>
                </a:lnTo>
                <a:lnTo>
                  <a:pt x="4300" y="3243"/>
                </a:lnTo>
                <a:lnTo>
                  <a:pt x="4300" y="2807"/>
                </a:lnTo>
                <a:lnTo>
                  <a:pt x="3789" y="2807"/>
                </a:lnTo>
                <a:close/>
                <a:moveTo>
                  <a:pt x="3247" y="2807"/>
                </a:moveTo>
                <a:lnTo>
                  <a:pt x="3247" y="3243"/>
                </a:lnTo>
                <a:lnTo>
                  <a:pt x="3758" y="3243"/>
                </a:lnTo>
                <a:lnTo>
                  <a:pt x="3758" y="2807"/>
                </a:lnTo>
                <a:lnTo>
                  <a:pt x="3247" y="2807"/>
                </a:lnTo>
                <a:close/>
                <a:moveTo>
                  <a:pt x="2705" y="2807"/>
                </a:moveTo>
                <a:lnTo>
                  <a:pt x="2705" y="3243"/>
                </a:lnTo>
                <a:lnTo>
                  <a:pt x="3216" y="3243"/>
                </a:lnTo>
                <a:lnTo>
                  <a:pt x="3216" y="2807"/>
                </a:lnTo>
                <a:lnTo>
                  <a:pt x="2705" y="2807"/>
                </a:lnTo>
                <a:close/>
                <a:moveTo>
                  <a:pt x="2164" y="2807"/>
                </a:moveTo>
                <a:lnTo>
                  <a:pt x="2164" y="3243"/>
                </a:lnTo>
                <a:lnTo>
                  <a:pt x="2675" y="3243"/>
                </a:lnTo>
                <a:lnTo>
                  <a:pt x="2675" y="2807"/>
                </a:lnTo>
                <a:lnTo>
                  <a:pt x="2164" y="2807"/>
                </a:lnTo>
                <a:close/>
                <a:moveTo>
                  <a:pt x="1622" y="2807"/>
                </a:moveTo>
                <a:lnTo>
                  <a:pt x="1622" y="3243"/>
                </a:lnTo>
                <a:lnTo>
                  <a:pt x="2133" y="3243"/>
                </a:lnTo>
                <a:lnTo>
                  <a:pt x="2133" y="2807"/>
                </a:lnTo>
                <a:lnTo>
                  <a:pt x="1622" y="2807"/>
                </a:lnTo>
                <a:close/>
                <a:moveTo>
                  <a:pt x="1080" y="2807"/>
                </a:moveTo>
                <a:lnTo>
                  <a:pt x="1080" y="3243"/>
                </a:lnTo>
                <a:lnTo>
                  <a:pt x="1591" y="3243"/>
                </a:lnTo>
                <a:lnTo>
                  <a:pt x="1591" y="2807"/>
                </a:lnTo>
                <a:lnTo>
                  <a:pt x="1080" y="2807"/>
                </a:lnTo>
                <a:close/>
                <a:moveTo>
                  <a:pt x="539" y="2807"/>
                </a:moveTo>
                <a:lnTo>
                  <a:pt x="539" y="3243"/>
                </a:lnTo>
                <a:lnTo>
                  <a:pt x="1049" y="3243"/>
                </a:lnTo>
                <a:lnTo>
                  <a:pt x="1049" y="2807"/>
                </a:lnTo>
                <a:lnTo>
                  <a:pt x="539" y="2807"/>
                </a:lnTo>
                <a:close/>
                <a:moveTo>
                  <a:pt x="31" y="2807"/>
                </a:moveTo>
                <a:lnTo>
                  <a:pt x="31" y="3243"/>
                </a:lnTo>
                <a:lnTo>
                  <a:pt x="508" y="3243"/>
                </a:lnTo>
                <a:lnTo>
                  <a:pt x="508" y="2807"/>
                </a:lnTo>
                <a:lnTo>
                  <a:pt x="31" y="2807"/>
                </a:lnTo>
                <a:close/>
                <a:moveTo>
                  <a:pt x="14622" y="2343"/>
                </a:moveTo>
                <a:lnTo>
                  <a:pt x="14622" y="2779"/>
                </a:lnTo>
                <a:lnTo>
                  <a:pt x="15133" y="2779"/>
                </a:lnTo>
                <a:lnTo>
                  <a:pt x="15133" y="2343"/>
                </a:lnTo>
                <a:lnTo>
                  <a:pt x="14622" y="2343"/>
                </a:lnTo>
                <a:close/>
                <a:moveTo>
                  <a:pt x="14081" y="2343"/>
                </a:moveTo>
                <a:lnTo>
                  <a:pt x="14081" y="2779"/>
                </a:lnTo>
                <a:lnTo>
                  <a:pt x="14592" y="2779"/>
                </a:lnTo>
                <a:lnTo>
                  <a:pt x="14592" y="2343"/>
                </a:lnTo>
                <a:lnTo>
                  <a:pt x="14081" y="2343"/>
                </a:lnTo>
                <a:close/>
                <a:moveTo>
                  <a:pt x="13539" y="2343"/>
                </a:moveTo>
                <a:lnTo>
                  <a:pt x="13539" y="2779"/>
                </a:lnTo>
                <a:lnTo>
                  <a:pt x="14050" y="2779"/>
                </a:lnTo>
                <a:lnTo>
                  <a:pt x="14050" y="2343"/>
                </a:lnTo>
                <a:lnTo>
                  <a:pt x="13539" y="2343"/>
                </a:lnTo>
                <a:close/>
                <a:moveTo>
                  <a:pt x="12997" y="2343"/>
                </a:moveTo>
                <a:lnTo>
                  <a:pt x="12997" y="2779"/>
                </a:lnTo>
                <a:lnTo>
                  <a:pt x="13508" y="2779"/>
                </a:lnTo>
                <a:lnTo>
                  <a:pt x="13508" y="2343"/>
                </a:lnTo>
                <a:lnTo>
                  <a:pt x="12997" y="2343"/>
                </a:lnTo>
                <a:close/>
                <a:moveTo>
                  <a:pt x="12456" y="2343"/>
                </a:moveTo>
                <a:lnTo>
                  <a:pt x="12456" y="2779"/>
                </a:lnTo>
                <a:lnTo>
                  <a:pt x="12967" y="2779"/>
                </a:lnTo>
                <a:lnTo>
                  <a:pt x="12967" y="2343"/>
                </a:lnTo>
                <a:lnTo>
                  <a:pt x="12456" y="2343"/>
                </a:lnTo>
                <a:close/>
                <a:moveTo>
                  <a:pt x="11914" y="2343"/>
                </a:moveTo>
                <a:lnTo>
                  <a:pt x="11914" y="2779"/>
                </a:lnTo>
                <a:lnTo>
                  <a:pt x="12425" y="2779"/>
                </a:lnTo>
                <a:lnTo>
                  <a:pt x="12425" y="2343"/>
                </a:lnTo>
                <a:lnTo>
                  <a:pt x="11914" y="2343"/>
                </a:lnTo>
                <a:close/>
                <a:moveTo>
                  <a:pt x="11372" y="2343"/>
                </a:moveTo>
                <a:lnTo>
                  <a:pt x="11372" y="2779"/>
                </a:lnTo>
                <a:lnTo>
                  <a:pt x="11883" y="2779"/>
                </a:lnTo>
                <a:lnTo>
                  <a:pt x="11883" y="2343"/>
                </a:lnTo>
                <a:lnTo>
                  <a:pt x="11372" y="2343"/>
                </a:lnTo>
                <a:close/>
                <a:moveTo>
                  <a:pt x="10831" y="2343"/>
                </a:moveTo>
                <a:lnTo>
                  <a:pt x="10831" y="2779"/>
                </a:lnTo>
                <a:lnTo>
                  <a:pt x="11341" y="2779"/>
                </a:lnTo>
                <a:lnTo>
                  <a:pt x="11341" y="2343"/>
                </a:lnTo>
                <a:lnTo>
                  <a:pt x="10831" y="2343"/>
                </a:lnTo>
                <a:close/>
                <a:moveTo>
                  <a:pt x="10289" y="2343"/>
                </a:moveTo>
                <a:lnTo>
                  <a:pt x="10289" y="2779"/>
                </a:lnTo>
                <a:lnTo>
                  <a:pt x="10800" y="2779"/>
                </a:lnTo>
                <a:lnTo>
                  <a:pt x="10800" y="2343"/>
                </a:lnTo>
                <a:lnTo>
                  <a:pt x="10289" y="2343"/>
                </a:lnTo>
                <a:close/>
                <a:moveTo>
                  <a:pt x="9747" y="2343"/>
                </a:moveTo>
                <a:lnTo>
                  <a:pt x="9747" y="2779"/>
                </a:lnTo>
                <a:lnTo>
                  <a:pt x="10258" y="2779"/>
                </a:lnTo>
                <a:lnTo>
                  <a:pt x="10258" y="2343"/>
                </a:lnTo>
                <a:lnTo>
                  <a:pt x="9747" y="2343"/>
                </a:lnTo>
                <a:close/>
                <a:moveTo>
                  <a:pt x="9206" y="2343"/>
                </a:moveTo>
                <a:lnTo>
                  <a:pt x="9206" y="2779"/>
                </a:lnTo>
                <a:lnTo>
                  <a:pt x="9716" y="2779"/>
                </a:lnTo>
                <a:lnTo>
                  <a:pt x="9716" y="2343"/>
                </a:lnTo>
                <a:lnTo>
                  <a:pt x="9206" y="2343"/>
                </a:lnTo>
                <a:close/>
                <a:moveTo>
                  <a:pt x="8664" y="2343"/>
                </a:moveTo>
                <a:lnTo>
                  <a:pt x="8664" y="2779"/>
                </a:lnTo>
                <a:lnTo>
                  <a:pt x="9175" y="2779"/>
                </a:lnTo>
                <a:lnTo>
                  <a:pt x="9175" y="2343"/>
                </a:lnTo>
                <a:lnTo>
                  <a:pt x="8664" y="2343"/>
                </a:lnTo>
                <a:close/>
                <a:moveTo>
                  <a:pt x="8122" y="2343"/>
                </a:moveTo>
                <a:lnTo>
                  <a:pt x="8122" y="2779"/>
                </a:lnTo>
                <a:lnTo>
                  <a:pt x="8633" y="2779"/>
                </a:lnTo>
                <a:lnTo>
                  <a:pt x="8633" y="2343"/>
                </a:lnTo>
                <a:lnTo>
                  <a:pt x="8122" y="2343"/>
                </a:lnTo>
                <a:close/>
                <a:moveTo>
                  <a:pt x="7581" y="2343"/>
                </a:moveTo>
                <a:lnTo>
                  <a:pt x="7581" y="2779"/>
                </a:lnTo>
                <a:lnTo>
                  <a:pt x="8091" y="2779"/>
                </a:lnTo>
                <a:lnTo>
                  <a:pt x="8091" y="2343"/>
                </a:lnTo>
                <a:lnTo>
                  <a:pt x="7581" y="2343"/>
                </a:lnTo>
                <a:close/>
                <a:moveTo>
                  <a:pt x="7039" y="2343"/>
                </a:moveTo>
                <a:lnTo>
                  <a:pt x="7039" y="2779"/>
                </a:lnTo>
                <a:lnTo>
                  <a:pt x="7550" y="2779"/>
                </a:lnTo>
                <a:lnTo>
                  <a:pt x="7550" y="2343"/>
                </a:lnTo>
                <a:lnTo>
                  <a:pt x="7039" y="2343"/>
                </a:lnTo>
                <a:close/>
                <a:moveTo>
                  <a:pt x="6497" y="2343"/>
                </a:moveTo>
                <a:lnTo>
                  <a:pt x="6497" y="2779"/>
                </a:lnTo>
                <a:lnTo>
                  <a:pt x="7008" y="2779"/>
                </a:lnTo>
                <a:lnTo>
                  <a:pt x="7008" y="2343"/>
                </a:lnTo>
                <a:lnTo>
                  <a:pt x="6497" y="2343"/>
                </a:lnTo>
                <a:close/>
                <a:moveTo>
                  <a:pt x="5955" y="2343"/>
                </a:moveTo>
                <a:lnTo>
                  <a:pt x="5955" y="2779"/>
                </a:lnTo>
                <a:lnTo>
                  <a:pt x="6466" y="2779"/>
                </a:lnTo>
                <a:lnTo>
                  <a:pt x="6466" y="2343"/>
                </a:lnTo>
                <a:lnTo>
                  <a:pt x="5955" y="2343"/>
                </a:lnTo>
                <a:close/>
                <a:moveTo>
                  <a:pt x="5414" y="2343"/>
                </a:moveTo>
                <a:lnTo>
                  <a:pt x="5414" y="2779"/>
                </a:lnTo>
                <a:lnTo>
                  <a:pt x="5925" y="2779"/>
                </a:lnTo>
                <a:lnTo>
                  <a:pt x="5925" y="2343"/>
                </a:lnTo>
                <a:lnTo>
                  <a:pt x="5414" y="2343"/>
                </a:lnTo>
                <a:close/>
                <a:moveTo>
                  <a:pt x="4872" y="2343"/>
                </a:moveTo>
                <a:lnTo>
                  <a:pt x="4872" y="2779"/>
                </a:lnTo>
                <a:lnTo>
                  <a:pt x="5383" y="2779"/>
                </a:lnTo>
                <a:lnTo>
                  <a:pt x="5383" y="2343"/>
                </a:lnTo>
                <a:lnTo>
                  <a:pt x="4872" y="2343"/>
                </a:lnTo>
                <a:close/>
                <a:moveTo>
                  <a:pt x="4330" y="2343"/>
                </a:moveTo>
                <a:lnTo>
                  <a:pt x="4330" y="2779"/>
                </a:lnTo>
                <a:lnTo>
                  <a:pt x="4841" y="2779"/>
                </a:lnTo>
                <a:lnTo>
                  <a:pt x="4841" y="2343"/>
                </a:lnTo>
                <a:lnTo>
                  <a:pt x="4330" y="2343"/>
                </a:lnTo>
                <a:close/>
                <a:moveTo>
                  <a:pt x="3789" y="2343"/>
                </a:moveTo>
                <a:lnTo>
                  <a:pt x="3789" y="2779"/>
                </a:lnTo>
                <a:lnTo>
                  <a:pt x="4300" y="2779"/>
                </a:lnTo>
                <a:lnTo>
                  <a:pt x="4300" y="2343"/>
                </a:lnTo>
                <a:lnTo>
                  <a:pt x="3789" y="2343"/>
                </a:lnTo>
                <a:close/>
                <a:moveTo>
                  <a:pt x="3247" y="2343"/>
                </a:moveTo>
                <a:lnTo>
                  <a:pt x="3247" y="2779"/>
                </a:lnTo>
                <a:lnTo>
                  <a:pt x="3758" y="2779"/>
                </a:lnTo>
                <a:lnTo>
                  <a:pt x="3758" y="2343"/>
                </a:lnTo>
                <a:lnTo>
                  <a:pt x="3247" y="2343"/>
                </a:lnTo>
                <a:close/>
                <a:moveTo>
                  <a:pt x="2705" y="2343"/>
                </a:moveTo>
                <a:lnTo>
                  <a:pt x="2705" y="2779"/>
                </a:lnTo>
                <a:lnTo>
                  <a:pt x="3216" y="2779"/>
                </a:lnTo>
                <a:lnTo>
                  <a:pt x="3216" y="2343"/>
                </a:lnTo>
                <a:lnTo>
                  <a:pt x="2705" y="2343"/>
                </a:lnTo>
                <a:close/>
                <a:moveTo>
                  <a:pt x="2164" y="2343"/>
                </a:moveTo>
                <a:lnTo>
                  <a:pt x="2164" y="2779"/>
                </a:lnTo>
                <a:lnTo>
                  <a:pt x="2675" y="2779"/>
                </a:lnTo>
                <a:lnTo>
                  <a:pt x="2675" y="2343"/>
                </a:lnTo>
                <a:lnTo>
                  <a:pt x="2164" y="2343"/>
                </a:lnTo>
                <a:close/>
                <a:moveTo>
                  <a:pt x="1622" y="2343"/>
                </a:moveTo>
                <a:lnTo>
                  <a:pt x="1622" y="2779"/>
                </a:lnTo>
                <a:lnTo>
                  <a:pt x="2133" y="2779"/>
                </a:lnTo>
                <a:lnTo>
                  <a:pt x="2133" y="2343"/>
                </a:lnTo>
                <a:lnTo>
                  <a:pt x="1622" y="2343"/>
                </a:lnTo>
                <a:close/>
                <a:moveTo>
                  <a:pt x="1080" y="2343"/>
                </a:moveTo>
                <a:lnTo>
                  <a:pt x="1080" y="2779"/>
                </a:lnTo>
                <a:lnTo>
                  <a:pt x="1591" y="2779"/>
                </a:lnTo>
                <a:lnTo>
                  <a:pt x="1591" y="2343"/>
                </a:lnTo>
                <a:lnTo>
                  <a:pt x="1080" y="2343"/>
                </a:lnTo>
                <a:close/>
                <a:moveTo>
                  <a:pt x="539" y="2343"/>
                </a:moveTo>
                <a:lnTo>
                  <a:pt x="539" y="2779"/>
                </a:lnTo>
                <a:lnTo>
                  <a:pt x="1049" y="2779"/>
                </a:lnTo>
                <a:lnTo>
                  <a:pt x="1049" y="2343"/>
                </a:lnTo>
                <a:lnTo>
                  <a:pt x="539" y="2343"/>
                </a:lnTo>
                <a:close/>
                <a:moveTo>
                  <a:pt x="31" y="2343"/>
                </a:moveTo>
                <a:lnTo>
                  <a:pt x="31" y="2779"/>
                </a:lnTo>
                <a:lnTo>
                  <a:pt x="508" y="2779"/>
                </a:lnTo>
                <a:lnTo>
                  <a:pt x="508" y="2343"/>
                </a:lnTo>
                <a:lnTo>
                  <a:pt x="31" y="2343"/>
                </a:lnTo>
                <a:close/>
                <a:moveTo>
                  <a:pt x="14622" y="1879"/>
                </a:moveTo>
                <a:lnTo>
                  <a:pt x="14622" y="2315"/>
                </a:lnTo>
                <a:lnTo>
                  <a:pt x="15133" y="2315"/>
                </a:lnTo>
                <a:lnTo>
                  <a:pt x="15133" y="1879"/>
                </a:lnTo>
                <a:lnTo>
                  <a:pt x="14622" y="1879"/>
                </a:lnTo>
                <a:close/>
                <a:moveTo>
                  <a:pt x="14081" y="1879"/>
                </a:moveTo>
                <a:lnTo>
                  <a:pt x="14081" y="2315"/>
                </a:lnTo>
                <a:lnTo>
                  <a:pt x="14592" y="2315"/>
                </a:lnTo>
                <a:lnTo>
                  <a:pt x="14592" y="1879"/>
                </a:lnTo>
                <a:lnTo>
                  <a:pt x="14081" y="1879"/>
                </a:lnTo>
                <a:close/>
                <a:moveTo>
                  <a:pt x="13539" y="1879"/>
                </a:moveTo>
                <a:lnTo>
                  <a:pt x="13539" y="2315"/>
                </a:lnTo>
                <a:lnTo>
                  <a:pt x="14050" y="2315"/>
                </a:lnTo>
                <a:lnTo>
                  <a:pt x="14050" y="1879"/>
                </a:lnTo>
                <a:lnTo>
                  <a:pt x="13539" y="1879"/>
                </a:lnTo>
                <a:close/>
                <a:moveTo>
                  <a:pt x="12997" y="1879"/>
                </a:moveTo>
                <a:lnTo>
                  <a:pt x="12997" y="2315"/>
                </a:lnTo>
                <a:lnTo>
                  <a:pt x="13508" y="2315"/>
                </a:lnTo>
                <a:lnTo>
                  <a:pt x="13508" y="1879"/>
                </a:lnTo>
                <a:lnTo>
                  <a:pt x="12997" y="1879"/>
                </a:lnTo>
                <a:close/>
                <a:moveTo>
                  <a:pt x="12456" y="1879"/>
                </a:moveTo>
                <a:lnTo>
                  <a:pt x="12456" y="2315"/>
                </a:lnTo>
                <a:lnTo>
                  <a:pt x="12967" y="2315"/>
                </a:lnTo>
                <a:lnTo>
                  <a:pt x="12967" y="1879"/>
                </a:lnTo>
                <a:lnTo>
                  <a:pt x="12456" y="1879"/>
                </a:lnTo>
                <a:close/>
                <a:moveTo>
                  <a:pt x="11914" y="1879"/>
                </a:moveTo>
                <a:lnTo>
                  <a:pt x="11914" y="2315"/>
                </a:lnTo>
                <a:lnTo>
                  <a:pt x="12425" y="2315"/>
                </a:lnTo>
                <a:lnTo>
                  <a:pt x="12425" y="1879"/>
                </a:lnTo>
                <a:lnTo>
                  <a:pt x="11914" y="1879"/>
                </a:lnTo>
                <a:close/>
                <a:moveTo>
                  <a:pt x="11372" y="1879"/>
                </a:moveTo>
                <a:lnTo>
                  <a:pt x="11372" y="2315"/>
                </a:lnTo>
                <a:lnTo>
                  <a:pt x="11883" y="2315"/>
                </a:lnTo>
                <a:lnTo>
                  <a:pt x="11883" y="1879"/>
                </a:lnTo>
                <a:lnTo>
                  <a:pt x="11372" y="1879"/>
                </a:lnTo>
                <a:close/>
                <a:moveTo>
                  <a:pt x="10831" y="1879"/>
                </a:moveTo>
                <a:lnTo>
                  <a:pt x="10831" y="2315"/>
                </a:lnTo>
                <a:lnTo>
                  <a:pt x="11341" y="2315"/>
                </a:lnTo>
                <a:lnTo>
                  <a:pt x="11341" y="1879"/>
                </a:lnTo>
                <a:lnTo>
                  <a:pt x="10831" y="1879"/>
                </a:lnTo>
                <a:close/>
                <a:moveTo>
                  <a:pt x="10289" y="1879"/>
                </a:moveTo>
                <a:lnTo>
                  <a:pt x="10289" y="2315"/>
                </a:lnTo>
                <a:lnTo>
                  <a:pt x="10800" y="2315"/>
                </a:lnTo>
                <a:lnTo>
                  <a:pt x="10800" y="1879"/>
                </a:lnTo>
                <a:lnTo>
                  <a:pt x="10289" y="1879"/>
                </a:lnTo>
                <a:close/>
                <a:moveTo>
                  <a:pt x="9747" y="1879"/>
                </a:moveTo>
                <a:lnTo>
                  <a:pt x="9747" y="2315"/>
                </a:lnTo>
                <a:lnTo>
                  <a:pt x="10258" y="2315"/>
                </a:lnTo>
                <a:lnTo>
                  <a:pt x="10258" y="1879"/>
                </a:lnTo>
                <a:lnTo>
                  <a:pt x="9747" y="1879"/>
                </a:lnTo>
                <a:close/>
                <a:moveTo>
                  <a:pt x="9206" y="1879"/>
                </a:moveTo>
                <a:lnTo>
                  <a:pt x="9206" y="2315"/>
                </a:lnTo>
                <a:lnTo>
                  <a:pt x="9716" y="2315"/>
                </a:lnTo>
                <a:lnTo>
                  <a:pt x="9716" y="1879"/>
                </a:lnTo>
                <a:lnTo>
                  <a:pt x="9206" y="1879"/>
                </a:lnTo>
                <a:close/>
                <a:moveTo>
                  <a:pt x="8664" y="1879"/>
                </a:moveTo>
                <a:lnTo>
                  <a:pt x="8664" y="2315"/>
                </a:lnTo>
                <a:lnTo>
                  <a:pt x="9175" y="2315"/>
                </a:lnTo>
                <a:lnTo>
                  <a:pt x="9175" y="1879"/>
                </a:lnTo>
                <a:lnTo>
                  <a:pt x="8664" y="1879"/>
                </a:lnTo>
                <a:close/>
                <a:moveTo>
                  <a:pt x="8122" y="1879"/>
                </a:moveTo>
                <a:lnTo>
                  <a:pt x="8122" y="2315"/>
                </a:lnTo>
                <a:lnTo>
                  <a:pt x="8633" y="2315"/>
                </a:lnTo>
                <a:lnTo>
                  <a:pt x="8633" y="1879"/>
                </a:lnTo>
                <a:lnTo>
                  <a:pt x="8122" y="1879"/>
                </a:lnTo>
                <a:close/>
                <a:moveTo>
                  <a:pt x="7581" y="1879"/>
                </a:moveTo>
                <a:lnTo>
                  <a:pt x="7581" y="2315"/>
                </a:lnTo>
                <a:lnTo>
                  <a:pt x="8091" y="2315"/>
                </a:lnTo>
                <a:lnTo>
                  <a:pt x="8091" y="1879"/>
                </a:lnTo>
                <a:lnTo>
                  <a:pt x="7581" y="1879"/>
                </a:lnTo>
                <a:close/>
                <a:moveTo>
                  <a:pt x="7039" y="1879"/>
                </a:moveTo>
                <a:lnTo>
                  <a:pt x="7039" y="2315"/>
                </a:lnTo>
                <a:lnTo>
                  <a:pt x="7550" y="2315"/>
                </a:lnTo>
                <a:lnTo>
                  <a:pt x="7550" y="1879"/>
                </a:lnTo>
                <a:lnTo>
                  <a:pt x="7039" y="1879"/>
                </a:lnTo>
                <a:close/>
                <a:moveTo>
                  <a:pt x="6497" y="1879"/>
                </a:moveTo>
                <a:lnTo>
                  <a:pt x="6497" y="2315"/>
                </a:lnTo>
                <a:lnTo>
                  <a:pt x="7008" y="2315"/>
                </a:lnTo>
                <a:lnTo>
                  <a:pt x="7008" y="1879"/>
                </a:lnTo>
                <a:lnTo>
                  <a:pt x="6497" y="1879"/>
                </a:lnTo>
                <a:close/>
                <a:moveTo>
                  <a:pt x="5955" y="1879"/>
                </a:moveTo>
                <a:lnTo>
                  <a:pt x="5955" y="2315"/>
                </a:lnTo>
                <a:lnTo>
                  <a:pt x="6466" y="2315"/>
                </a:lnTo>
                <a:lnTo>
                  <a:pt x="6466" y="1879"/>
                </a:lnTo>
                <a:lnTo>
                  <a:pt x="5955" y="1879"/>
                </a:lnTo>
                <a:close/>
                <a:moveTo>
                  <a:pt x="5414" y="1879"/>
                </a:moveTo>
                <a:lnTo>
                  <a:pt x="5414" y="2315"/>
                </a:lnTo>
                <a:lnTo>
                  <a:pt x="5925" y="2315"/>
                </a:lnTo>
                <a:lnTo>
                  <a:pt x="5925" y="1879"/>
                </a:lnTo>
                <a:lnTo>
                  <a:pt x="5414" y="1879"/>
                </a:lnTo>
                <a:close/>
                <a:moveTo>
                  <a:pt x="4872" y="1879"/>
                </a:moveTo>
                <a:lnTo>
                  <a:pt x="4872" y="2315"/>
                </a:lnTo>
                <a:lnTo>
                  <a:pt x="5383" y="2315"/>
                </a:lnTo>
                <a:lnTo>
                  <a:pt x="5383" y="1879"/>
                </a:lnTo>
                <a:lnTo>
                  <a:pt x="4872" y="1879"/>
                </a:lnTo>
                <a:close/>
                <a:moveTo>
                  <a:pt x="4330" y="1879"/>
                </a:moveTo>
                <a:lnTo>
                  <a:pt x="4330" y="2315"/>
                </a:lnTo>
                <a:lnTo>
                  <a:pt x="4841" y="2315"/>
                </a:lnTo>
                <a:lnTo>
                  <a:pt x="4841" y="1879"/>
                </a:lnTo>
                <a:lnTo>
                  <a:pt x="4330" y="1879"/>
                </a:lnTo>
                <a:close/>
                <a:moveTo>
                  <a:pt x="3789" y="1879"/>
                </a:moveTo>
                <a:lnTo>
                  <a:pt x="3789" y="2315"/>
                </a:lnTo>
                <a:lnTo>
                  <a:pt x="4300" y="2315"/>
                </a:lnTo>
                <a:lnTo>
                  <a:pt x="4300" y="1879"/>
                </a:lnTo>
                <a:lnTo>
                  <a:pt x="3789" y="1879"/>
                </a:lnTo>
                <a:close/>
                <a:moveTo>
                  <a:pt x="3247" y="1879"/>
                </a:moveTo>
                <a:lnTo>
                  <a:pt x="3247" y="2315"/>
                </a:lnTo>
                <a:lnTo>
                  <a:pt x="3758" y="2315"/>
                </a:lnTo>
                <a:lnTo>
                  <a:pt x="3758" y="1879"/>
                </a:lnTo>
                <a:lnTo>
                  <a:pt x="3247" y="1879"/>
                </a:lnTo>
                <a:close/>
                <a:moveTo>
                  <a:pt x="2705" y="1879"/>
                </a:moveTo>
                <a:lnTo>
                  <a:pt x="2705" y="2315"/>
                </a:lnTo>
                <a:lnTo>
                  <a:pt x="3216" y="2315"/>
                </a:lnTo>
                <a:lnTo>
                  <a:pt x="3216" y="1879"/>
                </a:lnTo>
                <a:lnTo>
                  <a:pt x="2705" y="1879"/>
                </a:lnTo>
                <a:close/>
                <a:moveTo>
                  <a:pt x="2164" y="1879"/>
                </a:moveTo>
                <a:lnTo>
                  <a:pt x="2164" y="2315"/>
                </a:lnTo>
                <a:lnTo>
                  <a:pt x="2675" y="2315"/>
                </a:lnTo>
                <a:lnTo>
                  <a:pt x="2675" y="1879"/>
                </a:lnTo>
                <a:lnTo>
                  <a:pt x="2164" y="1879"/>
                </a:lnTo>
                <a:close/>
                <a:moveTo>
                  <a:pt x="1622" y="1879"/>
                </a:moveTo>
                <a:lnTo>
                  <a:pt x="1622" y="2315"/>
                </a:lnTo>
                <a:lnTo>
                  <a:pt x="2133" y="2315"/>
                </a:lnTo>
                <a:lnTo>
                  <a:pt x="2133" y="1879"/>
                </a:lnTo>
                <a:lnTo>
                  <a:pt x="1622" y="1879"/>
                </a:lnTo>
                <a:close/>
                <a:moveTo>
                  <a:pt x="1080" y="1879"/>
                </a:moveTo>
                <a:lnTo>
                  <a:pt x="1080" y="2315"/>
                </a:lnTo>
                <a:lnTo>
                  <a:pt x="1591" y="2315"/>
                </a:lnTo>
                <a:lnTo>
                  <a:pt x="1591" y="1879"/>
                </a:lnTo>
                <a:lnTo>
                  <a:pt x="1080" y="1879"/>
                </a:lnTo>
                <a:close/>
                <a:moveTo>
                  <a:pt x="539" y="1879"/>
                </a:moveTo>
                <a:lnTo>
                  <a:pt x="539" y="2315"/>
                </a:lnTo>
                <a:lnTo>
                  <a:pt x="1049" y="2315"/>
                </a:lnTo>
                <a:lnTo>
                  <a:pt x="1049" y="1879"/>
                </a:lnTo>
                <a:lnTo>
                  <a:pt x="539" y="1879"/>
                </a:lnTo>
                <a:close/>
                <a:moveTo>
                  <a:pt x="31" y="1879"/>
                </a:moveTo>
                <a:lnTo>
                  <a:pt x="31" y="2315"/>
                </a:lnTo>
                <a:lnTo>
                  <a:pt x="508" y="2315"/>
                </a:lnTo>
                <a:lnTo>
                  <a:pt x="508" y="1879"/>
                </a:lnTo>
                <a:lnTo>
                  <a:pt x="31" y="1879"/>
                </a:lnTo>
                <a:close/>
                <a:moveTo>
                  <a:pt x="14622" y="1416"/>
                </a:moveTo>
                <a:lnTo>
                  <a:pt x="14622" y="1851"/>
                </a:lnTo>
                <a:lnTo>
                  <a:pt x="15133" y="1851"/>
                </a:lnTo>
                <a:lnTo>
                  <a:pt x="15133" y="1416"/>
                </a:lnTo>
                <a:lnTo>
                  <a:pt x="14622" y="1416"/>
                </a:lnTo>
                <a:close/>
                <a:moveTo>
                  <a:pt x="14081" y="1416"/>
                </a:moveTo>
                <a:lnTo>
                  <a:pt x="14081" y="1851"/>
                </a:lnTo>
                <a:lnTo>
                  <a:pt x="14592" y="1851"/>
                </a:lnTo>
                <a:lnTo>
                  <a:pt x="14592" y="1416"/>
                </a:lnTo>
                <a:lnTo>
                  <a:pt x="14081" y="1416"/>
                </a:lnTo>
                <a:close/>
                <a:moveTo>
                  <a:pt x="13539" y="1416"/>
                </a:moveTo>
                <a:lnTo>
                  <a:pt x="13539" y="1851"/>
                </a:lnTo>
                <a:lnTo>
                  <a:pt x="14050" y="1851"/>
                </a:lnTo>
                <a:lnTo>
                  <a:pt x="14050" y="1416"/>
                </a:lnTo>
                <a:lnTo>
                  <a:pt x="13539" y="1416"/>
                </a:lnTo>
                <a:close/>
                <a:moveTo>
                  <a:pt x="12997" y="1416"/>
                </a:moveTo>
                <a:lnTo>
                  <a:pt x="12997" y="1851"/>
                </a:lnTo>
                <a:lnTo>
                  <a:pt x="13508" y="1851"/>
                </a:lnTo>
                <a:lnTo>
                  <a:pt x="13508" y="1416"/>
                </a:lnTo>
                <a:lnTo>
                  <a:pt x="12997" y="1416"/>
                </a:lnTo>
                <a:close/>
                <a:moveTo>
                  <a:pt x="12456" y="1416"/>
                </a:moveTo>
                <a:lnTo>
                  <a:pt x="12456" y="1851"/>
                </a:lnTo>
                <a:lnTo>
                  <a:pt x="12967" y="1851"/>
                </a:lnTo>
                <a:lnTo>
                  <a:pt x="12967" y="1416"/>
                </a:lnTo>
                <a:lnTo>
                  <a:pt x="12456" y="1416"/>
                </a:lnTo>
                <a:close/>
                <a:moveTo>
                  <a:pt x="11914" y="1416"/>
                </a:moveTo>
                <a:lnTo>
                  <a:pt x="11914" y="1851"/>
                </a:lnTo>
                <a:lnTo>
                  <a:pt x="12425" y="1851"/>
                </a:lnTo>
                <a:lnTo>
                  <a:pt x="12425" y="1416"/>
                </a:lnTo>
                <a:lnTo>
                  <a:pt x="11914" y="1416"/>
                </a:lnTo>
                <a:close/>
                <a:moveTo>
                  <a:pt x="11372" y="1416"/>
                </a:moveTo>
                <a:lnTo>
                  <a:pt x="11372" y="1851"/>
                </a:lnTo>
                <a:lnTo>
                  <a:pt x="11883" y="1851"/>
                </a:lnTo>
                <a:lnTo>
                  <a:pt x="11883" y="1416"/>
                </a:lnTo>
                <a:lnTo>
                  <a:pt x="11372" y="1416"/>
                </a:lnTo>
                <a:close/>
                <a:moveTo>
                  <a:pt x="10831" y="1416"/>
                </a:moveTo>
                <a:lnTo>
                  <a:pt x="10831" y="1851"/>
                </a:lnTo>
                <a:lnTo>
                  <a:pt x="11341" y="1851"/>
                </a:lnTo>
                <a:lnTo>
                  <a:pt x="11341" y="1416"/>
                </a:lnTo>
                <a:lnTo>
                  <a:pt x="10831" y="1416"/>
                </a:lnTo>
                <a:close/>
                <a:moveTo>
                  <a:pt x="10289" y="1416"/>
                </a:moveTo>
                <a:lnTo>
                  <a:pt x="10289" y="1851"/>
                </a:lnTo>
                <a:lnTo>
                  <a:pt x="10800" y="1851"/>
                </a:lnTo>
                <a:lnTo>
                  <a:pt x="10800" y="1416"/>
                </a:lnTo>
                <a:lnTo>
                  <a:pt x="10289" y="1416"/>
                </a:lnTo>
                <a:close/>
                <a:moveTo>
                  <a:pt x="9747" y="1416"/>
                </a:moveTo>
                <a:lnTo>
                  <a:pt x="9747" y="1851"/>
                </a:lnTo>
                <a:lnTo>
                  <a:pt x="10258" y="1851"/>
                </a:lnTo>
                <a:lnTo>
                  <a:pt x="10258" y="1416"/>
                </a:lnTo>
                <a:lnTo>
                  <a:pt x="9747" y="1416"/>
                </a:lnTo>
                <a:close/>
                <a:moveTo>
                  <a:pt x="9206" y="1416"/>
                </a:moveTo>
                <a:lnTo>
                  <a:pt x="9206" y="1851"/>
                </a:lnTo>
                <a:lnTo>
                  <a:pt x="9716" y="1851"/>
                </a:lnTo>
                <a:lnTo>
                  <a:pt x="9716" y="1416"/>
                </a:lnTo>
                <a:lnTo>
                  <a:pt x="9206" y="1416"/>
                </a:lnTo>
                <a:close/>
                <a:moveTo>
                  <a:pt x="8664" y="1416"/>
                </a:moveTo>
                <a:lnTo>
                  <a:pt x="8664" y="1851"/>
                </a:lnTo>
                <a:lnTo>
                  <a:pt x="9175" y="1851"/>
                </a:lnTo>
                <a:lnTo>
                  <a:pt x="9175" y="1416"/>
                </a:lnTo>
                <a:lnTo>
                  <a:pt x="8664" y="1416"/>
                </a:lnTo>
                <a:close/>
                <a:moveTo>
                  <a:pt x="8122" y="1416"/>
                </a:moveTo>
                <a:lnTo>
                  <a:pt x="8122" y="1851"/>
                </a:lnTo>
                <a:lnTo>
                  <a:pt x="8633" y="1851"/>
                </a:lnTo>
                <a:lnTo>
                  <a:pt x="8633" y="1416"/>
                </a:lnTo>
                <a:lnTo>
                  <a:pt x="8122" y="1416"/>
                </a:lnTo>
                <a:close/>
                <a:moveTo>
                  <a:pt x="7581" y="1416"/>
                </a:moveTo>
                <a:lnTo>
                  <a:pt x="7581" y="1851"/>
                </a:lnTo>
                <a:lnTo>
                  <a:pt x="8091" y="1851"/>
                </a:lnTo>
                <a:lnTo>
                  <a:pt x="8091" y="1416"/>
                </a:lnTo>
                <a:lnTo>
                  <a:pt x="7581" y="1416"/>
                </a:lnTo>
                <a:close/>
                <a:moveTo>
                  <a:pt x="7039" y="1416"/>
                </a:moveTo>
                <a:lnTo>
                  <a:pt x="7039" y="1851"/>
                </a:lnTo>
                <a:lnTo>
                  <a:pt x="7550" y="1851"/>
                </a:lnTo>
                <a:lnTo>
                  <a:pt x="7550" y="1416"/>
                </a:lnTo>
                <a:lnTo>
                  <a:pt x="7039" y="1416"/>
                </a:lnTo>
                <a:close/>
                <a:moveTo>
                  <a:pt x="6497" y="1416"/>
                </a:moveTo>
                <a:lnTo>
                  <a:pt x="6497" y="1851"/>
                </a:lnTo>
                <a:lnTo>
                  <a:pt x="7008" y="1851"/>
                </a:lnTo>
                <a:lnTo>
                  <a:pt x="7008" y="1416"/>
                </a:lnTo>
                <a:lnTo>
                  <a:pt x="6497" y="1416"/>
                </a:lnTo>
                <a:close/>
                <a:moveTo>
                  <a:pt x="5955" y="1416"/>
                </a:moveTo>
                <a:lnTo>
                  <a:pt x="5955" y="1851"/>
                </a:lnTo>
                <a:lnTo>
                  <a:pt x="6466" y="1851"/>
                </a:lnTo>
                <a:lnTo>
                  <a:pt x="6466" y="1416"/>
                </a:lnTo>
                <a:lnTo>
                  <a:pt x="5955" y="1416"/>
                </a:lnTo>
                <a:close/>
                <a:moveTo>
                  <a:pt x="5414" y="1416"/>
                </a:moveTo>
                <a:lnTo>
                  <a:pt x="5414" y="1851"/>
                </a:lnTo>
                <a:lnTo>
                  <a:pt x="5925" y="1851"/>
                </a:lnTo>
                <a:lnTo>
                  <a:pt x="5925" y="1416"/>
                </a:lnTo>
                <a:lnTo>
                  <a:pt x="5414" y="1416"/>
                </a:lnTo>
                <a:close/>
                <a:moveTo>
                  <a:pt x="4872" y="1416"/>
                </a:moveTo>
                <a:lnTo>
                  <a:pt x="4872" y="1851"/>
                </a:lnTo>
                <a:lnTo>
                  <a:pt x="5383" y="1851"/>
                </a:lnTo>
                <a:lnTo>
                  <a:pt x="5383" y="1416"/>
                </a:lnTo>
                <a:lnTo>
                  <a:pt x="4872" y="1416"/>
                </a:lnTo>
                <a:close/>
                <a:moveTo>
                  <a:pt x="4330" y="1416"/>
                </a:moveTo>
                <a:lnTo>
                  <a:pt x="4330" y="1851"/>
                </a:lnTo>
                <a:lnTo>
                  <a:pt x="4841" y="1851"/>
                </a:lnTo>
                <a:lnTo>
                  <a:pt x="4841" y="1416"/>
                </a:lnTo>
                <a:lnTo>
                  <a:pt x="4330" y="1416"/>
                </a:lnTo>
                <a:close/>
                <a:moveTo>
                  <a:pt x="3789" y="1416"/>
                </a:moveTo>
                <a:lnTo>
                  <a:pt x="3789" y="1851"/>
                </a:lnTo>
                <a:lnTo>
                  <a:pt x="4300" y="1851"/>
                </a:lnTo>
                <a:lnTo>
                  <a:pt x="4300" y="1416"/>
                </a:lnTo>
                <a:lnTo>
                  <a:pt x="3789" y="1416"/>
                </a:lnTo>
                <a:close/>
                <a:moveTo>
                  <a:pt x="3247" y="1416"/>
                </a:moveTo>
                <a:lnTo>
                  <a:pt x="3247" y="1851"/>
                </a:lnTo>
                <a:lnTo>
                  <a:pt x="3758" y="1851"/>
                </a:lnTo>
                <a:lnTo>
                  <a:pt x="3758" y="1416"/>
                </a:lnTo>
                <a:lnTo>
                  <a:pt x="3247" y="1416"/>
                </a:lnTo>
                <a:close/>
                <a:moveTo>
                  <a:pt x="2705" y="1416"/>
                </a:moveTo>
                <a:lnTo>
                  <a:pt x="2705" y="1851"/>
                </a:lnTo>
                <a:lnTo>
                  <a:pt x="3216" y="1851"/>
                </a:lnTo>
                <a:lnTo>
                  <a:pt x="3216" y="1416"/>
                </a:lnTo>
                <a:lnTo>
                  <a:pt x="2705" y="1416"/>
                </a:lnTo>
                <a:close/>
                <a:moveTo>
                  <a:pt x="2164" y="1416"/>
                </a:moveTo>
                <a:lnTo>
                  <a:pt x="2164" y="1851"/>
                </a:lnTo>
                <a:lnTo>
                  <a:pt x="2675" y="1851"/>
                </a:lnTo>
                <a:lnTo>
                  <a:pt x="2675" y="1416"/>
                </a:lnTo>
                <a:lnTo>
                  <a:pt x="2164" y="1416"/>
                </a:lnTo>
                <a:close/>
                <a:moveTo>
                  <a:pt x="1622" y="1416"/>
                </a:moveTo>
                <a:lnTo>
                  <a:pt x="1622" y="1851"/>
                </a:lnTo>
                <a:lnTo>
                  <a:pt x="2133" y="1851"/>
                </a:lnTo>
                <a:lnTo>
                  <a:pt x="2133" y="1416"/>
                </a:lnTo>
                <a:lnTo>
                  <a:pt x="1622" y="1416"/>
                </a:lnTo>
                <a:close/>
                <a:moveTo>
                  <a:pt x="1080" y="1416"/>
                </a:moveTo>
                <a:lnTo>
                  <a:pt x="1080" y="1851"/>
                </a:lnTo>
                <a:lnTo>
                  <a:pt x="1591" y="1851"/>
                </a:lnTo>
                <a:lnTo>
                  <a:pt x="1591" y="1416"/>
                </a:lnTo>
                <a:lnTo>
                  <a:pt x="1080" y="1416"/>
                </a:lnTo>
                <a:close/>
                <a:moveTo>
                  <a:pt x="539" y="1416"/>
                </a:moveTo>
                <a:lnTo>
                  <a:pt x="539" y="1851"/>
                </a:lnTo>
                <a:lnTo>
                  <a:pt x="1049" y="1851"/>
                </a:lnTo>
                <a:lnTo>
                  <a:pt x="1049" y="1416"/>
                </a:lnTo>
                <a:lnTo>
                  <a:pt x="539" y="1416"/>
                </a:lnTo>
                <a:close/>
                <a:moveTo>
                  <a:pt x="31" y="1416"/>
                </a:moveTo>
                <a:lnTo>
                  <a:pt x="31" y="1851"/>
                </a:lnTo>
                <a:lnTo>
                  <a:pt x="508" y="1851"/>
                </a:lnTo>
                <a:lnTo>
                  <a:pt x="508" y="1416"/>
                </a:lnTo>
                <a:lnTo>
                  <a:pt x="31" y="1416"/>
                </a:lnTo>
                <a:close/>
                <a:moveTo>
                  <a:pt x="14622" y="952"/>
                </a:moveTo>
                <a:lnTo>
                  <a:pt x="14622" y="1387"/>
                </a:lnTo>
                <a:lnTo>
                  <a:pt x="15133" y="1387"/>
                </a:lnTo>
                <a:lnTo>
                  <a:pt x="15133" y="952"/>
                </a:lnTo>
                <a:lnTo>
                  <a:pt x="14622" y="952"/>
                </a:lnTo>
                <a:close/>
                <a:moveTo>
                  <a:pt x="14081" y="952"/>
                </a:moveTo>
                <a:lnTo>
                  <a:pt x="14081" y="1387"/>
                </a:lnTo>
                <a:lnTo>
                  <a:pt x="14592" y="1387"/>
                </a:lnTo>
                <a:lnTo>
                  <a:pt x="14592" y="952"/>
                </a:lnTo>
                <a:lnTo>
                  <a:pt x="14081" y="952"/>
                </a:lnTo>
                <a:close/>
                <a:moveTo>
                  <a:pt x="13539" y="952"/>
                </a:moveTo>
                <a:lnTo>
                  <a:pt x="13539" y="1387"/>
                </a:lnTo>
                <a:lnTo>
                  <a:pt x="14050" y="1387"/>
                </a:lnTo>
                <a:lnTo>
                  <a:pt x="14050" y="952"/>
                </a:lnTo>
                <a:lnTo>
                  <a:pt x="13539" y="952"/>
                </a:lnTo>
                <a:close/>
                <a:moveTo>
                  <a:pt x="12997" y="952"/>
                </a:moveTo>
                <a:lnTo>
                  <a:pt x="12997" y="1387"/>
                </a:lnTo>
                <a:lnTo>
                  <a:pt x="13508" y="1387"/>
                </a:lnTo>
                <a:lnTo>
                  <a:pt x="13508" y="952"/>
                </a:lnTo>
                <a:lnTo>
                  <a:pt x="12997" y="952"/>
                </a:lnTo>
                <a:close/>
                <a:moveTo>
                  <a:pt x="12456" y="952"/>
                </a:moveTo>
                <a:lnTo>
                  <a:pt x="12456" y="1387"/>
                </a:lnTo>
                <a:lnTo>
                  <a:pt x="12967" y="1387"/>
                </a:lnTo>
                <a:lnTo>
                  <a:pt x="12967" y="952"/>
                </a:lnTo>
                <a:lnTo>
                  <a:pt x="12456" y="952"/>
                </a:lnTo>
                <a:close/>
                <a:moveTo>
                  <a:pt x="11914" y="952"/>
                </a:moveTo>
                <a:lnTo>
                  <a:pt x="11914" y="1387"/>
                </a:lnTo>
                <a:lnTo>
                  <a:pt x="12425" y="1387"/>
                </a:lnTo>
                <a:lnTo>
                  <a:pt x="12425" y="952"/>
                </a:lnTo>
                <a:lnTo>
                  <a:pt x="11914" y="952"/>
                </a:lnTo>
                <a:close/>
                <a:moveTo>
                  <a:pt x="11372" y="952"/>
                </a:moveTo>
                <a:lnTo>
                  <a:pt x="11372" y="1387"/>
                </a:lnTo>
                <a:lnTo>
                  <a:pt x="11883" y="1387"/>
                </a:lnTo>
                <a:lnTo>
                  <a:pt x="11883" y="952"/>
                </a:lnTo>
                <a:lnTo>
                  <a:pt x="11372" y="952"/>
                </a:lnTo>
                <a:close/>
                <a:moveTo>
                  <a:pt x="10831" y="952"/>
                </a:moveTo>
                <a:lnTo>
                  <a:pt x="10831" y="1387"/>
                </a:lnTo>
                <a:lnTo>
                  <a:pt x="11341" y="1387"/>
                </a:lnTo>
                <a:lnTo>
                  <a:pt x="11341" y="952"/>
                </a:lnTo>
                <a:lnTo>
                  <a:pt x="10831" y="952"/>
                </a:lnTo>
                <a:close/>
                <a:moveTo>
                  <a:pt x="10289" y="952"/>
                </a:moveTo>
                <a:lnTo>
                  <a:pt x="10289" y="1387"/>
                </a:lnTo>
                <a:lnTo>
                  <a:pt x="10800" y="1387"/>
                </a:lnTo>
                <a:lnTo>
                  <a:pt x="10800" y="952"/>
                </a:lnTo>
                <a:lnTo>
                  <a:pt x="10289" y="952"/>
                </a:lnTo>
                <a:close/>
                <a:moveTo>
                  <a:pt x="9747" y="952"/>
                </a:moveTo>
                <a:lnTo>
                  <a:pt x="9747" y="1387"/>
                </a:lnTo>
                <a:lnTo>
                  <a:pt x="10258" y="1387"/>
                </a:lnTo>
                <a:lnTo>
                  <a:pt x="10258" y="952"/>
                </a:lnTo>
                <a:lnTo>
                  <a:pt x="9747" y="952"/>
                </a:lnTo>
                <a:close/>
                <a:moveTo>
                  <a:pt x="9206" y="952"/>
                </a:moveTo>
                <a:lnTo>
                  <a:pt x="9206" y="1387"/>
                </a:lnTo>
                <a:lnTo>
                  <a:pt x="9716" y="1387"/>
                </a:lnTo>
                <a:lnTo>
                  <a:pt x="9716" y="952"/>
                </a:lnTo>
                <a:lnTo>
                  <a:pt x="9206" y="952"/>
                </a:lnTo>
                <a:close/>
                <a:moveTo>
                  <a:pt x="8664" y="952"/>
                </a:moveTo>
                <a:lnTo>
                  <a:pt x="8664" y="1387"/>
                </a:lnTo>
                <a:lnTo>
                  <a:pt x="9175" y="1387"/>
                </a:lnTo>
                <a:lnTo>
                  <a:pt x="9175" y="952"/>
                </a:lnTo>
                <a:lnTo>
                  <a:pt x="8664" y="952"/>
                </a:lnTo>
                <a:close/>
                <a:moveTo>
                  <a:pt x="8122" y="952"/>
                </a:moveTo>
                <a:lnTo>
                  <a:pt x="8122" y="1387"/>
                </a:lnTo>
                <a:lnTo>
                  <a:pt x="8633" y="1387"/>
                </a:lnTo>
                <a:lnTo>
                  <a:pt x="8633" y="952"/>
                </a:lnTo>
                <a:lnTo>
                  <a:pt x="8122" y="952"/>
                </a:lnTo>
                <a:close/>
                <a:moveTo>
                  <a:pt x="7581" y="952"/>
                </a:moveTo>
                <a:lnTo>
                  <a:pt x="7581" y="1387"/>
                </a:lnTo>
                <a:lnTo>
                  <a:pt x="8091" y="1387"/>
                </a:lnTo>
                <a:lnTo>
                  <a:pt x="8091" y="952"/>
                </a:lnTo>
                <a:lnTo>
                  <a:pt x="7581" y="952"/>
                </a:lnTo>
                <a:close/>
                <a:moveTo>
                  <a:pt x="7039" y="952"/>
                </a:moveTo>
                <a:lnTo>
                  <a:pt x="7039" y="1387"/>
                </a:lnTo>
                <a:lnTo>
                  <a:pt x="7550" y="1387"/>
                </a:lnTo>
                <a:lnTo>
                  <a:pt x="7550" y="952"/>
                </a:lnTo>
                <a:lnTo>
                  <a:pt x="7039" y="952"/>
                </a:lnTo>
                <a:close/>
                <a:moveTo>
                  <a:pt x="6497" y="952"/>
                </a:moveTo>
                <a:lnTo>
                  <a:pt x="6497" y="1387"/>
                </a:lnTo>
                <a:lnTo>
                  <a:pt x="7008" y="1387"/>
                </a:lnTo>
                <a:lnTo>
                  <a:pt x="7008" y="952"/>
                </a:lnTo>
                <a:lnTo>
                  <a:pt x="6497" y="952"/>
                </a:lnTo>
                <a:close/>
                <a:moveTo>
                  <a:pt x="5955" y="952"/>
                </a:moveTo>
                <a:lnTo>
                  <a:pt x="5955" y="1387"/>
                </a:lnTo>
                <a:lnTo>
                  <a:pt x="6466" y="1387"/>
                </a:lnTo>
                <a:lnTo>
                  <a:pt x="6466" y="952"/>
                </a:lnTo>
                <a:lnTo>
                  <a:pt x="5955" y="952"/>
                </a:lnTo>
                <a:close/>
                <a:moveTo>
                  <a:pt x="5414" y="952"/>
                </a:moveTo>
                <a:lnTo>
                  <a:pt x="5414" y="1387"/>
                </a:lnTo>
                <a:lnTo>
                  <a:pt x="5925" y="1387"/>
                </a:lnTo>
                <a:lnTo>
                  <a:pt x="5925" y="952"/>
                </a:lnTo>
                <a:lnTo>
                  <a:pt x="5414" y="952"/>
                </a:lnTo>
                <a:close/>
                <a:moveTo>
                  <a:pt x="4872" y="952"/>
                </a:moveTo>
                <a:lnTo>
                  <a:pt x="4872" y="1387"/>
                </a:lnTo>
                <a:lnTo>
                  <a:pt x="5383" y="1387"/>
                </a:lnTo>
                <a:lnTo>
                  <a:pt x="5383" y="952"/>
                </a:lnTo>
                <a:lnTo>
                  <a:pt x="4872" y="952"/>
                </a:lnTo>
                <a:close/>
                <a:moveTo>
                  <a:pt x="4330" y="952"/>
                </a:moveTo>
                <a:lnTo>
                  <a:pt x="4330" y="1387"/>
                </a:lnTo>
                <a:lnTo>
                  <a:pt x="4841" y="1387"/>
                </a:lnTo>
                <a:lnTo>
                  <a:pt x="4841" y="952"/>
                </a:lnTo>
                <a:lnTo>
                  <a:pt x="4330" y="952"/>
                </a:lnTo>
                <a:close/>
                <a:moveTo>
                  <a:pt x="3789" y="952"/>
                </a:moveTo>
                <a:lnTo>
                  <a:pt x="3789" y="1387"/>
                </a:lnTo>
                <a:lnTo>
                  <a:pt x="4300" y="1387"/>
                </a:lnTo>
                <a:lnTo>
                  <a:pt x="4300" y="952"/>
                </a:lnTo>
                <a:lnTo>
                  <a:pt x="3789" y="952"/>
                </a:lnTo>
                <a:close/>
                <a:moveTo>
                  <a:pt x="3247" y="952"/>
                </a:moveTo>
                <a:lnTo>
                  <a:pt x="3247" y="1387"/>
                </a:lnTo>
                <a:lnTo>
                  <a:pt x="3758" y="1387"/>
                </a:lnTo>
                <a:lnTo>
                  <a:pt x="3758" y="952"/>
                </a:lnTo>
                <a:lnTo>
                  <a:pt x="3247" y="952"/>
                </a:lnTo>
                <a:close/>
                <a:moveTo>
                  <a:pt x="2705" y="952"/>
                </a:moveTo>
                <a:lnTo>
                  <a:pt x="2705" y="1387"/>
                </a:lnTo>
                <a:lnTo>
                  <a:pt x="3216" y="1387"/>
                </a:lnTo>
                <a:lnTo>
                  <a:pt x="3216" y="952"/>
                </a:lnTo>
                <a:lnTo>
                  <a:pt x="2705" y="952"/>
                </a:lnTo>
                <a:close/>
                <a:moveTo>
                  <a:pt x="2164" y="952"/>
                </a:moveTo>
                <a:lnTo>
                  <a:pt x="2164" y="1387"/>
                </a:lnTo>
                <a:lnTo>
                  <a:pt x="2675" y="1387"/>
                </a:lnTo>
                <a:lnTo>
                  <a:pt x="2675" y="952"/>
                </a:lnTo>
                <a:lnTo>
                  <a:pt x="2164" y="952"/>
                </a:lnTo>
                <a:close/>
                <a:moveTo>
                  <a:pt x="1622" y="952"/>
                </a:moveTo>
                <a:lnTo>
                  <a:pt x="1622" y="1387"/>
                </a:lnTo>
                <a:lnTo>
                  <a:pt x="2133" y="1387"/>
                </a:lnTo>
                <a:lnTo>
                  <a:pt x="2133" y="952"/>
                </a:lnTo>
                <a:lnTo>
                  <a:pt x="1622" y="952"/>
                </a:lnTo>
                <a:close/>
                <a:moveTo>
                  <a:pt x="1080" y="952"/>
                </a:moveTo>
                <a:lnTo>
                  <a:pt x="1080" y="1387"/>
                </a:lnTo>
                <a:lnTo>
                  <a:pt x="1591" y="1387"/>
                </a:lnTo>
                <a:lnTo>
                  <a:pt x="1591" y="952"/>
                </a:lnTo>
                <a:lnTo>
                  <a:pt x="1080" y="952"/>
                </a:lnTo>
                <a:close/>
                <a:moveTo>
                  <a:pt x="539" y="952"/>
                </a:moveTo>
                <a:lnTo>
                  <a:pt x="539" y="1387"/>
                </a:lnTo>
                <a:lnTo>
                  <a:pt x="1049" y="1387"/>
                </a:lnTo>
                <a:lnTo>
                  <a:pt x="1049" y="952"/>
                </a:lnTo>
                <a:lnTo>
                  <a:pt x="539" y="952"/>
                </a:lnTo>
                <a:close/>
                <a:moveTo>
                  <a:pt x="31" y="952"/>
                </a:moveTo>
                <a:lnTo>
                  <a:pt x="31" y="1387"/>
                </a:lnTo>
                <a:lnTo>
                  <a:pt x="508" y="1387"/>
                </a:lnTo>
                <a:lnTo>
                  <a:pt x="508" y="952"/>
                </a:lnTo>
                <a:lnTo>
                  <a:pt x="31" y="952"/>
                </a:lnTo>
                <a:close/>
                <a:moveTo>
                  <a:pt x="14622" y="488"/>
                </a:moveTo>
                <a:lnTo>
                  <a:pt x="14622" y="923"/>
                </a:lnTo>
                <a:lnTo>
                  <a:pt x="15133" y="923"/>
                </a:lnTo>
                <a:lnTo>
                  <a:pt x="15133" y="488"/>
                </a:lnTo>
                <a:lnTo>
                  <a:pt x="14622" y="488"/>
                </a:lnTo>
                <a:close/>
                <a:moveTo>
                  <a:pt x="14081" y="488"/>
                </a:moveTo>
                <a:lnTo>
                  <a:pt x="14081" y="923"/>
                </a:lnTo>
                <a:lnTo>
                  <a:pt x="14592" y="923"/>
                </a:lnTo>
                <a:lnTo>
                  <a:pt x="14592" y="488"/>
                </a:lnTo>
                <a:lnTo>
                  <a:pt x="14081" y="488"/>
                </a:lnTo>
                <a:close/>
                <a:moveTo>
                  <a:pt x="13539" y="488"/>
                </a:moveTo>
                <a:lnTo>
                  <a:pt x="13539" y="923"/>
                </a:lnTo>
                <a:lnTo>
                  <a:pt x="14050" y="923"/>
                </a:lnTo>
                <a:lnTo>
                  <a:pt x="14050" y="488"/>
                </a:lnTo>
                <a:lnTo>
                  <a:pt x="13539" y="488"/>
                </a:lnTo>
                <a:close/>
                <a:moveTo>
                  <a:pt x="12997" y="488"/>
                </a:moveTo>
                <a:lnTo>
                  <a:pt x="12997" y="923"/>
                </a:lnTo>
                <a:lnTo>
                  <a:pt x="13508" y="923"/>
                </a:lnTo>
                <a:lnTo>
                  <a:pt x="13508" y="488"/>
                </a:lnTo>
                <a:lnTo>
                  <a:pt x="12997" y="488"/>
                </a:lnTo>
                <a:close/>
                <a:moveTo>
                  <a:pt x="12456" y="488"/>
                </a:moveTo>
                <a:lnTo>
                  <a:pt x="12456" y="923"/>
                </a:lnTo>
                <a:lnTo>
                  <a:pt x="12967" y="923"/>
                </a:lnTo>
                <a:lnTo>
                  <a:pt x="12967" y="488"/>
                </a:lnTo>
                <a:lnTo>
                  <a:pt x="12456" y="488"/>
                </a:lnTo>
                <a:close/>
                <a:moveTo>
                  <a:pt x="11914" y="488"/>
                </a:moveTo>
                <a:lnTo>
                  <a:pt x="11914" y="923"/>
                </a:lnTo>
                <a:lnTo>
                  <a:pt x="12425" y="923"/>
                </a:lnTo>
                <a:lnTo>
                  <a:pt x="12425" y="488"/>
                </a:lnTo>
                <a:lnTo>
                  <a:pt x="11914" y="488"/>
                </a:lnTo>
                <a:close/>
                <a:moveTo>
                  <a:pt x="11372" y="488"/>
                </a:moveTo>
                <a:lnTo>
                  <a:pt x="11372" y="923"/>
                </a:lnTo>
                <a:lnTo>
                  <a:pt x="11883" y="923"/>
                </a:lnTo>
                <a:lnTo>
                  <a:pt x="11883" y="488"/>
                </a:lnTo>
                <a:lnTo>
                  <a:pt x="11372" y="488"/>
                </a:lnTo>
                <a:close/>
                <a:moveTo>
                  <a:pt x="10831" y="488"/>
                </a:moveTo>
                <a:lnTo>
                  <a:pt x="10831" y="923"/>
                </a:lnTo>
                <a:lnTo>
                  <a:pt x="11341" y="923"/>
                </a:lnTo>
                <a:lnTo>
                  <a:pt x="11341" y="488"/>
                </a:lnTo>
                <a:lnTo>
                  <a:pt x="10831" y="488"/>
                </a:lnTo>
                <a:close/>
                <a:moveTo>
                  <a:pt x="10289" y="488"/>
                </a:moveTo>
                <a:lnTo>
                  <a:pt x="10289" y="923"/>
                </a:lnTo>
                <a:lnTo>
                  <a:pt x="10800" y="923"/>
                </a:lnTo>
                <a:lnTo>
                  <a:pt x="10800" y="488"/>
                </a:lnTo>
                <a:lnTo>
                  <a:pt x="10289" y="488"/>
                </a:lnTo>
                <a:close/>
                <a:moveTo>
                  <a:pt x="9747" y="488"/>
                </a:moveTo>
                <a:lnTo>
                  <a:pt x="9747" y="923"/>
                </a:lnTo>
                <a:lnTo>
                  <a:pt x="10258" y="923"/>
                </a:lnTo>
                <a:lnTo>
                  <a:pt x="10258" y="488"/>
                </a:lnTo>
                <a:lnTo>
                  <a:pt x="9747" y="488"/>
                </a:lnTo>
                <a:close/>
                <a:moveTo>
                  <a:pt x="9206" y="488"/>
                </a:moveTo>
                <a:lnTo>
                  <a:pt x="9206" y="923"/>
                </a:lnTo>
                <a:lnTo>
                  <a:pt x="9716" y="923"/>
                </a:lnTo>
                <a:lnTo>
                  <a:pt x="9716" y="488"/>
                </a:lnTo>
                <a:lnTo>
                  <a:pt x="9206" y="488"/>
                </a:lnTo>
                <a:close/>
                <a:moveTo>
                  <a:pt x="8664" y="488"/>
                </a:moveTo>
                <a:lnTo>
                  <a:pt x="8664" y="923"/>
                </a:lnTo>
                <a:lnTo>
                  <a:pt x="9175" y="923"/>
                </a:lnTo>
                <a:lnTo>
                  <a:pt x="9175" y="488"/>
                </a:lnTo>
                <a:lnTo>
                  <a:pt x="8664" y="488"/>
                </a:lnTo>
                <a:close/>
                <a:moveTo>
                  <a:pt x="8122" y="488"/>
                </a:moveTo>
                <a:lnTo>
                  <a:pt x="8122" y="923"/>
                </a:lnTo>
                <a:lnTo>
                  <a:pt x="8633" y="923"/>
                </a:lnTo>
                <a:lnTo>
                  <a:pt x="8633" y="488"/>
                </a:lnTo>
                <a:lnTo>
                  <a:pt x="8122" y="488"/>
                </a:lnTo>
                <a:close/>
                <a:moveTo>
                  <a:pt x="7581" y="488"/>
                </a:moveTo>
                <a:lnTo>
                  <a:pt x="7581" y="923"/>
                </a:lnTo>
                <a:lnTo>
                  <a:pt x="8091" y="923"/>
                </a:lnTo>
                <a:lnTo>
                  <a:pt x="8091" y="488"/>
                </a:lnTo>
                <a:lnTo>
                  <a:pt x="7581" y="488"/>
                </a:lnTo>
                <a:close/>
                <a:moveTo>
                  <a:pt x="7039" y="488"/>
                </a:moveTo>
                <a:lnTo>
                  <a:pt x="7039" y="923"/>
                </a:lnTo>
                <a:lnTo>
                  <a:pt x="7550" y="923"/>
                </a:lnTo>
                <a:lnTo>
                  <a:pt x="7550" y="488"/>
                </a:lnTo>
                <a:lnTo>
                  <a:pt x="7039" y="488"/>
                </a:lnTo>
                <a:close/>
                <a:moveTo>
                  <a:pt x="6497" y="488"/>
                </a:moveTo>
                <a:lnTo>
                  <a:pt x="6497" y="923"/>
                </a:lnTo>
                <a:lnTo>
                  <a:pt x="7008" y="923"/>
                </a:lnTo>
                <a:lnTo>
                  <a:pt x="7008" y="488"/>
                </a:lnTo>
                <a:lnTo>
                  <a:pt x="6497" y="488"/>
                </a:lnTo>
                <a:close/>
                <a:moveTo>
                  <a:pt x="5955" y="488"/>
                </a:moveTo>
                <a:lnTo>
                  <a:pt x="5955" y="923"/>
                </a:lnTo>
                <a:lnTo>
                  <a:pt x="6466" y="923"/>
                </a:lnTo>
                <a:lnTo>
                  <a:pt x="6466" y="488"/>
                </a:lnTo>
                <a:lnTo>
                  <a:pt x="5955" y="488"/>
                </a:lnTo>
                <a:close/>
                <a:moveTo>
                  <a:pt x="5414" y="488"/>
                </a:moveTo>
                <a:lnTo>
                  <a:pt x="5414" y="923"/>
                </a:lnTo>
                <a:lnTo>
                  <a:pt x="5925" y="923"/>
                </a:lnTo>
                <a:lnTo>
                  <a:pt x="5925" y="488"/>
                </a:lnTo>
                <a:lnTo>
                  <a:pt x="5414" y="488"/>
                </a:lnTo>
                <a:close/>
                <a:moveTo>
                  <a:pt x="4872" y="488"/>
                </a:moveTo>
                <a:lnTo>
                  <a:pt x="4872" y="923"/>
                </a:lnTo>
                <a:lnTo>
                  <a:pt x="5383" y="923"/>
                </a:lnTo>
                <a:lnTo>
                  <a:pt x="5383" y="488"/>
                </a:lnTo>
                <a:lnTo>
                  <a:pt x="4872" y="488"/>
                </a:lnTo>
                <a:close/>
                <a:moveTo>
                  <a:pt x="4330" y="488"/>
                </a:moveTo>
                <a:lnTo>
                  <a:pt x="4330" y="923"/>
                </a:lnTo>
                <a:lnTo>
                  <a:pt x="4841" y="923"/>
                </a:lnTo>
                <a:lnTo>
                  <a:pt x="4841" y="488"/>
                </a:lnTo>
                <a:lnTo>
                  <a:pt x="4330" y="488"/>
                </a:lnTo>
                <a:close/>
                <a:moveTo>
                  <a:pt x="3789" y="488"/>
                </a:moveTo>
                <a:lnTo>
                  <a:pt x="3789" y="923"/>
                </a:lnTo>
                <a:lnTo>
                  <a:pt x="4300" y="923"/>
                </a:lnTo>
                <a:lnTo>
                  <a:pt x="4300" y="488"/>
                </a:lnTo>
                <a:lnTo>
                  <a:pt x="3789" y="488"/>
                </a:lnTo>
                <a:close/>
                <a:moveTo>
                  <a:pt x="3247" y="488"/>
                </a:moveTo>
                <a:lnTo>
                  <a:pt x="3247" y="923"/>
                </a:lnTo>
                <a:lnTo>
                  <a:pt x="3758" y="923"/>
                </a:lnTo>
                <a:lnTo>
                  <a:pt x="3758" y="488"/>
                </a:lnTo>
                <a:lnTo>
                  <a:pt x="3247" y="488"/>
                </a:lnTo>
                <a:close/>
                <a:moveTo>
                  <a:pt x="2705" y="488"/>
                </a:moveTo>
                <a:lnTo>
                  <a:pt x="2705" y="923"/>
                </a:lnTo>
                <a:lnTo>
                  <a:pt x="3216" y="923"/>
                </a:lnTo>
                <a:lnTo>
                  <a:pt x="3216" y="488"/>
                </a:lnTo>
                <a:lnTo>
                  <a:pt x="2705" y="488"/>
                </a:lnTo>
                <a:close/>
                <a:moveTo>
                  <a:pt x="2164" y="488"/>
                </a:moveTo>
                <a:lnTo>
                  <a:pt x="2164" y="923"/>
                </a:lnTo>
                <a:lnTo>
                  <a:pt x="2675" y="923"/>
                </a:lnTo>
                <a:lnTo>
                  <a:pt x="2675" y="488"/>
                </a:lnTo>
                <a:lnTo>
                  <a:pt x="2164" y="488"/>
                </a:lnTo>
                <a:close/>
                <a:moveTo>
                  <a:pt x="1622" y="488"/>
                </a:moveTo>
                <a:lnTo>
                  <a:pt x="1622" y="923"/>
                </a:lnTo>
                <a:lnTo>
                  <a:pt x="2133" y="923"/>
                </a:lnTo>
                <a:lnTo>
                  <a:pt x="2133" y="488"/>
                </a:lnTo>
                <a:lnTo>
                  <a:pt x="1622" y="488"/>
                </a:lnTo>
                <a:close/>
                <a:moveTo>
                  <a:pt x="1080" y="488"/>
                </a:moveTo>
                <a:lnTo>
                  <a:pt x="1080" y="923"/>
                </a:lnTo>
                <a:lnTo>
                  <a:pt x="1591" y="923"/>
                </a:lnTo>
                <a:lnTo>
                  <a:pt x="1591" y="488"/>
                </a:lnTo>
                <a:lnTo>
                  <a:pt x="1080" y="488"/>
                </a:lnTo>
                <a:close/>
                <a:moveTo>
                  <a:pt x="539" y="488"/>
                </a:moveTo>
                <a:lnTo>
                  <a:pt x="539" y="923"/>
                </a:lnTo>
                <a:lnTo>
                  <a:pt x="1049" y="923"/>
                </a:lnTo>
                <a:lnTo>
                  <a:pt x="1049" y="488"/>
                </a:lnTo>
                <a:lnTo>
                  <a:pt x="539" y="488"/>
                </a:lnTo>
                <a:close/>
                <a:moveTo>
                  <a:pt x="31" y="488"/>
                </a:moveTo>
                <a:lnTo>
                  <a:pt x="31" y="923"/>
                </a:lnTo>
                <a:lnTo>
                  <a:pt x="508" y="923"/>
                </a:lnTo>
                <a:lnTo>
                  <a:pt x="508" y="488"/>
                </a:lnTo>
                <a:lnTo>
                  <a:pt x="31" y="488"/>
                </a:lnTo>
                <a:close/>
                <a:moveTo>
                  <a:pt x="0" y="0"/>
                </a:moveTo>
                <a:lnTo>
                  <a:pt x="31" y="0"/>
                </a:lnTo>
                <a:lnTo>
                  <a:pt x="31" y="460"/>
                </a:lnTo>
                <a:lnTo>
                  <a:pt x="508" y="460"/>
                </a:lnTo>
                <a:lnTo>
                  <a:pt x="508" y="0"/>
                </a:lnTo>
                <a:lnTo>
                  <a:pt x="539" y="0"/>
                </a:lnTo>
                <a:lnTo>
                  <a:pt x="539" y="460"/>
                </a:lnTo>
                <a:lnTo>
                  <a:pt x="1049" y="460"/>
                </a:lnTo>
                <a:lnTo>
                  <a:pt x="1049" y="0"/>
                </a:lnTo>
                <a:lnTo>
                  <a:pt x="1080" y="0"/>
                </a:lnTo>
                <a:lnTo>
                  <a:pt x="1080" y="460"/>
                </a:lnTo>
                <a:lnTo>
                  <a:pt x="1591" y="460"/>
                </a:lnTo>
                <a:lnTo>
                  <a:pt x="1591" y="0"/>
                </a:lnTo>
                <a:lnTo>
                  <a:pt x="1622" y="0"/>
                </a:lnTo>
                <a:lnTo>
                  <a:pt x="1622" y="460"/>
                </a:lnTo>
                <a:lnTo>
                  <a:pt x="2133" y="460"/>
                </a:lnTo>
                <a:lnTo>
                  <a:pt x="2133" y="0"/>
                </a:lnTo>
                <a:lnTo>
                  <a:pt x="2164" y="0"/>
                </a:lnTo>
                <a:lnTo>
                  <a:pt x="2164" y="460"/>
                </a:lnTo>
                <a:lnTo>
                  <a:pt x="2675" y="460"/>
                </a:lnTo>
                <a:lnTo>
                  <a:pt x="2675" y="0"/>
                </a:lnTo>
                <a:lnTo>
                  <a:pt x="2705" y="0"/>
                </a:lnTo>
                <a:lnTo>
                  <a:pt x="2705" y="460"/>
                </a:lnTo>
                <a:lnTo>
                  <a:pt x="3216" y="460"/>
                </a:lnTo>
                <a:lnTo>
                  <a:pt x="3216" y="0"/>
                </a:lnTo>
                <a:lnTo>
                  <a:pt x="3247" y="0"/>
                </a:lnTo>
                <a:lnTo>
                  <a:pt x="3247" y="460"/>
                </a:lnTo>
                <a:lnTo>
                  <a:pt x="3758" y="460"/>
                </a:lnTo>
                <a:lnTo>
                  <a:pt x="3758" y="0"/>
                </a:lnTo>
                <a:lnTo>
                  <a:pt x="3789" y="0"/>
                </a:lnTo>
                <a:lnTo>
                  <a:pt x="3789" y="460"/>
                </a:lnTo>
                <a:lnTo>
                  <a:pt x="4300" y="460"/>
                </a:lnTo>
                <a:lnTo>
                  <a:pt x="4300" y="0"/>
                </a:lnTo>
                <a:lnTo>
                  <a:pt x="4330" y="0"/>
                </a:lnTo>
                <a:lnTo>
                  <a:pt x="4330" y="460"/>
                </a:lnTo>
                <a:lnTo>
                  <a:pt x="4841" y="460"/>
                </a:lnTo>
                <a:lnTo>
                  <a:pt x="4841" y="0"/>
                </a:lnTo>
                <a:lnTo>
                  <a:pt x="4872" y="0"/>
                </a:lnTo>
                <a:lnTo>
                  <a:pt x="4872" y="460"/>
                </a:lnTo>
                <a:lnTo>
                  <a:pt x="5383" y="460"/>
                </a:lnTo>
                <a:lnTo>
                  <a:pt x="5383" y="0"/>
                </a:lnTo>
                <a:lnTo>
                  <a:pt x="5414" y="0"/>
                </a:lnTo>
                <a:lnTo>
                  <a:pt x="5414" y="460"/>
                </a:lnTo>
                <a:lnTo>
                  <a:pt x="5925" y="460"/>
                </a:lnTo>
                <a:lnTo>
                  <a:pt x="5925" y="0"/>
                </a:lnTo>
                <a:lnTo>
                  <a:pt x="5955" y="0"/>
                </a:lnTo>
                <a:lnTo>
                  <a:pt x="5955" y="460"/>
                </a:lnTo>
                <a:lnTo>
                  <a:pt x="6466" y="460"/>
                </a:lnTo>
                <a:lnTo>
                  <a:pt x="6466" y="0"/>
                </a:lnTo>
                <a:lnTo>
                  <a:pt x="6497" y="0"/>
                </a:lnTo>
                <a:lnTo>
                  <a:pt x="6497" y="460"/>
                </a:lnTo>
                <a:lnTo>
                  <a:pt x="7008" y="460"/>
                </a:lnTo>
                <a:lnTo>
                  <a:pt x="7008" y="0"/>
                </a:lnTo>
                <a:lnTo>
                  <a:pt x="7039" y="0"/>
                </a:lnTo>
                <a:lnTo>
                  <a:pt x="7039" y="460"/>
                </a:lnTo>
                <a:lnTo>
                  <a:pt x="7550" y="460"/>
                </a:lnTo>
                <a:lnTo>
                  <a:pt x="7550" y="0"/>
                </a:lnTo>
                <a:lnTo>
                  <a:pt x="7581" y="0"/>
                </a:lnTo>
                <a:lnTo>
                  <a:pt x="7581" y="460"/>
                </a:lnTo>
                <a:lnTo>
                  <a:pt x="8091" y="460"/>
                </a:lnTo>
                <a:lnTo>
                  <a:pt x="8091" y="0"/>
                </a:lnTo>
                <a:lnTo>
                  <a:pt x="8122" y="0"/>
                </a:lnTo>
                <a:lnTo>
                  <a:pt x="8122" y="460"/>
                </a:lnTo>
                <a:lnTo>
                  <a:pt x="8633" y="460"/>
                </a:lnTo>
                <a:lnTo>
                  <a:pt x="8633" y="0"/>
                </a:lnTo>
                <a:lnTo>
                  <a:pt x="8664" y="0"/>
                </a:lnTo>
                <a:lnTo>
                  <a:pt x="8664" y="460"/>
                </a:lnTo>
                <a:lnTo>
                  <a:pt x="9175" y="460"/>
                </a:lnTo>
                <a:lnTo>
                  <a:pt x="9175" y="0"/>
                </a:lnTo>
                <a:lnTo>
                  <a:pt x="9206" y="0"/>
                </a:lnTo>
                <a:lnTo>
                  <a:pt x="9206" y="460"/>
                </a:lnTo>
                <a:lnTo>
                  <a:pt x="9716" y="460"/>
                </a:lnTo>
                <a:lnTo>
                  <a:pt x="9716" y="0"/>
                </a:lnTo>
                <a:lnTo>
                  <a:pt x="9747" y="0"/>
                </a:lnTo>
                <a:lnTo>
                  <a:pt x="9747" y="460"/>
                </a:lnTo>
                <a:lnTo>
                  <a:pt x="10258" y="460"/>
                </a:lnTo>
                <a:lnTo>
                  <a:pt x="10258" y="0"/>
                </a:lnTo>
                <a:lnTo>
                  <a:pt x="10289" y="0"/>
                </a:lnTo>
                <a:lnTo>
                  <a:pt x="10289" y="460"/>
                </a:lnTo>
                <a:lnTo>
                  <a:pt x="10800" y="460"/>
                </a:lnTo>
                <a:lnTo>
                  <a:pt x="10800" y="0"/>
                </a:lnTo>
                <a:lnTo>
                  <a:pt x="10831" y="0"/>
                </a:lnTo>
                <a:lnTo>
                  <a:pt x="10831" y="460"/>
                </a:lnTo>
                <a:lnTo>
                  <a:pt x="11341" y="460"/>
                </a:lnTo>
                <a:lnTo>
                  <a:pt x="11341" y="0"/>
                </a:lnTo>
                <a:lnTo>
                  <a:pt x="11372" y="0"/>
                </a:lnTo>
                <a:lnTo>
                  <a:pt x="11372" y="460"/>
                </a:lnTo>
                <a:lnTo>
                  <a:pt x="11883" y="460"/>
                </a:lnTo>
                <a:lnTo>
                  <a:pt x="11883" y="0"/>
                </a:lnTo>
                <a:lnTo>
                  <a:pt x="11914" y="0"/>
                </a:lnTo>
                <a:lnTo>
                  <a:pt x="11914" y="460"/>
                </a:lnTo>
                <a:lnTo>
                  <a:pt x="12425" y="460"/>
                </a:lnTo>
                <a:lnTo>
                  <a:pt x="12425" y="0"/>
                </a:lnTo>
                <a:lnTo>
                  <a:pt x="12456" y="0"/>
                </a:lnTo>
                <a:lnTo>
                  <a:pt x="12456" y="460"/>
                </a:lnTo>
                <a:lnTo>
                  <a:pt x="12967" y="460"/>
                </a:lnTo>
                <a:lnTo>
                  <a:pt x="12967" y="0"/>
                </a:lnTo>
                <a:lnTo>
                  <a:pt x="12997" y="0"/>
                </a:lnTo>
                <a:lnTo>
                  <a:pt x="12997" y="460"/>
                </a:lnTo>
                <a:lnTo>
                  <a:pt x="13508" y="460"/>
                </a:lnTo>
                <a:lnTo>
                  <a:pt x="13508" y="0"/>
                </a:lnTo>
                <a:lnTo>
                  <a:pt x="13539" y="0"/>
                </a:lnTo>
                <a:lnTo>
                  <a:pt x="13539" y="460"/>
                </a:lnTo>
                <a:lnTo>
                  <a:pt x="14050" y="460"/>
                </a:lnTo>
                <a:lnTo>
                  <a:pt x="14050" y="0"/>
                </a:lnTo>
                <a:lnTo>
                  <a:pt x="14081" y="0"/>
                </a:lnTo>
                <a:lnTo>
                  <a:pt x="14081" y="460"/>
                </a:lnTo>
                <a:lnTo>
                  <a:pt x="14592" y="460"/>
                </a:lnTo>
                <a:lnTo>
                  <a:pt x="14592" y="0"/>
                </a:lnTo>
                <a:lnTo>
                  <a:pt x="14622" y="0"/>
                </a:lnTo>
                <a:lnTo>
                  <a:pt x="14622" y="460"/>
                </a:lnTo>
                <a:lnTo>
                  <a:pt x="15133" y="460"/>
                </a:lnTo>
                <a:lnTo>
                  <a:pt x="15133" y="0"/>
                </a:lnTo>
                <a:lnTo>
                  <a:pt x="15164" y="0"/>
                </a:lnTo>
                <a:lnTo>
                  <a:pt x="15164" y="5228"/>
                </a:lnTo>
                <a:lnTo>
                  <a:pt x="15133" y="5257"/>
                </a:lnTo>
                <a:lnTo>
                  <a:pt x="15133" y="5126"/>
                </a:lnTo>
                <a:lnTo>
                  <a:pt x="14622" y="5126"/>
                </a:lnTo>
                <a:lnTo>
                  <a:pt x="14622" y="5562"/>
                </a:lnTo>
                <a:lnTo>
                  <a:pt x="14810" y="5562"/>
                </a:lnTo>
                <a:lnTo>
                  <a:pt x="14780" y="5590"/>
                </a:lnTo>
                <a:lnTo>
                  <a:pt x="14622" y="5590"/>
                </a:lnTo>
                <a:lnTo>
                  <a:pt x="14622" y="5739"/>
                </a:lnTo>
                <a:lnTo>
                  <a:pt x="14592" y="5768"/>
                </a:lnTo>
                <a:lnTo>
                  <a:pt x="14592" y="5590"/>
                </a:lnTo>
                <a:lnTo>
                  <a:pt x="14081" y="5590"/>
                </a:lnTo>
                <a:lnTo>
                  <a:pt x="14081" y="6026"/>
                </a:lnTo>
                <a:lnTo>
                  <a:pt x="14319" y="6026"/>
                </a:lnTo>
                <a:lnTo>
                  <a:pt x="14289" y="6054"/>
                </a:lnTo>
                <a:lnTo>
                  <a:pt x="14081" y="6054"/>
                </a:lnTo>
                <a:lnTo>
                  <a:pt x="14081" y="6251"/>
                </a:lnTo>
                <a:lnTo>
                  <a:pt x="14050" y="6280"/>
                </a:lnTo>
                <a:lnTo>
                  <a:pt x="14050" y="6054"/>
                </a:lnTo>
                <a:lnTo>
                  <a:pt x="13539" y="6054"/>
                </a:lnTo>
                <a:lnTo>
                  <a:pt x="13539" y="6460"/>
                </a:lnTo>
                <a:lnTo>
                  <a:pt x="13508" y="6460"/>
                </a:lnTo>
                <a:lnTo>
                  <a:pt x="13508" y="6054"/>
                </a:lnTo>
                <a:lnTo>
                  <a:pt x="12997" y="6054"/>
                </a:lnTo>
                <a:lnTo>
                  <a:pt x="12997" y="6460"/>
                </a:lnTo>
                <a:lnTo>
                  <a:pt x="12967" y="6460"/>
                </a:lnTo>
                <a:lnTo>
                  <a:pt x="12967" y="6054"/>
                </a:lnTo>
                <a:lnTo>
                  <a:pt x="12456" y="6054"/>
                </a:lnTo>
                <a:lnTo>
                  <a:pt x="12456" y="6460"/>
                </a:lnTo>
                <a:lnTo>
                  <a:pt x="12425" y="6460"/>
                </a:lnTo>
                <a:lnTo>
                  <a:pt x="12425" y="6054"/>
                </a:lnTo>
                <a:lnTo>
                  <a:pt x="11914" y="6054"/>
                </a:lnTo>
                <a:lnTo>
                  <a:pt x="11914" y="6460"/>
                </a:lnTo>
                <a:lnTo>
                  <a:pt x="11883" y="6460"/>
                </a:lnTo>
                <a:lnTo>
                  <a:pt x="11883" y="6054"/>
                </a:lnTo>
                <a:lnTo>
                  <a:pt x="11372" y="6054"/>
                </a:lnTo>
                <a:lnTo>
                  <a:pt x="11372" y="6460"/>
                </a:lnTo>
                <a:lnTo>
                  <a:pt x="11341" y="6460"/>
                </a:lnTo>
                <a:lnTo>
                  <a:pt x="11341" y="6054"/>
                </a:lnTo>
                <a:lnTo>
                  <a:pt x="10831" y="6054"/>
                </a:lnTo>
                <a:lnTo>
                  <a:pt x="10831" y="6460"/>
                </a:lnTo>
                <a:lnTo>
                  <a:pt x="10800" y="6460"/>
                </a:lnTo>
                <a:lnTo>
                  <a:pt x="10800" y="6054"/>
                </a:lnTo>
                <a:lnTo>
                  <a:pt x="10289" y="6054"/>
                </a:lnTo>
                <a:lnTo>
                  <a:pt x="10289" y="6460"/>
                </a:lnTo>
                <a:lnTo>
                  <a:pt x="10258" y="6460"/>
                </a:lnTo>
                <a:lnTo>
                  <a:pt x="10258" y="6054"/>
                </a:lnTo>
                <a:lnTo>
                  <a:pt x="9747" y="6054"/>
                </a:lnTo>
                <a:lnTo>
                  <a:pt x="9747" y="6460"/>
                </a:lnTo>
                <a:lnTo>
                  <a:pt x="9716" y="6460"/>
                </a:lnTo>
                <a:lnTo>
                  <a:pt x="9716" y="6054"/>
                </a:lnTo>
                <a:lnTo>
                  <a:pt x="9206" y="6054"/>
                </a:lnTo>
                <a:lnTo>
                  <a:pt x="9206" y="6460"/>
                </a:lnTo>
                <a:lnTo>
                  <a:pt x="9175" y="6460"/>
                </a:lnTo>
                <a:lnTo>
                  <a:pt x="9175" y="6054"/>
                </a:lnTo>
                <a:lnTo>
                  <a:pt x="8664" y="6054"/>
                </a:lnTo>
                <a:lnTo>
                  <a:pt x="8664" y="6460"/>
                </a:lnTo>
                <a:lnTo>
                  <a:pt x="8633" y="6460"/>
                </a:lnTo>
                <a:lnTo>
                  <a:pt x="8633" y="6054"/>
                </a:lnTo>
                <a:lnTo>
                  <a:pt x="8122" y="6054"/>
                </a:lnTo>
                <a:lnTo>
                  <a:pt x="8122" y="6460"/>
                </a:lnTo>
                <a:lnTo>
                  <a:pt x="8091" y="6460"/>
                </a:lnTo>
                <a:lnTo>
                  <a:pt x="8091" y="6054"/>
                </a:lnTo>
                <a:lnTo>
                  <a:pt x="7581" y="6054"/>
                </a:lnTo>
                <a:lnTo>
                  <a:pt x="7581" y="6460"/>
                </a:lnTo>
                <a:lnTo>
                  <a:pt x="7550" y="6460"/>
                </a:lnTo>
                <a:lnTo>
                  <a:pt x="7550" y="6054"/>
                </a:lnTo>
                <a:lnTo>
                  <a:pt x="7039" y="6054"/>
                </a:lnTo>
                <a:lnTo>
                  <a:pt x="7039" y="6460"/>
                </a:lnTo>
                <a:lnTo>
                  <a:pt x="7008" y="6460"/>
                </a:lnTo>
                <a:lnTo>
                  <a:pt x="7008" y="6054"/>
                </a:lnTo>
                <a:lnTo>
                  <a:pt x="6497" y="6054"/>
                </a:lnTo>
                <a:lnTo>
                  <a:pt x="6497" y="6460"/>
                </a:lnTo>
                <a:lnTo>
                  <a:pt x="6466" y="6460"/>
                </a:lnTo>
                <a:lnTo>
                  <a:pt x="6466" y="6054"/>
                </a:lnTo>
                <a:lnTo>
                  <a:pt x="5955" y="6054"/>
                </a:lnTo>
                <a:lnTo>
                  <a:pt x="5955" y="6460"/>
                </a:lnTo>
                <a:lnTo>
                  <a:pt x="5925" y="6460"/>
                </a:lnTo>
                <a:lnTo>
                  <a:pt x="5925" y="6054"/>
                </a:lnTo>
                <a:lnTo>
                  <a:pt x="5414" y="6054"/>
                </a:lnTo>
                <a:lnTo>
                  <a:pt x="5414" y="6460"/>
                </a:lnTo>
                <a:lnTo>
                  <a:pt x="5383" y="6460"/>
                </a:lnTo>
                <a:lnTo>
                  <a:pt x="5383" y="6054"/>
                </a:lnTo>
                <a:lnTo>
                  <a:pt x="4872" y="6054"/>
                </a:lnTo>
                <a:lnTo>
                  <a:pt x="4872" y="6460"/>
                </a:lnTo>
                <a:lnTo>
                  <a:pt x="4841" y="6460"/>
                </a:lnTo>
                <a:lnTo>
                  <a:pt x="4841" y="6054"/>
                </a:lnTo>
                <a:lnTo>
                  <a:pt x="4330" y="6054"/>
                </a:lnTo>
                <a:lnTo>
                  <a:pt x="4330" y="6460"/>
                </a:lnTo>
                <a:lnTo>
                  <a:pt x="4300" y="6460"/>
                </a:lnTo>
                <a:lnTo>
                  <a:pt x="4300" y="6054"/>
                </a:lnTo>
                <a:lnTo>
                  <a:pt x="3789" y="6054"/>
                </a:lnTo>
                <a:lnTo>
                  <a:pt x="3789" y="6460"/>
                </a:lnTo>
                <a:lnTo>
                  <a:pt x="3758" y="6460"/>
                </a:lnTo>
                <a:lnTo>
                  <a:pt x="3758" y="6054"/>
                </a:lnTo>
                <a:lnTo>
                  <a:pt x="3247" y="6054"/>
                </a:lnTo>
                <a:lnTo>
                  <a:pt x="3247" y="6460"/>
                </a:lnTo>
                <a:lnTo>
                  <a:pt x="3216" y="6460"/>
                </a:lnTo>
                <a:lnTo>
                  <a:pt x="3216" y="6054"/>
                </a:lnTo>
                <a:lnTo>
                  <a:pt x="2705" y="6054"/>
                </a:lnTo>
                <a:lnTo>
                  <a:pt x="2705" y="6460"/>
                </a:lnTo>
                <a:lnTo>
                  <a:pt x="2675" y="6460"/>
                </a:lnTo>
                <a:lnTo>
                  <a:pt x="2675" y="6054"/>
                </a:lnTo>
                <a:lnTo>
                  <a:pt x="2164" y="6054"/>
                </a:lnTo>
                <a:lnTo>
                  <a:pt x="2164" y="6460"/>
                </a:lnTo>
                <a:lnTo>
                  <a:pt x="2133" y="6460"/>
                </a:lnTo>
                <a:lnTo>
                  <a:pt x="2133" y="6054"/>
                </a:lnTo>
                <a:lnTo>
                  <a:pt x="1622" y="6054"/>
                </a:lnTo>
                <a:lnTo>
                  <a:pt x="1622" y="6460"/>
                </a:lnTo>
                <a:lnTo>
                  <a:pt x="1591" y="6460"/>
                </a:lnTo>
                <a:lnTo>
                  <a:pt x="1591" y="6054"/>
                </a:lnTo>
                <a:lnTo>
                  <a:pt x="1080" y="6054"/>
                </a:lnTo>
                <a:lnTo>
                  <a:pt x="1080" y="6460"/>
                </a:lnTo>
                <a:lnTo>
                  <a:pt x="1049" y="6460"/>
                </a:lnTo>
                <a:lnTo>
                  <a:pt x="1049" y="6054"/>
                </a:lnTo>
                <a:lnTo>
                  <a:pt x="539" y="6054"/>
                </a:lnTo>
                <a:lnTo>
                  <a:pt x="539" y="6460"/>
                </a:lnTo>
                <a:lnTo>
                  <a:pt x="508" y="6460"/>
                </a:lnTo>
                <a:lnTo>
                  <a:pt x="508" y="6054"/>
                </a:lnTo>
                <a:lnTo>
                  <a:pt x="31" y="6054"/>
                </a:lnTo>
                <a:lnTo>
                  <a:pt x="31" y="6460"/>
                </a:lnTo>
                <a:lnTo>
                  <a:pt x="0" y="64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0" name="任意多边形: 形状 359"/>
          <p:cNvSpPr/>
          <p:nvPr>
            <p:custDataLst>
              <p:tags r:id="rId4"/>
            </p:custDataLst>
          </p:nvPr>
        </p:nvSpPr>
        <p:spPr>
          <a:xfrm>
            <a:off x="10784840" y="5510530"/>
            <a:ext cx="800100" cy="800100"/>
          </a:xfrm>
          <a:custGeom>
            <a:avLst/>
            <a:gdLst>
              <a:gd name="connsiteX0" fmla="*/ 0 w 800100"/>
              <a:gd name="connsiteY0" fmla="*/ 0 h 800100"/>
              <a:gd name="connsiteX1" fmla="*/ 800100 w 800100"/>
              <a:gd name="connsiteY1" fmla="*/ 0 h 800100"/>
              <a:gd name="connsiteX2" fmla="*/ 0 w 800100"/>
              <a:gd name="connsiteY2" fmla="*/ 800100 h 800100"/>
              <a:gd name="connsiteX3" fmla="*/ 0 w 800100"/>
              <a:gd name="connsiteY3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800100">
                <a:moveTo>
                  <a:pt x="0" y="0"/>
                </a:moveTo>
                <a:lnTo>
                  <a:pt x="800100" y="0"/>
                </a:lnTo>
                <a:lnTo>
                  <a:pt x="0" y="8001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356"/>
          <p:cNvSpPr/>
          <p:nvPr>
            <p:custDataLst>
              <p:tags r:id="rId5"/>
            </p:custDataLst>
          </p:nvPr>
        </p:nvSpPr>
        <p:spPr>
          <a:xfrm>
            <a:off x="676910" y="1811655"/>
            <a:ext cx="10904220" cy="4461510"/>
          </a:xfrm>
          <a:custGeom>
            <a:avLst/>
            <a:gdLst>
              <a:gd name="connsiteX0" fmla="*/ 0 w 10904220"/>
              <a:gd name="connsiteY0" fmla="*/ 0 h 4461510"/>
              <a:gd name="connsiteX1" fmla="*/ 10904220 w 10904220"/>
              <a:gd name="connsiteY1" fmla="*/ 0 h 4461510"/>
              <a:gd name="connsiteX2" fmla="*/ 10904220 w 10904220"/>
              <a:gd name="connsiteY2" fmla="*/ 3681772 h 4461510"/>
              <a:gd name="connsiteX3" fmla="*/ 10124482 w 10904220"/>
              <a:gd name="connsiteY3" fmla="*/ 4461510 h 4461510"/>
              <a:gd name="connsiteX4" fmla="*/ 0 w 10904220"/>
              <a:gd name="connsiteY4" fmla="*/ 4461510 h 4461510"/>
              <a:gd name="connsiteX5" fmla="*/ 0 w 10904220"/>
              <a:gd name="connsiteY5" fmla="*/ 0 h 4461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04220" h="4461510">
                <a:moveTo>
                  <a:pt x="0" y="0"/>
                </a:moveTo>
                <a:lnTo>
                  <a:pt x="10904220" y="0"/>
                </a:lnTo>
                <a:lnTo>
                  <a:pt x="10904220" y="3681772"/>
                </a:lnTo>
                <a:lnTo>
                  <a:pt x="10124482" y="4461510"/>
                </a:lnTo>
                <a:lnTo>
                  <a:pt x="0" y="446151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25400"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76200" dist="38100" dir="2700000" algn="tl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720000" rtlCol="0" anchor="ctr"/>
          <a:lstStyle/>
          <a:p>
            <a:pPr indent="0" fontAlgn="auto">
              <a:lnSpc>
                <a:spcPct val="130000"/>
              </a:lnSpc>
            </a:pPr>
            <a:endParaRPr lang="zh-CN" altLang="en-US" kern="0" spc="0" dirty="0">
              <a:ln>
                <a:noFill/>
                <a:prstDash val="sysDot"/>
              </a:ln>
              <a:solidFill>
                <a:srgbClr val="262626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22" name="矩形: 圆角 21"/>
          <p:cNvSpPr/>
          <p:nvPr>
            <p:custDataLst>
              <p:tags r:id="rId6"/>
            </p:custDataLst>
          </p:nvPr>
        </p:nvSpPr>
        <p:spPr>
          <a:xfrm>
            <a:off x="672465" y="1718310"/>
            <a:ext cx="10904855" cy="443230"/>
          </a:xfrm>
          <a:prstGeom prst="round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7"/>
            </p:custDataLst>
          </p:nvPr>
        </p:nvSpPr>
        <p:spPr>
          <a:xfrm flipH="1">
            <a:off x="10309225" y="1776730"/>
            <a:ext cx="107950" cy="107950"/>
          </a:xfrm>
          <a:prstGeom prst="ellipse">
            <a:avLst/>
          </a:prstGeom>
          <a:noFill/>
          <a:ln w="1587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弧形 2"/>
          <p:cNvSpPr/>
          <p:nvPr>
            <p:custDataLst>
              <p:tags r:id="rId8"/>
            </p:custDataLst>
          </p:nvPr>
        </p:nvSpPr>
        <p:spPr>
          <a:xfrm flipH="1">
            <a:off x="10257790" y="1581150"/>
            <a:ext cx="179705" cy="248285"/>
          </a:xfrm>
          <a:prstGeom prst="arc">
            <a:avLst>
              <a:gd name="adj1" fmla="val 4337702"/>
              <a:gd name="adj2" fmla="val 0"/>
            </a:avLst>
          </a:prstGeom>
          <a:noFill/>
          <a:ln w="44450"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9"/>
            </p:custDataLst>
          </p:nvPr>
        </p:nvSpPr>
        <p:spPr>
          <a:xfrm flipH="1">
            <a:off x="9706610" y="1776730"/>
            <a:ext cx="107950" cy="107950"/>
          </a:xfrm>
          <a:prstGeom prst="ellipse">
            <a:avLst/>
          </a:prstGeom>
          <a:noFill/>
          <a:ln w="1587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弧形 4"/>
          <p:cNvSpPr/>
          <p:nvPr>
            <p:custDataLst>
              <p:tags r:id="rId10"/>
            </p:custDataLst>
          </p:nvPr>
        </p:nvSpPr>
        <p:spPr>
          <a:xfrm flipH="1">
            <a:off x="9655175" y="1581150"/>
            <a:ext cx="179705" cy="248285"/>
          </a:xfrm>
          <a:prstGeom prst="arc">
            <a:avLst>
              <a:gd name="adj1" fmla="val 4337702"/>
              <a:gd name="adj2" fmla="val 0"/>
            </a:avLst>
          </a:prstGeom>
          <a:noFill/>
          <a:ln w="44450"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>
            <p:custDataLst>
              <p:tags r:id="rId11"/>
            </p:custDataLst>
          </p:nvPr>
        </p:nvSpPr>
        <p:spPr>
          <a:xfrm flipH="1">
            <a:off x="9103995" y="1776730"/>
            <a:ext cx="107950" cy="107950"/>
          </a:xfrm>
          <a:prstGeom prst="ellipse">
            <a:avLst/>
          </a:prstGeom>
          <a:noFill/>
          <a:ln w="1587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弧形 6"/>
          <p:cNvSpPr/>
          <p:nvPr>
            <p:custDataLst>
              <p:tags r:id="rId12"/>
            </p:custDataLst>
          </p:nvPr>
        </p:nvSpPr>
        <p:spPr>
          <a:xfrm flipH="1">
            <a:off x="9052560" y="1581150"/>
            <a:ext cx="179705" cy="248285"/>
          </a:xfrm>
          <a:prstGeom prst="arc">
            <a:avLst>
              <a:gd name="adj1" fmla="val 4337702"/>
              <a:gd name="adj2" fmla="val 0"/>
            </a:avLst>
          </a:prstGeom>
          <a:noFill/>
          <a:ln w="44450"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13"/>
            </p:custDataLst>
          </p:nvPr>
        </p:nvSpPr>
        <p:spPr>
          <a:xfrm>
            <a:off x="1599565" y="1776730"/>
            <a:ext cx="107950" cy="107950"/>
          </a:xfrm>
          <a:prstGeom prst="ellipse">
            <a:avLst/>
          </a:prstGeom>
          <a:noFill/>
          <a:ln w="1587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弧形 9"/>
          <p:cNvSpPr/>
          <p:nvPr>
            <p:custDataLst>
              <p:tags r:id="rId14"/>
            </p:custDataLst>
          </p:nvPr>
        </p:nvSpPr>
        <p:spPr>
          <a:xfrm>
            <a:off x="1576070" y="1581150"/>
            <a:ext cx="179705" cy="248285"/>
          </a:xfrm>
          <a:prstGeom prst="arc">
            <a:avLst>
              <a:gd name="adj1" fmla="val 4272007"/>
              <a:gd name="adj2" fmla="val 0"/>
            </a:avLst>
          </a:prstGeom>
          <a:noFill/>
          <a:ln w="44450"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15"/>
            </p:custDataLst>
          </p:nvPr>
        </p:nvSpPr>
        <p:spPr>
          <a:xfrm>
            <a:off x="2202180" y="1776730"/>
            <a:ext cx="107950" cy="107950"/>
          </a:xfrm>
          <a:prstGeom prst="ellipse">
            <a:avLst/>
          </a:prstGeom>
          <a:noFill/>
          <a:ln w="1587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弧形 18"/>
          <p:cNvSpPr/>
          <p:nvPr>
            <p:custDataLst>
              <p:tags r:id="rId16"/>
            </p:custDataLst>
          </p:nvPr>
        </p:nvSpPr>
        <p:spPr>
          <a:xfrm>
            <a:off x="2179320" y="1581150"/>
            <a:ext cx="179705" cy="248285"/>
          </a:xfrm>
          <a:prstGeom prst="arc">
            <a:avLst>
              <a:gd name="adj1" fmla="val 4272007"/>
              <a:gd name="adj2" fmla="val 0"/>
            </a:avLst>
          </a:prstGeom>
          <a:noFill/>
          <a:ln w="44450"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>
            <p:custDataLst>
              <p:tags r:id="rId17"/>
            </p:custDataLst>
          </p:nvPr>
        </p:nvSpPr>
        <p:spPr>
          <a:xfrm>
            <a:off x="2804795" y="1776730"/>
            <a:ext cx="107950" cy="107950"/>
          </a:xfrm>
          <a:prstGeom prst="ellipse">
            <a:avLst/>
          </a:prstGeom>
          <a:noFill/>
          <a:ln w="1587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弧形 20"/>
          <p:cNvSpPr/>
          <p:nvPr>
            <p:custDataLst>
              <p:tags r:id="rId18"/>
            </p:custDataLst>
          </p:nvPr>
        </p:nvSpPr>
        <p:spPr>
          <a:xfrm>
            <a:off x="2780665" y="1581150"/>
            <a:ext cx="179705" cy="248285"/>
          </a:xfrm>
          <a:prstGeom prst="arc">
            <a:avLst>
              <a:gd name="adj1" fmla="val 4272007"/>
              <a:gd name="adj2" fmla="val 0"/>
            </a:avLst>
          </a:prstGeom>
          <a:noFill/>
          <a:ln w="44450"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9"/>
            </p:custDataLst>
          </p:nvPr>
        </p:nvSpPr>
        <p:spPr>
          <a:xfrm>
            <a:off x="1007745" y="2270125"/>
            <a:ext cx="9409430" cy="331025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下面这篇通知写得如何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请说出理由并加以修改。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紧急通知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兹定于下星期五在学校阶梯教室召开班会，研究我班的春季植树问题，请有关人员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准时到会。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                       22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机电一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班班长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0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7" name="任意多边形: 形状 356"/>
          <p:cNvSpPr/>
          <p:nvPr>
            <p:custDataLst>
              <p:tags r:id="rId1"/>
            </p:custDataLst>
          </p:nvPr>
        </p:nvSpPr>
        <p:spPr>
          <a:xfrm>
            <a:off x="673100" y="1801495"/>
            <a:ext cx="10904220" cy="4461510"/>
          </a:xfrm>
          <a:custGeom>
            <a:avLst/>
            <a:gdLst>
              <a:gd name="connsiteX0" fmla="*/ 0 w 10904220"/>
              <a:gd name="connsiteY0" fmla="*/ 0 h 4461510"/>
              <a:gd name="connsiteX1" fmla="*/ 10904220 w 10904220"/>
              <a:gd name="connsiteY1" fmla="*/ 0 h 4461510"/>
              <a:gd name="connsiteX2" fmla="*/ 10904220 w 10904220"/>
              <a:gd name="connsiteY2" fmla="*/ 3681772 h 4461510"/>
              <a:gd name="connsiteX3" fmla="*/ 10124482 w 10904220"/>
              <a:gd name="connsiteY3" fmla="*/ 4461510 h 4461510"/>
              <a:gd name="connsiteX4" fmla="*/ 0 w 10904220"/>
              <a:gd name="connsiteY4" fmla="*/ 4461510 h 4461510"/>
              <a:gd name="connsiteX5" fmla="*/ 0 w 10904220"/>
              <a:gd name="connsiteY5" fmla="*/ 0 h 4461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04220" h="4461510">
                <a:moveTo>
                  <a:pt x="0" y="0"/>
                </a:moveTo>
                <a:lnTo>
                  <a:pt x="10904220" y="0"/>
                </a:lnTo>
                <a:lnTo>
                  <a:pt x="10904220" y="3681772"/>
                </a:lnTo>
                <a:lnTo>
                  <a:pt x="10124482" y="4461510"/>
                </a:lnTo>
                <a:lnTo>
                  <a:pt x="0" y="4461510"/>
                </a:lnTo>
                <a:lnTo>
                  <a:pt x="0" y="0"/>
                </a:lnTo>
                <a:close/>
              </a:path>
            </a:pathLst>
          </a:custGeom>
          <a:ln w="25400">
            <a:noFill/>
          </a:ln>
          <a:effectLst>
            <a:outerShdw blurRad="76200" dist="38100" dir="2700000" algn="tl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720000" rtlCol="0" anchor="ctr"/>
          <a:lstStyle/>
          <a:p>
            <a:pPr indent="0" fontAlgn="auto">
              <a:lnSpc>
                <a:spcPct val="130000"/>
              </a:lnSpc>
            </a:pPr>
            <a:endParaRPr lang="zh-CN" altLang="en-US" kern="0" spc="0" dirty="0">
              <a:ln>
                <a:noFill/>
                <a:prstDash val="sysDot"/>
              </a:ln>
              <a:solidFill>
                <a:srgbClr val="262626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: 形状 1388"/>
          <p:cNvSpPr/>
          <p:nvPr>
            <p:custDataLst>
              <p:tags r:id="rId3"/>
            </p:custDataLst>
          </p:nvPr>
        </p:nvSpPr>
        <p:spPr>
          <a:xfrm>
            <a:off x="673100" y="1717675"/>
            <a:ext cx="10904220" cy="4562475"/>
          </a:xfrm>
          <a:custGeom>
            <a:avLst/>
            <a:gdLst>
              <a:gd name="connsiteX0" fmla="*/ 4515326 w 4682585"/>
              <a:gd name="connsiteY0" fmla="*/ 1881473 h 2174272"/>
              <a:gd name="connsiteX1" fmla="*/ 4515326 w 4682585"/>
              <a:gd name="connsiteY1" fmla="*/ 2028063 h 2174272"/>
              <a:gd name="connsiteX2" fmla="*/ 4673060 w 4682585"/>
              <a:gd name="connsiteY2" fmla="*/ 2028063 h 2174272"/>
              <a:gd name="connsiteX3" fmla="*/ 4673060 w 4682585"/>
              <a:gd name="connsiteY3" fmla="*/ 1881473 h 2174272"/>
              <a:gd name="connsiteX4" fmla="*/ 4348068 w 4682585"/>
              <a:gd name="connsiteY4" fmla="*/ 1881473 h 2174272"/>
              <a:gd name="connsiteX5" fmla="*/ 4348068 w 4682585"/>
              <a:gd name="connsiteY5" fmla="*/ 2028063 h 2174272"/>
              <a:gd name="connsiteX6" fmla="*/ 4505801 w 4682585"/>
              <a:gd name="connsiteY6" fmla="*/ 2028063 h 2174272"/>
              <a:gd name="connsiteX7" fmla="*/ 4505801 w 4682585"/>
              <a:gd name="connsiteY7" fmla="*/ 1881473 h 2174272"/>
              <a:gd name="connsiteX8" fmla="*/ 4180809 w 4682585"/>
              <a:gd name="connsiteY8" fmla="*/ 1881473 h 2174272"/>
              <a:gd name="connsiteX9" fmla="*/ 4180809 w 4682585"/>
              <a:gd name="connsiteY9" fmla="*/ 2028063 h 2174272"/>
              <a:gd name="connsiteX10" fmla="*/ 4338543 w 4682585"/>
              <a:gd name="connsiteY10" fmla="*/ 2028063 h 2174272"/>
              <a:gd name="connsiteX11" fmla="*/ 4338543 w 4682585"/>
              <a:gd name="connsiteY11" fmla="*/ 1881473 h 2174272"/>
              <a:gd name="connsiteX12" fmla="*/ 4013550 w 4682585"/>
              <a:gd name="connsiteY12" fmla="*/ 1881473 h 2174272"/>
              <a:gd name="connsiteX13" fmla="*/ 4013550 w 4682585"/>
              <a:gd name="connsiteY13" fmla="*/ 2028063 h 2174272"/>
              <a:gd name="connsiteX14" fmla="*/ 4171284 w 4682585"/>
              <a:gd name="connsiteY14" fmla="*/ 2028063 h 2174272"/>
              <a:gd name="connsiteX15" fmla="*/ 4171284 w 4682585"/>
              <a:gd name="connsiteY15" fmla="*/ 1881473 h 2174272"/>
              <a:gd name="connsiteX16" fmla="*/ 3846291 w 4682585"/>
              <a:gd name="connsiteY16" fmla="*/ 1881473 h 2174272"/>
              <a:gd name="connsiteX17" fmla="*/ 3846291 w 4682585"/>
              <a:gd name="connsiteY17" fmla="*/ 2028063 h 2174272"/>
              <a:gd name="connsiteX18" fmla="*/ 4004025 w 4682585"/>
              <a:gd name="connsiteY18" fmla="*/ 2028063 h 2174272"/>
              <a:gd name="connsiteX19" fmla="*/ 4004025 w 4682585"/>
              <a:gd name="connsiteY19" fmla="*/ 1881473 h 2174272"/>
              <a:gd name="connsiteX20" fmla="*/ 3678936 w 4682585"/>
              <a:gd name="connsiteY20" fmla="*/ 1881473 h 2174272"/>
              <a:gd name="connsiteX21" fmla="*/ 3678936 w 4682585"/>
              <a:gd name="connsiteY21" fmla="*/ 2028063 h 2174272"/>
              <a:gd name="connsiteX22" fmla="*/ 3836766 w 4682585"/>
              <a:gd name="connsiteY22" fmla="*/ 2028063 h 2174272"/>
              <a:gd name="connsiteX23" fmla="*/ 3836766 w 4682585"/>
              <a:gd name="connsiteY23" fmla="*/ 1881473 h 2174272"/>
              <a:gd name="connsiteX24" fmla="*/ 3511677 w 4682585"/>
              <a:gd name="connsiteY24" fmla="*/ 1881473 h 2174272"/>
              <a:gd name="connsiteX25" fmla="*/ 3511677 w 4682585"/>
              <a:gd name="connsiteY25" fmla="*/ 2028063 h 2174272"/>
              <a:gd name="connsiteX26" fmla="*/ 3669411 w 4682585"/>
              <a:gd name="connsiteY26" fmla="*/ 2028063 h 2174272"/>
              <a:gd name="connsiteX27" fmla="*/ 3669411 w 4682585"/>
              <a:gd name="connsiteY27" fmla="*/ 1881473 h 2174272"/>
              <a:gd name="connsiteX28" fmla="*/ 3344418 w 4682585"/>
              <a:gd name="connsiteY28" fmla="*/ 1881473 h 2174272"/>
              <a:gd name="connsiteX29" fmla="*/ 3344418 w 4682585"/>
              <a:gd name="connsiteY29" fmla="*/ 2028063 h 2174272"/>
              <a:gd name="connsiteX30" fmla="*/ 3502152 w 4682585"/>
              <a:gd name="connsiteY30" fmla="*/ 2028063 h 2174272"/>
              <a:gd name="connsiteX31" fmla="*/ 3502152 w 4682585"/>
              <a:gd name="connsiteY31" fmla="*/ 1881473 h 2174272"/>
              <a:gd name="connsiteX32" fmla="*/ 3177159 w 4682585"/>
              <a:gd name="connsiteY32" fmla="*/ 1881473 h 2174272"/>
              <a:gd name="connsiteX33" fmla="*/ 3177159 w 4682585"/>
              <a:gd name="connsiteY33" fmla="*/ 2028063 h 2174272"/>
              <a:gd name="connsiteX34" fmla="*/ 3334893 w 4682585"/>
              <a:gd name="connsiteY34" fmla="*/ 2028063 h 2174272"/>
              <a:gd name="connsiteX35" fmla="*/ 3334893 w 4682585"/>
              <a:gd name="connsiteY35" fmla="*/ 1881473 h 2174272"/>
              <a:gd name="connsiteX36" fmla="*/ 3009900 w 4682585"/>
              <a:gd name="connsiteY36" fmla="*/ 1881473 h 2174272"/>
              <a:gd name="connsiteX37" fmla="*/ 3009900 w 4682585"/>
              <a:gd name="connsiteY37" fmla="*/ 2028063 h 2174272"/>
              <a:gd name="connsiteX38" fmla="*/ 3167634 w 4682585"/>
              <a:gd name="connsiteY38" fmla="*/ 2028063 h 2174272"/>
              <a:gd name="connsiteX39" fmla="*/ 3167634 w 4682585"/>
              <a:gd name="connsiteY39" fmla="*/ 1881473 h 2174272"/>
              <a:gd name="connsiteX40" fmla="*/ 2842641 w 4682585"/>
              <a:gd name="connsiteY40" fmla="*/ 1881473 h 2174272"/>
              <a:gd name="connsiteX41" fmla="*/ 2842641 w 4682585"/>
              <a:gd name="connsiteY41" fmla="*/ 2028063 h 2174272"/>
              <a:gd name="connsiteX42" fmla="*/ 3000375 w 4682585"/>
              <a:gd name="connsiteY42" fmla="*/ 2028063 h 2174272"/>
              <a:gd name="connsiteX43" fmla="*/ 3000375 w 4682585"/>
              <a:gd name="connsiteY43" fmla="*/ 1881473 h 2174272"/>
              <a:gd name="connsiteX44" fmla="*/ 2675382 w 4682585"/>
              <a:gd name="connsiteY44" fmla="*/ 1881473 h 2174272"/>
              <a:gd name="connsiteX45" fmla="*/ 2675382 w 4682585"/>
              <a:gd name="connsiteY45" fmla="*/ 2028063 h 2174272"/>
              <a:gd name="connsiteX46" fmla="*/ 2833116 w 4682585"/>
              <a:gd name="connsiteY46" fmla="*/ 2028063 h 2174272"/>
              <a:gd name="connsiteX47" fmla="*/ 2833116 w 4682585"/>
              <a:gd name="connsiteY47" fmla="*/ 1881473 h 2174272"/>
              <a:gd name="connsiteX48" fmla="*/ 2508123 w 4682585"/>
              <a:gd name="connsiteY48" fmla="*/ 1881473 h 2174272"/>
              <a:gd name="connsiteX49" fmla="*/ 2508123 w 4682585"/>
              <a:gd name="connsiteY49" fmla="*/ 2028063 h 2174272"/>
              <a:gd name="connsiteX50" fmla="*/ 2665857 w 4682585"/>
              <a:gd name="connsiteY50" fmla="*/ 2028063 h 2174272"/>
              <a:gd name="connsiteX51" fmla="*/ 2665857 w 4682585"/>
              <a:gd name="connsiteY51" fmla="*/ 1881473 h 2174272"/>
              <a:gd name="connsiteX52" fmla="*/ 2340864 w 4682585"/>
              <a:gd name="connsiteY52" fmla="*/ 1881473 h 2174272"/>
              <a:gd name="connsiteX53" fmla="*/ 2340864 w 4682585"/>
              <a:gd name="connsiteY53" fmla="*/ 2028063 h 2174272"/>
              <a:gd name="connsiteX54" fmla="*/ 2498598 w 4682585"/>
              <a:gd name="connsiteY54" fmla="*/ 2028063 h 2174272"/>
              <a:gd name="connsiteX55" fmla="*/ 2498598 w 4682585"/>
              <a:gd name="connsiteY55" fmla="*/ 1881473 h 2174272"/>
              <a:gd name="connsiteX56" fmla="*/ 2173510 w 4682585"/>
              <a:gd name="connsiteY56" fmla="*/ 1881473 h 2174272"/>
              <a:gd name="connsiteX57" fmla="*/ 2173510 w 4682585"/>
              <a:gd name="connsiteY57" fmla="*/ 2028063 h 2174272"/>
              <a:gd name="connsiteX58" fmla="*/ 2331339 w 4682585"/>
              <a:gd name="connsiteY58" fmla="*/ 2028063 h 2174272"/>
              <a:gd name="connsiteX59" fmla="*/ 2331339 w 4682585"/>
              <a:gd name="connsiteY59" fmla="*/ 1881473 h 2174272"/>
              <a:gd name="connsiteX60" fmla="*/ 2006251 w 4682585"/>
              <a:gd name="connsiteY60" fmla="*/ 1881473 h 2174272"/>
              <a:gd name="connsiteX61" fmla="*/ 2006251 w 4682585"/>
              <a:gd name="connsiteY61" fmla="*/ 2028063 h 2174272"/>
              <a:gd name="connsiteX62" fmla="*/ 2163985 w 4682585"/>
              <a:gd name="connsiteY62" fmla="*/ 2028063 h 2174272"/>
              <a:gd name="connsiteX63" fmla="*/ 2163985 w 4682585"/>
              <a:gd name="connsiteY63" fmla="*/ 1881473 h 2174272"/>
              <a:gd name="connsiteX64" fmla="*/ 1838992 w 4682585"/>
              <a:gd name="connsiteY64" fmla="*/ 1881473 h 2174272"/>
              <a:gd name="connsiteX65" fmla="*/ 1838992 w 4682585"/>
              <a:gd name="connsiteY65" fmla="*/ 2028063 h 2174272"/>
              <a:gd name="connsiteX66" fmla="*/ 1996726 w 4682585"/>
              <a:gd name="connsiteY66" fmla="*/ 2028063 h 2174272"/>
              <a:gd name="connsiteX67" fmla="*/ 1996726 w 4682585"/>
              <a:gd name="connsiteY67" fmla="*/ 1881473 h 2174272"/>
              <a:gd name="connsiteX68" fmla="*/ 1671733 w 4682585"/>
              <a:gd name="connsiteY68" fmla="*/ 1881473 h 2174272"/>
              <a:gd name="connsiteX69" fmla="*/ 1671733 w 4682585"/>
              <a:gd name="connsiteY69" fmla="*/ 2028063 h 2174272"/>
              <a:gd name="connsiteX70" fmla="*/ 1829467 w 4682585"/>
              <a:gd name="connsiteY70" fmla="*/ 2028063 h 2174272"/>
              <a:gd name="connsiteX71" fmla="*/ 1829467 w 4682585"/>
              <a:gd name="connsiteY71" fmla="*/ 1881473 h 2174272"/>
              <a:gd name="connsiteX72" fmla="*/ 1504474 w 4682585"/>
              <a:gd name="connsiteY72" fmla="*/ 1881473 h 2174272"/>
              <a:gd name="connsiteX73" fmla="*/ 1504474 w 4682585"/>
              <a:gd name="connsiteY73" fmla="*/ 2028063 h 2174272"/>
              <a:gd name="connsiteX74" fmla="*/ 1662208 w 4682585"/>
              <a:gd name="connsiteY74" fmla="*/ 2028063 h 2174272"/>
              <a:gd name="connsiteX75" fmla="*/ 1662208 w 4682585"/>
              <a:gd name="connsiteY75" fmla="*/ 1881473 h 2174272"/>
              <a:gd name="connsiteX76" fmla="*/ 1337215 w 4682585"/>
              <a:gd name="connsiteY76" fmla="*/ 1881473 h 2174272"/>
              <a:gd name="connsiteX77" fmla="*/ 1337215 w 4682585"/>
              <a:gd name="connsiteY77" fmla="*/ 2028063 h 2174272"/>
              <a:gd name="connsiteX78" fmla="*/ 1494949 w 4682585"/>
              <a:gd name="connsiteY78" fmla="*/ 2028063 h 2174272"/>
              <a:gd name="connsiteX79" fmla="*/ 1494949 w 4682585"/>
              <a:gd name="connsiteY79" fmla="*/ 1881473 h 2174272"/>
              <a:gd name="connsiteX80" fmla="*/ 1169956 w 4682585"/>
              <a:gd name="connsiteY80" fmla="*/ 1881473 h 2174272"/>
              <a:gd name="connsiteX81" fmla="*/ 1169956 w 4682585"/>
              <a:gd name="connsiteY81" fmla="*/ 2028063 h 2174272"/>
              <a:gd name="connsiteX82" fmla="*/ 1327690 w 4682585"/>
              <a:gd name="connsiteY82" fmla="*/ 2028063 h 2174272"/>
              <a:gd name="connsiteX83" fmla="*/ 1327690 w 4682585"/>
              <a:gd name="connsiteY83" fmla="*/ 1881473 h 2174272"/>
              <a:gd name="connsiteX84" fmla="*/ 1002697 w 4682585"/>
              <a:gd name="connsiteY84" fmla="*/ 1881473 h 2174272"/>
              <a:gd name="connsiteX85" fmla="*/ 1002697 w 4682585"/>
              <a:gd name="connsiteY85" fmla="*/ 2028063 h 2174272"/>
              <a:gd name="connsiteX86" fmla="*/ 1160431 w 4682585"/>
              <a:gd name="connsiteY86" fmla="*/ 2028063 h 2174272"/>
              <a:gd name="connsiteX87" fmla="*/ 1160431 w 4682585"/>
              <a:gd name="connsiteY87" fmla="*/ 1881473 h 2174272"/>
              <a:gd name="connsiteX88" fmla="*/ 835438 w 4682585"/>
              <a:gd name="connsiteY88" fmla="*/ 1881473 h 2174272"/>
              <a:gd name="connsiteX89" fmla="*/ 835438 w 4682585"/>
              <a:gd name="connsiteY89" fmla="*/ 2028063 h 2174272"/>
              <a:gd name="connsiteX90" fmla="*/ 993172 w 4682585"/>
              <a:gd name="connsiteY90" fmla="*/ 2028063 h 2174272"/>
              <a:gd name="connsiteX91" fmla="*/ 993172 w 4682585"/>
              <a:gd name="connsiteY91" fmla="*/ 1881473 h 2174272"/>
              <a:gd name="connsiteX92" fmla="*/ 668179 w 4682585"/>
              <a:gd name="connsiteY92" fmla="*/ 1881473 h 2174272"/>
              <a:gd name="connsiteX93" fmla="*/ 668179 w 4682585"/>
              <a:gd name="connsiteY93" fmla="*/ 2028063 h 2174272"/>
              <a:gd name="connsiteX94" fmla="*/ 825913 w 4682585"/>
              <a:gd name="connsiteY94" fmla="*/ 2028063 h 2174272"/>
              <a:gd name="connsiteX95" fmla="*/ 825913 w 4682585"/>
              <a:gd name="connsiteY95" fmla="*/ 1881473 h 2174272"/>
              <a:gd name="connsiteX96" fmla="*/ 500920 w 4682585"/>
              <a:gd name="connsiteY96" fmla="*/ 1881473 h 2174272"/>
              <a:gd name="connsiteX97" fmla="*/ 500920 w 4682585"/>
              <a:gd name="connsiteY97" fmla="*/ 2028063 h 2174272"/>
              <a:gd name="connsiteX98" fmla="*/ 658654 w 4682585"/>
              <a:gd name="connsiteY98" fmla="*/ 2028063 h 2174272"/>
              <a:gd name="connsiteX99" fmla="*/ 658654 w 4682585"/>
              <a:gd name="connsiteY99" fmla="*/ 1881473 h 2174272"/>
              <a:gd name="connsiteX100" fmla="*/ 333566 w 4682585"/>
              <a:gd name="connsiteY100" fmla="*/ 1881473 h 2174272"/>
              <a:gd name="connsiteX101" fmla="*/ 333566 w 4682585"/>
              <a:gd name="connsiteY101" fmla="*/ 2028063 h 2174272"/>
              <a:gd name="connsiteX102" fmla="*/ 491395 w 4682585"/>
              <a:gd name="connsiteY102" fmla="*/ 2028063 h 2174272"/>
              <a:gd name="connsiteX103" fmla="*/ 491395 w 4682585"/>
              <a:gd name="connsiteY103" fmla="*/ 1881473 h 2174272"/>
              <a:gd name="connsiteX104" fmla="*/ 166307 w 4682585"/>
              <a:gd name="connsiteY104" fmla="*/ 1881473 h 2174272"/>
              <a:gd name="connsiteX105" fmla="*/ 166307 w 4682585"/>
              <a:gd name="connsiteY105" fmla="*/ 2028063 h 2174272"/>
              <a:gd name="connsiteX106" fmla="*/ 324041 w 4682585"/>
              <a:gd name="connsiteY106" fmla="*/ 2028063 h 2174272"/>
              <a:gd name="connsiteX107" fmla="*/ 324041 w 4682585"/>
              <a:gd name="connsiteY107" fmla="*/ 1881473 h 2174272"/>
              <a:gd name="connsiteX108" fmla="*/ 9525 w 4682585"/>
              <a:gd name="connsiteY108" fmla="*/ 1881473 h 2174272"/>
              <a:gd name="connsiteX109" fmla="*/ 9525 w 4682585"/>
              <a:gd name="connsiteY109" fmla="*/ 2028063 h 2174272"/>
              <a:gd name="connsiteX110" fmla="*/ 156782 w 4682585"/>
              <a:gd name="connsiteY110" fmla="*/ 2028063 h 2174272"/>
              <a:gd name="connsiteX111" fmla="*/ 156782 w 4682585"/>
              <a:gd name="connsiteY111" fmla="*/ 1881473 h 2174272"/>
              <a:gd name="connsiteX112" fmla="*/ 4515326 w 4682585"/>
              <a:gd name="connsiteY112" fmla="*/ 1725358 h 2174272"/>
              <a:gd name="connsiteX113" fmla="*/ 4515326 w 4682585"/>
              <a:gd name="connsiteY113" fmla="*/ 1871948 h 2174272"/>
              <a:gd name="connsiteX114" fmla="*/ 4673060 w 4682585"/>
              <a:gd name="connsiteY114" fmla="*/ 1871948 h 2174272"/>
              <a:gd name="connsiteX115" fmla="*/ 4673060 w 4682585"/>
              <a:gd name="connsiteY115" fmla="*/ 1725358 h 2174272"/>
              <a:gd name="connsiteX116" fmla="*/ 4348068 w 4682585"/>
              <a:gd name="connsiteY116" fmla="*/ 1725358 h 2174272"/>
              <a:gd name="connsiteX117" fmla="*/ 4348068 w 4682585"/>
              <a:gd name="connsiteY117" fmla="*/ 1871948 h 2174272"/>
              <a:gd name="connsiteX118" fmla="*/ 4505801 w 4682585"/>
              <a:gd name="connsiteY118" fmla="*/ 1871948 h 2174272"/>
              <a:gd name="connsiteX119" fmla="*/ 4505801 w 4682585"/>
              <a:gd name="connsiteY119" fmla="*/ 1725358 h 2174272"/>
              <a:gd name="connsiteX120" fmla="*/ 4180809 w 4682585"/>
              <a:gd name="connsiteY120" fmla="*/ 1725358 h 2174272"/>
              <a:gd name="connsiteX121" fmla="*/ 4180809 w 4682585"/>
              <a:gd name="connsiteY121" fmla="*/ 1871948 h 2174272"/>
              <a:gd name="connsiteX122" fmla="*/ 4338543 w 4682585"/>
              <a:gd name="connsiteY122" fmla="*/ 1871948 h 2174272"/>
              <a:gd name="connsiteX123" fmla="*/ 4338543 w 4682585"/>
              <a:gd name="connsiteY123" fmla="*/ 1725358 h 2174272"/>
              <a:gd name="connsiteX124" fmla="*/ 4013550 w 4682585"/>
              <a:gd name="connsiteY124" fmla="*/ 1725358 h 2174272"/>
              <a:gd name="connsiteX125" fmla="*/ 4013550 w 4682585"/>
              <a:gd name="connsiteY125" fmla="*/ 1871948 h 2174272"/>
              <a:gd name="connsiteX126" fmla="*/ 4171284 w 4682585"/>
              <a:gd name="connsiteY126" fmla="*/ 1871948 h 2174272"/>
              <a:gd name="connsiteX127" fmla="*/ 4171284 w 4682585"/>
              <a:gd name="connsiteY127" fmla="*/ 1725358 h 2174272"/>
              <a:gd name="connsiteX128" fmla="*/ 3846291 w 4682585"/>
              <a:gd name="connsiteY128" fmla="*/ 1725358 h 2174272"/>
              <a:gd name="connsiteX129" fmla="*/ 3846291 w 4682585"/>
              <a:gd name="connsiteY129" fmla="*/ 1871948 h 2174272"/>
              <a:gd name="connsiteX130" fmla="*/ 4004025 w 4682585"/>
              <a:gd name="connsiteY130" fmla="*/ 1871948 h 2174272"/>
              <a:gd name="connsiteX131" fmla="*/ 4004025 w 4682585"/>
              <a:gd name="connsiteY131" fmla="*/ 1725358 h 2174272"/>
              <a:gd name="connsiteX132" fmla="*/ 3678936 w 4682585"/>
              <a:gd name="connsiteY132" fmla="*/ 1725358 h 2174272"/>
              <a:gd name="connsiteX133" fmla="*/ 3678936 w 4682585"/>
              <a:gd name="connsiteY133" fmla="*/ 1871948 h 2174272"/>
              <a:gd name="connsiteX134" fmla="*/ 3836766 w 4682585"/>
              <a:gd name="connsiteY134" fmla="*/ 1871948 h 2174272"/>
              <a:gd name="connsiteX135" fmla="*/ 3836766 w 4682585"/>
              <a:gd name="connsiteY135" fmla="*/ 1725358 h 2174272"/>
              <a:gd name="connsiteX136" fmla="*/ 3511677 w 4682585"/>
              <a:gd name="connsiteY136" fmla="*/ 1725358 h 2174272"/>
              <a:gd name="connsiteX137" fmla="*/ 3511677 w 4682585"/>
              <a:gd name="connsiteY137" fmla="*/ 1871948 h 2174272"/>
              <a:gd name="connsiteX138" fmla="*/ 3669411 w 4682585"/>
              <a:gd name="connsiteY138" fmla="*/ 1871948 h 2174272"/>
              <a:gd name="connsiteX139" fmla="*/ 3669411 w 4682585"/>
              <a:gd name="connsiteY139" fmla="*/ 1725358 h 2174272"/>
              <a:gd name="connsiteX140" fmla="*/ 3344418 w 4682585"/>
              <a:gd name="connsiteY140" fmla="*/ 1725358 h 2174272"/>
              <a:gd name="connsiteX141" fmla="*/ 3344418 w 4682585"/>
              <a:gd name="connsiteY141" fmla="*/ 1871948 h 2174272"/>
              <a:gd name="connsiteX142" fmla="*/ 3502152 w 4682585"/>
              <a:gd name="connsiteY142" fmla="*/ 1871948 h 2174272"/>
              <a:gd name="connsiteX143" fmla="*/ 3502152 w 4682585"/>
              <a:gd name="connsiteY143" fmla="*/ 1725358 h 2174272"/>
              <a:gd name="connsiteX144" fmla="*/ 3177159 w 4682585"/>
              <a:gd name="connsiteY144" fmla="*/ 1725358 h 2174272"/>
              <a:gd name="connsiteX145" fmla="*/ 3177159 w 4682585"/>
              <a:gd name="connsiteY145" fmla="*/ 1871948 h 2174272"/>
              <a:gd name="connsiteX146" fmla="*/ 3334893 w 4682585"/>
              <a:gd name="connsiteY146" fmla="*/ 1871948 h 2174272"/>
              <a:gd name="connsiteX147" fmla="*/ 3334893 w 4682585"/>
              <a:gd name="connsiteY147" fmla="*/ 1725358 h 2174272"/>
              <a:gd name="connsiteX148" fmla="*/ 3009900 w 4682585"/>
              <a:gd name="connsiteY148" fmla="*/ 1725358 h 2174272"/>
              <a:gd name="connsiteX149" fmla="*/ 3009900 w 4682585"/>
              <a:gd name="connsiteY149" fmla="*/ 1871948 h 2174272"/>
              <a:gd name="connsiteX150" fmla="*/ 3167634 w 4682585"/>
              <a:gd name="connsiteY150" fmla="*/ 1871948 h 2174272"/>
              <a:gd name="connsiteX151" fmla="*/ 3167634 w 4682585"/>
              <a:gd name="connsiteY151" fmla="*/ 1725358 h 2174272"/>
              <a:gd name="connsiteX152" fmla="*/ 2842641 w 4682585"/>
              <a:gd name="connsiteY152" fmla="*/ 1725358 h 2174272"/>
              <a:gd name="connsiteX153" fmla="*/ 2842641 w 4682585"/>
              <a:gd name="connsiteY153" fmla="*/ 1871948 h 2174272"/>
              <a:gd name="connsiteX154" fmla="*/ 3000375 w 4682585"/>
              <a:gd name="connsiteY154" fmla="*/ 1871948 h 2174272"/>
              <a:gd name="connsiteX155" fmla="*/ 3000375 w 4682585"/>
              <a:gd name="connsiteY155" fmla="*/ 1725358 h 2174272"/>
              <a:gd name="connsiteX156" fmla="*/ 2675382 w 4682585"/>
              <a:gd name="connsiteY156" fmla="*/ 1725358 h 2174272"/>
              <a:gd name="connsiteX157" fmla="*/ 2675382 w 4682585"/>
              <a:gd name="connsiteY157" fmla="*/ 1871948 h 2174272"/>
              <a:gd name="connsiteX158" fmla="*/ 2833116 w 4682585"/>
              <a:gd name="connsiteY158" fmla="*/ 1871948 h 2174272"/>
              <a:gd name="connsiteX159" fmla="*/ 2833116 w 4682585"/>
              <a:gd name="connsiteY159" fmla="*/ 1725358 h 2174272"/>
              <a:gd name="connsiteX160" fmla="*/ 2508123 w 4682585"/>
              <a:gd name="connsiteY160" fmla="*/ 1725358 h 2174272"/>
              <a:gd name="connsiteX161" fmla="*/ 2508123 w 4682585"/>
              <a:gd name="connsiteY161" fmla="*/ 1871948 h 2174272"/>
              <a:gd name="connsiteX162" fmla="*/ 2665857 w 4682585"/>
              <a:gd name="connsiteY162" fmla="*/ 1871948 h 2174272"/>
              <a:gd name="connsiteX163" fmla="*/ 2665857 w 4682585"/>
              <a:gd name="connsiteY163" fmla="*/ 1725358 h 2174272"/>
              <a:gd name="connsiteX164" fmla="*/ 2340864 w 4682585"/>
              <a:gd name="connsiteY164" fmla="*/ 1725358 h 2174272"/>
              <a:gd name="connsiteX165" fmla="*/ 2340864 w 4682585"/>
              <a:gd name="connsiteY165" fmla="*/ 1871948 h 2174272"/>
              <a:gd name="connsiteX166" fmla="*/ 2498598 w 4682585"/>
              <a:gd name="connsiteY166" fmla="*/ 1871948 h 2174272"/>
              <a:gd name="connsiteX167" fmla="*/ 2498598 w 4682585"/>
              <a:gd name="connsiteY167" fmla="*/ 1725358 h 2174272"/>
              <a:gd name="connsiteX168" fmla="*/ 2173510 w 4682585"/>
              <a:gd name="connsiteY168" fmla="*/ 1725358 h 2174272"/>
              <a:gd name="connsiteX169" fmla="*/ 2173510 w 4682585"/>
              <a:gd name="connsiteY169" fmla="*/ 1871948 h 2174272"/>
              <a:gd name="connsiteX170" fmla="*/ 2331339 w 4682585"/>
              <a:gd name="connsiteY170" fmla="*/ 1871948 h 2174272"/>
              <a:gd name="connsiteX171" fmla="*/ 2331339 w 4682585"/>
              <a:gd name="connsiteY171" fmla="*/ 1725358 h 2174272"/>
              <a:gd name="connsiteX172" fmla="*/ 2006251 w 4682585"/>
              <a:gd name="connsiteY172" fmla="*/ 1725358 h 2174272"/>
              <a:gd name="connsiteX173" fmla="*/ 2006251 w 4682585"/>
              <a:gd name="connsiteY173" fmla="*/ 1871948 h 2174272"/>
              <a:gd name="connsiteX174" fmla="*/ 2163985 w 4682585"/>
              <a:gd name="connsiteY174" fmla="*/ 1871948 h 2174272"/>
              <a:gd name="connsiteX175" fmla="*/ 2163985 w 4682585"/>
              <a:gd name="connsiteY175" fmla="*/ 1725358 h 2174272"/>
              <a:gd name="connsiteX176" fmla="*/ 1838992 w 4682585"/>
              <a:gd name="connsiteY176" fmla="*/ 1725358 h 2174272"/>
              <a:gd name="connsiteX177" fmla="*/ 1838992 w 4682585"/>
              <a:gd name="connsiteY177" fmla="*/ 1871948 h 2174272"/>
              <a:gd name="connsiteX178" fmla="*/ 1996726 w 4682585"/>
              <a:gd name="connsiteY178" fmla="*/ 1871948 h 2174272"/>
              <a:gd name="connsiteX179" fmla="*/ 1996726 w 4682585"/>
              <a:gd name="connsiteY179" fmla="*/ 1725358 h 2174272"/>
              <a:gd name="connsiteX180" fmla="*/ 1671733 w 4682585"/>
              <a:gd name="connsiteY180" fmla="*/ 1725358 h 2174272"/>
              <a:gd name="connsiteX181" fmla="*/ 1671733 w 4682585"/>
              <a:gd name="connsiteY181" fmla="*/ 1871948 h 2174272"/>
              <a:gd name="connsiteX182" fmla="*/ 1829467 w 4682585"/>
              <a:gd name="connsiteY182" fmla="*/ 1871948 h 2174272"/>
              <a:gd name="connsiteX183" fmla="*/ 1829467 w 4682585"/>
              <a:gd name="connsiteY183" fmla="*/ 1725358 h 2174272"/>
              <a:gd name="connsiteX184" fmla="*/ 1504474 w 4682585"/>
              <a:gd name="connsiteY184" fmla="*/ 1725358 h 2174272"/>
              <a:gd name="connsiteX185" fmla="*/ 1504474 w 4682585"/>
              <a:gd name="connsiteY185" fmla="*/ 1871948 h 2174272"/>
              <a:gd name="connsiteX186" fmla="*/ 1662208 w 4682585"/>
              <a:gd name="connsiteY186" fmla="*/ 1871948 h 2174272"/>
              <a:gd name="connsiteX187" fmla="*/ 1662208 w 4682585"/>
              <a:gd name="connsiteY187" fmla="*/ 1725358 h 2174272"/>
              <a:gd name="connsiteX188" fmla="*/ 1337215 w 4682585"/>
              <a:gd name="connsiteY188" fmla="*/ 1725358 h 2174272"/>
              <a:gd name="connsiteX189" fmla="*/ 1337215 w 4682585"/>
              <a:gd name="connsiteY189" fmla="*/ 1871948 h 2174272"/>
              <a:gd name="connsiteX190" fmla="*/ 1494949 w 4682585"/>
              <a:gd name="connsiteY190" fmla="*/ 1871948 h 2174272"/>
              <a:gd name="connsiteX191" fmla="*/ 1494949 w 4682585"/>
              <a:gd name="connsiteY191" fmla="*/ 1725358 h 2174272"/>
              <a:gd name="connsiteX192" fmla="*/ 1169956 w 4682585"/>
              <a:gd name="connsiteY192" fmla="*/ 1725358 h 2174272"/>
              <a:gd name="connsiteX193" fmla="*/ 1169956 w 4682585"/>
              <a:gd name="connsiteY193" fmla="*/ 1871948 h 2174272"/>
              <a:gd name="connsiteX194" fmla="*/ 1327690 w 4682585"/>
              <a:gd name="connsiteY194" fmla="*/ 1871948 h 2174272"/>
              <a:gd name="connsiteX195" fmla="*/ 1327690 w 4682585"/>
              <a:gd name="connsiteY195" fmla="*/ 1725358 h 2174272"/>
              <a:gd name="connsiteX196" fmla="*/ 1002697 w 4682585"/>
              <a:gd name="connsiteY196" fmla="*/ 1725358 h 2174272"/>
              <a:gd name="connsiteX197" fmla="*/ 1002697 w 4682585"/>
              <a:gd name="connsiteY197" fmla="*/ 1871948 h 2174272"/>
              <a:gd name="connsiteX198" fmla="*/ 1160431 w 4682585"/>
              <a:gd name="connsiteY198" fmla="*/ 1871948 h 2174272"/>
              <a:gd name="connsiteX199" fmla="*/ 1160431 w 4682585"/>
              <a:gd name="connsiteY199" fmla="*/ 1725358 h 2174272"/>
              <a:gd name="connsiteX200" fmla="*/ 835438 w 4682585"/>
              <a:gd name="connsiteY200" fmla="*/ 1725358 h 2174272"/>
              <a:gd name="connsiteX201" fmla="*/ 835438 w 4682585"/>
              <a:gd name="connsiteY201" fmla="*/ 1871948 h 2174272"/>
              <a:gd name="connsiteX202" fmla="*/ 993172 w 4682585"/>
              <a:gd name="connsiteY202" fmla="*/ 1871948 h 2174272"/>
              <a:gd name="connsiteX203" fmla="*/ 993172 w 4682585"/>
              <a:gd name="connsiteY203" fmla="*/ 1725358 h 2174272"/>
              <a:gd name="connsiteX204" fmla="*/ 668179 w 4682585"/>
              <a:gd name="connsiteY204" fmla="*/ 1725358 h 2174272"/>
              <a:gd name="connsiteX205" fmla="*/ 668179 w 4682585"/>
              <a:gd name="connsiteY205" fmla="*/ 1871948 h 2174272"/>
              <a:gd name="connsiteX206" fmla="*/ 825913 w 4682585"/>
              <a:gd name="connsiteY206" fmla="*/ 1871948 h 2174272"/>
              <a:gd name="connsiteX207" fmla="*/ 825913 w 4682585"/>
              <a:gd name="connsiteY207" fmla="*/ 1725358 h 2174272"/>
              <a:gd name="connsiteX208" fmla="*/ 500920 w 4682585"/>
              <a:gd name="connsiteY208" fmla="*/ 1725358 h 2174272"/>
              <a:gd name="connsiteX209" fmla="*/ 500920 w 4682585"/>
              <a:gd name="connsiteY209" fmla="*/ 1871948 h 2174272"/>
              <a:gd name="connsiteX210" fmla="*/ 658654 w 4682585"/>
              <a:gd name="connsiteY210" fmla="*/ 1871948 h 2174272"/>
              <a:gd name="connsiteX211" fmla="*/ 658654 w 4682585"/>
              <a:gd name="connsiteY211" fmla="*/ 1725358 h 2174272"/>
              <a:gd name="connsiteX212" fmla="*/ 333566 w 4682585"/>
              <a:gd name="connsiteY212" fmla="*/ 1725358 h 2174272"/>
              <a:gd name="connsiteX213" fmla="*/ 333566 w 4682585"/>
              <a:gd name="connsiteY213" fmla="*/ 1871948 h 2174272"/>
              <a:gd name="connsiteX214" fmla="*/ 491395 w 4682585"/>
              <a:gd name="connsiteY214" fmla="*/ 1871948 h 2174272"/>
              <a:gd name="connsiteX215" fmla="*/ 491395 w 4682585"/>
              <a:gd name="connsiteY215" fmla="*/ 1725358 h 2174272"/>
              <a:gd name="connsiteX216" fmla="*/ 166307 w 4682585"/>
              <a:gd name="connsiteY216" fmla="*/ 1725358 h 2174272"/>
              <a:gd name="connsiteX217" fmla="*/ 166307 w 4682585"/>
              <a:gd name="connsiteY217" fmla="*/ 1871948 h 2174272"/>
              <a:gd name="connsiteX218" fmla="*/ 324041 w 4682585"/>
              <a:gd name="connsiteY218" fmla="*/ 1871948 h 2174272"/>
              <a:gd name="connsiteX219" fmla="*/ 324041 w 4682585"/>
              <a:gd name="connsiteY219" fmla="*/ 1725358 h 2174272"/>
              <a:gd name="connsiteX220" fmla="*/ 9525 w 4682585"/>
              <a:gd name="connsiteY220" fmla="*/ 1725358 h 2174272"/>
              <a:gd name="connsiteX221" fmla="*/ 9525 w 4682585"/>
              <a:gd name="connsiteY221" fmla="*/ 1871948 h 2174272"/>
              <a:gd name="connsiteX222" fmla="*/ 156782 w 4682585"/>
              <a:gd name="connsiteY222" fmla="*/ 1871948 h 2174272"/>
              <a:gd name="connsiteX223" fmla="*/ 156782 w 4682585"/>
              <a:gd name="connsiteY223" fmla="*/ 1725358 h 2174272"/>
              <a:gd name="connsiteX224" fmla="*/ 4515326 w 4682585"/>
              <a:gd name="connsiteY224" fmla="*/ 1569243 h 2174272"/>
              <a:gd name="connsiteX225" fmla="*/ 4515326 w 4682585"/>
              <a:gd name="connsiteY225" fmla="*/ 1715833 h 2174272"/>
              <a:gd name="connsiteX226" fmla="*/ 4673060 w 4682585"/>
              <a:gd name="connsiteY226" fmla="*/ 1715833 h 2174272"/>
              <a:gd name="connsiteX227" fmla="*/ 4673060 w 4682585"/>
              <a:gd name="connsiteY227" fmla="*/ 1569243 h 2174272"/>
              <a:gd name="connsiteX228" fmla="*/ 4348068 w 4682585"/>
              <a:gd name="connsiteY228" fmla="*/ 1569243 h 2174272"/>
              <a:gd name="connsiteX229" fmla="*/ 4348068 w 4682585"/>
              <a:gd name="connsiteY229" fmla="*/ 1715833 h 2174272"/>
              <a:gd name="connsiteX230" fmla="*/ 4505801 w 4682585"/>
              <a:gd name="connsiteY230" fmla="*/ 1715833 h 2174272"/>
              <a:gd name="connsiteX231" fmla="*/ 4505801 w 4682585"/>
              <a:gd name="connsiteY231" fmla="*/ 1569243 h 2174272"/>
              <a:gd name="connsiteX232" fmla="*/ 4180809 w 4682585"/>
              <a:gd name="connsiteY232" fmla="*/ 1569243 h 2174272"/>
              <a:gd name="connsiteX233" fmla="*/ 4180809 w 4682585"/>
              <a:gd name="connsiteY233" fmla="*/ 1715833 h 2174272"/>
              <a:gd name="connsiteX234" fmla="*/ 4338543 w 4682585"/>
              <a:gd name="connsiteY234" fmla="*/ 1715833 h 2174272"/>
              <a:gd name="connsiteX235" fmla="*/ 4338543 w 4682585"/>
              <a:gd name="connsiteY235" fmla="*/ 1569243 h 2174272"/>
              <a:gd name="connsiteX236" fmla="*/ 4013550 w 4682585"/>
              <a:gd name="connsiteY236" fmla="*/ 1569243 h 2174272"/>
              <a:gd name="connsiteX237" fmla="*/ 4013550 w 4682585"/>
              <a:gd name="connsiteY237" fmla="*/ 1715833 h 2174272"/>
              <a:gd name="connsiteX238" fmla="*/ 4171284 w 4682585"/>
              <a:gd name="connsiteY238" fmla="*/ 1715833 h 2174272"/>
              <a:gd name="connsiteX239" fmla="*/ 4171284 w 4682585"/>
              <a:gd name="connsiteY239" fmla="*/ 1569243 h 2174272"/>
              <a:gd name="connsiteX240" fmla="*/ 3846291 w 4682585"/>
              <a:gd name="connsiteY240" fmla="*/ 1569243 h 2174272"/>
              <a:gd name="connsiteX241" fmla="*/ 3846291 w 4682585"/>
              <a:gd name="connsiteY241" fmla="*/ 1715833 h 2174272"/>
              <a:gd name="connsiteX242" fmla="*/ 4004025 w 4682585"/>
              <a:gd name="connsiteY242" fmla="*/ 1715833 h 2174272"/>
              <a:gd name="connsiteX243" fmla="*/ 4004025 w 4682585"/>
              <a:gd name="connsiteY243" fmla="*/ 1569243 h 2174272"/>
              <a:gd name="connsiteX244" fmla="*/ 3678936 w 4682585"/>
              <a:gd name="connsiteY244" fmla="*/ 1569243 h 2174272"/>
              <a:gd name="connsiteX245" fmla="*/ 3678936 w 4682585"/>
              <a:gd name="connsiteY245" fmla="*/ 1715833 h 2174272"/>
              <a:gd name="connsiteX246" fmla="*/ 3836766 w 4682585"/>
              <a:gd name="connsiteY246" fmla="*/ 1715833 h 2174272"/>
              <a:gd name="connsiteX247" fmla="*/ 3836766 w 4682585"/>
              <a:gd name="connsiteY247" fmla="*/ 1569243 h 2174272"/>
              <a:gd name="connsiteX248" fmla="*/ 3511677 w 4682585"/>
              <a:gd name="connsiteY248" fmla="*/ 1569243 h 2174272"/>
              <a:gd name="connsiteX249" fmla="*/ 3511677 w 4682585"/>
              <a:gd name="connsiteY249" fmla="*/ 1715833 h 2174272"/>
              <a:gd name="connsiteX250" fmla="*/ 3669411 w 4682585"/>
              <a:gd name="connsiteY250" fmla="*/ 1715833 h 2174272"/>
              <a:gd name="connsiteX251" fmla="*/ 3669411 w 4682585"/>
              <a:gd name="connsiteY251" fmla="*/ 1569243 h 2174272"/>
              <a:gd name="connsiteX252" fmla="*/ 3344418 w 4682585"/>
              <a:gd name="connsiteY252" fmla="*/ 1569243 h 2174272"/>
              <a:gd name="connsiteX253" fmla="*/ 3344418 w 4682585"/>
              <a:gd name="connsiteY253" fmla="*/ 1715833 h 2174272"/>
              <a:gd name="connsiteX254" fmla="*/ 3502152 w 4682585"/>
              <a:gd name="connsiteY254" fmla="*/ 1715833 h 2174272"/>
              <a:gd name="connsiteX255" fmla="*/ 3502152 w 4682585"/>
              <a:gd name="connsiteY255" fmla="*/ 1569243 h 2174272"/>
              <a:gd name="connsiteX256" fmla="*/ 3177159 w 4682585"/>
              <a:gd name="connsiteY256" fmla="*/ 1569243 h 2174272"/>
              <a:gd name="connsiteX257" fmla="*/ 3177159 w 4682585"/>
              <a:gd name="connsiteY257" fmla="*/ 1715833 h 2174272"/>
              <a:gd name="connsiteX258" fmla="*/ 3334893 w 4682585"/>
              <a:gd name="connsiteY258" fmla="*/ 1715833 h 2174272"/>
              <a:gd name="connsiteX259" fmla="*/ 3334893 w 4682585"/>
              <a:gd name="connsiteY259" fmla="*/ 1569243 h 2174272"/>
              <a:gd name="connsiteX260" fmla="*/ 3009900 w 4682585"/>
              <a:gd name="connsiteY260" fmla="*/ 1569243 h 2174272"/>
              <a:gd name="connsiteX261" fmla="*/ 3009900 w 4682585"/>
              <a:gd name="connsiteY261" fmla="*/ 1715833 h 2174272"/>
              <a:gd name="connsiteX262" fmla="*/ 3167634 w 4682585"/>
              <a:gd name="connsiteY262" fmla="*/ 1715833 h 2174272"/>
              <a:gd name="connsiteX263" fmla="*/ 3167634 w 4682585"/>
              <a:gd name="connsiteY263" fmla="*/ 1569243 h 2174272"/>
              <a:gd name="connsiteX264" fmla="*/ 2842641 w 4682585"/>
              <a:gd name="connsiteY264" fmla="*/ 1569243 h 2174272"/>
              <a:gd name="connsiteX265" fmla="*/ 2842641 w 4682585"/>
              <a:gd name="connsiteY265" fmla="*/ 1715833 h 2174272"/>
              <a:gd name="connsiteX266" fmla="*/ 3000375 w 4682585"/>
              <a:gd name="connsiteY266" fmla="*/ 1715833 h 2174272"/>
              <a:gd name="connsiteX267" fmla="*/ 3000375 w 4682585"/>
              <a:gd name="connsiteY267" fmla="*/ 1569243 h 2174272"/>
              <a:gd name="connsiteX268" fmla="*/ 2675382 w 4682585"/>
              <a:gd name="connsiteY268" fmla="*/ 1569243 h 2174272"/>
              <a:gd name="connsiteX269" fmla="*/ 2675382 w 4682585"/>
              <a:gd name="connsiteY269" fmla="*/ 1715833 h 2174272"/>
              <a:gd name="connsiteX270" fmla="*/ 2833116 w 4682585"/>
              <a:gd name="connsiteY270" fmla="*/ 1715833 h 2174272"/>
              <a:gd name="connsiteX271" fmla="*/ 2833116 w 4682585"/>
              <a:gd name="connsiteY271" fmla="*/ 1569243 h 2174272"/>
              <a:gd name="connsiteX272" fmla="*/ 2508123 w 4682585"/>
              <a:gd name="connsiteY272" fmla="*/ 1569243 h 2174272"/>
              <a:gd name="connsiteX273" fmla="*/ 2508123 w 4682585"/>
              <a:gd name="connsiteY273" fmla="*/ 1715833 h 2174272"/>
              <a:gd name="connsiteX274" fmla="*/ 2665857 w 4682585"/>
              <a:gd name="connsiteY274" fmla="*/ 1715833 h 2174272"/>
              <a:gd name="connsiteX275" fmla="*/ 2665857 w 4682585"/>
              <a:gd name="connsiteY275" fmla="*/ 1569243 h 2174272"/>
              <a:gd name="connsiteX276" fmla="*/ 2340864 w 4682585"/>
              <a:gd name="connsiteY276" fmla="*/ 1569243 h 2174272"/>
              <a:gd name="connsiteX277" fmla="*/ 2340864 w 4682585"/>
              <a:gd name="connsiteY277" fmla="*/ 1715833 h 2174272"/>
              <a:gd name="connsiteX278" fmla="*/ 2498598 w 4682585"/>
              <a:gd name="connsiteY278" fmla="*/ 1715833 h 2174272"/>
              <a:gd name="connsiteX279" fmla="*/ 2498598 w 4682585"/>
              <a:gd name="connsiteY279" fmla="*/ 1569243 h 2174272"/>
              <a:gd name="connsiteX280" fmla="*/ 2173510 w 4682585"/>
              <a:gd name="connsiteY280" fmla="*/ 1569243 h 2174272"/>
              <a:gd name="connsiteX281" fmla="*/ 2173510 w 4682585"/>
              <a:gd name="connsiteY281" fmla="*/ 1715833 h 2174272"/>
              <a:gd name="connsiteX282" fmla="*/ 2331339 w 4682585"/>
              <a:gd name="connsiteY282" fmla="*/ 1715833 h 2174272"/>
              <a:gd name="connsiteX283" fmla="*/ 2331339 w 4682585"/>
              <a:gd name="connsiteY283" fmla="*/ 1569243 h 2174272"/>
              <a:gd name="connsiteX284" fmla="*/ 2006251 w 4682585"/>
              <a:gd name="connsiteY284" fmla="*/ 1569243 h 2174272"/>
              <a:gd name="connsiteX285" fmla="*/ 2006251 w 4682585"/>
              <a:gd name="connsiteY285" fmla="*/ 1715833 h 2174272"/>
              <a:gd name="connsiteX286" fmla="*/ 2163985 w 4682585"/>
              <a:gd name="connsiteY286" fmla="*/ 1715833 h 2174272"/>
              <a:gd name="connsiteX287" fmla="*/ 2163985 w 4682585"/>
              <a:gd name="connsiteY287" fmla="*/ 1569243 h 2174272"/>
              <a:gd name="connsiteX288" fmla="*/ 1838992 w 4682585"/>
              <a:gd name="connsiteY288" fmla="*/ 1569243 h 2174272"/>
              <a:gd name="connsiteX289" fmla="*/ 1838992 w 4682585"/>
              <a:gd name="connsiteY289" fmla="*/ 1715833 h 2174272"/>
              <a:gd name="connsiteX290" fmla="*/ 1996726 w 4682585"/>
              <a:gd name="connsiteY290" fmla="*/ 1715833 h 2174272"/>
              <a:gd name="connsiteX291" fmla="*/ 1996726 w 4682585"/>
              <a:gd name="connsiteY291" fmla="*/ 1569243 h 2174272"/>
              <a:gd name="connsiteX292" fmla="*/ 1671733 w 4682585"/>
              <a:gd name="connsiteY292" fmla="*/ 1569243 h 2174272"/>
              <a:gd name="connsiteX293" fmla="*/ 1671733 w 4682585"/>
              <a:gd name="connsiteY293" fmla="*/ 1715833 h 2174272"/>
              <a:gd name="connsiteX294" fmla="*/ 1829467 w 4682585"/>
              <a:gd name="connsiteY294" fmla="*/ 1715833 h 2174272"/>
              <a:gd name="connsiteX295" fmla="*/ 1829467 w 4682585"/>
              <a:gd name="connsiteY295" fmla="*/ 1569243 h 2174272"/>
              <a:gd name="connsiteX296" fmla="*/ 1504474 w 4682585"/>
              <a:gd name="connsiteY296" fmla="*/ 1569243 h 2174272"/>
              <a:gd name="connsiteX297" fmla="*/ 1504474 w 4682585"/>
              <a:gd name="connsiteY297" fmla="*/ 1715833 h 2174272"/>
              <a:gd name="connsiteX298" fmla="*/ 1662208 w 4682585"/>
              <a:gd name="connsiteY298" fmla="*/ 1715833 h 2174272"/>
              <a:gd name="connsiteX299" fmla="*/ 1662208 w 4682585"/>
              <a:gd name="connsiteY299" fmla="*/ 1569243 h 2174272"/>
              <a:gd name="connsiteX300" fmla="*/ 1337215 w 4682585"/>
              <a:gd name="connsiteY300" fmla="*/ 1569243 h 2174272"/>
              <a:gd name="connsiteX301" fmla="*/ 1337215 w 4682585"/>
              <a:gd name="connsiteY301" fmla="*/ 1715833 h 2174272"/>
              <a:gd name="connsiteX302" fmla="*/ 1494949 w 4682585"/>
              <a:gd name="connsiteY302" fmla="*/ 1715833 h 2174272"/>
              <a:gd name="connsiteX303" fmla="*/ 1494949 w 4682585"/>
              <a:gd name="connsiteY303" fmla="*/ 1569243 h 2174272"/>
              <a:gd name="connsiteX304" fmla="*/ 1169956 w 4682585"/>
              <a:gd name="connsiteY304" fmla="*/ 1569243 h 2174272"/>
              <a:gd name="connsiteX305" fmla="*/ 1169956 w 4682585"/>
              <a:gd name="connsiteY305" fmla="*/ 1715833 h 2174272"/>
              <a:gd name="connsiteX306" fmla="*/ 1327690 w 4682585"/>
              <a:gd name="connsiteY306" fmla="*/ 1715833 h 2174272"/>
              <a:gd name="connsiteX307" fmla="*/ 1327690 w 4682585"/>
              <a:gd name="connsiteY307" fmla="*/ 1569243 h 2174272"/>
              <a:gd name="connsiteX308" fmla="*/ 1002697 w 4682585"/>
              <a:gd name="connsiteY308" fmla="*/ 1569243 h 2174272"/>
              <a:gd name="connsiteX309" fmla="*/ 1002697 w 4682585"/>
              <a:gd name="connsiteY309" fmla="*/ 1715833 h 2174272"/>
              <a:gd name="connsiteX310" fmla="*/ 1160431 w 4682585"/>
              <a:gd name="connsiteY310" fmla="*/ 1715833 h 2174272"/>
              <a:gd name="connsiteX311" fmla="*/ 1160431 w 4682585"/>
              <a:gd name="connsiteY311" fmla="*/ 1569243 h 2174272"/>
              <a:gd name="connsiteX312" fmla="*/ 835438 w 4682585"/>
              <a:gd name="connsiteY312" fmla="*/ 1569243 h 2174272"/>
              <a:gd name="connsiteX313" fmla="*/ 835438 w 4682585"/>
              <a:gd name="connsiteY313" fmla="*/ 1715833 h 2174272"/>
              <a:gd name="connsiteX314" fmla="*/ 993172 w 4682585"/>
              <a:gd name="connsiteY314" fmla="*/ 1715833 h 2174272"/>
              <a:gd name="connsiteX315" fmla="*/ 993172 w 4682585"/>
              <a:gd name="connsiteY315" fmla="*/ 1569243 h 2174272"/>
              <a:gd name="connsiteX316" fmla="*/ 668179 w 4682585"/>
              <a:gd name="connsiteY316" fmla="*/ 1569243 h 2174272"/>
              <a:gd name="connsiteX317" fmla="*/ 668179 w 4682585"/>
              <a:gd name="connsiteY317" fmla="*/ 1715833 h 2174272"/>
              <a:gd name="connsiteX318" fmla="*/ 825913 w 4682585"/>
              <a:gd name="connsiteY318" fmla="*/ 1715833 h 2174272"/>
              <a:gd name="connsiteX319" fmla="*/ 825913 w 4682585"/>
              <a:gd name="connsiteY319" fmla="*/ 1569243 h 2174272"/>
              <a:gd name="connsiteX320" fmla="*/ 500920 w 4682585"/>
              <a:gd name="connsiteY320" fmla="*/ 1569243 h 2174272"/>
              <a:gd name="connsiteX321" fmla="*/ 500920 w 4682585"/>
              <a:gd name="connsiteY321" fmla="*/ 1715833 h 2174272"/>
              <a:gd name="connsiteX322" fmla="*/ 658654 w 4682585"/>
              <a:gd name="connsiteY322" fmla="*/ 1715833 h 2174272"/>
              <a:gd name="connsiteX323" fmla="*/ 658654 w 4682585"/>
              <a:gd name="connsiteY323" fmla="*/ 1569243 h 2174272"/>
              <a:gd name="connsiteX324" fmla="*/ 333566 w 4682585"/>
              <a:gd name="connsiteY324" fmla="*/ 1569243 h 2174272"/>
              <a:gd name="connsiteX325" fmla="*/ 333566 w 4682585"/>
              <a:gd name="connsiteY325" fmla="*/ 1715833 h 2174272"/>
              <a:gd name="connsiteX326" fmla="*/ 491395 w 4682585"/>
              <a:gd name="connsiteY326" fmla="*/ 1715833 h 2174272"/>
              <a:gd name="connsiteX327" fmla="*/ 491395 w 4682585"/>
              <a:gd name="connsiteY327" fmla="*/ 1569243 h 2174272"/>
              <a:gd name="connsiteX328" fmla="*/ 166307 w 4682585"/>
              <a:gd name="connsiteY328" fmla="*/ 1569243 h 2174272"/>
              <a:gd name="connsiteX329" fmla="*/ 166307 w 4682585"/>
              <a:gd name="connsiteY329" fmla="*/ 1715833 h 2174272"/>
              <a:gd name="connsiteX330" fmla="*/ 324041 w 4682585"/>
              <a:gd name="connsiteY330" fmla="*/ 1715833 h 2174272"/>
              <a:gd name="connsiteX331" fmla="*/ 324041 w 4682585"/>
              <a:gd name="connsiteY331" fmla="*/ 1569243 h 2174272"/>
              <a:gd name="connsiteX332" fmla="*/ 9525 w 4682585"/>
              <a:gd name="connsiteY332" fmla="*/ 1569243 h 2174272"/>
              <a:gd name="connsiteX333" fmla="*/ 9525 w 4682585"/>
              <a:gd name="connsiteY333" fmla="*/ 1715833 h 2174272"/>
              <a:gd name="connsiteX334" fmla="*/ 156782 w 4682585"/>
              <a:gd name="connsiteY334" fmla="*/ 1715833 h 2174272"/>
              <a:gd name="connsiteX335" fmla="*/ 156782 w 4682585"/>
              <a:gd name="connsiteY335" fmla="*/ 1569243 h 2174272"/>
              <a:gd name="connsiteX336" fmla="*/ 4515326 w 4682585"/>
              <a:gd name="connsiteY336" fmla="*/ 1413129 h 2174272"/>
              <a:gd name="connsiteX337" fmla="*/ 4515326 w 4682585"/>
              <a:gd name="connsiteY337" fmla="*/ 1559718 h 2174272"/>
              <a:gd name="connsiteX338" fmla="*/ 4673060 w 4682585"/>
              <a:gd name="connsiteY338" fmla="*/ 1559718 h 2174272"/>
              <a:gd name="connsiteX339" fmla="*/ 4673060 w 4682585"/>
              <a:gd name="connsiteY339" fmla="*/ 1413129 h 2174272"/>
              <a:gd name="connsiteX340" fmla="*/ 4348068 w 4682585"/>
              <a:gd name="connsiteY340" fmla="*/ 1413129 h 2174272"/>
              <a:gd name="connsiteX341" fmla="*/ 4348068 w 4682585"/>
              <a:gd name="connsiteY341" fmla="*/ 1559718 h 2174272"/>
              <a:gd name="connsiteX342" fmla="*/ 4505801 w 4682585"/>
              <a:gd name="connsiteY342" fmla="*/ 1559718 h 2174272"/>
              <a:gd name="connsiteX343" fmla="*/ 4505801 w 4682585"/>
              <a:gd name="connsiteY343" fmla="*/ 1413129 h 2174272"/>
              <a:gd name="connsiteX344" fmla="*/ 4180809 w 4682585"/>
              <a:gd name="connsiteY344" fmla="*/ 1413129 h 2174272"/>
              <a:gd name="connsiteX345" fmla="*/ 4180809 w 4682585"/>
              <a:gd name="connsiteY345" fmla="*/ 1559718 h 2174272"/>
              <a:gd name="connsiteX346" fmla="*/ 4338543 w 4682585"/>
              <a:gd name="connsiteY346" fmla="*/ 1559718 h 2174272"/>
              <a:gd name="connsiteX347" fmla="*/ 4338543 w 4682585"/>
              <a:gd name="connsiteY347" fmla="*/ 1413129 h 2174272"/>
              <a:gd name="connsiteX348" fmla="*/ 4013550 w 4682585"/>
              <a:gd name="connsiteY348" fmla="*/ 1413129 h 2174272"/>
              <a:gd name="connsiteX349" fmla="*/ 4013550 w 4682585"/>
              <a:gd name="connsiteY349" fmla="*/ 1559718 h 2174272"/>
              <a:gd name="connsiteX350" fmla="*/ 4171284 w 4682585"/>
              <a:gd name="connsiteY350" fmla="*/ 1559718 h 2174272"/>
              <a:gd name="connsiteX351" fmla="*/ 4171284 w 4682585"/>
              <a:gd name="connsiteY351" fmla="*/ 1413129 h 2174272"/>
              <a:gd name="connsiteX352" fmla="*/ 3846291 w 4682585"/>
              <a:gd name="connsiteY352" fmla="*/ 1413129 h 2174272"/>
              <a:gd name="connsiteX353" fmla="*/ 3846291 w 4682585"/>
              <a:gd name="connsiteY353" fmla="*/ 1559718 h 2174272"/>
              <a:gd name="connsiteX354" fmla="*/ 4004025 w 4682585"/>
              <a:gd name="connsiteY354" fmla="*/ 1559718 h 2174272"/>
              <a:gd name="connsiteX355" fmla="*/ 4004025 w 4682585"/>
              <a:gd name="connsiteY355" fmla="*/ 1413129 h 2174272"/>
              <a:gd name="connsiteX356" fmla="*/ 3678936 w 4682585"/>
              <a:gd name="connsiteY356" fmla="*/ 1413129 h 2174272"/>
              <a:gd name="connsiteX357" fmla="*/ 3678936 w 4682585"/>
              <a:gd name="connsiteY357" fmla="*/ 1559718 h 2174272"/>
              <a:gd name="connsiteX358" fmla="*/ 3836766 w 4682585"/>
              <a:gd name="connsiteY358" fmla="*/ 1559718 h 2174272"/>
              <a:gd name="connsiteX359" fmla="*/ 3836766 w 4682585"/>
              <a:gd name="connsiteY359" fmla="*/ 1413129 h 2174272"/>
              <a:gd name="connsiteX360" fmla="*/ 3511677 w 4682585"/>
              <a:gd name="connsiteY360" fmla="*/ 1413129 h 2174272"/>
              <a:gd name="connsiteX361" fmla="*/ 3511677 w 4682585"/>
              <a:gd name="connsiteY361" fmla="*/ 1559718 h 2174272"/>
              <a:gd name="connsiteX362" fmla="*/ 3669411 w 4682585"/>
              <a:gd name="connsiteY362" fmla="*/ 1559718 h 2174272"/>
              <a:gd name="connsiteX363" fmla="*/ 3669411 w 4682585"/>
              <a:gd name="connsiteY363" fmla="*/ 1413129 h 2174272"/>
              <a:gd name="connsiteX364" fmla="*/ 3344418 w 4682585"/>
              <a:gd name="connsiteY364" fmla="*/ 1413129 h 2174272"/>
              <a:gd name="connsiteX365" fmla="*/ 3344418 w 4682585"/>
              <a:gd name="connsiteY365" fmla="*/ 1559718 h 2174272"/>
              <a:gd name="connsiteX366" fmla="*/ 3502152 w 4682585"/>
              <a:gd name="connsiteY366" fmla="*/ 1559718 h 2174272"/>
              <a:gd name="connsiteX367" fmla="*/ 3502152 w 4682585"/>
              <a:gd name="connsiteY367" fmla="*/ 1413129 h 2174272"/>
              <a:gd name="connsiteX368" fmla="*/ 3177159 w 4682585"/>
              <a:gd name="connsiteY368" fmla="*/ 1413129 h 2174272"/>
              <a:gd name="connsiteX369" fmla="*/ 3177159 w 4682585"/>
              <a:gd name="connsiteY369" fmla="*/ 1559718 h 2174272"/>
              <a:gd name="connsiteX370" fmla="*/ 3334893 w 4682585"/>
              <a:gd name="connsiteY370" fmla="*/ 1559718 h 2174272"/>
              <a:gd name="connsiteX371" fmla="*/ 3334893 w 4682585"/>
              <a:gd name="connsiteY371" fmla="*/ 1413129 h 2174272"/>
              <a:gd name="connsiteX372" fmla="*/ 3009900 w 4682585"/>
              <a:gd name="connsiteY372" fmla="*/ 1413129 h 2174272"/>
              <a:gd name="connsiteX373" fmla="*/ 3009900 w 4682585"/>
              <a:gd name="connsiteY373" fmla="*/ 1559718 h 2174272"/>
              <a:gd name="connsiteX374" fmla="*/ 3167634 w 4682585"/>
              <a:gd name="connsiteY374" fmla="*/ 1559718 h 2174272"/>
              <a:gd name="connsiteX375" fmla="*/ 3167634 w 4682585"/>
              <a:gd name="connsiteY375" fmla="*/ 1413129 h 2174272"/>
              <a:gd name="connsiteX376" fmla="*/ 2842641 w 4682585"/>
              <a:gd name="connsiteY376" fmla="*/ 1413129 h 2174272"/>
              <a:gd name="connsiteX377" fmla="*/ 2842641 w 4682585"/>
              <a:gd name="connsiteY377" fmla="*/ 1559718 h 2174272"/>
              <a:gd name="connsiteX378" fmla="*/ 3000375 w 4682585"/>
              <a:gd name="connsiteY378" fmla="*/ 1559718 h 2174272"/>
              <a:gd name="connsiteX379" fmla="*/ 3000375 w 4682585"/>
              <a:gd name="connsiteY379" fmla="*/ 1413129 h 2174272"/>
              <a:gd name="connsiteX380" fmla="*/ 2675382 w 4682585"/>
              <a:gd name="connsiteY380" fmla="*/ 1413129 h 2174272"/>
              <a:gd name="connsiteX381" fmla="*/ 2675382 w 4682585"/>
              <a:gd name="connsiteY381" fmla="*/ 1559718 h 2174272"/>
              <a:gd name="connsiteX382" fmla="*/ 2833116 w 4682585"/>
              <a:gd name="connsiteY382" fmla="*/ 1559718 h 2174272"/>
              <a:gd name="connsiteX383" fmla="*/ 2833116 w 4682585"/>
              <a:gd name="connsiteY383" fmla="*/ 1413129 h 2174272"/>
              <a:gd name="connsiteX384" fmla="*/ 2508123 w 4682585"/>
              <a:gd name="connsiteY384" fmla="*/ 1413129 h 2174272"/>
              <a:gd name="connsiteX385" fmla="*/ 2508123 w 4682585"/>
              <a:gd name="connsiteY385" fmla="*/ 1559718 h 2174272"/>
              <a:gd name="connsiteX386" fmla="*/ 2665857 w 4682585"/>
              <a:gd name="connsiteY386" fmla="*/ 1559718 h 2174272"/>
              <a:gd name="connsiteX387" fmla="*/ 2665857 w 4682585"/>
              <a:gd name="connsiteY387" fmla="*/ 1413129 h 2174272"/>
              <a:gd name="connsiteX388" fmla="*/ 2340864 w 4682585"/>
              <a:gd name="connsiteY388" fmla="*/ 1413129 h 2174272"/>
              <a:gd name="connsiteX389" fmla="*/ 2340864 w 4682585"/>
              <a:gd name="connsiteY389" fmla="*/ 1559718 h 2174272"/>
              <a:gd name="connsiteX390" fmla="*/ 2498598 w 4682585"/>
              <a:gd name="connsiteY390" fmla="*/ 1559718 h 2174272"/>
              <a:gd name="connsiteX391" fmla="*/ 2498598 w 4682585"/>
              <a:gd name="connsiteY391" fmla="*/ 1413129 h 2174272"/>
              <a:gd name="connsiteX392" fmla="*/ 2173510 w 4682585"/>
              <a:gd name="connsiteY392" fmla="*/ 1413129 h 2174272"/>
              <a:gd name="connsiteX393" fmla="*/ 2173510 w 4682585"/>
              <a:gd name="connsiteY393" fmla="*/ 1559718 h 2174272"/>
              <a:gd name="connsiteX394" fmla="*/ 2331339 w 4682585"/>
              <a:gd name="connsiteY394" fmla="*/ 1559718 h 2174272"/>
              <a:gd name="connsiteX395" fmla="*/ 2331339 w 4682585"/>
              <a:gd name="connsiteY395" fmla="*/ 1413129 h 2174272"/>
              <a:gd name="connsiteX396" fmla="*/ 2006251 w 4682585"/>
              <a:gd name="connsiteY396" fmla="*/ 1413129 h 2174272"/>
              <a:gd name="connsiteX397" fmla="*/ 2006251 w 4682585"/>
              <a:gd name="connsiteY397" fmla="*/ 1559718 h 2174272"/>
              <a:gd name="connsiteX398" fmla="*/ 2163985 w 4682585"/>
              <a:gd name="connsiteY398" fmla="*/ 1559718 h 2174272"/>
              <a:gd name="connsiteX399" fmla="*/ 2163985 w 4682585"/>
              <a:gd name="connsiteY399" fmla="*/ 1413129 h 2174272"/>
              <a:gd name="connsiteX400" fmla="*/ 1838992 w 4682585"/>
              <a:gd name="connsiteY400" fmla="*/ 1413129 h 2174272"/>
              <a:gd name="connsiteX401" fmla="*/ 1838992 w 4682585"/>
              <a:gd name="connsiteY401" fmla="*/ 1559718 h 2174272"/>
              <a:gd name="connsiteX402" fmla="*/ 1996726 w 4682585"/>
              <a:gd name="connsiteY402" fmla="*/ 1559718 h 2174272"/>
              <a:gd name="connsiteX403" fmla="*/ 1996726 w 4682585"/>
              <a:gd name="connsiteY403" fmla="*/ 1413129 h 2174272"/>
              <a:gd name="connsiteX404" fmla="*/ 1671733 w 4682585"/>
              <a:gd name="connsiteY404" fmla="*/ 1413129 h 2174272"/>
              <a:gd name="connsiteX405" fmla="*/ 1671733 w 4682585"/>
              <a:gd name="connsiteY405" fmla="*/ 1559718 h 2174272"/>
              <a:gd name="connsiteX406" fmla="*/ 1829467 w 4682585"/>
              <a:gd name="connsiteY406" fmla="*/ 1559718 h 2174272"/>
              <a:gd name="connsiteX407" fmla="*/ 1829467 w 4682585"/>
              <a:gd name="connsiteY407" fmla="*/ 1413129 h 2174272"/>
              <a:gd name="connsiteX408" fmla="*/ 1504474 w 4682585"/>
              <a:gd name="connsiteY408" fmla="*/ 1413129 h 2174272"/>
              <a:gd name="connsiteX409" fmla="*/ 1504474 w 4682585"/>
              <a:gd name="connsiteY409" fmla="*/ 1559718 h 2174272"/>
              <a:gd name="connsiteX410" fmla="*/ 1662208 w 4682585"/>
              <a:gd name="connsiteY410" fmla="*/ 1559718 h 2174272"/>
              <a:gd name="connsiteX411" fmla="*/ 1662208 w 4682585"/>
              <a:gd name="connsiteY411" fmla="*/ 1413129 h 2174272"/>
              <a:gd name="connsiteX412" fmla="*/ 1337215 w 4682585"/>
              <a:gd name="connsiteY412" fmla="*/ 1413129 h 2174272"/>
              <a:gd name="connsiteX413" fmla="*/ 1337215 w 4682585"/>
              <a:gd name="connsiteY413" fmla="*/ 1559718 h 2174272"/>
              <a:gd name="connsiteX414" fmla="*/ 1494949 w 4682585"/>
              <a:gd name="connsiteY414" fmla="*/ 1559718 h 2174272"/>
              <a:gd name="connsiteX415" fmla="*/ 1494949 w 4682585"/>
              <a:gd name="connsiteY415" fmla="*/ 1413129 h 2174272"/>
              <a:gd name="connsiteX416" fmla="*/ 1169956 w 4682585"/>
              <a:gd name="connsiteY416" fmla="*/ 1413129 h 2174272"/>
              <a:gd name="connsiteX417" fmla="*/ 1169956 w 4682585"/>
              <a:gd name="connsiteY417" fmla="*/ 1559718 h 2174272"/>
              <a:gd name="connsiteX418" fmla="*/ 1327690 w 4682585"/>
              <a:gd name="connsiteY418" fmla="*/ 1559718 h 2174272"/>
              <a:gd name="connsiteX419" fmla="*/ 1327690 w 4682585"/>
              <a:gd name="connsiteY419" fmla="*/ 1413129 h 2174272"/>
              <a:gd name="connsiteX420" fmla="*/ 1002697 w 4682585"/>
              <a:gd name="connsiteY420" fmla="*/ 1413129 h 2174272"/>
              <a:gd name="connsiteX421" fmla="*/ 1002697 w 4682585"/>
              <a:gd name="connsiteY421" fmla="*/ 1559718 h 2174272"/>
              <a:gd name="connsiteX422" fmla="*/ 1160431 w 4682585"/>
              <a:gd name="connsiteY422" fmla="*/ 1559718 h 2174272"/>
              <a:gd name="connsiteX423" fmla="*/ 1160431 w 4682585"/>
              <a:gd name="connsiteY423" fmla="*/ 1413129 h 2174272"/>
              <a:gd name="connsiteX424" fmla="*/ 835438 w 4682585"/>
              <a:gd name="connsiteY424" fmla="*/ 1413129 h 2174272"/>
              <a:gd name="connsiteX425" fmla="*/ 835438 w 4682585"/>
              <a:gd name="connsiteY425" fmla="*/ 1559718 h 2174272"/>
              <a:gd name="connsiteX426" fmla="*/ 993172 w 4682585"/>
              <a:gd name="connsiteY426" fmla="*/ 1559718 h 2174272"/>
              <a:gd name="connsiteX427" fmla="*/ 993172 w 4682585"/>
              <a:gd name="connsiteY427" fmla="*/ 1413129 h 2174272"/>
              <a:gd name="connsiteX428" fmla="*/ 668179 w 4682585"/>
              <a:gd name="connsiteY428" fmla="*/ 1413129 h 2174272"/>
              <a:gd name="connsiteX429" fmla="*/ 668179 w 4682585"/>
              <a:gd name="connsiteY429" fmla="*/ 1559718 h 2174272"/>
              <a:gd name="connsiteX430" fmla="*/ 825913 w 4682585"/>
              <a:gd name="connsiteY430" fmla="*/ 1559718 h 2174272"/>
              <a:gd name="connsiteX431" fmla="*/ 825913 w 4682585"/>
              <a:gd name="connsiteY431" fmla="*/ 1413129 h 2174272"/>
              <a:gd name="connsiteX432" fmla="*/ 500920 w 4682585"/>
              <a:gd name="connsiteY432" fmla="*/ 1413129 h 2174272"/>
              <a:gd name="connsiteX433" fmla="*/ 500920 w 4682585"/>
              <a:gd name="connsiteY433" fmla="*/ 1559718 h 2174272"/>
              <a:gd name="connsiteX434" fmla="*/ 658654 w 4682585"/>
              <a:gd name="connsiteY434" fmla="*/ 1559718 h 2174272"/>
              <a:gd name="connsiteX435" fmla="*/ 658654 w 4682585"/>
              <a:gd name="connsiteY435" fmla="*/ 1413129 h 2174272"/>
              <a:gd name="connsiteX436" fmla="*/ 333566 w 4682585"/>
              <a:gd name="connsiteY436" fmla="*/ 1413129 h 2174272"/>
              <a:gd name="connsiteX437" fmla="*/ 333566 w 4682585"/>
              <a:gd name="connsiteY437" fmla="*/ 1559718 h 2174272"/>
              <a:gd name="connsiteX438" fmla="*/ 491395 w 4682585"/>
              <a:gd name="connsiteY438" fmla="*/ 1559718 h 2174272"/>
              <a:gd name="connsiteX439" fmla="*/ 491395 w 4682585"/>
              <a:gd name="connsiteY439" fmla="*/ 1413129 h 2174272"/>
              <a:gd name="connsiteX440" fmla="*/ 166307 w 4682585"/>
              <a:gd name="connsiteY440" fmla="*/ 1413129 h 2174272"/>
              <a:gd name="connsiteX441" fmla="*/ 166307 w 4682585"/>
              <a:gd name="connsiteY441" fmla="*/ 1559718 h 2174272"/>
              <a:gd name="connsiteX442" fmla="*/ 324041 w 4682585"/>
              <a:gd name="connsiteY442" fmla="*/ 1559718 h 2174272"/>
              <a:gd name="connsiteX443" fmla="*/ 324041 w 4682585"/>
              <a:gd name="connsiteY443" fmla="*/ 1413129 h 2174272"/>
              <a:gd name="connsiteX444" fmla="*/ 9525 w 4682585"/>
              <a:gd name="connsiteY444" fmla="*/ 1413129 h 2174272"/>
              <a:gd name="connsiteX445" fmla="*/ 9525 w 4682585"/>
              <a:gd name="connsiteY445" fmla="*/ 1559718 h 2174272"/>
              <a:gd name="connsiteX446" fmla="*/ 156782 w 4682585"/>
              <a:gd name="connsiteY446" fmla="*/ 1559718 h 2174272"/>
              <a:gd name="connsiteX447" fmla="*/ 156782 w 4682585"/>
              <a:gd name="connsiteY447" fmla="*/ 1413129 h 2174272"/>
              <a:gd name="connsiteX448" fmla="*/ 4515326 w 4682585"/>
              <a:gd name="connsiteY448" fmla="*/ 1257014 h 2174272"/>
              <a:gd name="connsiteX449" fmla="*/ 4515326 w 4682585"/>
              <a:gd name="connsiteY449" fmla="*/ 1403604 h 2174272"/>
              <a:gd name="connsiteX450" fmla="*/ 4673060 w 4682585"/>
              <a:gd name="connsiteY450" fmla="*/ 1403604 h 2174272"/>
              <a:gd name="connsiteX451" fmla="*/ 4673060 w 4682585"/>
              <a:gd name="connsiteY451" fmla="*/ 1257014 h 2174272"/>
              <a:gd name="connsiteX452" fmla="*/ 4348068 w 4682585"/>
              <a:gd name="connsiteY452" fmla="*/ 1257014 h 2174272"/>
              <a:gd name="connsiteX453" fmla="*/ 4348068 w 4682585"/>
              <a:gd name="connsiteY453" fmla="*/ 1403604 h 2174272"/>
              <a:gd name="connsiteX454" fmla="*/ 4505801 w 4682585"/>
              <a:gd name="connsiteY454" fmla="*/ 1403604 h 2174272"/>
              <a:gd name="connsiteX455" fmla="*/ 4505801 w 4682585"/>
              <a:gd name="connsiteY455" fmla="*/ 1257014 h 2174272"/>
              <a:gd name="connsiteX456" fmla="*/ 4180809 w 4682585"/>
              <a:gd name="connsiteY456" fmla="*/ 1257014 h 2174272"/>
              <a:gd name="connsiteX457" fmla="*/ 4180809 w 4682585"/>
              <a:gd name="connsiteY457" fmla="*/ 1403604 h 2174272"/>
              <a:gd name="connsiteX458" fmla="*/ 4338543 w 4682585"/>
              <a:gd name="connsiteY458" fmla="*/ 1403604 h 2174272"/>
              <a:gd name="connsiteX459" fmla="*/ 4338543 w 4682585"/>
              <a:gd name="connsiteY459" fmla="*/ 1257014 h 2174272"/>
              <a:gd name="connsiteX460" fmla="*/ 4013550 w 4682585"/>
              <a:gd name="connsiteY460" fmla="*/ 1257014 h 2174272"/>
              <a:gd name="connsiteX461" fmla="*/ 4013550 w 4682585"/>
              <a:gd name="connsiteY461" fmla="*/ 1403604 h 2174272"/>
              <a:gd name="connsiteX462" fmla="*/ 4171284 w 4682585"/>
              <a:gd name="connsiteY462" fmla="*/ 1403604 h 2174272"/>
              <a:gd name="connsiteX463" fmla="*/ 4171284 w 4682585"/>
              <a:gd name="connsiteY463" fmla="*/ 1257014 h 2174272"/>
              <a:gd name="connsiteX464" fmla="*/ 3846291 w 4682585"/>
              <a:gd name="connsiteY464" fmla="*/ 1257014 h 2174272"/>
              <a:gd name="connsiteX465" fmla="*/ 3846291 w 4682585"/>
              <a:gd name="connsiteY465" fmla="*/ 1403604 h 2174272"/>
              <a:gd name="connsiteX466" fmla="*/ 4004025 w 4682585"/>
              <a:gd name="connsiteY466" fmla="*/ 1403604 h 2174272"/>
              <a:gd name="connsiteX467" fmla="*/ 4004025 w 4682585"/>
              <a:gd name="connsiteY467" fmla="*/ 1257014 h 2174272"/>
              <a:gd name="connsiteX468" fmla="*/ 3678936 w 4682585"/>
              <a:gd name="connsiteY468" fmla="*/ 1257014 h 2174272"/>
              <a:gd name="connsiteX469" fmla="*/ 3678936 w 4682585"/>
              <a:gd name="connsiteY469" fmla="*/ 1403604 h 2174272"/>
              <a:gd name="connsiteX470" fmla="*/ 3836766 w 4682585"/>
              <a:gd name="connsiteY470" fmla="*/ 1403604 h 2174272"/>
              <a:gd name="connsiteX471" fmla="*/ 3836766 w 4682585"/>
              <a:gd name="connsiteY471" fmla="*/ 1257014 h 2174272"/>
              <a:gd name="connsiteX472" fmla="*/ 3511677 w 4682585"/>
              <a:gd name="connsiteY472" fmla="*/ 1257014 h 2174272"/>
              <a:gd name="connsiteX473" fmla="*/ 3511677 w 4682585"/>
              <a:gd name="connsiteY473" fmla="*/ 1403604 h 2174272"/>
              <a:gd name="connsiteX474" fmla="*/ 3669411 w 4682585"/>
              <a:gd name="connsiteY474" fmla="*/ 1403604 h 2174272"/>
              <a:gd name="connsiteX475" fmla="*/ 3669411 w 4682585"/>
              <a:gd name="connsiteY475" fmla="*/ 1257014 h 2174272"/>
              <a:gd name="connsiteX476" fmla="*/ 3344418 w 4682585"/>
              <a:gd name="connsiteY476" fmla="*/ 1257014 h 2174272"/>
              <a:gd name="connsiteX477" fmla="*/ 3344418 w 4682585"/>
              <a:gd name="connsiteY477" fmla="*/ 1403604 h 2174272"/>
              <a:gd name="connsiteX478" fmla="*/ 3502152 w 4682585"/>
              <a:gd name="connsiteY478" fmla="*/ 1403604 h 2174272"/>
              <a:gd name="connsiteX479" fmla="*/ 3502152 w 4682585"/>
              <a:gd name="connsiteY479" fmla="*/ 1257014 h 2174272"/>
              <a:gd name="connsiteX480" fmla="*/ 3177159 w 4682585"/>
              <a:gd name="connsiteY480" fmla="*/ 1257014 h 2174272"/>
              <a:gd name="connsiteX481" fmla="*/ 3177159 w 4682585"/>
              <a:gd name="connsiteY481" fmla="*/ 1403604 h 2174272"/>
              <a:gd name="connsiteX482" fmla="*/ 3334893 w 4682585"/>
              <a:gd name="connsiteY482" fmla="*/ 1403604 h 2174272"/>
              <a:gd name="connsiteX483" fmla="*/ 3334893 w 4682585"/>
              <a:gd name="connsiteY483" fmla="*/ 1257014 h 2174272"/>
              <a:gd name="connsiteX484" fmla="*/ 3009900 w 4682585"/>
              <a:gd name="connsiteY484" fmla="*/ 1257014 h 2174272"/>
              <a:gd name="connsiteX485" fmla="*/ 3009900 w 4682585"/>
              <a:gd name="connsiteY485" fmla="*/ 1403604 h 2174272"/>
              <a:gd name="connsiteX486" fmla="*/ 3167634 w 4682585"/>
              <a:gd name="connsiteY486" fmla="*/ 1403604 h 2174272"/>
              <a:gd name="connsiteX487" fmla="*/ 3167634 w 4682585"/>
              <a:gd name="connsiteY487" fmla="*/ 1257014 h 2174272"/>
              <a:gd name="connsiteX488" fmla="*/ 2842641 w 4682585"/>
              <a:gd name="connsiteY488" fmla="*/ 1257014 h 2174272"/>
              <a:gd name="connsiteX489" fmla="*/ 2842641 w 4682585"/>
              <a:gd name="connsiteY489" fmla="*/ 1403604 h 2174272"/>
              <a:gd name="connsiteX490" fmla="*/ 3000375 w 4682585"/>
              <a:gd name="connsiteY490" fmla="*/ 1403604 h 2174272"/>
              <a:gd name="connsiteX491" fmla="*/ 3000375 w 4682585"/>
              <a:gd name="connsiteY491" fmla="*/ 1257014 h 2174272"/>
              <a:gd name="connsiteX492" fmla="*/ 2675382 w 4682585"/>
              <a:gd name="connsiteY492" fmla="*/ 1257014 h 2174272"/>
              <a:gd name="connsiteX493" fmla="*/ 2675382 w 4682585"/>
              <a:gd name="connsiteY493" fmla="*/ 1403604 h 2174272"/>
              <a:gd name="connsiteX494" fmla="*/ 2833116 w 4682585"/>
              <a:gd name="connsiteY494" fmla="*/ 1403604 h 2174272"/>
              <a:gd name="connsiteX495" fmla="*/ 2833116 w 4682585"/>
              <a:gd name="connsiteY495" fmla="*/ 1257014 h 2174272"/>
              <a:gd name="connsiteX496" fmla="*/ 2508123 w 4682585"/>
              <a:gd name="connsiteY496" fmla="*/ 1257014 h 2174272"/>
              <a:gd name="connsiteX497" fmla="*/ 2508123 w 4682585"/>
              <a:gd name="connsiteY497" fmla="*/ 1403604 h 2174272"/>
              <a:gd name="connsiteX498" fmla="*/ 2665857 w 4682585"/>
              <a:gd name="connsiteY498" fmla="*/ 1403604 h 2174272"/>
              <a:gd name="connsiteX499" fmla="*/ 2665857 w 4682585"/>
              <a:gd name="connsiteY499" fmla="*/ 1257014 h 2174272"/>
              <a:gd name="connsiteX500" fmla="*/ 2340864 w 4682585"/>
              <a:gd name="connsiteY500" fmla="*/ 1257014 h 2174272"/>
              <a:gd name="connsiteX501" fmla="*/ 2340864 w 4682585"/>
              <a:gd name="connsiteY501" fmla="*/ 1403604 h 2174272"/>
              <a:gd name="connsiteX502" fmla="*/ 2498598 w 4682585"/>
              <a:gd name="connsiteY502" fmla="*/ 1403604 h 2174272"/>
              <a:gd name="connsiteX503" fmla="*/ 2498598 w 4682585"/>
              <a:gd name="connsiteY503" fmla="*/ 1257014 h 2174272"/>
              <a:gd name="connsiteX504" fmla="*/ 2173510 w 4682585"/>
              <a:gd name="connsiteY504" fmla="*/ 1257014 h 2174272"/>
              <a:gd name="connsiteX505" fmla="*/ 2173510 w 4682585"/>
              <a:gd name="connsiteY505" fmla="*/ 1403604 h 2174272"/>
              <a:gd name="connsiteX506" fmla="*/ 2331339 w 4682585"/>
              <a:gd name="connsiteY506" fmla="*/ 1403604 h 2174272"/>
              <a:gd name="connsiteX507" fmla="*/ 2331339 w 4682585"/>
              <a:gd name="connsiteY507" fmla="*/ 1257014 h 2174272"/>
              <a:gd name="connsiteX508" fmla="*/ 2006251 w 4682585"/>
              <a:gd name="connsiteY508" fmla="*/ 1257014 h 2174272"/>
              <a:gd name="connsiteX509" fmla="*/ 2006251 w 4682585"/>
              <a:gd name="connsiteY509" fmla="*/ 1403604 h 2174272"/>
              <a:gd name="connsiteX510" fmla="*/ 2163985 w 4682585"/>
              <a:gd name="connsiteY510" fmla="*/ 1403604 h 2174272"/>
              <a:gd name="connsiteX511" fmla="*/ 2163985 w 4682585"/>
              <a:gd name="connsiteY511" fmla="*/ 1257014 h 2174272"/>
              <a:gd name="connsiteX512" fmla="*/ 1838992 w 4682585"/>
              <a:gd name="connsiteY512" fmla="*/ 1257014 h 2174272"/>
              <a:gd name="connsiteX513" fmla="*/ 1838992 w 4682585"/>
              <a:gd name="connsiteY513" fmla="*/ 1403604 h 2174272"/>
              <a:gd name="connsiteX514" fmla="*/ 1996726 w 4682585"/>
              <a:gd name="connsiteY514" fmla="*/ 1403604 h 2174272"/>
              <a:gd name="connsiteX515" fmla="*/ 1996726 w 4682585"/>
              <a:gd name="connsiteY515" fmla="*/ 1257014 h 2174272"/>
              <a:gd name="connsiteX516" fmla="*/ 1671733 w 4682585"/>
              <a:gd name="connsiteY516" fmla="*/ 1257014 h 2174272"/>
              <a:gd name="connsiteX517" fmla="*/ 1671733 w 4682585"/>
              <a:gd name="connsiteY517" fmla="*/ 1403604 h 2174272"/>
              <a:gd name="connsiteX518" fmla="*/ 1829467 w 4682585"/>
              <a:gd name="connsiteY518" fmla="*/ 1403604 h 2174272"/>
              <a:gd name="connsiteX519" fmla="*/ 1829467 w 4682585"/>
              <a:gd name="connsiteY519" fmla="*/ 1257014 h 2174272"/>
              <a:gd name="connsiteX520" fmla="*/ 1504474 w 4682585"/>
              <a:gd name="connsiteY520" fmla="*/ 1257014 h 2174272"/>
              <a:gd name="connsiteX521" fmla="*/ 1504474 w 4682585"/>
              <a:gd name="connsiteY521" fmla="*/ 1403604 h 2174272"/>
              <a:gd name="connsiteX522" fmla="*/ 1662208 w 4682585"/>
              <a:gd name="connsiteY522" fmla="*/ 1403604 h 2174272"/>
              <a:gd name="connsiteX523" fmla="*/ 1662208 w 4682585"/>
              <a:gd name="connsiteY523" fmla="*/ 1257014 h 2174272"/>
              <a:gd name="connsiteX524" fmla="*/ 1337215 w 4682585"/>
              <a:gd name="connsiteY524" fmla="*/ 1257014 h 2174272"/>
              <a:gd name="connsiteX525" fmla="*/ 1337215 w 4682585"/>
              <a:gd name="connsiteY525" fmla="*/ 1403604 h 2174272"/>
              <a:gd name="connsiteX526" fmla="*/ 1494949 w 4682585"/>
              <a:gd name="connsiteY526" fmla="*/ 1403604 h 2174272"/>
              <a:gd name="connsiteX527" fmla="*/ 1494949 w 4682585"/>
              <a:gd name="connsiteY527" fmla="*/ 1257014 h 2174272"/>
              <a:gd name="connsiteX528" fmla="*/ 1169956 w 4682585"/>
              <a:gd name="connsiteY528" fmla="*/ 1257014 h 2174272"/>
              <a:gd name="connsiteX529" fmla="*/ 1169956 w 4682585"/>
              <a:gd name="connsiteY529" fmla="*/ 1403604 h 2174272"/>
              <a:gd name="connsiteX530" fmla="*/ 1327690 w 4682585"/>
              <a:gd name="connsiteY530" fmla="*/ 1403604 h 2174272"/>
              <a:gd name="connsiteX531" fmla="*/ 1327690 w 4682585"/>
              <a:gd name="connsiteY531" fmla="*/ 1257014 h 2174272"/>
              <a:gd name="connsiteX532" fmla="*/ 1002697 w 4682585"/>
              <a:gd name="connsiteY532" fmla="*/ 1257014 h 2174272"/>
              <a:gd name="connsiteX533" fmla="*/ 1002697 w 4682585"/>
              <a:gd name="connsiteY533" fmla="*/ 1403604 h 2174272"/>
              <a:gd name="connsiteX534" fmla="*/ 1160431 w 4682585"/>
              <a:gd name="connsiteY534" fmla="*/ 1403604 h 2174272"/>
              <a:gd name="connsiteX535" fmla="*/ 1160431 w 4682585"/>
              <a:gd name="connsiteY535" fmla="*/ 1257014 h 2174272"/>
              <a:gd name="connsiteX536" fmla="*/ 835438 w 4682585"/>
              <a:gd name="connsiteY536" fmla="*/ 1257014 h 2174272"/>
              <a:gd name="connsiteX537" fmla="*/ 835438 w 4682585"/>
              <a:gd name="connsiteY537" fmla="*/ 1403604 h 2174272"/>
              <a:gd name="connsiteX538" fmla="*/ 993172 w 4682585"/>
              <a:gd name="connsiteY538" fmla="*/ 1403604 h 2174272"/>
              <a:gd name="connsiteX539" fmla="*/ 993172 w 4682585"/>
              <a:gd name="connsiteY539" fmla="*/ 1257014 h 2174272"/>
              <a:gd name="connsiteX540" fmla="*/ 668179 w 4682585"/>
              <a:gd name="connsiteY540" fmla="*/ 1257014 h 2174272"/>
              <a:gd name="connsiteX541" fmla="*/ 668179 w 4682585"/>
              <a:gd name="connsiteY541" fmla="*/ 1403604 h 2174272"/>
              <a:gd name="connsiteX542" fmla="*/ 825913 w 4682585"/>
              <a:gd name="connsiteY542" fmla="*/ 1403604 h 2174272"/>
              <a:gd name="connsiteX543" fmla="*/ 825913 w 4682585"/>
              <a:gd name="connsiteY543" fmla="*/ 1257014 h 2174272"/>
              <a:gd name="connsiteX544" fmla="*/ 500920 w 4682585"/>
              <a:gd name="connsiteY544" fmla="*/ 1257014 h 2174272"/>
              <a:gd name="connsiteX545" fmla="*/ 500920 w 4682585"/>
              <a:gd name="connsiteY545" fmla="*/ 1403604 h 2174272"/>
              <a:gd name="connsiteX546" fmla="*/ 658654 w 4682585"/>
              <a:gd name="connsiteY546" fmla="*/ 1403604 h 2174272"/>
              <a:gd name="connsiteX547" fmla="*/ 658654 w 4682585"/>
              <a:gd name="connsiteY547" fmla="*/ 1257014 h 2174272"/>
              <a:gd name="connsiteX548" fmla="*/ 333566 w 4682585"/>
              <a:gd name="connsiteY548" fmla="*/ 1257014 h 2174272"/>
              <a:gd name="connsiteX549" fmla="*/ 333566 w 4682585"/>
              <a:gd name="connsiteY549" fmla="*/ 1403604 h 2174272"/>
              <a:gd name="connsiteX550" fmla="*/ 491395 w 4682585"/>
              <a:gd name="connsiteY550" fmla="*/ 1403604 h 2174272"/>
              <a:gd name="connsiteX551" fmla="*/ 491395 w 4682585"/>
              <a:gd name="connsiteY551" fmla="*/ 1257014 h 2174272"/>
              <a:gd name="connsiteX552" fmla="*/ 166307 w 4682585"/>
              <a:gd name="connsiteY552" fmla="*/ 1257014 h 2174272"/>
              <a:gd name="connsiteX553" fmla="*/ 166307 w 4682585"/>
              <a:gd name="connsiteY553" fmla="*/ 1403604 h 2174272"/>
              <a:gd name="connsiteX554" fmla="*/ 324041 w 4682585"/>
              <a:gd name="connsiteY554" fmla="*/ 1403604 h 2174272"/>
              <a:gd name="connsiteX555" fmla="*/ 324041 w 4682585"/>
              <a:gd name="connsiteY555" fmla="*/ 1257014 h 2174272"/>
              <a:gd name="connsiteX556" fmla="*/ 9525 w 4682585"/>
              <a:gd name="connsiteY556" fmla="*/ 1257014 h 2174272"/>
              <a:gd name="connsiteX557" fmla="*/ 9525 w 4682585"/>
              <a:gd name="connsiteY557" fmla="*/ 1403604 h 2174272"/>
              <a:gd name="connsiteX558" fmla="*/ 156782 w 4682585"/>
              <a:gd name="connsiteY558" fmla="*/ 1403604 h 2174272"/>
              <a:gd name="connsiteX559" fmla="*/ 156782 w 4682585"/>
              <a:gd name="connsiteY559" fmla="*/ 1257014 h 2174272"/>
              <a:gd name="connsiteX560" fmla="*/ 4515326 w 4682585"/>
              <a:gd name="connsiteY560" fmla="*/ 1100899 h 2174272"/>
              <a:gd name="connsiteX561" fmla="*/ 4515326 w 4682585"/>
              <a:gd name="connsiteY561" fmla="*/ 1247489 h 2174272"/>
              <a:gd name="connsiteX562" fmla="*/ 4673060 w 4682585"/>
              <a:gd name="connsiteY562" fmla="*/ 1247489 h 2174272"/>
              <a:gd name="connsiteX563" fmla="*/ 4673060 w 4682585"/>
              <a:gd name="connsiteY563" fmla="*/ 1100899 h 2174272"/>
              <a:gd name="connsiteX564" fmla="*/ 4348068 w 4682585"/>
              <a:gd name="connsiteY564" fmla="*/ 1100899 h 2174272"/>
              <a:gd name="connsiteX565" fmla="*/ 4348068 w 4682585"/>
              <a:gd name="connsiteY565" fmla="*/ 1247489 h 2174272"/>
              <a:gd name="connsiteX566" fmla="*/ 4505801 w 4682585"/>
              <a:gd name="connsiteY566" fmla="*/ 1247489 h 2174272"/>
              <a:gd name="connsiteX567" fmla="*/ 4505801 w 4682585"/>
              <a:gd name="connsiteY567" fmla="*/ 1100899 h 2174272"/>
              <a:gd name="connsiteX568" fmla="*/ 4180809 w 4682585"/>
              <a:gd name="connsiteY568" fmla="*/ 1100899 h 2174272"/>
              <a:gd name="connsiteX569" fmla="*/ 4180809 w 4682585"/>
              <a:gd name="connsiteY569" fmla="*/ 1247489 h 2174272"/>
              <a:gd name="connsiteX570" fmla="*/ 4338543 w 4682585"/>
              <a:gd name="connsiteY570" fmla="*/ 1247489 h 2174272"/>
              <a:gd name="connsiteX571" fmla="*/ 4338543 w 4682585"/>
              <a:gd name="connsiteY571" fmla="*/ 1100899 h 2174272"/>
              <a:gd name="connsiteX572" fmla="*/ 4013550 w 4682585"/>
              <a:gd name="connsiteY572" fmla="*/ 1100899 h 2174272"/>
              <a:gd name="connsiteX573" fmla="*/ 4013550 w 4682585"/>
              <a:gd name="connsiteY573" fmla="*/ 1247489 h 2174272"/>
              <a:gd name="connsiteX574" fmla="*/ 4171284 w 4682585"/>
              <a:gd name="connsiteY574" fmla="*/ 1247489 h 2174272"/>
              <a:gd name="connsiteX575" fmla="*/ 4171284 w 4682585"/>
              <a:gd name="connsiteY575" fmla="*/ 1100899 h 2174272"/>
              <a:gd name="connsiteX576" fmla="*/ 3846291 w 4682585"/>
              <a:gd name="connsiteY576" fmla="*/ 1100899 h 2174272"/>
              <a:gd name="connsiteX577" fmla="*/ 3846291 w 4682585"/>
              <a:gd name="connsiteY577" fmla="*/ 1247489 h 2174272"/>
              <a:gd name="connsiteX578" fmla="*/ 4004025 w 4682585"/>
              <a:gd name="connsiteY578" fmla="*/ 1247489 h 2174272"/>
              <a:gd name="connsiteX579" fmla="*/ 4004025 w 4682585"/>
              <a:gd name="connsiteY579" fmla="*/ 1100899 h 2174272"/>
              <a:gd name="connsiteX580" fmla="*/ 3678936 w 4682585"/>
              <a:gd name="connsiteY580" fmla="*/ 1100899 h 2174272"/>
              <a:gd name="connsiteX581" fmla="*/ 3678936 w 4682585"/>
              <a:gd name="connsiteY581" fmla="*/ 1247489 h 2174272"/>
              <a:gd name="connsiteX582" fmla="*/ 3836766 w 4682585"/>
              <a:gd name="connsiteY582" fmla="*/ 1247489 h 2174272"/>
              <a:gd name="connsiteX583" fmla="*/ 3836766 w 4682585"/>
              <a:gd name="connsiteY583" fmla="*/ 1100899 h 2174272"/>
              <a:gd name="connsiteX584" fmla="*/ 3511677 w 4682585"/>
              <a:gd name="connsiteY584" fmla="*/ 1100899 h 2174272"/>
              <a:gd name="connsiteX585" fmla="*/ 3511677 w 4682585"/>
              <a:gd name="connsiteY585" fmla="*/ 1247489 h 2174272"/>
              <a:gd name="connsiteX586" fmla="*/ 3669411 w 4682585"/>
              <a:gd name="connsiteY586" fmla="*/ 1247489 h 2174272"/>
              <a:gd name="connsiteX587" fmla="*/ 3669411 w 4682585"/>
              <a:gd name="connsiteY587" fmla="*/ 1100899 h 2174272"/>
              <a:gd name="connsiteX588" fmla="*/ 3344418 w 4682585"/>
              <a:gd name="connsiteY588" fmla="*/ 1100899 h 2174272"/>
              <a:gd name="connsiteX589" fmla="*/ 3344418 w 4682585"/>
              <a:gd name="connsiteY589" fmla="*/ 1247489 h 2174272"/>
              <a:gd name="connsiteX590" fmla="*/ 3502152 w 4682585"/>
              <a:gd name="connsiteY590" fmla="*/ 1247489 h 2174272"/>
              <a:gd name="connsiteX591" fmla="*/ 3502152 w 4682585"/>
              <a:gd name="connsiteY591" fmla="*/ 1100899 h 2174272"/>
              <a:gd name="connsiteX592" fmla="*/ 3177159 w 4682585"/>
              <a:gd name="connsiteY592" fmla="*/ 1100899 h 2174272"/>
              <a:gd name="connsiteX593" fmla="*/ 3177159 w 4682585"/>
              <a:gd name="connsiteY593" fmla="*/ 1247489 h 2174272"/>
              <a:gd name="connsiteX594" fmla="*/ 3334893 w 4682585"/>
              <a:gd name="connsiteY594" fmla="*/ 1247489 h 2174272"/>
              <a:gd name="connsiteX595" fmla="*/ 3334893 w 4682585"/>
              <a:gd name="connsiteY595" fmla="*/ 1100899 h 2174272"/>
              <a:gd name="connsiteX596" fmla="*/ 3009900 w 4682585"/>
              <a:gd name="connsiteY596" fmla="*/ 1100899 h 2174272"/>
              <a:gd name="connsiteX597" fmla="*/ 3009900 w 4682585"/>
              <a:gd name="connsiteY597" fmla="*/ 1247489 h 2174272"/>
              <a:gd name="connsiteX598" fmla="*/ 3167634 w 4682585"/>
              <a:gd name="connsiteY598" fmla="*/ 1247489 h 2174272"/>
              <a:gd name="connsiteX599" fmla="*/ 3167634 w 4682585"/>
              <a:gd name="connsiteY599" fmla="*/ 1100899 h 2174272"/>
              <a:gd name="connsiteX600" fmla="*/ 2842641 w 4682585"/>
              <a:gd name="connsiteY600" fmla="*/ 1100899 h 2174272"/>
              <a:gd name="connsiteX601" fmla="*/ 2842641 w 4682585"/>
              <a:gd name="connsiteY601" fmla="*/ 1247489 h 2174272"/>
              <a:gd name="connsiteX602" fmla="*/ 3000375 w 4682585"/>
              <a:gd name="connsiteY602" fmla="*/ 1247489 h 2174272"/>
              <a:gd name="connsiteX603" fmla="*/ 3000375 w 4682585"/>
              <a:gd name="connsiteY603" fmla="*/ 1100899 h 2174272"/>
              <a:gd name="connsiteX604" fmla="*/ 2675382 w 4682585"/>
              <a:gd name="connsiteY604" fmla="*/ 1100899 h 2174272"/>
              <a:gd name="connsiteX605" fmla="*/ 2675382 w 4682585"/>
              <a:gd name="connsiteY605" fmla="*/ 1247489 h 2174272"/>
              <a:gd name="connsiteX606" fmla="*/ 2833116 w 4682585"/>
              <a:gd name="connsiteY606" fmla="*/ 1247489 h 2174272"/>
              <a:gd name="connsiteX607" fmla="*/ 2833116 w 4682585"/>
              <a:gd name="connsiteY607" fmla="*/ 1100899 h 2174272"/>
              <a:gd name="connsiteX608" fmla="*/ 2508123 w 4682585"/>
              <a:gd name="connsiteY608" fmla="*/ 1100899 h 2174272"/>
              <a:gd name="connsiteX609" fmla="*/ 2508123 w 4682585"/>
              <a:gd name="connsiteY609" fmla="*/ 1247489 h 2174272"/>
              <a:gd name="connsiteX610" fmla="*/ 2665857 w 4682585"/>
              <a:gd name="connsiteY610" fmla="*/ 1247489 h 2174272"/>
              <a:gd name="connsiteX611" fmla="*/ 2665857 w 4682585"/>
              <a:gd name="connsiteY611" fmla="*/ 1100899 h 2174272"/>
              <a:gd name="connsiteX612" fmla="*/ 2340864 w 4682585"/>
              <a:gd name="connsiteY612" fmla="*/ 1100899 h 2174272"/>
              <a:gd name="connsiteX613" fmla="*/ 2340864 w 4682585"/>
              <a:gd name="connsiteY613" fmla="*/ 1247489 h 2174272"/>
              <a:gd name="connsiteX614" fmla="*/ 2498598 w 4682585"/>
              <a:gd name="connsiteY614" fmla="*/ 1247489 h 2174272"/>
              <a:gd name="connsiteX615" fmla="*/ 2498598 w 4682585"/>
              <a:gd name="connsiteY615" fmla="*/ 1100899 h 2174272"/>
              <a:gd name="connsiteX616" fmla="*/ 2173510 w 4682585"/>
              <a:gd name="connsiteY616" fmla="*/ 1100899 h 2174272"/>
              <a:gd name="connsiteX617" fmla="*/ 2173510 w 4682585"/>
              <a:gd name="connsiteY617" fmla="*/ 1247489 h 2174272"/>
              <a:gd name="connsiteX618" fmla="*/ 2331339 w 4682585"/>
              <a:gd name="connsiteY618" fmla="*/ 1247489 h 2174272"/>
              <a:gd name="connsiteX619" fmla="*/ 2331339 w 4682585"/>
              <a:gd name="connsiteY619" fmla="*/ 1100899 h 2174272"/>
              <a:gd name="connsiteX620" fmla="*/ 2006251 w 4682585"/>
              <a:gd name="connsiteY620" fmla="*/ 1100899 h 2174272"/>
              <a:gd name="connsiteX621" fmla="*/ 2006251 w 4682585"/>
              <a:gd name="connsiteY621" fmla="*/ 1247489 h 2174272"/>
              <a:gd name="connsiteX622" fmla="*/ 2163985 w 4682585"/>
              <a:gd name="connsiteY622" fmla="*/ 1247489 h 2174272"/>
              <a:gd name="connsiteX623" fmla="*/ 2163985 w 4682585"/>
              <a:gd name="connsiteY623" fmla="*/ 1100899 h 2174272"/>
              <a:gd name="connsiteX624" fmla="*/ 1838992 w 4682585"/>
              <a:gd name="connsiteY624" fmla="*/ 1100899 h 2174272"/>
              <a:gd name="connsiteX625" fmla="*/ 1838992 w 4682585"/>
              <a:gd name="connsiteY625" fmla="*/ 1247489 h 2174272"/>
              <a:gd name="connsiteX626" fmla="*/ 1996726 w 4682585"/>
              <a:gd name="connsiteY626" fmla="*/ 1247489 h 2174272"/>
              <a:gd name="connsiteX627" fmla="*/ 1996726 w 4682585"/>
              <a:gd name="connsiteY627" fmla="*/ 1100899 h 2174272"/>
              <a:gd name="connsiteX628" fmla="*/ 1671733 w 4682585"/>
              <a:gd name="connsiteY628" fmla="*/ 1100899 h 2174272"/>
              <a:gd name="connsiteX629" fmla="*/ 1671733 w 4682585"/>
              <a:gd name="connsiteY629" fmla="*/ 1247489 h 2174272"/>
              <a:gd name="connsiteX630" fmla="*/ 1829467 w 4682585"/>
              <a:gd name="connsiteY630" fmla="*/ 1247489 h 2174272"/>
              <a:gd name="connsiteX631" fmla="*/ 1829467 w 4682585"/>
              <a:gd name="connsiteY631" fmla="*/ 1100899 h 2174272"/>
              <a:gd name="connsiteX632" fmla="*/ 1504474 w 4682585"/>
              <a:gd name="connsiteY632" fmla="*/ 1100899 h 2174272"/>
              <a:gd name="connsiteX633" fmla="*/ 1504474 w 4682585"/>
              <a:gd name="connsiteY633" fmla="*/ 1247489 h 2174272"/>
              <a:gd name="connsiteX634" fmla="*/ 1662208 w 4682585"/>
              <a:gd name="connsiteY634" fmla="*/ 1247489 h 2174272"/>
              <a:gd name="connsiteX635" fmla="*/ 1662208 w 4682585"/>
              <a:gd name="connsiteY635" fmla="*/ 1100899 h 2174272"/>
              <a:gd name="connsiteX636" fmla="*/ 1337215 w 4682585"/>
              <a:gd name="connsiteY636" fmla="*/ 1100899 h 2174272"/>
              <a:gd name="connsiteX637" fmla="*/ 1337215 w 4682585"/>
              <a:gd name="connsiteY637" fmla="*/ 1247489 h 2174272"/>
              <a:gd name="connsiteX638" fmla="*/ 1494949 w 4682585"/>
              <a:gd name="connsiteY638" fmla="*/ 1247489 h 2174272"/>
              <a:gd name="connsiteX639" fmla="*/ 1494949 w 4682585"/>
              <a:gd name="connsiteY639" fmla="*/ 1100899 h 2174272"/>
              <a:gd name="connsiteX640" fmla="*/ 1169956 w 4682585"/>
              <a:gd name="connsiteY640" fmla="*/ 1100899 h 2174272"/>
              <a:gd name="connsiteX641" fmla="*/ 1169956 w 4682585"/>
              <a:gd name="connsiteY641" fmla="*/ 1247489 h 2174272"/>
              <a:gd name="connsiteX642" fmla="*/ 1327690 w 4682585"/>
              <a:gd name="connsiteY642" fmla="*/ 1247489 h 2174272"/>
              <a:gd name="connsiteX643" fmla="*/ 1327690 w 4682585"/>
              <a:gd name="connsiteY643" fmla="*/ 1100899 h 2174272"/>
              <a:gd name="connsiteX644" fmla="*/ 1002697 w 4682585"/>
              <a:gd name="connsiteY644" fmla="*/ 1100899 h 2174272"/>
              <a:gd name="connsiteX645" fmla="*/ 1002697 w 4682585"/>
              <a:gd name="connsiteY645" fmla="*/ 1247489 h 2174272"/>
              <a:gd name="connsiteX646" fmla="*/ 1160431 w 4682585"/>
              <a:gd name="connsiteY646" fmla="*/ 1247489 h 2174272"/>
              <a:gd name="connsiteX647" fmla="*/ 1160431 w 4682585"/>
              <a:gd name="connsiteY647" fmla="*/ 1100899 h 2174272"/>
              <a:gd name="connsiteX648" fmla="*/ 835438 w 4682585"/>
              <a:gd name="connsiteY648" fmla="*/ 1100899 h 2174272"/>
              <a:gd name="connsiteX649" fmla="*/ 835438 w 4682585"/>
              <a:gd name="connsiteY649" fmla="*/ 1247489 h 2174272"/>
              <a:gd name="connsiteX650" fmla="*/ 993172 w 4682585"/>
              <a:gd name="connsiteY650" fmla="*/ 1247489 h 2174272"/>
              <a:gd name="connsiteX651" fmla="*/ 993172 w 4682585"/>
              <a:gd name="connsiteY651" fmla="*/ 1100899 h 2174272"/>
              <a:gd name="connsiteX652" fmla="*/ 668179 w 4682585"/>
              <a:gd name="connsiteY652" fmla="*/ 1100899 h 2174272"/>
              <a:gd name="connsiteX653" fmla="*/ 668179 w 4682585"/>
              <a:gd name="connsiteY653" fmla="*/ 1247489 h 2174272"/>
              <a:gd name="connsiteX654" fmla="*/ 825913 w 4682585"/>
              <a:gd name="connsiteY654" fmla="*/ 1247489 h 2174272"/>
              <a:gd name="connsiteX655" fmla="*/ 825913 w 4682585"/>
              <a:gd name="connsiteY655" fmla="*/ 1100899 h 2174272"/>
              <a:gd name="connsiteX656" fmla="*/ 500920 w 4682585"/>
              <a:gd name="connsiteY656" fmla="*/ 1100899 h 2174272"/>
              <a:gd name="connsiteX657" fmla="*/ 500920 w 4682585"/>
              <a:gd name="connsiteY657" fmla="*/ 1247489 h 2174272"/>
              <a:gd name="connsiteX658" fmla="*/ 658654 w 4682585"/>
              <a:gd name="connsiteY658" fmla="*/ 1247489 h 2174272"/>
              <a:gd name="connsiteX659" fmla="*/ 658654 w 4682585"/>
              <a:gd name="connsiteY659" fmla="*/ 1100899 h 2174272"/>
              <a:gd name="connsiteX660" fmla="*/ 333566 w 4682585"/>
              <a:gd name="connsiteY660" fmla="*/ 1100899 h 2174272"/>
              <a:gd name="connsiteX661" fmla="*/ 333566 w 4682585"/>
              <a:gd name="connsiteY661" fmla="*/ 1247489 h 2174272"/>
              <a:gd name="connsiteX662" fmla="*/ 491395 w 4682585"/>
              <a:gd name="connsiteY662" fmla="*/ 1247489 h 2174272"/>
              <a:gd name="connsiteX663" fmla="*/ 491395 w 4682585"/>
              <a:gd name="connsiteY663" fmla="*/ 1100899 h 2174272"/>
              <a:gd name="connsiteX664" fmla="*/ 166307 w 4682585"/>
              <a:gd name="connsiteY664" fmla="*/ 1100899 h 2174272"/>
              <a:gd name="connsiteX665" fmla="*/ 166307 w 4682585"/>
              <a:gd name="connsiteY665" fmla="*/ 1247489 h 2174272"/>
              <a:gd name="connsiteX666" fmla="*/ 324041 w 4682585"/>
              <a:gd name="connsiteY666" fmla="*/ 1247489 h 2174272"/>
              <a:gd name="connsiteX667" fmla="*/ 324041 w 4682585"/>
              <a:gd name="connsiteY667" fmla="*/ 1100899 h 2174272"/>
              <a:gd name="connsiteX668" fmla="*/ 9525 w 4682585"/>
              <a:gd name="connsiteY668" fmla="*/ 1100899 h 2174272"/>
              <a:gd name="connsiteX669" fmla="*/ 9525 w 4682585"/>
              <a:gd name="connsiteY669" fmla="*/ 1247489 h 2174272"/>
              <a:gd name="connsiteX670" fmla="*/ 156782 w 4682585"/>
              <a:gd name="connsiteY670" fmla="*/ 1247489 h 2174272"/>
              <a:gd name="connsiteX671" fmla="*/ 156782 w 4682585"/>
              <a:gd name="connsiteY671" fmla="*/ 1100899 h 2174272"/>
              <a:gd name="connsiteX672" fmla="*/ 4515326 w 4682585"/>
              <a:gd name="connsiteY672" fmla="*/ 944784 h 2174272"/>
              <a:gd name="connsiteX673" fmla="*/ 4515326 w 4682585"/>
              <a:gd name="connsiteY673" fmla="*/ 1091374 h 2174272"/>
              <a:gd name="connsiteX674" fmla="*/ 4673060 w 4682585"/>
              <a:gd name="connsiteY674" fmla="*/ 1091374 h 2174272"/>
              <a:gd name="connsiteX675" fmla="*/ 4673060 w 4682585"/>
              <a:gd name="connsiteY675" fmla="*/ 944784 h 2174272"/>
              <a:gd name="connsiteX676" fmla="*/ 4348068 w 4682585"/>
              <a:gd name="connsiteY676" fmla="*/ 944784 h 2174272"/>
              <a:gd name="connsiteX677" fmla="*/ 4348068 w 4682585"/>
              <a:gd name="connsiteY677" fmla="*/ 1091374 h 2174272"/>
              <a:gd name="connsiteX678" fmla="*/ 4505801 w 4682585"/>
              <a:gd name="connsiteY678" fmla="*/ 1091374 h 2174272"/>
              <a:gd name="connsiteX679" fmla="*/ 4505801 w 4682585"/>
              <a:gd name="connsiteY679" fmla="*/ 944784 h 2174272"/>
              <a:gd name="connsiteX680" fmla="*/ 4180809 w 4682585"/>
              <a:gd name="connsiteY680" fmla="*/ 944784 h 2174272"/>
              <a:gd name="connsiteX681" fmla="*/ 4180809 w 4682585"/>
              <a:gd name="connsiteY681" fmla="*/ 1091374 h 2174272"/>
              <a:gd name="connsiteX682" fmla="*/ 4338543 w 4682585"/>
              <a:gd name="connsiteY682" fmla="*/ 1091374 h 2174272"/>
              <a:gd name="connsiteX683" fmla="*/ 4338543 w 4682585"/>
              <a:gd name="connsiteY683" fmla="*/ 944784 h 2174272"/>
              <a:gd name="connsiteX684" fmla="*/ 4013550 w 4682585"/>
              <a:gd name="connsiteY684" fmla="*/ 944784 h 2174272"/>
              <a:gd name="connsiteX685" fmla="*/ 4013550 w 4682585"/>
              <a:gd name="connsiteY685" fmla="*/ 1091374 h 2174272"/>
              <a:gd name="connsiteX686" fmla="*/ 4171284 w 4682585"/>
              <a:gd name="connsiteY686" fmla="*/ 1091374 h 2174272"/>
              <a:gd name="connsiteX687" fmla="*/ 4171284 w 4682585"/>
              <a:gd name="connsiteY687" fmla="*/ 944784 h 2174272"/>
              <a:gd name="connsiteX688" fmla="*/ 3846291 w 4682585"/>
              <a:gd name="connsiteY688" fmla="*/ 944784 h 2174272"/>
              <a:gd name="connsiteX689" fmla="*/ 3846291 w 4682585"/>
              <a:gd name="connsiteY689" fmla="*/ 1091374 h 2174272"/>
              <a:gd name="connsiteX690" fmla="*/ 4004025 w 4682585"/>
              <a:gd name="connsiteY690" fmla="*/ 1091374 h 2174272"/>
              <a:gd name="connsiteX691" fmla="*/ 4004025 w 4682585"/>
              <a:gd name="connsiteY691" fmla="*/ 944784 h 2174272"/>
              <a:gd name="connsiteX692" fmla="*/ 3678936 w 4682585"/>
              <a:gd name="connsiteY692" fmla="*/ 944784 h 2174272"/>
              <a:gd name="connsiteX693" fmla="*/ 3678936 w 4682585"/>
              <a:gd name="connsiteY693" fmla="*/ 1091374 h 2174272"/>
              <a:gd name="connsiteX694" fmla="*/ 3836766 w 4682585"/>
              <a:gd name="connsiteY694" fmla="*/ 1091374 h 2174272"/>
              <a:gd name="connsiteX695" fmla="*/ 3836766 w 4682585"/>
              <a:gd name="connsiteY695" fmla="*/ 944784 h 2174272"/>
              <a:gd name="connsiteX696" fmla="*/ 3511677 w 4682585"/>
              <a:gd name="connsiteY696" fmla="*/ 944784 h 2174272"/>
              <a:gd name="connsiteX697" fmla="*/ 3511677 w 4682585"/>
              <a:gd name="connsiteY697" fmla="*/ 1091374 h 2174272"/>
              <a:gd name="connsiteX698" fmla="*/ 3669411 w 4682585"/>
              <a:gd name="connsiteY698" fmla="*/ 1091374 h 2174272"/>
              <a:gd name="connsiteX699" fmla="*/ 3669411 w 4682585"/>
              <a:gd name="connsiteY699" fmla="*/ 944784 h 2174272"/>
              <a:gd name="connsiteX700" fmla="*/ 3344418 w 4682585"/>
              <a:gd name="connsiteY700" fmla="*/ 944784 h 2174272"/>
              <a:gd name="connsiteX701" fmla="*/ 3344418 w 4682585"/>
              <a:gd name="connsiteY701" fmla="*/ 1091374 h 2174272"/>
              <a:gd name="connsiteX702" fmla="*/ 3502152 w 4682585"/>
              <a:gd name="connsiteY702" fmla="*/ 1091374 h 2174272"/>
              <a:gd name="connsiteX703" fmla="*/ 3502152 w 4682585"/>
              <a:gd name="connsiteY703" fmla="*/ 944784 h 2174272"/>
              <a:gd name="connsiteX704" fmla="*/ 3177159 w 4682585"/>
              <a:gd name="connsiteY704" fmla="*/ 944784 h 2174272"/>
              <a:gd name="connsiteX705" fmla="*/ 3177159 w 4682585"/>
              <a:gd name="connsiteY705" fmla="*/ 1091374 h 2174272"/>
              <a:gd name="connsiteX706" fmla="*/ 3334893 w 4682585"/>
              <a:gd name="connsiteY706" fmla="*/ 1091374 h 2174272"/>
              <a:gd name="connsiteX707" fmla="*/ 3334893 w 4682585"/>
              <a:gd name="connsiteY707" fmla="*/ 944784 h 2174272"/>
              <a:gd name="connsiteX708" fmla="*/ 3009900 w 4682585"/>
              <a:gd name="connsiteY708" fmla="*/ 944784 h 2174272"/>
              <a:gd name="connsiteX709" fmla="*/ 3009900 w 4682585"/>
              <a:gd name="connsiteY709" fmla="*/ 1091374 h 2174272"/>
              <a:gd name="connsiteX710" fmla="*/ 3167634 w 4682585"/>
              <a:gd name="connsiteY710" fmla="*/ 1091374 h 2174272"/>
              <a:gd name="connsiteX711" fmla="*/ 3167634 w 4682585"/>
              <a:gd name="connsiteY711" fmla="*/ 944784 h 2174272"/>
              <a:gd name="connsiteX712" fmla="*/ 2842641 w 4682585"/>
              <a:gd name="connsiteY712" fmla="*/ 944784 h 2174272"/>
              <a:gd name="connsiteX713" fmla="*/ 2842641 w 4682585"/>
              <a:gd name="connsiteY713" fmla="*/ 1091374 h 2174272"/>
              <a:gd name="connsiteX714" fmla="*/ 3000375 w 4682585"/>
              <a:gd name="connsiteY714" fmla="*/ 1091374 h 2174272"/>
              <a:gd name="connsiteX715" fmla="*/ 3000375 w 4682585"/>
              <a:gd name="connsiteY715" fmla="*/ 944784 h 2174272"/>
              <a:gd name="connsiteX716" fmla="*/ 2675382 w 4682585"/>
              <a:gd name="connsiteY716" fmla="*/ 944784 h 2174272"/>
              <a:gd name="connsiteX717" fmla="*/ 2675382 w 4682585"/>
              <a:gd name="connsiteY717" fmla="*/ 1091374 h 2174272"/>
              <a:gd name="connsiteX718" fmla="*/ 2833116 w 4682585"/>
              <a:gd name="connsiteY718" fmla="*/ 1091374 h 2174272"/>
              <a:gd name="connsiteX719" fmla="*/ 2833116 w 4682585"/>
              <a:gd name="connsiteY719" fmla="*/ 944784 h 2174272"/>
              <a:gd name="connsiteX720" fmla="*/ 2508123 w 4682585"/>
              <a:gd name="connsiteY720" fmla="*/ 944784 h 2174272"/>
              <a:gd name="connsiteX721" fmla="*/ 2508123 w 4682585"/>
              <a:gd name="connsiteY721" fmla="*/ 1091374 h 2174272"/>
              <a:gd name="connsiteX722" fmla="*/ 2665857 w 4682585"/>
              <a:gd name="connsiteY722" fmla="*/ 1091374 h 2174272"/>
              <a:gd name="connsiteX723" fmla="*/ 2665857 w 4682585"/>
              <a:gd name="connsiteY723" fmla="*/ 944784 h 2174272"/>
              <a:gd name="connsiteX724" fmla="*/ 2340864 w 4682585"/>
              <a:gd name="connsiteY724" fmla="*/ 944784 h 2174272"/>
              <a:gd name="connsiteX725" fmla="*/ 2340864 w 4682585"/>
              <a:gd name="connsiteY725" fmla="*/ 1091374 h 2174272"/>
              <a:gd name="connsiteX726" fmla="*/ 2498598 w 4682585"/>
              <a:gd name="connsiteY726" fmla="*/ 1091374 h 2174272"/>
              <a:gd name="connsiteX727" fmla="*/ 2498598 w 4682585"/>
              <a:gd name="connsiteY727" fmla="*/ 944784 h 2174272"/>
              <a:gd name="connsiteX728" fmla="*/ 2173510 w 4682585"/>
              <a:gd name="connsiteY728" fmla="*/ 944784 h 2174272"/>
              <a:gd name="connsiteX729" fmla="*/ 2173510 w 4682585"/>
              <a:gd name="connsiteY729" fmla="*/ 1091374 h 2174272"/>
              <a:gd name="connsiteX730" fmla="*/ 2331339 w 4682585"/>
              <a:gd name="connsiteY730" fmla="*/ 1091374 h 2174272"/>
              <a:gd name="connsiteX731" fmla="*/ 2331339 w 4682585"/>
              <a:gd name="connsiteY731" fmla="*/ 944784 h 2174272"/>
              <a:gd name="connsiteX732" fmla="*/ 2006251 w 4682585"/>
              <a:gd name="connsiteY732" fmla="*/ 944784 h 2174272"/>
              <a:gd name="connsiteX733" fmla="*/ 2006251 w 4682585"/>
              <a:gd name="connsiteY733" fmla="*/ 1091374 h 2174272"/>
              <a:gd name="connsiteX734" fmla="*/ 2163985 w 4682585"/>
              <a:gd name="connsiteY734" fmla="*/ 1091374 h 2174272"/>
              <a:gd name="connsiteX735" fmla="*/ 2163985 w 4682585"/>
              <a:gd name="connsiteY735" fmla="*/ 944784 h 2174272"/>
              <a:gd name="connsiteX736" fmla="*/ 1838992 w 4682585"/>
              <a:gd name="connsiteY736" fmla="*/ 944784 h 2174272"/>
              <a:gd name="connsiteX737" fmla="*/ 1838992 w 4682585"/>
              <a:gd name="connsiteY737" fmla="*/ 1091374 h 2174272"/>
              <a:gd name="connsiteX738" fmla="*/ 1996726 w 4682585"/>
              <a:gd name="connsiteY738" fmla="*/ 1091374 h 2174272"/>
              <a:gd name="connsiteX739" fmla="*/ 1996726 w 4682585"/>
              <a:gd name="connsiteY739" fmla="*/ 944784 h 2174272"/>
              <a:gd name="connsiteX740" fmla="*/ 1671733 w 4682585"/>
              <a:gd name="connsiteY740" fmla="*/ 944784 h 2174272"/>
              <a:gd name="connsiteX741" fmla="*/ 1671733 w 4682585"/>
              <a:gd name="connsiteY741" fmla="*/ 1091374 h 2174272"/>
              <a:gd name="connsiteX742" fmla="*/ 1829467 w 4682585"/>
              <a:gd name="connsiteY742" fmla="*/ 1091374 h 2174272"/>
              <a:gd name="connsiteX743" fmla="*/ 1829467 w 4682585"/>
              <a:gd name="connsiteY743" fmla="*/ 944784 h 2174272"/>
              <a:gd name="connsiteX744" fmla="*/ 1504474 w 4682585"/>
              <a:gd name="connsiteY744" fmla="*/ 944784 h 2174272"/>
              <a:gd name="connsiteX745" fmla="*/ 1504474 w 4682585"/>
              <a:gd name="connsiteY745" fmla="*/ 1091374 h 2174272"/>
              <a:gd name="connsiteX746" fmla="*/ 1662208 w 4682585"/>
              <a:gd name="connsiteY746" fmla="*/ 1091374 h 2174272"/>
              <a:gd name="connsiteX747" fmla="*/ 1662208 w 4682585"/>
              <a:gd name="connsiteY747" fmla="*/ 944784 h 2174272"/>
              <a:gd name="connsiteX748" fmla="*/ 1337215 w 4682585"/>
              <a:gd name="connsiteY748" fmla="*/ 944784 h 2174272"/>
              <a:gd name="connsiteX749" fmla="*/ 1337215 w 4682585"/>
              <a:gd name="connsiteY749" fmla="*/ 1091374 h 2174272"/>
              <a:gd name="connsiteX750" fmla="*/ 1494949 w 4682585"/>
              <a:gd name="connsiteY750" fmla="*/ 1091374 h 2174272"/>
              <a:gd name="connsiteX751" fmla="*/ 1494949 w 4682585"/>
              <a:gd name="connsiteY751" fmla="*/ 944784 h 2174272"/>
              <a:gd name="connsiteX752" fmla="*/ 1169956 w 4682585"/>
              <a:gd name="connsiteY752" fmla="*/ 944784 h 2174272"/>
              <a:gd name="connsiteX753" fmla="*/ 1169956 w 4682585"/>
              <a:gd name="connsiteY753" fmla="*/ 1091374 h 2174272"/>
              <a:gd name="connsiteX754" fmla="*/ 1327690 w 4682585"/>
              <a:gd name="connsiteY754" fmla="*/ 1091374 h 2174272"/>
              <a:gd name="connsiteX755" fmla="*/ 1327690 w 4682585"/>
              <a:gd name="connsiteY755" fmla="*/ 944784 h 2174272"/>
              <a:gd name="connsiteX756" fmla="*/ 1002697 w 4682585"/>
              <a:gd name="connsiteY756" fmla="*/ 944784 h 2174272"/>
              <a:gd name="connsiteX757" fmla="*/ 1002697 w 4682585"/>
              <a:gd name="connsiteY757" fmla="*/ 1091374 h 2174272"/>
              <a:gd name="connsiteX758" fmla="*/ 1160431 w 4682585"/>
              <a:gd name="connsiteY758" fmla="*/ 1091374 h 2174272"/>
              <a:gd name="connsiteX759" fmla="*/ 1160431 w 4682585"/>
              <a:gd name="connsiteY759" fmla="*/ 944784 h 2174272"/>
              <a:gd name="connsiteX760" fmla="*/ 835438 w 4682585"/>
              <a:gd name="connsiteY760" fmla="*/ 944784 h 2174272"/>
              <a:gd name="connsiteX761" fmla="*/ 835438 w 4682585"/>
              <a:gd name="connsiteY761" fmla="*/ 1091374 h 2174272"/>
              <a:gd name="connsiteX762" fmla="*/ 993172 w 4682585"/>
              <a:gd name="connsiteY762" fmla="*/ 1091374 h 2174272"/>
              <a:gd name="connsiteX763" fmla="*/ 993172 w 4682585"/>
              <a:gd name="connsiteY763" fmla="*/ 944784 h 2174272"/>
              <a:gd name="connsiteX764" fmla="*/ 668179 w 4682585"/>
              <a:gd name="connsiteY764" fmla="*/ 944784 h 2174272"/>
              <a:gd name="connsiteX765" fmla="*/ 668179 w 4682585"/>
              <a:gd name="connsiteY765" fmla="*/ 1091374 h 2174272"/>
              <a:gd name="connsiteX766" fmla="*/ 825913 w 4682585"/>
              <a:gd name="connsiteY766" fmla="*/ 1091374 h 2174272"/>
              <a:gd name="connsiteX767" fmla="*/ 825913 w 4682585"/>
              <a:gd name="connsiteY767" fmla="*/ 944784 h 2174272"/>
              <a:gd name="connsiteX768" fmla="*/ 500920 w 4682585"/>
              <a:gd name="connsiteY768" fmla="*/ 944784 h 2174272"/>
              <a:gd name="connsiteX769" fmla="*/ 500920 w 4682585"/>
              <a:gd name="connsiteY769" fmla="*/ 1091374 h 2174272"/>
              <a:gd name="connsiteX770" fmla="*/ 658654 w 4682585"/>
              <a:gd name="connsiteY770" fmla="*/ 1091374 h 2174272"/>
              <a:gd name="connsiteX771" fmla="*/ 658654 w 4682585"/>
              <a:gd name="connsiteY771" fmla="*/ 944784 h 2174272"/>
              <a:gd name="connsiteX772" fmla="*/ 333566 w 4682585"/>
              <a:gd name="connsiteY772" fmla="*/ 944784 h 2174272"/>
              <a:gd name="connsiteX773" fmla="*/ 333566 w 4682585"/>
              <a:gd name="connsiteY773" fmla="*/ 1091374 h 2174272"/>
              <a:gd name="connsiteX774" fmla="*/ 491395 w 4682585"/>
              <a:gd name="connsiteY774" fmla="*/ 1091374 h 2174272"/>
              <a:gd name="connsiteX775" fmla="*/ 491395 w 4682585"/>
              <a:gd name="connsiteY775" fmla="*/ 944784 h 2174272"/>
              <a:gd name="connsiteX776" fmla="*/ 166307 w 4682585"/>
              <a:gd name="connsiteY776" fmla="*/ 944784 h 2174272"/>
              <a:gd name="connsiteX777" fmla="*/ 166307 w 4682585"/>
              <a:gd name="connsiteY777" fmla="*/ 1091374 h 2174272"/>
              <a:gd name="connsiteX778" fmla="*/ 324041 w 4682585"/>
              <a:gd name="connsiteY778" fmla="*/ 1091374 h 2174272"/>
              <a:gd name="connsiteX779" fmla="*/ 324041 w 4682585"/>
              <a:gd name="connsiteY779" fmla="*/ 944784 h 2174272"/>
              <a:gd name="connsiteX780" fmla="*/ 9525 w 4682585"/>
              <a:gd name="connsiteY780" fmla="*/ 944784 h 2174272"/>
              <a:gd name="connsiteX781" fmla="*/ 9525 w 4682585"/>
              <a:gd name="connsiteY781" fmla="*/ 1091374 h 2174272"/>
              <a:gd name="connsiteX782" fmla="*/ 156782 w 4682585"/>
              <a:gd name="connsiteY782" fmla="*/ 1091374 h 2174272"/>
              <a:gd name="connsiteX783" fmla="*/ 156782 w 4682585"/>
              <a:gd name="connsiteY783" fmla="*/ 944784 h 2174272"/>
              <a:gd name="connsiteX784" fmla="*/ 4515326 w 4682585"/>
              <a:gd name="connsiteY784" fmla="*/ 788670 h 2174272"/>
              <a:gd name="connsiteX785" fmla="*/ 4515326 w 4682585"/>
              <a:gd name="connsiteY785" fmla="*/ 935259 h 2174272"/>
              <a:gd name="connsiteX786" fmla="*/ 4673060 w 4682585"/>
              <a:gd name="connsiteY786" fmla="*/ 935259 h 2174272"/>
              <a:gd name="connsiteX787" fmla="*/ 4673060 w 4682585"/>
              <a:gd name="connsiteY787" fmla="*/ 788670 h 2174272"/>
              <a:gd name="connsiteX788" fmla="*/ 4348068 w 4682585"/>
              <a:gd name="connsiteY788" fmla="*/ 788670 h 2174272"/>
              <a:gd name="connsiteX789" fmla="*/ 4348068 w 4682585"/>
              <a:gd name="connsiteY789" fmla="*/ 935259 h 2174272"/>
              <a:gd name="connsiteX790" fmla="*/ 4505801 w 4682585"/>
              <a:gd name="connsiteY790" fmla="*/ 935259 h 2174272"/>
              <a:gd name="connsiteX791" fmla="*/ 4505801 w 4682585"/>
              <a:gd name="connsiteY791" fmla="*/ 788670 h 2174272"/>
              <a:gd name="connsiteX792" fmla="*/ 4180809 w 4682585"/>
              <a:gd name="connsiteY792" fmla="*/ 788670 h 2174272"/>
              <a:gd name="connsiteX793" fmla="*/ 4180809 w 4682585"/>
              <a:gd name="connsiteY793" fmla="*/ 935259 h 2174272"/>
              <a:gd name="connsiteX794" fmla="*/ 4338543 w 4682585"/>
              <a:gd name="connsiteY794" fmla="*/ 935259 h 2174272"/>
              <a:gd name="connsiteX795" fmla="*/ 4338543 w 4682585"/>
              <a:gd name="connsiteY795" fmla="*/ 788670 h 2174272"/>
              <a:gd name="connsiteX796" fmla="*/ 4013550 w 4682585"/>
              <a:gd name="connsiteY796" fmla="*/ 788670 h 2174272"/>
              <a:gd name="connsiteX797" fmla="*/ 4013550 w 4682585"/>
              <a:gd name="connsiteY797" fmla="*/ 935259 h 2174272"/>
              <a:gd name="connsiteX798" fmla="*/ 4171284 w 4682585"/>
              <a:gd name="connsiteY798" fmla="*/ 935259 h 2174272"/>
              <a:gd name="connsiteX799" fmla="*/ 4171284 w 4682585"/>
              <a:gd name="connsiteY799" fmla="*/ 788670 h 2174272"/>
              <a:gd name="connsiteX800" fmla="*/ 3846291 w 4682585"/>
              <a:gd name="connsiteY800" fmla="*/ 788670 h 2174272"/>
              <a:gd name="connsiteX801" fmla="*/ 3846291 w 4682585"/>
              <a:gd name="connsiteY801" fmla="*/ 935259 h 2174272"/>
              <a:gd name="connsiteX802" fmla="*/ 4004025 w 4682585"/>
              <a:gd name="connsiteY802" fmla="*/ 935259 h 2174272"/>
              <a:gd name="connsiteX803" fmla="*/ 4004025 w 4682585"/>
              <a:gd name="connsiteY803" fmla="*/ 788670 h 2174272"/>
              <a:gd name="connsiteX804" fmla="*/ 3678936 w 4682585"/>
              <a:gd name="connsiteY804" fmla="*/ 788670 h 2174272"/>
              <a:gd name="connsiteX805" fmla="*/ 3678936 w 4682585"/>
              <a:gd name="connsiteY805" fmla="*/ 935259 h 2174272"/>
              <a:gd name="connsiteX806" fmla="*/ 3836766 w 4682585"/>
              <a:gd name="connsiteY806" fmla="*/ 935259 h 2174272"/>
              <a:gd name="connsiteX807" fmla="*/ 3836766 w 4682585"/>
              <a:gd name="connsiteY807" fmla="*/ 788670 h 2174272"/>
              <a:gd name="connsiteX808" fmla="*/ 3511677 w 4682585"/>
              <a:gd name="connsiteY808" fmla="*/ 788670 h 2174272"/>
              <a:gd name="connsiteX809" fmla="*/ 3511677 w 4682585"/>
              <a:gd name="connsiteY809" fmla="*/ 935259 h 2174272"/>
              <a:gd name="connsiteX810" fmla="*/ 3669411 w 4682585"/>
              <a:gd name="connsiteY810" fmla="*/ 935259 h 2174272"/>
              <a:gd name="connsiteX811" fmla="*/ 3669411 w 4682585"/>
              <a:gd name="connsiteY811" fmla="*/ 788670 h 2174272"/>
              <a:gd name="connsiteX812" fmla="*/ 3344418 w 4682585"/>
              <a:gd name="connsiteY812" fmla="*/ 788670 h 2174272"/>
              <a:gd name="connsiteX813" fmla="*/ 3344418 w 4682585"/>
              <a:gd name="connsiteY813" fmla="*/ 935259 h 2174272"/>
              <a:gd name="connsiteX814" fmla="*/ 3502152 w 4682585"/>
              <a:gd name="connsiteY814" fmla="*/ 935259 h 2174272"/>
              <a:gd name="connsiteX815" fmla="*/ 3502152 w 4682585"/>
              <a:gd name="connsiteY815" fmla="*/ 788670 h 2174272"/>
              <a:gd name="connsiteX816" fmla="*/ 3177159 w 4682585"/>
              <a:gd name="connsiteY816" fmla="*/ 788670 h 2174272"/>
              <a:gd name="connsiteX817" fmla="*/ 3177159 w 4682585"/>
              <a:gd name="connsiteY817" fmla="*/ 935259 h 2174272"/>
              <a:gd name="connsiteX818" fmla="*/ 3334893 w 4682585"/>
              <a:gd name="connsiteY818" fmla="*/ 935259 h 2174272"/>
              <a:gd name="connsiteX819" fmla="*/ 3334893 w 4682585"/>
              <a:gd name="connsiteY819" fmla="*/ 788670 h 2174272"/>
              <a:gd name="connsiteX820" fmla="*/ 3009900 w 4682585"/>
              <a:gd name="connsiteY820" fmla="*/ 788670 h 2174272"/>
              <a:gd name="connsiteX821" fmla="*/ 3009900 w 4682585"/>
              <a:gd name="connsiteY821" fmla="*/ 935259 h 2174272"/>
              <a:gd name="connsiteX822" fmla="*/ 3167634 w 4682585"/>
              <a:gd name="connsiteY822" fmla="*/ 935259 h 2174272"/>
              <a:gd name="connsiteX823" fmla="*/ 3167634 w 4682585"/>
              <a:gd name="connsiteY823" fmla="*/ 788670 h 2174272"/>
              <a:gd name="connsiteX824" fmla="*/ 2842641 w 4682585"/>
              <a:gd name="connsiteY824" fmla="*/ 788670 h 2174272"/>
              <a:gd name="connsiteX825" fmla="*/ 2842641 w 4682585"/>
              <a:gd name="connsiteY825" fmla="*/ 935259 h 2174272"/>
              <a:gd name="connsiteX826" fmla="*/ 3000375 w 4682585"/>
              <a:gd name="connsiteY826" fmla="*/ 935259 h 2174272"/>
              <a:gd name="connsiteX827" fmla="*/ 3000375 w 4682585"/>
              <a:gd name="connsiteY827" fmla="*/ 788670 h 2174272"/>
              <a:gd name="connsiteX828" fmla="*/ 2675382 w 4682585"/>
              <a:gd name="connsiteY828" fmla="*/ 788670 h 2174272"/>
              <a:gd name="connsiteX829" fmla="*/ 2675382 w 4682585"/>
              <a:gd name="connsiteY829" fmla="*/ 935259 h 2174272"/>
              <a:gd name="connsiteX830" fmla="*/ 2833116 w 4682585"/>
              <a:gd name="connsiteY830" fmla="*/ 935259 h 2174272"/>
              <a:gd name="connsiteX831" fmla="*/ 2833116 w 4682585"/>
              <a:gd name="connsiteY831" fmla="*/ 788670 h 2174272"/>
              <a:gd name="connsiteX832" fmla="*/ 2508123 w 4682585"/>
              <a:gd name="connsiteY832" fmla="*/ 788670 h 2174272"/>
              <a:gd name="connsiteX833" fmla="*/ 2508123 w 4682585"/>
              <a:gd name="connsiteY833" fmla="*/ 935259 h 2174272"/>
              <a:gd name="connsiteX834" fmla="*/ 2665857 w 4682585"/>
              <a:gd name="connsiteY834" fmla="*/ 935259 h 2174272"/>
              <a:gd name="connsiteX835" fmla="*/ 2665857 w 4682585"/>
              <a:gd name="connsiteY835" fmla="*/ 788670 h 2174272"/>
              <a:gd name="connsiteX836" fmla="*/ 2340864 w 4682585"/>
              <a:gd name="connsiteY836" fmla="*/ 788670 h 2174272"/>
              <a:gd name="connsiteX837" fmla="*/ 2340864 w 4682585"/>
              <a:gd name="connsiteY837" fmla="*/ 935259 h 2174272"/>
              <a:gd name="connsiteX838" fmla="*/ 2498598 w 4682585"/>
              <a:gd name="connsiteY838" fmla="*/ 935259 h 2174272"/>
              <a:gd name="connsiteX839" fmla="*/ 2498598 w 4682585"/>
              <a:gd name="connsiteY839" fmla="*/ 788670 h 2174272"/>
              <a:gd name="connsiteX840" fmla="*/ 2173510 w 4682585"/>
              <a:gd name="connsiteY840" fmla="*/ 788670 h 2174272"/>
              <a:gd name="connsiteX841" fmla="*/ 2173510 w 4682585"/>
              <a:gd name="connsiteY841" fmla="*/ 935259 h 2174272"/>
              <a:gd name="connsiteX842" fmla="*/ 2331339 w 4682585"/>
              <a:gd name="connsiteY842" fmla="*/ 935259 h 2174272"/>
              <a:gd name="connsiteX843" fmla="*/ 2331339 w 4682585"/>
              <a:gd name="connsiteY843" fmla="*/ 788670 h 2174272"/>
              <a:gd name="connsiteX844" fmla="*/ 2006251 w 4682585"/>
              <a:gd name="connsiteY844" fmla="*/ 788670 h 2174272"/>
              <a:gd name="connsiteX845" fmla="*/ 2006251 w 4682585"/>
              <a:gd name="connsiteY845" fmla="*/ 935259 h 2174272"/>
              <a:gd name="connsiteX846" fmla="*/ 2163985 w 4682585"/>
              <a:gd name="connsiteY846" fmla="*/ 935259 h 2174272"/>
              <a:gd name="connsiteX847" fmla="*/ 2163985 w 4682585"/>
              <a:gd name="connsiteY847" fmla="*/ 788670 h 2174272"/>
              <a:gd name="connsiteX848" fmla="*/ 1838992 w 4682585"/>
              <a:gd name="connsiteY848" fmla="*/ 788670 h 2174272"/>
              <a:gd name="connsiteX849" fmla="*/ 1838992 w 4682585"/>
              <a:gd name="connsiteY849" fmla="*/ 935259 h 2174272"/>
              <a:gd name="connsiteX850" fmla="*/ 1996726 w 4682585"/>
              <a:gd name="connsiteY850" fmla="*/ 935259 h 2174272"/>
              <a:gd name="connsiteX851" fmla="*/ 1996726 w 4682585"/>
              <a:gd name="connsiteY851" fmla="*/ 788670 h 2174272"/>
              <a:gd name="connsiteX852" fmla="*/ 1671733 w 4682585"/>
              <a:gd name="connsiteY852" fmla="*/ 788670 h 2174272"/>
              <a:gd name="connsiteX853" fmla="*/ 1671733 w 4682585"/>
              <a:gd name="connsiteY853" fmla="*/ 935259 h 2174272"/>
              <a:gd name="connsiteX854" fmla="*/ 1829467 w 4682585"/>
              <a:gd name="connsiteY854" fmla="*/ 935259 h 2174272"/>
              <a:gd name="connsiteX855" fmla="*/ 1829467 w 4682585"/>
              <a:gd name="connsiteY855" fmla="*/ 788670 h 2174272"/>
              <a:gd name="connsiteX856" fmla="*/ 1504474 w 4682585"/>
              <a:gd name="connsiteY856" fmla="*/ 788670 h 2174272"/>
              <a:gd name="connsiteX857" fmla="*/ 1504474 w 4682585"/>
              <a:gd name="connsiteY857" fmla="*/ 935259 h 2174272"/>
              <a:gd name="connsiteX858" fmla="*/ 1662208 w 4682585"/>
              <a:gd name="connsiteY858" fmla="*/ 935259 h 2174272"/>
              <a:gd name="connsiteX859" fmla="*/ 1662208 w 4682585"/>
              <a:gd name="connsiteY859" fmla="*/ 788670 h 2174272"/>
              <a:gd name="connsiteX860" fmla="*/ 1337215 w 4682585"/>
              <a:gd name="connsiteY860" fmla="*/ 788670 h 2174272"/>
              <a:gd name="connsiteX861" fmla="*/ 1337215 w 4682585"/>
              <a:gd name="connsiteY861" fmla="*/ 935259 h 2174272"/>
              <a:gd name="connsiteX862" fmla="*/ 1494949 w 4682585"/>
              <a:gd name="connsiteY862" fmla="*/ 935259 h 2174272"/>
              <a:gd name="connsiteX863" fmla="*/ 1494949 w 4682585"/>
              <a:gd name="connsiteY863" fmla="*/ 788670 h 2174272"/>
              <a:gd name="connsiteX864" fmla="*/ 1169956 w 4682585"/>
              <a:gd name="connsiteY864" fmla="*/ 788670 h 2174272"/>
              <a:gd name="connsiteX865" fmla="*/ 1169956 w 4682585"/>
              <a:gd name="connsiteY865" fmla="*/ 935259 h 2174272"/>
              <a:gd name="connsiteX866" fmla="*/ 1327690 w 4682585"/>
              <a:gd name="connsiteY866" fmla="*/ 935259 h 2174272"/>
              <a:gd name="connsiteX867" fmla="*/ 1327690 w 4682585"/>
              <a:gd name="connsiteY867" fmla="*/ 788670 h 2174272"/>
              <a:gd name="connsiteX868" fmla="*/ 1002697 w 4682585"/>
              <a:gd name="connsiteY868" fmla="*/ 788670 h 2174272"/>
              <a:gd name="connsiteX869" fmla="*/ 1002697 w 4682585"/>
              <a:gd name="connsiteY869" fmla="*/ 935259 h 2174272"/>
              <a:gd name="connsiteX870" fmla="*/ 1160431 w 4682585"/>
              <a:gd name="connsiteY870" fmla="*/ 935259 h 2174272"/>
              <a:gd name="connsiteX871" fmla="*/ 1160431 w 4682585"/>
              <a:gd name="connsiteY871" fmla="*/ 788670 h 2174272"/>
              <a:gd name="connsiteX872" fmla="*/ 835438 w 4682585"/>
              <a:gd name="connsiteY872" fmla="*/ 788670 h 2174272"/>
              <a:gd name="connsiteX873" fmla="*/ 835438 w 4682585"/>
              <a:gd name="connsiteY873" fmla="*/ 935259 h 2174272"/>
              <a:gd name="connsiteX874" fmla="*/ 993172 w 4682585"/>
              <a:gd name="connsiteY874" fmla="*/ 935259 h 2174272"/>
              <a:gd name="connsiteX875" fmla="*/ 993172 w 4682585"/>
              <a:gd name="connsiteY875" fmla="*/ 788670 h 2174272"/>
              <a:gd name="connsiteX876" fmla="*/ 668179 w 4682585"/>
              <a:gd name="connsiteY876" fmla="*/ 788670 h 2174272"/>
              <a:gd name="connsiteX877" fmla="*/ 668179 w 4682585"/>
              <a:gd name="connsiteY877" fmla="*/ 935259 h 2174272"/>
              <a:gd name="connsiteX878" fmla="*/ 825913 w 4682585"/>
              <a:gd name="connsiteY878" fmla="*/ 935259 h 2174272"/>
              <a:gd name="connsiteX879" fmla="*/ 825913 w 4682585"/>
              <a:gd name="connsiteY879" fmla="*/ 788670 h 2174272"/>
              <a:gd name="connsiteX880" fmla="*/ 500920 w 4682585"/>
              <a:gd name="connsiteY880" fmla="*/ 788670 h 2174272"/>
              <a:gd name="connsiteX881" fmla="*/ 500920 w 4682585"/>
              <a:gd name="connsiteY881" fmla="*/ 935259 h 2174272"/>
              <a:gd name="connsiteX882" fmla="*/ 658654 w 4682585"/>
              <a:gd name="connsiteY882" fmla="*/ 935259 h 2174272"/>
              <a:gd name="connsiteX883" fmla="*/ 658654 w 4682585"/>
              <a:gd name="connsiteY883" fmla="*/ 788670 h 2174272"/>
              <a:gd name="connsiteX884" fmla="*/ 333566 w 4682585"/>
              <a:gd name="connsiteY884" fmla="*/ 788670 h 2174272"/>
              <a:gd name="connsiteX885" fmla="*/ 333566 w 4682585"/>
              <a:gd name="connsiteY885" fmla="*/ 935259 h 2174272"/>
              <a:gd name="connsiteX886" fmla="*/ 491395 w 4682585"/>
              <a:gd name="connsiteY886" fmla="*/ 935259 h 2174272"/>
              <a:gd name="connsiteX887" fmla="*/ 491395 w 4682585"/>
              <a:gd name="connsiteY887" fmla="*/ 788670 h 2174272"/>
              <a:gd name="connsiteX888" fmla="*/ 166307 w 4682585"/>
              <a:gd name="connsiteY888" fmla="*/ 788670 h 2174272"/>
              <a:gd name="connsiteX889" fmla="*/ 166307 w 4682585"/>
              <a:gd name="connsiteY889" fmla="*/ 935259 h 2174272"/>
              <a:gd name="connsiteX890" fmla="*/ 324041 w 4682585"/>
              <a:gd name="connsiteY890" fmla="*/ 935259 h 2174272"/>
              <a:gd name="connsiteX891" fmla="*/ 324041 w 4682585"/>
              <a:gd name="connsiteY891" fmla="*/ 788670 h 2174272"/>
              <a:gd name="connsiteX892" fmla="*/ 9525 w 4682585"/>
              <a:gd name="connsiteY892" fmla="*/ 788670 h 2174272"/>
              <a:gd name="connsiteX893" fmla="*/ 9525 w 4682585"/>
              <a:gd name="connsiteY893" fmla="*/ 935259 h 2174272"/>
              <a:gd name="connsiteX894" fmla="*/ 156782 w 4682585"/>
              <a:gd name="connsiteY894" fmla="*/ 935259 h 2174272"/>
              <a:gd name="connsiteX895" fmla="*/ 156782 w 4682585"/>
              <a:gd name="connsiteY895" fmla="*/ 788670 h 2174272"/>
              <a:gd name="connsiteX896" fmla="*/ 4515326 w 4682585"/>
              <a:gd name="connsiteY896" fmla="*/ 632555 h 2174272"/>
              <a:gd name="connsiteX897" fmla="*/ 4515326 w 4682585"/>
              <a:gd name="connsiteY897" fmla="*/ 779145 h 2174272"/>
              <a:gd name="connsiteX898" fmla="*/ 4673060 w 4682585"/>
              <a:gd name="connsiteY898" fmla="*/ 779145 h 2174272"/>
              <a:gd name="connsiteX899" fmla="*/ 4673060 w 4682585"/>
              <a:gd name="connsiteY899" fmla="*/ 632555 h 2174272"/>
              <a:gd name="connsiteX900" fmla="*/ 4348068 w 4682585"/>
              <a:gd name="connsiteY900" fmla="*/ 632555 h 2174272"/>
              <a:gd name="connsiteX901" fmla="*/ 4348068 w 4682585"/>
              <a:gd name="connsiteY901" fmla="*/ 779145 h 2174272"/>
              <a:gd name="connsiteX902" fmla="*/ 4505801 w 4682585"/>
              <a:gd name="connsiteY902" fmla="*/ 779145 h 2174272"/>
              <a:gd name="connsiteX903" fmla="*/ 4505801 w 4682585"/>
              <a:gd name="connsiteY903" fmla="*/ 632555 h 2174272"/>
              <a:gd name="connsiteX904" fmla="*/ 4180809 w 4682585"/>
              <a:gd name="connsiteY904" fmla="*/ 632555 h 2174272"/>
              <a:gd name="connsiteX905" fmla="*/ 4180809 w 4682585"/>
              <a:gd name="connsiteY905" fmla="*/ 779145 h 2174272"/>
              <a:gd name="connsiteX906" fmla="*/ 4338543 w 4682585"/>
              <a:gd name="connsiteY906" fmla="*/ 779145 h 2174272"/>
              <a:gd name="connsiteX907" fmla="*/ 4338543 w 4682585"/>
              <a:gd name="connsiteY907" fmla="*/ 632555 h 2174272"/>
              <a:gd name="connsiteX908" fmla="*/ 4013550 w 4682585"/>
              <a:gd name="connsiteY908" fmla="*/ 632555 h 2174272"/>
              <a:gd name="connsiteX909" fmla="*/ 4013550 w 4682585"/>
              <a:gd name="connsiteY909" fmla="*/ 779145 h 2174272"/>
              <a:gd name="connsiteX910" fmla="*/ 4171284 w 4682585"/>
              <a:gd name="connsiteY910" fmla="*/ 779145 h 2174272"/>
              <a:gd name="connsiteX911" fmla="*/ 4171284 w 4682585"/>
              <a:gd name="connsiteY911" fmla="*/ 632555 h 2174272"/>
              <a:gd name="connsiteX912" fmla="*/ 3846291 w 4682585"/>
              <a:gd name="connsiteY912" fmla="*/ 632555 h 2174272"/>
              <a:gd name="connsiteX913" fmla="*/ 3846291 w 4682585"/>
              <a:gd name="connsiteY913" fmla="*/ 779145 h 2174272"/>
              <a:gd name="connsiteX914" fmla="*/ 4004025 w 4682585"/>
              <a:gd name="connsiteY914" fmla="*/ 779145 h 2174272"/>
              <a:gd name="connsiteX915" fmla="*/ 4004025 w 4682585"/>
              <a:gd name="connsiteY915" fmla="*/ 632555 h 2174272"/>
              <a:gd name="connsiteX916" fmla="*/ 3678936 w 4682585"/>
              <a:gd name="connsiteY916" fmla="*/ 632555 h 2174272"/>
              <a:gd name="connsiteX917" fmla="*/ 3678936 w 4682585"/>
              <a:gd name="connsiteY917" fmla="*/ 779145 h 2174272"/>
              <a:gd name="connsiteX918" fmla="*/ 3836766 w 4682585"/>
              <a:gd name="connsiteY918" fmla="*/ 779145 h 2174272"/>
              <a:gd name="connsiteX919" fmla="*/ 3836766 w 4682585"/>
              <a:gd name="connsiteY919" fmla="*/ 632555 h 2174272"/>
              <a:gd name="connsiteX920" fmla="*/ 3511677 w 4682585"/>
              <a:gd name="connsiteY920" fmla="*/ 632555 h 2174272"/>
              <a:gd name="connsiteX921" fmla="*/ 3511677 w 4682585"/>
              <a:gd name="connsiteY921" fmla="*/ 779145 h 2174272"/>
              <a:gd name="connsiteX922" fmla="*/ 3669411 w 4682585"/>
              <a:gd name="connsiteY922" fmla="*/ 779145 h 2174272"/>
              <a:gd name="connsiteX923" fmla="*/ 3669411 w 4682585"/>
              <a:gd name="connsiteY923" fmla="*/ 632555 h 2174272"/>
              <a:gd name="connsiteX924" fmla="*/ 3344418 w 4682585"/>
              <a:gd name="connsiteY924" fmla="*/ 632555 h 2174272"/>
              <a:gd name="connsiteX925" fmla="*/ 3344418 w 4682585"/>
              <a:gd name="connsiteY925" fmla="*/ 779145 h 2174272"/>
              <a:gd name="connsiteX926" fmla="*/ 3502152 w 4682585"/>
              <a:gd name="connsiteY926" fmla="*/ 779145 h 2174272"/>
              <a:gd name="connsiteX927" fmla="*/ 3502152 w 4682585"/>
              <a:gd name="connsiteY927" fmla="*/ 632555 h 2174272"/>
              <a:gd name="connsiteX928" fmla="*/ 3177159 w 4682585"/>
              <a:gd name="connsiteY928" fmla="*/ 632555 h 2174272"/>
              <a:gd name="connsiteX929" fmla="*/ 3177159 w 4682585"/>
              <a:gd name="connsiteY929" fmla="*/ 779145 h 2174272"/>
              <a:gd name="connsiteX930" fmla="*/ 3334893 w 4682585"/>
              <a:gd name="connsiteY930" fmla="*/ 779145 h 2174272"/>
              <a:gd name="connsiteX931" fmla="*/ 3334893 w 4682585"/>
              <a:gd name="connsiteY931" fmla="*/ 632555 h 2174272"/>
              <a:gd name="connsiteX932" fmla="*/ 3009900 w 4682585"/>
              <a:gd name="connsiteY932" fmla="*/ 632555 h 2174272"/>
              <a:gd name="connsiteX933" fmla="*/ 3009900 w 4682585"/>
              <a:gd name="connsiteY933" fmla="*/ 779145 h 2174272"/>
              <a:gd name="connsiteX934" fmla="*/ 3167634 w 4682585"/>
              <a:gd name="connsiteY934" fmla="*/ 779145 h 2174272"/>
              <a:gd name="connsiteX935" fmla="*/ 3167634 w 4682585"/>
              <a:gd name="connsiteY935" fmla="*/ 632555 h 2174272"/>
              <a:gd name="connsiteX936" fmla="*/ 2842641 w 4682585"/>
              <a:gd name="connsiteY936" fmla="*/ 632555 h 2174272"/>
              <a:gd name="connsiteX937" fmla="*/ 2842641 w 4682585"/>
              <a:gd name="connsiteY937" fmla="*/ 779145 h 2174272"/>
              <a:gd name="connsiteX938" fmla="*/ 3000375 w 4682585"/>
              <a:gd name="connsiteY938" fmla="*/ 779145 h 2174272"/>
              <a:gd name="connsiteX939" fmla="*/ 3000375 w 4682585"/>
              <a:gd name="connsiteY939" fmla="*/ 632555 h 2174272"/>
              <a:gd name="connsiteX940" fmla="*/ 2675382 w 4682585"/>
              <a:gd name="connsiteY940" fmla="*/ 632555 h 2174272"/>
              <a:gd name="connsiteX941" fmla="*/ 2675382 w 4682585"/>
              <a:gd name="connsiteY941" fmla="*/ 779145 h 2174272"/>
              <a:gd name="connsiteX942" fmla="*/ 2833116 w 4682585"/>
              <a:gd name="connsiteY942" fmla="*/ 779145 h 2174272"/>
              <a:gd name="connsiteX943" fmla="*/ 2833116 w 4682585"/>
              <a:gd name="connsiteY943" fmla="*/ 632555 h 2174272"/>
              <a:gd name="connsiteX944" fmla="*/ 2508123 w 4682585"/>
              <a:gd name="connsiteY944" fmla="*/ 632555 h 2174272"/>
              <a:gd name="connsiteX945" fmla="*/ 2508123 w 4682585"/>
              <a:gd name="connsiteY945" fmla="*/ 779145 h 2174272"/>
              <a:gd name="connsiteX946" fmla="*/ 2665857 w 4682585"/>
              <a:gd name="connsiteY946" fmla="*/ 779145 h 2174272"/>
              <a:gd name="connsiteX947" fmla="*/ 2665857 w 4682585"/>
              <a:gd name="connsiteY947" fmla="*/ 632555 h 2174272"/>
              <a:gd name="connsiteX948" fmla="*/ 2340864 w 4682585"/>
              <a:gd name="connsiteY948" fmla="*/ 632555 h 2174272"/>
              <a:gd name="connsiteX949" fmla="*/ 2340864 w 4682585"/>
              <a:gd name="connsiteY949" fmla="*/ 779145 h 2174272"/>
              <a:gd name="connsiteX950" fmla="*/ 2498598 w 4682585"/>
              <a:gd name="connsiteY950" fmla="*/ 779145 h 2174272"/>
              <a:gd name="connsiteX951" fmla="*/ 2498598 w 4682585"/>
              <a:gd name="connsiteY951" fmla="*/ 632555 h 2174272"/>
              <a:gd name="connsiteX952" fmla="*/ 2173510 w 4682585"/>
              <a:gd name="connsiteY952" fmla="*/ 632555 h 2174272"/>
              <a:gd name="connsiteX953" fmla="*/ 2173510 w 4682585"/>
              <a:gd name="connsiteY953" fmla="*/ 779145 h 2174272"/>
              <a:gd name="connsiteX954" fmla="*/ 2331339 w 4682585"/>
              <a:gd name="connsiteY954" fmla="*/ 779145 h 2174272"/>
              <a:gd name="connsiteX955" fmla="*/ 2331339 w 4682585"/>
              <a:gd name="connsiteY955" fmla="*/ 632555 h 2174272"/>
              <a:gd name="connsiteX956" fmla="*/ 2006251 w 4682585"/>
              <a:gd name="connsiteY956" fmla="*/ 632555 h 2174272"/>
              <a:gd name="connsiteX957" fmla="*/ 2006251 w 4682585"/>
              <a:gd name="connsiteY957" fmla="*/ 779145 h 2174272"/>
              <a:gd name="connsiteX958" fmla="*/ 2163985 w 4682585"/>
              <a:gd name="connsiteY958" fmla="*/ 779145 h 2174272"/>
              <a:gd name="connsiteX959" fmla="*/ 2163985 w 4682585"/>
              <a:gd name="connsiteY959" fmla="*/ 632555 h 2174272"/>
              <a:gd name="connsiteX960" fmla="*/ 1838992 w 4682585"/>
              <a:gd name="connsiteY960" fmla="*/ 632555 h 2174272"/>
              <a:gd name="connsiteX961" fmla="*/ 1838992 w 4682585"/>
              <a:gd name="connsiteY961" fmla="*/ 779145 h 2174272"/>
              <a:gd name="connsiteX962" fmla="*/ 1996726 w 4682585"/>
              <a:gd name="connsiteY962" fmla="*/ 779145 h 2174272"/>
              <a:gd name="connsiteX963" fmla="*/ 1996726 w 4682585"/>
              <a:gd name="connsiteY963" fmla="*/ 632555 h 2174272"/>
              <a:gd name="connsiteX964" fmla="*/ 1671733 w 4682585"/>
              <a:gd name="connsiteY964" fmla="*/ 632555 h 2174272"/>
              <a:gd name="connsiteX965" fmla="*/ 1671733 w 4682585"/>
              <a:gd name="connsiteY965" fmla="*/ 779145 h 2174272"/>
              <a:gd name="connsiteX966" fmla="*/ 1829467 w 4682585"/>
              <a:gd name="connsiteY966" fmla="*/ 779145 h 2174272"/>
              <a:gd name="connsiteX967" fmla="*/ 1829467 w 4682585"/>
              <a:gd name="connsiteY967" fmla="*/ 632555 h 2174272"/>
              <a:gd name="connsiteX968" fmla="*/ 1504474 w 4682585"/>
              <a:gd name="connsiteY968" fmla="*/ 632555 h 2174272"/>
              <a:gd name="connsiteX969" fmla="*/ 1504474 w 4682585"/>
              <a:gd name="connsiteY969" fmla="*/ 779145 h 2174272"/>
              <a:gd name="connsiteX970" fmla="*/ 1662208 w 4682585"/>
              <a:gd name="connsiteY970" fmla="*/ 779145 h 2174272"/>
              <a:gd name="connsiteX971" fmla="*/ 1662208 w 4682585"/>
              <a:gd name="connsiteY971" fmla="*/ 632555 h 2174272"/>
              <a:gd name="connsiteX972" fmla="*/ 1337215 w 4682585"/>
              <a:gd name="connsiteY972" fmla="*/ 632555 h 2174272"/>
              <a:gd name="connsiteX973" fmla="*/ 1337215 w 4682585"/>
              <a:gd name="connsiteY973" fmla="*/ 779145 h 2174272"/>
              <a:gd name="connsiteX974" fmla="*/ 1494949 w 4682585"/>
              <a:gd name="connsiteY974" fmla="*/ 779145 h 2174272"/>
              <a:gd name="connsiteX975" fmla="*/ 1494949 w 4682585"/>
              <a:gd name="connsiteY975" fmla="*/ 632555 h 2174272"/>
              <a:gd name="connsiteX976" fmla="*/ 1169956 w 4682585"/>
              <a:gd name="connsiteY976" fmla="*/ 632555 h 2174272"/>
              <a:gd name="connsiteX977" fmla="*/ 1169956 w 4682585"/>
              <a:gd name="connsiteY977" fmla="*/ 779145 h 2174272"/>
              <a:gd name="connsiteX978" fmla="*/ 1327690 w 4682585"/>
              <a:gd name="connsiteY978" fmla="*/ 779145 h 2174272"/>
              <a:gd name="connsiteX979" fmla="*/ 1327690 w 4682585"/>
              <a:gd name="connsiteY979" fmla="*/ 632555 h 2174272"/>
              <a:gd name="connsiteX980" fmla="*/ 1002697 w 4682585"/>
              <a:gd name="connsiteY980" fmla="*/ 632555 h 2174272"/>
              <a:gd name="connsiteX981" fmla="*/ 1002697 w 4682585"/>
              <a:gd name="connsiteY981" fmla="*/ 779145 h 2174272"/>
              <a:gd name="connsiteX982" fmla="*/ 1160431 w 4682585"/>
              <a:gd name="connsiteY982" fmla="*/ 779145 h 2174272"/>
              <a:gd name="connsiteX983" fmla="*/ 1160431 w 4682585"/>
              <a:gd name="connsiteY983" fmla="*/ 632555 h 2174272"/>
              <a:gd name="connsiteX984" fmla="*/ 835438 w 4682585"/>
              <a:gd name="connsiteY984" fmla="*/ 632555 h 2174272"/>
              <a:gd name="connsiteX985" fmla="*/ 835438 w 4682585"/>
              <a:gd name="connsiteY985" fmla="*/ 779145 h 2174272"/>
              <a:gd name="connsiteX986" fmla="*/ 993172 w 4682585"/>
              <a:gd name="connsiteY986" fmla="*/ 779145 h 2174272"/>
              <a:gd name="connsiteX987" fmla="*/ 993172 w 4682585"/>
              <a:gd name="connsiteY987" fmla="*/ 632555 h 2174272"/>
              <a:gd name="connsiteX988" fmla="*/ 668179 w 4682585"/>
              <a:gd name="connsiteY988" fmla="*/ 632555 h 2174272"/>
              <a:gd name="connsiteX989" fmla="*/ 668179 w 4682585"/>
              <a:gd name="connsiteY989" fmla="*/ 779145 h 2174272"/>
              <a:gd name="connsiteX990" fmla="*/ 825913 w 4682585"/>
              <a:gd name="connsiteY990" fmla="*/ 779145 h 2174272"/>
              <a:gd name="connsiteX991" fmla="*/ 825913 w 4682585"/>
              <a:gd name="connsiteY991" fmla="*/ 632555 h 2174272"/>
              <a:gd name="connsiteX992" fmla="*/ 500920 w 4682585"/>
              <a:gd name="connsiteY992" fmla="*/ 632555 h 2174272"/>
              <a:gd name="connsiteX993" fmla="*/ 500920 w 4682585"/>
              <a:gd name="connsiteY993" fmla="*/ 779145 h 2174272"/>
              <a:gd name="connsiteX994" fmla="*/ 658654 w 4682585"/>
              <a:gd name="connsiteY994" fmla="*/ 779145 h 2174272"/>
              <a:gd name="connsiteX995" fmla="*/ 658654 w 4682585"/>
              <a:gd name="connsiteY995" fmla="*/ 632555 h 2174272"/>
              <a:gd name="connsiteX996" fmla="*/ 333566 w 4682585"/>
              <a:gd name="connsiteY996" fmla="*/ 632555 h 2174272"/>
              <a:gd name="connsiteX997" fmla="*/ 333566 w 4682585"/>
              <a:gd name="connsiteY997" fmla="*/ 779145 h 2174272"/>
              <a:gd name="connsiteX998" fmla="*/ 491395 w 4682585"/>
              <a:gd name="connsiteY998" fmla="*/ 779145 h 2174272"/>
              <a:gd name="connsiteX999" fmla="*/ 491395 w 4682585"/>
              <a:gd name="connsiteY999" fmla="*/ 632555 h 2174272"/>
              <a:gd name="connsiteX1000" fmla="*/ 166307 w 4682585"/>
              <a:gd name="connsiteY1000" fmla="*/ 632555 h 2174272"/>
              <a:gd name="connsiteX1001" fmla="*/ 166307 w 4682585"/>
              <a:gd name="connsiteY1001" fmla="*/ 779145 h 2174272"/>
              <a:gd name="connsiteX1002" fmla="*/ 324041 w 4682585"/>
              <a:gd name="connsiteY1002" fmla="*/ 779145 h 2174272"/>
              <a:gd name="connsiteX1003" fmla="*/ 324041 w 4682585"/>
              <a:gd name="connsiteY1003" fmla="*/ 632555 h 2174272"/>
              <a:gd name="connsiteX1004" fmla="*/ 9525 w 4682585"/>
              <a:gd name="connsiteY1004" fmla="*/ 632555 h 2174272"/>
              <a:gd name="connsiteX1005" fmla="*/ 9525 w 4682585"/>
              <a:gd name="connsiteY1005" fmla="*/ 779145 h 2174272"/>
              <a:gd name="connsiteX1006" fmla="*/ 156782 w 4682585"/>
              <a:gd name="connsiteY1006" fmla="*/ 779145 h 2174272"/>
              <a:gd name="connsiteX1007" fmla="*/ 156782 w 4682585"/>
              <a:gd name="connsiteY1007" fmla="*/ 632555 h 2174272"/>
              <a:gd name="connsiteX1008" fmla="*/ 4515326 w 4682585"/>
              <a:gd name="connsiteY1008" fmla="*/ 476440 h 2174272"/>
              <a:gd name="connsiteX1009" fmla="*/ 4515326 w 4682585"/>
              <a:gd name="connsiteY1009" fmla="*/ 623030 h 2174272"/>
              <a:gd name="connsiteX1010" fmla="*/ 4673060 w 4682585"/>
              <a:gd name="connsiteY1010" fmla="*/ 623030 h 2174272"/>
              <a:gd name="connsiteX1011" fmla="*/ 4673060 w 4682585"/>
              <a:gd name="connsiteY1011" fmla="*/ 476440 h 2174272"/>
              <a:gd name="connsiteX1012" fmla="*/ 4348068 w 4682585"/>
              <a:gd name="connsiteY1012" fmla="*/ 476440 h 2174272"/>
              <a:gd name="connsiteX1013" fmla="*/ 4348068 w 4682585"/>
              <a:gd name="connsiteY1013" fmla="*/ 623030 h 2174272"/>
              <a:gd name="connsiteX1014" fmla="*/ 4505801 w 4682585"/>
              <a:gd name="connsiteY1014" fmla="*/ 623030 h 2174272"/>
              <a:gd name="connsiteX1015" fmla="*/ 4505801 w 4682585"/>
              <a:gd name="connsiteY1015" fmla="*/ 476440 h 2174272"/>
              <a:gd name="connsiteX1016" fmla="*/ 4180809 w 4682585"/>
              <a:gd name="connsiteY1016" fmla="*/ 476440 h 2174272"/>
              <a:gd name="connsiteX1017" fmla="*/ 4180809 w 4682585"/>
              <a:gd name="connsiteY1017" fmla="*/ 623030 h 2174272"/>
              <a:gd name="connsiteX1018" fmla="*/ 4338543 w 4682585"/>
              <a:gd name="connsiteY1018" fmla="*/ 623030 h 2174272"/>
              <a:gd name="connsiteX1019" fmla="*/ 4338543 w 4682585"/>
              <a:gd name="connsiteY1019" fmla="*/ 476440 h 2174272"/>
              <a:gd name="connsiteX1020" fmla="*/ 4013550 w 4682585"/>
              <a:gd name="connsiteY1020" fmla="*/ 476440 h 2174272"/>
              <a:gd name="connsiteX1021" fmla="*/ 4013550 w 4682585"/>
              <a:gd name="connsiteY1021" fmla="*/ 623030 h 2174272"/>
              <a:gd name="connsiteX1022" fmla="*/ 4171284 w 4682585"/>
              <a:gd name="connsiteY1022" fmla="*/ 623030 h 2174272"/>
              <a:gd name="connsiteX1023" fmla="*/ 4171284 w 4682585"/>
              <a:gd name="connsiteY1023" fmla="*/ 476440 h 2174272"/>
              <a:gd name="connsiteX1024" fmla="*/ 3846291 w 4682585"/>
              <a:gd name="connsiteY1024" fmla="*/ 476440 h 2174272"/>
              <a:gd name="connsiteX1025" fmla="*/ 3846291 w 4682585"/>
              <a:gd name="connsiteY1025" fmla="*/ 623030 h 2174272"/>
              <a:gd name="connsiteX1026" fmla="*/ 4004025 w 4682585"/>
              <a:gd name="connsiteY1026" fmla="*/ 623030 h 2174272"/>
              <a:gd name="connsiteX1027" fmla="*/ 4004025 w 4682585"/>
              <a:gd name="connsiteY1027" fmla="*/ 476440 h 2174272"/>
              <a:gd name="connsiteX1028" fmla="*/ 3678936 w 4682585"/>
              <a:gd name="connsiteY1028" fmla="*/ 476440 h 2174272"/>
              <a:gd name="connsiteX1029" fmla="*/ 3678936 w 4682585"/>
              <a:gd name="connsiteY1029" fmla="*/ 623030 h 2174272"/>
              <a:gd name="connsiteX1030" fmla="*/ 3836766 w 4682585"/>
              <a:gd name="connsiteY1030" fmla="*/ 623030 h 2174272"/>
              <a:gd name="connsiteX1031" fmla="*/ 3836766 w 4682585"/>
              <a:gd name="connsiteY1031" fmla="*/ 476440 h 2174272"/>
              <a:gd name="connsiteX1032" fmla="*/ 3511677 w 4682585"/>
              <a:gd name="connsiteY1032" fmla="*/ 476440 h 2174272"/>
              <a:gd name="connsiteX1033" fmla="*/ 3511677 w 4682585"/>
              <a:gd name="connsiteY1033" fmla="*/ 623030 h 2174272"/>
              <a:gd name="connsiteX1034" fmla="*/ 3669411 w 4682585"/>
              <a:gd name="connsiteY1034" fmla="*/ 623030 h 2174272"/>
              <a:gd name="connsiteX1035" fmla="*/ 3669411 w 4682585"/>
              <a:gd name="connsiteY1035" fmla="*/ 476440 h 2174272"/>
              <a:gd name="connsiteX1036" fmla="*/ 3344418 w 4682585"/>
              <a:gd name="connsiteY1036" fmla="*/ 476440 h 2174272"/>
              <a:gd name="connsiteX1037" fmla="*/ 3344418 w 4682585"/>
              <a:gd name="connsiteY1037" fmla="*/ 623030 h 2174272"/>
              <a:gd name="connsiteX1038" fmla="*/ 3502152 w 4682585"/>
              <a:gd name="connsiteY1038" fmla="*/ 623030 h 2174272"/>
              <a:gd name="connsiteX1039" fmla="*/ 3502152 w 4682585"/>
              <a:gd name="connsiteY1039" fmla="*/ 476440 h 2174272"/>
              <a:gd name="connsiteX1040" fmla="*/ 3177159 w 4682585"/>
              <a:gd name="connsiteY1040" fmla="*/ 476440 h 2174272"/>
              <a:gd name="connsiteX1041" fmla="*/ 3177159 w 4682585"/>
              <a:gd name="connsiteY1041" fmla="*/ 623030 h 2174272"/>
              <a:gd name="connsiteX1042" fmla="*/ 3334893 w 4682585"/>
              <a:gd name="connsiteY1042" fmla="*/ 623030 h 2174272"/>
              <a:gd name="connsiteX1043" fmla="*/ 3334893 w 4682585"/>
              <a:gd name="connsiteY1043" fmla="*/ 476440 h 2174272"/>
              <a:gd name="connsiteX1044" fmla="*/ 3009900 w 4682585"/>
              <a:gd name="connsiteY1044" fmla="*/ 476440 h 2174272"/>
              <a:gd name="connsiteX1045" fmla="*/ 3009900 w 4682585"/>
              <a:gd name="connsiteY1045" fmla="*/ 623030 h 2174272"/>
              <a:gd name="connsiteX1046" fmla="*/ 3167634 w 4682585"/>
              <a:gd name="connsiteY1046" fmla="*/ 623030 h 2174272"/>
              <a:gd name="connsiteX1047" fmla="*/ 3167634 w 4682585"/>
              <a:gd name="connsiteY1047" fmla="*/ 476440 h 2174272"/>
              <a:gd name="connsiteX1048" fmla="*/ 2842641 w 4682585"/>
              <a:gd name="connsiteY1048" fmla="*/ 476440 h 2174272"/>
              <a:gd name="connsiteX1049" fmla="*/ 2842641 w 4682585"/>
              <a:gd name="connsiteY1049" fmla="*/ 623030 h 2174272"/>
              <a:gd name="connsiteX1050" fmla="*/ 3000375 w 4682585"/>
              <a:gd name="connsiteY1050" fmla="*/ 623030 h 2174272"/>
              <a:gd name="connsiteX1051" fmla="*/ 3000375 w 4682585"/>
              <a:gd name="connsiteY1051" fmla="*/ 476440 h 2174272"/>
              <a:gd name="connsiteX1052" fmla="*/ 2675382 w 4682585"/>
              <a:gd name="connsiteY1052" fmla="*/ 476440 h 2174272"/>
              <a:gd name="connsiteX1053" fmla="*/ 2675382 w 4682585"/>
              <a:gd name="connsiteY1053" fmla="*/ 623030 h 2174272"/>
              <a:gd name="connsiteX1054" fmla="*/ 2833116 w 4682585"/>
              <a:gd name="connsiteY1054" fmla="*/ 623030 h 2174272"/>
              <a:gd name="connsiteX1055" fmla="*/ 2833116 w 4682585"/>
              <a:gd name="connsiteY1055" fmla="*/ 476440 h 2174272"/>
              <a:gd name="connsiteX1056" fmla="*/ 2508123 w 4682585"/>
              <a:gd name="connsiteY1056" fmla="*/ 476440 h 2174272"/>
              <a:gd name="connsiteX1057" fmla="*/ 2508123 w 4682585"/>
              <a:gd name="connsiteY1057" fmla="*/ 623030 h 2174272"/>
              <a:gd name="connsiteX1058" fmla="*/ 2665857 w 4682585"/>
              <a:gd name="connsiteY1058" fmla="*/ 623030 h 2174272"/>
              <a:gd name="connsiteX1059" fmla="*/ 2665857 w 4682585"/>
              <a:gd name="connsiteY1059" fmla="*/ 476440 h 2174272"/>
              <a:gd name="connsiteX1060" fmla="*/ 2340864 w 4682585"/>
              <a:gd name="connsiteY1060" fmla="*/ 476440 h 2174272"/>
              <a:gd name="connsiteX1061" fmla="*/ 2340864 w 4682585"/>
              <a:gd name="connsiteY1061" fmla="*/ 623030 h 2174272"/>
              <a:gd name="connsiteX1062" fmla="*/ 2498598 w 4682585"/>
              <a:gd name="connsiteY1062" fmla="*/ 623030 h 2174272"/>
              <a:gd name="connsiteX1063" fmla="*/ 2498598 w 4682585"/>
              <a:gd name="connsiteY1063" fmla="*/ 476440 h 2174272"/>
              <a:gd name="connsiteX1064" fmla="*/ 2173510 w 4682585"/>
              <a:gd name="connsiteY1064" fmla="*/ 476440 h 2174272"/>
              <a:gd name="connsiteX1065" fmla="*/ 2173510 w 4682585"/>
              <a:gd name="connsiteY1065" fmla="*/ 623030 h 2174272"/>
              <a:gd name="connsiteX1066" fmla="*/ 2331339 w 4682585"/>
              <a:gd name="connsiteY1066" fmla="*/ 623030 h 2174272"/>
              <a:gd name="connsiteX1067" fmla="*/ 2331339 w 4682585"/>
              <a:gd name="connsiteY1067" fmla="*/ 476440 h 2174272"/>
              <a:gd name="connsiteX1068" fmla="*/ 2006251 w 4682585"/>
              <a:gd name="connsiteY1068" fmla="*/ 476440 h 2174272"/>
              <a:gd name="connsiteX1069" fmla="*/ 2006251 w 4682585"/>
              <a:gd name="connsiteY1069" fmla="*/ 623030 h 2174272"/>
              <a:gd name="connsiteX1070" fmla="*/ 2163985 w 4682585"/>
              <a:gd name="connsiteY1070" fmla="*/ 623030 h 2174272"/>
              <a:gd name="connsiteX1071" fmla="*/ 2163985 w 4682585"/>
              <a:gd name="connsiteY1071" fmla="*/ 476440 h 2174272"/>
              <a:gd name="connsiteX1072" fmla="*/ 1838992 w 4682585"/>
              <a:gd name="connsiteY1072" fmla="*/ 476440 h 2174272"/>
              <a:gd name="connsiteX1073" fmla="*/ 1838992 w 4682585"/>
              <a:gd name="connsiteY1073" fmla="*/ 623030 h 2174272"/>
              <a:gd name="connsiteX1074" fmla="*/ 1996726 w 4682585"/>
              <a:gd name="connsiteY1074" fmla="*/ 623030 h 2174272"/>
              <a:gd name="connsiteX1075" fmla="*/ 1996726 w 4682585"/>
              <a:gd name="connsiteY1075" fmla="*/ 476440 h 2174272"/>
              <a:gd name="connsiteX1076" fmla="*/ 1671733 w 4682585"/>
              <a:gd name="connsiteY1076" fmla="*/ 476440 h 2174272"/>
              <a:gd name="connsiteX1077" fmla="*/ 1671733 w 4682585"/>
              <a:gd name="connsiteY1077" fmla="*/ 623030 h 2174272"/>
              <a:gd name="connsiteX1078" fmla="*/ 1829467 w 4682585"/>
              <a:gd name="connsiteY1078" fmla="*/ 623030 h 2174272"/>
              <a:gd name="connsiteX1079" fmla="*/ 1829467 w 4682585"/>
              <a:gd name="connsiteY1079" fmla="*/ 476440 h 2174272"/>
              <a:gd name="connsiteX1080" fmla="*/ 1504474 w 4682585"/>
              <a:gd name="connsiteY1080" fmla="*/ 476440 h 2174272"/>
              <a:gd name="connsiteX1081" fmla="*/ 1504474 w 4682585"/>
              <a:gd name="connsiteY1081" fmla="*/ 623030 h 2174272"/>
              <a:gd name="connsiteX1082" fmla="*/ 1662208 w 4682585"/>
              <a:gd name="connsiteY1082" fmla="*/ 623030 h 2174272"/>
              <a:gd name="connsiteX1083" fmla="*/ 1662208 w 4682585"/>
              <a:gd name="connsiteY1083" fmla="*/ 476440 h 2174272"/>
              <a:gd name="connsiteX1084" fmla="*/ 1337215 w 4682585"/>
              <a:gd name="connsiteY1084" fmla="*/ 476440 h 2174272"/>
              <a:gd name="connsiteX1085" fmla="*/ 1337215 w 4682585"/>
              <a:gd name="connsiteY1085" fmla="*/ 623030 h 2174272"/>
              <a:gd name="connsiteX1086" fmla="*/ 1494949 w 4682585"/>
              <a:gd name="connsiteY1086" fmla="*/ 623030 h 2174272"/>
              <a:gd name="connsiteX1087" fmla="*/ 1494949 w 4682585"/>
              <a:gd name="connsiteY1087" fmla="*/ 476440 h 2174272"/>
              <a:gd name="connsiteX1088" fmla="*/ 1169956 w 4682585"/>
              <a:gd name="connsiteY1088" fmla="*/ 476440 h 2174272"/>
              <a:gd name="connsiteX1089" fmla="*/ 1169956 w 4682585"/>
              <a:gd name="connsiteY1089" fmla="*/ 623030 h 2174272"/>
              <a:gd name="connsiteX1090" fmla="*/ 1327690 w 4682585"/>
              <a:gd name="connsiteY1090" fmla="*/ 623030 h 2174272"/>
              <a:gd name="connsiteX1091" fmla="*/ 1327690 w 4682585"/>
              <a:gd name="connsiteY1091" fmla="*/ 476440 h 2174272"/>
              <a:gd name="connsiteX1092" fmla="*/ 1002697 w 4682585"/>
              <a:gd name="connsiteY1092" fmla="*/ 476440 h 2174272"/>
              <a:gd name="connsiteX1093" fmla="*/ 1002697 w 4682585"/>
              <a:gd name="connsiteY1093" fmla="*/ 623030 h 2174272"/>
              <a:gd name="connsiteX1094" fmla="*/ 1160431 w 4682585"/>
              <a:gd name="connsiteY1094" fmla="*/ 623030 h 2174272"/>
              <a:gd name="connsiteX1095" fmla="*/ 1160431 w 4682585"/>
              <a:gd name="connsiteY1095" fmla="*/ 476440 h 2174272"/>
              <a:gd name="connsiteX1096" fmla="*/ 835438 w 4682585"/>
              <a:gd name="connsiteY1096" fmla="*/ 476440 h 2174272"/>
              <a:gd name="connsiteX1097" fmla="*/ 835438 w 4682585"/>
              <a:gd name="connsiteY1097" fmla="*/ 623030 h 2174272"/>
              <a:gd name="connsiteX1098" fmla="*/ 993172 w 4682585"/>
              <a:gd name="connsiteY1098" fmla="*/ 623030 h 2174272"/>
              <a:gd name="connsiteX1099" fmla="*/ 993172 w 4682585"/>
              <a:gd name="connsiteY1099" fmla="*/ 476440 h 2174272"/>
              <a:gd name="connsiteX1100" fmla="*/ 668179 w 4682585"/>
              <a:gd name="connsiteY1100" fmla="*/ 476440 h 2174272"/>
              <a:gd name="connsiteX1101" fmla="*/ 668179 w 4682585"/>
              <a:gd name="connsiteY1101" fmla="*/ 623030 h 2174272"/>
              <a:gd name="connsiteX1102" fmla="*/ 825913 w 4682585"/>
              <a:gd name="connsiteY1102" fmla="*/ 623030 h 2174272"/>
              <a:gd name="connsiteX1103" fmla="*/ 825913 w 4682585"/>
              <a:gd name="connsiteY1103" fmla="*/ 476440 h 2174272"/>
              <a:gd name="connsiteX1104" fmla="*/ 500920 w 4682585"/>
              <a:gd name="connsiteY1104" fmla="*/ 476440 h 2174272"/>
              <a:gd name="connsiteX1105" fmla="*/ 500920 w 4682585"/>
              <a:gd name="connsiteY1105" fmla="*/ 623030 h 2174272"/>
              <a:gd name="connsiteX1106" fmla="*/ 658654 w 4682585"/>
              <a:gd name="connsiteY1106" fmla="*/ 623030 h 2174272"/>
              <a:gd name="connsiteX1107" fmla="*/ 658654 w 4682585"/>
              <a:gd name="connsiteY1107" fmla="*/ 476440 h 2174272"/>
              <a:gd name="connsiteX1108" fmla="*/ 333566 w 4682585"/>
              <a:gd name="connsiteY1108" fmla="*/ 476440 h 2174272"/>
              <a:gd name="connsiteX1109" fmla="*/ 333566 w 4682585"/>
              <a:gd name="connsiteY1109" fmla="*/ 623030 h 2174272"/>
              <a:gd name="connsiteX1110" fmla="*/ 491395 w 4682585"/>
              <a:gd name="connsiteY1110" fmla="*/ 623030 h 2174272"/>
              <a:gd name="connsiteX1111" fmla="*/ 491395 w 4682585"/>
              <a:gd name="connsiteY1111" fmla="*/ 476440 h 2174272"/>
              <a:gd name="connsiteX1112" fmla="*/ 166307 w 4682585"/>
              <a:gd name="connsiteY1112" fmla="*/ 476440 h 2174272"/>
              <a:gd name="connsiteX1113" fmla="*/ 166307 w 4682585"/>
              <a:gd name="connsiteY1113" fmla="*/ 623030 h 2174272"/>
              <a:gd name="connsiteX1114" fmla="*/ 324041 w 4682585"/>
              <a:gd name="connsiteY1114" fmla="*/ 623030 h 2174272"/>
              <a:gd name="connsiteX1115" fmla="*/ 324041 w 4682585"/>
              <a:gd name="connsiteY1115" fmla="*/ 476440 h 2174272"/>
              <a:gd name="connsiteX1116" fmla="*/ 9525 w 4682585"/>
              <a:gd name="connsiteY1116" fmla="*/ 476440 h 2174272"/>
              <a:gd name="connsiteX1117" fmla="*/ 9525 w 4682585"/>
              <a:gd name="connsiteY1117" fmla="*/ 623030 h 2174272"/>
              <a:gd name="connsiteX1118" fmla="*/ 156782 w 4682585"/>
              <a:gd name="connsiteY1118" fmla="*/ 623030 h 2174272"/>
              <a:gd name="connsiteX1119" fmla="*/ 156782 w 4682585"/>
              <a:gd name="connsiteY1119" fmla="*/ 476440 h 2174272"/>
              <a:gd name="connsiteX1120" fmla="*/ 4515326 w 4682585"/>
              <a:gd name="connsiteY1120" fmla="*/ 320325 h 2174272"/>
              <a:gd name="connsiteX1121" fmla="*/ 4515326 w 4682585"/>
              <a:gd name="connsiteY1121" fmla="*/ 466915 h 2174272"/>
              <a:gd name="connsiteX1122" fmla="*/ 4673060 w 4682585"/>
              <a:gd name="connsiteY1122" fmla="*/ 466915 h 2174272"/>
              <a:gd name="connsiteX1123" fmla="*/ 4673060 w 4682585"/>
              <a:gd name="connsiteY1123" fmla="*/ 320325 h 2174272"/>
              <a:gd name="connsiteX1124" fmla="*/ 4348068 w 4682585"/>
              <a:gd name="connsiteY1124" fmla="*/ 320325 h 2174272"/>
              <a:gd name="connsiteX1125" fmla="*/ 4348068 w 4682585"/>
              <a:gd name="connsiteY1125" fmla="*/ 466915 h 2174272"/>
              <a:gd name="connsiteX1126" fmla="*/ 4505801 w 4682585"/>
              <a:gd name="connsiteY1126" fmla="*/ 466915 h 2174272"/>
              <a:gd name="connsiteX1127" fmla="*/ 4505801 w 4682585"/>
              <a:gd name="connsiteY1127" fmla="*/ 320325 h 2174272"/>
              <a:gd name="connsiteX1128" fmla="*/ 4180809 w 4682585"/>
              <a:gd name="connsiteY1128" fmla="*/ 320325 h 2174272"/>
              <a:gd name="connsiteX1129" fmla="*/ 4180809 w 4682585"/>
              <a:gd name="connsiteY1129" fmla="*/ 466915 h 2174272"/>
              <a:gd name="connsiteX1130" fmla="*/ 4338543 w 4682585"/>
              <a:gd name="connsiteY1130" fmla="*/ 466915 h 2174272"/>
              <a:gd name="connsiteX1131" fmla="*/ 4338543 w 4682585"/>
              <a:gd name="connsiteY1131" fmla="*/ 320325 h 2174272"/>
              <a:gd name="connsiteX1132" fmla="*/ 4013550 w 4682585"/>
              <a:gd name="connsiteY1132" fmla="*/ 320325 h 2174272"/>
              <a:gd name="connsiteX1133" fmla="*/ 4013550 w 4682585"/>
              <a:gd name="connsiteY1133" fmla="*/ 466915 h 2174272"/>
              <a:gd name="connsiteX1134" fmla="*/ 4171284 w 4682585"/>
              <a:gd name="connsiteY1134" fmla="*/ 466915 h 2174272"/>
              <a:gd name="connsiteX1135" fmla="*/ 4171284 w 4682585"/>
              <a:gd name="connsiteY1135" fmla="*/ 320325 h 2174272"/>
              <a:gd name="connsiteX1136" fmla="*/ 3846291 w 4682585"/>
              <a:gd name="connsiteY1136" fmla="*/ 320325 h 2174272"/>
              <a:gd name="connsiteX1137" fmla="*/ 3846291 w 4682585"/>
              <a:gd name="connsiteY1137" fmla="*/ 466915 h 2174272"/>
              <a:gd name="connsiteX1138" fmla="*/ 4004025 w 4682585"/>
              <a:gd name="connsiteY1138" fmla="*/ 466915 h 2174272"/>
              <a:gd name="connsiteX1139" fmla="*/ 4004025 w 4682585"/>
              <a:gd name="connsiteY1139" fmla="*/ 320325 h 2174272"/>
              <a:gd name="connsiteX1140" fmla="*/ 3678936 w 4682585"/>
              <a:gd name="connsiteY1140" fmla="*/ 320325 h 2174272"/>
              <a:gd name="connsiteX1141" fmla="*/ 3678936 w 4682585"/>
              <a:gd name="connsiteY1141" fmla="*/ 466915 h 2174272"/>
              <a:gd name="connsiteX1142" fmla="*/ 3836766 w 4682585"/>
              <a:gd name="connsiteY1142" fmla="*/ 466915 h 2174272"/>
              <a:gd name="connsiteX1143" fmla="*/ 3836766 w 4682585"/>
              <a:gd name="connsiteY1143" fmla="*/ 320325 h 2174272"/>
              <a:gd name="connsiteX1144" fmla="*/ 3511677 w 4682585"/>
              <a:gd name="connsiteY1144" fmla="*/ 320325 h 2174272"/>
              <a:gd name="connsiteX1145" fmla="*/ 3511677 w 4682585"/>
              <a:gd name="connsiteY1145" fmla="*/ 466915 h 2174272"/>
              <a:gd name="connsiteX1146" fmla="*/ 3669411 w 4682585"/>
              <a:gd name="connsiteY1146" fmla="*/ 466915 h 2174272"/>
              <a:gd name="connsiteX1147" fmla="*/ 3669411 w 4682585"/>
              <a:gd name="connsiteY1147" fmla="*/ 320325 h 2174272"/>
              <a:gd name="connsiteX1148" fmla="*/ 3344418 w 4682585"/>
              <a:gd name="connsiteY1148" fmla="*/ 320325 h 2174272"/>
              <a:gd name="connsiteX1149" fmla="*/ 3344418 w 4682585"/>
              <a:gd name="connsiteY1149" fmla="*/ 466915 h 2174272"/>
              <a:gd name="connsiteX1150" fmla="*/ 3502152 w 4682585"/>
              <a:gd name="connsiteY1150" fmla="*/ 466915 h 2174272"/>
              <a:gd name="connsiteX1151" fmla="*/ 3502152 w 4682585"/>
              <a:gd name="connsiteY1151" fmla="*/ 320325 h 2174272"/>
              <a:gd name="connsiteX1152" fmla="*/ 3177159 w 4682585"/>
              <a:gd name="connsiteY1152" fmla="*/ 320325 h 2174272"/>
              <a:gd name="connsiteX1153" fmla="*/ 3177159 w 4682585"/>
              <a:gd name="connsiteY1153" fmla="*/ 466915 h 2174272"/>
              <a:gd name="connsiteX1154" fmla="*/ 3334893 w 4682585"/>
              <a:gd name="connsiteY1154" fmla="*/ 466915 h 2174272"/>
              <a:gd name="connsiteX1155" fmla="*/ 3334893 w 4682585"/>
              <a:gd name="connsiteY1155" fmla="*/ 320325 h 2174272"/>
              <a:gd name="connsiteX1156" fmla="*/ 3009900 w 4682585"/>
              <a:gd name="connsiteY1156" fmla="*/ 320325 h 2174272"/>
              <a:gd name="connsiteX1157" fmla="*/ 3009900 w 4682585"/>
              <a:gd name="connsiteY1157" fmla="*/ 466915 h 2174272"/>
              <a:gd name="connsiteX1158" fmla="*/ 3167634 w 4682585"/>
              <a:gd name="connsiteY1158" fmla="*/ 466915 h 2174272"/>
              <a:gd name="connsiteX1159" fmla="*/ 3167634 w 4682585"/>
              <a:gd name="connsiteY1159" fmla="*/ 320325 h 2174272"/>
              <a:gd name="connsiteX1160" fmla="*/ 2842641 w 4682585"/>
              <a:gd name="connsiteY1160" fmla="*/ 320325 h 2174272"/>
              <a:gd name="connsiteX1161" fmla="*/ 2842641 w 4682585"/>
              <a:gd name="connsiteY1161" fmla="*/ 466915 h 2174272"/>
              <a:gd name="connsiteX1162" fmla="*/ 3000375 w 4682585"/>
              <a:gd name="connsiteY1162" fmla="*/ 466915 h 2174272"/>
              <a:gd name="connsiteX1163" fmla="*/ 3000375 w 4682585"/>
              <a:gd name="connsiteY1163" fmla="*/ 320325 h 2174272"/>
              <a:gd name="connsiteX1164" fmla="*/ 2675382 w 4682585"/>
              <a:gd name="connsiteY1164" fmla="*/ 320325 h 2174272"/>
              <a:gd name="connsiteX1165" fmla="*/ 2675382 w 4682585"/>
              <a:gd name="connsiteY1165" fmla="*/ 466915 h 2174272"/>
              <a:gd name="connsiteX1166" fmla="*/ 2833116 w 4682585"/>
              <a:gd name="connsiteY1166" fmla="*/ 466915 h 2174272"/>
              <a:gd name="connsiteX1167" fmla="*/ 2833116 w 4682585"/>
              <a:gd name="connsiteY1167" fmla="*/ 320325 h 2174272"/>
              <a:gd name="connsiteX1168" fmla="*/ 2508123 w 4682585"/>
              <a:gd name="connsiteY1168" fmla="*/ 320325 h 2174272"/>
              <a:gd name="connsiteX1169" fmla="*/ 2508123 w 4682585"/>
              <a:gd name="connsiteY1169" fmla="*/ 466915 h 2174272"/>
              <a:gd name="connsiteX1170" fmla="*/ 2665857 w 4682585"/>
              <a:gd name="connsiteY1170" fmla="*/ 466915 h 2174272"/>
              <a:gd name="connsiteX1171" fmla="*/ 2665857 w 4682585"/>
              <a:gd name="connsiteY1171" fmla="*/ 320325 h 2174272"/>
              <a:gd name="connsiteX1172" fmla="*/ 2340864 w 4682585"/>
              <a:gd name="connsiteY1172" fmla="*/ 320325 h 2174272"/>
              <a:gd name="connsiteX1173" fmla="*/ 2340864 w 4682585"/>
              <a:gd name="connsiteY1173" fmla="*/ 466915 h 2174272"/>
              <a:gd name="connsiteX1174" fmla="*/ 2498598 w 4682585"/>
              <a:gd name="connsiteY1174" fmla="*/ 466915 h 2174272"/>
              <a:gd name="connsiteX1175" fmla="*/ 2498598 w 4682585"/>
              <a:gd name="connsiteY1175" fmla="*/ 320325 h 2174272"/>
              <a:gd name="connsiteX1176" fmla="*/ 2173510 w 4682585"/>
              <a:gd name="connsiteY1176" fmla="*/ 320325 h 2174272"/>
              <a:gd name="connsiteX1177" fmla="*/ 2173510 w 4682585"/>
              <a:gd name="connsiteY1177" fmla="*/ 466915 h 2174272"/>
              <a:gd name="connsiteX1178" fmla="*/ 2331339 w 4682585"/>
              <a:gd name="connsiteY1178" fmla="*/ 466915 h 2174272"/>
              <a:gd name="connsiteX1179" fmla="*/ 2331339 w 4682585"/>
              <a:gd name="connsiteY1179" fmla="*/ 320325 h 2174272"/>
              <a:gd name="connsiteX1180" fmla="*/ 2006251 w 4682585"/>
              <a:gd name="connsiteY1180" fmla="*/ 320325 h 2174272"/>
              <a:gd name="connsiteX1181" fmla="*/ 2006251 w 4682585"/>
              <a:gd name="connsiteY1181" fmla="*/ 466915 h 2174272"/>
              <a:gd name="connsiteX1182" fmla="*/ 2163985 w 4682585"/>
              <a:gd name="connsiteY1182" fmla="*/ 466915 h 2174272"/>
              <a:gd name="connsiteX1183" fmla="*/ 2163985 w 4682585"/>
              <a:gd name="connsiteY1183" fmla="*/ 320325 h 2174272"/>
              <a:gd name="connsiteX1184" fmla="*/ 1838992 w 4682585"/>
              <a:gd name="connsiteY1184" fmla="*/ 320325 h 2174272"/>
              <a:gd name="connsiteX1185" fmla="*/ 1838992 w 4682585"/>
              <a:gd name="connsiteY1185" fmla="*/ 466915 h 2174272"/>
              <a:gd name="connsiteX1186" fmla="*/ 1996726 w 4682585"/>
              <a:gd name="connsiteY1186" fmla="*/ 466915 h 2174272"/>
              <a:gd name="connsiteX1187" fmla="*/ 1996726 w 4682585"/>
              <a:gd name="connsiteY1187" fmla="*/ 320325 h 2174272"/>
              <a:gd name="connsiteX1188" fmla="*/ 1671733 w 4682585"/>
              <a:gd name="connsiteY1188" fmla="*/ 320325 h 2174272"/>
              <a:gd name="connsiteX1189" fmla="*/ 1671733 w 4682585"/>
              <a:gd name="connsiteY1189" fmla="*/ 466915 h 2174272"/>
              <a:gd name="connsiteX1190" fmla="*/ 1829467 w 4682585"/>
              <a:gd name="connsiteY1190" fmla="*/ 466915 h 2174272"/>
              <a:gd name="connsiteX1191" fmla="*/ 1829467 w 4682585"/>
              <a:gd name="connsiteY1191" fmla="*/ 320325 h 2174272"/>
              <a:gd name="connsiteX1192" fmla="*/ 1504474 w 4682585"/>
              <a:gd name="connsiteY1192" fmla="*/ 320325 h 2174272"/>
              <a:gd name="connsiteX1193" fmla="*/ 1504474 w 4682585"/>
              <a:gd name="connsiteY1193" fmla="*/ 466915 h 2174272"/>
              <a:gd name="connsiteX1194" fmla="*/ 1662208 w 4682585"/>
              <a:gd name="connsiteY1194" fmla="*/ 466915 h 2174272"/>
              <a:gd name="connsiteX1195" fmla="*/ 1662208 w 4682585"/>
              <a:gd name="connsiteY1195" fmla="*/ 320325 h 2174272"/>
              <a:gd name="connsiteX1196" fmla="*/ 1337215 w 4682585"/>
              <a:gd name="connsiteY1196" fmla="*/ 320325 h 2174272"/>
              <a:gd name="connsiteX1197" fmla="*/ 1337215 w 4682585"/>
              <a:gd name="connsiteY1197" fmla="*/ 466915 h 2174272"/>
              <a:gd name="connsiteX1198" fmla="*/ 1494949 w 4682585"/>
              <a:gd name="connsiteY1198" fmla="*/ 466915 h 2174272"/>
              <a:gd name="connsiteX1199" fmla="*/ 1494949 w 4682585"/>
              <a:gd name="connsiteY1199" fmla="*/ 320325 h 2174272"/>
              <a:gd name="connsiteX1200" fmla="*/ 1169956 w 4682585"/>
              <a:gd name="connsiteY1200" fmla="*/ 320325 h 2174272"/>
              <a:gd name="connsiteX1201" fmla="*/ 1169956 w 4682585"/>
              <a:gd name="connsiteY1201" fmla="*/ 466915 h 2174272"/>
              <a:gd name="connsiteX1202" fmla="*/ 1327690 w 4682585"/>
              <a:gd name="connsiteY1202" fmla="*/ 466915 h 2174272"/>
              <a:gd name="connsiteX1203" fmla="*/ 1327690 w 4682585"/>
              <a:gd name="connsiteY1203" fmla="*/ 320325 h 2174272"/>
              <a:gd name="connsiteX1204" fmla="*/ 1002697 w 4682585"/>
              <a:gd name="connsiteY1204" fmla="*/ 320325 h 2174272"/>
              <a:gd name="connsiteX1205" fmla="*/ 1002697 w 4682585"/>
              <a:gd name="connsiteY1205" fmla="*/ 466915 h 2174272"/>
              <a:gd name="connsiteX1206" fmla="*/ 1160431 w 4682585"/>
              <a:gd name="connsiteY1206" fmla="*/ 466915 h 2174272"/>
              <a:gd name="connsiteX1207" fmla="*/ 1160431 w 4682585"/>
              <a:gd name="connsiteY1207" fmla="*/ 320325 h 2174272"/>
              <a:gd name="connsiteX1208" fmla="*/ 835438 w 4682585"/>
              <a:gd name="connsiteY1208" fmla="*/ 320325 h 2174272"/>
              <a:gd name="connsiteX1209" fmla="*/ 835438 w 4682585"/>
              <a:gd name="connsiteY1209" fmla="*/ 466915 h 2174272"/>
              <a:gd name="connsiteX1210" fmla="*/ 993172 w 4682585"/>
              <a:gd name="connsiteY1210" fmla="*/ 466915 h 2174272"/>
              <a:gd name="connsiteX1211" fmla="*/ 993172 w 4682585"/>
              <a:gd name="connsiteY1211" fmla="*/ 320325 h 2174272"/>
              <a:gd name="connsiteX1212" fmla="*/ 668179 w 4682585"/>
              <a:gd name="connsiteY1212" fmla="*/ 320325 h 2174272"/>
              <a:gd name="connsiteX1213" fmla="*/ 668179 w 4682585"/>
              <a:gd name="connsiteY1213" fmla="*/ 466915 h 2174272"/>
              <a:gd name="connsiteX1214" fmla="*/ 825913 w 4682585"/>
              <a:gd name="connsiteY1214" fmla="*/ 466915 h 2174272"/>
              <a:gd name="connsiteX1215" fmla="*/ 825913 w 4682585"/>
              <a:gd name="connsiteY1215" fmla="*/ 320325 h 2174272"/>
              <a:gd name="connsiteX1216" fmla="*/ 500920 w 4682585"/>
              <a:gd name="connsiteY1216" fmla="*/ 320325 h 2174272"/>
              <a:gd name="connsiteX1217" fmla="*/ 500920 w 4682585"/>
              <a:gd name="connsiteY1217" fmla="*/ 466915 h 2174272"/>
              <a:gd name="connsiteX1218" fmla="*/ 658654 w 4682585"/>
              <a:gd name="connsiteY1218" fmla="*/ 466915 h 2174272"/>
              <a:gd name="connsiteX1219" fmla="*/ 658654 w 4682585"/>
              <a:gd name="connsiteY1219" fmla="*/ 320325 h 2174272"/>
              <a:gd name="connsiteX1220" fmla="*/ 333566 w 4682585"/>
              <a:gd name="connsiteY1220" fmla="*/ 320325 h 2174272"/>
              <a:gd name="connsiteX1221" fmla="*/ 333566 w 4682585"/>
              <a:gd name="connsiteY1221" fmla="*/ 466915 h 2174272"/>
              <a:gd name="connsiteX1222" fmla="*/ 491395 w 4682585"/>
              <a:gd name="connsiteY1222" fmla="*/ 466915 h 2174272"/>
              <a:gd name="connsiteX1223" fmla="*/ 491395 w 4682585"/>
              <a:gd name="connsiteY1223" fmla="*/ 320325 h 2174272"/>
              <a:gd name="connsiteX1224" fmla="*/ 166307 w 4682585"/>
              <a:gd name="connsiteY1224" fmla="*/ 320325 h 2174272"/>
              <a:gd name="connsiteX1225" fmla="*/ 166307 w 4682585"/>
              <a:gd name="connsiteY1225" fmla="*/ 466915 h 2174272"/>
              <a:gd name="connsiteX1226" fmla="*/ 324041 w 4682585"/>
              <a:gd name="connsiteY1226" fmla="*/ 466915 h 2174272"/>
              <a:gd name="connsiteX1227" fmla="*/ 324041 w 4682585"/>
              <a:gd name="connsiteY1227" fmla="*/ 320325 h 2174272"/>
              <a:gd name="connsiteX1228" fmla="*/ 9525 w 4682585"/>
              <a:gd name="connsiteY1228" fmla="*/ 320325 h 2174272"/>
              <a:gd name="connsiteX1229" fmla="*/ 9525 w 4682585"/>
              <a:gd name="connsiteY1229" fmla="*/ 466915 h 2174272"/>
              <a:gd name="connsiteX1230" fmla="*/ 156782 w 4682585"/>
              <a:gd name="connsiteY1230" fmla="*/ 466915 h 2174272"/>
              <a:gd name="connsiteX1231" fmla="*/ 156782 w 4682585"/>
              <a:gd name="connsiteY1231" fmla="*/ 320325 h 2174272"/>
              <a:gd name="connsiteX1232" fmla="*/ 4515326 w 4682585"/>
              <a:gd name="connsiteY1232" fmla="*/ 164211 h 2174272"/>
              <a:gd name="connsiteX1233" fmla="*/ 4515326 w 4682585"/>
              <a:gd name="connsiteY1233" fmla="*/ 310800 h 2174272"/>
              <a:gd name="connsiteX1234" fmla="*/ 4673060 w 4682585"/>
              <a:gd name="connsiteY1234" fmla="*/ 310800 h 2174272"/>
              <a:gd name="connsiteX1235" fmla="*/ 4673060 w 4682585"/>
              <a:gd name="connsiteY1235" fmla="*/ 164211 h 2174272"/>
              <a:gd name="connsiteX1236" fmla="*/ 4348068 w 4682585"/>
              <a:gd name="connsiteY1236" fmla="*/ 164211 h 2174272"/>
              <a:gd name="connsiteX1237" fmla="*/ 4348068 w 4682585"/>
              <a:gd name="connsiteY1237" fmla="*/ 310800 h 2174272"/>
              <a:gd name="connsiteX1238" fmla="*/ 4505801 w 4682585"/>
              <a:gd name="connsiteY1238" fmla="*/ 310800 h 2174272"/>
              <a:gd name="connsiteX1239" fmla="*/ 4505801 w 4682585"/>
              <a:gd name="connsiteY1239" fmla="*/ 164211 h 2174272"/>
              <a:gd name="connsiteX1240" fmla="*/ 4180809 w 4682585"/>
              <a:gd name="connsiteY1240" fmla="*/ 164211 h 2174272"/>
              <a:gd name="connsiteX1241" fmla="*/ 4180809 w 4682585"/>
              <a:gd name="connsiteY1241" fmla="*/ 310800 h 2174272"/>
              <a:gd name="connsiteX1242" fmla="*/ 4338543 w 4682585"/>
              <a:gd name="connsiteY1242" fmla="*/ 310800 h 2174272"/>
              <a:gd name="connsiteX1243" fmla="*/ 4338543 w 4682585"/>
              <a:gd name="connsiteY1243" fmla="*/ 164211 h 2174272"/>
              <a:gd name="connsiteX1244" fmla="*/ 4013550 w 4682585"/>
              <a:gd name="connsiteY1244" fmla="*/ 164211 h 2174272"/>
              <a:gd name="connsiteX1245" fmla="*/ 4013550 w 4682585"/>
              <a:gd name="connsiteY1245" fmla="*/ 310800 h 2174272"/>
              <a:gd name="connsiteX1246" fmla="*/ 4171284 w 4682585"/>
              <a:gd name="connsiteY1246" fmla="*/ 310800 h 2174272"/>
              <a:gd name="connsiteX1247" fmla="*/ 4171284 w 4682585"/>
              <a:gd name="connsiteY1247" fmla="*/ 164211 h 2174272"/>
              <a:gd name="connsiteX1248" fmla="*/ 3846291 w 4682585"/>
              <a:gd name="connsiteY1248" fmla="*/ 164211 h 2174272"/>
              <a:gd name="connsiteX1249" fmla="*/ 3846291 w 4682585"/>
              <a:gd name="connsiteY1249" fmla="*/ 310800 h 2174272"/>
              <a:gd name="connsiteX1250" fmla="*/ 4004025 w 4682585"/>
              <a:gd name="connsiteY1250" fmla="*/ 310800 h 2174272"/>
              <a:gd name="connsiteX1251" fmla="*/ 4004025 w 4682585"/>
              <a:gd name="connsiteY1251" fmla="*/ 164211 h 2174272"/>
              <a:gd name="connsiteX1252" fmla="*/ 3678936 w 4682585"/>
              <a:gd name="connsiteY1252" fmla="*/ 164211 h 2174272"/>
              <a:gd name="connsiteX1253" fmla="*/ 3678936 w 4682585"/>
              <a:gd name="connsiteY1253" fmla="*/ 310800 h 2174272"/>
              <a:gd name="connsiteX1254" fmla="*/ 3836766 w 4682585"/>
              <a:gd name="connsiteY1254" fmla="*/ 310800 h 2174272"/>
              <a:gd name="connsiteX1255" fmla="*/ 3836766 w 4682585"/>
              <a:gd name="connsiteY1255" fmla="*/ 164211 h 2174272"/>
              <a:gd name="connsiteX1256" fmla="*/ 3511677 w 4682585"/>
              <a:gd name="connsiteY1256" fmla="*/ 164211 h 2174272"/>
              <a:gd name="connsiteX1257" fmla="*/ 3511677 w 4682585"/>
              <a:gd name="connsiteY1257" fmla="*/ 310800 h 2174272"/>
              <a:gd name="connsiteX1258" fmla="*/ 3669411 w 4682585"/>
              <a:gd name="connsiteY1258" fmla="*/ 310800 h 2174272"/>
              <a:gd name="connsiteX1259" fmla="*/ 3669411 w 4682585"/>
              <a:gd name="connsiteY1259" fmla="*/ 164211 h 2174272"/>
              <a:gd name="connsiteX1260" fmla="*/ 3344418 w 4682585"/>
              <a:gd name="connsiteY1260" fmla="*/ 164211 h 2174272"/>
              <a:gd name="connsiteX1261" fmla="*/ 3344418 w 4682585"/>
              <a:gd name="connsiteY1261" fmla="*/ 310800 h 2174272"/>
              <a:gd name="connsiteX1262" fmla="*/ 3502152 w 4682585"/>
              <a:gd name="connsiteY1262" fmla="*/ 310800 h 2174272"/>
              <a:gd name="connsiteX1263" fmla="*/ 3502152 w 4682585"/>
              <a:gd name="connsiteY1263" fmla="*/ 164211 h 2174272"/>
              <a:gd name="connsiteX1264" fmla="*/ 3177159 w 4682585"/>
              <a:gd name="connsiteY1264" fmla="*/ 164211 h 2174272"/>
              <a:gd name="connsiteX1265" fmla="*/ 3177159 w 4682585"/>
              <a:gd name="connsiteY1265" fmla="*/ 310800 h 2174272"/>
              <a:gd name="connsiteX1266" fmla="*/ 3334893 w 4682585"/>
              <a:gd name="connsiteY1266" fmla="*/ 310800 h 2174272"/>
              <a:gd name="connsiteX1267" fmla="*/ 3334893 w 4682585"/>
              <a:gd name="connsiteY1267" fmla="*/ 164211 h 2174272"/>
              <a:gd name="connsiteX1268" fmla="*/ 3009900 w 4682585"/>
              <a:gd name="connsiteY1268" fmla="*/ 164211 h 2174272"/>
              <a:gd name="connsiteX1269" fmla="*/ 3009900 w 4682585"/>
              <a:gd name="connsiteY1269" fmla="*/ 310800 h 2174272"/>
              <a:gd name="connsiteX1270" fmla="*/ 3167634 w 4682585"/>
              <a:gd name="connsiteY1270" fmla="*/ 310800 h 2174272"/>
              <a:gd name="connsiteX1271" fmla="*/ 3167634 w 4682585"/>
              <a:gd name="connsiteY1271" fmla="*/ 164211 h 2174272"/>
              <a:gd name="connsiteX1272" fmla="*/ 2842641 w 4682585"/>
              <a:gd name="connsiteY1272" fmla="*/ 164211 h 2174272"/>
              <a:gd name="connsiteX1273" fmla="*/ 2842641 w 4682585"/>
              <a:gd name="connsiteY1273" fmla="*/ 310800 h 2174272"/>
              <a:gd name="connsiteX1274" fmla="*/ 3000375 w 4682585"/>
              <a:gd name="connsiteY1274" fmla="*/ 310800 h 2174272"/>
              <a:gd name="connsiteX1275" fmla="*/ 3000375 w 4682585"/>
              <a:gd name="connsiteY1275" fmla="*/ 164211 h 2174272"/>
              <a:gd name="connsiteX1276" fmla="*/ 2675382 w 4682585"/>
              <a:gd name="connsiteY1276" fmla="*/ 164211 h 2174272"/>
              <a:gd name="connsiteX1277" fmla="*/ 2675382 w 4682585"/>
              <a:gd name="connsiteY1277" fmla="*/ 310800 h 2174272"/>
              <a:gd name="connsiteX1278" fmla="*/ 2833116 w 4682585"/>
              <a:gd name="connsiteY1278" fmla="*/ 310800 h 2174272"/>
              <a:gd name="connsiteX1279" fmla="*/ 2833116 w 4682585"/>
              <a:gd name="connsiteY1279" fmla="*/ 164211 h 2174272"/>
              <a:gd name="connsiteX1280" fmla="*/ 2508123 w 4682585"/>
              <a:gd name="connsiteY1280" fmla="*/ 164211 h 2174272"/>
              <a:gd name="connsiteX1281" fmla="*/ 2508123 w 4682585"/>
              <a:gd name="connsiteY1281" fmla="*/ 310800 h 2174272"/>
              <a:gd name="connsiteX1282" fmla="*/ 2665857 w 4682585"/>
              <a:gd name="connsiteY1282" fmla="*/ 310800 h 2174272"/>
              <a:gd name="connsiteX1283" fmla="*/ 2665857 w 4682585"/>
              <a:gd name="connsiteY1283" fmla="*/ 164211 h 2174272"/>
              <a:gd name="connsiteX1284" fmla="*/ 2340864 w 4682585"/>
              <a:gd name="connsiteY1284" fmla="*/ 164211 h 2174272"/>
              <a:gd name="connsiteX1285" fmla="*/ 2340864 w 4682585"/>
              <a:gd name="connsiteY1285" fmla="*/ 310800 h 2174272"/>
              <a:gd name="connsiteX1286" fmla="*/ 2498598 w 4682585"/>
              <a:gd name="connsiteY1286" fmla="*/ 310800 h 2174272"/>
              <a:gd name="connsiteX1287" fmla="*/ 2498598 w 4682585"/>
              <a:gd name="connsiteY1287" fmla="*/ 164211 h 2174272"/>
              <a:gd name="connsiteX1288" fmla="*/ 2173510 w 4682585"/>
              <a:gd name="connsiteY1288" fmla="*/ 164211 h 2174272"/>
              <a:gd name="connsiteX1289" fmla="*/ 2173510 w 4682585"/>
              <a:gd name="connsiteY1289" fmla="*/ 310800 h 2174272"/>
              <a:gd name="connsiteX1290" fmla="*/ 2331339 w 4682585"/>
              <a:gd name="connsiteY1290" fmla="*/ 310800 h 2174272"/>
              <a:gd name="connsiteX1291" fmla="*/ 2331339 w 4682585"/>
              <a:gd name="connsiteY1291" fmla="*/ 164211 h 2174272"/>
              <a:gd name="connsiteX1292" fmla="*/ 2006251 w 4682585"/>
              <a:gd name="connsiteY1292" fmla="*/ 164211 h 2174272"/>
              <a:gd name="connsiteX1293" fmla="*/ 2006251 w 4682585"/>
              <a:gd name="connsiteY1293" fmla="*/ 310800 h 2174272"/>
              <a:gd name="connsiteX1294" fmla="*/ 2163985 w 4682585"/>
              <a:gd name="connsiteY1294" fmla="*/ 310800 h 2174272"/>
              <a:gd name="connsiteX1295" fmla="*/ 2163985 w 4682585"/>
              <a:gd name="connsiteY1295" fmla="*/ 164211 h 2174272"/>
              <a:gd name="connsiteX1296" fmla="*/ 1838992 w 4682585"/>
              <a:gd name="connsiteY1296" fmla="*/ 164211 h 2174272"/>
              <a:gd name="connsiteX1297" fmla="*/ 1838992 w 4682585"/>
              <a:gd name="connsiteY1297" fmla="*/ 310800 h 2174272"/>
              <a:gd name="connsiteX1298" fmla="*/ 1996726 w 4682585"/>
              <a:gd name="connsiteY1298" fmla="*/ 310800 h 2174272"/>
              <a:gd name="connsiteX1299" fmla="*/ 1996726 w 4682585"/>
              <a:gd name="connsiteY1299" fmla="*/ 164211 h 2174272"/>
              <a:gd name="connsiteX1300" fmla="*/ 1671733 w 4682585"/>
              <a:gd name="connsiteY1300" fmla="*/ 164211 h 2174272"/>
              <a:gd name="connsiteX1301" fmla="*/ 1671733 w 4682585"/>
              <a:gd name="connsiteY1301" fmla="*/ 310800 h 2174272"/>
              <a:gd name="connsiteX1302" fmla="*/ 1829467 w 4682585"/>
              <a:gd name="connsiteY1302" fmla="*/ 310800 h 2174272"/>
              <a:gd name="connsiteX1303" fmla="*/ 1829467 w 4682585"/>
              <a:gd name="connsiteY1303" fmla="*/ 164211 h 2174272"/>
              <a:gd name="connsiteX1304" fmla="*/ 1504474 w 4682585"/>
              <a:gd name="connsiteY1304" fmla="*/ 164211 h 2174272"/>
              <a:gd name="connsiteX1305" fmla="*/ 1504474 w 4682585"/>
              <a:gd name="connsiteY1305" fmla="*/ 310800 h 2174272"/>
              <a:gd name="connsiteX1306" fmla="*/ 1662208 w 4682585"/>
              <a:gd name="connsiteY1306" fmla="*/ 310800 h 2174272"/>
              <a:gd name="connsiteX1307" fmla="*/ 1662208 w 4682585"/>
              <a:gd name="connsiteY1307" fmla="*/ 164211 h 2174272"/>
              <a:gd name="connsiteX1308" fmla="*/ 1337215 w 4682585"/>
              <a:gd name="connsiteY1308" fmla="*/ 164211 h 2174272"/>
              <a:gd name="connsiteX1309" fmla="*/ 1337215 w 4682585"/>
              <a:gd name="connsiteY1309" fmla="*/ 310800 h 2174272"/>
              <a:gd name="connsiteX1310" fmla="*/ 1494949 w 4682585"/>
              <a:gd name="connsiteY1310" fmla="*/ 310800 h 2174272"/>
              <a:gd name="connsiteX1311" fmla="*/ 1494949 w 4682585"/>
              <a:gd name="connsiteY1311" fmla="*/ 164211 h 2174272"/>
              <a:gd name="connsiteX1312" fmla="*/ 1169956 w 4682585"/>
              <a:gd name="connsiteY1312" fmla="*/ 164211 h 2174272"/>
              <a:gd name="connsiteX1313" fmla="*/ 1169956 w 4682585"/>
              <a:gd name="connsiteY1313" fmla="*/ 310800 h 2174272"/>
              <a:gd name="connsiteX1314" fmla="*/ 1327690 w 4682585"/>
              <a:gd name="connsiteY1314" fmla="*/ 310800 h 2174272"/>
              <a:gd name="connsiteX1315" fmla="*/ 1327690 w 4682585"/>
              <a:gd name="connsiteY1315" fmla="*/ 164211 h 2174272"/>
              <a:gd name="connsiteX1316" fmla="*/ 1002697 w 4682585"/>
              <a:gd name="connsiteY1316" fmla="*/ 164211 h 2174272"/>
              <a:gd name="connsiteX1317" fmla="*/ 1002697 w 4682585"/>
              <a:gd name="connsiteY1317" fmla="*/ 310800 h 2174272"/>
              <a:gd name="connsiteX1318" fmla="*/ 1160431 w 4682585"/>
              <a:gd name="connsiteY1318" fmla="*/ 310800 h 2174272"/>
              <a:gd name="connsiteX1319" fmla="*/ 1160431 w 4682585"/>
              <a:gd name="connsiteY1319" fmla="*/ 164211 h 2174272"/>
              <a:gd name="connsiteX1320" fmla="*/ 835438 w 4682585"/>
              <a:gd name="connsiteY1320" fmla="*/ 164211 h 2174272"/>
              <a:gd name="connsiteX1321" fmla="*/ 835438 w 4682585"/>
              <a:gd name="connsiteY1321" fmla="*/ 310800 h 2174272"/>
              <a:gd name="connsiteX1322" fmla="*/ 993172 w 4682585"/>
              <a:gd name="connsiteY1322" fmla="*/ 310800 h 2174272"/>
              <a:gd name="connsiteX1323" fmla="*/ 993172 w 4682585"/>
              <a:gd name="connsiteY1323" fmla="*/ 164211 h 2174272"/>
              <a:gd name="connsiteX1324" fmla="*/ 668179 w 4682585"/>
              <a:gd name="connsiteY1324" fmla="*/ 164211 h 2174272"/>
              <a:gd name="connsiteX1325" fmla="*/ 668179 w 4682585"/>
              <a:gd name="connsiteY1325" fmla="*/ 310800 h 2174272"/>
              <a:gd name="connsiteX1326" fmla="*/ 825913 w 4682585"/>
              <a:gd name="connsiteY1326" fmla="*/ 310800 h 2174272"/>
              <a:gd name="connsiteX1327" fmla="*/ 825913 w 4682585"/>
              <a:gd name="connsiteY1327" fmla="*/ 164211 h 2174272"/>
              <a:gd name="connsiteX1328" fmla="*/ 500920 w 4682585"/>
              <a:gd name="connsiteY1328" fmla="*/ 164211 h 2174272"/>
              <a:gd name="connsiteX1329" fmla="*/ 500920 w 4682585"/>
              <a:gd name="connsiteY1329" fmla="*/ 310800 h 2174272"/>
              <a:gd name="connsiteX1330" fmla="*/ 658654 w 4682585"/>
              <a:gd name="connsiteY1330" fmla="*/ 310800 h 2174272"/>
              <a:gd name="connsiteX1331" fmla="*/ 658654 w 4682585"/>
              <a:gd name="connsiteY1331" fmla="*/ 164211 h 2174272"/>
              <a:gd name="connsiteX1332" fmla="*/ 333566 w 4682585"/>
              <a:gd name="connsiteY1332" fmla="*/ 164211 h 2174272"/>
              <a:gd name="connsiteX1333" fmla="*/ 333566 w 4682585"/>
              <a:gd name="connsiteY1333" fmla="*/ 310800 h 2174272"/>
              <a:gd name="connsiteX1334" fmla="*/ 491395 w 4682585"/>
              <a:gd name="connsiteY1334" fmla="*/ 310800 h 2174272"/>
              <a:gd name="connsiteX1335" fmla="*/ 491395 w 4682585"/>
              <a:gd name="connsiteY1335" fmla="*/ 164211 h 2174272"/>
              <a:gd name="connsiteX1336" fmla="*/ 166307 w 4682585"/>
              <a:gd name="connsiteY1336" fmla="*/ 164211 h 2174272"/>
              <a:gd name="connsiteX1337" fmla="*/ 166307 w 4682585"/>
              <a:gd name="connsiteY1337" fmla="*/ 310800 h 2174272"/>
              <a:gd name="connsiteX1338" fmla="*/ 324041 w 4682585"/>
              <a:gd name="connsiteY1338" fmla="*/ 310800 h 2174272"/>
              <a:gd name="connsiteX1339" fmla="*/ 324041 w 4682585"/>
              <a:gd name="connsiteY1339" fmla="*/ 164211 h 2174272"/>
              <a:gd name="connsiteX1340" fmla="*/ 9525 w 4682585"/>
              <a:gd name="connsiteY1340" fmla="*/ 164211 h 2174272"/>
              <a:gd name="connsiteX1341" fmla="*/ 9525 w 4682585"/>
              <a:gd name="connsiteY1341" fmla="*/ 310800 h 2174272"/>
              <a:gd name="connsiteX1342" fmla="*/ 156782 w 4682585"/>
              <a:gd name="connsiteY1342" fmla="*/ 310800 h 2174272"/>
              <a:gd name="connsiteX1343" fmla="*/ 156782 w 4682585"/>
              <a:gd name="connsiteY1343" fmla="*/ 164211 h 2174272"/>
              <a:gd name="connsiteX1344" fmla="*/ 0 w 4682585"/>
              <a:gd name="connsiteY1344" fmla="*/ 0 h 2174272"/>
              <a:gd name="connsiteX1345" fmla="*/ 9525 w 4682585"/>
              <a:gd name="connsiteY1345" fmla="*/ 0 h 2174272"/>
              <a:gd name="connsiteX1346" fmla="*/ 9525 w 4682585"/>
              <a:gd name="connsiteY1346" fmla="*/ 154686 h 2174272"/>
              <a:gd name="connsiteX1347" fmla="*/ 156782 w 4682585"/>
              <a:gd name="connsiteY1347" fmla="*/ 154686 h 2174272"/>
              <a:gd name="connsiteX1348" fmla="*/ 156782 w 4682585"/>
              <a:gd name="connsiteY1348" fmla="*/ 0 h 2174272"/>
              <a:gd name="connsiteX1349" fmla="*/ 166307 w 4682585"/>
              <a:gd name="connsiteY1349" fmla="*/ 0 h 2174272"/>
              <a:gd name="connsiteX1350" fmla="*/ 166307 w 4682585"/>
              <a:gd name="connsiteY1350" fmla="*/ 154686 h 2174272"/>
              <a:gd name="connsiteX1351" fmla="*/ 324041 w 4682585"/>
              <a:gd name="connsiteY1351" fmla="*/ 154686 h 2174272"/>
              <a:gd name="connsiteX1352" fmla="*/ 324041 w 4682585"/>
              <a:gd name="connsiteY1352" fmla="*/ 0 h 2174272"/>
              <a:gd name="connsiteX1353" fmla="*/ 333566 w 4682585"/>
              <a:gd name="connsiteY1353" fmla="*/ 0 h 2174272"/>
              <a:gd name="connsiteX1354" fmla="*/ 333566 w 4682585"/>
              <a:gd name="connsiteY1354" fmla="*/ 154686 h 2174272"/>
              <a:gd name="connsiteX1355" fmla="*/ 491395 w 4682585"/>
              <a:gd name="connsiteY1355" fmla="*/ 154686 h 2174272"/>
              <a:gd name="connsiteX1356" fmla="*/ 491395 w 4682585"/>
              <a:gd name="connsiteY1356" fmla="*/ 0 h 2174272"/>
              <a:gd name="connsiteX1357" fmla="*/ 500920 w 4682585"/>
              <a:gd name="connsiteY1357" fmla="*/ 0 h 2174272"/>
              <a:gd name="connsiteX1358" fmla="*/ 500920 w 4682585"/>
              <a:gd name="connsiteY1358" fmla="*/ 154686 h 2174272"/>
              <a:gd name="connsiteX1359" fmla="*/ 658654 w 4682585"/>
              <a:gd name="connsiteY1359" fmla="*/ 154686 h 2174272"/>
              <a:gd name="connsiteX1360" fmla="*/ 658654 w 4682585"/>
              <a:gd name="connsiteY1360" fmla="*/ 0 h 2174272"/>
              <a:gd name="connsiteX1361" fmla="*/ 668179 w 4682585"/>
              <a:gd name="connsiteY1361" fmla="*/ 0 h 2174272"/>
              <a:gd name="connsiteX1362" fmla="*/ 668179 w 4682585"/>
              <a:gd name="connsiteY1362" fmla="*/ 154686 h 2174272"/>
              <a:gd name="connsiteX1363" fmla="*/ 825913 w 4682585"/>
              <a:gd name="connsiteY1363" fmla="*/ 154686 h 2174272"/>
              <a:gd name="connsiteX1364" fmla="*/ 825913 w 4682585"/>
              <a:gd name="connsiteY1364" fmla="*/ 0 h 2174272"/>
              <a:gd name="connsiteX1365" fmla="*/ 835438 w 4682585"/>
              <a:gd name="connsiteY1365" fmla="*/ 0 h 2174272"/>
              <a:gd name="connsiteX1366" fmla="*/ 835438 w 4682585"/>
              <a:gd name="connsiteY1366" fmla="*/ 154686 h 2174272"/>
              <a:gd name="connsiteX1367" fmla="*/ 993172 w 4682585"/>
              <a:gd name="connsiteY1367" fmla="*/ 154686 h 2174272"/>
              <a:gd name="connsiteX1368" fmla="*/ 993172 w 4682585"/>
              <a:gd name="connsiteY1368" fmla="*/ 0 h 2174272"/>
              <a:gd name="connsiteX1369" fmla="*/ 1002697 w 4682585"/>
              <a:gd name="connsiteY1369" fmla="*/ 0 h 2174272"/>
              <a:gd name="connsiteX1370" fmla="*/ 1002697 w 4682585"/>
              <a:gd name="connsiteY1370" fmla="*/ 154686 h 2174272"/>
              <a:gd name="connsiteX1371" fmla="*/ 1160431 w 4682585"/>
              <a:gd name="connsiteY1371" fmla="*/ 154686 h 2174272"/>
              <a:gd name="connsiteX1372" fmla="*/ 1160431 w 4682585"/>
              <a:gd name="connsiteY1372" fmla="*/ 0 h 2174272"/>
              <a:gd name="connsiteX1373" fmla="*/ 1169956 w 4682585"/>
              <a:gd name="connsiteY1373" fmla="*/ 0 h 2174272"/>
              <a:gd name="connsiteX1374" fmla="*/ 1169956 w 4682585"/>
              <a:gd name="connsiteY1374" fmla="*/ 154686 h 2174272"/>
              <a:gd name="connsiteX1375" fmla="*/ 1327690 w 4682585"/>
              <a:gd name="connsiteY1375" fmla="*/ 154686 h 2174272"/>
              <a:gd name="connsiteX1376" fmla="*/ 1327690 w 4682585"/>
              <a:gd name="connsiteY1376" fmla="*/ 0 h 2174272"/>
              <a:gd name="connsiteX1377" fmla="*/ 1337215 w 4682585"/>
              <a:gd name="connsiteY1377" fmla="*/ 0 h 2174272"/>
              <a:gd name="connsiteX1378" fmla="*/ 1337215 w 4682585"/>
              <a:gd name="connsiteY1378" fmla="*/ 154686 h 2174272"/>
              <a:gd name="connsiteX1379" fmla="*/ 1494949 w 4682585"/>
              <a:gd name="connsiteY1379" fmla="*/ 154686 h 2174272"/>
              <a:gd name="connsiteX1380" fmla="*/ 1494949 w 4682585"/>
              <a:gd name="connsiteY1380" fmla="*/ 0 h 2174272"/>
              <a:gd name="connsiteX1381" fmla="*/ 1504474 w 4682585"/>
              <a:gd name="connsiteY1381" fmla="*/ 0 h 2174272"/>
              <a:gd name="connsiteX1382" fmla="*/ 1504474 w 4682585"/>
              <a:gd name="connsiteY1382" fmla="*/ 154686 h 2174272"/>
              <a:gd name="connsiteX1383" fmla="*/ 1662208 w 4682585"/>
              <a:gd name="connsiteY1383" fmla="*/ 154686 h 2174272"/>
              <a:gd name="connsiteX1384" fmla="*/ 1662208 w 4682585"/>
              <a:gd name="connsiteY1384" fmla="*/ 0 h 2174272"/>
              <a:gd name="connsiteX1385" fmla="*/ 1671733 w 4682585"/>
              <a:gd name="connsiteY1385" fmla="*/ 0 h 2174272"/>
              <a:gd name="connsiteX1386" fmla="*/ 1671733 w 4682585"/>
              <a:gd name="connsiteY1386" fmla="*/ 154686 h 2174272"/>
              <a:gd name="connsiteX1387" fmla="*/ 1829467 w 4682585"/>
              <a:gd name="connsiteY1387" fmla="*/ 154686 h 2174272"/>
              <a:gd name="connsiteX1388" fmla="*/ 1829467 w 4682585"/>
              <a:gd name="connsiteY1388" fmla="*/ 0 h 2174272"/>
              <a:gd name="connsiteX1389" fmla="*/ 1838992 w 4682585"/>
              <a:gd name="connsiteY1389" fmla="*/ 0 h 2174272"/>
              <a:gd name="connsiteX1390" fmla="*/ 1838992 w 4682585"/>
              <a:gd name="connsiteY1390" fmla="*/ 154686 h 2174272"/>
              <a:gd name="connsiteX1391" fmla="*/ 1996726 w 4682585"/>
              <a:gd name="connsiteY1391" fmla="*/ 154686 h 2174272"/>
              <a:gd name="connsiteX1392" fmla="*/ 1996726 w 4682585"/>
              <a:gd name="connsiteY1392" fmla="*/ 0 h 2174272"/>
              <a:gd name="connsiteX1393" fmla="*/ 2006251 w 4682585"/>
              <a:gd name="connsiteY1393" fmla="*/ 0 h 2174272"/>
              <a:gd name="connsiteX1394" fmla="*/ 2006251 w 4682585"/>
              <a:gd name="connsiteY1394" fmla="*/ 154686 h 2174272"/>
              <a:gd name="connsiteX1395" fmla="*/ 2163985 w 4682585"/>
              <a:gd name="connsiteY1395" fmla="*/ 154686 h 2174272"/>
              <a:gd name="connsiteX1396" fmla="*/ 2163985 w 4682585"/>
              <a:gd name="connsiteY1396" fmla="*/ 0 h 2174272"/>
              <a:gd name="connsiteX1397" fmla="*/ 2173510 w 4682585"/>
              <a:gd name="connsiteY1397" fmla="*/ 0 h 2174272"/>
              <a:gd name="connsiteX1398" fmla="*/ 2173510 w 4682585"/>
              <a:gd name="connsiteY1398" fmla="*/ 154686 h 2174272"/>
              <a:gd name="connsiteX1399" fmla="*/ 2331339 w 4682585"/>
              <a:gd name="connsiteY1399" fmla="*/ 154686 h 2174272"/>
              <a:gd name="connsiteX1400" fmla="*/ 2331339 w 4682585"/>
              <a:gd name="connsiteY1400" fmla="*/ 0 h 2174272"/>
              <a:gd name="connsiteX1401" fmla="*/ 2340864 w 4682585"/>
              <a:gd name="connsiteY1401" fmla="*/ 0 h 2174272"/>
              <a:gd name="connsiteX1402" fmla="*/ 2340864 w 4682585"/>
              <a:gd name="connsiteY1402" fmla="*/ 154686 h 2174272"/>
              <a:gd name="connsiteX1403" fmla="*/ 2498598 w 4682585"/>
              <a:gd name="connsiteY1403" fmla="*/ 154686 h 2174272"/>
              <a:gd name="connsiteX1404" fmla="*/ 2498598 w 4682585"/>
              <a:gd name="connsiteY1404" fmla="*/ 0 h 2174272"/>
              <a:gd name="connsiteX1405" fmla="*/ 2508123 w 4682585"/>
              <a:gd name="connsiteY1405" fmla="*/ 0 h 2174272"/>
              <a:gd name="connsiteX1406" fmla="*/ 2508123 w 4682585"/>
              <a:gd name="connsiteY1406" fmla="*/ 154686 h 2174272"/>
              <a:gd name="connsiteX1407" fmla="*/ 2665857 w 4682585"/>
              <a:gd name="connsiteY1407" fmla="*/ 154686 h 2174272"/>
              <a:gd name="connsiteX1408" fmla="*/ 2665857 w 4682585"/>
              <a:gd name="connsiteY1408" fmla="*/ 0 h 2174272"/>
              <a:gd name="connsiteX1409" fmla="*/ 2675382 w 4682585"/>
              <a:gd name="connsiteY1409" fmla="*/ 0 h 2174272"/>
              <a:gd name="connsiteX1410" fmla="*/ 2675382 w 4682585"/>
              <a:gd name="connsiteY1410" fmla="*/ 154686 h 2174272"/>
              <a:gd name="connsiteX1411" fmla="*/ 2833116 w 4682585"/>
              <a:gd name="connsiteY1411" fmla="*/ 154686 h 2174272"/>
              <a:gd name="connsiteX1412" fmla="*/ 2833116 w 4682585"/>
              <a:gd name="connsiteY1412" fmla="*/ 0 h 2174272"/>
              <a:gd name="connsiteX1413" fmla="*/ 2842641 w 4682585"/>
              <a:gd name="connsiteY1413" fmla="*/ 0 h 2174272"/>
              <a:gd name="connsiteX1414" fmla="*/ 2842641 w 4682585"/>
              <a:gd name="connsiteY1414" fmla="*/ 154686 h 2174272"/>
              <a:gd name="connsiteX1415" fmla="*/ 3000375 w 4682585"/>
              <a:gd name="connsiteY1415" fmla="*/ 154686 h 2174272"/>
              <a:gd name="connsiteX1416" fmla="*/ 3000375 w 4682585"/>
              <a:gd name="connsiteY1416" fmla="*/ 0 h 2174272"/>
              <a:gd name="connsiteX1417" fmla="*/ 3009900 w 4682585"/>
              <a:gd name="connsiteY1417" fmla="*/ 0 h 2174272"/>
              <a:gd name="connsiteX1418" fmla="*/ 3009900 w 4682585"/>
              <a:gd name="connsiteY1418" fmla="*/ 154686 h 2174272"/>
              <a:gd name="connsiteX1419" fmla="*/ 3167634 w 4682585"/>
              <a:gd name="connsiteY1419" fmla="*/ 154686 h 2174272"/>
              <a:gd name="connsiteX1420" fmla="*/ 3167634 w 4682585"/>
              <a:gd name="connsiteY1420" fmla="*/ 0 h 2174272"/>
              <a:gd name="connsiteX1421" fmla="*/ 3177159 w 4682585"/>
              <a:gd name="connsiteY1421" fmla="*/ 0 h 2174272"/>
              <a:gd name="connsiteX1422" fmla="*/ 3177159 w 4682585"/>
              <a:gd name="connsiteY1422" fmla="*/ 154686 h 2174272"/>
              <a:gd name="connsiteX1423" fmla="*/ 3334893 w 4682585"/>
              <a:gd name="connsiteY1423" fmla="*/ 154686 h 2174272"/>
              <a:gd name="connsiteX1424" fmla="*/ 3334893 w 4682585"/>
              <a:gd name="connsiteY1424" fmla="*/ 0 h 2174272"/>
              <a:gd name="connsiteX1425" fmla="*/ 3344418 w 4682585"/>
              <a:gd name="connsiteY1425" fmla="*/ 0 h 2174272"/>
              <a:gd name="connsiteX1426" fmla="*/ 3344418 w 4682585"/>
              <a:gd name="connsiteY1426" fmla="*/ 154686 h 2174272"/>
              <a:gd name="connsiteX1427" fmla="*/ 3502152 w 4682585"/>
              <a:gd name="connsiteY1427" fmla="*/ 154686 h 2174272"/>
              <a:gd name="connsiteX1428" fmla="*/ 3502152 w 4682585"/>
              <a:gd name="connsiteY1428" fmla="*/ 0 h 2174272"/>
              <a:gd name="connsiteX1429" fmla="*/ 3511677 w 4682585"/>
              <a:gd name="connsiteY1429" fmla="*/ 0 h 2174272"/>
              <a:gd name="connsiteX1430" fmla="*/ 3511677 w 4682585"/>
              <a:gd name="connsiteY1430" fmla="*/ 154686 h 2174272"/>
              <a:gd name="connsiteX1431" fmla="*/ 3669411 w 4682585"/>
              <a:gd name="connsiteY1431" fmla="*/ 154686 h 2174272"/>
              <a:gd name="connsiteX1432" fmla="*/ 3669411 w 4682585"/>
              <a:gd name="connsiteY1432" fmla="*/ 0 h 2174272"/>
              <a:gd name="connsiteX1433" fmla="*/ 3678936 w 4682585"/>
              <a:gd name="connsiteY1433" fmla="*/ 0 h 2174272"/>
              <a:gd name="connsiteX1434" fmla="*/ 3678936 w 4682585"/>
              <a:gd name="connsiteY1434" fmla="*/ 154686 h 2174272"/>
              <a:gd name="connsiteX1435" fmla="*/ 3836766 w 4682585"/>
              <a:gd name="connsiteY1435" fmla="*/ 154686 h 2174272"/>
              <a:gd name="connsiteX1436" fmla="*/ 3836766 w 4682585"/>
              <a:gd name="connsiteY1436" fmla="*/ 0 h 2174272"/>
              <a:gd name="connsiteX1437" fmla="*/ 3846291 w 4682585"/>
              <a:gd name="connsiteY1437" fmla="*/ 0 h 2174272"/>
              <a:gd name="connsiteX1438" fmla="*/ 3846291 w 4682585"/>
              <a:gd name="connsiteY1438" fmla="*/ 154686 h 2174272"/>
              <a:gd name="connsiteX1439" fmla="*/ 4004025 w 4682585"/>
              <a:gd name="connsiteY1439" fmla="*/ 154686 h 2174272"/>
              <a:gd name="connsiteX1440" fmla="*/ 4004025 w 4682585"/>
              <a:gd name="connsiteY1440" fmla="*/ 0 h 2174272"/>
              <a:gd name="connsiteX1441" fmla="*/ 4013550 w 4682585"/>
              <a:gd name="connsiteY1441" fmla="*/ 0 h 2174272"/>
              <a:gd name="connsiteX1442" fmla="*/ 4013550 w 4682585"/>
              <a:gd name="connsiteY1442" fmla="*/ 154686 h 2174272"/>
              <a:gd name="connsiteX1443" fmla="*/ 4171284 w 4682585"/>
              <a:gd name="connsiteY1443" fmla="*/ 154686 h 2174272"/>
              <a:gd name="connsiteX1444" fmla="*/ 4171284 w 4682585"/>
              <a:gd name="connsiteY1444" fmla="*/ 0 h 2174272"/>
              <a:gd name="connsiteX1445" fmla="*/ 4180809 w 4682585"/>
              <a:gd name="connsiteY1445" fmla="*/ 0 h 2174272"/>
              <a:gd name="connsiteX1446" fmla="*/ 4180809 w 4682585"/>
              <a:gd name="connsiteY1446" fmla="*/ 154686 h 2174272"/>
              <a:gd name="connsiteX1447" fmla="*/ 4338543 w 4682585"/>
              <a:gd name="connsiteY1447" fmla="*/ 154686 h 2174272"/>
              <a:gd name="connsiteX1448" fmla="*/ 4338543 w 4682585"/>
              <a:gd name="connsiteY1448" fmla="*/ 0 h 2174272"/>
              <a:gd name="connsiteX1449" fmla="*/ 4348068 w 4682585"/>
              <a:gd name="connsiteY1449" fmla="*/ 0 h 2174272"/>
              <a:gd name="connsiteX1450" fmla="*/ 4348068 w 4682585"/>
              <a:gd name="connsiteY1450" fmla="*/ 154686 h 2174272"/>
              <a:gd name="connsiteX1451" fmla="*/ 4505801 w 4682585"/>
              <a:gd name="connsiteY1451" fmla="*/ 154686 h 2174272"/>
              <a:gd name="connsiteX1452" fmla="*/ 4505801 w 4682585"/>
              <a:gd name="connsiteY1452" fmla="*/ 0 h 2174272"/>
              <a:gd name="connsiteX1453" fmla="*/ 4515326 w 4682585"/>
              <a:gd name="connsiteY1453" fmla="*/ 0 h 2174272"/>
              <a:gd name="connsiteX1454" fmla="*/ 4515326 w 4682585"/>
              <a:gd name="connsiteY1454" fmla="*/ 154686 h 2174272"/>
              <a:gd name="connsiteX1455" fmla="*/ 4673060 w 4682585"/>
              <a:gd name="connsiteY1455" fmla="*/ 154686 h 2174272"/>
              <a:gd name="connsiteX1456" fmla="*/ 4673060 w 4682585"/>
              <a:gd name="connsiteY1456" fmla="*/ 0 h 2174272"/>
              <a:gd name="connsiteX1457" fmla="*/ 4682585 w 4682585"/>
              <a:gd name="connsiteY1457" fmla="*/ 0 h 2174272"/>
              <a:gd name="connsiteX1458" fmla="*/ 4682585 w 4682585"/>
              <a:gd name="connsiteY1458" fmla="*/ 2174272 h 2174272"/>
              <a:gd name="connsiteX1459" fmla="*/ 4673060 w 4682585"/>
              <a:gd name="connsiteY1459" fmla="*/ 2174272 h 2174272"/>
              <a:gd name="connsiteX1460" fmla="*/ 4673060 w 4682585"/>
              <a:gd name="connsiteY1460" fmla="*/ 2037588 h 2174272"/>
              <a:gd name="connsiteX1461" fmla="*/ 4515326 w 4682585"/>
              <a:gd name="connsiteY1461" fmla="*/ 2037588 h 2174272"/>
              <a:gd name="connsiteX1462" fmla="*/ 4515326 w 4682585"/>
              <a:gd name="connsiteY1462" fmla="*/ 2174272 h 2174272"/>
              <a:gd name="connsiteX1463" fmla="*/ 4505801 w 4682585"/>
              <a:gd name="connsiteY1463" fmla="*/ 2174272 h 2174272"/>
              <a:gd name="connsiteX1464" fmla="*/ 4505801 w 4682585"/>
              <a:gd name="connsiteY1464" fmla="*/ 2037588 h 2174272"/>
              <a:gd name="connsiteX1465" fmla="*/ 4348068 w 4682585"/>
              <a:gd name="connsiteY1465" fmla="*/ 2037588 h 2174272"/>
              <a:gd name="connsiteX1466" fmla="*/ 4348068 w 4682585"/>
              <a:gd name="connsiteY1466" fmla="*/ 2174272 h 2174272"/>
              <a:gd name="connsiteX1467" fmla="*/ 4338543 w 4682585"/>
              <a:gd name="connsiteY1467" fmla="*/ 2174272 h 2174272"/>
              <a:gd name="connsiteX1468" fmla="*/ 4338543 w 4682585"/>
              <a:gd name="connsiteY1468" fmla="*/ 2037588 h 2174272"/>
              <a:gd name="connsiteX1469" fmla="*/ 4180809 w 4682585"/>
              <a:gd name="connsiteY1469" fmla="*/ 2037588 h 2174272"/>
              <a:gd name="connsiteX1470" fmla="*/ 4180809 w 4682585"/>
              <a:gd name="connsiteY1470" fmla="*/ 2174272 h 2174272"/>
              <a:gd name="connsiteX1471" fmla="*/ 4171284 w 4682585"/>
              <a:gd name="connsiteY1471" fmla="*/ 2174272 h 2174272"/>
              <a:gd name="connsiteX1472" fmla="*/ 4171284 w 4682585"/>
              <a:gd name="connsiteY1472" fmla="*/ 2037588 h 2174272"/>
              <a:gd name="connsiteX1473" fmla="*/ 4013550 w 4682585"/>
              <a:gd name="connsiteY1473" fmla="*/ 2037588 h 2174272"/>
              <a:gd name="connsiteX1474" fmla="*/ 4013550 w 4682585"/>
              <a:gd name="connsiteY1474" fmla="*/ 2174272 h 2174272"/>
              <a:gd name="connsiteX1475" fmla="*/ 4004025 w 4682585"/>
              <a:gd name="connsiteY1475" fmla="*/ 2174272 h 2174272"/>
              <a:gd name="connsiteX1476" fmla="*/ 4004025 w 4682585"/>
              <a:gd name="connsiteY1476" fmla="*/ 2037588 h 2174272"/>
              <a:gd name="connsiteX1477" fmla="*/ 3846291 w 4682585"/>
              <a:gd name="connsiteY1477" fmla="*/ 2037588 h 2174272"/>
              <a:gd name="connsiteX1478" fmla="*/ 3846291 w 4682585"/>
              <a:gd name="connsiteY1478" fmla="*/ 2174272 h 2174272"/>
              <a:gd name="connsiteX1479" fmla="*/ 3836766 w 4682585"/>
              <a:gd name="connsiteY1479" fmla="*/ 2174272 h 2174272"/>
              <a:gd name="connsiteX1480" fmla="*/ 3836766 w 4682585"/>
              <a:gd name="connsiteY1480" fmla="*/ 2037588 h 2174272"/>
              <a:gd name="connsiteX1481" fmla="*/ 3678936 w 4682585"/>
              <a:gd name="connsiteY1481" fmla="*/ 2037588 h 2174272"/>
              <a:gd name="connsiteX1482" fmla="*/ 3678936 w 4682585"/>
              <a:gd name="connsiteY1482" fmla="*/ 2174272 h 2174272"/>
              <a:gd name="connsiteX1483" fmla="*/ 3669411 w 4682585"/>
              <a:gd name="connsiteY1483" fmla="*/ 2174272 h 2174272"/>
              <a:gd name="connsiteX1484" fmla="*/ 3669411 w 4682585"/>
              <a:gd name="connsiteY1484" fmla="*/ 2037588 h 2174272"/>
              <a:gd name="connsiteX1485" fmla="*/ 3511677 w 4682585"/>
              <a:gd name="connsiteY1485" fmla="*/ 2037588 h 2174272"/>
              <a:gd name="connsiteX1486" fmla="*/ 3511677 w 4682585"/>
              <a:gd name="connsiteY1486" fmla="*/ 2174272 h 2174272"/>
              <a:gd name="connsiteX1487" fmla="*/ 3502152 w 4682585"/>
              <a:gd name="connsiteY1487" fmla="*/ 2174272 h 2174272"/>
              <a:gd name="connsiteX1488" fmla="*/ 3502152 w 4682585"/>
              <a:gd name="connsiteY1488" fmla="*/ 2037588 h 2174272"/>
              <a:gd name="connsiteX1489" fmla="*/ 3344418 w 4682585"/>
              <a:gd name="connsiteY1489" fmla="*/ 2037588 h 2174272"/>
              <a:gd name="connsiteX1490" fmla="*/ 3344418 w 4682585"/>
              <a:gd name="connsiteY1490" fmla="*/ 2174272 h 2174272"/>
              <a:gd name="connsiteX1491" fmla="*/ 3334893 w 4682585"/>
              <a:gd name="connsiteY1491" fmla="*/ 2174272 h 2174272"/>
              <a:gd name="connsiteX1492" fmla="*/ 3334893 w 4682585"/>
              <a:gd name="connsiteY1492" fmla="*/ 2037588 h 2174272"/>
              <a:gd name="connsiteX1493" fmla="*/ 3177159 w 4682585"/>
              <a:gd name="connsiteY1493" fmla="*/ 2037588 h 2174272"/>
              <a:gd name="connsiteX1494" fmla="*/ 3177159 w 4682585"/>
              <a:gd name="connsiteY1494" fmla="*/ 2174272 h 2174272"/>
              <a:gd name="connsiteX1495" fmla="*/ 3167634 w 4682585"/>
              <a:gd name="connsiteY1495" fmla="*/ 2174272 h 2174272"/>
              <a:gd name="connsiteX1496" fmla="*/ 3167634 w 4682585"/>
              <a:gd name="connsiteY1496" fmla="*/ 2037588 h 2174272"/>
              <a:gd name="connsiteX1497" fmla="*/ 3009900 w 4682585"/>
              <a:gd name="connsiteY1497" fmla="*/ 2037588 h 2174272"/>
              <a:gd name="connsiteX1498" fmla="*/ 3009900 w 4682585"/>
              <a:gd name="connsiteY1498" fmla="*/ 2174272 h 2174272"/>
              <a:gd name="connsiteX1499" fmla="*/ 3000375 w 4682585"/>
              <a:gd name="connsiteY1499" fmla="*/ 2174272 h 2174272"/>
              <a:gd name="connsiteX1500" fmla="*/ 3000375 w 4682585"/>
              <a:gd name="connsiteY1500" fmla="*/ 2037588 h 2174272"/>
              <a:gd name="connsiteX1501" fmla="*/ 2842641 w 4682585"/>
              <a:gd name="connsiteY1501" fmla="*/ 2037588 h 2174272"/>
              <a:gd name="connsiteX1502" fmla="*/ 2842641 w 4682585"/>
              <a:gd name="connsiteY1502" fmla="*/ 2174272 h 2174272"/>
              <a:gd name="connsiteX1503" fmla="*/ 2833116 w 4682585"/>
              <a:gd name="connsiteY1503" fmla="*/ 2174272 h 2174272"/>
              <a:gd name="connsiteX1504" fmla="*/ 2833116 w 4682585"/>
              <a:gd name="connsiteY1504" fmla="*/ 2037588 h 2174272"/>
              <a:gd name="connsiteX1505" fmla="*/ 2675382 w 4682585"/>
              <a:gd name="connsiteY1505" fmla="*/ 2037588 h 2174272"/>
              <a:gd name="connsiteX1506" fmla="*/ 2675382 w 4682585"/>
              <a:gd name="connsiteY1506" fmla="*/ 2174272 h 2174272"/>
              <a:gd name="connsiteX1507" fmla="*/ 2665857 w 4682585"/>
              <a:gd name="connsiteY1507" fmla="*/ 2174272 h 2174272"/>
              <a:gd name="connsiteX1508" fmla="*/ 2665857 w 4682585"/>
              <a:gd name="connsiteY1508" fmla="*/ 2037588 h 2174272"/>
              <a:gd name="connsiteX1509" fmla="*/ 2508123 w 4682585"/>
              <a:gd name="connsiteY1509" fmla="*/ 2037588 h 2174272"/>
              <a:gd name="connsiteX1510" fmla="*/ 2508123 w 4682585"/>
              <a:gd name="connsiteY1510" fmla="*/ 2174272 h 2174272"/>
              <a:gd name="connsiteX1511" fmla="*/ 2498598 w 4682585"/>
              <a:gd name="connsiteY1511" fmla="*/ 2174272 h 2174272"/>
              <a:gd name="connsiteX1512" fmla="*/ 2498598 w 4682585"/>
              <a:gd name="connsiteY1512" fmla="*/ 2037588 h 2174272"/>
              <a:gd name="connsiteX1513" fmla="*/ 2340864 w 4682585"/>
              <a:gd name="connsiteY1513" fmla="*/ 2037588 h 2174272"/>
              <a:gd name="connsiteX1514" fmla="*/ 2340864 w 4682585"/>
              <a:gd name="connsiteY1514" fmla="*/ 2174272 h 2174272"/>
              <a:gd name="connsiteX1515" fmla="*/ 2331339 w 4682585"/>
              <a:gd name="connsiteY1515" fmla="*/ 2174272 h 2174272"/>
              <a:gd name="connsiteX1516" fmla="*/ 2331339 w 4682585"/>
              <a:gd name="connsiteY1516" fmla="*/ 2037588 h 2174272"/>
              <a:gd name="connsiteX1517" fmla="*/ 2173510 w 4682585"/>
              <a:gd name="connsiteY1517" fmla="*/ 2037588 h 2174272"/>
              <a:gd name="connsiteX1518" fmla="*/ 2173510 w 4682585"/>
              <a:gd name="connsiteY1518" fmla="*/ 2174272 h 2174272"/>
              <a:gd name="connsiteX1519" fmla="*/ 2163985 w 4682585"/>
              <a:gd name="connsiteY1519" fmla="*/ 2174272 h 2174272"/>
              <a:gd name="connsiteX1520" fmla="*/ 2163985 w 4682585"/>
              <a:gd name="connsiteY1520" fmla="*/ 2037588 h 2174272"/>
              <a:gd name="connsiteX1521" fmla="*/ 2006251 w 4682585"/>
              <a:gd name="connsiteY1521" fmla="*/ 2037588 h 2174272"/>
              <a:gd name="connsiteX1522" fmla="*/ 2006251 w 4682585"/>
              <a:gd name="connsiteY1522" fmla="*/ 2174272 h 2174272"/>
              <a:gd name="connsiteX1523" fmla="*/ 1996726 w 4682585"/>
              <a:gd name="connsiteY1523" fmla="*/ 2174272 h 2174272"/>
              <a:gd name="connsiteX1524" fmla="*/ 1996726 w 4682585"/>
              <a:gd name="connsiteY1524" fmla="*/ 2037588 h 2174272"/>
              <a:gd name="connsiteX1525" fmla="*/ 1838992 w 4682585"/>
              <a:gd name="connsiteY1525" fmla="*/ 2037588 h 2174272"/>
              <a:gd name="connsiteX1526" fmla="*/ 1838992 w 4682585"/>
              <a:gd name="connsiteY1526" fmla="*/ 2174272 h 2174272"/>
              <a:gd name="connsiteX1527" fmla="*/ 1829467 w 4682585"/>
              <a:gd name="connsiteY1527" fmla="*/ 2174272 h 2174272"/>
              <a:gd name="connsiteX1528" fmla="*/ 1829467 w 4682585"/>
              <a:gd name="connsiteY1528" fmla="*/ 2037588 h 2174272"/>
              <a:gd name="connsiteX1529" fmla="*/ 1671733 w 4682585"/>
              <a:gd name="connsiteY1529" fmla="*/ 2037588 h 2174272"/>
              <a:gd name="connsiteX1530" fmla="*/ 1671733 w 4682585"/>
              <a:gd name="connsiteY1530" fmla="*/ 2174272 h 2174272"/>
              <a:gd name="connsiteX1531" fmla="*/ 1662208 w 4682585"/>
              <a:gd name="connsiteY1531" fmla="*/ 2174272 h 2174272"/>
              <a:gd name="connsiteX1532" fmla="*/ 1662208 w 4682585"/>
              <a:gd name="connsiteY1532" fmla="*/ 2037588 h 2174272"/>
              <a:gd name="connsiteX1533" fmla="*/ 1504474 w 4682585"/>
              <a:gd name="connsiteY1533" fmla="*/ 2037588 h 2174272"/>
              <a:gd name="connsiteX1534" fmla="*/ 1504474 w 4682585"/>
              <a:gd name="connsiteY1534" fmla="*/ 2174272 h 2174272"/>
              <a:gd name="connsiteX1535" fmla="*/ 1494949 w 4682585"/>
              <a:gd name="connsiteY1535" fmla="*/ 2174272 h 2174272"/>
              <a:gd name="connsiteX1536" fmla="*/ 1494949 w 4682585"/>
              <a:gd name="connsiteY1536" fmla="*/ 2037588 h 2174272"/>
              <a:gd name="connsiteX1537" fmla="*/ 1337215 w 4682585"/>
              <a:gd name="connsiteY1537" fmla="*/ 2037588 h 2174272"/>
              <a:gd name="connsiteX1538" fmla="*/ 1337215 w 4682585"/>
              <a:gd name="connsiteY1538" fmla="*/ 2174272 h 2174272"/>
              <a:gd name="connsiteX1539" fmla="*/ 1327690 w 4682585"/>
              <a:gd name="connsiteY1539" fmla="*/ 2174272 h 2174272"/>
              <a:gd name="connsiteX1540" fmla="*/ 1327690 w 4682585"/>
              <a:gd name="connsiteY1540" fmla="*/ 2037588 h 2174272"/>
              <a:gd name="connsiteX1541" fmla="*/ 1169956 w 4682585"/>
              <a:gd name="connsiteY1541" fmla="*/ 2037588 h 2174272"/>
              <a:gd name="connsiteX1542" fmla="*/ 1169956 w 4682585"/>
              <a:gd name="connsiteY1542" fmla="*/ 2174272 h 2174272"/>
              <a:gd name="connsiteX1543" fmla="*/ 1160431 w 4682585"/>
              <a:gd name="connsiteY1543" fmla="*/ 2174272 h 2174272"/>
              <a:gd name="connsiteX1544" fmla="*/ 1160431 w 4682585"/>
              <a:gd name="connsiteY1544" fmla="*/ 2037588 h 2174272"/>
              <a:gd name="connsiteX1545" fmla="*/ 1002697 w 4682585"/>
              <a:gd name="connsiteY1545" fmla="*/ 2037588 h 2174272"/>
              <a:gd name="connsiteX1546" fmla="*/ 1002697 w 4682585"/>
              <a:gd name="connsiteY1546" fmla="*/ 2174272 h 2174272"/>
              <a:gd name="connsiteX1547" fmla="*/ 993172 w 4682585"/>
              <a:gd name="connsiteY1547" fmla="*/ 2174272 h 2174272"/>
              <a:gd name="connsiteX1548" fmla="*/ 993172 w 4682585"/>
              <a:gd name="connsiteY1548" fmla="*/ 2037588 h 2174272"/>
              <a:gd name="connsiteX1549" fmla="*/ 835438 w 4682585"/>
              <a:gd name="connsiteY1549" fmla="*/ 2037588 h 2174272"/>
              <a:gd name="connsiteX1550" fmla="*/ 835438 w 4682585"/>
              <a:gd name="connsiteY1550" fmla="*/ 2174272 h 2174272"/>
              <a:gd name="connsiteX1551" fmla="*/ 825913 w 4682585"/>
              <a:gd name="connsiteY1551" fmla="*/ 2174272 h 2174272"/>
              <a:gd name="connsiteX1552" fmla="*/ 825913 w 4682585"/>
              <a:gd name="connsiteY1552" fmla="*/ 2037588 h 2174272"/>
              <a:gd name="connsiteX1553" fmla="*/ 668179 w 4682585"/>
              <a:gd name="connsiteY1553" fmla="*/ 2037588 h 2174272"/>
              <a:gd name="connsiteX1554" fmla="*/ 668179 w 4682585"/>
              <a:gd name="connsiteY1554" fmla="*/ 2174272 h 2174272"/>
              <a:gd name="connsiteX1555" fmla="*/ 658654 w 4682585"/>
              <a:gd name="connsiteY1555" fmla="*/ 2174272 h 2174272"/>
              <a:gd name="connsiteX1556" fmla="*/ 658654 w 4682585"/>
              <a:gd name="connsiteY1556" fmla="*/ 2037588 h 2174272"/>
              <a:gd name="connsiteX1557" fmla="*/ 500920 w 4682585"/>
              <a:gd name="connsiteY1557" fmla="*/ 2037588 h 2174272"/>
              <a:gd name="connsiteX1558" fmla="*/ 500920 w 4682585"/>
              <a:gd name="connsiteY1558" fmla="*/ 2174272 h 2174272"/>
              <a:gd name="connsiteX1559" fmla="*/ 491395 w 4682585"/>
              <a:gd name="connsiteY1559" fmla="*/ 2174272 h 2174272"/>
              <a:gd name="connsiteX1560" fmla="*/ 491395 w 4682585"/>
              <a:gd name="connsiteY1560" fmla="*/ 2037588 h 2174272"/>
              <a:gd name="connsiteX1561" fmla="*/ 333566 w 4682585"/>
              <a:gd name="connsiteY1561" fmla="*/ 2037588 h 2174272"/>
              <a:gd name="connsiteX1562" fmla="*/ 333566 w 4682585"/>
              <a:gd name="connsiteY1562" fmla="*/ 2174272 h 2174272"/>
              <a:gd name="connsiteX1563" fmla="*/ 324041 w 4682585"/>
              <a:gd name="connsiteY1563" fmla="*/ 2174272 h 2174272"/>
              <a:gd name="connsiteX1564" fmla="*/ 324041 w 4682585"/>
              <a:gd name="connsiteY1564" fmla="*/ 2037588 h 2174272"/>
              <a:gd name="connsiteX1565" fmla="*/ 166307 w 4682585"/>
              <a:gd name="connsiteY1565" fmla="*/ 2037588 h 2174272"/>
              <a:gd name="connsiteX1566" fmla="*/ 166307 w 4682585"/>
              <a:gd name="connsiteY1566" fmla="*/ 2174272 h 2174272"/>
              <a:gd name="connsiteX1567" fmla="*/ 156782 w 4682585"/>
              <a:gd name="connsiteY1567" fmla="*/ 2174272 h 2174272"/>
              <a:gd name="connsiteX1568" fmla="*/ 156782 w 4682585"/>
              <a:gd name="connsiteY1568" fmla="*/ 2037588 h 2174272"/>
              <a:gd name="connsiteX1569" fmla="*/ 9525 w 4682585"/>
              <a:gd name="connsiteY1569" fmla="*/ 2037588 h 2174272"/>
              <a:gd name="connsiteX1570" fmla="*/ 9525 w 4682585"/>
              <a:gd name="connsiteY1570" fmla="*/ 2174272 h 2174272"/>
              <a:gd name="connsiteX1571" fmla="*/ 0 w 4682585"/>
              <a:gd name="connsiteY1571" fmla="*/ 2174272 h 2174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</a:cxnLst>
            <a:rect l="l" t="t" r="r" b="b"/>
            <a:pathLst>
              <a:path w="15164" h="6460">
                <a:moveTo>
                  <a:pt x="15133" y="6460"/>
                </a:moveTo>
                <a:lnTo>
                  <a:pt x="15164" y="6460"/>
                </a:lnTo>
                <a:lnTo>
                  <a:pt x="15164" y="6460"/>
                </a:lnTo>
                <a:lnTo>
                  <a:pt x="15133" y="6460"/>
                </a:lnTo>
                <a:lnTo>
                  <a:pt x="15133" y="6460"/>
                </a:lnTo>
                <a:close/>
                <a:moveTo>
                  <a:pt x="14592" y="6460"/>
                </a:moveTo>
                <a:lnTo>
                  <a:pt x="14622" y="6460"/>
                </a:lnTo>
                <a:lnTo>
                  <a:pt x="14622" y="6460"/>
                </a:lnTo>
                <a:lnTo>
                  <a:pt x="14592" y="6460"/>
                </a:lnTo>
                <a:lnTo>
                  <a:pt x="14592" y="6460"/>
                </a:lnTo>
                <a:close/>
                <a:moveTo>
                  <a:pt x="14050" y="6460"/>
                </a:moveTo>
                <a:lnTo>
                  <a:pt x="14081" y="6460"/>
                </a:lnTo>
                <a:lnTo>
                  <a:pt x="14081" y="6460"/>
                </a:lnTo>
                <a:lnTo>
                  <a:pt x="14050" y="6460"/>
                </a:lnTo>
                <a:lnTo>
                  <a:pt x="14050" y="6460"/>
                </a:lnTo>
                <a:close/>
                <a:moveTo>
                  <a:pt x="13539" y="5590"/>
                </a:moveTo>
                <a:lnTo>
                  <a:pt x="13539" y="6026"/>
                </a:lnTo>
                <a:lnTo>
                  <a:pt x="14050" y="6026"/>
                </a:lnTo>
                <a:lnTo>
                  <a:pt x="14050" y="5590"/>
                </a:lnTo>
                <a:lnTo>
                  <a:pt x="13539" y="5590"/>
                </a:lnTo>
                <a:close/>
                <a:moveTo>
                  <a:pt x="12997" y="5590"/>
                </a:moveTo>
                <a:lnTo>
                  <a:pt x="12997" y="6026"/>
                </a:lnTo>
                <a:lnTo>
                  <a:pt x="13508" y="6026"/>
                </a:lnTo>
                <a:lnTo>
                  <a:pt x="13508" y="5590"/>
                </a:lnTo>
                <a:lnTo>
                  <a:pt x="12997" y="5590"/>
                </a:lnTo>
                <a:close/>
                <a:moveTo>
                  <a:pt x="12456" y="5590"/>
                </a:moveTo>
                <a:lnTo>
                  <a:pt x="12456" y="6026"/>
                </a:lnTo>
                <a:lnTo>
                  <a:pt x="12967" y="6026"/>
                </a:lnTo>
                <a:lnTo>
                  <a:pt x="12967" y="5590"/>
                </a:lnTo>
                <a:lnTo>
                  <a:pt x="12456" y="5590"/>
                </a:lnTo>
                <a:close/>
                <a:moveTo>
                  <a:pt x="11914" y="5590"/>
                </a:moveTo>
                <a:lnTo>
                  <a:pt x="11914" y="6026"/>
                </a:lnTo>
                <a:lnTo>
                  <a:pt x="12425" y="6026"/>
                </a:lnTo>
                <a:lnTo>
                  <a:pt x="12425" y="5590"/>
                </a:lnTo>
                <a:lnTo>
                  <a:pt x="11914" y="5590"/>
                </a:lnTo>
                <a:close/>
                <a:moveTo>
                  <a:pt x="11372" y="5590"/>
                </a:moveTo>
                <a:lnTo>
                  <a:pt x="11372" y="6026"/>
                </a:lnTo>
                <a:lnTo>
                  <a:pt x="11883" y="6026"/>
                </a:lnTo>
                <a:lnTo>
                  <a:pt x="11883" y="5590"/>
                </a:lnTo>
                <a:lnTo>
                  <a:pt x="11372" y="5590"/>
                </a:lnTo>
                <a:close/>
                <a:moveTo>
                  <a:pt x="10831" y="5590"/>
                </a:moveTo>
                <a:lnTo>
                  <a:pt x="10831" y="6026"/>
                </a:lnTo>
                <a:lnTo>
                  <a:pt x="11341" y="6026"/>
                </a:lnTo>
                <a:lnTo>
                  <a:pt x="11341" y="5590"/>
                </a:lnTo>
                <a:lnTo>
                  <a:pt x="10831" y="5590"/>
                </a:lnTo>
                <a:close/>
                <a:moveTo>
                  <a:pt x="10289" y="5590"/>
                </a:moveTo>
                <a:lnTo>
                  <a:pt x="10289" y="6026"/>
                </a:lnTo>
                <a:lnTo>
                  <a:pt x="10800" y="6026"/>
                </a:lnTo>
                <a:lnTo>
                  <a:pt x="10800" y="5590"/>
                </a:lnTo>
                <a:lnTo>
                  <a:pt x="10289" y="5590"/>
                </a:lnTo>
                <a:close/>
                <a:moveTo>
                  <a:pt x="9747" y="5590"/>
                </a:moveTo>
                <a:lnTo>
                  <a:pt x="9747" y="6026"/>
                </a:lnTo>
                <a:lnTo>
                  <a:pt x="10258" y="6026"/>
                </a:lnTo>
                <a:lnTo>
                  <a:pt x="10258" y="5590"/>
                </a:lnTo>
                <a:lnTo>
                  <a:pt x="9747" y="5590"/>
                </a:lnTo>
                <a:close/>
                <a:moveTo>
                  <a:pt x="9206" y="5590"/>
                </a:moveTo>
                <a:lnTo>
                  <a:pt x="9206" y="6026"/>
                </a:lnTo>
                <a:lnTo>
                  <a:pt x="9716" y="6026"/>
                </a:lnTo>
                <a:lnTo>
                  <a:pt x="9716" y="5590"/>
                </a:lnTo>
                <a:lnTo>
                  <a:pt x="9206" y="5590"/>
                </a:lnTo>
                <a:close/>
                <a:moveTo>
                  <a:pt x="8664" y="5590"/>
                </a:moveTo>
                <a:lnTo>
                  <a:pt x="8664" y="6026"/>
                </a:lnTo>
                <a:lnTo>
                  <a:pt x="9175" y="6026"/>
                </a:lnTo>
                <a:lnTo>
                  <a:pt x="9175" y="5590"/>
                </a:lnTo>
                <a:lnTo>
                  <a:pt x="8664" y="5590"/>
                </a:lnTo>
                <a:close/>
                <a:moveTo>
                  <a:pt x="8122" y="5590"/>
                </a:moveTo>
                <a:lnTo>
                  <a:pt x="8122" y="6026"/>
                </a:lnTo>
                <a:lnTo>
                  <a:pt x="8633" y="6026"/>
                </a:lnTo>
                <a:lnTo>
                  <a:pt x="8633" y="5590"/>
                </a:lnTo>
                <a:lnTo>
                  <a:pt x="8122" y="5590"/>
                </a:lnTo>
                <a:close/>
                <a:moveTo>
                  <a:pt x="7581" y="5590"/>
                </a:moveTo>
                <a:lnTo>
                  <a:pt x="7581" y="6026"/>
                </a:lnTo>
                <a:lnTo>
                  <a:pt x="8091" y="6026"/>
                </a:lnTo>
                <a:lnTo>
                  <a:pt x="8091" y="5590"/>
                </a:lnTo>
                <a:lnTo>
                  <a:pt x="7581" y="5590"/>
                </a:lnTo>
                <a:close/>
                <a:moveTo>
                  <a:pt x="7039" y="5590"/>
                </a:moveTo>
                <a:lnTo>
                  <a:pt x="7039" y="6026"/>
                </a:lnTo>
                <a:lnTo>
                  <a:pt x="7550" y="6026"/>
                </a:lnTo>
                <a:lnTo>
                  <a:pt x="7550" y="5590"/>
                </a:lnTo>
                <a:lnTo>
                  <a:pt x="7039" y="5590"/>
                </a:lnTo>
                <a:close/>
                <a:moveTo>
                  <a:pt x="6497" y="5590"/>
                </a:moveTo>
                <a:lnTo>
                  <a:pt x="6497" y="6026"/>
                </a:lnTo>
                <a:lnTo>
                  <a:pt x="7008" y="6026"/>
                </a:lnTo>
                <a:lnTo>
                  <a:pt x="7008" y="5590"/>
                </a:lnTo>
                <a:lnTo>
                  <a:pt x="6497" y="5590"/>
                </a:lnTo>
                <a:close/>
                <a:moveTo>
                  <a:pt x="5955" y="5590"/>
                </a:moveTo>
                <a:lnTo>
                  <a:pt x="5955" y="6026"/>
                </a:lnTo>
                <a:lnTo>
                  <a:pt x="6466" y="6026"/>
                </a:lnTo>
                <a:lnTo>
                  <a:pt x="6466" y="5590"/>
                </a:lnTo>
                <a:lnTo>
                  <a:pt x="5955" y="5590"/>
                </a:lnTo>
                <a:close/>
                <a:moveTo>
                  <a:pt x="5414" y="5590"/>
                </a:moveTo>
                <a:lnTo>
                  <a:pt x="5414" y="6026"/>
                </a:lnTo>
                <a:lnTo>
                  <a:pt x="5925" y="6026"/>
                </a:lnTo>
                <a:lnTo>
                  <a:pt x="5925" y="5590"/>
                </a:lnTo>
                <a:lnTo>
                  <a:pt x="5414" y="5590"/>
                </a:lnTo>
                <a:close/>
                <a:moveTo>
                  <a:pt x="4872" y="5590"/>
                </a:moveTo>
                <a:lnTo>
                  <a:pt x="4872" y="6026"/>
                </a:lnTo>
                <a:lnTo>
                  <a:pt x="5383" y="6026"/>
                </a:lnTo>
                <a:lnTo>
                  <a:pt x="5383" y="5590"/>
                </a:lnTo>
                <a:lnTo>
                  <a:pt x="4872" y="5590"/>
                </a:lnTo>
                <a:close/>
                <a:moveTo>
                  <a:pt x="4330" y="5590"/>
                </a:moveTo>
                <a:lnTo>
                  <a:pt x="4330" y="6026"/>
                </a:lnTo>
                <a:lnTo>
                  <a:pt x="4841" y="6026"/>
                </a:lnTo>
                <a:lnTo>
                  <a:pt x="4841" y="5590"/>
                </a:lnTo>
                <a:lnTo>
                  <a:pt x="4330" y="5590"/>
                </a:lnTo>
                <a:close/>
                <a:moveTo>
                  <a:pt x="3789" y="5590"/>
                </a:moveTo>
                <a:lnTo>
                  <a:pt x="3789" y="6026"/>
                </a:lnTo>
                <a:lnTo>
                  <a:pt x="4300" y="6026"/>
                </a:lnTo>
                <a:lnTo>
                  <a:pt x="4300" y="5590"/>
                </a:lnTo>
                <a:lnTo>
                  <a:pt x="3789" y="5590"/>
                </a:lnTo>
                <a:close/>
                <a:moveTo>
                  <a:pt x="3247" y="5590"/>
                </a:moveTo>
                <a:lnTo>
                  <a:pt x="3247" y="6026"/>
                </a:lnTo>
                <a:lnTo>
                  <a:pt x="3758" y="6026"/>
                </a:lnTo>
                <a:lnTo>
                  <a:pt x="3758" y="5590"/>
                </a:lnTo>
                <a:lnTo>
                  <a:pt x="3247" y="5590"/>
                </a:lnTo>
                <a:close/>
                <a:moveTo>
                  <a:pt x="2705" y="5590"/>
                </a:moveTo>
                <a:lnTo>
                  <a:pt x="2705" y="6026"/>
                </a:lnTo>
                <a:lnTo>
                  <a:pt x="3216" y="6026"/>
                </a:lnTo>
                <a:lnTo>
                  <a:pt x="3216" y="5590"/>
                </a:lnTo>
                <a:lnTo>
                  <a:pt x="2705" y="5590"/>
                </a:lnTo>
                <a:close/>
                <a:moveTo>
                  <a:pt x="2164" y="5590"/>
                </a:moveTo>
                <a:lnTo>
                  <a:pt x="2164" y="6026"/>
                </a:lnTo>
                <a:lnTo>
                  <a:pt x="2675" y="6026"/>
                </a:lnTo>
                <a:lnTo>
                  <a:pt x="2675" y="5590"/>
                </a:lnTo>
                <a:lnTo>
                  <a:pt x="2164" y="5590"/>
                </a:lnTo>
                <a:close/>
                <a:moveTo>
                  <a:pt x="1622" y="5590"/>
                </a:moveTo>
                <a:lnTo>
                  <a:pt x="1622" y="6026"/>
                </a:lnTo>
                <a:lnTo>
                  <a:pt x="2133" y="6026"/>
                </a:lnTo>
                <a:lnTo>
                  <a:pt x="2133" y="5590"/>
                </a:lnTo>
                <a:lnTo>
                  <a:pt x="1622" y="5590"/>
                </a:lnTo>
                <a:close/>
                <a:moveTo>
                  <a:pt x="1080" y="5590"/>
                </a:moveTo>
                <a:lnTo>
                  <a:pt x="1080" y="6026"/>
                </a:lnTo>
                <a:lnTo>
                  <a:pt x="1591" y="6026"/>
                </a:lnTo>
                <a:lnTo>
                  <a:pt x="1591" y="5590"/>
                </a:lnTo>
                <a:lnTo>
                  <a:pt x="1080" y="5590"/>
                </a:lnTo>
                <a:close/>
                <a:moveTo>
                  <a:pt x="539" y="5590"/>
                </a:moveTo>
                <a:lnTo>
                  <a:pt x="539" y="6026"/>
                </a:lnTo>
                <a:lnTo>
                  <a:pt x="1049" y="6026"/>
                </a:lnTo>
                <a:lnTo>
                  <a:pt x="1049" y="5590"/>
                </a:lnTo>
                <a:lnTo>
                  <a:pt x="539" y="5590"/>
                </a:lnTo>
                <a:close/>
                <a:moveTo>
                  <a:pt x="31" y="5590"/>
                </a:moveTo>
                <a:lnTo>
                  <a:pt x="31" y="6026"/>
                </a:lnTo>
                <a:lnTo>
                  <a:pt x="508" y="6026"/>
                </a:lnTo>
                <a:lnTo>
                  <a:pt x="508" y="5590"/>
                </a:lnTo>
                <a:lnTo>
                  <a:pt x="31" y="5590"/>
                </a:lnTo>
                <a:close/>
                <a:moveTo>
                  <a:pt x="14081" y="5126"/>
                </a:moveTo>
                <a:lnTo>
                  <a:pt x="14081" y="5562"/>
                </a:lnTo>
                <a:lnTo>
                  <a:pt x="14592" y="5562"/>
                </a:lnTo>
                <a:lnTo>
                  <a:pt x="14592" y="5126"/>
                </a:lnTo>
                <a:lnTo>
                  <a:pt x="14081" y="5126"/>
                </a:lnTo>
                <a:close/>
                <a:moveTo>
                  <a:pt x="13539" y="5126"/>
                </a:moveTo>
                <a:lnTo>
                  <a:pt x="13539" y="5562"/>
                </a:lnTo>
                <a:lnTo>
                  <a:pt x="14050" y="5562"/>
                </a:lnTo>
                <a:lnTo>
                  <a:pt x="14050" y="5126"/>
                </a:lnTo>
                <a:lnTo>
                  <a:pt x="13539" y="5126"/>
                </a:lnTo>
                <a:close/>
                <a:moveTo>
                  <a:pt x="12997" y="5126"/>
                </a:moveTo>
                <a:lnTo>
                  <a:pt x="12997" y="5562"/>
                </a:lnTo>
                <a:lnTo>
                  <a:pt x="13508" y="5562"/>
                </a:lnTo>
                <a:lnTo>
                  <a:pt x="13508" y="5126"/>
                </a:lnTo>
                <a:lnTo>
                  <a:pt x="12997" y="5126"/>
                </a:lnTo>
                <a:close/>
                <a:moveTo>
                  <a:pt x="12456" y="5126"/>
                </a:moveTo>
                <a:lnTo>
                  <a:pt x="12456" y="5562"/>
                </a:lnTo>
                <a:lnTo>
                  <a:pt x="12967" y="5562"/>
                </a:lnTo>
                <a:lnTo>
                  <a:pt x="12967" y="5126"/>
                </a:lnTo>
                <a:lnTo>
                  <a:pt x="12456" y="5126"/>
                </a:lnTo>
                <a:close/>
                <a:moveTo>
                  <a:pt x="11914" y="5126"/>
                </a:moveTo>
                <a:lnTo>
                  <a:pt x="11914" y="5562"/>
                </a:lnTo>
                <a:lnTo>
                  <a:pt x="12425" y="5562"/>
                </a:lnTo>
                <a:lnTo>
                  <a:pt x="12425" y="5126"/>
                </a:lnTo>
                <a:lnTo>
                  <a:pt x="11914" y="5126"/>
                </a:lnTo>
                <a:close/>
                <a:moveTo>
                  <a:pt x="11372" y="5126"/>
                </a:moveTo>
                <a:lnTo>
                  <a:pt x="11372" y="5562"/>
                </a:lnTo>
                <a:lnTo>
                  <a:pt x="11883" y="5562"/>
                </a:lnTo>
                <a:lnTo>
                  <a:pt x="11883" y="5126"/>
                </a:lnTo>
                <a:lnTo>
                  <a:pt x="11372" y="5126"/>
                </a:lnTo>
                <a:close/>
                <a:moveTo>
                  <a:pt x="10831" y="5126"/>
                </a:moveTo>
                <a:lnTo>
                  <a:pt x="10831" y="5562"/>
                </a:lnTo>
                <a:lnTo>
                  <a:pt x="11341" y="5562"/>
                </a:lnTo>
                <a:lnTo>
                  <a:pt x="11341" y="5126"/>
                </a:lnTo>
                <a:lnTo>
                  <a:pt x="10831" y="5126"/>
                </a:lnTo>
                <a:close/>
                <a:moveTo>
                  <a:pt x="10289" y="5126"/>
                </a:moveTo>
                <a:lnTo>
                  <a:pt x="10289" y="5562"/>
                </a:lnTo>
                <a:lnTo>
                  <a:pt x="10800" y="5562"/>
                </a:lnTo>
                <a:lnTo>
                  <a:pt x="10800" y="5126"/>
                </a:lnTo>
                <a:lnTo>
                  <a:pt x="10289" y="5126"/>
                </a:lnTo>
                <a:close/>
                <a:moveTo>
                  <a:pt x="9747" y="5126"/>
                </a:moveTo>
                <a:lnTo>
                  <a:pt x="9747" y="5562"/>
                </a:lnTo>
                <a:lnTo>
                  <a:pt x="10258" y="5562"/>
                </a:lnTo>
                <a:lnTo>
                  <a:pt x="10258" y="5126"/>
                </a:lnTo>
                <a:lnTo>
                  <a:pt x="9747" y="5126"/>
                </a:lnTo>
                <a:close/>
                <a:moveTo>
                  <a:pt x="9206" y="5126"/>
                </a:moveTo>
                <a:lnTo>
                  <a:pt x="9206" y="5562"/>
                </a:lnTo>
                <a:lnTo>
                  <a:pt x="9716" y="5562"/>
                </a:lnTo>
                <a:lnTo>
                  <a:pt x="9716" y="5126"/>
                </a:lnTo>
                <a:lnTo>
                  <a:pt x="9206" y="5126"/>
                </a:lnTo>
                <a:close/>
                <a:moveTo>
                  <a:pt x="8664" y="5126"/>
                </a:moveTo>
                <a:lnTo>
                  <a:pt x="8664" y="5562"/>
                </a:lnTo>
                <a:lnTo>
                  <a:pt x="9175" y="5562"/>
                </a:lnTo>
                <a:lnTo>
                  <a:pt x="9175" y="5126"/>
                </a:lnTo>
                <a:lnTo>
                  <a:pt x="8664" y="5126"/>
                </a:lnTo>
                <a:close/>
                <a:moveTo>
                  <a:pt x="8122" y="5126"/>
                </a:moveTo>
                <a:lnTo>
                  <a:pt x="8122" y="5562"/>
                </a:lnTo>
                <a:lnTo>
                  <a:pt x="8633" y="5562"/>
                </a:lnTo>
                <a:lnTo>
                  <a:pt x="8633" y="5126"/>
                </a:lnTo>
                <a:lnTo>
                  <a:pt x="8122" y="5126"/>
                </a:lnTo>
                <a:close/>
                <a:moveTo>
                  <a:pt x="7581" y="5126"/>
                </a:moveTo>
                <a:lnTo>
                  <a:pt x="7581" y="5562"/>
                </a:lnTo>
                <a:lnTo>
                  <a:pt x="8091" y="5562"/>
                </a:lnTo>
                <a:lnTo>
                  <a:pt x="8091" y="5126"/>
                </a:lnTo>
                <a:lnTo>
                  <a:pt x="7581" y="5126"/>
                </a:lnTo>
                <a:close/>
                <a:moveTo>
                  <a:pt x="7039" y="5126"/>
                </a:moveTo>
                <a:lnTo>
                  <a:pt x="7039" y="5562"/>
                </a:lnTo>
                <a:lnTo>
                  <a:pt x="7550" y="5562"/>
                </a:lnTo>
                <a:lnTo>
                  <a:pt x="7550" y="5126"/>
                </a:lnTo>
                <a:lnTo>
                  <a:pt x="7039" y="5126"/>
                </a:lnTo>
                <a:close/>
                <a:moveTo>
                  <a:pt x="6497" y="5126"/>
                </a:moveTo>
                <a:lnTo>
                  <a:pt x="6497" y="5562"/>
                </a:lnTo>
                <a:lnTo>
                  <a:pt x="7008" y="5562"/>
                </a:lnTo>
                <a:lnTo>
                  <a:pt x="7008" y="5126"/>
                </a:lnTo>
                <a:lnTo>
                  <a:pt x="6497" y="5126"/>
                </a:lnTo>
                <a:close/>
                <a:moveTo>
                  <a:pt x="5955" y="5126"/>
                </a:moveTo>
                <a:lnTo>
                  <a:pt x="5955" y="5562"/>
                </a:lnTo>
                <a:lnTo>
                  <a:pt x="6466" y="5562"/>
                </a:lnTo>
                <a:lnTo>
                  <a:pt x="6466" y="5126"/>
                </a:lnTo>
                <a:lnTo>
                  <a:pt x="5955" y="5126"/>
                </a:lnTo>
                <a:close/>
                <a:moveTo>
                  <a:pt x="5414" y="5126"/>
                </a:moveTo>
                <a:lnTo>
                  <a:pt x="5414" y="5562"/>
                </a:lnTo>
                <a:lnTo>
                  <a:pt x="5925" y="5562"/>
                </a:lnTo>
                <a:lnTo>
                  <a:pt x="5925" y="5126"/>
                </a:lnTo>
                <a:lnTo>
                  <a:pt x="5414" y="5126"/>
                </a:lnTo>
                <a:close/>
                <a:moveTo>
                  <a:pt x="4872" y="5126"/>
                </a:moveTo>
                <a:lnTo>
                  <a:pt x="4872" y="5562"/>
                </a:lnTo>
                <a:lnTo>
                  <a:pt x="5383" y="5562"/>
                </a:lnTo>
                <a:lnTo>
                  <a:pt x="5383" y="5126"/>
                </a:lnTo>
                <a:lnTo>
                  <a:pt x="4872" y="5126"/>
                </a:lnTo>
                <a:close/>
                <a:moveTo>
                  <a:pt x="4330" y="5126"/>
                </a:moveTo>
                <a:lnTo>
                  <a:pt x="4330" y="5562"/>
                </a:lnTo>
                <a:lnTo>
                  <a:pt x="4841" y="5562"/>
                </a:lnTo>
                <a:lnTo>
                  <a:pt x="4841" y="5126"/>
                </a:lnTo>
                <a:lnTo>
                  <a:pt x="4330" y="5126"/>
                </a:lnTo>
                <a:close/>
                <a:moveTo>
                  <a:pt x="3789" y="5126"/>
                </a:moveTo>
                <a:lnTo>
                  <a:pt x="3789" y="5562"/>
                </a:lnTo>
                <a:lnTo>
                  <a:pt x="4300" y="5562"/>
                </a:lnTo>
                <a:lnTo>
                  <a:pt x="4300" y="5126"/>
                </a:lnTo>
                <a:lnTo>
                  <a:pt x="3789" y="5126"/>
                </a:lnTo>
                <a:close/>
                <a:moveTo>
                  <a:pt x="3247" y="5126"/>
                </a:moveTo>
                <a:lnTo>
                  <a:pt x="3247" y="5562"/>
                </a:lnTo>
                <a:lnTo>
                  <a:pt x="3758" y="5562"/>
                </a:lnTo>
                <a:lnTo>
                  <a:pt x="3758" y="5126"/>
                </a:lnTo>
                <a:lnTo>
                  <a:pt x="3247" y="5126"/>
                </a:lnTo>
                <a:close/>
                <a:moveTo>
                  <a:pt x="2705" y="5126"/>
                </a:moveTo>
                <a:lnTo>
                  <a:pt x="2705" y="5562"/>
                </a:lnTo>
                <a:lnTo>
                  <a:pt x="3216" y="5562"/>
                </a:lnTo>
                <a:lnTo>
                  <a:pt x="3216" y="5126"/>
                </a:lnTo>
                <a:lnTo>
                  <a:pt x="2705" y="5126"/>
                </a:lnTo>
                <a:close/>
                <a:moveTo>
                  <a:pt x="2164" y="5126"/>
                </a:moveTo>
                <a:lnTo>
                  <a:pt x="2164" y="5562"/>
                </a:lnTo>
                <a:lnTo>
                  <a:pt x="2675" y="5562"/>
                </a:lnTo>
                <a:lnTo>
                  <a:pt x="2675" y="5126"/>
                </a:lnTo>
                <a:lnTo>
                  <a:pt x="2164" y="5126"/>
                </a:lnTo>
                <a:close/>
                <a:moveTo>
                  <a:pt x="1622" y="5126"/>
                </a:moveTo>
                <a:lnTo>
                  <a:pt x="1622" y="5562"/>
                </a:lnTo>
                <a:lnTo>
                  <a:pt x="2133" y="5562"/>
                </a:lnTo>
                <a:lnTo>
                  <a:pt x="2133" y="5126"/>
                </a:lnTo>
                <a:lnTo>
                  <a:pt x="1622" y="5126"/>
                </a:lnTo>
                <a:close/>
                <a:moveTo>
                  <a:pt x="1080" y="5126"/>
                </a:moveTo>
                <a:lnTo>
                  <a:pt x="1080" y="5562"/>
                </a:lnTo>
                <a:lnTo>
                  <a:pt x="1591" y="5562"/>
                </a:lnTo>
                <a:lnTo>
                  <a:pt x="1591" y="5126"/>
                </a:lnTo>
                <a:lnTo>
                  <a:pt x="1080" y="5126"/>
                </a:lnTo>
                <a:close/>
                <a:moveTo>
                  <a:pt x="539" y="5126"/>
                </a:moveTo>
                <a:lnTo>
                  <a:pt x="539" y="5562"/>
                </a:lnTo>
                <a:lnTo>
                  <a:pt x="1049" y="5562"/>
                </a:lnTo>
                <a:lnTo>
                  <a:pt x="1049" y="5126"/>
                </a:lnTo>
                <a:lnTo>
                  <a:pt x="539" y="5126"/>
                </a:lnTo>
                <a:close/>
                <a:moveTo>
                  <a:pt x="31" y="5126"/>
                </a:moveTo>
                <a:lnTo>
                  <a:pt x="31" y="5562"/>
                </a:lnTo>
                <a:lnTo>
                  <a:pt x="508" y="5562"/>
                </a:lnTo>
                <a:lnTo>
                  <a:pt x="508" y="5126"/>
                </a:lnTo>
                <a:lnTo>
                  <a:pt x="31" y="5126"/>
                </a:lnTo>
                <a:close/>
                <a:moveTo>
                  <a:pt x="14622" y="4662"/>
                </a:moveTo>
                <a:lnTo>
                  <a:pt x="14622" y="5098"/>
                </a:lnTo>
                <a:lnTo>
                  <a:pt x="15133" y="5098"/>
                </a:lnTo>
                <a:lnTo>
                  <a:pt x="15133" y="4662"/>
                </a:lnTo>
                <a:lnTo>
                  <a:pt x="14622" y="4662"/>
                </a:lnTo>
                <a:close/>
                <a:moveTo>
                  <a:pt x="14081" y="4662"/>
                </a:moveTo>
                <a:lnTo>
                  <a:pt x="14081" y="5098"/>
                </a:lnTo>
                <a:lnTo>
                  <a:pt x="14592" y="5098"/>
                </a:lnTo>
                <a:lnTo>
                  <a:pt x="14592" y="4662"/>
                </a:lnTo>
                <a:lnTo>
                  <a:pt x="14081" y="4662"/>
                </a:lnTo>
                <a:close/>
                <a:moveTo>
                  <a:pt x="13539" y="4662"/>
                </a:moveTo>
                <a:lnTo>
                  <a:pt x="13539" y="5098"/>
                </a:lnTo>
                <a:lnTo>
                  <a:pt x="14050" y="5098"/>
                </a:lnTo>
                <a:lnTo>
                  <a:pt x="14050" y="4662"/>
                </a:lnTo>
                <a:lnTo>
                  <a:pt x="13539" y="4662"/>
                </a:lnTo>
                <a:close/>
                <a:moveTo>
                  <a:pt x="12997" y="4662"/>
                </a:moveTo>
                <a:lnTo>
                  <a:pt x="12997" y="5098"/>
                </a:lnTo>
                <a:lnTo>
                  <a:pt x="13508" y="5098"/>
                </a:lnTo>
                <a:lnTo>
                  <a:pt x="13508" y="4662"/>
                </a:lnTo>
                <a:lnTo>
                  <a:pt x="12997" y="4662"/>
                </a:lnTo>
                <a:close/>
                <a:moveTo>
                  <a:pt x="12456" y="4662"/>
                </a:moveTo>
                <a:lnTo>
                  <a:pt x="12456" y="5098"/>
                </a:lnTo>
                <a:lnTo>
                  <a:pt x="12967" y="5098"/>
                </a:lnTo>
                <a:lnTo>
                  <a:pt x="12967" y="4662"/>
                </a:lnTo>
                <a:lnTo>
                  <a:pt x="12456" y="4662"/>
                </a:lnTo>
                <a:close/>
                <a:moveTo>
                  <a:pt x="11914" y="4662"/>
                </a:moveTo>
                <a:lnTo>
                  <a:pt x="11914" y="5098"/>
                </a:lnTo>
                <a:lnTo>
                  <a:pt x="12425" y="5098"/>
                </a:lnTo>
                <a:lnTo>
                  <a:pt x="12425" y="4662"/>
                </a:lnTo>
                <a:lnTo>
                  <a:pt x="11914" y="4662"/>
                </a:lnTo>
                <a:close/>
                <a:moveTo>
                  <a:pt x="11372" y="4662"/>
                </a:moveTo>
                <a:lnTo>
                  <a:pt x="11372" y="5098"/>
                </a:lnTo>
                <a:lnTo>
                  <a:pt x="11883" y="5098"/>
                </a:lnTo>
                <a:lnTo>
                  <a:pt x="11883" y="4662"/>
                </a:lnTo>
                <a:lnTo>
                  <a:pt x="11372" y="4662"/>
                </a:lnTo>
                <a:close/>
                <a:moveTo>
                  <a:pt x="10831" y="4662"/>
                </a:moveTo>
                <a:lnTo>
                  <a:pt x="10831" y="5098"/>
                </a:lnTo>
                <a:lnTo>
                  <a:pt x="11341" y="5098"/>
                </a:lnTo>
                <a:lnTo>
                  <a:pt x="11341" y="4662"/>
                </a:lnTo>
                <a:lnTo>
                  <a:pt x="10831" y="4662"/>
                </a:lnTo>
                <a:close/>
                <a:moveTo>
                  <a:pt x="10289" y="4662"/>
                </a:moveTo>
                <a:lnTo>
                  <a:pt x="10289" y="5098"/>
                </a:lnTo>
                <a:lnTo>
                  <a:pt x="10800" y="5098"/>
                </a:lnTo>
                <a:lnTo>
                  <a:pt x="10800" y="4662"/>
                </a:lnTo>
                <a:lnTo>
                  <a:pt x="10289" y="4662"/>
                </a:lnTo>
                <a:close/>
                <a:moveTo>
                  <a:pt x="9747" y="4662"/>
                </a:moveTo>
                <a:lnTo>
                  <a:pt x="9747" y="5098"/>
                </a:lnTo>
                <a:lnTo>
                  <a:pt x="10258" y="5098"/>
                </a:lnTo>
                <a:lnTo>
                  <a:pt x="10258" y="4662"/>
                </a:lnTo>
                <a:lnTo>
                  <a:pt x="9747" y="4662"/>
                </a:lnTo>
                <a:close/>
                <a:moveTo>
                  <a:pt x="9206" y="4662"/>
                </a:moveTo>
                <a:lnTo>
                  <a:pt x="9206" y="5098"/>
                </a:lnTo>
                <a:lnTo>
                  <a:pt x="9716" y="5098"/>
                </a:lnTo>
                <a:lnTo>
                  <a:pt x="9716" y="4662"/>
                </a:lnTo>
                <a:lnTo>
                  <a:pt x="9206" y="4662"/>
                </a:lnTo>
                <a:close/>
                <a:moveTo>
                  <a:pt x="8664" y="4662"/>
                </a:moveTo>
                <a:lnTo>
                  <a:pt x="8664" y="5098"/>
                </a:lnTo>
                <a:lnTo>
                  <a:pt x="9175" y="5098"/>
                </a:lnTo>
                <a:lnTo>
                  <a:pt x="9175" y="4662"/>
                </a:lnTo>
                <a:lnTo>
                  <a:pt x="8664" y="4662"/>
                </a:lnTo>
                <a:close/>
                <a:moveTo>
                  <a:pt x="8122" y="4662"/>
                </a:moveTo>
                <a:lnTo>
                  <a:pt x="8122" y="5098"/>
                </a:lnTo>
                <a:lnTo>
                  <a:pt x="8633" y="5098"/>
                </a:lnTo>
                <a:lnTo>
                  <a:pt x="8633" y="4662"/>
                </a:lnTo>
                <a:lnTo>
                  <a:pt x="8122" y="4662"/>
                </a:lnTo>
                <a:close/>
                <a:moveTo>
                  <a:pt x="7581" y="4662"/>
                </a:moveTo>
                <a:lnTo>
                  <a:pt x="7581" y="5098"/>
                </a:lnTo>
                <a:lnTo>
                  <a:pt x="8091" y="5098"/>
                </a:lnTo>
                <a:lnTo>
                  <a:pt x="8091" y="4662"/>
                </a:lnTo>
                <a:lnTo>
                  <a:pt x="7581" y="4662"/>
                </a:lnTo>
                <a:close/>
                <a:moveTo>
                  <a:pt x="7039" y="4662"/>
                </a:moveTo>
                <a:lnTo>
                  <a:pt x="7039" y="5098"/>
                </a:lnTo>
                <a:lnTo>
                  <a:pt x="7550" y="5098"/>
                </a:lnTo>
                <a:lnTo>
                  <a:pt x="7550" y="4662"/>
                </a:lnTo>
                <a:lnTo>
                  <a:pt x="7039" y="4662"/>
                </a:lnTo>
                <a:close/>
                <a:moveTo>
                  <a:pt x="6497" y="4662"/>
                </a:moveTo>
                <a:lnTo>
                  <a:pt x="6497" y="5098"/>
                </a:lnTo>
                <a:lnTo>
                  <a:pt x="7008" y="5098"/>
                </a:lnTo>
                <a:lnTo>
                  <a:pt x="7008" y="4662"/>
                </a:lnTo>
                <a:lnTo>
                  <a:pt x="6497" y="4662"/>
                </a:lnTo>
                <a:close/>
                <a:moveTo>
                  <a:pt x="5955" y="4662"/>
                </a:moveTo>
                <a:lnTo>
                  <a:pt x="5955" y="5098"/>
                </a:lnTo>
                <a:lnTo>
                  <a:pt x="6466" y="5098"/>
                </a:lnTo>
                <a:lnTo>
                  <a:pt x="6466" y="4662"/>
                </a:lnTo>
                <a:lnTo>
                  <a:pt x="5955" y="4662"/>
                </a:lnTo>
                <a:close/>
                <a:moveTo>
                  <a:pt x="5414" y="4662"/>
                </a:moveTo>
                <a:lnTo>
                  <a:pt x="5414" y="5098"/>
                </a:lnTo>
                <a:lnTo>
                  <a:pt x="5925" y="5098"/>
                </a:lnTo>
                <a:lnTo>
                  <a:pt x="5925" y="4662"/>
                </a:lnTo>
                <a:lnTo>
                  <a:pt x="5414" y="4662"/>
                </a:lnTo>
                <a:close/>
                <a:moveTo>
                  <a:pt x="4872" y="4662"/>
                </a:moveTo>
                <a:lnTo>
                  <a:pt x="4872" y="5098"/>
                </a:lnTo>
                <a:lnTo>
                  <a:pt x="5383" y="5098"/>
                </a:lnTo>
                <a:lnTo>
                  <a:pt x="5383" y="4662"/>
                </a:lnTo>
                <a:lnTo>
                  <a:pt x="4872" y="4662"/>
                </a:lnTo>
                <a:close/>
                <a:moveTo>
                  <a:pt x="4330" y="4662"/>
                </a:moveTo>
                <a:lnTo>
                  <a:pt x="4330" y="5098"/>
                </a:lnTo>
                <a:lnTo>
                  <a:pt x="4841" y="5098"/>
                </a:lnTo>
                <a:lnTo>
                  <a:pt x="4841" y="4662"/>
                </a:lnTo>
                <a:lnTo>
                  <a:pt x="4330" y="4662"/>
                </a:lnTo>
                <a:close/>
                <a:moveTo>
                  <a:pt x="3789" y="4662"/>
                </a:moveTo>
                <a:lnTo>
                  <a:pt x="3789" y="5098"/>
                </a:lnTo>
                <a:lnTo>
                  <a:pt x="4300" y="5098"/>
                </a:lnTo>
                <a:lnTo>
                  <a:pt x="4300" y="4662"/>
                </a:lnTo>
                <a:lnTo>
                  <a:pt x="3789" y="4662"/>
                </a:lnTo>
                <a:close/>
                <a:moveTo>
                  <a:pt x="3247" y="4662"/>
                </a:moveTo>
                <a:lnTo>
                  <a:pt x="3247" y="5098"/>
                </a:lnTo>
                <a:lnTo>
                  <a:pt x="3758" y="5098"/>
                </a:lnTo>
                <a:lnTo>
                  <a:pt x="3758" y="4662"/>
                </a:lnTo>
                <a:lnTo>
                  <a:pt x="3247" y="4662"/>
                </a:lnTo>
                <a:close/>
                <a:moveTo>
                  <a:pt x="2705" y="4662"/>
                </a:moveTo>
                <a:lnTo>
                  <a:pt x="2705" y="5098"/>
                </a:lnTo>
                <a:lnTo>
                  <a:pt x="3216" y="5098"/>
                </a:lnTo>
                <a:lnTo>
                  <a:pt x="3216" y="4662"/>
                </a:lnTo>
                <a:lnTo>
                  <a:pt x="2705" y="4662"/>
                </a:lnTo>
                <a:close/>
                <a:moveTo>
                  <a:pt x="2164" y="4662"/>
                </a:moveTo>
                <a:lnTo>
                  <a:pt x="2164" y="5098"/>
                </a:lnTo>
                <a:lnTo>
                  <a:pt x="2675" y="5098"/>
                </a:lnTo>
                <a:lnTo>
                  <a:pt x="2675" y="4662"/>
                </a:lnTo>
                <a:lnTo>
                  <a:pt x="2164" y="4662"/>
                </a:lnTo>
                <a:close/>
                <a:moveTo>
                  <a:pt x="1622" y="4662"/>
                </a:moveTo>
                <a:lnTo>
                  <a:pt x="1622" y="5098"/>
                </a:lnTo>
                <a:lnTo>
                  <a:pt x="2133" y="5098"/>
                </a:lnTo>
                <a:lnTo>
                  <a:pt x="2133" y="4662"/>
                </a:lnTo>
                <a:lnTo>
                  <a:pt x="1622" y="4662"/>
                </a:lnTo>
                <a:close/>
                <a:moveTo>
                  <a:pt x="1080" y="4662"/>
                </a:moveTo>
                <a:lnTo>
                  <a:pt x="1080" y="5098"/>
                </a:lnTo>
                <a:lnTo>
                  <a:pt x="1591" y="5098"/>
                </a:lnTo>
                <a:lnTo>
                  <a:pt x="1591" y="4662"/>
                </a:lnTo>
                <a:lnTo>
                  <a:pt x="1080" y="4662"/>
                </a:lnTo>
                <a:close/>
                <a:moveTo>
                  <a:pt x="539" y="4662"/>
                </a:moveTo>
                <a:lnTo>
                  <a:pt x="539" y="5098"/>
                </a:lnTo>
                <a:lnTo>
                  <a:pt x="1049" y="5098"/>
                </a:lnTo>
                <a:lnTo>
                  <a:pt x="1049" y="4662"/>
                </a:lnTo>
                <a:lnTo>
                  <a:pt x="539" y="4662"/>
                </a:lnTo>
                <a:close/>
                <a:moveTo>
                  <a:pt x="31" y="4662"/>
                </a:moveTo>
                <a:lnTo>
                  <a:pt x="31" y="5098"/>
                </a:lnTo>
                <a:lnTo>
                  <a:pt x="508" y="5098"/>
                </a:lnTo>
                <a:lnTo>
                  <a:pt x="508" y="4662"/>
                </a:lnTo>
                <a:lnTo>
                  <a:pt x="31" y="4662"/>
                </a:lnTo>
                <a:close/>
                <a:moveTo>
                  <a:pt x="14622" y="4199"/>
                </a:moveTo>
                <a:lnTo>
                  <a:pt x="14622" y="4634"/>
                </a:lnTo>
                <a:lnTo>
                  <a:pt x="15133" y="4634"/>
                </a:lnTo>
                <a:lnTo>
                  <a:pt x="15133" y="4199"/>
                </a:lnTo>
                <a:lnTo>
                  <a:pt x="14622" y="4199"/>
                </a:lnTo>
                <a:close/>
                <a:moveTo>
                  <a:pt x="14081" y="4199"/>
                </a:moveTo>
                <a:lnTo>
                  <a:pt x="14081" y="4634"/>
                </a:lnTo>
                <a:lnTo>
                  <a:pt x="14592" y="4634"/>
                </a:lnTo>
                <a:lnTo>
                  <a:pt x="14592" y="4199"/>
                </a:lnTo>
                <a:lnTo>
                  <a:pt x="14081" y="4199"/>
                </a:lnTo>
                <a:close/>
                <a:moveTo>
                  <a:pt x="13539" y="4199"/>
                </a:moveTo>
                <a:lnTo>
                  <a:pt x="13539" y="4634"/>
                </a:lnTo>
                <a:lnTo>
                  <a:pt x="14050" y="4634"/>
                </a:lnTo>
                <a:lnTo>
                  <a:pt x="14050" y="4199"/>
                </a:lnTo>
                <a:lnTo>
                  <a:pt x="13539" y="4199"/>
                </a:lnTo>
                <a:close/>
                <a:moveTo>
                  <a:pt x="12997" y="4199"/>
                </a:moveTo>
                <a:lnTo>
                  <a:pt x="12997" y="4634"/>
                </a:lnTo>
                <a:lnTo>
                  <a:pt x="13508" y="4634"/>
                </a:lnTo>
                <a:lnTo>
                  <a:pt x="13508" y="4199"/>
                </a:lnTo>
                <a:lnTo>
                  <a:pt x="12997" y="4199"/>
                </a:lnTo>
                <a:close/>
                <a:moveTo>
                  <a:pt x="12456" y="4199"/>
                </a:moveTo>
                <a:lnTo>
                  <a:pt x="12456" y="4634"/>
                </a:lnTo>
                <a:lnTo>
                  <a:pt x="12967" y="4634"/>
                </a:lnTo>
                <a:lnTo>
                  <a:pt x="12967" y="4199"/>
                </a:lnTo>
                <a:lnTo>
                  <a:pt x="12456" y="4199"/>
                </a:lnTo>
                <a:close/>
                <a:moveTo>
                  <a:pt x="11914" y="4199"/>
                </a:moveTo>
                <a:lnTo>
                  <a:pt x="11914" y="4634"/>
                </a:lnTo>
                <a:lnTo>
                  <a:pt x="12425" y="4634"/>
                </a:lnTo>
                <a:lnTo>
                  <a:pt x="12425" y="4199"/>
                </a:lnTo>
                <a:lnTo>
                  <a:pt x="11914" y="4199"/>
                </a:lnTo>
                <a:close/>
                <a:moveTo>
                  <a:pt x="11372" y="4199"/>
                </a:moveTo>
                <a:lnTo>
                  <a:pt x="11372" y="4634"/>
                </a:lnTo>
                <a:lnTo>
                  <a:pt x="11883" y="4634"/>
                </a:lnTo>
                <a:lnTo>
                  <a:pt x="11883" y="4199"/>
                </a:lnTo>
                <a:lnTo>
                  <a:pt x="11372" y="4199"/>
                </a:lnTo>
                <a:close/>
                <a:moveTo>
                  <a:pt x="10831" y="4199"/>
                </a:moveTo>
                <a:lnTo>
                  <a:pt x="10831" y="4634"/>
                </a:lnTo>
                <a:lnTo>
                  <a:pt x="11341" y="4634"/>
                </a:lnTo>
                <a:lnTo>
                  <a:pt x="11341" y="4199"/>
                </a:lnTo>
                <a:lnTo>
                  <a:pt x="10831" y="4199"/>
                </a:lnTo>
                <a:close/>
                <a:moveTo>
                  <a:pt x="10289" y="4199"/>
                </a:moveTo>
                <a:lnTo>
                  <a:pt x="10289" y="4634"/>
                </a:lnTo>
                <a:lnTo>
                  <a:pt x="10800" y="4634"/>
                </a:lnTo>
                <a:lnTo>
                  <a:pt x="10800" y="4199"/>
                </a:lnTo>
                <a:lnTo>
                  <a:pt x="10289" y="4199"/>
                </a:lnTo>
                <a:close/>
                <a:moveTo>
                  <a:pt x="9747" y="4199"/>
                </a:moveTo>
                <a:lnTo>
                  <a:pt x="9747" y="4634"/>
                </a:lnTo>
                <a:lnTo>
                  <a:pt x="10258" y="4634"/>
                </a:lnTo>
                <a:lnTo>
                  <a:pt x="10258" y="4199"/>
                </a:lnTo>
                <a:lnTo>
                  <a:pt x="9747" y="4199"/>
                </a:lnTo>
                <a:close/>
                <a:moveTo>
                  <a:pt x="9206" y="4199"/>
                </a:moveTo>
                <a:lnTo>
                  <a:pt x="9206" y="4634"/>
                </a:lnTo>
                <a:lnTo>
                  <a:pt x="9716" y="4634"/>
                </a:lnTo>
                <a:lnTo>
                  <a:pt x="9716" y="4199"/>
                </a:lnTo>
                <a:lnTo>
                  <a:pt x="9206" y="4199"/>
                </a:lnTo>
                <a:close/>
                <a:moveTo>
                  <a:pt x="8664" y="4199"/>
                </a:moveTo>
                <a:lnTo>
                  <a:pt x="8664" y="4634"/>
                </a:lnTo>
                <a:lnTo>
                  <a:pt x="9175" y="4634"/>
                </a:lnTo>
                <a:lnTo>
                  <a:pt x="9175" y="4199"/>
                </a:lnTo>
                <a:lnTo>
                  <a:pt x="8664" y="4199"/>
                </a:lnTo>
                <a:close/>
                <a:moveTo>
                  <a:pt x="8122" y="4199"/>
                </a:moveTo>
                <a:lnTo>
                  <a:pt x="8122" y="4634"/>
                </a:lnTo>
                <a:lnTo>
                  <a:pt x="8633" y="4634"/>
                </a:lnTo>
                <a:lnTo>
                  <a:pt x="8633" y="4199"/>
                </a:lnTo>
                <a:lnTo>
                  <a:pt x="8122" y="4199"/>
                </a:lnTo>
                <a:close/>
                <a:moveTo>
                  <a:pt x="7581" y="4199"/>
                </a:moveTo>
                <a:lnTo>
                  <a:pt x="7581" y="4634"/>
                </a:lnTo>
                <a:lnTo>
                  <a:pt x="8091" y="4634"/>
                </a:lnTo>
                <a:lnTo>
                  <a:pt x="8091" y="4199"/>
                </a:lnTo>
                <a:lnTo>
                  <a:pt x="7581" y="4199"/>
                </a:lnTo>
                <a:close/>
                <a:moveTo>
                  <a:pt x="7039" y="4199"/>
                </a:moveTo>
                <a:lnTo>
                  <a:pt x="7039" y="4634"/>
                </a:lnTo>
                <a:lnTo>
                  <a:pt x="7550" y="4634"/>
                </a:lnTo>
                <a:lnTo>
                  <a:pt x="7550" y="4199"/>
                </a:lnTo>
                <a:lnTo>
                  <a:pt x="7039" y="4199"/>
                </a:lnTo>
                <a:close/>
                <a:moveTo>
                  <a:pt x="6497" y="4199"/>
                </a:moveTo>
                <a:lnTo>
                  <a:pt x="6497" y="4634"/>
                </a:lnTo>
                <a:lnTo>
                  <a:pt x="7008" y="4634"/>
                </a:lnTo>
                <a:lnTo>
                  <a:pt x="7008" y="4199"/>
                </a:lnTo>
                <a:lnTo>
                  <a:pt x="6497" y="4199"/>
                </a:lnTo>
                <a:close/>
                <a:moveTo>
                  <a:pt x="5955" y="4199"/>
                </a:moveTo>
                <a:lnTo>
                  <a:pt x="5955" y="4634"/>
                </a:lnTo>
                <a:lnTo>
                  <a:pt x="6466" y="4634"/>
                </a:lnTo>
                <a:lnTo>
                  <a:pt x="6466" y="4199"/>
                </a:lnTo>
                <a:lnTo>
                  <a:pt x="5955" y="4199"/>
                </a:lnTo>
                <a:close/>
                <a:moveTo>
                  <a:pt x="5414" y="4199"/>
                </a:moveTo>
                <a:lnTo>
                  <a:pt x="5414" y="4634"/>
                </a:lnTo>
                <a:lnTo>
                  <a:pt x="5925" y="4634"/>
                </a:lnTo>
                <a:lnTo>
                  <a:pt x="5925" y="4199"/>
                </a:lnTo>
                <a:lnTo>
                  <a:pt x="5414" y="4199"/>
                </a:lnTo>
                <a:close/>
                <a:moveTo>
                  <a:pt x="4872" y="4199"/>
                </a:moveTo>
                <a:lnTo>
                  <a:pt x="4872" y="4634"/>
                </a:lnTo>
                <a:lnTo>
                  <a:pt x="5383" y="4634"/>
                </a:lnTo>
                <a:lnTo>
                  <a:pt x="5383" y="4199"/>
                </a:lnTo>
                <a:lnTo>
                  <a:pt x="4872" y="4199"/>
                </a:lnTo>
                <a:close/>
                <a:moveTo>
                  <a:pt x="4330" y="4199"/>
                </a:moveTo>
                <a:lnTo>
                  <a:pt x="4330" y="4634"/>
                </a:lnTo>
                <a:lnTo>
                  <a:pt x="4841" y="4634"/>
                </a:lnTo>
                <a:lnTo>
                  <a:pt x="4841" y="4199"/>
                </a:lnTo>
                <a:lnTo>
                  <a:pt x="4330" y="4199"/>
                </a:lnTo>
                <a:close/>
                <a:moveTo>
                  <a:pt x="3789" y="4199"/>
                </a:moveTo>
                <a:lnTo>
                  <a:pt x="3789" y="4634"/>
                </a:lnTo>
                <a:lnTo>
                  <a:pt x="4300" y="4634"/>
                </a:lnTo>
                <a:lnTo>
                  <a:pt x="4300" y="4199"/>
                </a:lnTo>
                <a:lnTo>
                  <a:pt x="3789" y="4199"/>
                </a:lnTo>
                <a:close/>
                <a:moveTo>
                  <a:pt x="3247" y="4199"/>
                </a:moveTo>
                <a:lnTo>
                  <a:pt x="3247" y="4634"/>
                </a:lnTo>
                <a:lnTo>
                  <a:pt x="3758" y="4634"/>
                </a:lnTo>
                <a:lnTo>
                  <a:pt x="3758" y="4199"/>
                </a:lnTo>
                <a:lnTo>
                  <a:pt x="3247" y="4199"/>
                </a:lnTo>
                <a:close/>
                <a:moveTo>
                  <a:pt x="2705" y="4199"/>
                </a:moveTo>
                <a:lnTo>
                  <a:pt x="2705" y="4634"/>
                </a:lnTo>
                <a:lnTo>
                  <a:pt x="3216" y="4634"/>
                </a:lnTo>
                <a:lnTo>
                  <a:pt x="3216" y="4199"/>
                </a:lnTo>
                <a:lnTo>
                  <a:pt x="2705" y="4199"/>
                </a:lnTo>
                <a:close/>
                <a:moveTo>
                  <a:pt x="2164" y="4199"/>
                </a:moveTo>
                <a:lnTo>
                  <a:pt x="2164" y="4634"/>
                </a:lnTo>
                <a:lnTo>
                  <a:pt x="2675" y="4634"/>
                </a:lnTo>
                <a:lnTo>
                  <a:pt x="2675" y="4199"/>
                </a:lnTo>
                <a:lnTo>
                  <a:pt x="2164" y="4199"/>
                </a:lnTo>
                <a:close/>
                <a:moveTo>
                  <a:pt x="1622" y="4199"/>
                </a:moveTo>
                <a:lnTo>
                  <a:pt x="1622" y="4634"/>
                </a:lnTo>
                <a:lnTo>
                  <a:pt x="2133" y="4634"/>
                </a:lnTo>
                <a:lnTo>
                  <a:pt x="2133" y="4199"/>
                </a:lnTo>
                <a:lnTo>
                  <a:pt x="1622" y="4199"/>
                </a:lnTo>
                <a:close/>
                <a:moveTo>
                  <a:pt x="1080" y="4199"/>
                </a:moveTo>
                <a:lnTo>
                  <a:pt x="1080" y="4634"/>
                </a:lnTo>
                <a:lnTo>
                  <a:pt x="1591" y="4634"/>
                </a:lnTo>
                <a:lnTo>
                  <a:pt x="1591" y="4199"/>
                </a:lnTo>
                <a:lnTo>
                  <a:pt x="1080" y="4199"/>
                </a:lnTo>
                <a:close/>
                <a:moveTo>
                  <a:pt x="539" y="4199"/>
                </a:moveTo>
                <a:lnTo>
                  <a:pt x="539" y="4634"/>
                </a:lnTo>
                <a:lnTo>
                  <a:pt x="1049" y="4634"/>
                </a:lnTo>
                <a:lnTo>
                  <a:pt x="1049" y="4199"/>
                </a:lnTo>
                <a:lnTo>
                  <a:pt x="539" y="4199"/>
                </a:lnTo>
                <a:close/>
                <a:moveTo>
                  <a:pt x="31" y="4199"/>
                </a:moveTo>
                <a:lnTo>
                  <a:pt x="31" y="4634"/>
                </a:lnTo>
                <a:lnTo>
                  <a:pt x="508" y="4634"/>
                </a:lnTo>
                <a:lnTo>
                  <a:pt x="508" y="4199"/>
                </a:lnTo>
                <a:lnTo>
                  <a:pt x="31" y="4199"/>
                </a:lnTo>
                <a:close/>
                <a:moveTo>
                  <a:pt x="14622" y="3735"/>
                </a:moveTo>
                <a:lnTo>
                  <a:pt x="14622" y="4170"/>
                </a:lnTo>
                <a:lnTo>
                  <a:pt x="15133" y="4170"/>
                </a:lnTo>
                <a:lnTo>
                  <a:pt x="15133" y="3735"/>
                </a:lnTo>
                <a:lnTo>
                  <a:pt x="14622" y="3735"/>
                </a:lnTo>
                <a:close/>
                <a:moveTo>
                  <a:pt x="14081" y="3735"/>
                </a:moveTo>
                <a:lnTo>
                  <a:pt x="14081" y="4170"/>
                </a:lnTo>
                <a:lnTo>
                  <a:pt x="14592" y="4170"/>
                </a:lnTo>
                <a:lnTo>
                  <a:pt x="14592" y="3735"/>
                </a:lnTo>
                <a:lnTo>
                  <a:pt x="14081" y="3735"/>
                </a:lnTo>
                <a:close/>
                <a:moveTo>
                  <a:pt x="13539" y="3735"/>
                </a:moveTo>
                <a:lnTo>
                  <a:pt x="13539" y="4170"/>
                </a:lnTo>
                <a:lnTo>
                  <a:pt x="14050" y="4170"/>
                </a:lnTo>
                <a:lnTo>
                  <a:pt x="14050" y="3735"/>
                </a:lnTo>
                <a:lnTo>
                  <a:pt x="13539" y="3735"/>
                </a:lnTo>
                <a:close/>
                <a:moveTo>
                  <a:pt x="12997" y="3735"/>
                </a:moveTo>
                <a:lnTo>
                  <a:pt x="12997" y="4170"/>
                </a:lnTo>
                <a:lnTo>
                  <a:pt x="13508" y="4170"/>
                </a:lnTo>
                <a:lnTo>
                  <a:pt x="13508" y="3735"/>
                </a:lnTo>
                <a:lnTo>
                  <a:pt x="12997" y="3735"/>
                </a:lnTo>
                <a:close/>
                <a:moveTo>
                  <a:pt x="12456" y="3735"/>
                </a:moveTo>
                <a:lnTo>
                  <a:pt x="12456" y="4170"/>
                </a:lnTo>
                <a:lnTo>
                  <a:pt x="12967" y="4170"/>
                </a:lnTo>
                <a:lnTo>
                  <a:pt x="12967" y="3735"/>
                </a:lnTo>
                <a:lnTo>
                  <a:pt x="12456" y="3735"/>
                </a:lnTo>
                <a:close/>
                <a:moveTo>
                  <a:pt x="11914" y="3735"/>
                </a:moveTo>
                <a:lnTo>
                  <a:pt x="11914" y="4170"/>
                </a:lnTo>
                <a:lnTo>
                  <a:pt x="12425" y="4170"/>
                </a:lnTo>
                <a:lnTo>
                  <a:pt x="12425" y="3735"/>
                </a:lnTo>
                <a:lnTo>
                  <a:pt x="11914" y="3735"/>
                </a:lnTo>
                <a:close/>
                <a:moveTo>
                  <a:pt x="11372" y="3735"/>
                </a:moveTo>
                <a:lnTo>
                  <a:pt x="11372" y="4170"/>
                </a:lnTo>
                <a:lnTo>
                  <a:pt x="11883" y="4170"/>
                </a:lnTo>
                <a:lnTo>
                  <a:pt x="11883" y="3735"/>
                </a:lnTo>
                <a:lnTo>
                  <a:pt x="11372" y="3735"/>
                </a:lnTo>
                <a:close/>
                <a:moveTo>
                  <a:pt x="10831" y="3735"/>
                </a:moveTo>
                <a:lnTo>
                  <a:pt x="10831" y="4170"/>
                </a:lnTo>
                <a:lnTo>
                  <a:pt x="11341" y="4170"/>
                </a:lnTo>
                <a:lnTo>
                  <a:pt x="11341" y="3735"/>
                </a:lnTo>
                <a:lnTo>
                  <a:pt x="10831" y="3735"/>
                </a:lnTo>
                <a:close/>
                <a:moveTo>
                  <a:pt x="10289" y="3735"/>
                </a:moveTo>
                <a:lnTo>
                  <a:pt x="10289" y="4170"/>
                </a:lnTo>
                <a:lnTo>
                  <a:pt x="10800" y="4170"/>
                </a:lnTo>
                <a:lnTo>
                  <a:pt x="10800" y="3735"/>
                </a:lnTo>
                <a:lnTo>
                  <a:pt x="10289" y="3735"/>
                </a:lnTo>
                <a:close/>
                <a:moveTo>
                  <a:pt x="9747" y="3735"/>
                </a:moveTo>
                <a:lnTo>
                  <a:pt x="9747" y="4170"/>
                </a:lnTo>
                <a:lnTo>
                  <a:pt x="10258" y="4170"/>
                </a:lnTo>
                <a:lnTo>
                  <a:pt x="10258" y="3735"/>
                </a:lnTo>
                <a:lnTo>
                  <a:pt x="9747" y="3735"/>
                </a:lnTo>
                <a:close/>
                <a:moveTo>
                  <a:pt x="9206" y="3735"/>
                </a:moveTo>
                <a:lnTo>
                  <a:pt x="9206" y="4170"/>
                </a:lnTo>
                <a:lnTo>
                  <a:pt x="9716" y="4170"/>
                </a:lnTo>
                <a:lnTo>
                  <a:pt x="9716" y="3735"/>
                </a:lnTo>
                <a:lnTo>
                  <a:pt x="9206" y="3735"/>
                </a:lnTo>
                <a:close/>
                <a:moveTo>
                  <a:pt x="8664" y="3735"/>
                </a:moveTo>
                <a:lnTo>
                  <a:pt x="8664" y="4170"/>
                </a:lnTo>
                <a:lnTo>
                  <a:pt x="9175" y="4170"/>
                </a:lnTo>
                <a:lnTo>
                  <a:pt x="9175" y="3735"/>
                </a:lnTo>
                <a:lnTo>
                  <a:pt x="8664" y="3735"/>
                </a:lnTo>
                <a:close/>
                <a:moveTo>
                  <a:pt x="8122" y="3735"/>
                </a:moveTo>
                <a:lnTo>
                  <a:pt x="8122" y="4170"/>
                </a:lnTo>
                <a:lnTo>
                  <a:pt x="8633" y="4170"/>
                </a:lnTo>
                <a:lnTo>
                  <a:pt x="8633" y="3735"/>
                </a:lnTo>
                <a:lnTo>
                  <a:pt x="8122" y="3735"/>
                </a:lnTo>
                <a:close/>
                <a:moveTo>
                  <a:pt x="7581" y="3735"/>
                </a:moveTo>
                <a:lnTo>
                  <a:pt x="7581" y="4170"/>
                </a:lnTo>
                <a:lnTo>
                  <a:pt x="8091" y="4170"/>
                </a:lnTo>
                <a:lnTo>
                  <a:pt x="8091" y="3735"/>
                </a:lnTo>
                <a:lnTo>
                  <a:pt x="7581" y="3735"/>
                </a:lnTo>
                <a:close/>
                <a:moveTo>
                  <a:pt x="7039" y="3735"/>
                </a:moveTo>
                <a:lnTo>
                  <a:pt x="7039" y="4170"/>
                </a:lnTo>
                <a:lnTo>
                  <a:pt x="7550" y="4170"/>
                </a:lnTo>
                <a:lnTo>
                  <a:pt x="7550" y="3735"/>
                </a:lnTo>
                <a:lnTo>
                  <a:pt x="7039" y="3735"/>
                </a:lnTo>
                <a:close/>
                <a:moveTo>
                  <a:pt x="6497" y="3735"/>
                </a:moveTo>
                <a:lnTo>
                  <a:pt x="6497" y="4170"/>
                </a:lnTo>
                <a:lnTo>
                  <a:pt x="7008" y="4170"/>
                </a:lnTo>
                <a:lnTo>
                  <a:pt x="7008" y="3735"/>
                </a:lnTo>
                <a:lnTo>
                  <a:pt x="6497" y="3735"/>
                </a:lnTo>
                <a:close/>
                <a:moveTo>
                  <a:pt x="5955" y="3735"/>
                </a:moveTo>
                <a:lnTo>
                  <a:pt x="5955" y="4170"/>
                </a:lnTo>
                <a:lnTo>
                  <a:pt x="6466" y="4170"/>
                </a:lnTo>
                <a:lnTo>
                  <a:pt x="6466" y="3735"/>
                </a:lnTo>
                <a:lnTo>
                  <a:pt x="5955" y="3735"/>
                </a:lnTo>
                <a:close/>
                <a:moveTo>
                  <a:pt x="5414" y="3735"/>
                </a:moveTo>
                <a:lnTo>
                  <a:pt x="5414" y="4170"/>
                </a:lnTo>
                <a:lnTo>
                  <a:pt x="5925" y="4170"/>
                </a:lnTo>
                <a:lnTo>
                  <a:pt x="5925" y="3735"/>
                </a:lnTo>
                <a:lnTo>
                  <a:pt x="5414" y="3735"/>
                </a:lnTo>
                <a:close/>
                <a:moveTo>
                  <a:pt x="4872" y="3735"/>
                </a:moveTo>
                <a:lnTo>
                  <a:pt x="4872" y="4170"/>
                </a:lnTo>
                <a:lnTo>
                  <a:pt x="5383" y="4170"/>
                </a:lnTo>
                <a:lnTo>
                  <a:pt x="5383" y="3735"/>
                </a:lnTo>
                <a:lnTo>
                  <a:pt x="4872" y="3735"/>
                </a:lnTo>
                <a:close/>
                <a:moveTo>
                  <a:pt x="4330" y="3735"/>
                </a:moveTo>
                <a:lnTo>
                  <a:pt x="4330" y="4170"/>
                </a:lnTo>
                <a:lnTo>
                  <a:pt x="4841" y="4170"/>
                </a:lnTo>
                <a:lnTo>
                  <a:pt x="4841" y="3735"/>
                </a:lnTo>
                <a:lnTo>
                  <a:pt x="4330" y="3735"/>
                </a:lnTo>
                <a:close/>
                <a:moveTo>
                  <a:pt x="3789" y="3735"/>
                </a:moveTo>
                <a:lnTo>
                  <a:pt x="3789" y="4170"/>
                </a:lnTo>
                <a:lnTo>
                  <a:pt x="4300" y="4170"/>
                </a:lnTo>
                <a:lnTo>
                  <a:pt x="4300" y="3735"/>
                </a:lnTo>
                <a:lnTo>
                  <a:pt x="3789" y="3735"/>
                </a:lnTo>
                <a:close/>
                <a:moveTo>
                  <a:pt x="3247" y="3735"/>
                </a:moveTo>
                <a:lnTo>
                  <a:pt x="3247" y="4170"/>
                </a:lnTo>
                <a:lnTo>
                  <a:pt x="3758" y="4170"/>
                </a:lnTo>
                <a:lnTo>
                  <a:pt x="3758" y="3735"/>
                </a:lnTo>
                <a:lnTo>
                  <a:pt x="3247" y="3735"/>
                </a:lnTo>
                <a:close/>
                <a:moveTo>
                  <a:pt x="2705" y="3735"/>
                </a:moveTo>
                <a:lnTo>
                  <a:pt x="2705" y="4170"/>
                </a:lnTo>
                <a:lnTo>
                  <a:pt x="3216" y="4170"/>
                </a:lnTo>
                <a:lnTo>
                  <a:pt x="3216" y="3735"/>
                </a:lnTo>
                <a:lnTo>
                  <a:pt x="2705" y="3735"/>
                </a:lnTo>
                <a:close/>
                <a:moveTo>
                  <a:pt x="2164" y="3735"/>
                </a:moveTo>
                <a:lnTo>
                  <a:pt x="2164" y="4170"/>
                </a:lnTo>
                <a:lnTo>
                  <a:pt x="2675" y="4170"/>
                </a:lnTo>
                <a:lnTo>
                  <a:pt x="2675" y="3735"/>
                </a:lnTo>
                <a:lnTo>
                  <a:pt x="2164" y="3735"/>
                </a:lnTo>
                <a:close/>
                <a:moveTo>
                  <a:pt x="1622" y="3735"/>
                </a:moveTo>
                <a:lnTo>
                  <a:pt x="1622" y="4170"/>
                </a:lnTo>
                <a:lnTo>
                  <a:pt x="2133" y="4170"/>
                </a:lnTo>
                <a:lnTo>
                  <a:pt x="2133" y="3735"/>
                </a:lnTo>
                <a:lnTo>
                  <a:pt x="1622" y="3735"/>
                </a:lnTo>
                <a:close/>
                <a:moveTo>
                  <a:pt x="1080" y="3735"/>
                </a:moveTo>
                <a:lnTo>
                  <a:pt x="1080" y="4170"/>
                </a:lnTo>
                <a:lnTo>
                  <a:pt x="1591" y="4170"/>
                </a:lnTo>
                <a:lnTo>
                  <a:pt x="1591" y="3735"/>
                </a:lnTo>
                <a:lnTo>
                  <a:pt x="1080" y="3735"/>
                </a:lnTo>
                <a:close/>
                <a:moveTo>
                  <a:pt x="539" y="3735"/>
                </a:moveTo>
                <a:lnTo>
                  <a:pt x="539" y="4170"/>
                </a:lnTo>
                <a:lnTo>
                  <a:pt x="1049" y="4170"/>
                </a:lnTo>
                <a:lnTo>
                  <a:pt x="1049" y="3735"/>
                </a:lnTo>
                <a:lnTo>
                  <a:pt x="539" y="3735"/>
                </a:lnTo>
                <a:close/>
                <a:moveTo>
                  <a:pt x="31" y="3735"/>
                </a:moveTo>
                <a:lnTo>
                  <a:pt x="31" y="4170"/>
                </a:lnTo>
                <a:lnTo>
                  <a:pt x="508" y="4170"/>
                </a:lnTo>
                <a:lnTo>
                  <a:pt x="508" y="3735"/>
                </a:lnTo>
                <a:lnTo>
                  <a:pt x="31" y="3735"/>
                </a:lnTo>
                <a:close/>
                <a:moveTo>
                  <a:pt x="14622" y="3271"/>
                </a:moveTo>
                <a:lnTo>
                  <a:pt x="14622" y="3706"/>
                </a:lnTo>
                <a:lnTo>
                  <a:pt x="15133" y="3706"/>
                </a:lnTo>
                <a:lnTo>
                  <a:pt x="15133" y="3271"/>
                </a:lnTo>
                <a:lnTo>
                  <a:pt x="14622" y="3271"/>
                </a:lnTo>
                <a:close/>
                <a:moveTo>
                  <a:pt x="14081" y="3271"/>
                </a:moveTo>
                <a:lnTo>
                  <a:pt x="14081" y="3706"/>
                </a:lnTo>
                <a:lnTo>
                  <a:pt x="14592" y="3706"/>
                </a:lnTo>
                <a:lnTo>
                  <a:pt x="14592" y="3271"/>
                </a:lnTo>
                <a:lnTo>
                  <a:pt x="14081" y="3271"/>
                </a:lnTo>
                <a:close/>
                <a:moveTo>
                  <a:pt x="13539" y="3271"/>
                </a:moveTo>
                <a:lnTo>
                  <a:pt x="13539" y="3706"/>
                </a:lnTo>
                <a:lnTo>
                  <a:pt x="14050" y="3706"/>
                </a:lnTo>
                <a:lnTo>
                  <a:pt x="14050" y="3271"/>
                </a:lnTo>
                <a:lnTo>
                  <a:pt x="13539" y="3271"/>
                </a:lnTo>
                <a:close/>
                <a:moveTo>
                  <a:pt x="12997" y="3271"/>
                </a:moveTo>
                <a:lnTo>
                  <a:pt x="12997" y="3706"/>
                </a:lnTo>
                <a:lnTo>
                  <a:pt x="13508" y="3706"/>
                </a:lnTo>
                <a:lnTo>
                  <a:pt x="13508" y="3271"/>
                </a:lnTo>
                <a:lnTo>
                  <a:pt x="12997" y="3271"/>
                </a:lnTo>
                <a:close/>
                <a:moveTo>
                  <a:pt x="12456" y="3271"/>
                </a:moveTo>
                <a:lnTo>
                  <a:pt x="12456" y="3706"/>
                </a:lnTo>
                <a:lnTo>
                  <a:pt x="12967" y="3706"/>
                </a:lnTo>
                <a:lnTo>
                  <a:pt x="12967" y="3271"/>
                </a:lnTo>
                <a:lnTo>
                  <a:pt x="12456" y="3271"/>
                </a:lnTo>
                <a:close/>
                <a:moveTo>
                  <a:pt x="11914" y="3271"/>
                </a:moveTo>
                <a:lnTo>
                  <a:pt x="11914" y="3706"/>
                </a:lnTo>
                <a:lnTo>
                  <a:pt x="12425" y="3706"/>
                </a:lnTo>
                <a:lnTo>
                  <a:pt x="12425" y="3271"/>
                </a:lnTo>
                <a:lnTo>
                  <a:pt x="11914" y="3271"/>
                </a:lnTo>
                <a:close/>
                <a:moveTo>
                  <a:pt x="11372" y="3271"/>
                </a:moveTo>
                <a:lnTo>
                  <a:pt x="11372" y="3706"/>
                </a:lnTo>
                <a:lnTo>
                  <a:pt x="11883" y="3706"/>
                </a:lnTo>
                <a:lnTo>
                  <a:pt x="11883" y="3271"/>
                </a:lnTo>
                <a:lnTo>
                  <a:pt x="11372" y="3271"/>
                </a:lnTo>
                <a:close/>
                <a:moveTo>
                  <a:pt x="10831" y="3271"/>
                </a:moveTo>
                <a:lnTo>
                  <a:pt x="10831" y="3706"/>
                </a:lnTo>
                <a:lnTo>
                  <a:pt x="11341" y="3706"/>
                </a:lnTo>
                <a:lnTo>
                  <a:pt x="11341" y="3271"/>
                </a:lnTo>
                <a:lnTo>
                  <a:pt x="10831" y="3271"/>
                </a:lnTo>
                <a:close/>
                <a:moveTo>
                  <a:pt x="10289" y="3271"/>
                </a:moveTo>
                <a:lnTo>
                  <a:pt x="10289" y="3706"/>
                </a:lnTo>
                <a:lnTo>
                  <a:pt x="10800" y="3706"/>
                </a:lnTo>
                <a:lnTo>
                  <a:pt x="10800" y="3271"/>
                </a:lnTo>
                <a:lnTo>
                  <a:pt x="10289" y="3271"/>
                </a:lnTo>
                <a:close/>
                <a:moveTo>
                  <a:pt x="9747" y="3271"/>
                </a:moveTo>
                <a:lnTo>
                  <a:pt x="9747" y="3706"/>
                </a:lnTo>
                <a:lnTo>
                  <a:pt x="10258" y="3706"/>
                </a:lnTo>
                <a:lnTo>
                  <a:pt x="10258" y="3271"/>
                </a:lnTo>
                <a:lnTo>
                  <a:pt x="9747" y="3271"/>
                </a:lnTo>
                <a:close/>
                <a:moveTo>
                  <a:pt x="9206" y="3271"/>
                </a:moveTo>
                <a:lnTo>
                  <a:pt x="9206" y="3706"/>
                </a:lnTo>
                <a:lnTo>
                  <a:pt x="9716" y="3706"/>
                </a:lnTo>
                <a:lnTo>
                  <a:pt x="9716" y="3271"/>
                </a:lnTo>
                <a:lnTo>
                  <a:pt x="9206" y="3271"/>
                </a:lnTo>
                <a:close/>
                <a:moveTo>
                  <a:pt x="8664" y="3271"/>
                </a:moveTo>
                <a:lnTo>
                  <a:pt x="8664" y="3706"/>
                </a:lnTo>
                <a:lnTo>
                  <a:pt x="9175" y="3706"/>
                </a:lnTo>
                <a:lnTo>
                  <a:pt x="9175" y="3271"/>
                </a:lnTo>
                <a:lnTo>
                  <a:pt x="8664" y="3271"/>
                </a:lnTo>
                <a:close/>
                <a:moveTo>
                  <a:pt x="8122" y="3271"/>
                </a:moveTo>
                <a:lnTo>
                  <a:pt x="8122" y="3706"/>
                </a:lnTo>
                <a:lnTo>
                  <a:pt x="8633" y="3706"/>
                </a:lnTo>
                <a:lnTo>
                  <a:pt x="8633" y="3271"/>
                </a:lnTo>
                <a:lnTo>
                  <a:pt x="8122" y="3271"/>
                </a:lnTo>
                <a:close/>
                <a:moveTo>
                  <a:pt x="7581" y="3271"/>
                </a:moveTo>
                <a:lnTo>
                  <a:pt x="7581" y="3706"/>
                </a:lnTo>
                <a:lnTo>
                  <a:pt x="8091" y="3706"/>
                </a:lnTo>
                <a:lnTo>
                  <a:pt x="8091" y="3271"/>
                </a:lnTo>
                <a:lnTo>
                  <a:pt x="7581" y="3271"/>
                </a:lnTo>
                <a:close/>
                <a:moveTo>
                  <a:pt x="7039" y="3271"/>
                </a:moveTo>
                <a:lnTo>
                  <a:pt x="7039" y="3706"/>
                </a:lnTo>
                <a:lnTo>
                  <a:pt x="7550" y="3706"/>
                </a:lnTo>
                <a:lnTo>
                  <a:pt x="7550" y="3271"/>
                </a:lnTo>
                <a:lnTo>
                  <a:pt x="7039" y="3271"/>
                </a:lnTo>
                <a:close/>
                <a:moveTo>
                  <a:pt x="6497" y="3271"/>
                </a:moveTo>
                <a:lnTo>
                  <a:pt x="6497" y="3706"/>
                </a:lnTo>
                <a:lnTo>
                  <a:pt x="7008" y="3706"/>
                </a:lnTo>
                <a:lnTo>
                  <a:pt x="7008" y="3271"/>
                </a:lnTo>
                <a:lnTo>
                  <a:pt x="6497" y="3271"/>
                </a:lnTo>
                <a:close/>
                <a:moveTo>
                  <a:pt x="5955" y="3271"/>
                </a:moveTo>
                <a:lnTo>
                  <a:pt x="5955" y="3706"/>
                </a:lnTo>
                <a:lnTo>
                  <a:pt x="6466" y="3706"/>
                </a:lnTo>
                <a:lnTo>
                  <a:pt x="6466" y="3271"/>
                </a:lnTo>
                <a:lnTo>
                  <a:pt x="5955" y="3271"/>
                </a:lnTo>
                <a:close/>
                <a:moveTo>
                  <a:pt x="5414" y="3271"/>
                </a:moveTo>
                <a:lnTo>
                  <a:pt x="5414" y="3706"/>
                </a:lnTo>
                <a:lnTo>
                  <a:pt x="5925" y="3706"/>
                </a:lnTo>
                <a:lnTo>
                  <a:pt x="5925" y="3271"/>
                </a:lnTo>
                <a:lnTo>
                  <a:pt x="5414" y="3271"/>
                </a:lnTo>
                <a:close/>
                <a:moveTo>
                  <a:pt x="4872" y="3271"/>
                </a:moveTo>
                <a:lnTo>
                  <a:pt x="4872" y="3706"/>
                </a:lnTo>
                <a:lnTo>
                  <a:pt x="5383" y="3706"/>
                </a:lnTo>
                <a:lnTo>
                  <a:pt x="5383" y="3271"/>
                </a:lnTo>
                <a:lnTo>
                  <a:pt x="4872" y="3271"/>
                </a:lnTo>
                <a:close/>
                <a:moveTo>
                  <a:pt x="4330" y="3271"/>
                </a:moveTo>
                <a:lnTo>
                  <a:pt x="4330" y="3706"/>
                </a:lnTo>
                <a:lnTo>
                  <a:pt x="4841" y="3706"/>
                </a:lnTo>
                <a:lnTo>
                  <a:pt x="4841" y="3271"/>
                </a:lnTo>
                <a:lnTo>
                  <a:pt x="4330" y="3271"/>
                </a:lnTo>
                <a:close/>
                <a:moveTo>
                  <a:pt x="3789" y="3271"/>
                </a:moveTo>
                <a:lnTo>
                  <a:pt x="3789" y="3706"/>
                </a:lnTo>
                <a:lnTo>
                  <a:pt x="4300" y="3706"/>
                </a:lnTo>
                <a:lnTo>
                  <a:pt x="4300" y="3271"/>
                </a:lnTo>
                <a:lnTo>
                  <a:pt x="3789" y="3271"/>
                </a:lnTo>
                <a:close/>
                <a:moveTo>
                  <a:pt x="3247" y="3271"/>
                </a:moveTo>
                <a:lnTo>
                  <a:pt x="3247" y="3706"/>
                </a:lnTo>
                <a:lnTo>
                  <a:pt x="3758" y="3706"/>
                </a:lnTo>
                <a:lnTo>
                  <a:pt x="3758" y="3271"/>
                </a:lnTo>
                <a:lnTo>
                  <a:pt x="3247" y="3271"/>
                </a:lnTo>
                <a:close/>
                <a:moveTo>
                  <a:pt x="2705" y="3271"/>
                </a:moveTo>
                <a:lnTo>
                  <a:pt x="2705" y="3706"/>
                </a:lnTo>
                <a:lnTo>
                  <a:pt x="3216" y="3706"/>
                </a:lnTo>
                <a:lnTo>
                  <a:pt x="3216" y="3271"/>
                </a:lnTo>
                <a:lnTo>
                  <a:pt x="2705" y="3271"/>
                </a:lnTo>
                <a:close/>
                <a:moveTo>
                  <a:pt x="2164" y="3271"/>
                </a:moveTo>
                <a:lnTo>
                  <a:pt x="2164" y="3706"/>
                </a:lnTo>
                <a:lnTo>
                  <a:pt x="2675" y="3706"/>
                </a:lnTo>
                <a:lnTo>
                  <a:pt x="2675" y="3271"/>
                </a:lnTo>
                <a:lnTo>
                  <a:pt x="2164" y="3271"/>
                </a:lnTo>
                <a:close/>
                <a:moveTo>
                  <a:pt x="1622" y="3271"/>
                </a:moveTo>
                <a:lnTo>
                  <a:pt x="1622" y="3706"/>
                </a:lnTo>
                <a:lnTo>
                  <a:pt x="2133" y="3706"/>
                </a:lnTo>
                <a:lnTo>
                  <a:pt x="2133" y="3271"/>
                </a:lnTo>
                <a:lnTo>
                  <a:pt x="1622" y="3271"/>
                </a:lnTo>
                <a:close/>
                <a:moveTo>
                  <a:pt x="1080" y="3271"/>
                </a:moveTo>
                <a:lnTo>
                  <a:pt x="1080" y="3706"/>
                </a:lnTo>
                <a:lnTo>
                  <a:pt x="1591" y="3706"/>
                </a:lnTo>
                <a:lnTo>
                  <a:pt x="1591" y="3271"/>
                </a:lnTo>
                <a:lnTo>
                  <a:pt x="1080" y="3271"/>
                </a:lnTo>
                <a:close/>
                <a:moveTo>
                  <a:pt x="539" y="3271"/>
                </a:moveTo>
                <a:lnTo>
                  <a:pt x="539" y="3706"/>
                </a:lnTo>
                <a:lnTo>
                  <a:pt x="1049" y="3706"/>
                </a:lnTo>
                <a:lnTo>
                  <a:pt x="1049" y="3271"/>
                </a:lnTo>
                <a:lnTo>
                  <a:pt x="539" y="3271"/>
                </a:lnTo>
                <a:close/>
                <a:moveTo>
                  <a:pt x="31" y="3271"/>
                </a:moveTo>
                <a:lnTo>
                  <a:pt x="31" y="3706"/>
                </a:lnTo>
                <a:lnTo>
                  <a:pt x="508" y="3706"/>
                </a:lnTo>
                <a:lnTo>
                  <a:pt x="508" y="3271"/>
                </a:lnTo>
                <a:lnTo>
                  <a:pt x="31" y="3271"/>
                </a:lnTo>
                <a:close/>
                <a:moveTo>
                  <a:pt x="14622" y="2807"/>
                </a:moveTo>
                <a:lnTo>
                  <a:pt x="14622" y="3243"/>
                </a:lnTo>
                <a:lnTo>
                  <a:pt x="15133" y="3243"/>
                </a:lnTo>
                <a:lnTo>
                  <a:pt x="15133" y="2807"/>
                </a:lnTo>
                <a:lnTo>
                  <a:pt x="14622" y="2807"/>
                </a:lnTo>
                <a:close/>
                <a:moveTo>
                  <a:pt x="14081" y="2807"/>
                </a:moveTo>
                <a:lnTo>
                  <a:pt x="14081" y="3243"/>
                </a:lnTo>
                <a:lnTo>
                  <a:pt x="14592" y="3243"/>
                </a:lnTo>
                <a:lnTo>
                  <a:pt x="14592" y="2807"/>
                </a:lnTo>
                <a:lnTo>
                  <a:pt x="14081" y="2807"/>
                </a:lnTo>
                <a:close/>
                <a:moveTo>
                  <a:pt x="13539" y="2807"/>
                </a:moveTo>
                <a:lnTo>
                  <a:pt x="13539" y="3243"/>
                </a:lnTo>
                <a:lnTo>
                  <a:pt x="14050" y="3243"/>
                </a:lnTo>
                <a:lnTo>
                  <a:pt x="14050" y="2807"/>
                </a:lnTo>
                <a:lnTo>
                  <a:pt x="13539" y="2807"/>
                </a:lnTo>
                <a:close/>
                <a:moveTo>
                  <a:pt x="12997" y="2807"/>
                </a:moveTo>
                <a:lnTo>
                  <a:pt x="12997" y="3243"/>
                </a:lnTo>
                <a:lnTo>
                  <a:pt x="13508" y="3243"/>
                </a:lnTo>
                <a:lnTo>
                  <a:pt x="13508" y="2807"/>
                </a:lnTo>
                <a:lnTo>
                  <a:pt x="12997" y="2807"/>
                </a:lnTo>
                <a:close/>
                <a:moveTo>
                  <a:pt x="12456" y="2807"/>
                </a:moveTo>
                <a:lnTo>
                  <a:pt x="12456" y="3243"/>
                </a:lnTo>
                <a:lnTo>
                  <a:pt x="12967" y="3243"/>
                </a:lnTo>
                <a:lnTo>
                  <a:pt x="12967" y="2807"/>
                </a:lnTo>
                <a:lnTo>
                  <a:pt x="12456" y="2807"/>
                </a:lnTo>
                <a:close/>
                <a:moveTo>
                  <a:pt x="11914" y="2807"/>
                </a:moveTo>
                <a:lnTo>
                  <a:pt x="11914" y="3243"/>
                </a:lnTo>
                <a:lnTo>
                  <a:pt x="12425" y="3243"/>
                </a:lnTo>
                <a:lnTo>
                  <a:pt x="12425" y="2807"/>
                </a:lnTo>
                <a:lnTo>
                  <a:pt x="11914" y="2807"/>
                </a:lnTo>
                <a:close/>
                <a:moveTo>
                  <a:pt x="11372" y="2807"/>
                </a:moveTo>
                <a:lnTo>
                  <a:pt x="11372" y="3243"/>
                </a:lnTo>
                <a:lnTo>
                  <a:pt x="11883" y="3243"/>
                </a:lnTo>
                <a:lnTo>
                  <a:pt x="11883" y="2807"/>
                </a:lnTo>
                <a:lnTo>
                  <a:pt x="11372" y="2807"/>
                </a:lnTo>
                <a:close/>
                <a:moveTo>
                  <a:pt x="10831" y="2807"/>
                </a:moveTo>
                <a:lnTo>
                  <a:pt x="10831" y="3243"/>
                </a:lnTo>
                <a:lnTo>
                  <a:pt x="11341" y="3243"/>
                </a:lnTo>
                <a:lnTo>
                  <a:pt x="11341" y="2807"/>
                </a:lnTo>
                <a:lnTo>
                  <a:pt x="10831" y="2807"/>
                </a:lnTo>
                <a:close/>
                <a:moveTo>
                  <a:pt x="10289" y="2807"/>
                </a:moveTo>
                <a:lnTo>
                  <a:pt x="10289" y="3243"/>
                </a:lnTo>
                <a:lnTo>
                  <a:pt x="10800" y="3243"/>
                </a:lnTo>
                <a:lnTo>
                  <a:pt x="10800" y="2807"/>
                </a:lnTo>
                <a:lnTo>
                  <a:pt x="10289" y="2807"/>
                </a:lnTo>
                <a:close/>
                <a:moveTo>
                  <a:pt x="9747" y="2807"/>
                </a:moveTo>
                <a:lnTo>
                  <a:pt x="9747" y="3243"/>
                </a:lnTo>
                <a:lnTo>
                  <a:pt x="10258" y="3243"/>
                </a:lnTo>
                <a:lnTo>
                  <a:pt x="10258" y="2807"/>
                </a:lnTo>
                <a:lnTo>
                  <a:pt x="9747" y="2807"/>
                </a:lnTo>
                <a:close/>
                <a:moveTo>
                  <a:pt x="9206" y="2807"/>
                </a:moveTo>
                <a:lnTo>
                  <a:pt x="9206" y="3243"/>
                </a:lnTo>
                <a:lnTo>
                  <a:pt x="9716" y="3243"/>
                </a:lnTo>
                <a:lnTo>
                  <a:pt x="9716" y="2807"/>
                </a:lnTo>
                <a:lnTo>
                  <a:pt x="9206" y="2807"/>
                </a:lnTo>
                <a:close/>
                <a:moveTo>
                  <a:pt x="8664" y="2807"/>
                </a:moveTo>
                <a:lnTo>
                  <a:pt x="8664" y="3243"/>
                </a:lnTo>
                <a:lnTo>
                  <a:pt x="9175" y="3243"/>
                </a:lnTo>
                <a:lnTo>
                  <a:pt x="9175" y="2807"/>
                </a:lnTo>
                <a:lnTo>
                  <a:pt x="8664" y="2807"/>
                </a:lnTo>
                <a:close/>
                <a:moveTo>
                  <a:pt x="8122" y="2807"/>
                </a:moveTo>
                <a:lnTo>
                  <a:pt x="8122" y="3243"/>
                </a:lnTo>
                <a:lnTo>
                  <a:pt x="8633" y="3243"/>
                </a:lnTo>
                <a:lnTo>
                  <a:pt x="8633" y="2807"/>
                </a:lnTo>
                <a:lnTo>
                  <a:pt x="8122" y="2807"/>
                </a:lnTo>
                <a:close/>
                <a:moveTo>
                  <a:pt x="7581" y="2807"/>
                </a:moveTo>
                <a:lnTo>
                  <a:pt x="7581" y="3243"/>
                </a:lnTo>
                <a:lnTo>
                  <a:pt x="8091" y="3243"/>
                </a:lnTo>
                <a:lnTo>
                  <a:pt x="8091" y="2807"/>
                </a:lnTo>
                <a:lnTo>
                  <a:pt x="7581" y="2807"/>
                </a:lnTo>
                <a:close/>
                <a:moveTo>
                  <a:pt x="7039" y="2807"/>
                </a:moveTo>
                <a:lnTo>
                  <a:pt x="7039" y="3243"/>
                </a:lnTo>
                <a:lnTo>
                  <a:pt x="7550" y="3243"/>
                </a:lnTo>
                <a:lnTo>
                  <a:pt x="7550" y="2807"/>
                </a:lnTo>
                <a:lnTo>
                  <a:pt x="7039" y="2807"/>
                </a:lnTo>
                <a:close/>
                <a:moveTo>
                  <a:pt x="6497" y="2807"/>
                </a:moveTo>
                <a:lnTo>
                  <a:pt x="6497" y="3243"/>
                </a:lnTo>
                <a:lnTo>
                  <a:pt x="7008" y="3243"/>
                </a:lnTo>
                <a:lnTo>
                  <a:pt x="7008" y="2807"/>
                </a:lnTo>
                <a:lnTo>
                  <a:pt x="6497" y="2807"/>
                </a:lnTo>
                <a:close/>
                <a:moveTo>
                  <a:pt x="5955" y="2807"/>
                </a:moveTo>
                <a:lnTo>
                  <a:pt x="5955" y="3243"/>
                </a:lnTo>
                <a:lnTo>
                  <a:pt x="6466" y="3243"/>
                </a:lnTo>
                <a:lnTo>
                  <a:pt x="6466" y="2807"/>
                </a:lnTo>
                <a:lnTo>
                  <a:pt x="5955" y="2807"/>
                </a:lnTo>
                <a:close/>
                <a:moveTo>
                  <a:pt x="5414" y="2807"/>
                </a:moveTo>
                <a:lnTo>
                  <a:pt x="5414" y="3243"/>
                </a:lnTo>
                <a:lnTo>
                  <a:pt x="5925" y="3243"/>
                </a:lnTo>
                <a:lnTo>
                  <a:pt x="5925" y="2807"/>
                </a:lnTo>
                <a:lnTo>
                  <a:pt x="5414" y="2807"/>
                </a:lnTo>
                <a:close/>
                <a:moveTo>
                  <a:pt x="4872" y="2807"/>
                </a:moveTo>
                <a:lnTo>
                  <a:pt x="4872" y="3243"/>
                </a:lnTo>
                <a:lnTo>
                  <a:pt x="5383" y="3243"/>
                </a:lnTo>
                <a:lnTo>
                  <a:pt x="5383" y="2807"/>
                </a:lnTo>
                <a:lnTo>
                  <a:pt x="4872" y="2807"/>
                </a:lnTo>
                <a:close/>
                <a:moveTo>
                  <a:pt x="4330" y="2807"/>
                </a:moveTo>
                <a:lnTo>
                  <a:pt x="4330" y="3243"/>
                </a:lnTo>
                <a:lnTo>
                  <a:pt x="4841" y="3243"/>
                </a:lnTo>
                <a:lnTo>
                  <a:pt x="4841" y="2807"/>
                </a:lnTo>
                <a:lnTo>
                  <a:pt x="4330" y="2807"/>
                </a:lnTo>
                <a:close/>
                <a:moveTo>
                  <a:pt x="3789" y="2807"/>
                </a:moveTo>
                <a:lnTo>
                  <a:pt x="3789" y="3243"/>
                </a:lnTo>
                <a:lnTo>
                  <a:pt x="4300" y="3243"/>
                </a:lnTo>
                <a:lnTo>
                  <a:pt x="4300" y="2807"/>
                </a:lnTo>
                <a:lnTo>
                  <a:pt x="3789" y="2807"/>
                </a:lnTo>
                <a:close/>
                <a:moveTo>
                  <a:pt x="3247" y="2807"/>
                </a:moveTo>
                <a:lnTo>
                  <a:pt x="3247" y="3243"/>
                </a:lnTo>
                <a:lnTo>
                  <a:pt x="3758" y="3243"/>
                </a:lnTo>
                <a:lnTo>
                  <a:pt x="3758" y="2807"/>
                </a:lnTo>
                <a:lnTo>
                  <a:pt x="3247" y="2807"/>
                </a:lnTo>
                <a:close/>
                <a:moveTo>
                  <a:pt x="2705" y="2807"/>
                </a:moveTo>
                <a:lnTo>
                  <a:pt x="2705" y="3243"/>
                </a:lnTo>
                <a:lnTo>
                  <a:pt x="3216" y="3243"/>
                </a:lnTo>
                <a:lnTo>
                  <a:pt x="3216" y="2807"/>
                </a:lnTo>
                <a:lnTo>
                  <a:pt x="2705" y="2807"/>
                </a:lnTo>
                <a:close/>
                <a:moveTo>
                  <a:pt x="2164" y="2807"/>
                </a:moveTo>
                <a:lnTo>
                  <a:pt x="2164" y="3243"/>
                </a:lnTo>
                <a:lnTo>
                  <a:pt x="2675" y="3243"/>
                </a:lnTo>
                <a:lnTo>
                  <a:pt x="2675" y="2807"/>
                </a:lnTo>
                <a:lnTo>
                  <a:pt x="2164" y="2807"/>
                </a:lnTo>
                <a:close/>
                <a:moveTo>
                  <a:pt x="1622" y="2807"/>
                </a:moveTo>
                <a:lnTo>
                  <a:pt x="1622" y="3243"/>
                </a:lnTo>
                <a:lnTo>
                  <a:pt x="2133" y="3243"/>
                </a:lnTo>
                <a:lnTo>
                  <a:pt x="2133" y="2807"/>
                </a:lnTo>
                <a:lnTo>
                  <a:pt x="1622" y="2807"/>
                </a:lnTo>
                <a:close/>
                <a:moveTo>
                  <a:pt x="1080" y="2807"/>
                </a:moveTo>
                <a:lnTo>
                  <a:pt x="1080" y="3243"/>
                </a:lnTo>
                <a:lnTo>
                  <a:pt x="1591" y="3243"/>
                </a:lnTo>
                <a:lnTo>
                  <a:pt x="1591" y="2807"/>
                </a:lnTo>
                <a:lnTo>
                  <a:pt x="1080" y="2807"/>
                </a:lnTo>
                <a:close/>
                <a:moveTo>
                  <a:pt x="539" y="2807"/>
                </a:moveTo>
                <a:lnTo>
                  <a:pt x="539" y="3243"/>
                </a:lnTo>
                <a:lnTo>
                  <a:pt x="1049" y="3243"/>
                </a:lnTo>
                <a:lnTo>
                  <a:pt x="1049" y="2807"/>
                </a:lnTo>
                <a:lnTo>
                  <a:pt x="539" y="2807"/>
                </a:lnTo>
                <a:close/>
                <a:moveTo>
                  <a:pt x="31" y="2807"/>
                </a:moveTo>
                <a:lnTo>
                  <a:pt x="31" y="3243"/>
                </a:lnTo>
                <a:lnTo>
                  <a:pt x="508" y="3243"/>
                </a:lnTo>
                <a:lnTo>
                  <a:pt x="508" y="2807"/>
                </a:lnTo>
                <a:lnTo>
                  <a:pt x="31" y="2807"/>
                </a:lnTo>
                <a:close/>
                <a:moveTo>
                  <a:pt x="14622" y="2343"/>
                </a:moveTo>
                <a:lnTo>
                  <a:pt x="14622" y="2779"/>
                </a:lnTo>
                <a:lnTo>
                  <a:pt x="15133" y="2779"/>
                </a:lnTo>
                <a:lnTo>
                  <a:pt x="15133" y="2343"/>
                </a:lnTo>
                <a:lnTo>
                  <a:pt x="14622" y="2343"/>
                </a:lnTo>
                <a:close/>
                <a:moveTo>
                  <a:pt x="14081" y="2343"/>
                </a:moveTo>
                <a:lnTo>
                  <a:pt x="14081" y="2779"/>
                </a:lnTo>
                <a:lnTo>
                  <a:pt x="14592" y="2779"/>
                </a:lnTo>
                <a:lnTo>
                  <a:pt x="14592" y="2343"/>
                </a:lnTo>
                <a:lnTo>
                  <a:pt x="14081" y="2343"/>
                </a:lnTo>
                <a:close/>
                <a:moveTo>
                  <a:pt x="13539" y="2343"/>
                </a:moveTo>
                <a:lnTo>
                  <a:pt x="13539" y="2779"/>
                </a:lnTo>
                <a:lnTo>
                  <a:pt x="14050" y="2779"/>
                </a:lnTo>
                <a:lnTo>
                  <a:pt x="14050" y="2343"/>
                </a:lnTo>
                <a:lnTo>
                  <a:pt x="13539" y="2343"/>
                </a:lnTo>
                <a:close/>
                <a:moveTo>
                  <a:pt x="12997" y="2343"/>
                </a:moveTo>
                <a:lnTo>
                  <a:pt x="12997" y="2779"/>
                </a:lnTo>
                <a:lnTo>
                  <a:pt x="13508" y="2779"/>
                </a:lnTo>
                <a:lnTo>
                  <a:pt x="13508" y="2343"/>
                </a:lnTo>
                <a:lnTo>
                  <a:pt x="12997" y="2343"/>
                </a:lnTo>
                <a:close/>
                <a:moveTo>
                  <a:pt x="12456" y="2343"/>
                </a:moveTo>
                <a:lnTo>
                  <a:pt x="12456" y="2779"/>
                </a:lnTo>
                <a:lnTo>
                  <a:pt x="12967" y="2779"/>
                </a:lnTo>
                <a:lnTo>
                  <a:pt x="12967" y="2343"/>
                </a:lnTo>
                <a:lnTo>
                  <a:pt x="12456" y="2343"/>
                </a:lnTo>
                <a:close/>
                <a:moveTo>
                  <a:pt x="11914" y="2343"/>
                </a:moveTo>
                <a:lnTo>
                  <a:pt x="11914" y="2779"/>
                </a:lnTo>
                <a:lnTo>
                  <a:pt x="12425" y="2779"/>
                </a:lnTo>
                <a:lnTo>
                  <a:pt x="12425" y="2343"/>
                </a:lnTo>
                <a:lnTo>
                  <a:pt x="11914" y="2343"/>
                </a:lnTo>
                <a:close/>
                <a:moveTo>
                  <a:pt x="11372" y="2343"/>
                </a:moveTo>
                <a:lnTo>
                  <a:pt x="11372" y="2779"/>
                </a:lnTo>
                <a:lnTo>
                  <a:pt x="11883" y="2779"/>
                </a:lnTo>
                <a:lnTo>
                  <a:pt x="11883" y="2343"/>
                </a:lnTo>
                <a:lnTo>
                  <a:pt x="11372" y="2343"/>
                </a:lnTo>
                <a:close/>
                <a:moveTo>
                  <a:pt x="10831" y="2343"/>
                </a:moveTo>
                <a:lnTo>
                  <a:pt x="10831" y="2779"/>
                </a:lnTo>
                <a:lnTo>
                  <a:pt x="11341" y="2779"/>
                </a:lnTo>
                <a:lnTo>
                  <a:pt x="11341" y="2343"/>
                </a:lnTo>
                <a:lnTo>
                  <a:pt x="10831" y="2343"/>
                </a:lnTo>
                <a:close/>
                <a:moveTo>
                  <a:pt x="10289" y="2343"/>
                </a:moveTo>
                <a:lnTo>
                  <a:pt x="10289" y="2779"/>
                </a:lnTo>
                <a:lnTo>
                  <a:pt x="10800" y="2779"/>
                </a:lnTo>
                <a:lnTo>
                  <a:pt x="10800" y="2343"/>
                </a:lnTo>
                <a:lnTo>
                  <a:pt x="10289" y="2343"/>
                </a:lnTo>
                <a:close/>
                <a:moveTo>
                  <a:pt x="9747" y="2343"/>
                </a:moveTo>
                <a:lnTo>
                  <a:pt x="9747" y="2779"/>
                </a:lnTo>
                <a:lnTo>
                  <a:pt x="10258" y="2779"/>
                </a:lnTo>
                <a:lnTo>
                  <a:pt x="10258" y="2343"/>
                </a:lnTo>
                <a:lnTo>
                  <a:pt x="9747" y="2343"/>
                </a:lnTo>
                <a:close/>
                <a:moveTo>
                  <a:pt x="9206" y="2343"/>
                </a:moveTo>
                <a:lnTo>
                  <a:pt x="9206" y="2779"/>
                </a:lnTo>
                <a:lnTo>
                  <a:pt x="9716" y="2779"/>
                </a:lnTo>
                <a:lnTo>
                  <a:pt x="9716" y="2343"/>
                </a:lnTo>
                <a:lnTo>
                  <a:pt x="9206" y="2343"/>
                </a:lnTo>
                <a:close/>
                <a:moveTo>
                  <a:pt x="8664" y="2343"/>
                </a:moveTo>
                <a:lnTo>
                  <a:pt x="8664" y="2779"/>
                </a:lnTo>
                <a:lnTo>
                  <a:pt x="9175" y="2779"/>
                </a:lnTo>
                <a:lnTo>
                  <a:pt x="9175" y="2343"/>
                </a:lnTo>
                <a:lnTo>
                  <a:pt x="8664" y="2343"/>
                </a:lnTo>
                <a:close/>
                <a:moveTo>
                  <a:pt x="8122" y="2343"/>
                </a:moveTo>
                <a:lnTo>
                  <a:pt x="8122" y="2779"/>
                </a:lnTo>
                <a:lnTo>
                  <a:pt x="8633" y="2779"/>
                </a:lnTo>
                <a:lnTo>
                  <a:pt x="8633" y="2343"/>
                </a:lnTo>
                <a:lnTo>
                  <a:pt x="8122" y="2343"/>
                </a:lnTo>
                <a:close/>
                <a:moveTo>
                  <a:pt x="7581" y="2343"/>
                </a:moveTo>
                <a:lnTo>
                  <a:pt x="7581" y="2779"/>
                </a:lnTo>
                <a:lnTo>
                  <a:pt x="8091" y="2779"/>
                </a:lnTo>
                <a:lnTo>
                  <a:pt x="8091" y="2343"/>
                </a:lnTo>
                <a:lnTo>
                  <a:pt x="7581" y="2343"/>
                </a:lnTo>
                <a:close/>
                <a:moveTo>
                  <a:pt x="7039" y="2343"/>
                </a:moveTo>
                <a:lnTo>
                  <a:pt x="7039" y="2779"/>
                </a:lnTo>
                <a:lnTo>
                  <a:pt x="7550" y="2779"/>
                </a:lnTo>
                <a:lnTo>
                  <a:pt x="7550" y="2343"/>
                </a:lnTo>
                <a:lnTo>
                  <a:pt x="7039" y="2343"/>
                </a:lnTo>
                <a:close/>
                <a:moveTo>
                  <a:pt x="6497" y="2343"/>
                </a:moveTo>
                <a:lnTo>
                  <a:pt x="6497" y="2779"/>
                </a:lnTo>
                <a:lnTo>
                  <a:pt x="7008" y="2779"/>
                </a:lnTo>
                <a:lnTo>
                  <a:pt x="7008" y="2343"/>
                </a:lnTo>
                <a:lnTo>
                  <a:pt x="6497" y="2343"/>
                </a:lnTo>
                <a:close/>
                <a:moveTo>
                  <a:pt x="5955" y="2343"/>
                </a:moveTo>
                <a:lnTo>
                  <a:pt x="5955" y="2779"/>
                </a:lnTo>
                <a:lnTo>
                  <a:pt x="6466" y="2779"/>
                </a:lnTo>
                <a:lnTo>
                  <a:pt x="6466" y="2343"/>
                </a:lnTo>
                <a:lnTo>
                  <a:pt x="5955" y="2343"/>
                </a:lnTo>
                <a:close/>
                <a:moveTo>
                  <a:pt x="5414" y="2343"/>
                </a:moveTo>
                <a:lnTo>
                  <a:pt x="5414" y="2779"/>
                </a:lnTo>
                <a:lnTo>
                  <a:pt x="5925" y="2779"/>
                </a:lnTo>
                <a:lnTo>
                  <a:pt x="5925" y="2343"/>
                </a:lnTo>
                <a:lnTo>
                  <a:pt x="5414" y="2343"/>
                </a:lnTo>
                <a:close/>
                <a:moveTo>
                  <a:pt x="4872" y="2343"/>
                </a:moveTo>
                <a:lnTo>
                  <a:pt x="4872" y="2779"/>
                </a:lnTo>
                <a:lnTo>
                  <a:pt x="5383" y="2779"/>
                </a:lnTo>
                <a:lnTo>
                  <a:pt x="5383" y="2343"/>
                </a:lnTo>
                <a:lnTo>
                  <a:pt x="4872" y="2343"/>
                </a:lnTo>
                <a:close/>
                <a:moveTo>
                  <a:pt x="4330" y="2343"/>
                </a:moveTo>
                <a:lnTo>
                  <a:pt x="4330" y="2779"/>
                </a:lnTo>
                <a:lnTo>
                  <a:pt x="4841" y="2779"/>
                </a:lnTo>
                <a:lnTo>
                  <a:pt x="4841" y="2343"/>
                </a:lnTo>
                <a:lnTo>
                  <a:pt x="4330" y="2343"/>
                </a:lnTo>
                <a:close/>
                <a:moveTo>
                  <a:pt x="3789" y="2343"/>
                </a:moveTo>
                <a:lnTo>
                  <a:pt x="3789" y="2779"/>
                </a:lnTo>
                <a:lnTo>
                  <a:pt x="4300" y="2779"/>
                </a:lnTo>
                <a:lnTo>
                  <a:pt x="4300" y="2343"/>
                </a:lnTo>
                <a:lnTo>
                  <a:pt x="3789" y="2343"/>
                </a:lnTo>
                <a:close/>
                <a:moveTo>
                  <a:pt x="3247" y="2343"/>
                </a:moveTo>
                <a:lnTo>
                  <a:pt x="3247" y="2779"/>
                </a:lnTo>
                <a:lnTo>
                  <a:pt x="3758" y="2779"/>
                </a:lnTo>
                <a:lnTo>
                  <a:pt x="3758" y="2343"/>
                </a:lnTo>
                <a:lnTo>
                  <a:pt x="3247" y="2343"/>
                </a:lnTo>
                <a:close/>
                <a:moveTo>
                  <a:pt x="2705" y="2343"/>
                </a:moveTo>
                <a:lnTo>
                  <a:pt x="2705" y="2779"/>
                </a:lnTo>
                <a:lnTo>
                  <a:pt x="3216" y="2779"/>
                </a:lnTo>
                <a:lnTo>
                  <a:pt x="3216" y="2343"/>
                </a:lnTo>
                <a:lnTo>
                  <a:pt x="2705" y="2343"/>
                </a:lnTo>
                <a:close/>
                <a:moveTo>
                  <a:pt x="2164" y="2343"/>
                </a:moveTo>
                <a:lnTo>
                  <a:pt x="2164" y="2779"/>
                </a:lnTo>
                <a:lnTo>
                  <a:pt x="2675" y="2779"/>
                </a:lnTo>
                <a:lnTo>
                  <a:pt x="2675" y="2343"/>
                </a:lnTo>
                <a:lnTo>
                  <a:pt x="2164" y="2343"/>
                </a:lnTo>
                <a:close/>
                <a:moveTo>
                  <a:pt x="1622" y="2343"/>
                </a:moveTo>
                <a:lnTo>
                  <a:pt x="1622" y="2779"/>
                </a:lnTo>
                <a:lnTo>
                  <a:pt x="2133" y="2779"/>
                </a:lnTo>
                <a:lnTo>
                  <a:pt x="2133" y="2343"/>
                </a:lnTo>
                <a:lnTo>
                  <a:pt x="1622" y="2343"/>
                </a:lnTo>
                <a:close/>
                <a:moveTo>
                  <a:pt x="1080" y="2343"/>
                </a:moveTo>
                <a:lnTo>
                  <a:pt x="1080" y="2779"/>
                </a:lnTo>
                <a:lnTo>
                  <a:pt x="1591" y="2779"/>
                </a:lnTo>
                <a:lnTo>
                  <a:pt x="1591" y="2343"/>
                </a:lnTo>
                <a:lnTo>
                  <a:pt x="1080" y="2343"/>
                </a:lnTo>
                <a:close/>
                <a:moveTo>
                  <a:pt x="539" y="2343"/>
                </a:moveTo>
                <a:lnTo>
                  <a:pt x="539" y="2779"/>
                </a:lnTo>
                <a:lnTo>
                  <a:pt x="1049" y="2779"/>
                </a:lnTo>
                <a:lnTo>
                  <a:pt x="1049" y="2343"/>
                </a:lnTo>
                <a:lnTo>
                  <a:pt x="539" y="2343"/>
                </a:lnTo>
                <a:close/>
                <a:moveTo>
                  <a:pt x="31" y="2343"/>
                </a:moveTo>
                <a:lnTo>
                  <a:pt x="31" y="2779"/>
                </a:lnTo>
                <a:lnTo>
                  <a:pt x="508" y="2779"/>
                </a:lnTo>
                <a:lnTo>
                  <a:pt x="508" y="2343"/>
                </a:lnTo>
                <a:lnTo>
                  <a:pt x="31" y="2343"/>
                </a:lnTo>
                <a:close/>
                <a:moveTo>
                  <a:pt x="14622" y="1879"/>
                </a:moveTo>
                <a:lnTo>
                  <a:pt x="14622" y="2315"/>
                </a:lnTo>
                <a:lnTo>
                  <a:pt x="15133" y="2315"/>
                </a:lnTo>
                <a:lnTo>
                  <a:pt x="15133" y="1879"/>
                </a:lnTo>
                <a:lnTo>
                  <a:pt x="14622" y="1879"/>
                </a:lnTo>
                <a:close/>
                <a:moveTo>
                  <a:pt x="14081" y="1879"/>
                </a:moveTo>
                <a:lnTo>
                  <a:pt x="14081" y="2315"/>
                </a:lnTo>
                <a:lnTo>
                  <a:pt x="14592" y="2315"/>
                </a:lnTo>
                <a:lnTo>
                  <a:pt x="14592" y="1879"/>
                </a:lnTo>
                <a:lnTo>
                  <a:pt x="14081" y="1879"/>
                </a:lnTo>
                <a:close/>
                <a:moveTo>
                  <a:pt x="13539" y="1879"/>
                </a:moveTo>
                <a:lnTo>
                  <a:pt x="13539" y="2315"/>
                </a:lnTo>
                <a:lnTo>
                  <a:pt x="14050" y="2315"/>
                </a:lnTo>
                <a:lnTo>
                  <a:pt x="14050" y="1879"/>
                </a:lnTo>
                <a:lnTo>
                  <a:pt x="13539" y="1879"/>
                </a:lnTo>
                <a:close/>
                <a:moveTo>
                  <a:pt x="12997" y="1879"/>
                </a:moveTo>
                <a:lnTo>
                  <a:pt x="12997" y="2315"/>
                </a:lnTo>
                <a:lnTo>
                  <a:pt x="13508" y="2315"/>
                </a:lnTo>
                <a:lnTo>
                  <a:pt x="13508" y="1879"/>
                </a:lnTo>
                <a:lnTo>
                  <a:pt x="12997" y="1879"/>
                </a:lnTo>
                <a:close/>
                <a:moveTo>
                  <a:pt x="12456" y="1879"/>
                </a:moveTo>
                <a:lnTo>
                  <a:pt x="12456" y="2315"/>
                </a:lnTo>
                <a:lnTo>
                  <a:pt x="12967" y="2315"/>
                </a:lnTo>
                <a:lnTo>
                  <a:pt x="12967" y="1879"/>
                </a:lnTo>
                <a:lnTo>
                  <a:pt x="12456" y="1879"/>
                </a:lnTo>
                <a:close/>
                <a:moveTo>
                  <a:pt x="11914" y="1879"/>
                </a:moveTo>
                <a:lnTo>
                  <a:pt x="11914" y="2315"/>
                </a:lnTo>
                <a:lnTo>
                  <a:pt x="12425" y="2315"/>
                </a:lnTo>
                <a:lnTo>
                  <a:pt x="12425" y="1879"/>
                </a:lnTo>
                <a:lnTo>
                  <a:pt x="11914" y="1879"/>
                </a:lnTo>
                <a:close/>
                <a:moveTo>
                  <a:pt x="11372" y="1879"/>
                </a:moveTo>
                <a:lnTo>
                  <a:pt x="11372" y="2315"/>
                </a:lnTo>
                <a:lnTo>
                  <a:pt x="11883" y="2315"/>
                </a:lnTo>
                <a:lnTo>
                  <a:pt x="11883" y="1879"/>
                </a:lnTo>
                <a:lnTo>
                  <a:pt x="11372" y="1879"/>
                </a:lnTo>
                <a:close/>
                <a:moveTo>
                  <a:pt x="10831" y="1879"/>
                </a:moveTo>
                <a:lnTo>
                  <a:pt x="10831" y="2315"/>
                </a:lnTo>
                <a:lnTo>
                  <a:pt x="11341" y="2315"/>
                </a:lnTo>
                <a:lnTo>
                  <a:pt x="11341" y="1879"/>
                </a:lnTo>
                <a:lnTo>
                  <a:pt x="10831" y="1879"/>
                </a:lnTo>
                <a:close/>
                <a:moveTo>
                  <a:pt x="10289" y="1879"/>
                </a:moveTo>
                <a:lnTo>
                  <a:pt x="10289" y="2315"/>
                </a:lnTo>
                <a:lnTo>
                  <a:pt x="10800" y="2315"/>
                </a:lnTo>
                <a:lnTo>
                  <a:pt x="10800" y="1879"/>
                </a:lnTo>
                <a:lnTo>
                  <a:pt x="10289" y="1879"/>
                </a:lnTo>
                <a:close/>
                <a:moveTo>
                  <a:pt x="9747" y="1879"/>
                </a:moveTo>
                <a:lnTo>
                  <a:pt x="9747" y="2315"/>
                </a:lnTo>
                <a:lnTo>
                  <a:pt x="10258" y="2315"/>
                </a:lnTo>
                <a:lnTo>
                  <a:pt x="10258" y="1879"/>
                </a:lnTo>
                <a:lnTo>
                  <a:pt x="9747" y="1879"/>
                </a:lnTo>
                <a:close/>
                <a:moveTo>
                  <a:pt x="9206" y="1879"/>
                </a:moveTo>
                <a:lnTo>
                  <a:pt x="9206" y="2315"/>
                </a:lnTo>
                <a:lnTo>
                  <a:pt x="9716" y="2315"/>
                </a:lnTo>
                <a:lnTo>
                  <a:pt x="9716" y="1879"/>
                </a:lnTo>
                <a:lnTo>
                  <a:pt x="9206" y="1879"/>
                </a:lnTo>
                <a:close/>
                <a:moveTo>
                  <a:pt x="8664" y="1879"/>
                </a:moveTo>
                <a:lnTo>
                  <a:pt x="8664" y="2315"/>
                </a:lnTo>
                <a:lnTo>
                  <a:pt x="9175" y="2315"/>
                </a:lnTo>
                <a:lnTo>
                  <a:pt x="9175" y="1879"/>
                </a:lnTo>
                <a:lnTo>
                  <a:pt x="8664" y="1879"/>
                </a:lnTo>
                <a:close/>
                <a:moveTo>
                  <a:pt x="8122" y="1879"/>
                </a:moveTo>
                <a:lnTo>
                  <a:pt x="8122" y="2315"/>
                </a:lnTo>
                <a:lnTo>
                  <a:pt x="8633" y="2315"/>
                </a:lnTo>
                <a:lnTo>
                  <a:pt x="8633" y="1879"/>
                </a:lnTo>
                <a:lnTo>
                  <a:pt x="8122" y="1879"/>
                </a:lnTo>
                <a:close/>
                <a:moveTo>
                  <a:pt x="7581" y="1879"/>
                </a:moveTo>
                <a:lnTo>
                  <a:pt x="7581" y="2315"/>
                </a:lnTo>
                <a:lnTo>
                  <a:pt x="8091" y="2315"/>
                </a:lnTo>
                <a:lnTo>
                  <a:pt x="8091" y="1879"/>
                </a:lnTo>
                <a:lnTo>
                  <a:pt x="7581" y="1879"/>
                </a:lnTo>
                <a:close/>
                <a:moveTo>
                  <a:pt x="7039" y="1879"/>
                </a:moveTo>
                <a:lnTo>
                  <a:pt x="7039" y="2315"/>
                </a:lnTo>
                <a:lnTo>
                  <a:pt x="7550" y="2315"/>
                </a:lnTo>
                <a:lnTo>
                  <a:pt x="7550" y="1879"/>
                </a:lnTo>
                <a:lnTo>
                  <a:pt x="7039" y="1879"/>
                </a:lnTo>
                <a:close/>
                <a:moveTo>
                  <a:pt x="6497" y="1879"/>
                </a:moveTo>
                <a:lnTo>
                  <a:pt x="6497" y="2315"/>
                </a:lnTo>
                <a:lnTo>
                  <a:pt x="7008" y="2315"/>
                </a:lnTo>
                <a:lnTo>
                  <a:pt x="7008" y="1879"/>
                </a:lnTo>
                <a:lnTo>
                  <a:pt x="6497" y="1879"/>
                </a:lnTo>
                <a:close/>
                <a:moveTo>
                  <a:pt x="5955" y="1879"/>
                </a:moveTo>
                <a:lnTo>
                  <a:pt x="5955" y="2315"/>
                </a:lnTo>
                <a:lnTo>
                  <a:pt x="6466" y="2315"/>
                </a:lnTo>
                <a:lnTo>
                  <a:pt x="6466" y="1879"/>
                </a:lnTo>
                <a:lnTo>
                  <a:pt x="5955" y="1879"/>
                </a:lnTo>
                <a:close/>
                <a:moveTo>
                  <a:pt x="5414" y="1879"/>
                </a:moveTo>
                <a:lnTo>
                  <a:pt x="5414" y="2315"/>
                </a:lnTo>
                <a:lnTo>
                  <a:pt x="5925" y="2315"/>
                </a:lnTo>
                <a:lnTo>
                  <a:pt x="5925" y="1879"/>
                </a:lnTo>
                <a:lnTo>
                  <a:pt x="5414" y="1879"/>
                </a:lnTo>
                <a:close/>
                <a:moveTo>
                  <a:pt x="4872" y="1879"/>
                </a:moveTo>
                <a:lnTo>
                  <a:pt x="4872" y="2315"/>
                </a:lnTo>
                <a:lnTo>
                  <a:pt x="5383" y="2315"/>
                </a:lnTo>
                <a:lnTo>
                  <a:pt x="5383" y="1879"/>
                </a:lnTo>
                <a:lnTo>
                  <a:pt x="4872" y="1879"/>
                </a:lnTo>
                <a:close/>
                <a:moveTo>
                  <a:pt x="4330" y="1879"/>
                </a:moveTo>
                <a:lnTo>
                  <a:pt x="4330" y="2315"/>
                </a:lnTo>
                <a:lnTo>
                  <a:pt x="4841" y="2315"/>
                </a:lnTo>
                <a:lnTo>
                  <a:pt x="4841" y="1879"/>
                </a:lnTo>
                <a:lnTo>
                  <a:pt x="4330" y="1879"/>
                </a:lnTo>
                <a:close/>
                <a:moveTo>
                  <a:pt x="3789" y="1879"/>
                </a:moveTo>
                <a:lnTo>
                  <a:pt x="3789" y="2315"/>
                </a:lnTo>
                <a:lnTo>
                  <a:pt x="4300" y="2315"/>
                </a:lnTo>
                <a:lnTo>
                  <a:pt x="4300" y="1879"/>
                </a:lnTo>
                <a:lnTo>
                  <a:pt x="3789" y="1879"/>
                </a:lnTo>
                <a:close/>
                <a:moveTo>
                  <a:pt x="3247" y="1879"/>
                </a:moveTo>
                <a:lnTo>
                  <a:pt x="3247" y="2315"/>
                </a:lnTo>
                <a:lnTo>
                  <a:pt x="3758" y="2315"/>
                </a:lnTo>
                <a:lnTo>
                  <a:pt x="3758" y="1879"/>
                </a:lnTo>
                <a:lnTo>
                  <a:pt x="3247" y="1879"/>
                </a:lnTo>
                <a:close/>
                <a:moveTo>
                  <a:pt x="2705" y="1879"/>
                </a:moveTo>
                <a:lnTo>
                  <a:pt x="2705" y="2315"/>
                </a:lnTo>
                <a:lnTo>
                  <a:pt x="3216" y="2315"/>
                </a:lnTo>
                <a:lnTo>
                  <a:pt x="3216" y="1879"/>
                </a:lnTo>
                <a:lnTo>
                  <a:pt x="2705" y="1879"/>
                </a:lnTo>
                <a:close/>
                <a:moveTo>
                  <a:pt x="2164" y="1879"/>
                </a:moveTo>
                <a:lnTo>
                  <a:pt x="2164" y="2315"/>
                </a:lnTo>
                <a:lnTo>
                  <a:pt x="2675" y="2315"/>
                </a:lnTo>
                <a:lnTo>
                  <a:pt x="2675" y="1879"/>
                </a:lnTo>
                <a:lnTo>
                  <a:pt x="2164" y="1879"/>
                </a:lnTo>
                <a:close/>
                <a:moveTo>
                  <a:pt x="1622" y="1879"/>
                </a:moveTo>
                <a:lnTo>
                  <a:pt x="1622" y="2315"/>
                </a:lnTo>
                <a:lnTo>
                  <a:pt x="2133" y="2315"/>
                </a:lnTo>
                <a:lnTo>
                  <a:pt x="2133" y="1879"/>
                </a:lnTo>
                <a:lnTo>
                  <a:pt x="1622" y="1879"/>
                </a:lnTo>
                <a:close/>
                <a:moveTo>
                  <a:pt x="1080" y="1879"/>
                </a:moveTo>
                <a:lnTo>
                  <a:pt x="1080" y="2315"/>
                </a:lnTo>
                <a:lnTo>
                  <a:pt x="1591" y="2315"/>
                </a:lnTo>
                <a:lnTo>
                  <a:pt x="1591" y="1879"/>
                </a:lnTo>
                <a:lnTo>
                  <a:pt x="1080" y="1879"/>
                </a:lnTo>
                <a:close/>
                <a:moveTo>
                  <a:pt x="539" y="1879"/>
                </a:moveTo>
                <a:lnTo>
                  <a:pt x="539" y="2315"/>
                </a:lnTo>
                <a:lnTo>
                  <a:pt x="1049" y="2315"/>
                </a:lnTo>
                <a:lnTo>
                  <a:pt x="1049" y="1879"/>
                </a:lnTo>
                <a:lnTo>
                  <a:pt x="539" y="1879"/>
                </a:lnTo>
                <a:close/>
                <a:moveTo>
                  <a:pt x="31" y="1879"/>
                </a:moveTo>
                <a:lnTo>
                  <a:pt x="31" y="2315"/>
                </a:lnTo>
                <a:lnTo>
                  <a:pt x="508" y="2315"/>
                </a:lnTo>
                <a:lnTo>
                  <a:pt x="508" y="1879"/>
                </a:lnTo>
                <a:lnTo>
                  <a:pt x="31" y="1879"/>
                </a:lnTo>
                <a:close/>
                <a:moveTo>
                  <a:pt x="14622" y="1416"/>
                </a:moveTo>
                <a:lnTo>
                  <a:pt x="14622" y="1851"/>
                </a:lnTo>
                <a:lnTo>
                  <a:pt x="15133" y="1851"/>
                </a:lnTo>
                <a:lnTo>
                  <a:pt x="15133" y="1416"/>
                </a:lnTo>
                <a:lnTo>
                  <a:pt x="14622" y="1416"/>
                </a:lnTo>
                <a:close/>
                <a:moveTo>
                  <a:pt x="14081" y="1416"/>
                </a:moveTo>
                <a:lnTo>
                  <a:pt x="14081" y="1851"/>
                </a:lnTo>
                <a:lnTo>
                  <a:pt x="14592" y="1851"/>
                </a:lnTo>
                <a:lnTo>
                  <a:pt x="14592" y="1416"/>
                </a:lnTo>
                <a:lnTo>
                  <a:pt x="14081" y="1416"/>
                </a:lnTo>
                <a:close/>
                <a:moveTo>
                  <a:pt x="13539" y="1416"/>
                </a:moveTo>
                <a:lnTo>
                  <a:pt x="13539" y="1851"/>
                </a:lnTo>
                <a:lnTo>
                  <a:pt x="14050" y="1851"/>
                </a:lnTo>
                <a:lnTo>
                  <a:pt x="14050" y="1416"/>
                </a:lnTo>
                <a:lnTo>
                  <a:pt x="13539" y="1416"/>
                </a:lnTo>
                <a:close/>
                <a:moveTo>
                  <a:pt x="12997" y="1416"/>
                </a:moveTo>
                <a:lnTo>
                  <a:pt x="12997" y="1851"/>
                </a:lnTo>
                <a:lnTo>
                  <a:pt x="13508" y="1851"/>
                </a:lnTo>
                <a:lnTo>
                  <a:pt x="13508" y="1416"/>
                </a:lnTo>
                <a:lnTo>
                  <a:pt x="12997" y="1416"/>
                </a:lnTo>
                <a:close/>
                <a:moveTo>
                  <a:pt x="12456" y="1416"/>
                </a:moveTo>
                <a:lnTo>
                  <a:pt x="12456" y="1851"/>
                </a:lnTo>
                <a:lnTo>
                  <a:pt x="12967" y="1851"/>
                </a:lnTo>
                <a:lnTo>
                  <a:pt x="12967" y="1416"/>
                </a:lnTo>
                <a:lnTo>
                  <a:pt x="12456" y="1416"/>
                </a:lnTo>
                <a:close/>
                <a:moveTo>
                  <a:pt x="11914" y="1416"/>
                </a:moveTo>
                <a:lnTo>
                  <a:pt x="11914" y="1851"/>
                </a:lnTo>
                <a:lnTo>
                  <a:pt x="12425" y="1851"/>
                </a:lnTo>
                <a:lnTo>
                  <a:pt x="12425" y="1416"/>
                </a:lnTo>
                <a:lnTo>
                  <a:pt x="11914" y="1416"/>
                </a:lnTo>
                <a:close/>
                <a:moveTo>
                  <a:pt x="11372" y="1416"/>
                </a:moveTo>
                <a:lnTo>
                  <a:pt x="11372" y="1851"/>
                </a:lnTo>
                <a:lnTo>
                  <a:pt x="11883" y="1851"/>
                </a:lnTo>
                <a:lnTo>
                  <a:pt x="11883" y="1416"/>
                </a:lnTo>
                <a:lnTo>
                  <a:pt x="11372" y="1416"/>
                </a:lnTo>
                <a:close/>
                <a:moveTo>
                  <a:pt x="10831" y="1416"/>
                </a:moveTo>
                <a:lnTo>
                  <a:pt x="10831" y="1851"/>
                </a:lnTo>
                <a:lnTo>
                  <a:pt x="11341" y="1851"/>
                </a:lnTo>
                <a:lnTo>
                  <a:pt x="11341" y="1416"/>
                </a:lnTo>
                <a:lnTo>
                  <a:pt x="10831" y="1416"/>
                </a:lnTo>
                <a:close/>
                <a:moveTo>
                  <a:pt x="10289" y="1416"/>
                </a:moveTo>
                <a:lnTo>
                  <a:pt x="10289" y="1851"/>
                </a:lnTo>
                <a:lnTo>
                  <a:pt x="10800" y="1851"/>
                </a:lnTo>
                <a:lnTo>
                  <a:pt x="10800" y="1416"/>
                </a:lnTo>
                <a:lnTo>
                  <a:pt x="10289" y="1416"/>
                </a:lnTo>
                <a:close/>
                <a:moveTo>
                  <a:pt x="9747" y="1416"/>
                </a:moveTo>
                <a:lnTo>
                  <a:pt x="9747" y="1851"/>
                </a:lnTo>
                <a:lnTo>
                  <a:pt x="10258" y="1851"/>
                </a:lnTo>
                <a:lnTo>
                  <a:pt x="10258" y="1416"/>
                </a:lnTo>
                <a:lnTo>
                  <a:pt x="9747" y="1416"/>
                </a:lnTo>
                <a:close/>
                <a:moveTo>
                  <a:pt x="9206" y="1416"/>
                </a:moveTo>
                <a:lnTo>
                  <a:pt x="9206" y="1851"/>
                </a:lnTo>
                <a:lnTo>
                  <a:pt x="9716" y="1851"/>
                </a:lnTo>
                <a:lnTo>
                  <a:pt x="9716" y="1416"/>
                </a:lnTo>
                <a:lnTo>
                  <a:pt x="9206" y="1416"/>
                </a:lnTo>
                <a:close/>
                <a:moveTo>
                  <a:pt x="8664" y="1416"/>
                </a:moveTo>
                <a:lnTo>
                  <a:pt x="8664" y="1851"/>
                </a:lnTo>
                <a:lnTo>
                  <a:pt x="9175" y="1851"/>
                </a:lnTo>
                <a:lnTo>
                  <a:pt x="9175" y="1416"/>
                </a:lnTo>
                <a:lnTo>
                  <a:pt x="8664" y="1416"/>
                </a:lnTo>
                <a:close/>
                <a:moveTo>
                  <a:pt x="8122" y="1416"/>
                </a:moveTo>
                <a:lnTo>
                  <a:pt x="8122" y="1851"/>
                </a:lnTo>
                <a:lnTo>
                  <a:pt x="8633" y="1851"/>
                </a:lnTo>
                <a:lnTo>
                  <a:pt x="8633" y="1416"/>
                </a:lnTo>
                <a:lnTo>
                  <a:pt x="8122" y="1416"/>
                </a:lnTo>
                <a:close/>
                <a:moveTo>
                  <a:pt x="7581" y="1416"/>
                </a:moveTo>
                <a:lnTo>
                  <a:pt x="7581" y="1851"/>
                </a:lnTo>
                <a:lnTo>
                  <a:pt x="8091" y="1851"/>
                </a:lnTo>
                <a:lnTo>
                  <a:pt x="8091" y="1416"/>
                </a:lnTo>
                <a:lnTo>
                  <a:pt x="7581" y="1416"/>
                </a:lnTo>
                <a:close/>
                <a:moveTo>
                  <a:pt x="7039" y="1416"/>
                </a:moveTo>
                <a:lnTo>
                  <a:pt x="7039" y="1851"/>
                </a:lnTo>
                <a:lnTo>
                  <a:pt x="7550" y="1851"/>
                </a:lnTo>
                <a:lnTo>
                  <a:pt x="7550" y="1416"/>
                </a:lnTo>
                <a:lnTo>
                  <a:pt x="7039" y="1416"/>
                </a:lnTo>
                <a:close/>
                <a:moveTo>
                  <a:pt x="6497" y="1416"/>
                </a:moveTo>
                <a:lnTo>
                  <a:pt x="6497" y="1851"/>
                </a:lnTo>
                <a:lnTo>
                  <a:pt x="7008" y="1851"/>
                </a:lnTo>
                <a:lnTo>
                  <a:pt x="7008" y="1416"/>
                </a:lnTo>
                <a:lnTo>
                  <a:pt x="6497" y="1416"/>
                </a:lnTo>
                <a:close/>
                <a:moveTo>
                  <a:pt x="5955" y="1416"/>
                </a:moveTo>
                <a:lnTo>
                  <a:pt x="5955" y="1851"/>
                </a:lnTo>
                <a:lnTo>
                  <a:pt x="6466" y="1851"/>
                </a:lnTo>
                <a:lnTo>
                  <a:pt x="6466" y="1416"/>
                </a:lnTo>
                <a:lnTo>
                  <a:pt x="5955" y="1416"/>
                </a:lnTo>
                <a:close/>
                <a:moveTo>
                  <a:pt x="5414" y="1416"/>
                </a:moveTo>
                <a:lnTo>
                  <a:pt x="5414" y="1851"/>
                </a:lnTo>
                <a:lnTo>
                  <a:pt x="5925" y="1851"/>
                </a:lnTo>
                <a:lnTo>
                  <a:pt x="5925" y="1416"/>
                </a:lnTo>
                <a:lnTo>
                  <a:pt x="5414" y="1416"/>
                </a:lnTo>
                <a:close/>
                <a:moveTo>
                  <a:pt x="4872" y="1416"/>
                </a:moveTo>
                <a:lnTo>
                  <a:pt x="4872" y="1851"/>
                </a:lnTo>
                <a:lnTo>
                  <a:pt x="5383" y="1851"/>
                </a:lnTo>
                <a:lnTo>
                  <a:pt x="5383" y="1416"/>
                </a:lnTo>
                <a:lnTo>
                  <a:pt x="4872" y="1416"/>
                </a:lnTo>
                <a:close/>
                <a:moveTo>
                  <a:pt x="4330" y="1416"/>
                </a:moveTo>
                <a:lnTo>
                  <a:pt x="4330" y="1851"/>
                </a:lnTo>
                <a:lnTo>
                  <a:pt x="4841" y="1851"/>
                </a:lnTo>
                <a:lnTo>
                  <a:pt x="4841" y="1416"/>
                </a:lnTo>
                <a:lnTo>
                  <a:pt x="4330" y="1416"/>
                </a:lnTo>
                <a:close/>
                <a:moveTo>
                  <a:pt x="3789" y="1416"/>
                </a:moveTo>
                <a:lnTo>
                  <a:pt x="3789" y="1851"/>
                </a:lnTo>
                <a:lnTo>
                  <a:pt x="4300" y="1851"/>
                </a:lnTo>
                <a:lnTo>
                  <a:pt x="4300" y="1416"/>
                </a:lnTo>
                <a:lnTo>
                  <a:pt x="3789" y="1416"/>
                </a:lnTo>
                <a:close/>
                <a:moveTo>
                  <a:pt x="3247" y="1416"/>
                </a:moveTo>
                <a:lnTo>
                  <a:pt x="3247" y="1851"/>
                </a:lnTo>
                <a:lnTo>
                  <a:pt x="3758" y="1851"/>
                </a:lnTo>
                <a:lnTo>
                  <a:pt x="3758" y="1416"/>
                </a:lnTo>
                <a:lnTo>
                  <a:pt x="3247" y="1416"/>
                </a:lnTo>
                <a:close/>
                <a:moveTo>
                  <a:pt x="2705" y="1416"/>
                </a:moveTo>
                <a:lnTo>
                  <a:pt x="2705" y="1851"/>
                </a:lnTo>
                <a:lnTo>
                  <a:pt x="3216" y="1851"/>
                </a:lnTo>
                <a:lnTo>
                  <a:pt x="3216" y="1416"/>
                </a:lnTo>
                <a:lnTo>
                  <a:pt x="2705" y="1416"/>
                </a:lnTo>
                <a:close/>
                <a:moveTo>
                  <a:pt x="2164" y="1416"/>
                </a:moveTo>
                <a:lnTo>
                  <a:pt x="2164" y="1851"/>
                </a:lnTo>
                <a:lnTo>
                  <a:pt x="2675" y="1851"/>
                </a:lnTo>
                <a:lnTo>
                  <a:pt x="2675" y="1416"/>
                </a:lnTo>
                <a:lnTo>
                  <a:pt x="2164" y="1416"/>
                </a:lnTo>
                <a:close/>
                <a:moveTo>
                  <a:pt x="1622" y="1416"/>
                </a:moveTo>
                <a:lnTo>
                  <a:pt x="1622" y="1851"/>
                </a:lnTo>
                <a:lnTo>
                  <a:pt x="2133" y="1851"/>
                </a:lnTo>
                <a:lnTo>
                  <a:pt x="2133" y="1416"/>
                </a:lnTo>
                <a:lnTo>
                  <a:pt x="1622" y="1416"/>
                </a:lnTo>
                <a:close/>
                <a:moveTo>
                  <a:pt x="1080" y="1416"/>
                </a:moveTo>
                <a:lnTo>
                  <a:pt x="1080" y="1851"/>
                </a:lnTo>
                <a:lnTo>
                  <a:pt x="1591" y="1851"/>
                </a:lnTo>
                <a:lnTo>
                  <a:pt x="1591" y="1416"/>
                </a:lnTo>
                <a:lnTo>
                  <a:pt x="1080" y="1416"/>
                </a:lnTo>
                <a:close/>
                <a:moveTo>
                  <a:pt x="539" y="1416"/>
                </a:moveTo>
                <a:lnTo>
                  <a:pt x="539" y="1851"/>
                </a:lnTo>
                <a:lnTo>
                  <a:pt x="1049" y="1851"/>
                </a:lnTo>
                <a:lnTo>
                  <a:pt x="1049" y="1416"/>
                </a:lnTo>
                <a:lnTo>
                  <a:pt x="539" y="1416"/>
                </a:lnTo>
                <a:close/>
                <a:moveTo>
                  <a:pt x="31" y="1416"/>
                </a:moveTo>
                <a:lnTo>
                  <a:pt x="31" y="1851"/>
                </a:lnTo>
                <a:lnTo>
                  <a:pt x="508" y="1851"/>
                </a:lnTo>
                <a:lnTo>
                  <a:pt x="508" y="1416"/>
                </a:lnTo>
                <a:lnTo>
                  <a:pt x="31" y="1416"/>
                </a:lnTo>
                <a:close/>
                <a:moveTo>
                  <a:pt x="14622" y="952"/>
                </a:moveTo>
                <a:lnTo>
                  <a:pt x="14622" y="1387"/>
                </a:lnTo>
                <a:lnTo>
                  <a:pt x="15133" y="1387"/>
                </a:lnTo>
                <a:lnTo>
                  <a:pt x="15133" y="952"/>
                </a:lnTo>
                <a:lnTo>
                  <a:pt x="14622" y="952"/>
                </a:lnTo>
                <a:close/>
                <a:moveTo>
                  <a:pt x="14081" y="952"/>
                </a:moveTo>
                <a:lnTo>
                  <a:pt x="14081" y="1387"/>
                </a:lnTo>
                <a:lnTo>
                  <a:pt x="14592" y="1387"/>
                </a:lnTo>
                <a:lnTo>
                  <a:pt x="14592" y="952"/>
                </a:lnTo>
                <a:lnTo>
                  <a:pt x="14081" y="952"/>
                </a:lnTo>
                <a:close/>
                <a:moveTo>
                  <a:pt x="13539" y="952"/>
                </a:moveTo>
                <a:lnTo>
                  <a:pt x="13539" y="1387"/>
                </a:lnTo>
                <a:lnTo>
                  <a:pt x="14050" y="1387"/>
                </a:lnTo>
                <a:lnTo>
                  <a:pt x="14050" y="952"/>
                </a:lnTo>
                <a:lnTo>
                  <a:pt x="13539" y="952"/>
                </a:lnTo>
                <a:close/>
                <a:moveTo>
                  <a:pt x="12997" y="952"/>
                </a:moveTo>
                <a:lnTo>
                  <a:pt x="12997" y="1387"/>
                </a:lnTo>
                <a:lnTo>
                  <a:pt x="13508" y="1387"/>
                </a:lnTo>
                <a:lnTo>
                  <a:pt x="13508" y="952"/>
                </a:lnTo>
                <a:lnTo>
                  <a:pt x="12997" y="952"/>
                </a:lnTo>
                <a:close/>
                <a:moveTo>
                  <a:pt x="12456" y="952"/>
                </a:moveTo>
                <a:lnTo>
                  <a:pt x="12456" y="1387"/>
                </a:lnTo>
                <a:lnTo>
                  <a:pt x="12967" y="1387"/>
                </a:lnTo>
                <a:lnTo>
                  <a:pt x="12967" y="952"/>
                </a:lnTo>
                <a:lnTo>
                  <a:pt x="12456" y="952"/>
                </a:lnTo>
                <a:close/>
                <a:moveTo>
                  <a:pt x="11914" y="952"/>
                </a:moveTo>
                <a:lnTo>
                  <a:pt x="11914" y="1387"/>
                </a:lnTo>
                <a:lnTo>
                  <a:pt x="12425" y="1387"/>
                </a:lnTo>
                <a:lnTo>
                  <a:pt x="12425" y="952"/>
                </a:lnTo>
                <a:lnTo>
                  <a:pt x="11914" y="952"/>
                </a:lnTo>
                <a:close/>
                <a:moveTo>
                  <a:pt x="11372" y="952"/>
                </a:moveTo>
                <a:lnTo>
                  <a:pt x="11372" y="1387"/>
                </a:lnTo>
                <a:lnTo>
                  <a:pt x="11883" y="1387"/>
                </a:lnTo>
                <a:lnTo>
                  <a:pt x="11883" y="952"/>
                </a:lnTo>
                <a:lnTo>
                  <a:pt x="11372" y="952"/>
                </a:lnTo>
                <a:close/>
                <a:moveTo>
                  <a:pt x="10831" y="952"/>
                </a:moveTo>
                <a:lnTo>
                  <a:pt x="10831" y="1387"/>
                </a:lnTo>
                <a:lnTo>
                  <a:pt x="11341" y="1387"/>
                </a:lnTo>
                <a:lnTo>
                  <a:pt x="11341" y="952"/>
                </a:lnTo>
                <a:lnTo>
                  <a:pt x="10831" y="952"/>
                </a:lnTo>
                <a:close/>
                <a:moveTo>
                  <a:pt x="10289" y="952"/>
                </a:moveTo>
                <a:lnTo>
                  <a:pt x="10289" y="1387"/>
                </a:lnTo>
                <a:lnTo>
                  <a:pt x="10800" y="1387"/>
                </a:lnTo>
                <a:lnTo>
                  <a:pt x="10800" y="952"/>
                </a:lnTo>
                <a:lnTo>
                  <a:pt x="10289" y="952"/>
                </a:lnTo>
                <a:close/>
                <a:moveTo>
                  <a:pt x="9747" y="952"/>
                </a:moveTo>
                <a:lnTo>
                  <a:pt x="9747" y="1387"/>
                </a:lnTo>
                <a:lnTo>
                  <a:pt x="10258" y="1387"/>
                </a:lnTo>
                <a:lnTo>
                  <a:pt x="10258" y="952"/>
                </a:lnTo>
                <a:lnTo>
                  <a:pt x="9747" y="952"/>
                </a:lnTo>
                <a:close/>
                <a:moveTo>
                  <a:pt x="9206" y="952"/>
                </a:moveTo>
                <a:lnTo>
                  <a:pt x="9206" y="1387"/>
                </a:lnTo>
                <a:lnTo>
                  <a:pt x="9716" y="1387"/>
                </a:lnTo>
                <a:lnTo>
                  <a:pt x="9716" y="952"/>
                </a:lnTo>
                <a:lnTo>
                  <a:pt x="9206" y="952"/>
                </a:lnTo>
                <a:close/>
                <a:moveTo>
                  <a:pt x="8664" y="952"/>
                </a:moveTo>
                <a:lnTo>
                  <a:pt x="8664" y="1387"/>
                </a:lnTo>
                <a:lnTo>
                  <a:pt x="9175" y="1387"/>
                </a:lnTo>
                <a:lnTo>
                  <a:pt x="9175" y="952"/>
                </a:lnTo>
                <a:lnTo>
                  <a:pt x="8664" y="952"/>
                </a:lnTo>
                <a:close/>
                <a:moveTo>
                  <a:pt x="8122" y="952"/>
                </a:moveTo>
                <a:lnTo>
                  <a:pt x="8122" y="1387"/>
                </a:lnTo>
                <a:lnTo>
                  <a:pt x="8633" y="1387"/>
                </a:lnTo>
                <a:lnTo>
                  <a:pt x="8633" y="952"/>
                </a:lnTo>
                <a:lnTo>
                  <a:pt x="8122" y="952"/>
                </a:lnTo>
                <a:close/>
                <a:moveTo>
                  <a:pt x="7581" y="952"/>
                </a:moveTo>
                <a:lnTo>
                  <a:pt x="7581" y="1387"/>
                </a:lnTo>
                <a:lnTo>
                  <a:pt x="8091" y="1387"/>
                </a:lnTo>
                <a:lnTo>
                  <a:pt x="8091" y="952"/>
                </a:lnTo>
                <a:lnTo>
                  <a:pt x="7581" y="952"/>
                </a:lnTo>
                <a:close/>
                <a:moveTo>
                  <a:pt x="7039" y="952"/>
                </a:moveTo>
                <a:lnTo>
                  <a:pt x="7039" y="1387"/>
                </a:lnTo>
                <a:lnTo>
                  <a:pt x="7550" y="1387"/>
                </a:lnTo>
                <a:lnTo>
                  <a:pt x="7550" y="952"/>
                </a:lnTo>
                <a:lnTo>
                  <a:pt x="7039" y="952"/>
                </a:lnTo>
                <a:close/>
                <a:moveTo>
                  <a:pt x="6497" y="952"/>
                </a:moveTo>
                <a:lnTo>
                  <a:pt x="6497" y="1387"/>
                </a:lnTo>
                <a:lnTo>
                  <a:pt x="7008" y="1387"/>
                </a:lnTo>
                <a:lnTo>
                  <a:pt x="7008" y="952"/>
                </a:lnTo>
                <a:lnTo>
                  <a:pt x="6497" y="952"/>
                </a:lnTo>
                <a:close/>
                <a:moveTo>
                  <a:pt x="5955" y="952"/>
                </a:moveTo>
                <a:lnTo>
                  <a:pt x="5955" y="1387"/>
                </a:lnTo>
                <a:lnTo>
                  <a:pt x="6466" y="1387"/>
                </a:lnTo>
                <a:lnTo>
                  <a:pt x="6466" y="952"/>
                </a:lnTo>
                <a:lnTo>
                  <a:pt x="5955" y="952"/>
                </a:lnTo>
                <a:close/>
                <a:moveTo>
                  <a:pt x="5414" y="952"/>
                </a:moveTo>
                <a:lnTo>
                  <a:pt x="5414" y="1387"/>
                </a:lnTo>
                <a:lnTo>
                  <a:pt x="5925" y="1387"/>
                </a:lnTo>
                <a:lnTo>
                  <a:pt x="5925" y="952"/>
                </a:lnTo>
                <a:lnTo>
                  <a:pt x="5414" y="952"/>
                </a:lnTo>
                <a:close/>
                <a:moveTo>
                  <a:pt x="4872" y="952"/>
                </a:moveTo>
                <a:lnTo>
                  <a:pt x="4872" y="1387"/>
                </a:lnTo>
                <a:lnTo>
                  <a:pt x="5383" y="1387"/>
                </a:lnTo>
                <a:lnTo>
                  <a:pt x="5383" y="952"/>
                </a:lnTo>
                <a:lnTo>
                  <a:pt x="4872" y="952"/>
                </a:lnTo>
                <a:close/>
                <a:moveTo>
                  <a:pt x="4330" y="952"/>
                </a:moveTo>
                <a:lnTo>
                  <a:pt x="4330" y="1387"/>
                </a:lnTo>
                <a:lnTo>
                  <a:pt x="4841" y="1387"/>
                </a:lnTo>
                <a:lnTo>
                  <a:pt x="4841" y="952"/>
                </a:lnTo>
                <a:lnTo>
                  <a:pt x="4330" y="952"/>
                </a:lnTo>
                <a:close/>
                <a:moveTo>
                  <a:pt x="3789" y="952"/>
                </a:moveTo>
                <a:lnTo>
                  <a:pt x="3789" y="1387"/>
                </a:lnTo>
                <a:lnTo>
                  <a:pt x="4300" y="1387"/>
                </a:lnTo>
                <a:lnTo>
                  <a:pt x="4300" y="952"/>
                </a:lnTo>
                <a:lnTo>
                  <a:pt x="3789" y="952"/>
                </a:lnTo>
                <a:close/>
                <a:moveTo>
                  <a:pt x="3247" y="952"/>
                </a:moveTo>
                <a:lnTo>
                  <a:pt x="3247" y="1387"/>
                </a:lnTo>
                <a:lnTo>
                  <a:pt x="3758" y="1387"/>
                </a:lnTo>
                <a:lnTo>
                  <a:pt x="3758" y="952"/>
                </a:lnTo>
                <a:lnTo>
                  <a:pt x="3247" y="952"/>
                </a:lnTo>
                <a:close/>
                <a:moveTo>
                  <a:pt x="2705" y="952"/>
                </a:moveTo>
                <a:lnTo>
                  <a:pt x="2705" y="1387"/>
                </a:lnTo>
                <a:lnTo>
                  <a:pt x="3216" y="1387"/>
                </a:lnTo>
                <a:lnTo>
                  <a:pt x="3216" y="952"/>
                </a:lnTo>
                <a:lnTo>
                  <a:pt x="2705" y="952"/>
                </a:lnTo>
                <a:close/>
                <a:moveTo>
                  <a:pt x="2164" y="952"/>
                </a:moveTo>
                <a:lnTo>
                  <a:pt x="2164" y="1387"/>
                </a:lnTo>
                <a:lnTo>
                  <a:pt x="2675" y="1387"/>
                </a:lnTo>
                <a:lnTo>
                  <a:pt x="2675" y="952"/>
                </a:lnTo>
                <a:lnTo>
                  <a:pt x="2164" y="952"/>
                </a:lnTo>
                <a:close/>
                <a:moveTo>
                  <a:pt x="1622" y="952"/>
                </a:moveTo>
                <a:lnTo>
                  <a:pt x="1622" y="1387"/>
                </a:lnTo>
                <a:lnTo>
                  <a:pt x="2133" y="1387"/>
                </a:lnTo>
                <a:lnTo>
                  <a:pt x="2133" y="952"/>
                </a:lnTo>
                <a:lnTo>
                  <a:pt x="1622" y="952"/>
                </a:lnTo>
                <a:close/>
                <a:moveTo>
                  <a:pt x="1080" y="952"/>
                </a:moveTo>
                <a:lnTo>
                  <a:pt x="1080" y="1387"/>
                </a:lnTo>
                <a:lnTo>
                  <a:pt x="1591" y="1387"/>
                </a:lnTo>
                <a:lnTo>
                  <a:pt x="1591" y="952"/>
                </a:lnTo>
                <a:lnTo>
                  <a:pt x="1080" y="952"/>
                </a:lnTo>
                <a:close/>
                <a:moveTo>
                  <a:pt x="539" y="952"/>
                </a:moveTo>
                <a:lnTo>
                  <a:pt x="539" y="1387"/>
                </a:lnTo>
                <a:lnTo>
                  <a:pt x="1049" y="1387"/>
                </a:lnTo>
                <a:lnTo>
                  <a:pt x="1049" y="952"/>
                </a:lnTo>
                <a:lnTo>
                  <a:pt x="539" y="952"/>
                </a:lnTo>
                <a:close/>
                <a:moveTo>
                  <a:pt x="31" y="952"/>
                </a:moveTo>
                <a:lnTo>
                  <a:pt x="31" y="1387"/>
                </a:lnTo>
                <a:lnTo>
                  <a:pt x="508" y="1387"/>
                </a:lnTo>
                <a:lnTo>
                  <a:pt x="508" y="952"/>
                </a:lnTo>
                <a:lnTo>
                  <a:pt x="31" y="952"/>
                </a:lnTo>
                <a:close/>
                <a:moveTo>
                  <a:pt x="14622" y="488"/>
                </a:moveTo>
                <a:lnTo>
                  <a:pt x="14622" y="923"/>
                </a:lnTo>
                <a:lnTo>
                  <a:pt x="15133" y="923"/>
                </a:lnTo>
                <a:lnTo>
                  <a:pt x="15133" y="488"/>
                </a:lnTo>
                <a:lnTo>
                  <a:pt x="14622" y="488"/>
                </a:lnTo>
                <a:close/>
                <a:moveTo>
                  <a:pt x="14081" y="488"/>
                </a:moveTo>
                <a:lnTo>
                  <a:pt x="14081" y="923"/>
                </a:lnTo>
                <a:lnTo>
                  <a:pt x="14592" y="923"/>
                </a:lnTo>
                <a:lnTo>
                  <a:pt x="14592" y="488"/>
                </a:lnTo>
                <a:lnTo>
                  <a:pt x="14081" y="488"/>
                </a:lnTo>
                <a:close/>
                <a:moveTo>
                  <a:pt x="13539" y="488"/>
                </a:moveTo>
                <a:lnTo>
                  <a:pt x="13539" y="923"/>
                </a:lnTo>
                <a:lnTo>
                  <a:pt x="14050" y="923"/>
                </a:lnTo>
                <a:lnTo>
                  <a:pt x="14050" y="488"/>
                </a:lnTo>
                <a:lnTo>
                  <a:pt x="13539" y="488"/>
                </a:lnTo>
                <a:close/>
                <a:moveTo>
                  <a:pt x="12997" y="488"/>
                </a:moveTo>
                <a:lnTo>
                  <a:pt x="12997" y="923"/>
                </a:lnTo>
                <a:lnTo>
                  <a:pt x="13508" y="923"/>
                </a:lnTo>
                <a:lnTo>
                  <a:pt x="13508" y="488"/>
                </a:lnTo>
                <a:lnTo>
                  <a:pt x="12997" y="488"/>
                </a:lnTo>
                <a:close/>
                <a:moveTo>
                  <a:pt x="12456" y="488"/>
                </a:moveTo>
                <a:lnTo>
                  <a:pt x="12456" y="923"/>
                </a:lnTo>
                <a:lnTo>
                  <a:pt x="12967" y="923"/>
                </a:lnTo>
                <a:lnTo>
                  <a:pt x="12967" y="488"/>
                </a:lnTo>
                <a:lnTo>
                  <a:pt x="12456" y="488"/>
                </a:lnTo>
                <a:close/>
                <a:moveTo>
                  <a:pt x="11914" y="488"/>
                </a:moveTo>
                <a:lnTo>
                  <a:pt x="11914" y="923"/>
                </a:lnTo>
                <a:lnTo>
                  <a:pt x="12425" y="923"/>
                </a:lnTo>
                <a:lnTo>
                  <a:pt x="12425" y="488"/>
                </a:lnTo>
                <a:lnTo>
                  <a:pt x="11914" y="488"/>
                </a:lnTo>
                <a:close/>
                <a:moveTo>
                  <a:pt x="11372" y="488"/>
                </a:moveTo>
                <a:lnTo>
                  <a:pt x="11372" y="923"/>
                </a:lnTo>
                <a:lnTo>
                  <a:pt x="11883" y="923"/>
                </a:lnTo>
                <a:lnTo>
                  <a:pt x="11883" y="488"/>
                </a:lnTo>
                <a:lnTo>
                  <a:pt x="11372" y="488"/>
                </a:lnTo>
                <a:close/>
                <a:moveTo>
                  <a:pt x="10831" y="488"/>
                </a:moveTo>
                <a:lnTo>
                  <a:pt x="10831" y="923"/>
                </a:lnTo>
                <a:lnTo>
                  <a:pt x="11341" y="923"/>
                </a:lnTo>
                <a:lnTo>
                  <a:pt x="11341" y="488"/>
                </a:lnTo>
                <a:lnTo>
                  <a:pt x="10831" y="488"/>
                </a:lnTo>
                <a:close/>
                <a:moveTo>
                  <a:pt x="10289" y="488"/>
                </a:moveTo>
                <a:lnTo>
                  <a:pt x="10289" y="923"/>
                </a:lnTo>
                <a:lnTo>
                  <a:pt x="10800" y="923"/>
                </a:lnTo>
                <a:lnTo>
                  <a:pt x="10800" y="488"/>
                </a:lnTo>
                <a:lnTo>
                  <a:pt x="10289" y="488"/>
                </a:lnTo>
                <a:close/>
                <a:moveTo>
                  <a:pt x="9747" y="488"/>
                </a:moveTo>
                <a:lnTo>
                  <a:pt x="9747" y="923"/>
                </a:lnTo>
                <a:lnTo>
                  <a:pt x="10258" y="923"/>
                </a:lnTo>
                <a:lnTo>
                  <a:pt x="10258" y="488"/>
                </a:lnTo>
                <a:lnTo>
                  <a:pt x="9747" y="488"/>
                </a:lnTo>
                <a:close/>
                <a:moveTo>
                  <a:pt x="9206" y="488"/>
                </a:moveTo>
                <a:lnTo>
                  <a:pt x="9206" y="923"/>
                </a:lnTo>
                <a:lnTo>
                  <a:pt x="9716" y="923"/>
                </a:lnTo>
                <a:lnTo>
                  <a:pt x="9716" y="488"/>
                </a:lnTo>
                <a:lnTo>
                  <a:pt x="9206" y="488"/>
                </a:lnTo>
                <a:close/>
                <a:moveTo>
                  <a:pt x="8664" y="488"/>
                </a:moveTo>
                <a:lnTo>
                  <a:pt x="8664" y="923"/>
                </a:lnTo>
                <a:lnTo>
                  <a:pt x="9175" y="923"/>
                </a:lnTo>
                <a:lnTo>
                  <a:pt x="9175" y="488"/>
                </a:lnTo>
                <a:lnTo>
                  <a:pt x="8664" y="488"/>
                </a:lnTo>
                <a:close/>
                <a:moveTo>
                  <a:pt x="8122" y="488"/>
                </a:moveTo>
                <a:lnTo>
                  <a:pt x="8122" y="923"/>
                </a:lnTo>
                <a:lnTo>
                  <a:pt x="8633" y="923"/>
                </a:lnTo>
                <a:lnTo>
                  <a:pt x="8633" y="488"/>
                </a:lnTo>
                <a:lnTo>
                  <a:pt x="8122" y="488"/>
                </a:lnTo>
                <a:close/>
                <a:moveTo>
                  <a:pt x="7581" y="488"/>
                </a:moveTo>
                <a:lnTo>
                  <a:pt x="7581" y="923"/>
                </a:lnTo>
                <a:lnTo>
                  <a:pt x="8091" y="923"/>
                </a:lnTo>
                <a:lnTo>
                  <a:pt x="8091" y="488"/>
                </a:lnTo>
                <a:lnTo>
                  <a:pt x="7581" y="488"/>
                </a:lnTo>
                <a:close/>
                <a:moveTo>
                  <a:pt x="7039" y="488"/>
                </a:moveTo>
                <a:lnTo>
                  <a:pt x="7039" y="923"/>
                </a:lnTo>
                <a:lnTo>
                  <a:pt x="7550" y="923"/>
                </a:lnTo>
                <a:lnTo>
                  <a:pt x="7550" y="488"/>
                </a:lnTo>
                <a:lnTo>
                  <a:pt x="7039" y="488"/>
                </a:lnTo>
                <a:close/>
                <a:moveTo>
                  <a:pt x="6497" y="488"/>
                </a:moveTo>
                <a:lnTo>
                  <a:pt x="6497" y="923"/>
                </a:lnTo>
                <a:lnTo>
                  <a:pt x="7008" y="923"/>
                </a:lnTo>
                <a:lnTo>
                  <a:pt x="7008" y="488"/>
                </a:lnTo>
                <a:lnTo>
                  <a:pt x="6497" y="488"/>
                </a:lnTo>
                <a:close/>
                <a:moveTo>
                  <a:pt x="5955" y="488"/>
                </a:moveTo>
                <a:lnTo>
                  <a:pt x="5955" y="923"/>
                </a:lnTo>
                <a:lnTo>
                  <a:pt x="6466" y="923"/>
                </a:lnTo>
                <a:lnTo>
                  <a:pt x="6466" y="488"/>
                </a:lnTo>
                <a:lnTo>
                  <a:pt x="5955" y="488"/>
                </a:lnTo>
                <a:close/>
                <a:moveTo>
                  <a:pt x="5414" y="488"/>
                </a:moveTo>
                <a:lnTo>
                  <a:pt x="5414" y="923"/>
                </a:lnTo>
                <a:lnTo>
                  <a:pt x="5925" y="923"/>
                </a:lnTo>
                <a:lnTo>
                  <a:pt x="5925" y="488"/>
                </a:lnTo>
                <a:lnTo>
                  <a:pt x="5414" y="488"/>
                </a:lnTo>
                <a:close/>
                <a:moveTo>
                  <a:pt x="4872" y="488"/>
                </a:moveTo>
                <a:lnTo>
                  <a:pt x="4872" y="923"/>
                </a:lnTo>
                <a:lnTo>
                  <a:pt x="5383" y="923"/>
                </a:lnTo>
                <a:lnTo>
                  <a:pt x="5383" y="488"/>
                </a:lnTo>
                <a:lnTo>
                  <a:pt x="4872" y="488"/>
                </a:lnTo>
                <a:close/>
                <a:moveTo>
                  <a:pt x="4330" y="488"/>
                </a:moveTo>
                <a:lnTo>
                  <a:pt x="4330" y="923"/>
                </a:lnTo>
                <a:lnTo>
                  <a:pt x="4841" y="923"/>
                </a:lnTo>
                <a:lnTo>
                  <a:pt x="4841" y="488"/>
                </a:lnTo>
                <a:lnTo>
                  <a:pt x="4330" y="488"/>
                </a:lnTo>
                <a:close/>
                <a:moveTo>
                  <a:pt x="3789" y="488"/>
                </a:moveTo>
                <a:lnTo>
                  <a:pt x="3789" y="923"/>
                </a:lnTo>
                <a:lnTo>
                  <a:pt x="4300" y="923"/>
                </a:lnTo>
                <a:lnTo>
                  <a:pt x="4300" y="488"/>
                </a:lnTo>
                <a:lnTo>
                  <a:pt x="3789" y="488"/>
                </a:lnTo>
                <a:close/>
                <a:moveTo>
                  <a:pt x="3247" y="488"/>
                </a:moveTo>
                <a:lnTo>
                  <a:pt x="3247" y="923"/>
                </a:lnTo>
                <a:lnTo>
                  <a:pt x="3758" y="923"/>
                </a:lnTo>
                <a:lnTo>
                  <a:pt x="3758" y="488"/>
                </a:lnTo>
                <a:lnTo>
                  <a:pt x="3247" y="488"/>
                </a:lnTo>
                <a:close/>
                <a:moveTo>
                  <a:pt x="2705" y="488"/>
                </a:moveTo>
                <a:lnTo>
                  <a:pt x="2705" y="923"/>
                </a:lnTo>
                <a:lnTo>
                  <a:pt x="3216" y="923"/>
                </a:lnTo>
                <a:lnTo>
                  <a:pt x="3216" y="488"/>
                </a:lnTo>
                <a:lnTo>
                  <a:pt x="2705" y="488"/>
                </a:lnTo>
                <a:close/>
                <a:moveTo>
                  <a:pt x="2164" y="488"/>
                </a:moveTo>
                <a:lnTo>
                  <a:pt x="2164" y="923"/>
                </a:lnTo>
                <a:lnTo>
                  <a:pt x="2675" y="923"/>
                </a:lnTo>
                <a:lnTo>
                  <a:pt x="2675" y="488"/>
                </a:lnTo>
                <a:lnTo>
                  <a:pt x="2164" y="488"/>
                </a:lnTo>
                <a:close/>
                <a:moveTo>
                  <a:pt x="1622" y="488"/>
                </a:moveTo>
                <a:lnTo>
                  <a:pt x="1622" y="923"/>
                </a:lnTo>
                <a:lnTo>
                  <a:pt x="2133" y="923"/>
                </a:lnTo>
                <a:lnTo>
                  <a:pt x="2133" y="488"/>
                </a:lnTo>
                <a:lnTo>
                  <a:pt x="1622" y="488"/>
                </a:lnTo>
                <a:close/>
                <a:moveTo>
                  <a:pt x="1080" y="488"/>
                </a:moveTo>
                <a:lnTo>
                  <a:pt x="1080" y="923"/>
                </a:lnTo>
                <a:lnTo>
                  <a:pt x="1591" y="923"/>
                </a:lnTo>
                <a:lnTo>
                  <a:pt x="1591" y="488"/>
                </a:lnTo>
                <a:lnTo>
                  <a:pt x="1080" y="488"/>
                </a:lnTo>
                <a:close/>
                <a:moveTo>
                  <a:pt x="539" y="488"/>
                </a:moveTo>
                <a:lnTo>
                  <a:pt x="539" y="923"/>
                </a:lnTo>
                <a:lnTo>
                  <a:pt x="1049" y="923"/>
                </a:lnTo>
                <a:lnTo>
                  <a:pt x="1049" y="488"/>
                </a:lnTo>
                <a:lnTo>
                  <a:pt x="539" y="488"/>
                </a:lnTo>
                <a:close/>
                <a:moveTo>
                  <a:pt x="31" y="488"/>
                </a:moveTo>
                <a:lnTo>
                  <a:pt x="31" y="923"/>
                </a:lnTo>
                <a:lnTo>
                  <a:pt x="508" y="923"/>
                </a:lnTo>
                <a:lnTo>
                  <a:pt x="508" y="488"/>
                </a:lnTo>
                <a:lnTo>
                  <a:pt x="31" y="488"/>
                </a:lnTo>
                <a:close/>
                <a:moveTo>
                  <a:pt x="0" y="0"/>
                </a:moveTo>
                <a:lnTo>
                  <a:pt x="31" y="0"/>
                </a:lnTo>
                <a:lnTo>
                  <a:pt x="31" y="460"/>
                </a:lnTo>
                <a:lnTo>
                  <a:pt x="508" y="460"/>
                </a:lnTo>
                <a:lnTo>
                  <a:pt x="508" y="0"/>
                </a:lnTo>
                <a:lnTo>
                  <a:pt x="539" y="0"/>
                </a:lnTo>
                <a:lnTo>
                  <a:pt x="539" y="460"/>
                </a:lnTo>
                <a:lnTo>
                  <a:pt x="1049" y="460"/>
                </a:lnTo>
                <a:lnTo>
                  <a:pt x="1049" y="0"/>
                </a:lnTo>
                <a:lnTo>
                  <a:pt x="1080" y="0"/>
                </a:lnTo>
                <a:lnTo>
                  <a:pt x="1080" y="460"/>
                </a:lnTo>
                <a:lnTo>
                  <a:pt x="1591" y="460"/>
                </a:lnTo>
                <a:lnTo>
                  <a:pt x="1591" y="0"/>
                </a:lnTo>
                <a:lnTo>
                  <a:pt x="1622" y="0"/>
                </a:lnTo>
                <a:lnTo>
                  <a:pt x="1622" y="460"/>
                </a:lnTo>
                <a:lnTo>
                  <a:pt x="2133" y="460"/>
                </a:lnTo>
                <a:lnTo>
                  <a:pt x="2133" y="0"/>
                </a:lnTo>
                <a:lnTo>
                  <a:pt x="2164" y="0"/>
                </a:lnTo>
                <a:lnTo>
                  <a:pt x="2164" y="460"/>
                </a:lnTo>
                <a:lnTo>
                  <a:pt x="2675" y="460"/>
                </a:lnTo>
                <a:lnTo>
                  <a:pt x="2675" y="0"/>
                </a:lnTo>
                <a:lnTo>
                  <a:pt x="2705" y="0"/>
                </a:lnTo>
                <a:lnTo>
                  <a:pt x="2705" y="460"/>
                </a:lnTo>
                <a:lnTo>
                  <a:pt x="3216" y="460"/>
                </a:lnTo>
                <a:lnTo>
                  <a:pt x="3216" y="0"/>
                </a:lnTo>
                <a:lnTo>
                  <a:pt x="3247" y="0"/>
                </a:lnTo>
                <a:lnTo>
                  <a:pt x="3247" y="460"/>
                </a:lnTo>
                <a:lnTo>
                  <a:pt x="3758" y="460"/>
                </a:lnTo>
                <a:lnTo>
                  <a:pt x="3758" y="0"/>
                </a:lnTo>
                <a:lnTo>
                  <a:pt x="3789" y="0"/>
                </a:lnTo>
                <a:lnTo>
                  <a:pt x="3789" y="460"/>
                </a:lnTo>
                <a:lnTo>
                  <a:pt x="4300" y="460"/>
                </a:lnTo>
                <a:lnTo>
                  <a:pt x="4300" y="0"/>
                </a:lnTo>
                <a:lnTo>
                  <a:pt x="4330" y="0"/>
                </a:lnTo>
                <a:lnTo>
                  <a:pt x="4330" y="460"/>
                </a:lnTo>
                <a:lnTo>
                  <a:pt x="4841" y="460"/>
                </a:lnTo>
                <a:lnTo>
                  <a:pt x="4841" y="0"/>
                </a:lnTo>
                <a:lnTo>
                  <a:pt x="4872" y="0"/>
                </a:lnTo>
                <a:lnTo>
                  <a:pt x="4872" y="460"/>
                </a:lnTo>
                <a:lnTo>
                  <a:pt x="5383" y="460"/>
                </a:lnTo>
                <a:lnTo>
                  <a:pt x="5383" y="0"/>
                </a:lnTo>
                <a:lnTo>
                  <a:pt x="5414" y="0"/>
                </a:lnTo>
                <a:lnTo>
                  <a:pt x="5414" y="460"/>
                </a:lnTo>
                <a:lnTo>
                  <a:pt x="5925" y="460"/>
                </a:lnTo>
                <a:lnTo>
                  <a:pt x="5925" y="0"/>
                </a:lnTo>
                <a:lnTo>
                  <a:pt x="5955" y="0"/>
                </a:lnTo>
                <a:lnTo>
                  <a:pt x="5955" y="460"/>
                </a:lnTo>
                <a:lnTo>
                  <a:pt x="6466" y="460"/>
                </a:lnTo>
                <a:lnTo>
                  <a:pt x="6466" y="0"/>
                </a:lnTo>
                <a:lnTo>
                  <a:pt x="6497" y="0"/>
                </a:lnTo>
                <a:lnTo>
                  <a:pt x="6497" y="460"/>
                </a:lnTo>
                <a:lnTo>
                  <a:pt x="7008" y="460"/>
                </a:lnTo>
                <a:lnTo>
                  <a:pt x="7008" y="0"/>
                </a:lnTo>
                <a:lnTo>
                  <a:pt x="7039" y="0"/>
                </a:lnTo>
                <a:lnTo>
                  <a:pt x="7039" y="460"/>
                </a:lnTo>
                <a:lnTo>
                  <a:pt x="7550" y="460"/>
                </a:lnTo>
                <a:lnTo>
                  <a:pt x="7550" y="0"/>
                </a:lnTo>
                <a:lnTo>
                  <a:pt x="7581" y="0"/>
                </a:lnTo>
                <a:lnTo>
                  <a:pt x="7581" y="460"/>
                </a:lnTo>
                <a:lnTo>
                  <a:pt x="8091" y="460"/>
                </a:lnTo>
                <a:lnTo>
                  <a:pt x="8091" y="0"/>
                </a:lnTo>
                <a:lnTo>
                  <a:pt x="8122" y="0"/>
                </a:lnTo>
                <a:lnTo>
                  <a:pt x="8122" y="460"/>
                </a:lnTo>
                <a:lnTo>
                  <a:pt x="8633" y="460"/>
                </a:lnTo>
                <a:lnTo>
                  <a:pt x="8633" y="0"/>
                </a:lnTo>
                <a:lnTo>
                  <a:pt x="8664" y="0"/>
                </a:lnTo>
                <a:lnTo>
                  <a:pt x="8664" y="460"/>
                </a:lnTo>
                <a:lnTo>
                  <a:pt x="9175" y="460"/>
                </a:lnTo>
                <a:lnTo>
                  <a:pt x="9175" y="0"/>
                </a:lnTo>
                <a:lnTo>
                  <a:pt x="9206" y="0"/>
                </a:lnTo>
                <a:lnTo>
                  <a:pt x="9206" y="460"/>
                </a:lnTo>
                <a:lnTo>
                  <a:pt x="9716" y="460"/>
                </a:lnTo>
                <a:lnTo>
                  <a:pt x="9716" y="0"/>
                </a:lnTo>
                <a:lnTo>
                  <a:pt x="9747" y="0"/>
                </a:lnTo>
                <a:lnTo>
                  <a:pt x="9747" y="460"/>
                </a:lnTo>
                <a:lnTo>
                  <a:pt x="10258" y="460"/>
                </a:lnTo>
                <a:lnTo>
                  <a:pt x="10258" y="0"/>
                </a:lnTo>
                <a:lnTo>
                  <a:pt x="10289" y="0"/>
                </a:lnTo>
                <a:lnTo>
                  <a:pt x="10289" y="460"/>
                </a:lnTo>
                <a:lnTo>
                  <a:pt x="10800" y="460"/>
                </a:lnTo>
                <a:lnTo>
                  <a:pt x="10800" y="0"/>
                </a:lnTo>
                <a:lnTo>
                  <a:pt x="10831" y="0"/>
                </a:lnTo>
                <a:lnTo>
                  <a:pt x="10831" y="460"/>
                </a:lnTo>
                <a:lnTo>
                  <a:pt x="11341" y="460"/>
                </a:lnTo>
                <a:lnTo>
                  <a:pt x="11341" y="0"/>
                </a:lnTo>
                <a:lnTo>
                  <a:pt x="11372" y="0"/>
                </a:lnTo>
                <a:lnTo>
                  <a:pt x="11372" y="460"/>
                </a:lnTo>
                <a:lnTo>
                  <a:pt x="11883" y="460"/>
                </a:lnTo>
                <a:lnTo>
                  <a:pt x="11883" y="0"/>
                </a:lnTo>
                <a:lnTo>
                  <a:pt x="11914" y="0"/>
                </a:lnTo>
                <a:lnTo>
                  <a:pt x="11914" y="460"/>
                </a:lnTo>
                <a:lnTo>
                  <a:pt x="12425" y="460"/>
                </a:lnTo>
                <a:lnTo>
                  <a:pt x="12425" y="0"/>
                </a:lnTo>
                <a:lnTo>
                  <a:pt x="12456" y="0"/>
                </a:lnTo>
                <a:lnTo>
                  <a:pt x="12456" y="460"/>
                </a:lnTo>
                <a:lnTo>
                  <a:pt x="12967" y="460"/>
                </a:lnTo>
                <a:lnTo>
                  <a:pt x="12967" y="0"/>
                </a:lnTo>
                <a:lnTo>
                  <a:pt x="12997" y="0"/>
                </a:lnTo>
                <a:lnTo>
                  <a:pt x="12997" y="460"/>
                </a:lnTo>
                <a:lnTo>
                  <a:pt x="13508" y="460"/>
                </a:lnTo>
                <a:lnTo>
                  <a:pt x="13508" y="0"/>
                </a:lnTo>
                <a:lnTo>
                  <a:pt x="13539" y="0"/>
                </a:lnTo>
                <a:lnTo>
                  <a:pt x="13539" y="460"/>
                </a:lnTo>
                <a:lnTo>
                  <a:pt x="14050" y="460"/>
                </a:lnTo>
                <a:lnTo>
                  <a:pt x="14050" y="0"/>
                </a:lnTo>
                <a:lnTo>
                  <a:pt x="14081" y="0"/>
                </a:lnTo>
                <a:lnTo>
                  <a:pt x="14081" y="460"/>
                </a:lnTo>
                <a:lnTo>
                  <a:pt x="14592" y="460"/>
                </a:lnTo>
                <a:lnTo>
                  <a:pt x="14592" y="0"/>
                </a:lnTo>
                <a:lnTo>
                  <a:pt x="14622" y="0"/>
                </a:lnTo>
                <a:lnTo>
                  <a:pt x="14622" y="460"/>
                </a:lnTo>
                <a:lnTo>
                  <a:pt x="15133" y="460"/>
                </a:lnTo>
                <a:lnTo>
                  <a:pt x="15133" y="0"/>
                </a:lnTo>
                <a:lnTo>
                  <a:pt x="15164" y="0"/>
                </a:lnTo>
                <a:lnTo>
                  <a:pt x="15164" y="5228"/>
                </a:lnTo>
                <a:lnTo>
                  <a:pt x="15133" y="5257"/>
                </a:lnTo>
                <a:lnTo>
                  <a:pt x="15133" y="5126"/>
                </a:lnTo>
                <a:lnTo>
                  <a:pt x="14622" y="5126"/>
                </a:lnTo>
                <a:lnTo>
                  <a:pt x="14622" y="5562"/>
                </a:lnTo>
                <a:lnTo>
                  <a:pt x="14810" y="5562"/>
                </a:lnTo>
                <a:lnTo>
                  <a:pt x="14780" y="5590"/>
                </a:lnTo>
                <a:lnTo>
                  <a:pt x="14622" y="5590"/>
                </a:lnTo>
                <a:lnTo>
                  <a:pt x="14622" y="5739"/>
                </a:lnTo>
                <a:lnTo>
                  <a:pt x="14592" y="5768"/>
                </a:lnTo>
                <a:lnTo>
                  <a:pt x="14592" y="5590"/>
                </a:lnTo>
                <a:lnTo>
                  <a:pt x="14081" y="5590"/>
                </a:lnTo>
                <a:lnTo>
                  <a:pt x="14081" y="6026"/>
                </a:lnTo>
                <a:lnTo>
                  <a:pt x="14319" y="6026"/>
                </a:lnTo>
                <a:lnTo>
                  <a:pt x="14289" y="6054"/>
                </a:lnTo>
                <a:lnTo>
                  <a:pt x="14081" y="6054"/>
                </a:lnTo>
                <a:lnTo>
                  <a:pt x="14081" y="6251"/>
                </a:lnTo>
                <a:lnTo>
                  <a:pt x="14050" y="6280"/>
                </a:lnTo>
                <a:lnTo>
                  <a:pt x="14050" y="6054"/>
                </a:lnTo>
                <a:lnTo>
                  <a:pt x="13539" y="6054"/>
                </a:lnTo>
                <a:lnTo>
                  <a:pt x="13539" y="6460"/>
                </a:lnTo>
                <a:lnTo>
                  <a:pt x="13508" y="6460"/>
                </a:lnTo>
                <a:lnTo>
                  <a:pt x="13508" y="6054"/>
                </a:lnTo>
                <a:lnTo>
                  <a:pt x="12997" y="6054"/>
                </a:lnTo>
                <a:lnTo>
                  <a:pt x="12997" y="6460"/>
                </a:lnTo>
                <a:lnTo>
                  <a:pt x="12967" y="6460"/>
                </a:lnTo>
                <a:lnTo>
                  <a:pt x="12967" y="6054"/>
                </a:lnTo>
                <a:lnTo>
                  <a:pt x="12456" y="6054"/>
                </a:lnTo>
                <a:lnTo>
                  <a:pt x="12456" y="6460"/>
                </a:lnTo>
                <a:lnTo>
                  <a:pt x="12425" y="6460"/>
                </a:lnTo>
                <a:lnTo>
                  <a:pt x="12425" y="6054"/>
                </a:lnTo>
                <a:lnTo>
                  <a:pt x="11914" y="6054"/>
                </a:lnTo>
                <a:lnTo>
                  <a:pt x="11914" y="6460"/>
                </a:lnTo>
                <a:lnTo>
                  <a:pt x="11883" y="6460"/>
                </a:lnTo>
                <a:lnTo>
                  <a:pt x="11883" y="6054"/>
                </a:lnTo>
                <a:lnTo>
                  <a:pt x="11372" y="6054"/>
                </a:lnTo>
                <a:lnTo>
                  <a:pt x="11372" y="6460"/>
                </a:lnTo>
                <a:lnTo>
                  <a:pt x="11341" y="6460"/>
                </a:lnTo>
                <a:lnTo>
                  <a:pt x="11341" y="6054"/>
                </a:lnTo>
                <a:lnTo>
                  <a:pt x="10831" y="6054"/>
                </a:lnTo>
                <a:lnTo>
                  <a:pt x="10831" y="6460"/>
                </a:lnTo>
                <a:lnTo>
                  <a:pt x="10800" y="6460"/>
                </a:lnTo>
                <a:lnTo>
                  <a:pt x="10800" y="6054"/>
                </a:lnTo>
                <a:lnTo>
                  <a:pt x="10289" y="6054"/>
                </a:lnTo>
                <a:lnTo>
                  <a:pt x="10289" y="6460"/>
                </a:lnTo>
                <a:lnTo>
                  <a:pt x="10258" y="6460"/>
                </a:lnTo>
                <a:lnTo>
                  <a:pt x="10258" y="6054"/>
                </a:lnTo>
                <a:lnTo>
                  <a:pt x="9747" y="6054"/>
                </a:lnTo>
                <a:lnTo>
                  <a:pt x="9747" y="6460"/>
                </a:lnTo>
                <a:lnTo>
                  <a:pt x="9716" y="6460"/>
                </a:lnTo>
                <a:lnTo>
                  <a:pt x="9716" y="6054"/>
                </a:lnTo>
                <a:lnTo>
                  <a:pt x="9206" y="6054"/>
                </a:lnTo>
                <a:lnTo>
                  <a:pt x="9206" y="6460"/>
                </a:lnTo>
                <a:lnTo>
                  <a:pt x="9175" y="6460"/>
                </a:lnTo>
                <a:lnTo>
                  <a:pt x="9175" y="6054"/>
                </a:lnTo>
                <a:lnTo>
                  <a:pt x="8664" y="6054"/>
                </a:lnTo>
                <a:lnTo>
                  <a:pt x="8664" y="6460"/>
                </a:lnTo>
                <a:lnTo>
                  <a:pt x="8633" y="6460"/>
                </a:lnTo>
                <a:lnTo>
                  <a:pt x="8633" y="6054"/>
                </a:lnTo>
                <a:lnTo>
                  <a:pt x="8122" y="6054"/>
                </a:lnTo>
                <a:lnTo>
                  <a:pt x="8122" y="6460"/>
                </a:lnTo>
                <a:lnTo>
                  <a:pt x="8091" y="6460"/>
                </a:lnTo>
                <a:lnTo>
                  <a:pt x="8091" y="6054"/>
                </a:lnTo>
                <a:lnTo>
                  <a:pt x="7581" y="6054"/>
                </a:lnTo>
                <a:lnTo>
                  <a:pt x="7581" y="6460"/>
                </a:lnTo>
                <a:lnTo>
                  <a:pt x="7550" y="6460"/>
                </a:lnTo>
                <a:lnTo>
                  <a:pt x="7550" y="6054"/>
                </a:lnTo>
                <a:lnTo>
                  <a:pt x="7039" y="6054"/>
                </a:lnTo>
                <a:lnTo>
                  <a:pt x="7039" y="6460"/>
                </a:lnTo>
                <a:lnTo>
                  <a:pt x="7008" y="6460"/>
                </a:lnTo>
                <a:lnTo>
                  <a:pt x="7008" y="6054"/>
                </a:lnTo>
                <a:lnTo>
                  <a:pt x="6497" y="6054"/>
                </a:lnTo>
                <a:lnTo>
                  <a:pt x="6497" y="6460"/>
                </a:lnTo>
                <a:lnTo>
                  <a:pt x="6466" y="6460"/>
                </a:lnTo>
                <a:lnTo>
                  <a:pt x="6466" y="6054"/>
                </a:lnTo>
                <a:lnTo>
                  <a:pt x="5955" y="6054"/>
                </a:lnTo>
                <a:lnTo>
                  <a:pt x="5955" y="6460"/>
                </a:lnTo>
                <a:lnTo>
                  <a:pt x="5925" y="6460"/>
                </a:lnTo>
                <a:lnTo>
                  <a:pt x="5925" y="6054"/>
                </a:lnTo>
                <a:lnTo>
                  <a:pt x="5414" y="6054"/>
                </a:lnTo>
                <a:lnTo>
                  <a:pt x="5414" y="6460"/>
                </a:lnTo>
                <a:lnTo>
                  <a:pt x="5383" y="6460"/>
                </a:lnTo>
                <a:lnTo>
                  <a:pt x="5383" y="6054"/>
                </a:lnTo>
                <a:lnTo>
                  <a:pt x="4872" y="6054"/>
                </a:lnTo>
                <a:lnTo>
                  <a:pt x="4872" y="6460"/>
                </a:lnTo>
                <a:lnTo>
                  <a:pt x="4841" y="6460"/>
                </a:lnTo>
                <a:lnTo>
                  <a:pt x="4841" y="6054"/>
                </a:lnTo>
                <a:lnTo>
                  <a:pt x="4330" y="6054"/>
                </a:lnTo>
                <a:lnTo>
                  <a:pt x="4330" y="6460"/>
                </a:lnTo>
                <a:lnTo>
                  <a:pt x="4300" y="6460"/>
                </a:lnTo>
                <a:lnTo>
                  <a:pt x="4300" y="6054"/>
                </a:lnTo>
                <a:lnTo>
                  <a:pt x="3789" y="6054"/>
                </a:lnTo>
                <a:lnTo>
                  <a:pt x="3789" y="6460"/>
                </a:lnTo>
                <a:lnTo>
                  <a:pt x="3758" y="6460"/>
                </a:lnTo>
                <a:lnTo>
                  <a:pt x="3758" y="6054"/>
                </a:lnTo>
                <a:lnTo>
                  <a:pt x="3247" y="6054"/>
                </a:lnTo>
                <a:lnTo>
                  <a:pt x="3247" y="6460"/>
                </a:lnTo>
                <a:lnTo>
                  <a:pt x="3216" y="6460"/>
                </a:lnTo>
                <a:lnTo>
                  <a:pt x="3216" y="6054"/>
                </a:lnTo>
                <a:lnTo>
                  <a:pt x="2705" y="6054"/>
                </a:lnTo>
                <a:lnTo>
                  <a:pt x="2705" y="6460"/>
                </a:lnTo>
                <a:lnTo>
                  <a:pt x="2675" y="6460"/>
                </a:lnTo>
                <a:lnTo>
                  <a:pt x="2675" y="6054"/>
                </a:lnTo>
                <a:lnTo>
                  <a:pt x="2164" y="6054"/>
                </a:lnTo>
                <a:lnTo>
                  <a:pt x="2164" y="6460"/>
                </a:lnTo>
                <a:lnTo>
                  <a:pt x="2133" y="6460"/>
                </a:lnTo>
                <a:lnTo>
                  <a:pt x="2133" y="6054"/>
                </a:lnTo>
                <a:lnTo>
                  <a:pt x="1622" y="6054"/>
                </a:lnTo>
                <a:lnTo>
                  <a:pt x="1622" y="6460"/>
                </a:lnTo>
                <a:lnTo>
                  <a:pt x="1591" y="6460"/>
                </a:lnTo>
                <a:lnTo>
                  <a:pt x="1591" y="6054"/>
                </a:lnTo>
                <a:lnTo>
                  <a:pt x="1080" y="6054"/>
                </a:lnTo>
                <a:lnTo>
                  <a:pt x="1080" y="6460"/>
                </a:lnTo>
                <a:lnTo>
                  <a:pt x="1049" y="6460"/>
                </a:lnTo>
                <a:lnTo>
                  <a:pt x="1049" y="6054"/>
                </a:lnTo>
                <a:lnTo>
                  <a:pt x="539" y="6054"/>
                </a:lnTo>
                <a:lnTo>
                  <a:pt x="539" y="6460"/>
                </a:lnTo>
                <a:lnTo>
                  <a:pt x="508" y="6460"/>
                </a:lnTo>
                <a:lnTo>
                  <a:pt x="508" y="6054"/>
                </a:lnTo>
                <a:lnTo>
                  <a:pt x="31" y="6054"/>
                </a:lnTo>
                <a:lnTo>
                  <a:pt x="31" y="6460"/>
                </a:lnTo>
                <a:lnTo>
                  <a:pt x="0" y="64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0" name="任意多边形: 形状 359"/>
          <p:cNvSpPr/>
          <p:nvPr>
            <p:custDataLst>
              <p:tags r:id="rId4"/>
            </p:custDataLst>
          </p:nvPr>
        </p:nvSpPr>
        <p:spPr>
          <a:xfrm>
            <a:off x="10784840" y="5510530"/>
            <a:ext cx="800100" cy="800100"/>
          </a:xfrm>
          <a:custGeom>
            <a:avLst/>
            <a:gdLst>
              <a:gd name="connsiteX0" fmla="*/ 0 w 800100"/>
              <a:gd name="connsiteY0" fmla="*/ 0 h 800100"/>
              <a:gd name="connsiteX1" fmla="*/ 800100 w 800100"/>
              <a:gd name="connsiteY1" fmla="*/ 0 h 800100"/>
              <a:gd name="connsiteX2" fmla="*/ 0 w 800100"/>
              <a:gd name="connsiteY2" fmla="*/ 800100 h 800100"/>
              <a:gd name="connsiteX3" fmla="*/ 0 w 800100"/>
              <a:gd name="connsiteY3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800100">
                <a:moveTo>
                  <a:pt x="0" y="0"/>
                </a:moveTo>
                <a:lnTo>
                  <a:pt x="800100" y="0"/>
                </a:lnTo>
                <a:lnTo>
                  <a:pt x="0" y="8001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356"/>
          <p:cNvSpPr/>
          <p:nvPr>
            <p:custDataLst>
              <p:tags r:id="rId5"/>
            </p:custDataLst>
          </p:nvPr>
        </p:nvSpPr>
        <p:spPr>
          <a:xfrm>
            <a:off x="676910" y="1811655"/>
            <a:ext cx="10904220" cy="4461510"/>
          </a:xfrm>
          <a:custGeom>
            <a:avLst/>
            <a:gdLst>
              <a:gd name="connsiteX0" fmla="*/ 0 w 10904220"/>
              <a:gd name="connsiteY0" fmla="*/ 0 h 4461510"/>
              <a:gd name="connsiteX1" fmla="*/ 10904220 w 10904220"/>
              <a:gd name="connsiteY1" fmla="*/ 0 h 4461510"/>
              <a:gd name="connsiteX2" fmla="*/ 10904220 w 10904220"/>
              <a:gd name="connsiteY2" fmla="*/ 3681772 h 4461510"/>
              <a:gd name="connsiteX3" fmla="*/ 10124482 w 10904220"/>
              <a:gd name="connsiteY3" fmla="*/ 4461510 h 4461510"/>
              <a:gd name="connsiteX4" fmla="*/ 0 w 10904220"/>
              <a:gd name="connsiteY4" fmla="*/ 4461510 h 4461510"/>
              <a:gd name="connsiteX5" fmla="*/ 0 w 10904220"/>
              <a:gd name="connsiteY5" fmla="*/ 0 h 4461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04220" h="4461510">
                <a:moveTo>
                  <a:pt x="0" y="0"/>
                </a:moveTo>
                <a:lnTo>
                  <a:pt x="10904220" y="0"/>
                </a:lnTo>
                <a:lnTo>
                  <a:pt x="10904220" y="3681772"/>
                </a:lnTo>
                <a:lnTo>
                  <a:pt x="10124482" y="4461510"/>
                </a:lnTo>
                <a:lnTo>
                  <a:pt x="0" y="446151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 w="25400"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76200" dist="38100" dir="2700000" algn="tl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720000" rtlCol="0" anchor="ctr"/>
          <a:lstStyle/>
          <a:p>
            <a:pPr indent="0" fontAlgn="auto">
              <a:lnSpc>
                <a:spcPct val="130000"/>
              </a:lnSpc>
            </a:pPr>
            <a:endParaRPr lang="zh-CN" altLang="en-US" kern="0" spc="0" dirty="0">
              <a:ln>
                <a:noFill/>
                <a:prstDash val="sysDot"/>
              </a:ln>
              <a:solidFill>
                <a:srgbClr val="262626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22" name="矩形: 圆角 21"/>
          <p:cNvSpPr/>
          <p:nvPr>
            <p:custDataLst>
              <p:tags r:id="rId6"/>
            </p:custDataLst>
          </p:nvPr>
        </p:nvSpPr>
        <p:spPr>
          <a:xfrm>
            <a:off x="695960" y="1386205"/>
            <a:ext cx="10904855" cy="692785"/>
          </a:xfrm>
          <a:prstGeom prst="round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7"/>
            </p:custDataLst>
          </p:nvPr>
        </p:nvSpPr>
        <p:spPr>
          <a:xfrm flipH="1">
            <a:off x="10309225" y="1776730"/>
            <a:ext cx="107950" cy="107950"/>
          </a:xfrm>
          <a:prstGeom prst="ellipse">
            <a:avLst/>
          </a:prstGeom>
          <a:noFill/>
          <a:ln w="1587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弧形 2"/>
          <p:cNvSpPr/>
          <p:nvPr>
            <p:custDataLst>
              <p:tags r:id="rId8"/>
            </p:custDataLst>
          </p:nvPr>
        </p:nvSpPr>
        <p:spPr>
          <a:xfrm flipH="1">
            <a:off x="10257790" y="1581150"/>
            <a:ext cx="179705" cy="248285"/>
          </a:xfrm>
          <a:prstGeom prst="arc">
            <a:avLst>
              <a:gd name="adj1" fmla="val 4337702"/>
              <a:gd name="adj2" fmla="val 0"/>
            </a:avLst>
          </a:prstGeom>
          <a:noFill/>
          <a:ln w="44450"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9"/>
            </p:custDataLst>
          </p:nvPr>
        </p:nvSpPr>
        <p:spPr>
          <a:xfrm flipH="1">
            <a:off x="9706610" y="1776730"/>
            <a:ext cx="107950" cy="107950"/>
          </a:xfrm>
          <a:prstGeom prst="ellipse">
            <a:avLst/>
          </a:prstGeom>
          <a:noFill/>
          <a:ln w="1587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弧形 4"/>
          <p:cNvSpPr/>
          <p:nvPr>
            <p:custDataLst>
              <p:tags r:id="rId10"/>
            </p:custDataLst>
          </p:nvPr>
        </p:nvSpPr>
        <p:spPr>
          <a:xfrm flipH="1">
            <a:off x="9655175" y="1581150"/>
            <a:ext cx="179705" cy="248285"/>
          </a:xfrm>
          <a:prstGeom prst="arc">
            <a:avLst>
              <a:gd name="adj1" fmla="val 4337702"/>
              <a:gd name="adj2" fmla="val 0"/>
            </a:avLst>
          </a:prstGeom>
          <a:noFill/>
          <a:ln w="44450"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>
            <p:custDataLst>
              <p:tags r:id="rId11"/>
            </p:custDataLst>
          </p:nvPr>
        </p:nvSpPr>
        <p:spPr>
          <a:xfrm flipH="1">
            <a:off x="9103995" y="1776730"/>
            <a:ext cx="107950" cy="107950"/>
          </a:xfrm>
          <a:prstGeom prst="ellipse">
            <a:avLst/>
          </a:prstGeom>
          <a:noFill/>
          <a:ln w="1587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弧形 6"/>
          <p:cNvSpPr/>
          <p:nvPr>
            <p:custDataLst>
              <p:tags r:id="rId12"/>
            </p:custDataLst>
          </p:nvPr>
        </p:nvSpPr>
        <p:spPr>
          <a:xfrm flipH="1">
            <a:off x="9052560" y="1581150"/>
            <a:ext cx="179705" cy="248285"/>
          </a:xfrm>
          <a:prstGeom prst="arc">
            <a:avLst>
              <a:gd name="adj1" fmla="val 4337702"/>
              <a:gd name="adj2" fmla="val 0"/>
            </a:avLst>
          </a:prstGeom>
          <a:noFill/>
          <a:ln w="44450"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13"/>
            </p:custDataLst>
          </p:nvPr>
        </p:nvSpPr>
        <p:spPr>
          <a:xfrm>
            <a:off x="1599565" y="1776730"/>
            <a:ext cx="107950" cy="107950"/>
          </a:xfrm>
          <a:prstGeom prst="ellipse">
            <a:avLst/>
          </a:prstGeom>
          <a:noFill/>
          <a:ln w="1587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弧形 9"/>
          <p:cNvSpPr/>
          <p:nvPr>
            <p:custDataLst>
              <p:tags r:id="rId14"/>
            </p:custDataLst>
          </p:nvPr>
        </p:nvSpPr>
        <p:spPr>
          <a:xfrm>
            <a:off x="1576070" y="1581150"/>
            <a:ext cx="179705" cy="248285"/>
          </a:xfrm>
          <a:prstGeom prst="arc">
            <a:avLst>
              <a:gd name="adj1" fmla="val 4272007"/>
              <a:gd name="adj2" fmla="val 0"/>
            </a:avLst>
          </a:prstGeom>
          <a:noFill/>
          <a:ln w="44450"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15"/>
            </p:custDataLst>
          </p:nvPr>
        </p:nvSpPr>
        <p:spPr>
          <a:xfrm>
            <a:off x="2202180" y="1776730"/>
            <a:ext cx="107950" cy="107950"/>
          </a:xfrm>
          <a:prstGeom prst="ellipse">
            <a:avLst/>
          </a:prstGeom>
          <a:noFill/>
          <a:ln w="1587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弧形 18"/>
          <p:cNvSpPr/>
          <p:nvPr>
            <p:custDataLst>
              <p:tags r:id="rId16"/>
            </p:custDataLst>
          </p:nvPr>
        </p:nvSpPr>
        <p:spPr>
          <a:xfrm>
            <a:off x="2179320" y="1581150"/>
            <a:ext cx="179705" cy="248285"/>
          </a:xfrm>
          <a:prstGeom prst="arc">
            <a:avLst>
              <a:gd name="adj1" fmla="val 4272007"/>
              <a:gd name="adj2" fmla="val 0"/>
            </a:avLst>
          </a:prstGeom>
          <a:noFill/>
          <a:ln w="44450"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>
            <p:custDataLst>
              <p:tags r:id="rId17"/>
            </p:custDataLst>
          </p:nvPr>
        </p:nvSpPr>
        <p:spPr>
          <a:xfrm>
            <a:off x="2804795" y="1776730"/>
            <a:ext cx="107950" cy="107950"/>
          </a:xfrm>
          <a:prstGeom prst="ellipse">
            <a:avLst/>
          </a:prstGeom>
          <a:noFill/>
          <a:ln w="1587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弧形 20"/>
          <p:cNvSpPr/>
          <p:nvPr>
            <p:custDataLst>
              <p:tags r:id="rId18"/>
            </p:custDataLst>
          </p:nvPr>
        </p:nvSpPr>
        <p:spPr>
          <a:xfrm>
            <a:off x="2780665" y="1581150"/>
            <a:ext cx="179705" cy="248285"/>
          </a:xfrm>
          <a:prstGeom prst="arc">
            <a:avLst>
              <a:gd name="adj1" fmla="val 4272007"/>
              <a:gd name="adj2" fmla="val 0"/>
            </a:avLst>
          </a:prstGeom>
          <a:noFill/>
          <a:ln w="44450"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9"/>
            </p:custDataLst>
          </p:nvPr>
        </p:nvSpPr>
        <p:spPr>
          <a:xfrm>
            <a:off x="930910" y="2385060"/>
            <a:ext cx="10042525" cy="344360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下面是发掘杭州雷峰塔地宫的一段报道。请将关于地宫打开过程的文字改为概括叙述。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上午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点整，考古队进入现场开始发掘。打开地宫并不容易，直到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45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分，考古人员才将压在地宫洞口的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750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公斤的巨石移开，露出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厘米长宽、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厘米厚的大理石盖板。盖板上没有任何文字，但考古人员在紫红色的泥土中发现了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枚唐开元通宝铜钱。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分盖板基本清理完毕。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30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分盖板绘图完毕。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时整盖板还没有打开，发掘现场发现越来越多的钱币。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分，最激动人心的时候到了，考古人员开始用撬杠撬开盖板。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18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分，考古人员翻开大理石盖板，地宫口终于打开了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!</a:t>
            </a:r>
            <a:endParaRPr lang="en-US" altLang="zh-CN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0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/>
              <a:t>感谢观看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wrap="square">
            <a:norm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第一节 应用文概述</a:t>
            </a:r>
            <a:endParaRPr lang="zh-CN" altLang="en-US" sz="4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六边形 4"/>
          <p:cNvSpPr/>
          <p:nvPr>
            <p:custDataLst>
              <p:tags r:id="rId2"/>
            </p:custDataLst>
          </p:nvPr>
        </p:nvSpPr>
        <p:spPr>
          <a:xfrm rot="5400000">
            <a:off x="4518127" y="2665770"/>
            <a:ext cx="1212605" cy="1077389"/>
          </a:xfrm>
          <a:prstGeom prst="hexagon">
            <a:avLst>
              <a:gd name="adj" fmla="val 24450"/>
              <a:gd name="vf" fmla="val 115470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p>
            <a:pPr algn="ctr">
              <a:lnSpc>
                <a:spcPct val="120000"/>
              </a:lnSpc>
            </a:pPr>
            <a:endParaRPr lang="en-IN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5" name="六边形 14"/>
          <p:cNvSpPr/>
          <p:nvPr>
            <p:custDataLst>
              <p:tags r:id="rId3"/>
            </p:custDataLst>
          </p:nvPr>
        </p:nvSpPr>
        <p:spPr>
          <a:xfrm rot="5400000">
            <a:off x="4846839" y="3743215"/>
            <a:ext cx="1699108" cy="1509641"/>
          </a:xfrm>
          <a:prstGeom prst="hexagon">
            <a:avLst>
              <a:gd name="adj" fmla="val 24450"/>
              <a:gd name="vf" fmla="val 115470"/>
            </a:avLst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p>
            <a:pPr algn="ctr">
              <a:lnSpc>
                <a:spcPct val="120000"/>
              </a:lnSpc>
            </a:pPr>
            <a:endParaRPr lang="en-IN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6" name="六边形 15"/>
          <p:cNvSpPr/>
          <p:nvPr>
            <p:custDataLst>
              <p:tags r:id="rId4"/>
            </p:custDataLst>
          </p:nvPr>
        </p:nvSpPr>
        <p:spPr>
          <a:xfrm rot="5400000">
            <a:off x="5660250" y="2311187"/>
            <a:ext cx="1699108" cy="1509641"/>
          </a:xfrm>
          <a:prstGeom prst="hexagon">
            <a:avLst>
              <a:gd name="adj" fmla="val 24450"/>
              <a:gd name="vf" fmla="val 115470"/>
            </a:avLst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p>
            <a:pPr algn="ctr">
              <a:lnSpc>
                <a:spcPct val="120000"/>
              </a:lnSpc>
            </a:pPr>
            <a:endParaRPr lang="en-IN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>
            <p:custDataLst>
              <p:tags r:id="rId5"/>
            </p:custDataLst>
          </p:nvPr>
        </p:nvSpPr>
        <p:spPr>
          <a:xfrm>
            <a:off x="696847" y="4208891"/>
            <a:ext cx="3857615" cy="117465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n>
                  <a:noFill/>
                  <a:prstDash val="sysDot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应用文体与文学文体的区别</a:t>
            </a:r>
            <a:endParaRPr lang="zh-CN" altLang="en-US" dirty="0">
              <a:ln>
                <a:noFill/>
                <a:prstDash val="sysDot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9" name="矩形 18"/>
          <p:cNvSpPr/>
          <p:nvPr>
            <p:custDataLst>
              <p:tags r:id="rId6"/>
            </p:custDataLst>
          </p:nvPr>
        </p:nvSpPr>
        <p:spPr>
          <a:xfrm>
            <a:off x="7652307" y="2776862"/>
            <a:ext cx="3856545" cy="117465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n>
                  <a:noFill/>
                  <a:prstDash val="sysDot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应用文的概念和特点</a:t>
            </a:r>
            <a:endParaRPr lang="zh-CN" altLang="en-US" dirty="0">
              <a:ln>
                <a:noFill/>
                <a:prstDash val="sysDot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0" name="矩形 19"/>
          <p:cNvSpPr/>
          <p:nvPr>
            <p:custDataLst>
              <p:tags r:id="rId7"/>
            </p:custDataLst>
          </p:nvPr>
        </p:nvSpPr>
        <p:spPr>
          <a:xfrm>
            <a:off x="695325" y="3648102"/>
            <a:ext cx="3856545" cy="49915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教学难点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9" name="矩形 28"/>
          <p:cNvSpPr/>
          <p:nvPr>
            <p:custDataLst>
              <p:tags r:id="rId8"/>
            </p:custDataLst>
          </p:nvPr>
        </p:nvSpPr>
        <p:spPr>
          <a:xfrm>
            <a:off x="7655350" y="2216834"/>
            <a:ext cx="3856547" cy="49915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教学重点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31" name="六边形 30"/>
          <p:cNvSpPr/>
          <p:nvPr>
            <p:custDataLst>
              <p:tags r:id="rId9"/>
            </p:custDataLst>
          </p:nvPr>
        </p:nvSpPr>
        <p:spPr>
          <a:xfrm rot="5400000">
            <a:off x="6513988" y="3936486"/>
            <a:ext cx="539527" cy="479366"/>
          </a:xfrm>
          <a:prstGeom prst="hexagon">
            <a:avLst>
              <a:gd name="adj" fmla="val 24450"/>
              <a:gd name="vf" fmla="val 115470"/>
            </a:avLst>
          </a:prstGeom>
          <a:solidFill>
            <a:schemeClr val="accent2">
              <a:lumMod val="40000"/>
              <a:lumOff val="60000"/>
              <a:alpha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72500" lnSpcReduction="20000"/>
          </a:bodyPr>
          <a:p>
            <a:pPr algn="ctr">
              <a:lnSpc>
                <a:spcPct val="120000"/>
              </a:lnSpc>
            </a:pPr>
            <a:endParaRPr lang="en-IN" dirty="0">
              <a:latin typeface="+mn-ea"/>
              <a:sym typeface="Arial" panose="020B0604020202020204" pitchFamily="34" charset="0"/>
            </a:endParaRPr>
          </a:p>
        </p:txBody>
      </p:sp>
      <p:pic>
        <p:nvPicPr>
          <p:cNvPr id="33" name="图形 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431977" y="4237045"/>
            <a:ext cx="517657" cy="517657"/>
          </a:xfrm>
          <a:prstGeom prst="rect">
            <a:avLst/>
          </a:prstGeom>
        </p:spPr>
      </p:pic>
      <p:pic>
        <p:nvPicPr>
          <p:cNvPr id="35" name="图形 1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3892" t="-2095" r="-8426" b="-1935"/>
          <a:stretch>
            <a:fillRect/>
          </a:stretch>
        </p:blipFill>
        <p:spPr>
          <a:xfrm>
            <a:off x="6255280" y="2819473"/>
            <a:ext cx="517657" cy="517657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0" tIns="0" rIns="0" bIns="0" rtlCol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一、应用文的概念与特点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108200" y="3669030"/>
            <a:ext cx="6096000" cy="694055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p>
            <a:pPr algn="l">
              <a:lnSpc>
                <a:spcPct val="14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思考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：应用文书的使用者是谁？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441450" y="1301750"/>
            <a:ext cx="10330815" cy="187896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（一）应用文的概念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应用文是指人类在长期的社会实践过程中形成的，在处理公私事务时经常使用的实用性文体。</a:t>
            </a: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https://img8.file.cache.docer.com/storage/1730627045418088300/84dca619ee20bec3fee8f8fe7e2e55ba.png" descr="困惑的卡通人物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0170" y="3048000"/>
            <a:ext cx="3211830" cy="341376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824230"/>
            <a:ext cx="3905250" cy="5694045"/>
          </a:xfrm>
          <a:prstGeom prst="rect">
            <a:avLst/>
          </a:prstGeom>
        </p:spPr>
      </p:pic>
      <p:sp>
        <p:nvSpPr>
          <p:cNvPr id="29698" name="文本框 4"/>
          <p:cNvSpPr txBox="1"/>
          <p:nvPr>
            <p:custDataLst>
              <p:tags r:id="rId2"/>
            </p:custDataLst>
          </p:nvPr>
        </p:nvSpPr>
        <p:spPr>
          <a:xfrm>
            <a:off x="4049395" y="824230"/>
            <a:ext cx="4352290" cy="5694045"/>
          </a:xfrm>
          <a:prstGeom prst="rect">
            <a:avLst/>
          </a:prstGeom>
          <a:solidFill>
            <a:srgbClr val="DAE0E6"/>
          </a:solidFill>
          <a:ln w="9525">
            <a:noFill/>
          </a:ln>
        </p:spPr>
        <p:txBody>
          <a:bodyPr anchor="t" anchorCtr="0">
            <a:noAutofit/>
          </a:bodyPr>
          <a:p>
            <a:pPr algn="ctr">
              <a:buFontTx/>
            </a:pPr>
            <a:r>
              <a:rPr lang="zh-CN" altLang="en-US" sz="1600" b="1" dirty="0">
                <a:solidFill>
                  <a:srgbClr val="000000"/>
                </a:solidFill>
                <a:latin typeface="宋体" panose="02010600030101010101" pitchFamily="2" charset="-122"/>
              </a:rPr>
              <a:t>荷塘月色</a:t>
            </a:r>
            <a:endParaRPr lang="zh-CN" altLang="en-US" sz="1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ctr">
              <a:buFontTx/>
            </a:pPr>
            <a:r>
              <a:rPr lang="zh-CN" altLang="en-US" sz="1600" b="1" dirty="0">
                <a:solidFill>
                  <a:srgbClr val="000000"/>
                </a:solidFill>
                <a:latin typeface="宋体" panose="02010600030101010101" pitchFamily="2" charset="-122"/>
              </a:rPr>
              <a:t>作者</a:t>
            </a:r>
            <a:r>
              <a:rPr lang="en-US" altLang="zh-CN" sz="1600" b="1" dirty="0">
                <a:solidFill>
                  <a:srgbClr val="000000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1600" b="1" dirty="0">
                <a:solidFill>
                  <a:srgbClr val="000000"/>
                </a:solidFill>
                <a:latin typeface="宋体" panose="02010600030101010101" pitchFamily="2" charset="-122"/>
              </a:rPr>
              <a:t>朱自清</a:t>
            </a:r>
            <a:endParaRPr lang="zh-CN" altLang="en-US" sz="1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buFontTx/>
            </a:pPr>
            <a:r>
              <a:rPr lang="zh-CN" altLang="en-US" sz="12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1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1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几天心里颇不宁静。今晚在院子里坐着乘凉，忽然想起日日走过的荷塘，在这满月的光里，总该另有一番样子吧。月亮渐渐地升高了，墙外马路上孩子们的欢笑，已经听不见了；妻在屋里拍着闰儿，迷迷糊糊地哼着眠歌。我悄悄地披了大衫，带上门出去。</a:t>
            </a:r>
            <a:br>
              <a:rPr lang="zh-CN" altLang="en-US" sz="1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1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沿着荷塘，是一条曲折的小煤屑路。这是一条幽僻的路；白天也少人走，夜晚更加寂寞。荷塘四面，长着许多树，蓊蓊郁郁的。路的一旁，是些杨柳，和一些不知道名字的树。没有月光的晚上，这路上阴森森的，有些怕人。今晚却很好，虽然月光也还是淡淡的。</a:t>
            </a:r>
            <a:br>
              <a:rPr lang="zh-CN" altLang="en-US" sz="1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1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路上只我一个人，背着手踱着。这一片天地好像是我的；我也像超出了平常的自己，到了另一世界里。我爱热闹，也爱冷静；爱群居，也爱独处。像今晚上，一个人在这苍茫的月下，什么都可以想，什么都可以不想，便觉是个自由的人。白天里一定要做的事，一定要说的话，现在都可不理。这是独处的妙处，我且受用这无边的荷香月色好了。</a:t>
            </a:r>
            <a:br>
              <a:rPr lang="zh-CN" altLang="en-US" sz="1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1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曲曲折折的荷塘上面，弥望的是田田的叶子。叶子出水很高，像亭亭的舞女的裙。层层的叶子中间，零星地点缀着些白花，有袅娜地开着的，有羞涩地打着朵儿的；正如一粒粒的明珠，又如碧天里的星星，又如刚出浴的美人。微风过处，送来缕缕清香，仿佛远处高楼上渺茫的歌声似的。这时候叶子与花也有一丝的颤动，像闪电般，霎时传过荷塘的那边去了。叶子本是肩并肩密密地挨着，这便宛然有了一道凝碧的波痕。叶子底下是脉脉的流水，遮住了，不能见一些颜色；而叶子却更见风致了。</a:t>
            </a:r>
            <a:endParaRPr lang="en-US" altLang="zh-CN" sz="1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FontTx/>
            </a:pPr>
            <a:r>
              <a:rPr lang="en-US" altLang="zh-CN" sz="1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……</a:t>
            </a:r>
            <a:br>
              <a:rPr lang="zh-CN" altLang="en-US" sz="1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sz="1200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7390" y="767715"/>
            <a:ext cx="3864610" cy="56826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4020" y="99695"/>
            <a:ext cx="4195445" cy="4006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40000"/>
              </a:lnSpc>
            </a:pPr>
            <a:r>
              <a:rPr lang="zh-CN" altLang="en-US" b="1" kern="100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江城圆体 400W" panose="020B0500000000000000" pitchFamily="34" charset="-122"/>
              </a:rPr>
              <a:t>你认为下列文章中属于应用文的是？</a:t>
            </a:r>
            <a:endParaRPr lang="zh-CN" altLang="en-US" b="1" kern="100" dirty="0"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cs typeface="江城圆体 400W" panose="020B05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9900" y="3429000"/>
            <a:ext cx="5448935" cy="33413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4135" y="856615"/>
            <a:ext cx="5882640" cy="2448560"/>
          </a:xfrm>
          <a:prstGeom prst="rect">
            <a:avLst/>
          </a:prstGeom>
        </p:spPr>
      </p:pic>
      <p:pic>
        <p:nvPicPr>
          <p:cNvPr id="2" name="Picture 8"/>
          <p:cNvPicPr>
            <a:picLocks noChangeAspect="1"/>
          </p:cNvPicPr>
          <p:nvPr/>
        </p:nvPicPr>
        <p:blipFill>
          <a:blip r:embed="rId3"/>
          <a:srcRect b="43583"/>
          <a:stretch>
            <a:fillRect/>
          </a:stretch>
        </p:blipFill>
        <p:spPr>
          <a:xfrm>
            <a:off x="448310" y="1192530"/>
            <a:ext cx="4285615" cy="4220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48310" y="174625"/>
            <a:ext cx="4195445" cy="4006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40000"/>
              </a:lnSpc>
            </a:pPr>
            <a:r>
              <a:rPr lang="zh-CN" altLang="en-US" b="1" kern="100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江城圆体 400W" panose="020B0500000000000000" pitchFamily="34" charset="-122"/>
              </a:rPr>
              <a:t>你认为下列文章</a:t>
            </a:r>
            <a:r>
              <a:rPr lang="zh-CN" altLang="en-US" b="1" kern="100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江城圆体 400W" panose="020B0500000000000000" pitchFamily="34" charset="-122"/>
              </a:rPr>
              <a:t>中属于应用文的是？</a:t>
            </a:r>
            <a:endParaRPr lang="zh-CN" altLang="en-US" b="1" kern="100" dirty="0"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cs typeface="江城圆体 400W" panose="020B05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32910" y="560705"/>
            <a:ext cx="4785995" cy="512445"/>
          </a:xfrm>
        </p:spPr>
        <p:txBody>
          <a:bodyPr>
            <a:normAutofit/>
          </a:bodyPr>
          <a:p>
            <a:r>
              <a:rPr lang="zh-CN" altLang="en-US" sz="266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应用文与文学文的区别</a:t>
            </a:r>
            <a:endParaRPr lang="zh-CN" altLang="en-US" sz="2665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982663" y="1373188"/>
          <a:ext cx="10153128" cy="4356735"/>
        </p:xfrm>
        <a:graphic>
          <a:graphicData uri="http://schemas.openxmlformats.org/drawingml/2006/table">
            <a:tbl>
              <a:tblPr/>
              <a:tblGrid>
                <a:gridCol w="1062355"/>
                <a:gridCol w="5355424"/>
                <a:gridCol w="3735349"/>
              </a:tblGrid>
              <a:tr h="357505"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应用文</a:t>
                      </a:r>
                      <a:endParaRPr kumimoji="0" 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文学文</a:t>
                      </a:r>
                      <a:endParaRPr kumimoji="0" lang="zh-CN" sz="1600" b="1" i="0" u="none" strike="noStrike" cap="none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作用</a:t>
                      </a:r>
                      <a:endParaRPr kumimoji="0" lang="zh-CN" sz="1600" b="1" i="0" u="none" strike="noStrike" cap="none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解决实际问题，有事而发，无事不发，目的明确，对象具体，</a:t>
                      </a:r>
                      <a:r>
                        <a:rPr lang="zh-CN" sz="1600" b="1" dirty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时效性强</a:t>
                      </a:r>
                      <a:endParaRPr kumimoji="0" 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供人欣赏</a:t>
                      </a: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；潜移默化的感染、教育作用，间接影响人的行动</a:t>
                      </a:r>
                      <a:endParaRPr kumimoji="0" lang="zh-CN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内容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实事求是地反映现实</a:t>
                      </a:r>
                      <a:endParaRPr kumimoji="0" 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艺术真实、</a:t>
                      </a:r>
                      <a:r>
                        <a:rPr lang="zh-CN" altLang="zh-CN" sz="1600" b="1" dirty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“</a:t>
                      </a:r>
                      <a:r>
                        <a:rPr lang="zh-CN" sz="1600" b="1" dirty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杂取众人”为一</a:t>
                      </a:r>
                      <a:endParaRPr kumimoji="0" 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主题</a:t>
                      </a:r>
                      <a:endParaRPr kumimoji="0" lang="en-US" altLang="zh-CN" sz="1600" b="1" i="0" u="none" strike="noStrike" cap="none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600" b="1" i="0" u="none" strike="noStrike" cap="none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直白、鲜明</a:t>
                      </a:r>
                      <a:endParaRPr kumimoji="0" 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委婉含蓄</a:t>
                      </a:r>
                      <a:endParaRPr kumimoji="0" 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思维方式</a:t>
                      </a:r>
                      <a:endParaRPr kumimoji="0" lang="en-US" altLang="zh-CN" sz="1600" b="1" i="0" u="none" strike="noStrike" cap="none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600" b="1" i="0" u="none" strike="noStrike" cap="none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侧重</a:t>
                      </a:r>
                      <a:r>
                        <a:rPr kumimoji="0" 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逻辑思维</a:t>
                      </a:r>
                      <a:endParaRPr kumimoji="0" 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侧重</a:t>
                      </a:r>
                      <a:r>
                        <a:rPr kumimoji="0" 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形象思维</a:t>
                      </a:r>
                      <a:endParaRPr kumimoji="0" 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语言运用</a:t>
                      </a:r>
                      <a:endParaRPr kumimoji="0" lang="en-US" altLang="zh-CN" sz="1600" b="1" i="0" u="none" strike="noStrike" cap="none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600" b="1" i="0" u="none" strike="noStrike" cap="none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600" b="1" i="0" u="none" strike="noStrike" cap="none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平实、准确、简洁、得体、规范，少用修饰性的词语</a:t>
                      </a:r>
                      <a:endParaRPr kumimoji="0" lang="zh-CN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形象生动、凝练含蓄、新鲜多样</a:t>
                      </a:r>
                      <a:endParaRPr kumimoji="0" 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4363"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表达方式</a:t>
                      </a:r>
                      <a:endParaRPr kumimoji="0" lang="zh-CN" sz="1600" b="1" i="0" u="none" strike="noStrike" cap="none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叙述、议论、说明为主，描写、抒情较少</a:t>
                      </a:r>
                      <a:endParaRPr kumimoji="0" lang="zh-CN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表达方式丰富</a:t>
                      </a:r>
                      <a:endParaRPr kumimoji="0" 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80"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格式</a:t>
                      </a:r>
                      <a:endParaRPr kumimoji="0" lang="zh-CN" sz="1600" b="1" i="0" u="none" strike="noStrike" cap="none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各个文种有各自规范的格式</a:t>
                      </a:r>
                      <a:endParaRPr kumimoji="0" lang="zh-CN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76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没有固定格式，提倡标新立异，独出心裁，创新</a:t>
                      </a:r>
                      <a:endParaRPr kumimoji="0" 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</p:tagLst>
</file>

<file path=ppt/tags/tag102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60"/>
</p:tagLst>
</file>

<file path=ppt/tags/tag103.xml><?xml version="1.0" encoding="utf-8"?>
<p:tagLst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60"/>
</p:tagLst>
</file>

<file path=ppt/tags/tag104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5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6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7.xml><?xml version="1.0" encoding="utf-8"?>
<p:tagLst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文本样式"/>
  <p:tag name="KSO_WM_UNIT_ID" val="_6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UNIT_VALUE" val="19"/>
</p:tagLst>
</file>

<file path=ppt/tags/tag108.xml><?xml version="1.0" encoding="utf-8"?>
<p:tagLst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VALUE" val="153"/>
</p:tagLst>
</file>

<file path=ppt/tags/tag109.xml><?xml version="1.0" encoding="utf-8"?>
<p:tagLst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文本样式"/>
  <p:tag name="KSO_WM_UNIT_ID" val="_6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UNIT_VALUE" val="19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VALUE" val="153"/>
</p:tagLst>
</file>

<file path=ppt/tags/tag111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2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3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11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116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7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8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9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1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2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96"/>
</p:tagLst>
</file>

<file path=ppt/tags/tag123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4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5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0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40"/>
</p:tagLst>
</file>

<file path=ppt/tags/tag127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8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9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3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2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13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8"/>
</p:tagLst>
</file>

<file path=ppt/tags/tag137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8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9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1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2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CATEGORY" val="custom"/>
  <p:tag name="KSO_WM_TEMPLATE_INDEX" val="20235956"/>
</p:tagLst>
</file>

<file path=ppt/tags/tag144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40"/>
  <p:tag name="KSO_WM_TEMPLATE_CATEGORY" val="custom"/>
  <p:tag name="KSO_WM_TEMPLATE_INDEX" val="20235956"/>
</p:tagLst>
</file>

<file path=ppt/tags/tag145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8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956"/>
  <p:tag name="KSO_WM_TEMPLATE_CATEGORY" val="custom"/>
  <p:tag name="KSO_WM_TEMPLATE_MASTER_TYPE" val="0"/>
</p:tagLst>
</file>

<file path=ppt/tags/tag14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56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56"/>
  <p:tag name="KSO_WM_TEMPLATE_CATEGORY" val="custom"/>
  <p:tag name="KSO_WM_UNIT_ISCONTENTSTITLE" val="0"/>
  <p:tag name="KSO_WM_UNIT_VALUE" val="24"/>
  <p:tag name="KSO_WM_UNIT_PRESET_TEXT" val="单击此处&#10;添加文档标题"/>
  <p:tag name="KSO_WM_UNIT_TEXT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TEMPLATE_THUMBS_INDEX" val="1、9"/>
  <p:tag name="KSO_WM_SLIDE_TYPE" val="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56"/>
  <p:tag name="KSO_WM_TEMPLATE_CATEGORY" val="custom"/>
  <p:tag name="KSO_WM_SLIDE_INDEX" val="1"/>
  <p:tag name="KSO_WM_SLIDE_ID" val="custom20235956_1"/>
  <p:tag name="KSO_WM_TEMPLATE_MASTER_TYPE" val="0"/>
  <p:tag name="KSO_WM_SLIDE_LAYOUT" val="a_b_f"/>
  <p:tag name="KSO_WM_SLIDE_LAYOUT_CNT" val="1_1_3"/>
  <p:tag name="KSO_WM_SLIDE_THEME_ID" val="3328924"/>
  <p:tag name="KSO_WM_SLIDE_THEME_NAME" val="橙色3D书本教育教学可爱卡通主题"/>
</p:tagLst>
</file>

<file path=ppt/tags/tag15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SCONTENTSTITLE" val="1"/>
  <p:tag name="KSO_WM_DIAGRAM_GROUP_CODE" val="l1-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92"/>
  <p:tag name="KSO_WM_TEMPLATE_CATEGORY" val="custom"/>
  <p:tag name="KSO_WM_UNIT_VALUE" val="2"/>
  <p:tag name="KSO_WM_UNIT_USESOURCEFORMAT_APPLY" val="1"/>
  <p:tag name="KSO_WM_UNIT_PRESET_TEXT" val="标题"/>
  <p:tag name="KSO_WM_UNIT_ID" val="_3*a*1"/>
</p:tagLst>
</file>

<file path=ppt/tags/tag152.xml><?xml version="1.0" encoding="utf-8"?>
<p:tagLst xmlns:p="http://schemas.openxmlformats.org/presentationml/2006/main">
  <p:tag name="KSO_WM_UNIT_INDEX" val="2"/>
  <p:tag name="KSO_WM_UNIT_TYPE" val="f"/>
  <p:tag name="KSO_WM_BEAUTIFY_FLAG" val="#wm#"/>
</p:tagLst>
</file>

<file path=ppt/tags/tag153.xml><?xml version="1.0" encoding="utf-8"?>
<p:tagLst xmlns:p="http://schemas.openxmlformats.org/presentationml/2006/main">
  <p:tag name="KSO_WM_UNIT_INDEX" val="3"/>
  <p:tag name="KSO_WM_UNIT_TYPE" val="f"/>
  <p:tag name="KSO_WM_BEAUTIFY_FLAG" val="#wm#"/>
</p:tagLst>
</file>

<file path=ppt/tags/tag154.xml><?xml version="1.0" encoding="utf-8"?>
<p:tagLst xmlns:p="http://schemas.openxmlformats.org/presentationml/2006/main">
  <p:tag name="KSO_WM_UNIT_INDEX" val="4"/>
  <p:tag name="KSO_WM_UNIT_TYPE" val="f"/>
  <p:tag name="KSO_WM_BEAUTIFY_FLAG" val="#wm#"/>
</p:tagLst>
</file>

<file path=ppt/tags/tag155.xml><?xml version="1.0" encoding="utf-8"?>
<p:tagLst xmlns:p="http://schemas.openxmlformats.org/presentationml/2006/main">
  <p:tag name="KSO_WM_UNIT_INDEX" val="5"/>
  <p:tag name="KSO_WM_UNIT_TYPE" val="f"/>
  <p:tag name="KSO_WM_BEAUTIFY_FLAG" val="#wm#"/>
</p:tagLst>
</file>

<file path=ppt/tags/tag156.xml><?xml version="1.0" encoding="utf-8"?>
<p:tagLst xmlns:p="http://schemas.openxmlformats.org/presentationml/2006/main">
  <p:tag name="KSO_WM_UNIT_INDEX" val="6"/>
  <p:tag name="KSO_WM_UNIT_TYPE" val="f"/>
  <p:tag name="KSO_WM_BEAUTIFY_FLAG" val="#wm#"/>
</p:tagLst>
</file>

<file path=ppt/tags/tag157.xml><?xml version="1.0" encoding="utf-8"?>
<p:tagLst xmlns:p="http://schemas.openxmlformats.org/presentationml/2006/main">
  <p:tag name="KSO_WM_UNIT_INDEX" val="7"/>
  <p:tag name="KSO_WM_UNIT_TYPE" val="f"/>
  <p:tag name="KSO_WM_BEAUTIFY_FLAG" val="#wm#"/>
</p:tagLst>
</file>

<file path=ppt/tags/tag158.xml><?xml version="1.0" encoding="utf-8"?>
<p:tagLst xmlns:p="http://schemas.openxmlformats.org/presentationml/2006/main">
  <p:tag name="KSO_WM_UNIT_INDEX" val="8"/>
  <p:tag name="KSO_WM_UNIT_TYPE" val="f"/>
  <p:tag name="KSO_WM_BEAUTIFY_FLAG" val="#wm#"/>
</p:tagLst>
</file>

<file path=ppt/tags/tag159.xml><?xml version="1.0" encoding="utf-8"?>
<p:tagLst xmlns:p="http://schemas.openxmlformats.org/presentationml/2006/main">
  <p:tag name="KSO_WM_SLIDE_TYPE" val="contents"/>
  <p:tag name="KSO_WM_TEMPLATE_SUBCATEGORY" val="29"/>
  <p:tag name="KSO_WM_TEMPLATE_COLOR_TYPE" val="0"/>
  <p:tag name="KSO_WM_TAG_VERSION" val="3.0"/>
  <p:tag name="KSO_WM_SLIDE_SUBTYPE" val="diag"/>
  <p:tag name="KSO_WM_SLIDE_ITEM_CNT" val="6"/>
  <p:tag name="KSO_WM_DIAGRAM_GROUP_CODE" val="l1-1"/>
  <p:tag name="KSO_WM_BEAUTIFY_FLAG" val="#wm#"/>
  <p:tag name="KSO_WM_TEMPLATE_INDEX" val="20235992"/>
  <p:tag name="KSO_WM_TEMPLATE_CATEGORY" val="custom"/>
  <p:tag name="KSO_WM_SLIDE_INDEX" val="4"/>
  <p:tag name="KSO_WM_SLIDE_ID" val="custom20235992_4"/>
  <p:tag name="KSO_WM_TEMPLATE_MASTER_TYPE" val="0"/>
  <p:tag name="KSO_WM_SLIDE_LAYOUT" val="a_l"/>
  <p:tag name="KSO_WM_SLIDE_LAYOUT_CNT" val="1_1"/>
  <p:tag name="KSO_WM_SLIDE_DIAGTYPE" val="l"/>
  <p:tag name="KSO_WM_SLIDE_THEME_ID" val="3328924"/>
  <p:tag name="KSO_WM_SLIDE_THEME_NAME" val="橙色3D书本教育教学可爱卡通主题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56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56"/>
  <p:tag name="KSO_WM_TEMPLATE_CATEGORY" val="custom"/>
  <p:tag name="KSO_WM_UNIT_ISCONTENTSTITLE" val="0"/>
  <p:tag name="KSO_WM_UNIT_VALUE" val="16"/>
  <p:tag name="KSO_WM_UNIT_PRESET_TEXT" val="添加章节标题"/>
  <p:tag name="KSO_WM_UNIT_TEXT_TYPE" val="1"/>
</p:tagLst>
</file>

<file path=ppt/tags/tag161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956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56"/>
  <p:tag name="KSO_WM_TEMPLATE_CATEGORY" val="custom"/>
  <p:tag name="KSO_WM_UNIT_VALUE" val="4"/>
</p:tagLst>
</file>

<file path=ppt/tags/tag162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56"/>
  <p:tag name="KSO_WM_TEMPLATE_CATEGORY" val="custom"/>
  <p:tag name="KSO_WM_SLIDE_INDEX" val="7"/>
  <p:tag name="KSO_WM_SLIDE_ID" val="custom20235956_7"/>
  <p:tag name="KSO_WM_TEMPLATE_MASTER_TYPE" val="0"/>
  <p:tag name="KSO_WM_SLIDE_LAYOUT" val="a_e"/>
  <p:tag name="KSO_WM_SLIDE_LAYOUT_CNT" val="1_1"/>
  <p:tag name="KSO_WM_SLIDE_THEME_ID" val="3328924"/>
  <p:tag name="KSO_WM_SLIDE_THEME_NAME" val="橙色3D书本教育教学可爱卡通主题"/>
</p:tagLst>
</file>

<file path=ppt/tags/tag16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92"/>
  <p:tag name="KSO_WM_TEMPLATE_CATEGORY" val="custom"/>
  <p:tag name="KSO_WM_UNIT_ISCONTENTSTITLE" val="0"/>
  <p:tag name="KSO_WM_UNIT_PRESET_TEXT" val="单击此处添加标题"/>
  <p:tag name="KSO_WM_UNIT_TEXT_TYPE" val="1"/>
  <p:tag name="KSO_WM_UNIT_TEXT_SUBTYPE" val="a"/>
  <p:tag name="KSO_WM_UNIT_SUBTYPE" val="a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160393_2*l_h_i*1_1_1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291.92307086614176,&quot;left&quot;:93.84031496062991,&quot;top&quot;:159.58850393700783,&quot;width&quot;:746.8194488188976}"/>
</p:tagLst>
</file>

<file path=ppt/tags/tag16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160393_2*l_h_i*1_1_2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5"/>
  <p:tag name="KSO_WM_UNIT_FILL_FORE_SCHEMECOLOR_INDEX_2_POS" val="0.93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1.92307086614176,&quot;left&quot;:93.84031496062991,&quot;top&quot;:159.58850393700783,&quot;width&quot;:746.8194488188976}"/>
</p:tagLst>
</file>

<file path=ppt/tags/tag166.xml><?xml version="1.0" encoding="utf-8"?>
<p:tagLst xmlns:p="http://schemas.openxmlformats.org/presentationml/2006/main">
  <p:tag name="KSO_WM_UNIT_SUBTYPE" val="a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160393_2*l_h_f*1_1_1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291.92307086614176,&quot;left&quot;:93.84031496062991,&quot;top&quot;:159.58850393700783,&quot;width&quot;:746.8194488188976}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160393_2*l_h_i*1_2_1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291.92307086614176,&quot;left&quot;:93.84031496062991,&quot;top&quot;:159.58850393700783,&quot;width&quot;:746.8194488188976}"/>
</p:tagLst>
</file>

<file path=ppt/tags/tag16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160393_2*l_h_i*1_2_2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FILL_FORE_SCHEMECOLOR_INDEX_1_BRIGHTNESS" val="0.4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6"/>
  <p:tag name="KSO_WM_UNIT_FILL_FORE_SCHEMECOLOR_INDEX_2_POS" val="0.93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1.92307086614176,&quot;left&quot;:93.84031496062991,&quot;top&quot;:159.58850393700783,&quot;width&quot;:746.8194488188976}"/>
</p:tagLst>
</file>

<file path=ppt/tags/tag169.xml><?xml version="1.0" encoding="utf-8"?>
<p:tagLst xmlns:p="http://schemas.openxmlformats.org/presentationml/2006/main">
  <p:tag name="KSO_WM_UNIT_SUBTYPE" val="a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160393_2*l_h_f*1_2_1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291.92307086614176,&quot;left&quot;:93.84031496062991,&quot;top&quot;:159.58850393700783,&quot;width&quot;:746.8194488188976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160393_2*l_h_i*1_3_1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291.92307086614176,&quot;left&quot;:93.84031496062991,&quot;top&quot;:159.58850393700783,&quot;width&quot;:746.8194488188976}"/>
</p:tagLst>
</file>

<file path=ppt/tags/tag17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160393_2*l_h_i*1_3_2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FILL_FORE_SCHEMECOLOR_INDEX_1_BRIGHTNESS" val="0.4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7"/>
  <p:tag name="KSO_WM_UNIT_FILL_FORE_SCHEMECOLOR_INDEX_2_POS" val="0.93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1.92307086614176,&quot;left&quot;:93.84031496062991,&quot;top&quot;:159.58850393700783,&quot;width&quot;:746.8194488188976}"/>
</p:tagLst>
</file>

<file path=ppt/tags/tag172.xml><?xml version="1.0" encoding="utf-8"?>
<p:tagLst xmlns:p="http://schemas.openxmlformats.org/presentationml/2006/main">
  <p:tag name="KSO_WM_UNIT_SUBTYPE" val="a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160393_2*l_h_f*1_3_1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291.92307086614176,&quot;left&quot;:93.84031496062991,&quot;top&quot;:159.58850393700783,&quot;width&quot;:746.8194488188976}"/>
</p:tagLst>
</file>

<file path=ppt/tags/tag17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160393_2*l_h_a*1_3_1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PRESET_TEXT" val="添加标题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1.92307086614176,&quot;left&quot;:93.84031496062991,&quot;top&quot;:159.58850393700783,&quot;width&quot;:746.8194488188976}"/>
</p:tagLst>
</file>

<file path=ppt/tags/tag1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160393_2*l_h_a*1_2_1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PRESET_TEXT" val="添加标题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1.92307086614176,&quot;left&quot;:93.84031496062991,&quot;top&quot;:159.58850393700783,&quot;width&quot;:746.8194488188976}"/>
</p:tagLst>
</file>

<file path=ppt/tags/tag17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160393_2*l_h_a*1_1_1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PRESET_TEXT" val="添加标题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1.92307086614176,&quot;left&quot;:93.84031496062991,&quot;top&quot;:159.58850393700783,&quot;width&quot;:746.8194488188976}"/>
</p:tagLst>
</file>

<file path=ppt/tags/tag176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3"/>
  <p:tag name="KSO_WM_TEMPLATE_INDEX" val="20235956"/>
  <p:tag name="KSO_WM_TEMPLATE_CATEGORY" val="custom"/>
  <p:tag name="KSO_WM_SLIDE_INDEX" val="8"/>
  <p:tag name="KSO_WM_SLIDE_ID" val="custom2023595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17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300_5*a*1"/>
  <p:tag name="KSO_WM_TEMPLATE_CATEGORY" val="diagram"/>
  <p:tag name="KSO_WM_TEMPLATE_INDEX" val="20231300"/>
  <p:tag name="KSO_WM_UNIT_LAYERLEVEL" val="1"/>
  <p:tag name="KSO_WM_TAG_VERSION" val="3.0"/>
  <p:tag name="KSO_WM_BEAUTIFY_FLAG" val="#wm#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31300_1*l_i*1_1"/>
  <p:tag name="KSO_WM_TEMPLATE_CATEGORY" val="diagram"/>
  <p:tag name="KSO_WM_TEMPLATE_INDEX" val="20231300"/>
  <p:tag name="KSO_WM_UNIT_LAYERLEVEL" val="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7.89999389648443,&quot;left&quot;:54.75,&quot;top&quot;:125.26258179191532,&quot;width&quot;:851.6985826771654}"/>
  <p:tag name="KSO_WM_DIAGRAM_COLOR_MATCH_VALUE" val="{&quot;shape&quot;:{&quot;fill&quot;:{&quot;solid&quot;:{&quot;brightness&quot;:0.800000011920929,&quot;colorType&quot;:1,&quot;foreColorIndex&quot;:5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8"/>
  <p:tag name="KSO_WM_UNIT_TEXT_FILL_FORE_SCHEMECOLOR_INDEX" val="2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300_1*l_h_i*1_2_1"/>
  <p:tag name="KSO_WM_TEMPLATE_CATEGORY" val="diagram"/>
  <p:tag name="KSO_WM_TEMPLATE_INDEX" val="20231300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7.89999389648443,&quot;left&quot;:54.75,&quot;top&quot;:125.26258179191532,&quot;width&quot;:851.698582677165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300_1*l_h_i*1_1_1"/>
  <p:tag name="KSO_WM_TEMPLATE_CATEGORY" val="diagram"/>
  <p:tag name="KSO_WM_TEMPLATE_INDEX" val="20231300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7.89999389648443,&quot;left&quot;:54.75,&quot;top&quot;:125.26258179191532,&quot;width&quot;:851.6985826771654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6"/>
  <p:tag name="KSO_WM_UNI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300_1*l_h_f*1_2_1"/>
  <p:tag name="KSO_WM_TEMPLATE_CATEGORY" val="diagram"/>
  <p:tag name="KSO_WM_TEMPLATE_INDEX" val="20231300"/>
  <p:tag name="KSO_WM_UNIT_LAYERLEVEL" val="1_1_1"/>
  <p:tag name="KSO_WM_TAG_VERSION" val="3.0"/>
  <p:tag name="KSO_WM_BEAUTIFY_FLAG" val="#wm#"/>
  <p:tag name="KSO_WM_UNIT_SUBTYPE" val="a"/>
  <p:tag name="KSO_WM_UNIT_VALUE" val="84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7.89999389648443,&quot;left&quot;:54.75,&quot;top&quot;:125.26258179191532,&quot;width&quot;:851.69858267716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内容，简明扼要地阐述您内容的观点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82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300_1*l_h_f*1_1_1"/>
  <p:tag name="KSO_WM_TEMPLATE_CATEGORY" val="diagram"/>
  <p:tag name="KSO_WM_TEMPLATE_INDEX" val="20231300"/>
  <p:tag name="KSO_WM_UNIT_LAYERLEVEL" val="1_1_1"/>
  <p:tag name="KSO_WM_TAG_VERSION" val="3.0"/>
  <p:tag name="KSO_WM_BEAUTIFY_FLAG" val="#wm#"/>
  <p:tag name="KSO_WM_UNIT_SUBTYPE" val="a"/>
  <p:tag name="KSO_WM_UNIT_VALUE" val="28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7.89999389648443,&quot;left&quot;:54.75,&quot;top&quot;:125.26258179191532,&quot;width&quot;:851.69858267716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内容，简明扼要地阐述您内容的观点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8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300_1*l_h_a*1_2_1"/>
  <p:tag name="KSO_WM_TEMPLATE_CATEGORY" val="diagram"/>
  <p:tag name="KSO_WM_TEMPLATE_INDEX" val="2023130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7.89999389648443,&quot;left&quot;:54.75,&quot;top&quot;:125.26258179191532,&quot;width&quot;:851.69858267716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此处添加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8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300_1*l_h_a*1_1_1"/>
  <p:tag name="KSO_WM_TEMPLATE_CATEGORY" val="diagram"/>
  <p:tag name="KSO_WM_TEMPLATE_INDEX" val="2023130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7.89999389648443,&quot;left&quot;:54.75,&quot;top&quot;:125.26258179191532,&quot;width&quot;:851.69858267716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此处添加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31300_1*l_i*1_2"/>
  <p:tag name="KSO_WM_TEMPLATE_CATEGORY" val="diagram"/>
  <p:tag name="KSO_WM_TEMPLATE_INDEX" val="20231300"/>
  <p:tag name="KSO_WM_UNIT_LAYERLEVEL" val="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7.89999389648443,&quot;left&quot;:54.75,&quot;top&quot;:125.26258179191532,&quot;width&quot;:851.6985826771654}"/>
  <p:tag name="KSO_WM_DIAGRAM_COLOR_MATCH_VALUE" val="{&quot;shape&quot;:{&quot;fill&quot;:{&quot;solid&quot;:{&quot;brightness&quot;:0.6000000238418579,&quot;colorType&quot;:1,&quot;foreColorIndex&quot;:6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6"/>
  <p:tag name="KSO_WM_UNIT_FILL_FORE_SCHEMECOLOR_INDEX_BRIGHTNESS" val="0.6"/>
  <p:tag name="KSO_WM_UNIT_TEXT_FILL_FORE_SCHEMECOLOR_INDEX" val="2"/>
  <p:tag name="KSO_WM_UNIT_TEXT_FILL_TYPE" val="1"/>
  <p:tag name="KSO_WM_UNIT_USESOURCEFORMAT_APPLY" val="1"/>
</p:tagLst>
</file>

<file path=ppt/tags/tag186.xml><?xml version="1.0" encoding="utf-8"?>
<p:tagLst xmlns:p="http://schemas.openxmlformats.org/presentationml/2006/main">
  <p:tag name="KSO_WM_UNIT_VALUE" val="121*12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1300_1*l_h_x*1_2_1"/>
  <p:tag name="KSO_WM_TEMPLATE_CATEGORY" val="diagram"/>
  <p:tag name="KSO_WM_TEMPLATE_INDEX" val="20231300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7.89999389648443,&quot;left&quot;:54.75,&quot;top&quot;:125.26258179191532,&quot;width&quot;:851.698582677165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187.xml><?xml version="1.0" encoding="utf-8"?>
<p:tagLst xmlns:p="http://schemas.openxmlformats.org/presentationml/2006/main">
  <p:tag name="KSO_WM_UNIT_VALUE" val="103*8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1300_1*l_h_x*1_1_1"/>
  <p:tag name="KSO_WM_TEMPLATE_CATEGORY" val="diagram"/>
  <p:tag name="KSO_WM_TEMPLATE_INDEX" val="20231300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7.89999389648443,&quot;left&quot;:54.75,&quot;top&quot;:125.26258179191532,&quot;width&quot;:851.698582677165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188.xml><?xml version="1.0" encoding="utf-8"?>
<p:tagLst xmlns:p="http://schemas.openxmlformats.org/presentationml/2006/main">
  <p:tag name="KSO_WM_CHIP_INFOS" val="{&quot;name&quot;:&quot;Slide2&quot;,&quot;width&quot;:395.8,&quot;height&quot;:483.05,&quot;tags&quot;:{&quot;style&quot;:[&quot;简约&quot;],&quot;coloring&quot;:[&quot;多彩色&quot;]},&quot;slide_type&quot;:[&quot;text&quot;],&quot;type&quot;:&quot;diagram&quot;,&quot;match_code&quot;:&quot;l(h(f)h(f)h(f)h(f)h(f)h(f))&quot;,&quot;adjust_rule&quot;:{&quot;width_max&quot;:474.96,&quot;width_min&quot;:316.64,&quot;height_max&quot;:579.66,&quot;height_min&quot;:386.44},&quot;fill_rule&quot;:{&quot;fill_mode&quot;:&quot;adaptive&quot;,&quot;fill_align&quot;:&quot;cm&quot;},&quot;adapt_layouttype&quot;:[&quot;leftright&quot;,&quot;navigation&quot;],&quot;zoom_adjust&quot;:20}"/>
  <p:tag name="KSO_WM_CHIP_XID" val="5e72d6780bf9d44aae6d4d21"/>
  <p:tag name="KSO_WM_SLIDE_ID" val="diagram20231300_5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6"/>
  <p:tag name="KSO_WM_SLIDE_INDEX" val="5"/>
  <p:tag name="KSO_WM_SLIDE_SIZE" val="850.75*300.875"/>
  <p:tag name="KSO_WM_SLIDE_POSITION" val="55.6*164.575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1300"/>
  <p:tag name="KSO_WM_SLIDE_LAYOUT" val="a_l"/>
  <p:tag name="KSO_WM_SLIDE_LAYOUT_CNT" val="1_1"/>
</p:tagLst>
</file>

<file path=ppt/tags/tag189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INDEX" val="3"/>
  <p:tag name="KSO_WM_UNIT_TEXT_SUBTYPE" val="a"/>
  <p:tag name="KSO_WM_UNIT_SUBTYPE" val="a"/>
  <p:tag name="KSO_WM_UNIT_TYPE" val="f"/>
  <p:tag name="KSO_WM_BEAUTIFY_FLAG" val="#wm#"/>
</p:tagLst>
</file>

<file path=ppt/tags/tag191.xml><?xml version="1.0" encoding="utf-8"?>
<p:tagLst xmlns:p="http://schemas.openxmlformats.org/presentationml/2006/main">
  <p:tag name="KSO_WM_UNIT_INDEX" val="2"/>
  <p:tag name="KSO_WM_UNIT_TEXT_SUBTYPE" val="a"/>
  <p:tag name="KSO_WM_UNIT_SUBTYPE" val="a"/>
  <p:tag name="KSO_WM_UNIT_TYPE" val="f"/>
  <p:tag name="KSO_WM_BEAUTIFY_FLAG" val="#wm#"/>
</p:tagLst>
</file>

<file path=ppt/tags/tag192.xml><?xml version="1.0" encoding="utf-8"?>
<p:tagLst xmlns:p="http://schemas.openxmlformats.org/presentationml/2006/main">
  <p:tag name="KSO_WM_BEAUTIFY_FLAG" val="#wm#"/>
  <p:tag name="KSO_WM_TEMPLATE_CATEGORY" val="custom"/>
  <p:tag name="KSO_WM_TEMPLATE_INDEX" val="20235956"/>
  <p:tag name="resource_record_key" val="{&quot;10&quot;:[50048990],&quot;65&quot;:[20235992]}"/>
  <p:tag name="KSO_WM_SLIDE_TYPE" val="text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SLIDE_INDEX" val="8"/>
  <p:tag name="KSO_WM_SLIDE_ID" val="custom2023595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3131_3*l_h_i*1_1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2.26858572892314,&quot;left&quot;:36.48748031496062,&quot;top&quot;:141.78141732283464,&quot;width&quot;:858.07133858267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color_type&quot;:1,&quot;theme_color_indexes&quot;:[5,6,5,6,5,6]}"/>
  <p:tag name="KSO_WM_BEAUTIFY_FLAG" val="#wm#"/>
  <p:tag name="KSO_WM_UNIT_TEXT_FILL_FORE_SCHEMECOLOR_INDEX" val="1"/>
  <p:tag name="KSO_WM_UNIT_TEXT_FILL_TYPE" val="1"/>
</p:tagLst>
</file>

<file path=ppt/tags/tag197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3131_3*l_h_i*1_1_2"/>
  <p:tag name="KSO_WM_TEMPLATE_CATEGORY" val="diagram"/>
  <p:tag name="KSO_WM_TEMPLATE_INDEX" val="202331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2.26858572892314,&quot;left&quot;:36.48748031496062,&quot;top&quot;:141.78141732283464,&quot;width&quot;:858.071338582677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  <p:tag name="KSO_WM_DIAGRAM_USE_COLOR_VALUE" val="{&quot;color_scheme&quot;:1,&quot;color_type&quot;:1,&quot;theme_color_indexes&quot;:[5,6,5,6,5,6]}"/>
  <p:tag name="KSO_WM_BEAUTIFY_FLAG" val="#wm#"/>
  <p:tag name="KSO_WM_UNIT_LINE_FORE_SCHEMECOLOR_INDEX" val="5"/>
</p:tagLst>
</file>

<file path=ppt/tags/tag19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131_3*l_h_f*1_1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2.26858572892314,&quot;left&quot;:36.48748031496062,&quot;top&quot;:141.78141732283464,&quot;width&quot;:858.07133858267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1"/>
  <p:tag name="KSO_WM_DIAGRAM_USE_COLOR_VALUE" val="{&quot;color_scheme&quot;:1,&quot;color_type&quot;:1,&quot;theme_color_indexes&quot;:[5,6,5,6,5,6]}"/>
  <p:tag name="KSO_WM_UNIT_TEXT_LAYER_COUNT" val="1"/>
  <p:tag name="KSO_WM_BEAUTIFY_FLAG" val="#wm#"/>
  <p:tag name="KSO_WM_UNIT_PRESET_TEXT" val="单击此处输入(你的)智能图形项正文，文字是您思想的提炼，请尽量言简意赅的阐述观点。单击此处输入正文，文字是您思想的提炼，请尽量言简意赅的阐述观点。"/>
  <p:tag name="KSO_WM_UNIT_TEXT_FILL_FORE_SCHEMECOLOR_INDEX" val="1"/>
  <p:tag name="KSO_WM_UNIT_TEXT_FILL_TYPE" val="1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3131_3*l_h_i*1_3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2.26858572892314,&quot;left&quot;:36.48748031496062,&quot;top&quot;:141.78141732283464,&quot;width&quot;:858.07133858267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color_type&quot;:1,&quot;theme_color_indexes&quot;:[5,6,5,6,5,6]}"/>
  <p:tag name="KSO_WM_BEAUTIFY_FLAG" val="#wm#"/>
  <p:tag name="KSO_WM_UNIT_TEXT_FILL_FORE_SCHEMECOLOR_INDEX" val="1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3131_3*l_h_i*1_3_2"/>
  <p:tag name="KSO_WM_TEMPLATE_CATEGORY" val="diagram"/>
  <p:tag name="KSO_WM_TEMPLATE_INDEX" val="202331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2.26858572892314,&quot;left&quot;:36.48748031496062,&quot;top&quot;:141.78141732283464,&quot;width&quot;:858.071338582677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  <p:tag name="KSO_WM_DIAGRAM_USE_COLOR_VALUE" val="{&quot;color_scheme&quot;:1,&quot;color_type&quot;:1,&quot;theme_color_indexes&quot;:[5,6,5,6,5,6]}"/>
  <p:tag name="KSO_WM_BEAUTIFY_FLAG" val="#wm#"/>
  <p:tag name="KSO_WM_UNIT_LINE_FORE_SCHEMECOLOR_INDEX" val="5"/>
</p:tagLst>
</file>

<file path=ppt/tags/tag20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3131_3*l_h_f*1_3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2.26858572892314,&quot;left&quot;:36.48748031496062,&quot;top&quot;:141.78141732283464,&quot;width&quot;:858.07133858267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1"/>
  <p:tag name="KSO_WM_DIAGRAM_USE_COLOR_VALUE" val="{&quot;color_scheme&quot;:1,&quot;color_type&quot;:1,&quot;theme_color_indexes&quot;:[5,6,5,6,5,6]}"/>
  <p:tag name="KSO_WM_UNIT_TEXT_LAYER_COUNT" val="1"/>
  <p:tag name="KSO_WM_UNIT_TEXT_FILL_TYPE" val="1"/>
  <p:tag name="KSO_WM_BEAUTIFY_FLAG" val="#wm#"/>
  <p:tag name="KSO_WM_UNIT_PRESET_TEXT" val="单击此处输入(你的)智能图形项正文，文字是您思想的提炼，请尽量言简意赅的阐述观点。单击此处输入(你的)智能图形项正文，文字是您思想的提炼，请尽量言简意赅的阐述观点。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3131_3*l_h_i*1_2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2.26858572892314,&quot;left&quot;:36.48748031496062,&quot;top&quot;:141.78141732283464,&quot;width&quot;:858.07133858267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color_type&quot;:1,&quot;theme_color_indexes&quot;:[5,6,5,6,5,6]}"/>
  <p:tag name="KSO_WM_BEAUTIFY_FLAG" val="#wm#"/>
  <p:tag name="KSO_WM_UNIT_TEXT_FILL_FORE_SCHEMECOLOR_INDEX" val="1"/>
  <p:tag name="KSO_WM_UNIT_TEXT_FILL_TYPE" val="1"/>
</p:tagLst>
</file>

<file path=ppt/tags/tag203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3131_3*l_h_i*1_2_2"/>
  <p:tag name="KSO_WM_TEMPLATE_CATEGORY" val="diagram"/>
  <p:tag name="KSO_WM_TEMPLATE_INDEX" val="202331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2.26858572892314,&quot;left&quot;:36.48748031496062,&quot;top&quot;:141.78141732283464,&quot;width&quot;:858.071338582677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  <p:tag name="KSO_WM_DIAGRAM_USE_COLOR_VALUE" val="{&quot;color_scheme&quot;:1,&quot;color_type&quot;:1,&quot;theme_color_indexes&quot;:[5,6,5,6,5,6]}"/>
  <p:tag name="KSO_WM_BEAUTIFY_FLAG" val="#wm#"/>
  <p:tag name="KSO_WM_UNIT_LINE_FORE_SCHEMECOLOR_INDEX" val="5"/>
</p:tagLst>
</file>

<file path=ppt/tags/tag20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131_3*l_h_f*1_2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2.26858572892314,&quot;left&quot;:36.48748031496062,&quot;top&quot;:141.78141732283464,&quot;width&quot;:858.07133858267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1"/>
  <p:tag name="KSO_WM_DIAGRAM_USE_COLOR_VALUE" val="{&quot;color_scheme&quot;:1,&quot;color_type&quot;:1,&quot;theme_color_indexes&quot;:[5,6,5,6,5,6]}"/>
  <p:tag name="KSO_WM_UNIT_TEXT_LAYER_COUNT" val="1"/>
  <p:tag name="KSO_WM_UNIT_TEXT_FILL_TYPE" val="1"/>
  <p:tag name="KSO_WM_BEAUTIFY_FLAG" val="#wm#"/>
  <p:tag name="KSO_WM_UNIT_PRESET_TEXT" val="单击此处输入(你的)智能图形项正文，文字是您思想的提炼，请尽量言简意赅的阐述观点。单击此处输入(你的)智能图形项正文，文字是您思想的提炼，请尽量言简意赅的阐述观点。单击此处输入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1"/>
  <p:tag name="KSO_WM_UNIT_ID" val="diagram20233131_3*l_h_i*1_4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2.26858572892314,&quot;left&quot;:36.48748031496062,&quot;top&quot;:141.78141732283464,&quot;width&quot;:858.07133858267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color_type&quot;:1,&quot;theme_color_indexes&quot;:[5,6,5,6,5,6]}"/>
  <p:tag name="KSO_WM_BEAUTIFY_FLAG" val="#wm#"/>
  <p:tag name="KSO_WM_UNIT_TEXT_FILL_FORE_SCHEMECOLOR_INDEX" val="1"/>
  <p:tag name="KSO_WM_UNIT_TEXT_FILL_TYPE" val="1"/>
</p:tagLst>
</file>

<file path=ppt/tags/tag206.xml><?xml version="1.0" encoding="utf-8"?>
<p:tagLst xmlns:p="http://schemas.openxmlformats.org/presentationml/2006/main">
  <p:tag name="KSO_WM_UNIT_LINE_FORE_SCHEMECOLOR_INDEX_BRIGHTNESS" val="0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3131_3*l_h_i*1_4_2"/>
  <p:tag name="KSO_WM_TEMPLATE_CATEGORY" val="diagram"/>
  <p:tag name="KSO_WM_TEMPLATE_INDEX" val="2023313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2.26858572892314,&quot;left&quot;:36.48748031496062,&quot;top&quot;:141.78141732283464,&quot;width&quot;:858.071338582677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  <p:tag name="KSO_WM_DIAGRAM_USE_COLOR_VALUE" val="{&quot;color_scheme&quot;:1,&quot;color_type&quot;:1,&quot;theme_color_indexes&quot;:[5,6,5,6,5,6]}"/>
  <p:tag name="KSO_WM_BEAUTIFY_FLAG" val="#wm#"/>
  <p:tag name="KSO_WM_UNIT_LINE_FORE_SCHEMECOLOR_INDEX" val="5"/>
</p:tagLst>
</file>

<file path=ppt/tags/tag20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3131_3*l_h_f*1_4_1"/>
  <p:tag name="KSO_WM_TEMPLATE_CATEGORY" val="diagram"/>
  <p:tag name="KSO_WM_TEMPLATE_INDEX" val="20233131"/>
  <p:tag name="KSO_WM_UNIT_LAYERLEVEL" val="1_1_1"/>
  <p:tag name="KSO_WM_TAG_VERSION" val="3.0"/>
  <p:tag name="KSO_WM_UNIT_TEXT_FILL_FORE_SCHEMECOLOR_INDEX_BRIGHTNESS" val="0.2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2.26858572892314,&quot;left&quot;:36.48748031496062,&quot;top&quot;:141.78141732283464,&quot;width&quot;:858.07133858267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colorType&quot;:0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1"/>
  <p:tag name="KSO_WM_DIAGRAM_USE_COLOR_VALUE" val="{&quot;color_scheme&quot;:1,&quot;color_type&quot;:1,&quot;theme_color_indexes&quot;:[5,6,5,6,5,6]}"/>
  <p:tag name="KSO_WM_UNIT_TEXT_LAYER_COUNT" val="1"/>
  <p:tag name="KSO_WM_UNIT_TEXT_FILL_TYPE" val="1"/>
  <p:tag name="KSO_WM_BEAUTIFY_FLAG" val="#wm#"/>
  <p:tag name="KSO_WM_UNIT_PRESET_TEXT" val="单击此处输入(你的)智能图形项正文，文字是您思想的提炼，请尽量言简意赅的阐述观点。单击此处输入正文，文字是您思想的提炼，请尽量言简意赅的阐述观点。单击此处输入&#10;"/>
</p:tagLst>
</file>

<file path=ppt/tags/tag208.xml><?xml version="1.0" encoding="utf-8"?>
<p:tagLst xmlns:p="http://schemas.openxmlformats.org/presentationml/2006/main">
  <p:tag name="KSO_WM_UNIT_INDEX" val="2"/>
  <p:tag name="KSO_WM_UNIT_TEXT_SUBTYPE" val="a"/>
  <p:tag name="KSO_WM_UNIT_SUBTYPE" val="a"/>
  <p:tag name="KSO_WM_UNIT_TYPE" val="f"/>
  <p:tag name="KSO_WM_BEAUTIFY_FLAG" val="#wm#"/>
</p:tagLst>
</file>

<file path=ppt/tags/tag209.xml><?xml version="1.0" encoding="utf-8"?>
<p:tagLst xmlns:p="http://schemas.openxmlformats.org/presentationml/2006/main">
  <p:tag name="KSO_WM_BEAUTIFY_FLAG" val="#wm#"/>
  <p:tag name="KSO_WM_TEMPLATE_CATEGORY" val="custom"/>
  <p:tag name="KSO_WM_TEMPLATE_INDEX" val="20235956"/>
  <p:tag name="resource_record_key" val="{&quot;65&quot;:[20235992],&quot;70&quot;:[3322227,3322023]}"/>
  <p:tag name="KSO_WM_SLIDE_ITEM_CNT" val="0"/>
  <p:tag name="KSO_WM_SLIDE_TYPE" val="text"/>
  <p:tag name="KSO_WM_TEMPLATE_SUBCATEGORY" val="29"/>
  <p:tag name="KSO_WM_TEMPLATE_COLOR_TYPE" val="0"/>
  <p:tag name="KSO_WM_TAG_VERSION" val="3.0"/>
  <p:tag name="KSO_WM_SLIDE_SUBTYPE" val="pureTxt"/>
  <p:tag name="KSO_WM_SLIDE_INDEX" val="8"/>
  <p:tag name="KSO_WM_SLIDE_ID" val="custom2023595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5146_2*a*1"/>
  <p:tag name="KSO_WM_TEMPLATE_CATEGORY" val="diagram"/>
  <p:tag name="KSO_WM_TEMPLATE_INDEX" val="20235146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211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5146_2*l_h_f*1_1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FILL_TYPE" val="1"/>
  <p:tag name="KSO_WM_UNIT_FILL_FORE_SCHEMECOLOR_INDEX" val="5"/>
  <p:tag name="KSO_WM_UNIT_FILL_FORE_SCHEMECOLOR_INDEX_BRIGHTNESS" val="0.4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88.85929133858264,&quot;left&quot;:54.75,&quot;top&quot;:112.66354330708661,&quot;width&quot;:850.55}"/>
  <p:tag name="KSO_WM_DIAGRAM_COLOR_MATCH_VALUE" val="{&quot;shape&quot;:{&quot;fill&quot;:{&quot;solid&quot;:{&quot;brightness&quot;:0.4000000059604645,&quot;colorType&quot;:1,&quot;foreColorIndex&quot;:5,&quot;transparency&quot;:0.8799999952316284},&quot;type&quot;:1},&quot;glow&quot;:{&quot;colorType&quot;:0},&quot;line&quot;:{&quot;gradient&quot;:[{&quot;brightness&quot;:0,&quot;colorType&quot;:1,&quot;foreColorIndex&quot;:5,&quot;pos&quot;:1,&quot;transparency&quot;:0.8500000238418579},{&quot;brightness&quot;:0,&quot;colorType&quot;:1,&quot;foreColorIndex&quot;:5,&quot;pos&quot;:0,&quot;transparency&quot;:0.4000000059604645}],&quot;type&quot;:2},&quot;shadow&quot;:{&quot;brightness&quot;:0,&quot;colorType&quot;:2,&quot;rgb&quot;:&quot;#000000&quot;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.4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0.85"/>
  <p:tag name="KSO_WM_UNIT_LINE_GRADIENT_TYPE" val="2"/>
  <p:tag name="KSO_WM_UNIT_LINE_GRADIENT_ANGLE" val="0"/>
  <p:tag name="KSO_WM_UNIT_LINE_GRADIENT_Direction" val="10"/>
  <p:tag name="KSO_WM_UNIT_LINE_FILL_TYPE" val="5"/>
  <p:tag name="KSO_WM_UNIT_USESOURCEFORMAT_APPLY" val="1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5146_2*l_h_i*1_1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388.85929133858264,&quot;left&quot;:54.75,&quot;top&quot;:112.66354330708661,&quot;width&quot;:850.55}"/>
  <p:tag name="KSO_WM_DIAGRAM_COLOR_MATCH_VALUE" val="{&quot;shape&quot;:{&quot;fill&quot;:{&quot;gradient&quot;:[{&quot;brightness&quot;:0.4000000059604645,&quot;colorType&quot;:1,&quot;foreColorIndex&quot;:5,&quot;pos&quot;:1,&quot;transparency&quot;:0.28999999165534973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25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13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5146_2*l_h_f*1_2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FILL_TYPE" val="1"/>
  <p:tag name="KSO_WM_UNIT_FILL_FORE_SCHEMECOLOR_INDEX" val="5"/>
  <p:tag name="KSO_WM_UNIT_FILL_FORE_SCHEMECOLOR_INDEX_BRIGHTNESS" val="0.4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88.85929133858264,&quot;left&quot;:54.75,&quot;top&quot;:112.66354330708661,&quot;width&quot;:850.55}"/>
  <p:tag name="KSO_WM_DIAGRAM_COLOR_MATCH_VALUE" val="{&quot;shape&quot;:{&quot;fill&quot;:{&quot;solid&quot;:{&quot;brightness&quot;:0.4000000059604645,&quot;colorType&quot;:1,&quot;foreColorIndex&quot;:5,&quot;transparency&quot;:0.8799999952316284},&quot;type&quot;:1},&quot;glow&quot;:{&quot;colorType&quot;:0},&quot;line&quot;:{&quot;gradient&quot;:[{&quot;brightness&quot;:0,&quot;colorType&quot;:1,&quot;foreColorIndex&quot;:5,&quot;pos&quot;:1,&quot;transparency&quot;:0.8500000238418579},{&quot;brightness&quot;:0,&quot;colorType&quot;:1,&quot;foreColorIndex&quot;:5,&quot;pos&quot;:0,&quot;transparency&quot;:0.4000000059604645}],&quot;type&quot;:2},&quot;shadow&quot;:{&quot;brightness&quot;:0,&quot;colorType&quot;:2,&quot;rgb&quot;:&quot;#000000&quot;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.4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0.85"/>
  <p:tag name="KSO_WM_UNIT_LINE_GRADIENT_TYPE" val="2"/>
  <p:tag name="KSO_WM_UNIT_LINE_GRADIENT_ANGLE" val="0"/>
  <p:tag name="KSO_WM_UNIT_LINE_GRADIENT_Direction" val="10"/>
  <p:tag name="KSO_WM_UNIT_LINE_FILL_TYPE" val="5"/>
  <p:tag name="KSO_WM_UNIT_USESOURCEFORMAT_APPLY" val="1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5146_2*l_h_i*1_2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388.85929133858264,&quot;left&quot;:54.75,&quot;top&quot;:112.66354330708661,&quot;width&quot;:850.55}"/>
  <p:tag name="KSO_WM_DIAGRAM_COLOR_MATCH_VALUE" val="{&quot;shape&quot;:{&quot;fill&quot;:{&quot;gradient&quot;:[{&quot;brightness&quot;:0.4000000059604645,&quot;colorType&quot;:1,&quot;foreColorIndex&quot;:5,&quot;pos&quot;:1,&quot;transparency&quot;:0.28999999165534973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25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15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5146_2*l_h_f*1_3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FILL_TYPE" val="1"/>
  <p:tag name="KSO_WM_UNIT_FILL_FORE_SCHEMECOLOR_INDEX" val="5"/>
  <p:tag name="KSO_WM_UNIT_FILL_FORE_SCHEMECOLOR_INDEX_BRIGHTNESS" val="0.4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88.85929133858264,&quot;left&quot;:54.75,&quot;top&quot;:112.66354330708661,&quot;width&quot;:850.55}"/>
  <p:tag name="KSO_WM_DIAGRAM_COLOR_MATCH_VALUE" val="{&quot;shape&quot;:{&quot;fill&quot;:{&quot;solid&quot;:{&quot;brightness&quot;:0.4000000059604645,&quot;colorType&quot;:1,&quot;foreColorIndex&quot;:5,&quot;transparency&quot;:0.8799999952316284},&quot;type&quot;:1},&quot;glow&quot;:{&quot;colorType&quot;:0},&quot;line&quot;:{&quot;gradient&quot;:[{&quot;brightness&quot;:0,&quot;colorType&quot;:1,&quot;foreColorIndex&quot;:5,&quot;pos&quot;:1,&quot;transparency&quot;:0.8500000238418579},{&quot;brightness&quot;:0,&quot;colorType&quot;:1,&quot;foreColorIndex&quot;:5,&quot;pos&quot;:0,&quot;transparency&quot;:0.4000000059604645}],&quot;type&quot;:2},&quot;shadow&quot;:{&quot;brightness&quot;:0,&quot;colorType&quot;:2,&quot;rgb&quot;:&quot;#000000&quot;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.4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0.85"/>
  <p:tag name="KSO_WM_UNIT_LINE_GRADIENT_TYPE" val="2"/>
  <p:tag name="KSO_WM_UNIT_LINE_GRADIENT_ANGLE" val="0"/>
  <p:tag name="KSO_WM_UNIT_LINE_GRADIENT_Direction" val="10"/>
  <p:tag name="KSO_WM_UNIT_LINE_FILL_TYPE" val="5"/>
  <p:tag name="KSO_WM_UNIT_USESOURCEFORMAT_APPLY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5146_2*l_h_i*1_3_1"/>
  <p:tag name="KSO_WM_TEMPLATE_CATEGORY" val="diagram"/>
  <p:tag name="KSO_WM_TEMPLATE_INDEX" val="2023514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388.85929133858264,&quot;left&quot;:54.75,&quot;top&quot;:112.66354330708661,&quot;width&quot;:850.55}"/>
  <p:tag name="KSO_WM_DIAGRAM_COLOR_MATCH_VALUE" val="{&quot;shape&quot;:{&quot;fill&quot;:{&quot;gradient&quot;:[{&quot;brightness&quot;:0.4000000059604645,&quot;colorType&quot;:1,&quot;foreColorIndex&quot;:5,&quot;pos&quot;:1,&quot;transparency&quot;:0.28999999165534973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25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17.xml><?xml version="1.0" encoding="utf-8"?>
<p:tagLst xmlns:p="http://schemas.openxmlformats.org/presentationml/2006/main">
  <p:tag name="KSO_WM_SLIDE_ID" val="diagram20235146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5146"/>
  <p:tag name="KSO_WM_SLIDE_TYPE" val="text"/>
  <p:tag name="KSO_WM_SLIDE_SUBTYPE" val="diag"/>
  <p:tag name="KSO_WM_SLIDE_SIZE" val="850.45*388.8"/>
  <p:tag name="KSO_WM_SLIDE_POSITION" val="54.75*112.6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1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4407_1*a*1"/>
  <p:tag name="KSO_WM_TEMPLATE_CATEGORY" val="diagram"/>
  <p:tag name="KSO_WM_TEMPLATE_INDEX" val="20234407"/>
  <p:tag name="KSO_WM_UNIT_LAYERLEVEL" val="1"/>
  <p:tag name="KSO_WM_TAG_VERSION" val="3.0"/>
  <p:tag name="KSO_WM_BEAUTIFY_FLAG" val="#wm#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21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4407_1*l_h_f*1_1_1"/>
  <p:tag name="KSO_WM_TEMPLATE_CATEGORY" val="diagram"/>
  <p:tag name="KSO_WM_TEMPLATE_INDEX" val="20234407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20.5723571777344,&quot;left&quot;:52.5,&quot;top&quot;:142.4442938520777,&quot;width&quot;:862.9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"/>
  <p:tag name="KSO_WM_UNIT_LINE_FORE_SCHEMECOLOR_INDEX" val="-2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4407_1*l_h_f*1_4_1"/>
  <p:tag name="KSO_WM_TEMPLATE_CATEGORY" val="diagram"/>
  <p:tag name="KSO_WM_TEMPLATE_INDEX" val="20234407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20.5723571777344,&quot;left&quot;:52.5,&quot;top&quot;:142.4442938520777,&quot;width&quot;:862.9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"/>
  <p:tag name="KSO_WM_UNIT_LINE_FORE_SCHEMECOLOR_INDEX" val="-2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22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4407_1*l_h_f*1_3_1"/>
  <p:tag name="KSO_WM_TEMPLATE_CATEGORY" val="diagram"/>
  <p:tag name="KSO_WM_TEMPLATE_INDEX" val="20234407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20.5723571777344,&quot;left&quot;:52.5,&quot;top&quot;:142.4442938520777,&quot;width&quot;:862.9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"/>
  <p:tag name="KSO_WM_UNIT_LINE_FORE_SCHEMECOLOR_INDEX" val="-2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22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4407_1*l_h_f*1_2_1"/>
  <p:tag name="KSO_WM_TEMPLATE_CATEGORY" val="diagram"/>
  <p:tag name="KSO_WM_TEMPLATE_INDEX" val="20234407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20.5723571777344,&quot;left&quot;:52.5,&quot;top&quot;:142.4442938520777,&quot;width&quot;:862.9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"/>
  <p:tag name="KSO_WM_UNIT_LINE_FORE_SCHEMECOLOR_INDEX" val="-2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22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4407_1*l_h_i*1_4_2"/>
  <p:tag name="KSO_WM_TEMPLATE_CATEGORY" val="diagram"/>
  <p:tag name="KSO_WM_TEMPLATE_INDEX" val="20234407"/>
  <p:tag name="KSO_WM_UNIT_LAYERLEVEL" val="1_1_1"/>
  <p:tag name="KSO_WM_TAG_VERSION" val="3.0"/>
  <p:tag name="KSO_WM_BEAUTIFY_FLAG" val="#wm#"/>
  <p:tag name="KSO_WM_UNIT_FILL_TYPE" val="1"/>
  <p:tag name="KSO_WM_UNIT_FILL_FORE_SCHEMECOLOR_INDEX" val="5"/>
  <p:tag name="KSO_WM_UNIT_FILL_FORE_SCHEMECOLOR_INDEX_BRIGHTNESS" val="1"/>
  <p:tag name="KSO_WM_UNIT_LINE_FORE_SCHEMECOLOR_INDEX" val="-2"/>
  <p:tag name="KSO_WM_DIAGRAM_MAX_ITEMCNT" val="4"/>
  <p:tag name="KSO_WM_DIAGRAM_MIN_ITEMCNT" val="4"/>
  <p:tag name="KSO_WM_DIAGRAM_VIRTUALLY_FRAME" val="{&quot;height&quot;:320.5723571777344,&quot;left&quot;:52.5,&quot;top&quot;:142.4442938520777,&quot;width&quot;:862.95}"/>
  <p:tag name="KSO_WM_DIAGRAM_COLOR_MATCH_VALUE" val="{&quot;shape&quot;:{&quot;fill&quot;:{&quot;solid&quot;:{&quot;brightness&quot;:0,&quot;colorType&quot;:1,&quot;foreColorIndex&quot;:5,&quot;transparency&quot;:0.2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3"/>
  <p:tag name="KSO_WM_UNIT_TEXT_FILL_TYPE" val="1"/>
  <p:tag name="KSO_WM_UNIT_USESOURCEFORMAT_APPLY" val="1"/>
</p:tagLst>
</file>

<file path=ppt/tags/tag22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4407_1*l_h_i*1_3_2"/>
  <p:tag name="KSO_WM_TEMPLATE_CATEGORY" val="diagram"/>
  <p:tag name="KSO_WM_TEMPLATE_INDEX" val="20234407"/>
  <p:tag name="KSO_WM_UNIT_LAYERLEVEL" val="1_1_1"/>
  <p:tag name="KSO_WM_TAG_VERSION" val="3.0"/>
  <p:tag name="KSO_WM_BEAUTIFY_FLAG" val="#wm#"/>
  <p:tag name="KSO_WM_UNIT_FILL_TYPE" val="1"/>
  <p:tag name="KSO_WM_UNIT_FILL_FORE_SCHEMECOLOR_INDEX" val="5"/>
  <p:tag name="KSO_WM_UNIT_FILL_FORE_SCHEMECOLOR_INDEX_BRIGHTNESS" val="1"/>
  <p:tag name="KSO_WM_UNIT_LINE_FORE_SCHEMECOLOR_INDEX" val="-2"/>
  <p:tag name="KSO_WM_DIAGRAM_MAX_ITEMCNT" val="4"/>
  <p:tag name="KSO_WM_DIAGRAM_MIN_ITEMCNT" val="4"/>
  <p:tag name="KSO_WM_DIAGRAM_VIRTUALLY_FRAME" val="{&quot;height&quot;:320.5723571777344,&quot;left&quot;:52.5,&quot;top&quot;:142.4442938520777,&quot;width&quot;:862.95}"/>
  <p:tag name="KSO_WM_DIAGRAM_COLOR_MATCH_VALUE" val="{&quot;shape&quot;:{&quot;fill&quot;:{&quot;solid&quot;:{&quot;brightness&quot;:0.4000000059604645,&quot;colorType&quot;:1,&quot;foreColorIndex&quot;:5,&quot;transparency&quot;:0.2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3"/>
  <p:tag name="KSO_WM_UNIT_TEXT_FILL_TYPE" val="1"/>
  <p:tag name="KSO_WM_UNIT_USESOURCEFORMAT_APPLY" val="1"/>
</p:tagLst>
</file>

<file path=ppt/tags/tag22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407_1*l_h_i*1_2_2"/>
  <p:tag name="KSO_WM_TEMPLATE_CATEGORY" val="diagram"/>
  <p:tag name="KSO_WM_TEMPLATE_INDEX" val="20234407"/>
  <p:tag name="KSO_WM_UNIT_LAYERLEVEL" val="1_1_1"/>
  <p:tag name="KSO_WM_TAG_VERSION" val="3.0"/>
  <p:tag name="KSO_WM_BEAUTIFY_FLAG" val="#wm#"/>
  <p:tag name="KSO_WM_UNIT_FILL_TYPE" val="1"/>
  <p:tag name="KSO_WM_UNIT_FILL_FORE_SCHEMECOLOR_INDEX" val="5"/>
  <p:tag name="KSO_WM_UNIT_FILL_FORE_SCHEMECOLOR_INDEX_BRIGHTNESS" val="1"/>
  <p:tag name="KSO_WM_UNIT_LINE_FORE_SCHEMECOLOR_INDEX" val="-2"/>
  <p:tag name="KSO_WM_DIAGRAM_MAX_ITEMCNT" val="4"/>
  <p:tag name="KSO_WM_DIAGRAM_MIN_ITEMCNT" val="4"/>
  <p:tag name="KSO_WM_DIAGRAM_VIRTUALLY_FRAME" val="{&quot;height&quot;:320.5723571777344,&quot;left&quot;:52.5,&quot;top&quot;:142.4442938520777,&quot;width&quot;:862.95}"/>
  <p:tag name="KSO_WM_DIAGRAM_COLOR_MATCH_VALUE" val="{&quot;shape&quot;:{&quot;fill&quot;:{&quot;solid&quot;:{&quot;brightness&quot;:0.6000000238418579,&quot;colorType&quot;:1,&quot;foreColorIndex&quot;:5,&quot;transparency&quot;:0.2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3"/>
  <p:tag name="KSO_WM_UNIT_TEXT_FILL_TYPE" val="1"/>
  <p:tag name="KSO_WM_UNIT_USESOURCEFORMAT_APPLY" val="1"/>
</p:tagLst>
</file>

<file path=ppt/tags/tag22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4407_1*l_h_i*1_1_2"/>
  <p:tag name="KSO_WM_TEMPLATE_CATEGORY" val="diagram"/>
  <p:tag name="KSO_WM_TEMPLATE_INDEX" val="20234407"/>
  <p:tag name="KSO_WM_UNIT_LAYERLEVEL" val="1_1_1"/>
  <p:tag name="KSO_WM_TAG_VERSION" val="3.0"/>
  <p:tag name="KSO_WM_BEAUTIFY_FLAG" val="#wm#"/>
  <p:tag name="KSO_WM_UNIT_FILL_TYPE" val="1"/>
  <p:tag name="KSO_WM_UNIT_FILL_FORE_SCHEMECOLOR_INDEX" val="5"/>
  <p:tag name="KSO_WM_UNIT_FILL_FORE_SCHEMECOLOR_INDEX_BRIGHTNESS" val="1"/>
  <p:tag name="KSO_WM_UNIT_LINE_FORE_SCHEMECOLOR_INDEX" val="-2"/>
  <p:tag name="KSO_WM_DIAGRAM_MAX_ITEMCNT" val="4"/>
  <p:tag name="KSO_WM_DIAGRAM_MIN_ITEMCNT" val="4"/>
  <p:tag name="KSO_WM_DIAGRAM_VIRTUALLY_FRAME" val="{&quot;height&quot;:320.5723571777344,&quot;left&quot;:52.5,&quot;top&quot;:142.4442938520777,&quot;width&quot;:862.95}"/>
  <p:tag name="KSO_WM_DIAGRAM_COLOR_MATCH_VALUE" val="{&quot;shape&quot;:{&quot;fill&quot;:{&quot;solid&quot;:{&quot;brightness&quot;:0.800000011920929,&quot;colorType&quot;:1,&quot;foreColorIndex&quot;:5,&quot;transparency&quot;:0.2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3"/>
  <p:tag name="KSO_WM_UNIT_TEXT_FILL_TYPE" val="1"/>
  <p:tag name="KSO_WM_UNIT_USESOURCEFORMAT_APPLY" val="1"/>
</p:tagLst>
</file>

<file path=ppt/tags/tag22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4407_1*l_h_i*1_1_3"/>
  <p:tag name="KSO_WM_TEMPLATE_CATEGORY" val="diagram"/>
  <p:tag name="KSO_WM_TEMPLATE_INDEX" val="20234407"/>
  <p:tag name="KSO_WM_UNIT_LAYERLEVEL" val="1_1_1"/>
  <p:tag name="KSO_WM_TAG_VERSION" val="3.0"/>
  <p:tag name="KSO_WM_BEAUTIFY_FLAG" val="#wm#"/>
  <p:tag name="KSO_WM_UNIT_FILL_TYPE" val="1"/>
  <p:tag name="KSO_WM_UNIT_FILL_FORE_SCHEMECOLOR_INDEX" val="5"/>
  <p:tag name="KSO_WM_UNIT_FILL_FORE_SCHEMECOLOR_INDEX_BRIGHTNESS" val="1"/>
  <p:tag name="KSO_WM_UNIT_LINE_FORE_SCHEMECOLOR_INDEX" val="-2"/>
  <p:tag name="KSO_WM_DIAGRAM_MAX_ITEMCNT" val="4"/>
  <p:tag name="KSO_WM_DIAGRAM_MIN_ITEMCNT" val="4"/>
  <p:tag name="KSO_WM_DIAGRAM_VIRTUALLY_FRAME" val="{&quot;height&quot;:320.5723571777344,&quot;left&quot;:52.5,&quot;top&quot;:142.4442938520777,&quot;width&quot;:862.95}"/>
  <p:tag name="KSO_WM_DIAGRAM_COLOR_MATCH_VALUE" val="{&quot;shape&quot;:{&quot;fill&quot;:{&quot;solid&quot;:{&quot;brightness&quot;:0.6000000238418579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3"/>
  <p:tag name="KSO_WM_UNIT_TEXT_FILL_TYPE" val="1"/>
  <p:tag name="KSO_WM_UNIT_USESOURCEFORMAT_APPLY" val="1"/>
</p:tagLst>
</file>

<file path=ppt/tags/tag22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34407_1*l_h_i*1_4_3"/>
  <p:tag name="KSO_WM_TEMPLATE_CATEGORY" val="diagram"/>
  <p:tag name="KSO_WM_TEMPLATE_INDEX" val="20234407"/>
  <p:tag name="KSO_WM_UNIT_LAYERLEVEL" val="1_1_1"/>
  <p:tag name="KSO_WM_TAG_VERSION" val="3.0"/>
  <p:tag name="KSO_WM_BEAUTIFY_FLAG" val="#wm#"/>
  <p:tag name="KSO_WM_UNIT_FILL_TYPE" val="1"/>
  <p:tag name="KSO_WM_UNIT_FILL_FORE_SCHEMECOLOR_INDEX" val="5"/>
  <p:tag name="KSO_WM_UNIT_FILL_FORE_SCHEMECOLOR_INDEX_BRIGHTNESS" val="1"/>
  <p:tag name="KSO_WM_UNIT_LINE_FORE_SCHEMECOLOR_INDEX" val="-2"/>
  <p:tag name="KSO_WM_DIAGRAM_MAX_ITEMCNT" val="4"/>
  <p:tag name="KSO_WM_DIAGRAM_MIN_ITEMCNT" val="4"/>
  <p:tag name="KSO_WM_DIAGRAM_VIRTUALLY_FRAME" val="{&quot;height&quot;:320.5723571777344,&quot;left&quot;:52.5,&quot;top&quot;:142.4442938520777,&quot;width&quot;:862.9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3"/>
  <p:tag name="KSO_WM_UNIT_TEXT_FILL_TYPE" val="1"/>
  <p:tag name="KSO_WM_UNIT_USESOURCEFORMAT_APPLY" val="1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34407_1*l_i*1_1"/>
  <p:tag name="KSO_WM_TEMPLATE_CATEGORY" val="diagram"/>
  <p:tag name="KSO_WM_TEMPLATE_INDEX" val="20234407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20.5723571777344,&quot;left&quot;:52.5,&quot;top&quot;:142.4442938520777,&quot;width&quot;:862.95}"/>
  <p:tag name="KSO_WM_DIAGRAM_COLOR_MATCH_VALUE" val="{&quot;shape&quot;:{&quot;fill&quot;:{&quot;solid&quot;:{&quot;brightness&quot;:0,&quot;colorType&quot;:2,&quot;rgb&quot;:&quot;#bfbfb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13"/>
  <p:tag name="KSO_WM_UNIT_FILL_FORE_SCHEMECOLOR_INDEX_BRIGHTNESS" val="0.75"/>
  <p:tag name="KSO_WM_UNIT_USESOURCEFORMAT_APPLY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ID" val="diagram20234407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diagram"/>
  <p:tag name="KSO_WM_TEMPLATE_INDEX" val="20234407"/>
  <p:tag name="KSO_WM_SLIDE_TYPE" val="text"/>
  <p:tag name="KSO_WM_SLIDE_SUBTYPE" val="diag"/>
  <p:tag name="KSO_WM_SLIDE_SIZE" val="850.659*320.572"/>
  <p:tag name="KSO_WM_SLIDE_POSITION" val="55.0139*142.428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4968_1*i*1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23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4968_1*a*1"/>
  <p:tag name="KSO_WM_TEMPLATE_CATEGORY" val="custom"/>
  <p:tag name="KSO_WM_TEMPLATE_INDEX" val="20234968"/>
  <p:tag name="KSO_WM_UNIT_LAYERLEVEL" val="1"/>
  <p:tag name="KSO_WM_TAG_VERSION" val="3.0"/>
  <p:tag name="KSO_WM_BEAUTIFY_FLAG" val="#wm#"/>
  <p:tag name="KSO_WM_UNIT_TEXT_TYPE" val="1"/>
  <p:tag name="KSO_WM_UNIT_PRESET_TEXT" val="单击此处添加标题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custom20234968_1*i*16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34968_1*i*5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4968_1*i*2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custom20234968_1*i*17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custom20234968_1*i*10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custom20234968_1*i*11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custom20234968_1*i*12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custom20234968_1*i*13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custom20234968_1*i*14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custom20234968_1*i*15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4968_1*i*3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34968_1*i*4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custom20234968_1*i*6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34968_1*i*7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custom20234968_1*i*8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custom20234968_1*i*9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249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4968_1*f*1"/>
  <p:tag name="KSO_WM_TEMPLATE_CATEGORY" val="custom"/>
  <p:tag name="KSO_WM_TEMPLATE_INDEX" val="20234968"/>
  <p:tag name="KSO_WM_UNIT_LAYERLEVEL" val="1"/>
  <p:tag name="KSO_WM_TAG_VERSION" val="3.0"/>
  <p:tag name="KSO_WM_BEAUTIFY_FLAG" val="#wm#"/>
  <p:tag name="KSO_WM_UNIT_VALUE" val="360"/>
  <p:tag name="KSO_WM_UNIT_TEXT_TYPE" val="1"/>
  <p:tag name="KSO_WM_UNIT_PRESET_TEXT" val="单击添加文本具体内容，简明扼要地阐述您的观点。根据需要可酌情增减文字，以便观者准确地理解您传达的思想。单击添加文本具体内容，简明扼要地阐述您的观点。根据需要可酌情增减文字，以便观者准确地理解您传达的思想。单击添加文本具体内容，简明扼要地阐述您的观点。根据需要可酌情增减文字，以便观者准确地理解您传达的思想。单击添加文本具体内容，简明扼要地阐述您的观点。单击添加文本具体内容，简明扼要地阐述您的观点。根据需要可酌情增减文字，以便观者准确地理解您传达的思想。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ID" val="custom20234968_1"/>
  <p:tag name="KSO_WM_TEMPLATE_SUBCATEGORY" val="0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4968"/>
  <p:tag name="KSO_WM_SLIDE_TYPE" val="text"/>
  <p:tag name="KSO_WM_SLIDE_SUBTYPE" val="picTxt"/>
  <p:tag name="KSO_WM_SLIDE_SIZE" val="860*468"/>
  <p:tag name="KSO_WM_SLIDE_POSITION" val="52*28"/>
  <p:tag name="KSO_WM_SLIDE_LAYOUT" val="a_f"/>
  <p:tag name="KSO_WM_SLIDE_LAYOUT_CNT" val="1_1"/>
  <p:tag name="KSO_WM_SPECIAL_SOURCE" val="bdnull"/>
</p:tagLst>
</file>

<file path=ppt/tags/tag25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4968_1*a*1"/>
  <p:tag name="KSO_WM_TEMPLATE_CATEGORY" val="custom"/>
  <p:tag name="KSO_WM_TEMPLATE_INDEX" val="20234968"/>
  <p:tag name="KSO_WM_UNIT_LAYERLEVEL" val="1"/>
  <p:tag name="KSO_WM_TAG_VERSION" val="3.0"/>
  <p:tag name="KSO_WM_BEAUTIFY_FLAG" val="#wm#"/>
  <p:tag name="KSO_WM_UNIT_TEXT_TYPE" val="1"/>
  <p:tag name="KSO_WM_UNIT_PRESET_TEXT" val="单击此处添加标题"/>
</p:tagLst>
</file>

<file path=ppt/tags/tag25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56_9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56"/>
  <p:tag name="KSO_WM_TEMPLATE_CATEGORY" val="custom"/>
  <p:tag name="KSO_WM_UNIT_ISCONTENTSTITLE" val="0"/>
</p:tagLst>
</file>

<file path=ppt/tags/tag253.xml><?xml version="1.0" encoding="utf-8"?>
<p:tagLst xmlns:p="http://schemas.openxmlformats.org/presentationml/2006/main">
  <p:tag name="KSO_WM_SLIDE_TYPE" val="endPag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56"/>
  <p:tag name="KSO_WM_TEMPLATE_CATEGORY" val="custom"/>
  <p:tag name="KSO_WM_SLIDE_INDEX" val="9"/>
  <p:tag name="KSO_WM_SLIDE_ID" val="custom20235956_9"/>
  <p:tag name="KSO_WM_TEMPLATE_MASTER_TYPE" val="0"/>
  <p:tag name="KSO_WM_SLIDE_LAYOUT" val="a_b"/>
  <p:tag name="KSO_WM_SLIDE_LAYOUT_CNT" val="1_1"/>
  <p:tag name="KSO_WM_SLIDE_THEME_ID" val="3328924"/>
  <p:tag name="KSO_WM_SLIDE_THEME_NAME" val="橙色3D书本教育教学可爱卡通主题"/>
</p:tagLst>
</file>

<file path=ppt/tags/tag25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56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56"/>
  <p:tag name="KSO_WM_TEMPLATE_CATEGORY" val="custom"/>
  <p:tag name="KSO_WM_UNIT_ISCONTENTSTITLE" val="0"/>
  <p:tag name="KSO_WM_UNIT_VALUE" val="16"/>
  <p:tag name="KSO_WM_UNIT_PRESET_TEXT" val="添加章节标题"/>
  <p:tag name="KSO_WM_UNIT_TEXT_TYPE" val="1"/>
</p:tagLst>
</file>

<file path=ppt/tags/tag255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956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56"/>
  <p:tag name="KSO_WM_TEMPLATE_CATEGORY" val="custom"/>
  <p:tag name="KSO_WM_UNIT_VALUE" val="4"/>
</p:tagLst>
</file>

<file path=ppt/tags/tag256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56"/>
  <p:tag name="KSO_WM_TEMPLATE_CATEGORY" val="custom"/>
  <p:tag name="KSO_WM_SLIDE_INDEX" val="7"/>
  <p:tag name="KSO_WM_SLIDE_ID" val="custom20235956_7"/>
  <p:tag name="KSO_WM_TEMPLATE_MASTER_TYPE" val="0"/>
  <p:tag name="KSO_WM_SLIDE_LAYOUT" val="a_e"/>
  <p:tag name="KSO_WM_SLIDE_LAYOUT_CNT" val="1_1"/>
  <p:tag name="KSO_WM_SLIDE_THEME_ID" val="3328924"/>
  <p:tag name="KSO_WM_SLIDE_THEME_NAME" val="橙色3D书本教育教学可爱卡通主题"/>
</p:tagLst>
</file>

<file path=ppt/tags/tag25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92"/>
  <p:tag name="KSO_WM_TEMPLATE_CATEGORY" val="custom"/>
  <p:tag name="KSO_WM_UNIT_ISCONTENTSTITLE" val="0"/>
  <p:tag name="KSO_WM_UNIT_PRESET_TEXT" val="单击此处添加标题"/>
  <p:tag name="KSO_WM_UNIT_TEXT_TYPE" val="1"/>
  <p:tag name="KSO_WM_UNIT_TEXT_SUBTYPE" val="a"/>
  <p:tag name="KSO_WM_UNIT_SUBTYPE" val="a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160393_2*l_h_i*1_1_1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26.5114960629922,&quot;left&quot;:93.84031496062991,&quot;top&quot;:159.58850393700783,&quot;width&quot;:788.4596850393701}"/>
</p:tagLst>
</file>

<file path=ppt/tags/tag25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160393_2*l_h_i*1_1_2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5"/>
  <p:tag name="KSO_WM_UNIT_FILL_FORE_SCHEMECOLOR_INDEX_2_POS" val="0.93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26.5114960629922,&quot;left&quot;:93.84031496062991,&quot;top&quot;:159.58850393700783,&quot;width&quot;:788.4596850393701}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SUBTYPE" val="a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160393_2*l_h_f*1_1_1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26.5114960629922,&quot;left&quot;:93.84031496062991,&quot;top&quot;:159.58850393700783,&quot;width&quot;:788.4596850393701}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160393_2*l_h_i*1_2_1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26.5114960629922,&quot;left&quot;:93.84031496062991,&quot;top&quot;:159.58850393700783,&quot;width&quot;:788.4596850393701}"/>
</p:tagLst>
</file>

<file path=ppt/tags/tag26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160393_2*l_h_i*1_2_2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FILL_FORE_SCHEMECOLOR_INDEX_1_BRIGHTNESS" val="0.4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6"/>
  <p:tag name="KSO_WM_UNIT_FILL_FORE_SCHEMECOLOR_INDEX_2_POS" val="0.93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26.5114960629922,&quot;left&quot;:93.84031496062991,&quot;top&quot;:159.58850393700783,&quot;width&quot;:788.4596850393701}"/>
</p:tagLst>
</file>

<file path=ppt/tags/tag263.xml><?xml version="1.0" encoding="utf-8"?>
<p:tagLst xmlns:p="http://schemas.openxmlformats.org/presentationml/2006/main">
  <p:tag name="KSO_WM_UNIT_SUBTYPE" val="a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160393_2*l_h_f*1_2_1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26.5114960629922,&quot;left&quot;:93.84031496062991,&quot;top&quot;:159.58850393700783,&quot;width&quot;:788.4596850393701}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160393_2*l_h_i*1_3_1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26.5114960629922,&quot;left&quot;:93.84031496062991,&quot;top&quot;:159.58850393700783,&quot;width&quot;:788.4596850393701}"/>
</p:tagLst>
</file>

<file path=ppt/tags/tag26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160393_2*l_h_i*1_3_2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FILL_FORE_SCHEMECOLOR_INDEX_1_BRIGHTNESS" val="0.4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7"/>
  <p:tag name="KSO_WM_UNIT_FILL_FORE_SCHEMECOLOR_INDEX_2_POS" val="0.93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26.5114960629922,&quot;left&quot;:93.84031496062991,&quot;top&quot;:159.58850393700783,&quot;width&quot;:788.4596850393701}"/>
</p:tagLst>
</file>

<file path=ppt/tags/tag266.xml><?xml version="1.0" encoding="utf-8"?>
<p:tagLst xmlns:p="http://schemas.openxmlformats.org/presentationml/2006/main">
  <p:tag name="KSO_WM_UNIT_SUBTYPE" val="a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160393_2*l_h_f*1_3_1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26.5114960629922,&quot;left&quot;:93.84031496062991,&quot;top&quot;:159.58850393700783,&quot;width&quot;:788.4596850393701}"/>
</p:tagLst>
</file>

<file path=ppt/tags/tag26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160393_2*l_h_a*1_3_1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PRESET_TEXT" val="添加标题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26.5114960629922,&quot;left&quot;:93.84031496062991,&quot;top&quot;:159.58850393700783,&quot;width&quot;:788.4596850393701}"/>
</p:tagLst>
</file>

<file path=ppt/tags/tag26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160393_2*l_h_a*1_2_1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PRESET_TEXT" val="添加标题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26.5114960629922,&quot;left&quot;:93.84031496062991,&quot;top&quot;:159.58850393700783,&quot;width&quot;:788.4596850393701}"/>
</p:tagLst>
</file>

<file path=ppt/tags/tag2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160393_2*l_h_a*1_1_1"/>
  <p:tag name="KSO_WM_TEMPLATE_CATEGORY" val="diagram"/>
  <p:tag name="KSO_WM_TEMPLATE_INDEX" val="160393"/>
  <p:tag name="KSO_WM_UNIT_LAYERLEVEL" val="1_1_1"/>
  <p:tag name="KSO_WM_TAG_VERSION" val="1.0"/>
  <p:tag name="KSO_WM_BEAUTIFY_FLAG" val="#wm#"/>
  <p:tag name="KSO_WM_UNIT_PRESET_TEXT" val="添加标题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26.5114960629922,&quot;left&quot;:93.84031496062991,&quot;top&quot;:159.58850393700783,&quot;width&quot;:788.4596850393701}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TYPE" val="text"/>
  <p:tag name="KSO_WM_BEAUTIFY_FLAG" val="#wm#"/>
  <p:tag name="KSO_WM_TEMPLATE_SUBCATEGORY" val="29"/>
  <p:tag name="KSO_WM_TEMPLATE_COLOR_TYPE" val="0"/>
  <p:tag name="KSO_WM_TAG_VERSION" val="3.0"/>
  <p:tag name="KSO_WM_SLIDE_SUBTYPE" val="pureTxt"/>
  <p:tag name="KSO_WM_SLIDE_ITEM_CNT" val="3"/>
  <p:tag name="KSO_WM_TEMPLATE_INDEX" val="20235956"/>
  <p:tag name="KSO_WM_TEMPLATE_CATEGORY" val="custom"/>
  <p:tag name="KSO_WM_SLIDE_INDEX" val="8"/>
  <p:tag name="KSO_WM_SLIDE_ID" val="custom2023595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27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300_5*a*1"/>
  <p:tag name="KSO_WM_TEMPLATE_CATEGORY" val="diagram"/>
  <p:tag name="KSO_WM_TEMPLATE_INDEX" val="20231300"/>
  <p:tag name="KSO_WM_UNIT_LAYERLEVEL" val="1"/>
  <p:tag name="KSO_WM_TAG_VERSION" val="3.0"/>
  <p:tag name="KSO_WM_BEAUTIFY_FLAG" val="#wm#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1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31300_1*l_i*1_1"/>
  <p:tag name="KSO_WM_TEMPLATE_CATEGORY" val="diagram"/>
  <p:tag name="KSO_WM_TEMPLATE_INDEX" val="20231300"/>
  <p:tag name="KSO_WM_UNIT_LAYERLEVEL" val="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7.89999389648443,&quot;left&quot;:54.75,&quot;top&quot;:125.26258179191532,&quot;width&quot;:851.6985826771654}"/>
  <p:tag name="KSO_WM_DIAGRAM_COLOR_MATCH_VALUE" val="{&quot;shape&quot;:{&quot;fill&quot;:{&quot;solid&quot;:{&quot;brightness&quot;:0.800000011920929,&quot;colorType&quot;:1,&quot;foreColorIndex&quot;:5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8"/>
  <p:tag name="KSO_WM_UNIT_TEXT_FILL_FORE_SCHEMECOLOR_INDEX" val="2"/>
  <p:tag name="KSO_WM_UNIT_TEXT_FILL_TYPE" val="1"/>
  <p:tag name="KSO_WM_UNIT_USESOURCEFORMAT_APPLY" val="1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300_1*l_h_i*1_2_1"/>
  <p:tag name="KSO_WM_TEMPLATE_CATEGORY" val="diagram"/>
  <p:tag name="KSO_WM_TEMPLATE_INDEX" val="20231300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7.89999389648443,&quot;left&quot;:54.75,&quot;top&quot;:125.26258179191532,&quot;width&quot;:851.698582677165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300_1*l_h_i*1_1_1"/>
  <p:tag name="KSO_WM_TEMPLATE_CATEGORY" val="diagram"/>
  <p:tag name="KSO_WM_TEMPLATE_INDEX" val="20231300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7.89999389648443,&quot;left&quot;:54.75,&quot;top&quot;:125.26258179191532,&quot;width&quot;:851.6985826771654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6"/>
  <p:tag name="KSO_WM_UNI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75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300_1*l_h_f*1_2_1"/>
  <p:tag name="KSO_WM_TEMPLATE_CATEGORY" val="diagram"/>
  <p:tag name="KSO_WM_TEMPLATE_INDEX" val="20231300"/>
  <p:tag name="KSO_WM_UNIT_LAYERLEVEL" val="1_1_1"/>
  <p:tag name="KSO_WM_TAG_VERSION" val="3.0"/>
  <p:tag name="KSO_WM_BEAUTIFY_FLAG" val="#wm#"/>
  <p:tag name="KSO_WM_UNIT_SUBTYPE" val="a"/>
  <p:tag name="KSO_WM_UNIT_VALUE" val="84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7.89999389648443,&quot;left&quot;:54.75,&quot;top&quot;:125.26258179191532,&quot;width&quot;:851.69858267716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内容，简明扼要地阐述您内容的观点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276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300_1*l_h_f*1_1_1"/>
  <p:tag name="KSO_WM_TEMPLATE_CATEGORY" val="diagram"/>
  <p:tag name="KSO_WM_TEMPLATE_INDEX" val="20231300"/>
  <p:tag name="KSO_WM_UNIT_LAYERLEVEL" val="1_1_1"/>
  <p:tag name="KSO_WM_TAG_VERSION" val="3.0"/>
  <p:tag name="KSO_WM_BEAUTIFY_FLAG" val="#wm#"/>
  <p:tag name="KSO_WM_UNIT_SUBTYPE" val="a"/>
  <p:tag name="KSO_WM_UNIT_VALUE" val="28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7.89999389648443,&quot;left&quot;:54.75,&quot;top&quot;:125.26258179191532,&quot;width&quot;:851.69858267716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内容，简明扼要地阐述您内容的观点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27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300_1*l_h_a*1_2_1"/>
  <p:tag name="KSO_WM_TEMPLATE_CATEGORY" val="diagram"/>
  <p:tag name="KSO_WM_TEMPLATE_INDEX" val="2023130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7.89999389648443,&quot;left&quot;:54.75,&quot;top&quot;:125.26258179191532,&quot;width&quot;:851.69858267716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此处添加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27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300_1*l_h_a*1_1_1"/>
  <p:tag name="KSO_WM_TEMPLATE_CATEGORY" val="diagram"/>
  <p:tag name="KSO_WM_TEMPLATE_INDEX" val="2023130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7.89999389648443,&quot;left&quot;:54.75,&quot;top&quot;:125.26258179191532,&quot;width&quot;:851.69858267716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此处添加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31300_1*l_i*1_2"/>
  <p:tag name="KSO_WM_TEMPLATE_CATEGORY" val="diagram"/>
  <p:tag name="KSO_WM_TEMPLATE_INDEX" val="20231300"/>
  <p:tag name="KSO_WM_UNIT_LAYERLEVEL" val="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7.89999389648443,&quot;left&quot;:54.75,&quot;top&quot;:125.26258179191532,&quot;width&quot;:851.6985826771654}"/>
  <p:tag name="KSO_WM_DIAGRAM_COLOR_MATCH_VALUE" val="{&quot;shape&quot;:{&quot;fill&quot;:{&quot;solid&quot;:{&quot;brightness&quot;:0.6000000238418579,&quot;colorType&quot;:1,&quot;foreColorIndex&quot;:6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6"/>
  <p:tag name="KSO_WM_UNIT_FILL_FORE_SCHEMECOLOR_INDEX_BRIGHTNESS" val="0.6"/>
  <p:tag name="KSO_WM_UNIT_TEXT_FILL_FORE_SCHEMECOLOR_INDEX" val="2"/>
  <p:tag name="KSO_WM_UNIT_TEXT_FILL_TYPE" val="1"/>
  <p:tag name="KSO_WM_UNIT_USESOURCEFORMAT_APPLY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VALUE" val="121*12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1300_1*l_h_x*1_2_1"/>
  <p:tag name="KSO_WM_TEMPLATE_CATEGORY" val="diagram"/>
  <p:tag name="KSO_WM_TEMPLATE_INDEX" val="20231300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7.89999389648443,&quot;left&quot;:54.75,&quot;top&quot;:125.26258179191532,&quot;width&quot;:851.698582677165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281.xml><?xml version="1.0" encoding="utf-8"?>
<p:tagLst xmlns:p="http://schemas.openxmlformats.org/presentationml/2006/main">
  <p:tag name="KSO_WM_UNIT_VALUE" val="103*8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1300_1*l_h_x*1_1_1"/>
  <p:tag name="KSO_WM_TEMPLATE_CATEGORY" val="diagram"/>
  <p:tag name="KSO_WM_TEMPLATE_INDEX" val="20231300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47.89999389648443,&quot;left&quot;:54.75,&quot;top&quot;:125.26258179191532,&quot;width&quot;:851.698582677165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282.xml><?xml version="1.0" encoding="utf-8"?>
<p:tagLst xmlns:p="http://schemas.openxmlformats.org/presentationml/2006/main">
  <p:tag name="KSO_WM_CHIP_INFOS" val="{&quot;name&quot;:&quot;Slide2&quot;,&quot;width&quot;:395.8,&quot;height&quot;:483.05,&quot;tags&quot;:{&quot;style&quot;:[&quot;简约&quot;],&quot;coloring&quot;:[&quot;多彩色&quot;]},&quot;slide_type&quot;:[&quot;text&quot;],&quot;type&quot;:&quot;diagram&quot;,&quot;match_code&quot;:&quot;l(h(f)h(f)h(f)h(f)h(f)h(f))&quot;,&quot;adjust_rule&quot;:{&quot;width_max&quot;:474.96,&quot;width_min&quot;:316.64,&quot;height_max&quot;:579.66,&quot;height_min&quot;:386.44},&quot;fill_rule&quot;:{&quot;fill_mode&quot;:&quot;adaptive&quot;,&quot;fill_align&quot;:&quot;cm&quot;},&quot;adapt_layouttype&quot;:[&quot;leftright&quot;,&quot;navigation&quot;],&quot;zoom_adjust&quot;:20}"/>
  <p:tag name="KSO_WM_CHIP_XID" val="5e72d6780bf9d44aae6d4d21"/>
  <p:tag name="KSO_WM_SLIDE_ID" val="diagram20231300_5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6"/>
  <p:tag name="KSO_WM_SLIDE_INDEX" val="5"/>
  <p:tag name="KSO_WM_SLIDE_SIZE" val="850.75*300.875"/>
  <p:tag name="KSO_WM_SLIDE_POSITION" val="55.6*164.575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1300"/>
  <p:tag name="KSO_WM_SLIDE_LAYOUT" val="a_l"/>
  <p:tag name="KSO_WM_SLIDE_LAYOUT_CNT" val="1_1"/>
</p:tagLst>
</file>

<file path=ppt/tags/tag283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284.xml><?xml version="1.0" encoding="utf-8"?>
<p:tagLst xmlns:p="http://schemas.openxmlformats.org/presentationml/2006/main">
  <p:tag name="KSO_WM_UNIT_INDEX" val="3"/>
  <p:tag name="KSO_WM_UNIT_TEXT_SUBTYPE" val="a"/>
  <p:tag name="KSO_WM_UNIT_SUBTYPE" val="a"/>
  <p:tag name="KSO_WM_UNIT_TYPE" val="f"/>
  <p:tag name="KSO_WM_BEAUTIFY_FLAG" val="#wm#"/>
</p:tagLst>
</file>

<file path=ppt/tags/tag285.xml><?xml version="1.0" encoding="utf-8"?>
<p:tagLst xmlns:p="http://schemas.openxmlformats.org/presentationml/2006/main">
  <p:tag name="KSO_WM_UNIT_INDEX" val="2"/>
  <p:tag name="KSO_WM_UNIT_TEXT_SUBTYPE" val="a"/>
  <p:tag name="KSO_WM_UNIT_SUBTYPE" val="a"/>
  <p:tag name="KSO_WM_UNIT_TYPE" val="f"/>
  <p:tag name="KSO_WM_BEAUTIFY_FLAG" val="#wm#"/>
</p:tagLst>
</file>

<file path=ppt/tags/tag286.xml><?xml version="1.0" encoding="utf-8"?>
<p:tagLst xmlns:p="http://schemas.openxmlformats.org/presentationml/2006/main">
  <p:tag name="KSO_WM_BEAUTIFY_FLAG" val="#wm#"/>
  <p:tag name="KSO_WM_TEMPLATE_CATEGORY" val="custom"/>
  <p:tag name="KSO_WM_TEMPLATE_INDEX" val="20235956"/>
  <p:tag name="resource_record_key" val="{&quot;10&quot;:[50048990],&quot;65&quot;:[20235992]}"/>
  <p:tag name="KSO_WM_SLIDE_TYPE" val="text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SLIDE_INDEX" val="8"/>
  <p:tag name="KSO_WM_SLIDE_ID" val="custom2023595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287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288.xml><?xml version="1.0" encoding="utf-8"?>
<p:tagLst xmlns:p="http://schemas.openxmlformats.org/presentationml/2006/main">
  <p:tag name="KSO_WM_UNIT_INDEX" val="2"/>
  <p:tag name="KSO_WM_UNIT_TEXT_SUBTYPE" val="a"/>
  <p:tag name="KSO_WM_UNIT_SUBTYPE" val="a"/>
  <p:tag name="KSO_WM_UNIT_TYPE" val="f"/>
  <p:tag name="KSO_WM_BEAUTIFY_FLAG" val="#wm#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i*1_1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gradient&quot;:[{&quot;brightness&quot;:0,&quot;colorType&quot;:1,&quot;foreColorIndex&quot;:5,&quot;pos&quot;:0.5199999809265137,&quot;transparency&quot;:1},{&quot;brightness&quot;:0,&quot;colorType&quot;:1,&quot;foreColorIndex&quot;:5,&quot;pos&quot;:0,&quot;transparency&quot;:0.8500000238418579},{&quot;brightness&quot;:0,&quot;colorType&quot;:1,&quot;foreColorIndex&quot;:5,&quot;pos&quot;:1,&quot;transparency&quot;:0.8999999761581421}],&quot;type&quot;:3},&quot;glow&quot;:{&quot;colorType&quot;:0},&quot;line&quot;:{&quot;gradient&quot;:[{&quot;brightness&quot;:0,&quot;colorType&quot;:1,&quot;foreColorIndex&quot;:5,&quot;pos&quot;:0.23999999463558197,&quot;transparency&quot;:1},{&quot;brightness&quot;:0,&quot;colorType&quot;:1,&quot;foreColorIndex&quot;:5,&quot;pos&quot;:1,&quot;transparency&quot;:0.30000001192092896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1_BRIGHTNESS" val="0"/>
  <p:tag name="KSO_WM_UNIT_LINE_FORE_SCHEMECOLOR_INDEX_1" val="5"/>
  <p:tag name="KSO_WM_UNIT_LINE_FORE_SCHEMECOLOR_INDEX_1_POS" val="0.24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0.3"/>
  <p:tag name="KSO_WM_UNIT_LINE_GRADIENT_TYPE" val="2"/>
  <p:tag name="KSO_WM_UNIT_LINE_GRADIENT_ANGLE" val="0"/>
  <p:tag name="KSO_WM_UNIT_LINE_GRADIENT_Direction" val="10"/>
  <p:tag name="KSO_WM_UNIT_LINE_FILL_TYPE" val="5"/>
  <p:tag name="KSO_WM_UNIT_USESOURCEFORMAT_APPLY" val="1"/>
  <p:tag name="KSO_WM_DIAGRAM_USE_COLOR_VALUE" val="{&quot;color_scheme&quot;:1,&quot;color_type&quot;:1,&quot;theme_color_indexes&quot;:[5,6,5,6,5,6]}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i*1_2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2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i*1_3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3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"/>
  <p:tag name="KSO_WM_UNIT_LINE_FILL_TYPE" val="2"/>
  <p:tag name="KSO_WM_UNIT_USESOURCEFORMAT_APPLY" val="1"/>
  <p:tag name="KSO_WM_DIAGRAM_USE_COLOR_VALUE" val="{&quot;color_scheme&quot;:1,&quot;color_type&quot;:1,&quot;theme_color_indexes&quot;:[5,6,5,6,5,6]}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i*1_4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4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color_type&quot;:1,&quot;theme_color_indexes&quot;:[5,6,5,6,5,6]}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i*1_5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5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_BRIGHTNESS" val="0"/>
  <p:tag name="KSO_WM_UNIT_LINE_FILL_TYPE" val="2"/>
  <p:tag name="KSO_WM_UNIT_USESOURCEFORMAT_APPLY" val="1"/>
  <p:tag name="KSO_WM_DIAGRAM_USE_COLOR_VALUE" val="{&quot;color_scheme&quot;:1,&quot;color_type&quot;:1,&quot;theme_color_indexes&quot;:[5,6,5,6,5,6]}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i*1_6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6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color_type&quot;:1,&quot;theme_color_indexes&quot;:[5,6,5,6,5,6]}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i*1_7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7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"/>
  <p:tag name="KSO_WM_UNIT_LINE_FILL_TYPE" val="2"/>
  <p:tag name="KSO_WM_UNIT_USESOURCEFORMAT_APPLY" val="1"/>
  <p:tag name="KSO_WM_DIAGRAM_USE_COLOR_VALUE" val="{&quot;color_scheme&quot;:1,&quot;color_type&quot;:1,&quot;theme_color_indexes&quot;:[5,6,5,6,5,6]}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i*1_8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8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color_type&quot;:1,&quot;theme_color_indexes&quot;:[5,6,5,6,5,6]}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i*1_9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9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_BRIGHTNESS" val="0"/>
  <p:tag name="KSO_WM_UNIT_LINE_FILL_TYPE" val="2"/>
  <p:tag name="KSO_WM_UNIT_USESOURCEFORMAT_APPLY" val="1"/>
  <p:tag name="KSO_WM_DIAGRAM_USE_COLOR_VALUE" val="{&quot;color_scheme&quot;:1,&quot;color_type&quot;:1,&quot;theme_color_indexes&quot;:[5,6,5,6,5,6]}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i*1_10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0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color_type&quot;:1,&quot;theme_color_indexes&quot;:[5,6,5,6,5,6]}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i*1_11"/>
  <p:tag name="KSO_WM_TEMPLATE_CATEGORY" val="diagram"/>
  <p:tag name="KSO_WM_TEMPLATE_INDEX" val="2023482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1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h_i*1_4_4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4_4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.699999988079071}],&quot;type&quot;:3},&quot;glow&quot;:{&quot;colorType&quot;:0},&quot;line&quot;:{&quot;solidLine&quot;:{&quot;brightness&quot;:0,&quot;colorType&quot;:1,&quot;foreColorIndex&quot;:5,&quot;transparency&quot;:0.30000001192092896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.0500000007450580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"/>
  <p:tag name="KSO_WM_UNIT_LINE_FILL_TYPE" val="2"/>
  <p:tag name="KSO_WM_UNIT_TEXT_FILL_FORE_SCHEMECOLOR_INDEX_BRIGHTNESS" val="0.15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h_i*1_4_1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4_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"/>
  <p:tag name="KSO_WM_UNIT_LINE_FILL_TYPE" val="2"/>
  <p:tag name="KSO_WM_UNIT_USESOURCEFORMAT_APPLY" val="1"/>
  <p:tag name="KSO_WM_DIAGRAM_USE_COLOR_VALUE" val="{&quot;color_scheme&quot;:1,&quot;color_type&quot;:1,&quot;theme_color_indexes&quot;:[5,6,5,6,5,6]}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h_i*1_4_2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4_2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color_type&quot;:1,&quot;theme_color_indexes&quot;:[5,6,5,6,5,6]}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h_i*1_1_4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4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.699999988079071}],&quot;type&quot;:3},&quot;glow&quot;:{&quot;colorType&quot;:0},&quot;line&quot;:{&quot;solidLine&quot;:{&quot;brightness&quot;:0,&quot;colorType&quot;:1,&quot;foreColorIndex&quot;:5,&quot;transparency&quot;:0.30000001192092896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.0500000007450580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"/>
  <p:tag name="KSO_WM_UNIT_LINE_FILL_TYPE" val="2"/>
  <p:tag name="KSO_WM_UNIT_TEXT_FILL_FORE_SCHEMECOLOR_INDEX_BRIGHTNESS" val="0.15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h_i*1_1_1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"/>
  <p:tag name="KSO_WM_UNIT_LINE_FILL_TYPE" val="2"/>
  <p:tag name="KSO_WM_UNIT_USESOURCEFORMAT_APPLY" val="1"/>
  <p:tag name="KSO_WM_DIAGRAM_USE_COLOR_VALUE" val="{&quot;color_scheme&quot;:1,&quot;color_type&quot;:1,&quot;theme_color_indexes&quot;:[5,6,5,6,5,6]}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h_i*1_1_2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color_type&quot;:1,&quot;theme_color_indexes&quot;:[5,6,5,6,5,6]}"/>
</p:tagLst>
</file>

<file path=ppt/tags/tag30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34824_3*l_h_f*1_1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4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文本具体内容，简明扼要地阐述。根据需要可酌情增减文字，以便观者准确地理解"/>
  <p:tag name="KSO_WM_UNIT_TEXT_FILL_FORE_SCHEMECOLOR_INDEX" val="1"/>
  <p:tag name="KSO_WM_UNIT_TEXT_FILL_TYPE" val="1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30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34824_3*l_h_f*1_2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4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文本具体内容，简明扼要地阐述。根据需要可酌情增减文字，以便观者准确地理解"/>
  <p:tag name="KSO_WM_UNIT_TEXT_FILL_FORE_SCHEMECOLOR_INDEX" val="1"/>
  <p:tag name="KSO_WM_UNIT_TEXT_FILL_TYPE" val="1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30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34824_3*l_h_f*1_3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4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文本具体内容，简明扼要地阐述。根据需要可酌情增减文字，以便观者准确地理解"/>
  <p:tag name="KSO_WM_UNIT_TEXT_FILL_FORE_SCHEMECOLOR_INDEX" val="1"/>
  <p:tag name="KSO_WM_UNIT_TEXT_FILL_TYPE" val="1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30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34824_3*l_h_f*1_4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4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文本具体内容，简明扼要地阐述。根据需要可酌情增减文字，以便观者准确地理解"/>
  <p:tag name="KSO_WM_UNIT_TEXT_FILL_FORE_SCHEMECOLOR_INDEX" val="1"/>
  <p:tag name="KSO_WM_UNIT_TEXT_FILL_TYPE" val="1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4824_3*l_h_a*1_1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此处添加标题"/>
  <p:tag name="KSO_WM_UNIT_TEXT_FILL_FORE_SCHEMECOLOR_INDEX" val="1"/>
  <p:tag name="KSO_WM_UNIT_TEXT_FILL_TYPE" val="1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3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4824_3*l_h_a*1_2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此处添加标题"/>
  <p:tag name="KSO_WM_UNIT_TEXT_FILL_FORE_SCHEMECOLOR_INDEX" val="1"/>
  <p:tag name="KSO_WM_UNIT_TEXT_FILL_TYPE" val="1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3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4824_3*l_h_a*1_3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此处添加标题"/>
  <p:tag name="KSO_WM_UNIT_TEXT_FILL_FORE_SCHEMECOLOR_INDEX" val="1"/>
  <p:tag name="KSO_WM_UNIT_TEXT_FILL_TYPE" val="1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3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4824_3*l_h_a*1_4_1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此处添加标题"/>
  <p:tag name="KSO_WM_UNIT_TEXT_FILL_FORE_SCHEMECOLOR_INDEX" val="1"/>
  <p:tag name="KSO_WM_UNIT_TEXT_FILL_TYPE" val="1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h_i*1_2_4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4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.699999988079071}],&quot;type&quot;:3},&quot;glow&quot;:{&quot;colorType&quot;:0},&quot;line&quot;:{&quot;solidLine&quot;:{&quot;brightness&quot;:0,&quot;colorType&quot;:1,&quot;foreColorIndex&quot;:5,&quot;transparency&quot;:0.30000001192092896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.0500000007450580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"/>
  <p:tag name="KSO_WM_UNIT_LINE_FILL_TYPE" val="2"/>
  <p:tag name="KSO_WM_UNIT_TEXT_FILL_FORE_SCHEMECOLOR_INDEX_BRIGHTNESS" val="0.15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h_i*1_2_1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"/>
  <p:tag name="KSO_WM_UNIT_LINE_FILL_TYPE" val="2"/>
  <p:tag name="KSO_WM_UNIT_USESOURCEFORMAT_APPLY" val="1"/>
  <p:tag name="KSO_WM_DIAGRAM_USE_COLOR_VALUE" val="{&quot;color_scheme&quot;:1,&quot;color_type&quot;:1,&quot;theme_color_indexes&quot;:[5,6,5,6,5,6]}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h_i*1_2_2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color_type&quot;:1,&quot;theme_color_indexes&quot;:[5,6,5,6,5,6]}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h_i*1_3_4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4"/>
  <p:tag name="KSO_WM_DIAGRAM_VERSION" val="3"/>
  <p:tag name="KSO_WM_DIAGRAM_COLOR_TRICK" val="1"/>
  <p:tag name="KSO_WM_DIAGRAM_COLOR_TEXT_CAN_REMOVE" val="n"/>
  <p:tag name="KSO_WM_UNIT_FILL_TYPE" val="3"/>
  <p:tag name="KSO_WM_UNIT_LINE_FORE_SCHEMECOLOR_INDEX" val="5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.699999988079071}],&quot;type&quot;:3},&quot;glow&quot;:{&quot;colorType&quot;:0},&quot;line&quot;:{&quot;solidLine&quot;:{&quot;brightness&quot;:0,&quot;colorType&quot;:1,&quot;foreColorIndex&quot;:5,&quot;transparency&quot;:0.30000001192092896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.0500000007450580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"/>
  <p:tag name="KSO_WM_UNIT_LINE_FILL_TYPE" val="2"/>
  <p:tag name="KSO_WM_UNIT_TEXT_FILL_FORE_SCHEMECOLOR_INDEX_BRIGHTNESS" val="0.15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h_i*1_3_1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"/>
  <p:tag name="KSO_WM_UNIT_LINE_FILL_TYPE" val="2"/>
  <p:tag name="KSO_WM_UNIT_USESOURCEFORMAT_APPLY" val="1"/>
  <p:tag name="KSO_WM_DIAGRAM_USE_COLOR_VALUE" val="{&quot;color_scheme&quot;:1,&quot;color_type&quot;:1,&quot;theme_color_indexes&quot;:[5,6,5,6,5,6]}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h_i*1_3_2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color_type&quot;:1,&quot;theme_color_indexes&quot;:[5,6,5,6,5,6]}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2_5"/>
  <p:tag name="KSO_WM_UNIT_ID" val="diagram20234824_3*l_h_i*1_2_5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.25999999046325684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_BRIGHTNESS" val="0"/>
  <p:tag name="KSO_WM_UNIT_LINE_FILL_TYPE" val="2"/>
  <p:tag name="KSO_WM_UNIT_USESOURCEFORMAT_APPLY" val="1"/>
  <p:tag name="KSO_WM_DIAGRAM_USE_COLOR_VALUE" val="{&quot;color_scheme&quot;:1,&quot;color_type&quot;:1,&quot;theme_color_indexes&quot;:[5,6,5,6,5,6]}"/>
  <p:tag name="KSO_WM_BEAUTIFY_FLAG" val="#wm#"/>
  <p:tag name="KSO_WM_DIAGRAM_GROUP_CODE" val="l1-1"/>
  <p:tag name="KSO_WM_DIAGRAM_VERSION" val="3"/>
  <p:tag name="KSO_WM_DIAGRAM_COLOR_TRICK" val="1"/>
  <p:tag name="KSO_WM_DIAGRAM_COLOR_TEXT_CAN_REMOVE" val="n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3_5"/>
  <p:tag name="KSO_WM_UNIT_ID" val="diagram20234824_3*l_h_i*1_3_5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.25999999046325684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_BRIGHTNESS" val="0"/>
  <p:tag name="KSO_WM_UNIT_LINE_FILL_TYPE" val="2"/>
  <p:tag name="KSO_WM_UNIT_USESOURCEFORMAT_APPLY" val="1"/>
  <p:tag name="KSO_WM_DIAGRAM_USE_COLOR_VALUE" val="{&quot;color_scheme&quot;:1,&quot;color_type&quot;:1,&quot;theme_color_indexes&quot;:[5,6,5,6,5,6]}"/>
  <p:tag name="KSO_WM_BEAUTIFY_FLAG" val="#wm#"/>
  <p:tag name="KSO_WM_DIAGRAM_GROUP_CODE" val="l1-1"/>
  <p:tag name="KSO_WM_DIAGRAM_VERSION" val="3"/>
  <p:tag name="KSO_WM_DIAGRAM_COLOR_TRICK" val="1"/>
  <p:tag name="KSO_WM_DIAGRAM_COLOR_TEXT_CAN_REMOVE" val="n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4_5"/>
  <p:tag name="KSO_WM_UNIT_ID" val="diagram20234824_3*l_h_i*1_4_5"/>
  <p:tag name="KSO_WM_TEMPLATE_CATEGORY" val="diagram"/>
  <p:tag name="KSO_WM_TEMPLATE_INDEX" val="2023482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.25999999046325684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_BRIGHTNESS" val="0"/>
  <p:tag name="KSO_WM_UNIT_LINE_FILL_TYPE" val="2"/>
  <p:tag name="KSO_WM_UNIT_USESOURCEFORMAT_APPLY" val="1"/>
  <p:tag name="KSO_WM_DIAGRAM_USE_COLOR_VALUE" val="{&quot;color_scheme&quot;:1,&quot;color_type&quot;:1,&quot;theme_color_indexes&quot;:[5,6,5,6,5,6]}"/>
  <p:tag name="KSO_WM_BEAUTIFY_FLAG" val="#wm#"/>
  <p:tag name="KSO_WM_DIAGRAM_GROUP_CODE" val="l1-1"/>
  <p:tag name="KSO_WM_DIAGRAM_VERSION" val="3"/>
  <p:tag name="KSO_WM_DIAGRAM_COLOR_TRICK" val="1"/>
  <p:tag name="KSO_WM_DIAGRAM_COLOR_TEXT_CAN_REMOVE" val="n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h_i*1_1_3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3"/>
  <p:tag name="KSO_WM_DIAGRAM_VERSION" val="3"/>
  <p:tag name="KSO_WM_DIAGRAM_COLOR_TRICK" val="1"/>
  <p:tag name="KSO_WM_DIAGRAM_COLOR_TEXT_CAN_REMOVE" val="n"/>
  <p:tag name="KSO_WM_UNIT_FILL_TYPE" val="1"/>
  <p:tag name="KSO_WM_UNIT_FILL_FORE_SCHEMECOLOR_INDEX" val="13"/>
  <p:tag name="KSO_WM_UNIT_FILL_FORE_SCHEMECOLOR_INDEX_BRIGHTNESS" val="0.15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h_i*1_2_3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3"/>
  <p:tag name="KSO_WM_DIAGRAM_VERSION" val="3"/>
  <p:tag name="KSO_WM_DIAGRAM_COLOR_TRICK" val="1"/>
  <p:tag name="KSO_WM_DIAGRAM_COLOR_TEXT_CAN_REMOVE" val="n"/>
  <p:tag name="KSO_WM_UNIT_FILL_TYPE" val="1"/>
  <p:tag name="KSO_WM_UNIT_FILL_FORE_SCHEMECOLOR_INDEX" val="13"/>
  <p:tag name="KSO_WM_UNIT_FILL_FORE_SCHEMECOLOR_INDEX_BRIGHTNESS" val="0.15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h_i*1_3_3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3"/>
  <p:tag name="KSO_WM_DIAGRAM_VERSION" val="3"/>
  <p:tag name="KSO_WM_DIAGRAM_COLOR_TRICK" val="1"/>
  <p:tag name="KSO_WM_DIAGRAM_COLOR_TEXT_CAN_REMOVE" val="n"/>
  <p:tag name="KSO_WM_UNIT_FILL_TYPE" val="1"/>
  <p:tag name="KSO_WM_UNIT_FILL_FORE_SCHEMECOLOR_INDEX" val="13"/>
  <p:tag name="KSO_WM_UNIT_FILL_FORE_SCHEMECOLOR_INDEX_BRIGHTNESS" val="0.15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824_3*l_h_i*1_4_3"/>
  <p:tag name="KSO_WM_TEMPLATE_CATEGORY" val="diagram"/>
  <p:tag name="KSO_WM_TEMPLATE_INDEX" val="2023482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4_3"/>
  <p:tag name="KSO_WM_DIAGRAM_VERSION" val="3"/>
  <p:tag name="KSO_WM_DIAGRAM_COLOR_TRICK" val="1"/>
  <p:tag name="KSO_WM_DIAGRAM_COLOR_TEXT_CAN_REMOVE" val="n"/>
  <p:tag name="KSO_WM_UNIT_FILL_TYPE" val="1"/>
  <p:tag name="KSO_WM_UNIT_FILL_FORE_SCHEMECOLOR_INDEX" val="13"/>
  <p:tag name="KSO_WM_UNIT_FILL_FORE_SCHEMECOLOR_INDEX_BRIGHTNESS" val="0.15"/>
  <p:tag name="KSO_WM_DIAGRAM_MAX_ITEMCNT" val="4"/>
  <p:tag name="KSO_WM_DIAGRAM_MIN_ITEMCNT" val="2"/>
  <p:tag name="KSO_WM_DIAGRAM_VIRTUALLY_FRAME" val="{&quot;height&quot;:423.46811023622047,&quot;left&quot;:40.35015748031493,&quot;top&quot;:120.95,&quot;width&quot;:869.4248818897638}"/>
  <p:tag name="KSO_WM_DIAGRAM_COLOR_MATCH_VALUE" val="{&quot;shape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327.xml><?xml version="1.0" encoding="utf-8"?>
<p:tagLst xmlns:p="http://schemas.openxmlformats.org/presentationml/2006/main">
  <p:tag name="KSO_WM_BEAUTIFY_FLAG" val="#wm#"/>
  <p:tag name="KSO_WM_TEMPLATE_CATEGORY" val="custom"/>
  <p:tag name="KSO_WM_TEMPLATE_INDEX" val="20235956"/>
  <p:tag name="resource_record_key" val="{&quot;10&quot;:[50048990],&quot;65&quot;:[20235956],&quot;70&quot;:[3326237]}"/>
  <p:tag name="KSO_WM_SLIDE_TYPE" val="text"/>
  <p:tag name="KSO_WM_TEMPLATE_SUBCATEGORY" val="29"/>
  <p:tag name="KSO_WM_TEMPLATE_COLOR_TYPE" val="0"/>
  <p:tag name="KSO_WM_TAG_VERSION" val="3.0"/>
  <p:tag name="KSO_WM_SLIDE_SUBTYPE" val="pureTxt"/>
  <p:tag name="KSO_WM_SLIDE_ITEM_CNT" val="4"/>
  <p:tag name="KSO_WM_SLIDE_INDEX" val="8"/>
  <p:tag name="KSO_WM_SLIDE_ID" val="custom2023595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328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329.xml><?xml version="1.0" encoding="utf-8"?>
<p:tagLst xmlns:p="http://schemas.openxmlformats.org/presentationml/2006/main">
  <p:tag name="KSO_WM_UNIT_INDEX" val="2"/>
  <p:tag name="KSO_WM_UNIT_TEXT_SUBTYPE" val="a"/>
  <p:tag name="KSO_WM_UNIT_SUBTYPE" val="a"/>
  <p:tag name="KSO_WM_UNIT_TYPE" val="f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158_4*l_h_i*1_1_1"/>
  <p:tag name="KSO_WM_TEMPLATE_CATEGORY" val="diagram"/>
  <p:tag name="KSO_WM_TEMPLATE_INDEX" val="158"/>
  <p:tag name="KSO_WM_UNIT_LAYERLEVEL" val="1_1_1"/>
  <p:tag name="KSO_WM_TAG_VERSION" val="1.0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5"/>
  <p:tag name="KSO_WM_UNIT_TEXT_FILL_TYPE" val="1"/>
</p:tagLst>
</file>

<file path=ppt/tags/tag331.xml><?xml version="1.0" encoding="utf-8"?>
<p:tagLst xmlns:p="http://schemas.openxmlformats.org/presentationml/2006/main">
  <p:tag name="KSO_WM_UNIT_SUBTYPE" val="a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158_4*l_h_f*1_1_1"/>
  <p:tag name="KSO_WM_TEMPLATE_CATEGORY" val="diagram"/>
  <p:tag name="KSO_WM_TEMPLATE_INDEX" val="158"/>
  <p:tag name="KSO_WM_UNIT_LAYERLEVEL" val="1_1_1"/>
  <p:tag name="KSO_WM_TAG_VERSION" val="1.0"/>
  <p:tag name="KSO_WM_UNIT_PRESET_TEXT" val="单击此处添加文本具体内容，简明扼要的阐述您的观点。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3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158_4*l_h_a*1_1_1"/>
  <p:tag name="KSO_WM_TEMPLATE_CATEGORY" val="diagram"/>
  <p:tag name="KSO_WM_TEMPLATE_INDEX" val="158"/>
  <p:tag name="KSO_WM_UNIT_LAYERLEVEL" val="1_1_1"/>
  <p:tag name="KSO_WM_TAG_VERSION" val="1.0"/>
  <p:tag name="KSO_WM_UNIT_PRESET_TEXT" val="添加标题"/>
  <p:tag name="KSO_WM_UNIT_TEXT_FILL_FORE_SCHEMECOLOR_INDEX" val="5"/>
  <p:tag name="KSO_WM_UNIT_TEXT_FILL_TYPE" val="1"/>
</p:tagLst>
</file>

<file path=ppt/tags/tag333.xml><?xml version="1.0" encoding="utf-8"?>
<p:tagLst xmlns:p="http://schemas.openxmlformats.org/presentationml/2006/main">
  <p:tag name="KSO_WM_DIAGRAM_VIRTUALLY_FRAME" val="{&quot;height&quot;:223.885748031496,&quot;left&quot;:281.5671653543307,&quot;top&quot;:207.01661417322833,&quot;width&quot;:630.6707086614174}"/>
</p:tagLst>
</file>

<file path=ppt/tags/tag33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158_4*l_h_i*1_1_1"/>
  <p:tag name="KSO_WM_TEMPLATE_CATEGORY" val="diagram"/>
  <p:tag name="KSO_WM_TEMPLATE_INDEX" val="158"/>
  <p:tag name="KSO_WM_UNIT_LAYERLEVEL" val="1_1_1"/>
  <p:tag name="KSO_WM_TAG_VERSION" val="1.0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5"/>
  <p:tag name="KSO_WM_UNIT_TEXT_FILL_TYPE" val="1"/>
  <p:tag name="KSO_WM_DIAGRAM_VIRTUALLY_FRAME" val="{&quot;height&quot;:223.885748031496,&quot;left&quot;:281.5671653543307,&quot;top&quot;:207.01661417322833,&quot;width&quot;:630.6707086614174}"/>
</p:tagLst>
</file>

<file path=ppt/tags/tag335.xml><?xml version="1.0" encoding="utf-8"?>
<p:tagLst xmlns:p="http://schemas.openxmlformats.org/presentationml/2006/main">
  <p:tag name="KSO_WM_UNIT_SUBTYPE" val="a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158_4*l_h_f*1_1_1"/>
  <p:tag name="KSO_WM_TEMPLATE_CATEGORY" val="diagram"/>
  <p:tag name="KSO_WM_TEMPLATE_INDEX" val="158"/>
  <p:tag name="KSO_WM_UNIT_LAYERLEVEL" val="1_1_1"/>
  <p:tag name="KSO_WM_TAG_VERSION" val="1.0"/>
  <p:tag name="KSO_WM_UNIT_PRESET_TEXT" val="单击此处添加文本具体内容，简明扼要的阐述您的观点。"/>
  <p:tag name="KSO_WM_UNIT_FILL_FORE_SCHEMECOLOR_INDEX" val="5"/>
  <p:tag name="KSO_WM_UNIT_FILL_TYPE" val="1"/>
  <p:tag name="KSO_WM_UNIT_TEXT_FILL_FORE_SCHEMECOLOR_INDEX" val="14"/>
  <p:tag name="KSO_WM_UNIT_TEXT_FILL_TYPE" val="1"/>
  <p:tag name="KSO_WM_DIAGRAM_VIRTUALLY_FRAME" val="{&quot;height&quot;:223.885748031496,&quot;left&quot;:281.5671653543307,&quot;top&quot;:207.01661417322833,&quot;width&quot;:630.6707086614174}"/>
</p:tagLst>
</file>

<file path=ppt/tags/tag33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158_4*l_h_a*1_1_1"/>
  <p:tag name="KSO_WM_TEMPLATE_CATEGORY" val="diagram"/>
  <p:tag name="KSO_WM_TEMPLATE_INDEX" val="158"/>
  <p:tag name="KSO_WM_UNIT_LAYERLEVEL" val="1_1_1"/>
  <p:tag name="KSO_WM_TAG_VERSION" val="1.0"/>
  <p:tag name="KSO_WM_UNIT_PRESET_TEXT" val="添加标题"/>
  <p:tag name="KSO_WM_UNIT_TEXT_FILL_FORE_SCHEMECOLOR_INDEX" val="5"/>
  <p:tag name="KSO_WM_UNIT_TEXT_FILL_TYPE" val="1"/>
  <p:tag name="KSO_WM_DIAGRAM_VIRTUALLY_FRAME" val="{&quot;height&quot;:223.885748031496,&quot;left&quot;:281.5671653543307,&quot;top&quot;:207.01661417322833,&quot;width&quot;:630.6707086614174}"/>
</p:tagLst>
</file>

<file path=ppt/tags/tag33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158_4*l_h_i*1_1_1"/>
  <p:tag name="KSO_WM_TEMPLATE_CATEGORY" val="diagram"/>
  <p:tag name="KSO_WM_TEMPLATE_INDEX" val="158"/>
  <p:tag name="KSO_WM_UNIT_LAYERLEVEL" val="1_1_1"/>
  <p:tag name="KSO_WM_TAG_VERSION" val="1.0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5"/>
  <p:tag name="KSO_WM_UNIT_TEXT_FILL_TYPE" val="1"/>
  <p:tag name="KSO_WM_DIAGRAM_VIRTUALLY_FRAME" val="{&quot;height&quot;:223.885748031496,&quot;left&quot;:280.5671653543307,&quot;top&quot;:215.91661417322834,&quot;width&quot;:630.6707086614174}"/>
</p:tagLst>
</file>

<file path=ppt/tags/tag338.xml><?xml version="1.0" encoding="utf-8"?>
<p:tagLst xmlns:p="http://schemas.openxmlformats.org/presentationml/2006/main">
  <p:tag name="KSO_WM_UNIT_SUBTYPE" val="a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158_4*l_h_f*1_1_1"/>
  <p:tag name="KSO_WM_TEMPLATE_CATEGORY" val="diagram"/>
  <p:tag name="KSO_WM_TEMPLATE_INDEX" val="158"/>
  <p:tag name="KSO_WM_UNIT_LAYERLEVEL" val="1_1_1"/>
  <p:tag name="KSO_WM_TAG_VERSION" val="1.0"/>
  <p:tag name="KSO_WM_UNIT_PRESET_TEXT" val="单击此处添加文本具体内容，简明扼要的阐述您的观点。"/>
  <p:tag name="KSO_WM_UNIT_FILL_FORE_SCHEMECOLOR_INDEX" val="5"/>
  <p:tag name="KSO_WM_UNIT_FILL_TYPE" val="1"/>
  <p:tag name="KSO_WM_UNIT_TEXT_FILL_FORE_SCHEMECOLOR_INDEX" val="14"/>
  <p:tag name="KSO_WM_UNIT_TEXT_FILL_TYPE" val="1"/>
  <p:tag name="KSO_WM_DIAGRAM_VIRTUALLY_FRAME" val="{&quot;height&quot;:223.885748031496,&quot;left&quot;:280.5671653543307,&quot;top&quot;:215.91661417322834,&quot;width&quot;:630.6707086614174}"/>
</p:tagLst>
</file>

<file path=ppt/tags/tag3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158_4*l_h_a*1_1_1"/>
  <p:tag name="KSO_WM_TEMPLATE_CATEGORY" val="diagram"/>
  <p:tag name="KSO_WM_TEMPLATE_INDEX" val="158"/>
  <p:tag name="KSO_WM_UNIT_LAYERLEVEL" val="1_1_1"/>
  <p:tag name="KSO_WM_TAG_VERSION" val="1.0"/>
  <p:tag name="KSO_WM_UNIT_PRESET_TEXT" val="添加标题"/>
  <p:tag name="KSO_WM_UNIT_TEXT_FILL_FORE_SCHEMECOLOR_INDEX" val="5"/>
  <p:tag name="KSO_WM_UNIT_TEXT_FILL_TYPE" val="1"/>
  <p:tag name="KSO_WM_DIAGRAM_VIRTUALLY_FRAME" val="{&quot;height&quot;:223.885748031496,&quot;left&quot;:280.5671653543307,&quot;top&quot;:215.91661417322834,&quot;width&quot;:630.6707086614174}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BEAUTIFY_FLAG" val="#wm#"/>
  <p:tag name="KSO_WM_TEMPLATE_CATEGORY" val="custom"/>
  <p:tag name="KSO_WM_TEMPLATE_INDEX" val="20235956"/>
  <p:tag name="resource_record_key" val="{&quot;10&quot;:[50048990],&quot;65&quot;:[20235956],&quot;70&quot;:[3326237]}"/>
  <p:tag name="KSO_WM_SLIDE_TYPE" val="text"/>
  <p:tag name="KSO_WM_TEMPLATE_SUBCATEGORY" val="29"/>
  <p:tag name="KSO_WM_TEMPLATE_COLOR_TYPE" val="0"/>
  <p:tag name="KSO_WM_TAG_VERSION" val="3.0"/>
  <p:tag name="KSO_WM_SLIDE_SUBTYPE" val="pureTxt"/>
  <p:tag name="KSO_WM_SLIDE_ITEM_CNT" val="4"/>
  <p:tag name="KSO_WM_SLIDE_INDEX" val="8"/>
  <p:tag name="KSO_WM_SLIDE_ID" val="custom2023595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341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342.xml><?xml version="1.0" encoding="utf-8"?>
<p:tagLst xmlns:p="http://schemas.openxmlformats.org/presentationml/2006/main">
  <p:tag name="KSO_WM_UNIT_INDEX" val="2"/>
  <p:tag name="KSO_WM_UNIT_TEXT_SUBTYPE" val="a"/>
  <p:tag name="KSO_WM_UNIT_SUBTYPE" val="a"/>
  <p:tag name="KSO_WM_UNIT_TYPE" val="f"/>
  <p:tag name="KSO_WM_BEAUTIFY_FLAG" val="#wm#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3*l_h_i*1_1_3"/>
  <p:tag name="KSO_WM_TEMPLATE_CATEGORY" val="diagram"/>
  <p:tag name="KSO_WM_TEMPLATE_INDEX" val="2023197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3"/>
  <p:tag name="KSO_WM_DIAGRAM_MAX_ITEMCNT" val="6"/>
  <p:tag name="KSO_WM_DIAGRAM_MIN_ITEMCNT" val="2"/>
  <p:tag name="KSO_WM_DIAGRAM_VIRTUALLY_FRAME" val="{&quot;height&quot;:387.25003937007875,&quot;left&quot;:47.725,&quot;top&quot;:111.875,&quot;width&quot;:851.8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FORE_SCHEMECOLOR_INDEX" val="14"/>
  <p:tag name="KSO_WM_UNIT_FILL_FORE_SCHEMECOLOR_INDEX_BRIGHTNESS" val="0"/>
  <p:tag name="KSO_WM_UNIT_LINE_FORE_SCHEMECOLOR_INDEX" val="5"/>
  <p:tag name="KSO_WM_UNIT_LINE_FORE_SCHEMECOLOR_INDEX_BRIGHTNESS" val="0.8"/>
  <p:tag name="KSO_WM_UNIT_LINE_FILL_TYPE" val="2"/>
  <p:tag name="KSO_WM_UNIT_SHADOW_SCHEMECOLOR_INDEX_BRIGHTNESS" val="-0.25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34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976_3*l_h_a*1_1_1"/>
  <p:tag name="KSO_WM_TEMPLATE_CATEGORY" val="diagram"/>
  <p:tag name="KSO_WM_TEMPLATE_INDEX" val="2023197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87.25003937007875,&quot;left&quot;:47.725,&quot;top&quot;:111.875,&quot;width&quot;:851.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34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1976_3*l_h_f*1_1_1"/>
  <p:tag name="KSO_WM_TEMPLATE_CATEGORY" val="diagram"/>
  <p:tag name="KSO_WM_TEMPLATE_INDEX" val="2023197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87.25003937007875,&quot;left&quot;:47.725,&quot;top&quot;:111.875,&quot;width&quot;:851.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333333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输入(你的)智能图形项正文，文字是您思想的提炼，请尽量言简意赅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3*l_h_i*1_1_2"/>
  <p:tag name="KSO_WM_TEMPLATE_CATEGORY" val="diagram"/>
  <p:tag name="KSO_WM_TEMPLATE_INDEX" val="2023197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2"/>
  <p:tag name="KSO_WM_DIAGRAM_MAX_ITEMCNT" val="6"/>
  <p:tag name="KSO_WM_DIAGRAM_MIN_ITEMCNT" val="2"/>
  <p:tag name="KSO_WM_DIAGRAM_VIRTUALLY_FRAME" val="{&quot;height&quot;:387.25003937007875,&quot;left&quot;:47.725,&quot;top&quot;:111.875,&quot;width&quot;:851.825}"/>
  <p:tag name="KSO_WM_DIAGRAM_COLOR_MATCH_VALUE" val="{&quot;shape&quot;:{&quot;fill&quot;:{&quot;gradient&quot;:[{&quot;brightness&quot;:0,&quot;colorType&quot;:1,&quot;foreColorIndex&quot;:5,&quot;pos&quot;:1,&quot;transparency&quot;:0},{&quot;brightness&quot;:0.30000001192092896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SHADOW_SCHEMECOLOR_INDEX_BRIGHTNESS" val="-0.25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3*l_h_i*1_1_1"/>
  <p:tag name="KSO_WM_TEMPLATE_CATEGORY" val="diagram"/>
  <p:tag name="KSO_WM_TEMPLATE_INDEX" val="2023197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1"/>
  <p:tag name="KSO_WM_DIAGRAM_MAX_ITEMCNT" val="6"/>
  <p:tag name="KSO_WM_DIAGRAM_MIN_ITEMCNT" val="2"/>
  <p:tag name="KSO_WM_DIAGRAM_VIRTUALLY_FRAME" val="{&quot;height&quot;:387.25003937007875,&quot;left&quot;:47.725,&quot;top&quot;:111.875,&quot;width&quot;:851.8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FORE_SCHEMECOLOR_INDEX" val="14"/>
  <p:tag name="KSO_WM_UNIT_FILL_FORE_SCHEMECOLOR_INDEX_BRIGHTNESS" val="0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3*l_h_i*1_2_3"/>
  <p:tag name="KSO_WM_TEMPLATE_CATEGORY" val="diagram"/>
  <p:tag name="KSO_WM_TEMPLATE_INDEX" val="2023197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3"/>
  <p:tag name="KSO_WM_DIAGRAM_MAX_ITEMCNT" val="6"/>
  <p:tag name="KSO_WM_DIAGRAM_MIN_ITEMCNT" val="2"/>
  <p:tag name="KSO_WM_DIAGRAM_VIRTUALLY_FRAME" val="{&quot;height&quot;:387.25003937007875,&quot;left&quot;:47.725,&quot;top&quot;:111.875,&quot;width&quot;:851.8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FORE_SCHEMECOLOR_INDEX" val="14"/>
  <p:tag name="KSO_WM_UNIT_FILL_FORE_SCHEMECOLOR_INDEX_BRIGHTNESS" val="0"/>
  <p:tag name="KSO_WM_UNIT_LINE_FORE_SCHEMECOLOR_INDEX" val="5"/>
  <p:tag name="KSO_WM_UNIT_LINE_FORE_SCHEMECOLOR_INDEX_BRIGHTNESS" val="0.8"/>
  <p:tag name="KSO_WM_UNIT_LINE_FILL_TYPE" val="2"/>
  <p:tag name="KSO_WM_UNIT_SHADOW_SCHEMECOLOR_INDEX_BRIGHTNESS" val="-0.25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34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976_3*l_h_a*1_2_1"/>
  <p:tag name="KSO_WM_TEMPLATE_CATEGORY" val="diagram"/>
  <p:tag name="KSO_WM_TEMPLATE_INDEX" val="2023197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87.25003937007875,&quot;left&quot;:47.725,&quot;top&quot;:111.875,&quot;width&quot;:851.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1976_3*l_h_f*1_2_1"/>
  <p:tag name="KSO_WM_TEMPLATE_CATEGORY" val="diagram"/>
  <p:tag name="KSO_WM_TEMPLATE_INDEX" val="2023197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87.25003937007875,&quot;left&quot;:47.725,&quot;top&quot;:111.875,&quot;width&quot;:851.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333333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输入(你的)智能图形项正文，文字是您思想的提炼，请尽量言简意赅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3*l_h_i*1_2_2"/>
  <p:tag name="KSO_WM_TEMPLATE_CATEGORY" val="diagram"/>
  <p:tag name="KSO_WM_TEMPLATE_INDEX" val="2023197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2"/>
  <p:tag name="KSO_WM_DIAGRAM_MAX_ITEMCNT" val="6"/>
  <p:tag name="KSO_WM_DIAGRAM_MIN_ITEMCNT" val="2"/>
  <p:tag name="KSO_WM_DIAGRAM_VIRTUALLY_FRAME" val="{&quot;height&quot;:387.25003937007875,&quot;left&quot;:47.725,&quot;top&quot;:111.875,&quot;width&quot;:851.825}"/>
  <p:tag name="KSO_WM_DIAGRAM_COLOR_MATCH_VALUE" val="{&quot;shape&quot;:{&quot;fill&quot;:{&quot;gradient&quot;:[{&quot;brightness&quot;:0,&quot;colorType&quot;:1,&quot;foreColorIndex&quot;:5,&quot;pos&quot;:1,&quot;transparency&quot;:0},{&quot;brightness&quot;:0.30000001192092896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SHADOW_SCHEMECOLOR_INDEX_BRIGHTNESS" val="-0.25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3*l_h_i*1_2_1"/>
  <p:tag name="KSO_WM_TEMPLATE_CATEGORY" val="diagram"/>
  <p:tag name="KSO_WM_TEMPLATE_INDEX" val="2023197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1"/>
  <p:tag name="KSO_WM_DIAGRAM_MAX_ITEMCNT" val="6"/>
  <p:tag name="KSO_WM_DIAGRAM_MIN_ITEMCNT" val="2"/>
  <p:tag name="KSO_WM_DIAGRAM_VIRTUALLY_FRAME" val="{&quot;height&quot;:387.25003937007875,&quot;left&quot;:47.725,&quot;top&quot;:111.875,&quot;width&quot;:851.8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FORE_SCHEMECOLOR_INDEX" val="14"/>
  <p:tag name="KSO_WM_UNIT_FILL_FORE_SCHEMECOLOR_INDEX_BRIGHTNESS" val="0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3*l_h_i*1_3_3"/>
  <p:tag name="KSO_WM_TEMPLATE_CATEGORY" val="diagram"/>
  <p:tag name="KSO_WM_TEMPLATE_INDEX" val="2023197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3"/>
  <p:tag name="KSO_WM_DIAGRAM_MAX_ITEMCNT" val="6"/>
  <p:tag name="KSO_WM_DIAGRAM_MIN_ITEMCNT" val="2"/>
  <p:tag name="KSO_WM_DIAGRAM_VIRTUALLY_FRAME" val="{&quot;height&quot;:387.25003937007875,&quot;left&quot;:47.725,&quot;top&quot;:111.875,&quot;width&quot;:851.8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FORE_SCHEMECOLOR_INDEX" val="14"/>
  <p:tag name="KSO_WM_UNIT_FILL_FORE_SCHEMECOLOR_INDEX_BRIGHTNESS" val="0"/>
  <p:tag name="KSO_WM_UNIT_LINE_FORE_SCHEMECOLOR_INDEX" val="5"/>
  <p:tag name="KSO_WM_UNIT_LINE_FORE_SCHEMECOLOR_INDEX_BRIGHTNESS" val="0.8"/>
  <p:tag name="KSO_WM_UNIT_LINE_FILL_TYPE" val="2"/>
  <p:tag name="KSO_WM_UNIT_SHADOW_SCHEMECOLOR_INDEX_BRIGHTNESS" val="-0.25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3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976_3*l_h_a*1_3_1"/>
  <p:tag name="KSO_WM_TEMPLATE_CATEGORY" val="diagram"/>
  <p:tag name="KSO_WM_TEMPLATE_INDEX" val="2023197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87.25003937007875,&quot;left&quot;:47.725,&quot;top&quot;:111.875,&quot;width&quot;:851.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35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1976_3*l_h_f*1_3_1"/>
  <p:tag name="KSO_WM_TEMPLATE_CATEGORY" val="diagram"/>
  <p:tag name="KSO_WM_TEMPLATE_INDEX" val="2023197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87.25003937007875,&quot;left&quot;:47.725,&quot;top&quot;:111.875,&quot;width&quot;:851.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333333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输入(你的)智能图形项正文，文字是您思想的提炼，请尽量言简意赅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3*l_h_i*1_3_2"/>
  <p:tag name="KSO_WM_TEMPLATE_CATEGORY" val="diagram"/>
  <p:tag name="KSO_WM_TEMPLATE_INDEX" val="2023197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2"/>
  <p:tag name="KSO_WM_DIAGRAM_MAX_ITEMCNT" val="6"/>
  <p:tag name="KSO_WM_DIAGRAM_MIN_ITEMCNT" val="2"/>
  <p:tag name="KSO_WM_DIAGRAM_VIRTUALLY_FRAME" val="{&quot;height&quot;:387.25003937007875,&quot;left&quot;:47.725,&quot;top&quot;:111.875,&quot;width&quot;:851.825}"/>
  <p:tag name="KSO_WM_DIAGRAM_COLOR_MATCH_VALUE" val="{&quot;shape&quot;:{&quot;fill&quot;:{&quot;gradient&quot;:[{&quot;brightness&quot;:0,&quot;colorType&quot;:1,&quot;foreColorIndex&quot;:5,&quot;pos&quot;:1,&quot;transparency&quot;:0},{&quot;brightness&quot;:0.30000001192092896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SHADOW_SCHEMECOLOR_INDEX_BRIGHTNESS" val="-0.25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3*l_h_i*1_3_1"/>
  <p:tag name="KSO_WM_TEMPLATE_CATEGORY" val="diagram"/>
  <p:tag name="KSO_WM_TEMPLATE_INDEX" val="2023197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1"/>
  <p:tag name="KSO_WM_DIAGRAM_MAX_ITEMCNT" val="6"/>
  <p:tag name="KSO_WM_DIAGRAM_MIN_ITEMCNT" val="2"/>
  <p:tag name="KSO_WM_DIAGRAM_VIRTUALLY_FRAME" val="{&quot;height&quot;:387.25003937007875,&quot;left&quot;:47.725,&quot;top&quot;:111.875,&quot;width&quot;:851.8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FORE_SCHEMECOLOR_INDEX" val="14"/>
  <p:tag name="KSO_WM_UNIT_FILL_FORE_SCHEMECOLOR_INDEX_BRIGHTNESS" val="0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3*l_h_i*1_4_3"/>
  <p:tag name="KSO_WM_TEMPLATE_CATEGORY" val="diagram"/>
  <p:tag name="KSO_WM_TEMPLATE_INDEX" val="2023197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4_3"/>
  <p:tag name="KSO_WM_DIAGRAM_MAX_ITEMCNT" val="6"/>
  <p:tag name="KSO_WM_DIAGRAM_MIN_ITEMCNT" val="2"/>
  <p:tag name="KSO_WM_DIAGRAM_VIRTUALLY_FRAME" val="{&quot;height&quot;:387.25003937007875,&quot;left&quot;:47.725,&quot;top&quot;:111.875,&quot;width&quot;:851.8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FORE_SCHEMECOLOR_INDEX" val="14"/>
  <p:tag name="KSO_WM_UNIT_FILL_FORE_SCHEMECOLOR_INDEX_BRIGHTNESS" val="0"/>
  <p:tag name="KSO_WM_UNIT_LINE_FORE_SCHEMECOLOR_INDEX" val="5"/>
  <p:tag name="KSO_WM_UNIT_LINE_FORE_SCHEMECOLOR_INDEX_BRIGHTNESS" val="0.8"/>
  <p:tag name="KSO_WM_UNIT_LINE_FILL_TYPE" val="2"/>
  <p:tag name="KSO_WM_UNIT_SHADOW_SCHEMECOLOR_INDEX_BRIGHTNESS" val="-0.25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35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1976_3*l_h_a*1_4_1"/>
  <p:tag name="KSO_WM_TEMPLATE_CATEGORY" val="diagram"/>
  <p:tag name="KSO_WM_TEMPLATE_INDEX" val="2023197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87.25003937007875,&quot;left&quot;:47.725,&quot;top&quot;:111.875,&quot;width&quot;:851.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1976_3*l_h_f*1_4_1"/>
  <p:tag name="KSO_WM_TEMPLATE_CATEGORY" val="diagram"/>
  <p:tag name="KSO_WM_TEMPLATE_INDEX" val="2023197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87.25003937007875,&quot;left&quot;:47.725,&quot;top&quot;:111.875,&quot;width&quot;:851.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333333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输入(你的)智能图形项正文，文字是您思想的提炼，请尽量言简意赅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3*l_h_i*1_4_2"/>
  <p:tag name="KSO_WM_TEMPLATE_CATEGORY" val="diagram"/>
  <p:tag name="KSO_WM_TEMPLATE_INDEX" val="2023197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4_2"/>
  <p:tag name="KSO_WM_DIAGRAM_MAX_ITEMCNT" val="6"/>
  <p:tag name="KSO_WM_DIAGRAM_MIN_ITEMCNT" val="2"/>
  <p:tag name="KSO_WM_DIAGRAM_VIRTUALLY_FRAME" val="{&quot;height&quot;:387.25003937007875,&quot;left&quot;:47.725,&quot;top&quot;:111.875,&quot;width&quot;:851.825}"/>
  <p:tag name="KSO_WM_DIAGRAM_COLOR_MATCH_VALUE" val="{&quot;shape&quot;:{&quot;fill&quot;:{&quot;gradient&quot;:[{&quot;brightness&quot;:0,&quot;colorType&quot;:1,&quot;foreColorIndex&quot;:5,&quot;pos&quot;:1,&quot;transparency&quot;:0},{&quot;brightness&quot;:0.30000001192092896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SHADOW_SCHEMECOLOR_INDEX_BRIGHTNESS" val="-0.25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3*l_h_i*1_4_1"/>
  <p:tag name="KSO_WM_TEMPLATE_CATEGORY" val="diagram"/>
  <p:tag name="KSO_WM_TEMPLATE_INDEX" val="2023197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4_1"/>
  <p:tag name="KSO_WM_DIAGRAM_MAX_ITEMCNT" val="6"/>
  <p:tag name="KSO_WM_DIAGRAM_MIN_ITEMCNT" val="2"/>
  <p:tag name="KSO_WM_DIAGRAM_VIRTUALLY_FRAME" val="{&quot;height&quot;:387.25003937007875,&quot;left&quot;:47.725,&quot;top&quot;:111.875,&quot;width&quot;:851.8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FORE_SCHEMECOLOR_INDEX" val="14"/>
  <p:tag name="KSO_WM_UNIT_FILL_FORE_SCHEMECOLOR_INDEX_BRIGHTNESS" val="0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363.xml><?xml version="1.0" encoding="utf-8"?>
<p:tagLst xmlns:p="http://schemas.openxmlformats.org/presentationml/2006/main">
  <p:tag name="KSO_WM_BEAUTIFY_FLAG" val="#wm#"/>
  <p:tag name="KSO_WM_TEMPLATE_CATEGORY" val="custom"/>
  <p:tag name="KSO_WM_TEMPLATE_INDEX" val="20235956"/>
  <p:tag name="resource_record_key" val="{&quot;10&quot;:[50048990],&quot;65&quot;:[20235956],&quot;70&quot;:[3326237,3321502]}"/>
  <p:tag name="KSO_WM_SLIDE_TYPE" val="text"/>
  <p:tag name="KSO_WM_TEMPLATE_SUBCATEGORY" val="29"/>
  <p:tag name="KSO_WM_TEMPLATE_COLOR_TYPE" val="0"/>
  <p:tag name="KSO_WM_TAG_VERSION" val="3.0"/>
  <p:tag name="KSO_WM_SLIDE_SUBTYPE" val="pureTxt"/>
  <p:tag name="KSO_WM_SLIDE_ITEM_CNT" val="4"/>
  <p:tag name="KSO_WM_SLIDE_INDEX" val="8"/>
  <p:tag name="KSO_WM_SLIDE_ID" val="custom2023595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364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365.xml><?xml version="1.0" encoding="utf-8"?>
<p:tagLst xmlns:p="http://schemas.openxmlformats.org/presentationml/2006/main">
  <p:tag name="KSO_WM_UNIT_INDEX" val="2"/>
  <p:tag name="KSO_WM_UNIT_TEXT_SUBTYPE" val="a"/>
  <p:tag name="KSO_WM_UNIT_SUBTYPE" val="a"/>
  <p:tag name="KSO_WM_UNIT_TYPE" val="f"/>
  <p:tag name="KSO_WM_BEAUTIFY_FLAG" val="#wm#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564_2*l_i*1_1"/>
  <p:tag name="KSO_WM_TEMPLATE_CATEGORY" val="diagram"/>
  <p:tag name="KSO_WM_TEMPLATE_INDEX" val="2023156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6000000238418579},{&quot;brightness&quot;:0,&quot;colorType&quot;:1,&quot;foreColorIndex&quot;:5,&quot;pos&quot;:0.5299999713897705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564_2*l_i*1_2"/>
  <p:tag name="KSO_WM_TEMPLATE_CATEGORY" val="diagram"/>
  <p:tag name="KSO_WM_TEMPLATE_INDEX" val="2023156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2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0.5299999713897705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564_2*l_i*1_3"/>
  <p:tag name="KSO_WM_TEMPLATE_CATEGORY" val="diagram"/>
  <p:tag name="KSO_WM_TEMPLATE_INDEX" val="2023156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3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gradient&quot;:[{&quot;brightness&quot;:0,&quot;colorType&quot;:1,&quot;foreColorIndex&quot;:5,&quot;pos&quot;:1,&quot;transparency&quot;:0.8199999928474426},{&quot;brightness&quot;:0,&quot;colorType&quot;:1,&quot;foreColorIndex&quot;:5,&quot;pos&quot;:0,&quot;transparency&quot;: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564_2*l_h_i*1_1_2"/>
  <p:tag name="KSO_WM_TEMPLATE_CATEGORY" val="diagram"/>
  <p:tag name="KSO_WM_TEMPLATE_INDEX" val="2023156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2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gradient&quot;:[{&quot;brightness&quot;:0,&quot;colorType&quot;:1,&quot;foreColorIndex&quot;:5,&quot;pos&quot;:0.75,&quot;transparency&quot;:0},{&quot;brightness&quot;:0.4000000059604645,&quot;colorType&quot;:1,&quot;foreColorIndex&quot;:5,&quot;pos&quot;:0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564_2*l_h_i*1_1_3"/>
  <p:tag name="KSO_WM_TEMPLATE_CATEGORY" val="diagram"/>
  <p:tag name="KSO_WM_TEMPLATE_INDEX" val="2023156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3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0.8600000143051147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564_2*l_h_i*1_1_4"/>
  <p:tag name="KSO_WM_TEMPLATE_CATEGORY" val="diagram"/>
  <p:tag name="KSO_WM_TEMPLATE_INDEX" val="2023156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4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0.8600000143051147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37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1564_2*l_h_f*1_1_1"/>
  <p:tag name="KSO_WM_TEMPLATE_CATEGORY" val="diagram"/>
  <p:tag name="KSO_WM_TEMPLATE_INDEX" val="2023156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37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564_2*l_h_a*1_1_1"/>
  <p:tag name="KSO_WM_TEMPLATE_CATEGORY" val="diagram"/>
  <p:tag name="KSO_WM_TEMPLATE_INDEX" val="2023156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1,&quot;foreColorIndex&quot;:5,&quot;pos&quot;:0.36000001430511475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项标题"/>
  <p:tag name="KSO_WM_UNIT_TEXT_FILL_FORE_SCHEMECOLOR_INDEX" val="3"/>
  <p:tag name="KSO_WM_UNIT_TEXT_FILL_TYPE" val="3"/>
  <p:tag name="KSO_WM_UNIT_TEXT_TYPE" val="1"/>
  <p:tag name="KSO_WM_DIAGRAM_USE_COLOR_VALUE" val="{&quot;color_scheme&quot;:1,&quot;color_type&quot;:1,&quot;theme_color_indexes&quot;:[5,6,5,6,5,6]}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564_2*l_h_i*1_1_1"/>
  <p:tag name="KSO_WM_TEMPLATE_CATEGORY" val="diagram"/>
  <p:tag name="KSO_WM_TEMPLATE_INDEX" val="2023156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564_2*l_h_i*1_2_2"/>
  <p:tag name="KSO_WM_TEMPLATE_CATEGORY" val="diagram"/>
  <p:tag name="KSO_WM_TEMPLATE_INDEX" val="2023156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gradient&quot;:[{&quot;brightness&quot;:0,&quot;colorType&quot;:1,&quot;foreColorIndex&quot;:8,&quot;pos&quot;:0.75,&quot;transparency&quot;:0},{&quot;brightness&quot;:0.4000000059604645,&quot;colorType&quot;:1,&quot;foreColorIndex&quot;:8,&quot;pos&quot;:0,&quot;transparency&quot;:0}],&quot;type&quot;:3},&quot;glow&quot;:{&quot;colorType&quot;:0},&quot;line&quot;:{&quot;type&quot;:0},&quot;shadow&quot;:{&quot;brightness&quot;:0,&quot;colorType&quot;:1,&quot;foreColorIndex&quot;:8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564_2*l_h_i*1_2_3"/>
  <p:tag name="KSO_WM_TEMPLATE_CATEGORY" val="diagram"/>
  <p:tag name="KSO_WM_TEMPLATE_INDEX" val="2023156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3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type&quot;:0},&quot;glow&quot;:{&quot;colorType&quot;:0},&quot;line&quot;:{&quot;gradient&quot;:[{&quot;brightness&quot;:0,&quot;colorType&quot;:1,&quot;foreColorIndex&quot;:8,&quot;pos&quot;:0,&quot;transparency&quot;:0},{&quot;brightness&quot;:0,&quot;colorType&quot;:1,&quot;foreColorIndex&quot;:8,&quot;pos&quot;:0.8600000143051147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564_2*l_h_i*1_2_4"/>
  <p:tag name="KSO_WM_TEMPLATE_CATEGORY" val="diagram"/>
  <p:tag name="KSO_WM_TEMPLATE_INDEX" val="2023156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4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type&quot;:0},&quot;glow&quot;:{&quot;colorType&quot;:0},&quot;line&quot;:{&quot;gradient&quot;:[{&quot;brightness&quot;:0,&quot;colorType&quot;:1,&quot;foreColorIndex&quot;:8,&quot;pos&quot;:0,&quot;transparency&quot;:0},{&quot;brightness&quot;:0,&quot;colorType&quot;:1,&quot;foreColorIndex&quot;:8,&quot;pos&quot;:0.8600000143051147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37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1564_2*l_h_f*1_2_1"/>
  <p:tag name="KSO_WM_TEMPLATE_CATEGORY" val="diagram"/>
  <p:tag name="KSO_WM_TEMPLATE_INDEX" val="2023156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37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564_2*l_h_a*1_2_1"/>
  <p:tag name="KSO_WM_TEMPLATE_CATEGORY" val="diagram"/>
  <p:tag name="KSO_WM_TEMPLATE_INDEX" val="2023156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1,&quot;foreColorIndex&quot;:8,&quot;pos&quot;:0.36000001430511475,&quot;transparency&quot;:0},{&quot;brightness&quot;:0.4000000059604645,&quot;colorType&quot;:1,&quot;foreColorIndex&quot;:8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项标题"/>
  <p:tag name="KSO_WM_UNIT_TEXT_FILL_FORE_SCHEMECOLOR_INDEX" val="3"/>
  <p:tag name="KSO_WM_UNIT_TEXT_FILL_TYPE" val="3"/>
  <p:tag name="KSO_WM_UNIT_TEXT_TYPE" val="1"/>
  <p:tag name="KSO_WM_DIAGRAM_USE_COLOR_VALUE" val="{&quot;color_scheme&quot;:1,&quot;color_type&quot;:1,&quot;theme_color_indexes&quot;:[5,6,5,6,5,6]}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564_2*l_h_i*1_2_1"/>
  <p:tag name="KSO_WM_TEMPLATE_CATEGORY" val="diagram"/>
  <p:tag name="KSO_WM_TEMPLATE_INDEX" val="2023156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type&quot;:0},&quot;glow&quot;:{&quot;colorType&quot;:0},&quot;line&quot;:{&quot;gradient&quot;:[{&quot;brightness&quot;:0,&quot;colorType&quot;:1,&quot;foreColorIndex&quot;:8,&quot;pos&quot;:0,&quot;transparency&quot;:0},{&quot;brightness&quot;:0,&quot;colorType&quot;:1,&quot;foreColorIndex&quot;:8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564_2*l_h_i*1_3_2"/>
  <p:tag name="KSO_WM_TEMPLATE_CATEGORY" val="diagram"/>
  <p:tag name="KSO_WM_TEMPLATE_INDEX" val="2023156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2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gradient&quot;:[{&quot;brightness&quot;:0,&quot;colorType&quot;:1,&quot;foreColorIndex&quot;:5,&quot;pos&quot;:0.75,&quot;transparency&quot;:0},{&quot;brightness&quot;:0.4000000059604645,&quot;colorType&quot;:1,&quot;foreColorIndex&quot;:5,&quot;pos&quot;:0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564_2*l_h_i*1_3_3"/>
  <p:tag name="KSO_WM_TEMPLATE_CATEGORY" val="diagram"/>
  <p:tag name="KSO_WM_TEMPLATE_INDEX" val="2023156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3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0.8600000143051147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564_2*l_h_i*1_3_4"/>
  <p:tag name="KSO_WM_TEMPLATE_CATEGORY" val="diagram"/>
  <p:tag name="KSO_WM_TEMPLATE_INDEX" val="2023156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4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0.8600000143051147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38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1564_2*l_h_f*1_3_1"/>
  <p:tag name="KSO_WM_TEMPLATE_CATEGORY" val="diagram"/>
  <p:tag name="KSO_WM_TEMPLATE_INDEX" val="2023156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38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564_2*l_h_a*1_3_1"/>
  <p:tag name="KSO_WM_TEMPLATE_CATEGORY" val="diagram"/>
  <p:tag name="KSO_WM_TEMPLATE_INDEX" val="2023156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1,&quot;foreColorIndex&quot;:5,&quot;pos&quot;:0.36000001430511475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项标题"/>
  <p:tag name="KSO_WM_UNIT_TEXT_FILL_FORE_SCHEMECOLOR_INDEX" val="3"/>
  <p:tag name="KSO_WM_UNIT_TEXT_FILL_TYPE" val="3"/>
  <p:tag name="KSO_WM_UNIT_TEXT_TYPE" val="1"/>
  <p:tag name="KSO_WM_DIAGRAM_USE_COLOR_VALUE" val="{&quot;color_scheme&quot;:1,&quot;color_type&quot;:1,&quot;theme_color_indexes&quot;:[5,6,5,6,5,6]}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564_2*l_h_i*1_3_1"/>
  <p:tag name="KSO_WM_TEMPLATE_CATEGORY" val="diagram"/>
  <p:tag name="KSO_WM_TEMPLATE_INDEX" val="2023156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564_2*l_i*1_4"/>
  <p:tag name="KSO_WM_TEMPLATE_CATEGORY" val="diagram"/>
  <p:tag name="KSO_WM_TEMPLATE_INDEX" val="2023156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4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gradient&quot;:[{&quot;brightness&quot;:0,&quot;colorType&quot;:1,&quot;foreColorIndex&quot;:5,&quot;pos&quot;:0.8999999761581421,&quot;transparency&quot;:1},{&quot;brightness&quot;:0,&quot;colorType&quot;:1,&quot;foreColorIndex&quot;:5,&quot;pos&quot;:0.5,&quot;transparency&quot;:0.8199999928474426},{&quot;brightness&quot;:0,&quot;colorType&quot;:1,&quot;foreColorIndex&quot;:5,&quot;pos&quot;:0.10000000149011612,&quot;transparency&quot;: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564_2*l_h_x*1_1_1"/>
  <p:tag name="KSO_WM_TEMPLATE_CATEGORY" val="diagram"/>
  <p:tag name="KSO_WM_TEMPLATE_INDEX" val="20231564"/>
  <p:tag name="KSO_WM_UNIT_LAYERLEVEL" val="1_1_1"/>
  <p:tag name="KSO_WM_TAG_VERSION" val="3.0"/>
  <p:tag name="KSO_WM_BEAUTIFY_FLAG" val="#wm#"/>
  <p:tag name="KSO_WM_UNIT_VALUE" val="75*75"/>
  <p:tag name="KSO_WM_DIAGRAM_GROUP_CODE" val="l1-1"/>
  <p:tag name="KSO_WM_UNIT_TYPE" val="l_h_x"/>
  <p:tag name="KSO_WM_UNIT_INDEX" val="1_1_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564_2*l_h_x*1_2_1"/>
  <p:tag name="KSO_WM_TEMPLATE_CATEGORY" val="diagram"/>
  <p:tag name="KSO_WM_TEMPLATE_INDEX" val="20231564"/>
  <p:tag name="KSO_WM_UNIT_LAYERLEVEL" val="1_1_1"/>
  <p:tag name="KSO_WM_TAG_VERSION" val="3.0"/>
  <p:tag name="KSO_WM_BEAUTIFY_FLAG" val="#wm#"/>
  <p:tag name="KSO_WM_UNIT_VALUE" val="77*77"/>
  <p:tag name="KSO_WM_DIAGRAM_GROUP_CODE" val="l1-1"/>
  <p:tag name="KSO_WM_UNIT_TYPE" val="l_h_x"/>
  <p:tag name="KSO_WM_UNIT_INDEX" val="1_2_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564_2*l_h_x*1_3_5"/>
  <p:tag name="KSO_WM_TEMPLATE_CATEGORY" val="diagram"/>
  <p:tag name="KSO_WM_TEMPLATE_INDEX" val="20231564"/>
  <p:tag name="KSO_WM_UNIT_LAYERLEVEL" val="1_1_1"/>
  <p:tag name="KSO_WM_TAG_VERSION" val="3.0"/>
  <p:tag name="KSO_WM_BEAUTIFY_FLAG" val="#wm#"/>
  <p:tag name="KSO_WM_DIAGRAM_GROUP_CODE" val="l1-1"/>
  <p:tag name="KSO_WM_UNIT_TYPE" val="l_h_x"/>
  <p:tag name="KSO_WM_UNIT_INDEX" val="1_3_5"/>
  <p:tag name="KSO_WM_UNIT_VALUE" val="76*86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391.xml><?xml version="1.0" encoding="utf-8"?>
<p:tagLst xmlns:p="http://schemas.openxmlformats.org/presentationml/2006/main">
  <p:tag name="KSO_WM_BEAUTIFY_FLAG" val="#wm#"/>
  <p:tag name="KSO_WM_TEMPLATE_CATEGORY" val="custom"/>
  <p:tag name="KSO_WM_TEMPLATE_INDEX" val="20235956"/>
  <p:tag name="resource_record_key" val="{&quot;10&quot;:[50048990],&quot;65&quot;:[20235956],&quot;70&quot;:[3326237,3321502,3318593]}"/>
  <p:tag name="KSO_WM_SLIDE_TYPE" val="text"/>
  <p:tag name="KSO_WM_TEMPLATE_SUBCATEGORY" val="29"/>
  <p:tag name="KSO_WM_TEMPLATE_COLOR_TYPE" val="0"/>
  <p:tag name="KSO_WM_TAG_VERSION" val="3.0"/>
  <p:tag name="KSO_WM_SLIDE_SUBTYPE" val="pureTxt"/>
  <p:tag name="KSO_WM_SLIDE_ITEM_CNT" val="4"/>
  <p:tag name="KSO_WM_SLIDE_INDEX" val="8"/>
  <p:tag name="KSO_WM_SLIDE_ID" val="custom2023595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3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4968_1*a*1"/>
  <p:tag name="KSO_WM_TEMPLATE_CATEGORY" val="custom"/>
  <p:tag name="KSO_WM_TEMPLATE_INDEX" val="20234968"/>
  <p:tag name="KSO_WM_UNIT_LAYERLEVEL" val="1"/>
  <p:tag name="KSO_WM_TAG_VERSION" val="3.0"/>
  <p:tag name="KSO_WM_BEAUTIFY_FLAG" val="#wm#"/>
  <p:tag name="KSO_WM_UNIT_TEXT_TYPE" val="1"/>
  <p:tag name="KSO_WM_UNIT_PRESET_TEXT" val="单击此处添加标题"/>
</p:tagLst>
</file>

<file path=ppt/tags/tag39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4968_1*a*1"/>
  <p:tag name="KSO_WM_TEMPLATE_CATEGORY" val="custom"/>
  <p:tag name="KSO_WM_TEMPLATE_INDEX" val="20234968"/>
  <p:tag name="KSO_WM_UNIT_LAYERLEVEL" val="1"/>
  <p:tag name="KSO_WM_TAG_VERSION" val="3.0"/>
  <p:tag name="KSO_WM_BEAUTIFY_FLAG" val="#wm#"/>
  <p:tag name="KSO_WM_UNIT_TEXT_TYPE" val="1"/>
  <p:tag name="KSO_WM_UNIT_PRESET_TEXT" val="单击此处添加标题"/>
</p:tagLst>
</file>

<file path=ppt/tags/tag39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4968_1*a*1"/>
  <p:tag name="KSO_WM_TEMPLATE_CATEGORY" val="custom"/>
  <p:tag name="KSO_WM_TEMPLATE_INDEX" val="20234968"/>
  <p:tag name="KSO_WM_UNIT_LAYERLEVEL" val="1"/>
  <p:tag name="KSO_WM_TAG_VERSION" val="3.0"/>
  <p:tag name="KSO_WM_BEAUTIFY_FLAG" val="#wm#"/>
  <p:tag name="KSO_WM_UNIT_TEXT_TYPE" val="1"/>
  <p:tag name="KSO_WM_UNIT_PRESET_TEXT" val="单击此处添加标题"/>
</p:tagLst>
</file>

<file path=ppt/tags/tag395.xml><?xml version="1.0" encoding="utf-8"?>
<p:tagLst xmlns:p="http://schemas.openxmlformats.org/presentationml/2006/main">
  <p:tag name="KSO_WM_BEAUTIFY_FLAG" val=""/>
</p:tagLst>
</file>

<file path=ppt/tags/tag396.xml><?xml version="1.0" encoding="utf-8"?>
<p:tagLst xmlns:p="http://schemas.openxmlformats.org/presentationml/2006/main">
  <p:tag name="KSO_WM_BEAUTIFY_FLAG" val=""/>
</p:tagLst>
</file>

<file path=ppt/tags/tag39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4968_1*a*1"/>
  <p:tag name="KSO_WM_TEMPLATE_CATEGORY" val="custom"/>
  <p:tag name="KSO_WM_TEMPLATE_INDEX" val="20234968"/>
  <p:tag name="KSO_WM_UNIT_LAYERLEVEL" val="1"/>
  <p:tag name="KSO_WM_TAG_VERSION" val="3.0"/>
  <p:tag name="KSO_WM_BEAUTIFY_FLAG" val="#wm#"/>
  <p:tag name="KSO_WM_UNIT_TEXT_TYPE" val="1"/>
  <p:tag name="KSO_WM_UNIT_PRESET_TEXT" val="单击此处添加标题"/>
</p:tagLst>
</file>

<file path=ppt/tags/tag398.xml><?xml version="1.0" encoding="utf-8"?>
<p:tagLst xmlns:p="http://schemas.openxmlformats.org/presentationml/2006/main">
  <p:tag name="KSO_WM_BEAUTIFY_FLAG" val=""/>
</p:tagLst>
</file>

<file path=ppt/tags/tag39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4968_1*a*1"/>
  <p:tag name="KSO_WM_TEMPLATE_CATEGORY" val="custom"/>
  <p:tag name="KSO_WM_TEMPLATE_INDEX" val="20234968"/>
  <p:tag name="KSO_WM_UNIT_LAYERLEVEL" val="1"/>
  <p:tag name="KSO_WM_TAG_VERSION" val="3.0"/>
  <p:tag name="KSO_WM_BEAUTIFY_FLAG" val="#wm#"/>
  <p:tag name="KSO_WM_UNIT_TEXT_TYPE" val="1"/>
  <p:tag name="KSO_WM_UNIT_PRESET_TEXT" val="单击此处添加标题"/>
</p:tagLst>
</file>

<file path=ppt/tags/tag40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4968_1*a*1"/>
  <p:tag name="KSO_WM_TEMPLATE_CATEGORY" val="custom"/>
  <p:tag name="KSO_WM_TEMPLATE_INDEX" val="20234968"/>
  <p:tag name="KSO_WM_UNIT_LAYERLEVEL" val="1"/>
  <p:tag name="KSO_WM_TAG_VERSION" val="3.0"/>
  <p:tag name="KSO_WM_BEAUTIFY_FLAG" val="#wm#"/>
  <p:tag name="KSO_WM_UNIT_TEXT_TYPE" val="1"/>
  <p:tag name="KSO_WM_UNIT_PRESET_TEXT" val="单击此处添加标题"/>
</p:tagLst>
</file>

<file path=ppt/tags/tag40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4968_1*a*1"/>
  <p:tag name="KSO_WM_TEMPLATE_CATEGORY" val="custom"/>
  <p:tag name="KSO_WM_TEMPLATE_INDEX" val="20234968"/>
  <p:tag name="KSO_WM_UNIT_LAYERLEVEL" val="1"/>
  <p:tag name="KSO_WM_TAG_VERSION" val="3.0"/>
  <p:tag name="KSO_WM_BEAUTIFY_FLAG" val="#wm#"/>
  <p:tag name="KSO_WM_UNIT_TEXT_TYPE" val="1"/>
  <p:tag name="KSO_WM_UNIT_PRESET_TEXT" val="单击此处添加标题"/>
</p:tagLst>
</file>

<file path=ppt/tags/tag40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4968_1*a*1"/>
  <p:tag name="KSO_WM_TEMPLATE_CATEGORY" val="custom"/>
  <p:tag name="KSO_WM_TEMPLATE_INDEX" val="20234968"/>
  <p:tag name="KSO_WM_UNIT_LAYERLEVEL" val="1"/>
  <p:tag name="KSO_WM_TAG_VERSION" val="3.0"/>
  <p:tag name="KSO_WM_BEAUTIFY_FLAG" val="#wm#"/>
  <p:tag name="KSO_WM_UNIT_TEXT_TYPE" val="1"/>
  <p:tag name="KSO_WM_UNIT_PRESET_TEXT" val="单击此处添加标题"/>
</p:tagLst>
</file>

<file path=ppt/tags/tag404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405.xml><?xml version="1.0" encoding="utf-8"?>
<p:tagLst xmlns:p="http://schemas.openxmlformats.org/presentationml/2006/main">
  <p:tag name="KSO_WM_UNIT_INDEX" val="2"/>
  <p:tag name="KSO_WM_UNIT_TEXT_SUBTYPE" val="a"/>
  <p:tag name="KSO_WM_UNIT_SUBTYPE" val="a"/>
  <p:tag name="KSO_WM_UNIT_TYPE" val="f"/>
  <p:tag name="KSO_WM_BEAUTIFY_FLAG" val="#wm#"/>
</p:tagLst>
</file>

<file path=ppt/tags/tag40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1564_2*l_h_f*1_1_1"/>
  <p:tag name="KSO_WM_TEMPLATE_CATEGORY" val="diagram"/>
  <p:tag name="KSO_WM_TEMPLATE_INDEX" val="2023156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40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1564_2*l_h_f*1_2_1"/>
  <p:tag name="KSO_WM_TEMPLATE_CATEGORY" val="diagram"/>
  <p:tag name="KSO_WM_TEMPLATE_INDEX" val="2023156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408.xml><?xml version="1.0" encoding="utf-8"?>
<p:tagLst xmlns:p="http://schemas.openxmlformats.org/presentationml/2006/main">
  <p:tag name="KSO_WM_BEAUTIFY_FLAG" val="#wm#"/>
  <p:tag name="KSO_WM_TEMPLATE_CATEGORY" val="custom"/>
  <p:tag name="KSO_WM_TEMPLATE_INDEX" val="20235956"/>
  <p:tag name="resource_record_key" val="{&quot;10&quot;:[50048990],&quot;65&quot;:[20235956],&quot;70&quot;:[3326237,3321502,3318593]}"/>
  <p:tag name="KSO_WM_SLIDE_TYPE" val="text"/>
  <p:tag name="KSO_WM_TEMPLATE_SUBCATEGORY" val="29"/>
  <p:tag name="KSO_WM_TEMPLATE_COLOR_TYPE" val="0"/>
  <p:tag name="KSO_WM_TAG_VERSION" val="3.0"/>
  <p:tag name="KSO_WM_SLIDE_SUBTYPE" val="pureTxt"/>
  <p:tag name="KSO_WM_SLIDE_ITEM_CNT" val="4"/>
  <p:tag name="KSO_WM_SLIDE_INDEX" val="8"/>
  <p:tag name="KSO_WM_SLIDE_ID" val="custom2023595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409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INDEX" val="2"/>
  <p:tag name="KSO_WM_UNIT_TEXT_SUBTYPE" val="a"/>
  <p:tag name="KSO_WM_UNIT_SUBTYPE" val="a"/>
  <p:tag name="KSO_WM_UNIT_TYPE" val="f"/>
  <p:tag name="KSO_WM_BEAUTIFY_FLAG" val="#wm#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i*1_1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67.60498960156383,&quot;left&quot;:-13.25,&quot;top&quot;:51.65540409922367,&quot;width&quot;:960}"/>
  <p:tag name="KSO_WM_DIAGRAM_COLOR_MATCH_VALUE" val="{&quot;shape&quot;:{&quot;fill&quot;:{&quot;solid&quot;:{&quot;brightness&quot;:0,&quot;colorType&quot;:1,&quot;foreColorIndex&quot;:5,&quot;transparency&quot;:0.3300000131130218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i*1_2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67.60498960156383,&quot;left&quot;:-13.25,&quot;top&quot;:51.65540409922367,&quot;width&quot;:960}"/>
  <p:tag name="KSO_WM_DIAGRAM_COLOR_MATCH_VALUE" val="{&quot;shape&quot;:{&quot;fill&quot;:{&quot;gradient&quot;:[{&quot;brightness&quot;:0,&quot;colorType&quot;:1,&quot;foreColorIndex&quot;:5,&quot;pos&quot;:0,&quot;transparency&quot;:0.25},{&quot;brightness&quot;:0,&quot;colorType&quot;:1,&quot;foreColorIndex&quot;:5,&quot;pos&quot;:0.680000007152557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i*1_3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3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67.60498960156383,&quot;left&quot;:-13.25,&quot;top&quot;:51.65540409922367,&quot;width&quot;:960}"/>
  <p:tag name="KSO_WM_DIAGRAM_COLOR_MATCH_VALUE" val="{&quot;shape&quot;:{&quot;fill&quot;:{&quot;solid&quot;:{&quot;brightness&quot;:0,&quot;colorType&quot;:1,&quot;foreColorIndex&quot;:5,&quot;transparency&quot;:0.870000004768371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h_i*1_1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67.60498960156383,&quot;left&quot;:-13.25,&quot;top&quot;:51.65540409922367,&quot;width&quot;:960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DIAGRAM_USE_COLOR_VALUE" val="{&quot;color_scheme&quot;:1,&quot;color_type&quot;:1,&quot;theme_color_indexes&quot;:[5,6,5,6,5,6]}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2454_2*l_h_i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67.60498960156383,&quot;left&quot;:-13.25,&quot;top&quot;:51.65540409922367,&quot;width&quot;:960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1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54_2*l_h_f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67.60498960156383,&quot;left&quot;:-13.25,&quot;top&quot;:51.65540409922367,&quot;width&quot;:960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此处输入项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h_i*1_2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67.60498960156383,&quot;left&quot;:-13.25,&quot;top&quot;:51.65540409922367,&quot;width&quot;:960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DIAGRAM_USE_COLOR_VALUE" val="{&quot;color_scheme&quot;:1,&quot;color_type&quot;:1,&quot;theme_color_indexes&quot;:[5,6,5,6,5,6]}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2454_2*l_h_i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67.60498960156383,&quot;left&quot;:-13.25,&quot;top&quot;:51.65540409922367,&quot;width&quot;:960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1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54_2*l_h_f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67.60498960156383,&quot;left&quot;:-13.25,&quot;top&quot;:51.65540409922367,&quot;width&quot;:960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此处输入项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h_i*1_3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67.60498960156383,&quot;left&quot;:-13.25,&quot;top&quot;:51.65540409922367,&quot;width&quot;:960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DIAGRAM_USE_COLOR_VALUE" val="{&quot;color_scheme&quot;:1,&quot;color_type&quot;:1,&quot;theme_color_indexes&quot;:[5,6,5,6,5,6]}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2454_2*l_h_i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67.60498960156383,&quot;left&quot;:-13.25,&quot;top&quot;:51.65540409922367,&quot;width&quot;:960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2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54_2*l_h_f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67.60498960156383,&quot;left&quot;:-13.25,&quot;top&quot;:51.65540409922367,&quot;width&quot;:960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此处输入项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42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2454_2*l_h_a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67.60498960156383,&quot;left&quot;:-13.25,&quot;top&quot;:51.65540409922367,&quot;width&quot;:960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42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2454_2*l_h_a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67.60498960156383,&quot;left&quot;:-13.25,&quot;top&quot;:51.65540409922367,&quot;width&quot;:960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42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2454_2*l_h_a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467.60498960156383,&quot;left&quot;:-13.25,&quot;top&quot;:51.65540409922367,&quot;width&quot;:960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2*l_h_x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50*150"/>
  <p:tag name="KSO_WM_UNIT_TYPE" val="l_h_x"/>
  <p:tag name="KSO_WM_UNIT_INDEX" val="1_1_1"/>
  <p:tag name="KSO_WM_DIAGRAM_MAX_ITEMCNT" val="5"/>
  <p:tag name="KSO_WM_DIAGRAM_MIN_ITEMCNT" val="2"/>
  <p:tag name="KSO_WM_DIAGRAM_VIRTUALLY_FRAME" val="{&quot;height&quot;:467.60498960156383,&quot;left&quot;:-13.25,&quot;top&quot;:51.65540409922367,&quot;width&quot;:960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2*l_h_x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36*140"/>
  <p:tag name="KSO_WM_UNIT_TYPE" val="l_h_x"/>
  <p:tag name="KSO_WM_UNIT_INDEX" val="1_2_1"/>
  <p:tag name="KSO_WM_DIAGRAM_MAX_ITEMCNT" val="5"/>
  <p:tag name="KSO_WM_DIAGRAM_MIN_ITEMCNT" val="2"/>
  <p:tag name="KSO_WM_DIAGRAM_VIRTUALLY_FRAME" val="{&quot;height&quot;:467.60498960156383,&quot;left&quot;:-13.25,&quot;top&quot;:51.65540409922367,&quot;width&quot;:960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2*l_h_x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50*137"/>
  <p:tag name="KSO_WM_UNIT_TYPE" val="l_h_x"/>
  <p:tag name="KSO_WM_UNIT_INDEX" val="1_3_1"/>
  <p:tag name="KSO_WM_DIAGRAM_MAX_ITEMCNT" val="5"/>
  <p:tag name="KSO_WM_DIAGRAM_MIN_ITEMCNT" val="2"/>
  <p:tag name="KSO_WM_DIAGRAM_VIRTUALLY_FRAME" val="{&quot;height&quot;:467.60498960156383,&quot;left&quot;:-13.25,&quot;top&quot;:51.65540409922367,&quot;width&quot;:960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429.xml><?xml version="1.0" encoding="utf-8"?>
<p:tagLst xmlns:p="http://schemas.openxmlformats.org/presentationml/2006/main">
  <p:tag name="KSO_WM_BEAUTIFY_FLAG" val="#wm#"/>
  <p:tag name="KSO_WM_TEMPLATE_CATEGORY" val="custom"/>
  <p:tag name="KSO_WM_TEMPLATE_INDEX" val="20235956"/>
  <p:tag name="resource_record_key" val="{&quot;10&quot;:[50048990],&quot;65&quot;:[20235956],&quot;70&quot;:[3326237,3321502,3318593,3328027,3321730]}"/>
  <p:tag name="KSO_WM_SLIDE_TYPE" val="text"/>
  <p:tag name="KSO_WM_TEMPLATE_SUBCATEGORY" val="29"/>
  <p:tag name="KSO_WM_TEMPLATE_COLOR_TYPE" val="0"/>
  <p:tag name="KSO_WM_TAG_VERSION" val="3.0"/>
  <p:tag name="KSO_WM_SLIDE_SUBTYPE" val="pureTxt"/>
  <p:tag name="KSO_WM_SLIDE_ITEM_CNT" val="4"/>
  <p:tag name="KSO_WM_SLIDE_INDEX" val="8"/>
  <p:tag name="KSO_WM_SLIDE_ID" val="custom2023595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431.xml><?xml version="1.0" encoding="utf-8"?>
<p:tagLst xmlns:p="http://schemas.openxmlformats.org/presentationml/2006/main">
  <p:tag name="KSO_WM_UNIT_INDEX" val="2"/>
  <p:tag name="KSO_WM_UNIT_TEXT_SUBTYPE" val="a"/>
  <p:tag name="KSO_WM_UNIT_SUBTYPE" val="a"/>
  <p:tag name="KSO_WM_UNIT_TYPE" val="f"/>
  <p:tag name="KSO_WM_BEAUTIFY_FLAG" val="#wm#"/>
</p:tagLst>
</file>

<file path=ppt/tags/tag43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1564_2*l_h_f*1_1_1"/>
  <p:tag name="KSO_WM_TEMPLATE_CATEGORY" val="diagram"/>
  <p:tag name="KSO_WM_TEMPLATE_INDEX" val="2023156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43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1564_2*l_h_f*1_2_1"/>
  <p:tag name="KSO_WM_TEMPLATE_CATEGORY" val="diagram"/>
  <p:tag name="KSO_WM_TEMPLATE_INDEX" val="2023156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434.xml><?xml version="1.0" encoding="utf-8"?>
<p:tagLst xmlns:p="http://schemas.openxmlformats.org/presentationml/2006/main">
  <p:tag name="KSO_WM_BEAUTIFY_FLAG" val="#wm#"/>
  <p:tag name="KSO_WM_TEMPLATE_CATEGORY" val="custom"/>
  <p:tag name="KSO_WM_TEMPLATE_INDEX" val="20235956"/>
  <p:tag name="resource_record_key" val="{&quot;10&quot;:[50048990],&quot;65&quot;:[20235956],&quot;70&quot;:[3326237,3321502,3318593]}"/>
  <p:tag name="KSO_WM_SLIDE_TYPE" val="text"/>
  <p:tag name="KSO_WM_TEMPLATE_SUBCATEGORY" val="29"/>
  <p:tag name="KSO_WM_TEMPLATE_COLOR_TYPE" val="0"/>
  <p:tag name="KSO_WM_TAG_VERSION" val="3.0"/>
  <p:tag name="KSO_WM_SLIDE_SUBTYPE" val="pureTxt"/>
  <p:tag name="KSO_WM_SLIDE_ITEM_CNT" val="4"/>
  <p:tag name="KSO_WM_SLIDE_INDEX" val="8"/>
  <p:tag name="KSO_WM_SLIDE_ID" val="custom2023595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435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436.xml><?xml version="1.0" encoding="utf-8"?>
<p:tagLst xmlns:p="http://schemas.openxmlformats.org/presentationml/2006/main">
  <p:tag name="KSO_WM_UNIT_INDEX" val="2"/>
  <p:tag name="KSO_WM_UNIT_TEXT_SUBTYPE" val="a"/>
  <p:tag name="KSO_WM_UNIT_SUBTYPE" val="a"/>
  <p:tag name="KSO_WM_UNIT_TYPE" val="f"/>
  <p:tag name="KSO_WM_BEAUTIFY_FLAG" val="#wm#"/>
</p:tagLst>
</file>

<file path=ppt/tags/tag43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1564_2*l_h_f*1_1_1"/>
  <p:tag name="KSO_WM_TEMPLATE_CATEGORY" val="diagram"/>
  <p:tag name="KSO_WM_TEMPLATE_INDEX" val="2023156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37.47146026371047,&quot;left&quot;:30.4917236328125,&quot;top&quot;:53.17503937007873,&quot;width&quot;:863.724811800258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78_2*l_i*1_2"/>
  <p:tag name="KSO_WM_TEMPLATE_CATEGORY" val="diagram"/>
  <p:tag name="KSO_WM_TEMPLATE_INDEX" val="20235178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68.8000061035158,&quot;left&quot;:113.24998779296875,&quot;top&quot;:186.77499694824218,&quot;width&quot;:742.4000244140625}"/>
  <p:tag name="KSO_WM_DIAGRAM_COLOR_MATCH_VALUE" val="{&quot;shape&quot;:{&quot;fill&quot;:{&quot;solid&quot;:{&quot;brightness&quot;:0,&quot;colorType&quot;:1,&quot;foreColorIndex&quot;:5,&quot;transparency&quot;:0.920000016689300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78_2*l_i*1_5"/>
  <p:tag name="KSO_WM_TEMPLATE_CATEGORY" val="diagram"/>
  <p:tag name="KSO_WM_TEMPLATE_INDEX" val="20235178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5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68.8000061035158,&quot;left&quot;:113.24998779296875,&quot;top&quot;:186.77499694824218,&quot;width&quot;:742.4000244140625}"/>
  <p:tag name="KSO_WM_DIAGRAM_COLOR_MATCH_VALUE" val="{&quot;shape&quot;:{&quot;fill&quot;:{&quot;solid&quot;:{&quot;brightness&quot;:0,&quot;colorType&quot;:1,&quot;foreColorIndex&quot;:5,&quot;transparency&quot;:0.920000016689300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78_2*l_i*1_3"/>
  <p:tag name="KSO_WM_TEMPLATE_CATEGORY" val="diagram"/>
  <p:tag name="KSO_WM_TEMPLATE_INDEX" val="20235178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68.8000061035158,&quot;left&quot;:113.24998779296875,&quot;top&quot;:186.77499694824218,&quot;width&quot;:742.4000244140625}"/>
  <p:tag name="KSO_WM_DIAGRAM_COLOR_MATCH_VALUE" val="{&quot;shape&quot;:{&quot;fill&quot;:{&quot;solid&quot;:{&quot;brightness&quot;:0,&quot;colorType&quot;:1,&quot;foreColorIndex&quot;:5,&quot;transparency&quot;:0.8600000143051147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78_2*l_h_i*1_3_1"/>
  <p:tag name="KSO_WM_TEMPLATE_CATEGORY" val="diagram"/>
  <p:tag name="KSO_WM_TEMPLATE_INDEX" val="20235178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68.8000061035158,&quot;left&quot;:113.24998779296875,&quot;top&quot;:186.77499694824218,&quot;width&quot;:742.4000244140625}"/>
  <p:tag name="KSO_WM_DIAGRAM_COLOR_MATCH_VALUE" val="{&quot;shape&quot;:{&quot;fill&quot;:{&quot;gradient&quot;:[{&quot;brightness&quot;:0.8999999761581421,&quot;colorType&quot;:1,&quot;foreColorIndex&quot;:5,&quot;pos&quot;:0,&quot;transparency&quot;:0},{&quot;brightness&quot;:0.3499999940395355,&quot;colorType&quot;:1,&quot;foreColorIndex&quot;:5,&quot;pos&quot;:0.7400000095367432,&quot;transparency&quot;:0},{&quot;brightness&quot;:0.20000000298023224,&quot;colorType&quot;:1,&quot;foreColorIndex&quot;:5,&quot;pos&quot;:0.8299999833106995,&quot;transparency&quot;:0},{&quot;brightness&quot;:0.20000000298023224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78_2*l_h_i*1_1_1"/>
  <p:tag name="KSO_WM_TEMPLATE_CATEGORY" val="diagram"/>
  <p:tag name="KSO_WM_TEMPLATE_INDEX" val="20235178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68.8000061035158,&quot;left&quot;:113.24998779296875,&quot;top&quot;:186.77499694824218,&quot;width&quot;:742.4000244140625}"/>
  <p:tag name="KSO_WM_DIAGRAM_COLOR_MATCH_VALUE" val="{&quot;shape&quot;:{&quot;fill&quot;:{&quot;gradient&quot;:[{&quot;brightness&quot;:0.8999999761581421,&quot;colorType&quot;:1,&quot;foreColorIndex&quot;:5,&quot;pos&quot;:0,&quot;transparency&quot;:0},{&quot;brightness&quot;:0,&quot;colorType&quot;:1,&quot;foreColorIndex&quot;:5,&quot;pos&quot;:0.7400000095367432,&quot;transparency&quot;:0},{&quot;brightness&quot;:-0.10000000149011612,&quot;colorType&quot;:1,&quot;foreColorIndex&quot;:5,&quot;pos&quot;:0.8299999833106995,&quot;transparency&quot;:0},{&quot;brightness&quot;:-0.10000000149011612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44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35178_2*l_h_a*1_1_1"/>
  <p:tag name="KSO_WM_TEMPLATE_CATEGORY" val="diagram"/>
  <p:tag name="KSO_WM_TEMPLATE_INDEX" val="20235178"/>
  <p:tag name="KSO_WM_UNIT_LAYERLEVEL" val="1_1_1"/>
  <p:tag name="KSO_WM_TAG_VERSION" val="3.0"/>
  <p:tag name="KSO_WM_UNIT_TEXT_FILL_FORE_SCHEMECOLOR_INDEX_BRIGHTNESS" val="0.15"/>
  <p:tag name="KSO_WM_UNIT_TEXT_FILL_TYPE" val="1"/>
  <p:tag name="KSO_WM_DIAGRAM_GROUP_CODE" val="l1-1"/>
  <p:tag name="KSO_WM_DIAGRAM_VERSION" val="3"/>
  <p:tag name="KSO_WM_DIAGRAM_COLOR_TRICK" val="1"/>
  <p:tag name="KSO_WM_DIAGRAM_COLOR_TEXT_CAN_REMOVE" val="n"/>
  <p:tag name="KSO_WM_UNIT_TEXT_TYPE" val="1"/>
  <p:tag name="KSO_WM_DIAGRAM_MAX_ITEMCNT" val="6"/>
  <p:tag name="KSO_WM_DIAGRAM_MIN_ITEMCNT" val="2"/>
  <p:tag name="KSO_WM_DIAGRAM_VIRTUALLY_FRAME" val="{&quot;height&quot;:268.8000061035158,&quot;left&quot;:113.24998779296875,&quot;top&quot;:186.77499694824218,&quot;width&quot;:74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一亿"/>
  <p:tag name="KSO_WM_DIAGRAM_USE_COLOR_VALUE" val="{&quot;color_scheme&quot;:1,&quot;color_type&quot;:1,&quot;theme_color_indexes&quot;:[5,6,5,6,5,6]}"/>
</p:tagLst>
</file>

<file path=ppt/tags/tag44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35178_2*l_h_a*1_3_1"/>
  <p:tag name="KSO_WM_TEMPLATE_CATEGORY" val="diagram"/>
  <p:tag name="KSO_WM_TEMPLATE_INDEX" val="20235178"/>
  <p:tag name="KSO_WM_UNIT_LAYERLEVEL" val="1_1_1"/>
  <p:tag name="KSO_WM_TAG_VERSION" val="3.0"/>
  <p:tag name="KSO_WM_UNIT_TEXT_FILL_FORE_SCHEMECOLOR_INDEX_BRIGHTNESS" val="0.15"/>
  <p:tag name="KSO_WM_UNIT_TEXT_FILL_TYPE" val="1"/>
  <p:tag name="KSO_WM_DIAGRAM_GROUP_CODE" val="l1-1"/>
  <p:tag name="KSO_WM_UNIT_VALUE" val="5"/>
  <p:tag name="KSO_WM_DIAGRAM_VERSION" val="3"/>
  <p:tag name="KSO_WM_DIAGRAM_COLOR_TRICK" val="1"/>
  <p:tag name="KSO_WM_DIAGRAM_COLOR_TEXT_CAN_REMOVE" val="n"/>
  <p:tag name="KSO_WM_UNIT_TEXT_TYPE" val="1"/>
  <p:tag name="KSO_WM_DIAGRAM_MAX_ITEMCNT" val="6"/>
  <p:tag name="KSO_WM_DIAGRAM_MIN_ITEMCNT" val="2"/>
  <p:tag name="KSO_WM_DIAGRAM_VIRTUALLY_FRAME" val="{&quot;height&quot;:268.8000061035158,&quot;left&quot;:113.24998779296875,&quot;top&quot;:186.77499694824218,&quot;width&quot;:74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30+"/>
  <p:tag name="KSO_WM_DIAGRAM_USE_COLOR_VALUE" val="{&quot;color_scheme&quot;:1,&quot;color_type&quot;:1,&quot;theme_color_indexes&quot;:[5,6,5,6,5,6]}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78_2*l_h_i*1_2_1"/>
  <p:tag name="KSO_WM_TEMPLATE_CATEGORY" val="diagram"/>
  <p:tag name="KSO_WM_TEMPLATE_INDEX" val="20235178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68.8000061035158,&quot;left&quot;:113.24998779296875,&quot;top&quot;:186.77499694824218,&quot;width&quot;:742.4000244140625}"/>
  <p:tag name="KSO_WM_DIAGRAM_COLOR_MATCH_VALUE" val="{&quot;shape&quot;:{&quot;fill&quot;:{&quot;gradient&quot;:[{&quot;brightness&quot;:0.8999999761581421,&quot;colorType&quot;:1,&quot;foreColorIndex&quot;:5,&quot;pos&quot;:0,&quot;transparency&quot;:0},{&quot;brightness&quot;:0.44999998807907104,&quot;colorType&quot;:1,&quot;foreColorIndex&quot;:5,&quot;pos&quot;:0.7400000095367432,&quot;transparency&quot;:0},{&quot;brightness&quot;:0.30000001192092896,&quot;colorType&quot;:1,&quot;foreColorIndex&quot;:5,&quot;pos&quot;:0.8299999833106995,&quot;transparency&quot;:0},{&quot;brightness&quot;:0.30000001192092896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78_2*l_i*1_1"/>
  <p:tag name="KSO_WM_TEMPLATE_CATEGORY" val="diagram"/>
  <p:tag name="KSO_WM_TEMPLATE_INDEX" val="20235178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68.8000061035158,&quot;left&quot;:113.24998779296875,&quot;top&quot;:186.77499694824218,&quot;width&quot;:742.4000244140625}"/>
  <p:tag name="KSO_WM_DIAGRAM_COLOR_MATCH_VALUE" val="{&quot;shape&quot;:{&quot;fill&quot;:{&quot;solid&quot;:{&quot;brightness&quot;:0,&quot;colorType&quot;:1,&quot;foreColorIndex&quot;:5,&quot;transparency&quot;:0.920000016689300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78_2*l_i*1_4"/>
  <p:tag name="KSO_WM_TEMPLATE_CATEGORY" val="diagram"/>
  <p:tag name="KSO_WM_TEMPLATE_INDEX" val="20235178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4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68.8000061035158,&quot;left&quot;:113.24998779296875,&quot;top&quot;:186.77499694824218,&quot;width&quot;:742.4000244140625}"/>
  <p:tag name="KSO_WM_DIAGRAM_COLOR_MATCH_VALUE" val="{&quot;shape&quot;:{&quot;fill&quot;:{&quot;solid&quot;:{&quot;brightness&quot;:0,&quot;colorType&quot;:1,&quot;foreColorIndex&quot;:5,&quot;transparency&quot;:0.920000016689300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178_2*l_h_a*1_2_1"/>
  <p:tag name="KSO_WM_TEMPLATE_CATEGORY" val="diagram"/>
  <p:tag name="KSO_WM_TEMPLATE_INDEX" val="20235178"/>
  <p:tag name="KSO_WM_UNIT_LAYERLEVEL" val="1_1_1"/>
  <p:tag name="KSO_WM_TAG_VERSION" val="3.0"/>
  <p:tag name="KSO_WM_UNIT_ISCONTENTSTITLE" val="0"/>
  <p:tag name="KSO_WM_UNIT_ISNUMDGMTITLE" val="0"/>
  <p:tag name="KSO_WM_UNIT_NOCLEAR" val="0"/>
  <p:tag name="KSO_WM_DIAGRAM_GROUP_CODE" val="l1-1"/>
  <p:tag name="KSO_WM_UNIT_VALUE" val="4"/>
  <p:tag name="KSO_WM_DIAGRAM_VERSION" val="3"/>
  <p:tag name="KSO_WM_DIAGRAM_COLOR_TRICK" val="1"/>
  <p:tag name="KSO_WM_DIAGRAM_COLOR_TEXT_CAN_REMOVE" val="n"/>
  <p:tag name="KSO_WM_UNIT_TEXT_TYPE" val="1"/>
  <p:tag name="KSO_WM_DIAGRAM_MAX_ITEMCNT" val="6"/>
  <p:tag name="KSO_WM_DIAGRAM_MIN_ITEMCNT" val="2"/>
  <p:tag name="KSO_WM_DIAGRAM_VIRTUALLY_FRAME" val="{&quot;height&quot;:268.8000061035158,&quot;left&quot;:113.24998779296875,&quot;top&quot;:186.77499694824218,&quot;width&quot;:742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七千万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49.xml><?xml version="1.0" encoding="utf-8"?>
<p:tagLst xmlns:p="http://schemas.openxmlformats.org/presentationml/2006/main">
  <p:tag name="KSO_WM_BEAUTIFY_FLAG" val="#wm#"/>
  <p:tag name="KSO_WM_TEMPLATE_CATEGORY" val="custom"/>
  <p:tag name="KSO_WM_TEMPLATE_INDEX" val="20235956"/>
  <p:tag name="resource_record_key" val="{&quot;10&quot;:[50048990],&quot;65&quot;:[20235956],&quot;70&quot;:[3326237,3321502,3318593,3328027,3321730,3324576,3333583]}"/>
  <p:tag name="KSO_WM_SLIDE_TYPE" val="text"/>
  <p:tag name="KSO_WM_TEMPLATE_SUBCATEGORY" val="29"/>
  <p:tag name="KSO_WM_TEMPLATE_COLOR_TYPE" val="0"/>
  <p:tag name="KSO_WM_TAG_VERSION" val="3.0"/>
  <p:tag name="KSO_WM_SLIDE_SUBTYPE" val="pureTxt"/>
  <p:tag name="KSO_WM_SLIDE_ITEM_CNT" val="4"/>
  <p:tag name="KSO_WM_SLIDE_INDEX" val="8"/>
  <p:tag name="KSO_WM_SLIDE_ID" val="custom2023595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451.xml><?xml version="1.0" encoding="utf-8"?>
<p:tagLst xmlns:p="http://schemas.openxmlformats.org/presentationml/2006/main">
  <p:tag name="KSO_WM_UNIT_INDEX" val="2"/>
  <p:tag name="KSO_WM_UNIT_TEXT_SUBTYPE" val="a"/>
  <p:tag name="KSO_WM_UNIT_SUBTYPE" val="a"/>
  <p:tag name="KSO_WM_UNIT_TYPE" val="f"/>
  <p:tag name="KSO_WM_BEAUTIFY_FLAG" val="#wm#"/>
</p:tagLst>
</file>

<file path=ppt/tags/tag452.xml><?xml version="1.0" encoding="utf-8"?>
<p:tagLst xmlns:p="http://schemas.openxmlformats.org/presentationml/2006/main">
  <p:tag name="KSO_WM_DIAGRAM_VIRTUALLY_FRAME" val="{&quot;height&quot;:388.8062078809363,&quot;left&quot;:159.40001220703124,&quot;top&quot;:134.22507874015747,&quot;width&quot;:745.9249877929691}"/>
  <p:tag name="KSO_WM_UNIT_HIGHLIGHT" val="0"/>
  <p:tag name="KSO_WM_UNIT_COMPATIBLE" val="0"/>
  <p:tag name="KSO_WM_UNIT_DIAGRAM_ISNUMVISUAL" val="0"/>
  <p:tag name="KSO_WM_UNIT_DIAGRAM_ISREFERUNIT" val="0"/>
  <p:tag name="KSO_WM_UNIT_ID" val="diagram20235154_2*l_i*1_4"/>
  <p:tag name="KSO_WM_TEMPLATE_CATEGORY" val="diagram"/>
  <p:tag name="KSO_WM_TEMPLATE_INDEX" val="20235154"/>
  <p:tag name="KSO_WM_UNIT_LAYERLEVEL" val="1_1"/>
  <p:tag name="KSO_WM_TAG_VERSION" val="3.0"/>
  <p:tag name="KSO_WM_DIAGRAM_GROUP_CODE" val="l1-1"/>
  <p:tag name="KSO_WM_UNIT_TYPE" val="l_i"/>
  <p:tag name="KSO_WM_UNIT_INDEX" val="1_4"/>
  <p:tag name="KSO_WM_DIAGRAM_VERSION" val="3"/>
  <p:tag name="KSO_WM_DIAGRAM_COLOR_TRICK" val="1"/>
  <p:tag name="KSO_WM_DIAGRAM_COLOR_TEXT_CAN_REMOVE" val="n"/>
  <p:tag name="KSO_WM_DIAGRAM_MAX_ITEMCNT" val="12"/>
  <p:tag name="KSO_WM_DIAGRAM_MIN_ITEMCNT" val="2"/>
  <p:tag name="KSO_WM_DIAGRAM_COLOR_MATCH_VALUE" val="{&quot;shape&quot;:{&quot;fill&quot;:{&quot;solid&quot;:{&quot;brightness&quot;:0.6000000238418579,&quot;colorType&quot;:1,&quot;foreColorIndex&quot;:5,&quot;transparency&quot;:0.8999999761581421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53.xml><?xml version="1.0" encoding="utf-8"?>
<p:tagLst xmlns:p="http://schemas.openxmlformats.org/presentationml/2006/main">
  <p:tag name="KSO_WM_DIAGRAM_VIRTUALLY_FRAME" val="{&quot;height&quot;:388.8062078809363,&quot;left&quot;:159.40001220703124,&quot;top&quot;:134.22507874015747,&quot;width&quot;:745.9249877929691}"/>
  <p:tag name="KSO_WM_UNIT_HIGHLIGHT" val="0"/>
  <p:tag name="KSO_WM_UNIT_COMPATIBLE" val="0"/>
  <p:tag name="KSO_WM_UNIT_DIAGRAM_ISNUMVISUAL" val="0"/>
  <p:tag name="KSO_WM_UNIT_DIAGRAM_ISREFERUNIT" val="0"/>
  <p:tag name="KSO_WM_UNIT_ID" val="diagram20235154_2*l_i*1_1"/>
  <p:tag name="KSO_WM_TEMPLATE_CATEGORY" val="diagram"/>
  <p:tag name="KSO_WM_TEMPLATE_INDEX" val="20235154"/>
  <p:tag name="KSO_WM_UNIT_LAYERLEVEL" val="1_1"/>
  <p:tag name="KSO_WM_TAG_VERSION" val="3.0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12"/>
  <p:tag name="KSO_WM_DIAGRAM_MIN_ITEMCNT" val="2"/>
  <p:tag name="KSO_WM_DIAGRAM_COLOR_MATCH_VALUE" val="{&quot;shape&quot;:{&quot;fill&quot;:{&quot;solid&quot;:{&quot;brightness&quot;:0.6000000238418579,&quot;colorType&quot;:1,&quot;foreColorIndex&quot;:5,&quot;transparency&quot;:0.8999999761581421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6"/>
  <p:tag name="KSO_WM_UNIT_LINE_FORE_SCHEMECOLOR_INDEX" val="5"/>
  <p:tag name="KSO_WM_DIAGRAM_USE_COLOR_VALUE" val="{&quot;color_scheme&quot;:1,&quot;color_type&quot;:1,&quot;theme_color_indexes&quot;:[5,6,5,6,5,6]}"/>
</p:tagLst>
</file>

<file path=ppt/tags/tag454.xml><?xml version="1.0" encoding="utf-8"?>
<p:tagLst xmlns:p="http://schemas.openxmlformats.org/presentationml/2006/main">
  <p:tag name="KSO_WM_DIAGRAM_VIRTUALLY_FRAME" val="{&quot;height&quot;:388.8062078809363,&quot;left&quot;:159.40001220703124,&quot;top&quot;:134.22507874015747,&quot;width&quot;:745.9249877929691}"/>
  <p:tag name="KSO_WM_UNIT_HIGHLIGHT" val="0"/>
  <p:tag name="KSO_WM_UNIT_COMPATIBLE" val="0"/>
  <p:tag name="KSO_WM_UNIT_DIAGRAM_ISNUMVISUAL" val="0"/>
  <p:tag name="KSO_WM_UNIT_DIAGRAM_ISREFERUNIT" val="0"/>
  <p:tag name="KSO_WM_UNIT_ID" val="diagram20235154_2*l_i*1_3"/>
  <p:tag name="KSO_WM_TEMPLATE_CATEGORY" val="diagram"/>
  <p:tag name="KSO_WM_TEMPLATE_INDEX" val="20235154"/>
  <p:tag name="KSO_WM_UNIT_LAYERLEVEL" val="1_1"/>
  <p:tag name="KSO_WM_TAG_VERSION" val="3.0"/>
  <p:tag name="KSO_WM_DIAGRAM_GROUP_CODE" val="l1-1"/>
  <p:tag name="KSO_WM_UNIT_TYPE" val="l_i"/>
  <p:tag name="KSO_WM_UNIT_INDEX" val="1_3"/>
  <p:tag name="KSO_WM_DIAGRAM_VERSION" val="3"/>
  <p:tag name="KSO_WM_DIAGRAM_COLOR_TRICK" val="1"/>
  <p:tag name="KSO_WM_DIAGRAM_COLOR_TEXT_CAN_REMOVE" val="n"/>
  <p:tag name="KSO_WM_DIAGRAM_MAX_ITEMCNT" val="12"/>
  <p:tag name="KSO_WM_DIAGRAM_MIN_ITEMCNT" val="2"/>
  <p:tag name="KSO_WM_DIAGRAM_COLOR_MATCH_VALUE" val="{&quot;shape&quot;:{&quot;fill&quot;:{&quot;gradient&quot;:[{&quot;brightness&quot;:-0.5,&quot;colorType&quot;:1,&quot;foreColorIndex&quot;:5,&quot;pos&quot;:0,&quot;transparency&quot;:0.6800000071525574},{&quot;brightness&quot;:-0.5,&quot;colorType&quot;:1,&quot;foreColorIndex&quot;:5,&quot;pos&quot;:0.8299999833106995,&quot;transparency&quot;: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455.xml><?xml version="1.0" encoding="utf-8"?>
<p:tagLst xmlns:p="http://schemas.openxmlformats.org/presentationml/2006/main">
  <p:tag name="KSO_WM_DIAGRAM_VIRTUALLY_FRAME" val="{&quot;height&quot;:388.8062078809363,&quot;left&quot;:159.40001220703124,&quot;top&quot;:134.22507874015747,&quot;width&quot;:745.9249877929691}"/>
  <p:tag name="KSO_WM_UNIT_HIGHLIGHT" val="0"/>
  <p:tag name="KSO_WM_UNIT_COMPATIBLE" val="0"/>
  <p:tag name="KSO_WM_UNIT_DIAGRAM_ISNUMVISUAL" val="0"/>
  <p:tag name="KSO_WM_UNIT_DIAGRAM_ISREFERUNIT" val="0"/>
  <p:tag name="KSO_WM_UNIT_ID" val="diagram20235154_2*l_i*1_2"/>
  <p:tag name="KSO_WM_TEMPLATE_CATEGORY" val="diagram"/>
  <p:tag name="KSO_WM_TEMPLATE_INDEX" val="20235154"/>
  <p:tag name="KSO_WM_UNIT_LAYERLEVEL" val="1_1"/>
  <p:tag name="KSO_WM_TAG_VERSION" val="3.0"/>
  <p:tag name="KSO_WM_DIAGRAM_GROUP_CODE" val="l1-1"/>
  <p:tag name="KSO_WM_UNIT_TYPE" val="l_i"/>
  <p:tag name="KSO_WM_UNIT_INDEX" val="1_2"/>
  <p:tag name="KSO_WM_DIAGRAM_VERSION" val="3"/>
  <p:tag name="KSO_WM_DIAGRAM_COLOR_TRICK" val="1"/>
  <p:tag name="KSO_WM_DIAGRAM_COLOR_TEXT_CAN_REMOVE" val="n"/>
  <p:tag name="KSO_WM_DIAGRAM_MAX_ITEMCNT" val="12"/>
  <p:tag name="KSO_WM_DIAGRAM_MIN_ITEMCNT" val="2"/>
  <p:tag name="KSO_WM_DIAGRAM_COLOR_MATCH_VALUE" val="{&quot;shape&quot;:{&quot;fill&quot;:{&quot;solid&quot;:{&quot;brightness&quot;:0,&quot;colorType&quot;:1,&quot;foreColorIndex&quot;:5,&quot;transparency&quot;:0.469999998807907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456.xml><?xml version="1.0" encoding="utf-8"?>
<p:tagLst xmlns:p="http://schemas.openxmlformats.org/presentationml/2006/main">
  <p:tag name="KSO_WM_DIAGRAM_VIRTUALLY_FRAME" val="{&quot;height&quot;:388.8062078809363,&quot;left&quot;:159.40001220703124,&quot;top&quot;:134.22507874015747,&quot;width&quot;:745.9249877929691}"/>
  <p:tag name="KSO_WM_UNIT_HIGHLIGHT" val="0"/>
  <p:tag name="KSO_WM_UNIT_COMPATIBLE" val="0"/>
  <p:tag name="KSO_WM_UNIT_DIAGRAM_ISNUMVISUAL" val="0"/>
  <p:tag name="KSO_WM_UNIT_DIAGRAM_ISREFERUNIT" val="0"/>
  <p:tag name="KSO_WM_UNIT_ID" val="diagram20235154_2*l_h_f*1_1_1"/>
  <p:tag name="KSO_WM_TEMPLATE_CATEGORY" val="diagram"/>
  <p:tag name="KSO_WM_TEMPLATE_INDEX" val="20235154"/>
  <p:tag name="KSO_WM_UNIT_LAYERLEVEL" val="1_1_1"/>
  <p:tag name="KSO_WM_TAG_VERSION" val="3.0"/>
  <p:tag name="KSO_WM_UNIT_SUBTYPE" val="a"/>
  <p:tag name="KSO_WM_UNIT_TEXT_LAYER_COUNT" val="1"/>
  <p:tag name="KSO_WM_UNIT_NOCLEAR" val="0"/>
  <p:tag name="KSO_WM_UNIT_VALUE" val="76"/>
  <p:tag name="KSO_WM_DIAGRAM_GROUP_CODE" val="l1-1"/>
  <p:tag name="KSO_WM_UNIT_TYPE" val="l_h_f"/>
  <p:tag name="KSO_WM_UNIT_INDEX" val="1_1_1"/>
  <p:tag name="KSO_WM_DIAGRAM_VERSION" val="3"/>
  <p:tag name="KSO_WM_DIAGRAM_COLOR_TRICK" val="1"/>
  <p:tag name="KSO_WM_DIAGRAM_COLOR_TEXT_CAN_REMOVE" val="n"/>
  <p:tag name="KSO_WM_UNIT_TEXT_TYPE" val="1"/>
  <p:tag name="KSO_WM_DIAGRAM_MAX_ITEMCNT" val="12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单击此处输入智能图形项正文，文字是您思想的提炼，请尽量言简意赅的阐述观点。单击此处添加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57.xml><?xml version="1.0" encoding="utf-8"?>
<p:tagLst xmlns:p="http://schemas.openxmlformats.org/presentationml/2006/main">
  <p:tag name="KSO_WM_DIAGRAM_VIRTUALLY_FRAME" val="{&quot;height&quot;:388.8062078809363,&quot;left&quot;:159.40001220703124,&quot;top&quot;:134.22507874015747,&quot;width&quot;:745.9249877929691}"/>
  <p:tag name="KSO_WM_UNIT_HIGHLIGHT" val="0"/>
  <p:tag name="KSO_WM_UNIT_COMPATIBLE" val="0"/>
  <p:tag name="KSO_WM_UNIT_DIAGRAM_ISNUMVISUAL" val="0"/>
  <p:tag name="KSO_WM_UNIT_DIAGRAM_ISREFERUNIT" val="0"/>
  <p:tag name="KSO_WM_UNIT_ID" val="diagram20235154_2*l_h_i*1_1_1"/>
  <p:tag name="KSO_WM_TEMPLATE_CATEGORY" val="diagram"/>
  <p:tag name="KSO_WM_TEMPLATE_INDEX" val="20235154"/>
  <p:tag name="KSO_WM_UNIT_LAYERLEVEL" val="1_1_1"/>
  <p:tag name="KSO_WM_TAG_VERSION" val="3.0"/>
  <p:tag name="KSO_WM_DIAGRAM_GROUP_CODE" val="l1-1"/>
  <p:tag name="KSO_WM_UNIT_SUBTYPE" val="d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12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1,&quot;foreColorIndex&quot;:5,&quot;pos&quot;:0,&quot;transparency&quot;:0.5},{&quot;brightness&quot;:0,&quot;colorType&quot;:1,&quot;foreColorIndex&quot;:5,&quot;pos&quot;:0.9399999976158142,&quot;transparency&quot;:0.5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3"/>
  <p:tag name="KSO_WM_UNIT_TEXT_FILL_TYPE" val="3"/>
  <p:tag name="KSO_WM_DIAGRAM_USE_COLOR_VALUE" val="{&quot;color_scheme&quot;:1,&quot;color_type&quot;:1,&quot;theme_color_indexes&quot;:[5,6,5,6,5,6]}"/>
</p:tagLst>
</file>

<file path=ppt/tags/tag458.xml><?xml version="1.0" encoding="utf-8"?>
<p:tagLst xmlns:p="http://schemas.openxmlformats.org/presentationml/2006/main">
  <p:tag name="KSO_WM_DIAGRAM_VIRTUALLY_FRAME" val="{&quot;height&quot;:388.8062078809363,&quot;left&quot;:159.40001220703124,&quot;top&quot;:134.22507874015747,&quot;width&quot;:745.9249877929691}"/>
  <p:tag name="KSO_WM_UNIT_HIGHLIGHT" val="0"/>
  <p:tag name="KSO_WM_UNIT_COMPATIBLE" val="0"/>
  <p:tag name="KSO_WM_UNIT_DIAGRAM_ISNUMVISUAL" val="0"/>
  <p:tag name="KSO_WM_UNIT_DIAGRAM_ISREFERUNIT" val="0"/>
  <p:tag name="KSO_WM_UNIT_ID" val="diagram20235154_2*l_h_f*1_3_1"/>
  <p:tag name="KSO_WM_TEMPLATE_CATEGORY" val="diagram"/>
  <p:tag name="KSO_WM_TEMPLATE_INDEX" val="20235154"/>
  <p:tag name="KSO_WM_UNIT_LAYERLEVEL" val="1_1_1"/>
  <p:tag name="KSO_WM_TAG_VERSION" val="3.0"/>
  <p:tag name="KSO_WM_UNIT_SUBTYPE" val="a"/>
  <p:tag name="KSO_WM_UNIT_TEXT_LAYER_COUNT" val="1"/>
  <p:tag name="KSO_WM_UNIT_NOCLEAR" val="0"/>
  <p:tag name="KSO_WM_UNIT_VALUE" val="133"/>
  <p:tag name="KSO_WM_DIAGRAM_GROUP_CODE" val="l1-1"/>
  <p:tag name="KSO_WM_UNIT_TYPE" val="l_h_f"/>
  <p:tag name="KSO_WM_UNIT_INDEX" val="1_3_1"/>
  <p:tag name="KSO_WM_DIAGRAM_VERSION" val="3"/>
  <p:tag name="KSO_WM_DIAGRAM_COLOR_TRICK" val="1"/>
  <p:tag name="KSO_WM_DIAGRAM_COLOR_TEXT_CAN_REMOVE" val="n"/>
  <p:tag name="KSO_WM_UNIT_TEXT_TYPE" val="1"/>
  <p:tag name="KSO_WM_DIAGRAM_MAX_ITEMCNT" val="12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单击此处输入智能图形项正文，文字是您思想的提炼，请尽量言简意赅的阐述观点单击此处输入智能图形项正文，文字是您思想的提炼，请尽量言简意赅的阐述观点。单击此处添加正文，文字是您思想的提炼。单击此处添加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59.xml><?xml version="1.0" encoding="utf-8"?>
<p:tagLst xmlns:p="http://schemas.openxmlformats.org/presentationml/2006/main">
  <p:tag name="KSO_WM_DIAGRAM_VIRTUALLY_FRAME" val="{&quot;height&quot;:388.8062078809363,&quot;left&quot;:159.40001220703124,&quot;top&quot;:134.22507874015747,&quot;width&quot;:745.9249877929691}"/>
  <p:tag name="KSO_WM_UNIT_HIGHLIGHT" val="0"/>
  <p:tag name="KSO_WM_UNIT_COMPATIBLE" val="0"/>
  <p:tag name="KSO_WM_UNIT_DIAGRAM_ISNUMVISUAL" val="0"/>
  <p:tag name="KSO_WM_UNIT_DIAGRAM_ISREFERUNIT" val="0"/>
  <p:tag name="KSO_WM_UNIT_ID" val="diagram20235154_2*l_h_i*1_3_1"/>
  <p:tag name="KSO_WM_TEMPLATE_CATEGORY" val="diagram"/>
  <p:tag name="KSO_WM_TEMPLATE_INDEX" val="20235154"/>
  <p:tag name="KSO_WM_UNIT_LAYERLEVEL" val="1_1_1"/>
  <p:tag name="KSO_WM_TAG_VERSION" val="3.0"/>
  <p:tag name="KSO_WM_DIAGRAM_GROUP_CODE" val="l1-1"/>
  <p:tag name="KSO_WM_UNIT_SUBTYPE" val="d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12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1,&quot;foreColorIndex&quot;:5,&quot;pos&quot;:0,&quot;transparency&quot;:0.5},{&quot;brightness&quot;:0,&quot;colorType&quot;:1,&quot;foreColorIndex&quot;:5,&quot;pos&quot;:0.9399999976158142,&quot;transparency&quot;:0.5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3"/>
  <p:tag name="KSO_WM_UNIT_TEXT_FILL_TYPE" val="3"/>
  <p:tag name="KSO_WM_DIAGRAM_USE_COLOR_VALUE" val="{&quot;color_scheme&quot;:1,&quot;color_type&quot;:1,&quot;theme_color_indexes&quot;:[5,6,5,6,5,6]}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BEAUTIFY_FLAG" val="#wm#"/>
  <p:tag name="KSO_WM_TEMPLATE_CATEGORY" val="custom"/>
  <p:tag name="KSO_WM_TEMPLATE_INDEX" val="20235956"/>
  <p:tag name="resource_record_key" val="{&quot;10&quot;:[50048990],&quot;65&quot;:[20235956],&quot;70&quot;:[3326237,3321502,3318593,3328027,3321730,3324576,3333583,3331586,3333622]}"/>
  <p:tag name="KSO_WM_SLIDE_TYPE" val="text"/>
  <p:tag name="KSO_WM_TEMPLATE_SUBCATEGORY" val="29"/>
  <p:tag name="KSO_WM_TEMPLATE_COLOR_TYPE" val="0"/>
  <p:tag name="KSO_WM_TAG_VERSION" val="3.0"/>
  <p:tag name="KSO_WM_SLIDE_SUBTYPE" val="pureTxt"/>
  <p:tag name="KSO_WM_SLIDE_ITEM_CNT" val="4"/>
  <p:tag name="KSO_WM_SLIDE_INDEX" val="8"/>
  <p:tag name="KSO_WM_SLIDE_ID" val="custom2023595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461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462.xml><?xml version="1.0" encoding="utf-8"?>
<p:tagLst xmlns:p="http://schemas.openxmlformats.org/presentationml/2006/main">
  <p:tag name="KSO_WM_UNIT_INDEX" val="2"/>
  <p:tag name="KSO_WM_UNIT_TEXT_SUBTYPE" val="a"/>
  <p:tag name="KSO_WM_UNIT_SUBTYPE" val="a"/>
  <p:tag name="KSO_WM_UNIT_TYPE" val="f"/>
  <p:tag name="KSO_WM_BEAUTIFY_FLAG" val="#wm#"/>
</p:tagLst>
</file>

<file path=ppt/tags/tag463.xml><?xml version="1.0" encoding="utf-8"?>
<p:tagLst xmlns:p="http://schemas.openxmlformats.org/presentationml/2006/main">
  <p:tag name="KSO_WM_DIAGRAM_COLOR_TRICK" val="2"/>
  <p:tag name="KSO_WM_UNIT_HIGHLIGHT" val="0"/>
  <p:tag name="KSO_WM_UNIT_DIAGRAM_ISNUMVISUAL" val="0"/>
  <p:tag name="KSO_WM_DIAGRAM_GROUP_CODE" val="l1-1"/>
  <p:tag name="KSO_WM_TEMPLATE_CATEGORY" val="diagram"/>
  <p:tag name="KSO_WM_UNIT_LAYERLEVEL" val="1_1_1"/>
  <p:tag name="KSO_WM_DIAGRAM_MIN_ITEMCNT" val="2"/>
  <p:tag name="KSO_WM_UNIT_SUBTYPE" val="a"/>
  <p:tag name="KSO_WM_UNIT_NOCLEAR" val="0"/>
  <p:tag name="KSO_WM_UNIT_VALUE" val="60"/>
  <p:tag name="KSO_WM_UNIT_COMPATIBLE" val="0"/>
  <p:tag name="KSO_WM_UNIT_DIAGRAM_ISREFERUNIT" val="0"/>
  <p:tag name="KSO_WM_UNIT_ID" val="diagram20231751_1*l_h_f*1_2_1"/>
  <p:tag name="KSO_WM_TEMPLATE_INDEX" val="20231751"/>
  <p:tag name="KSO_WM_TAG_VERSION" val="3.0"/>
  <p:tag name="KSO_WM_DIAGRAM_VERSION" val="3"/>
  <p:tag name="KSO_WM_DIAGRAM_COLOR_TEXT_CAN_REMOVE" val="n"/>
  <p:tag name="KSO_WM_DIAGRAM_MAX_ITEMCNT" val="6"/>
  <p:tag name="KSO_WM_DIAGRAM_VIRTUALLY_FRAME" val="{&quot;height&quot;:388.50079345703125,&quot;left&quot;:54.5363779527559,&quot;top&quot;:134.39960327148438,&quot;width&quot;:850.938031496063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FILL_FORE_SCHEMECOLOR_INDEX" val="14"/>
  <p:tag name="KSO_WM_UNIT_FILL_FORE_SCHEMECOLOR_INDEX_BRIGHTNESS" val="0"/>
  <p:tag name="KSO_WM_UNIT_TEXT_TYPE" val="1"/>
  <p:tag name="KSO_WM_UNIT_TEXT_LAYER_COUNT" val="1"/>
  <p:tag name="KSO_WM_UNIT_PRESET_TEXT" val="单击此处添加文本，简明扼要地阐述您的观点。根据需要可酌情增减文字内容，以便观者准确地理解您传达的思想。单击此处添加文本具体内容，简明扼要地阐述您的观点"/>
  <p:tag name="KSO_WM_UNIT_LINE_FORE_SCHEMECOLOR_INDEX" val="5"/>
  <p:tag name="KSO_WM_UNIT_TEXT_FILL_FORE_SCHEMECOLOR_INDEX" val="1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464.xml><?xml version="1.0" encoding="utf-8"?>
<p:tagLst xmlns:p="http://schemas.openxmlformats.org/presentationml/2006/main">
  <p:tag name="KSO_WM_DIAGRAM_COLOR_TRICK" val="2"/>
  <p:tag name="KSO_WM_UNIT_HIGHLIGHT" val="0"/>
  <p:tag name="KSO_WM_UNIT_DIAGRAM_ISNUMVISUAL" val="0"/>
  <p:tag name="KSO_WM_DIAGRAM_GROUP_CODE" val="l1-1"/>
  <p:tag name="KSO_WM_TEMPLATE_CATEGORY" val="diagram"/>
  <p:tag name="KSO_WM_UNIT_LAYERLEVEL" val="1_1_1"/>
  <p:tag name="KSO_WM_DIAGRAM_MIN_ITEMCNT" val="2"/>
  <p:tag name="KSO_WM_UNIT_SUBTYPE" val="a"/>
  <p:tag name="KSO_WM_UNIT_NOCLEAR" val="0"/>
  <p:tag name="KSO_WM_UNIT_VALUE" val="60"/>
  <p:tag name="KSO_WM_UNIT_COMPATIBLE" val="0"/>
  <p:tag name="KSO_WM_UNIT_DIAGRAM_ISREFERUNIT" val="0"/>
  <p:tag name="KSO_WM_UNIT_ID" val="diagram20231751_1*l_h_f*1_1_1"/>
  <p:tag name="KSO_WM_TEMPLATE_INDEX" val="20231751"/>
  <p:tag name="KSO_WM_TAG_VERSION" val="3.0"/>
  <p:tag name="KSO_WM_DIAGRAM_VERSION" val="3"/>
  <p:tag name="KSO_WM_DIAGRAM_COLOR_TEXT_CAN_REMOVE" val="n"/>
  <p:tag name="KSO_WM_DIAGRAM_MAX_ITEMCNT" val="6"/>
  <p:tag name="KSO_WM_DIAGRAM_VIRTUALLY_FRAME" val="{&quot;height&quot;:388.50079345703125,&quot;left&quot;:54.5363779527559,&quot;top&quot;:134.39960327148438,&quot;width&quot;:850.938031496063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FILL_FORE_SCHEMECOLOR_INDEX" val="14"/>
  <p:tag name="KSO_WM_UNIT_FILL_FORE_SCHEMECOLOR_INDEX_BRIGHTNESS" val="0"/>
  <p:tag name="KSO_WM_UNIT_TEXT_TYPE" val="1"/>
  <p:tag name="KSO_WM_UNIT_TEXT_LAYER_COUNT" val="1"/>
  <p:tag name="KSO_WM_UNIT_PRESET_TEXT" val="单击此处添加文本具体内容，简明扼要地阐述您的观点。根据需要可酌情增减文字内容，以便观者准确地理解您传达的思想。单击此处添加文本具体内容，简明扼要地阐述您的观点"/>
  <p:tag name="KSO_WM_UNIT_LINE_FORE_SCHEMECOLOR_INDEX" val="5"/>
  <p:tag name="KSO_WM_UNIT_TEXT_FILL_FORE_SCHEMECOLOR_INDEX" val="1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4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ID" val="diagram20231751_1*l_h_a*1_1_1"/>
  <p:tag name="KSO_WM_TEMPLATE_CATEGORY" val="diagram"/>
  <p:tag name="KSO_WM_TEMPLATE_INDEX" val="2023175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88.50079345703125,&quot;left&quot;:54.5363779527559,&quot;top&quot;:134.39960327148438,&quot;width&quot;:850.93803149606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USESOURCEFORMAT_APPLY" val="1"/>
  <p:tag name="KSO_WM_DIAGRAM_USE_COLOR_VALUE" val="{&quot;color_scheme&quot;:1,&quot;color_type&quot;:1,&quot;theme_color_indexes&quot;:[5,6,5,6,5,6]}"/>
</p:tagLst>
</file>

<file path=ppt/tags/tag46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ID" val="diagram20231751_1*l_h_a*1_2_1"/>
  <p:tag name="KSO_WM_TEMPLATE_CATEGORY" val="diagram"/>
  <p:tag name="KSO_WM_TEMPLATE_INDEX" val="2023175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88.50079345703125,&quot;left&quot;:54.5363779527559,&quot;top&quot;:134.39960327148438,&quot;width&quot;:850.938031496063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添加标题"/>
  <p:tag name="KSO_WM_UNIT_FILL_TYPE" val="1"/>
  <p:tag name="KSO_WM_UNIT_FILL_FORE_SCHEMECOLOR_INDEX" val="6"/>
  <p:tag name="KSO_WM_UNIT_FILL_FORE_SCHEMECOLOR_INDEX_BRIGHTNESS" val="0"/>
  <p:tag name="KSO_WM_UNIT_USESOURCEFORMAT_APPLY" val="1"/>
  <p:tag name="KSO_WM_DIAGRAM_USE_COLOR_VALUE" val="{&quot;color_scheme&quot;:1,&quot;color_type&quot;:1,&quot;theme_color_indexes&quot;:[5,6,5,6,5,6]}"/>
</p:tagLst>
</file>

<file path=ppt/tags/tag467.xml><?xml version="1.0" encoding="utf-8"?>
<p:tagLst xmlns:p="http://schemas.openxmlformats.org/presentationml/2006/main">
  <p:tag name="KSO_WM_BEAUTIFY_FLAG" val="#wm#"/>
  <p:tag name="KSO_WM_TEMPLATE_CATEGORY" val="custom"/>
  <p:tag name="KSO_WM_TEMPLATE_INDEX" val="20235956"/>
  <p:tag name="resource_record_key" val="{&quot;10&quot;:[50048990],&quot;65&quot;:[20235956],&quot;70&quot;:[3326237,3321502,3318593,3328027,3321730,3324576,3333583,3331586,3333622,3330155,3321646]}"/>
  <p:tag name="KSO_WM_SLIDE_TYPE" val="text"/>
  <p:tag name="KSO_WM_TEMPLATE_SUBCATEGORY" val="29"/>
  <p:tag name="KSO_WM_TEMPLATE_COLOR_TYPE" val="0"/>
  <p:tag name="KSO_WM_TAG_VERSION" val="3.0"/>
  <p:tag name="KSO_WM_SLIDE_SUBTYPE" val="pureTxt"/>
  <p:tag name="KSO_WM_SLIDE_ITEM_CNT" val="2"/>
  <p:tag name="KSO_WM_SLIDE_INDEX" val="8"/>
  <p:tag name="KSO_WM_SLIDE_ID" val="custom2023595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468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469.xml><?xml version="1.0" encoding="utf-8"?>
<p:tagLst xmlns:p="http://schemas.openxmlformats.org/presentationml/2006/main">
  <p:tag name="KSO_WM_UNIT_INDEX" val="2"/>
  <p:tag name="KSO_WM_UNIT_TEXT_SUBTYPE" val="a"/>
  <p:tag name="KSO_WM_UNIT_SUBTYPE" val="a"/>
  <p:tag name="KSO_WM_UNIT_TYPE" val="f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471.xml><?xml version="1.0" encoding="utf-8"?>
<p:tagLst xmlns:p="http://schemas.openxmlformats.org/presentationml/2006/main">
  <p:tag name="KSO_WM_UNIT_INDEX" val="2"/>
  <p:tag name="KSO_WM_UNIT_TEXT_SUBTYPE" val="a"/>
  <p:tag name="KSO_WM_UNIT_SUBTYPE" val="a"/>
  <p:tag name="KSO_WM_UNIT_TYPE" val="f"/>
  <p:tag name="KSO_WM_BEAUTIFY_FLAG" val="#wm#"/>
</p:tagLst>
</file>

<file path=ppt/tags/tag472.xml><?xml version="1.0" encoding="utf-8"?>
<p:tagLst xmlns:p="http://schemas.openxmlformats.org/presentationml/2006/main">
  <p:tag name="KSO_WM_UNIT_INDEX" val="1"/>
  <p:tag name="KSO_WM_UNIT_TYPE" val="a"/>
  <p:tag name="KSO_WM_BEAUTIFY_FLAG" val="#wm#"/>
</p:tagLst>
</file>

<file path=ppt/tags/tag473.xml><?xml version="1.0" encoding="utf-8"?>
<p:tagLst xmlns:p="http://schemas.openxmlformats.org/presentationml/2006/main">
  <p:tag name="KSO_WM_UNIT_INDEX" val="2"/>
  <p:tag name="KSO_WM_UNIT_TEXT_SUBTYPE" val="a"/>
  <p:tag name="KSO_WM_UNIT_SUBTYPE" val="a"/>
  <p:tag name="KSO_WM_UNIT_TYPE" val="f"/>
  <p:tag name="KSO_WM_BEAUTIFY_FLAG" val="#wm#"/>
</p:tagLst>
</file>

<file path=ppt/tags/tag474.xml><?xml version="1.0" encoding="utf-8"?>
<p:tagLst xmlns:p="http://schemas.openxmlformats.org/presentationml/2006/main">
  <p:tag name="KSO_WM_DIAGRAM_VIRTUALLY_FRAME" val="{&quot;height&quot;:373.9538116455078,&quot;left&quot;:68.22880859375,&quot;top&quot;:96.29618835449219,&quot;width&quot;:811.4833961306595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6951_3*l_h_i*1_1_3"/>
  <p:tag name="KSO_WM_TEMPLATE_CATEGORY" val="diagram"/>
  <p:tag name="KSO_WM_TEMPLATE_INDEX" val="20236951"/>
  <p:tag name="KSO_WM_UNIT_LAYERLEVEL" val="1_1_1"/>
  <p:tag name="KSO_WM_TAG_VERSION" val="3.0"/>
  <p:tag name="KSO_WM_BEAUTIFY_FLAG" val="#wm#"/>
  <p:tag name="KSO_WM_UNIT_LINE_FORE_SCHEMECOLOR_INDEX" val="5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.20000000298023224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.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475.xml><?xml version="1.0" encoding="utf-8"?>
<p:tagLst xmlns:p="http://schemas.openxmlformats.org/presentationml/2006/main">
  <p:tag name="KSO_WM_DIAGRAM_VIRTUALLY_FRAME" val="{&quot;height&quot;:373.9538116455078,&quot;left&quot;:68.22880859375,&quot;top&quot;:96.29618835449219,&quot;width&quot;:811.4833961306595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6951_3*l_h_i*1_1_2"/>
  <p:tag name="KSO_WM_TEMPLATE_CATEGORY" val="diagram"/>
  <p:tag name="KSO_WM_TEMPLATE_INDEX" val="20236951"/>
  <p:tag name="KSO_WM_UNIT_LAYERLEVEL" val="1_1_1"/>
  <p:tag name="KSO_WM_TAG_VERSION" val="3.0"/>
  <p:tag name="KSO_WM_BEAUTIFY_FLAG" val="#wm#"/>
  <p:tag name="KSO_WM_UNIT_FILL_TYPE" val="1"/>
  <p:tag name="KSO_WM_UNIT_FILL_FORE_SCHEMECOLOR_INDEX" val="16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16,&quot;transparency&quot;:0},&quot;type&quot;:1},&quot;glow&quot;:{&quot;colorType&quot;:0},&quot;line&quot;:{&quot;type&quot;:0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476.xml><?xml version="1.0" encoding="utf-8"?>
<p:tagLst xmlns:p="http://schemas.openxmlformats.org/presentationml/2006/main">
  <p:tag name="KSO_WM_DIAGRAM_VIRTUALLY_FRAME" val="{&quot;height&quot;:373.9538116455078,&quot;left&quot;:68.22880859375,&quot;top&quot;:96.29618835449219,&quot;width&quot;:811.4833961306595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6951_3*l_h_i*1_1_1"/>
  <p:tag name="KSO_WM_TEMPLATE_CATEGORY" val="diagram"/>
  <p:tag name="KSO_WM_TEMPLATE_INDEX" val="20236951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477.xml><?xml version="1.0" encoding="utf-8"?>
<p:tagLst xmlns:p="http://schemas.openxmlformats.org/presentationml/2006/main">
  <p:tag name="KSO_WM_DIAGRAM_VIRTUALLY_FRAME" val="{&quot;height&quot;:373.9538116455078,&quot;left&quot;:68.22880859375,&quot;top&quot;:96.29618835449219,&quot;width&quot;:811.4833961306595}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6951_3*l_h_f*1_1_1"/>
  <p:tag name="KSO_WM_TEMPLATE_CATEGORY" val="diagram"/>
  <p:tag name="KSO_WM_TEMPLATE_INDEX" val="20236951"/>
  <p:tag name="KSO_WM_UNIT_LAYERLEVEL" val="1_1_1"/>
  <p:tag name="KSO_WM_TAG_VERSION" val="3.0"/>
  <p:tag name="KSO_WM_BEAUTIFY_FLAG" val="#wm#"/>
  <p:tag name="KSO_WM_UNIT_TEXT_FILL_FORE_SCHEMECOLOR_INDEX" val="1"/>
  <p:tag name="KSO_WM_UNIT_TEXT_FILL_TYPE" val="1"/>
  <p:tag name="KSO_WM_UNIT_PRESET_TEXT" val="单击此处添加文本具体内容。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478.xml><?xml version="1.0" encoding="utf-8"?>
<p:tagLst xmlns:p="http://schemas.openxmlformats.org/presentationml/2006/main">
  <p:tag name="KSO_WM_DIAGRAM_VIRTUALLY_FRAME" val="{&quot;height&quot;:373.9538116455078,&quot;left&quot;:68.22880859375,&quot;top&quot;:96.29618835449219,&quot;width&quot;:811.4833961306595}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2"/>
  <p:tag name="KSO_WM_UNIT_ID" val="diagram20236951_3*l_h_f*1_1_2"/>
  <p:tag name="KSO_WM_TEMPLATE_CATEGORY" val="diagram"/>
  <p:tag name="KSO_WM_TEMPLATE_INDEX" val="20236951"/>
  <p:tag name="KSO_WM_UNIT_LAYERLEVEL" val="1_1_1"/>
  <p:tag name="KSO_WM_TAG_VERSION" val="3.0"/>
  <p:tag name="KSO_WM_BEAUTIFY_FLAG" val="#wm#"/>
  <p:tag name="KSO_WM_UNIT_TEXT_FILL_FORE_SCHEMECOLOR_INDEX" val="1"/>
  <p:tag name="KSO_WM_UNIT_TEXT_FILL_TYPE" val="1"/>
  <p:tag name="KSO_WM_UNIT_PRESET_TEXT" val="添加标题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479.xml><?xml version="1.0" encoding="utf-8"?>
<p:tagLst xmlns:p="http://schemas.openxmlformats.org/presentationml/2006/main">
  <p:tag name="KSO_WM_DIAGRAM_VIRTUALLY_FRAME" val="{&quot;height&quot;:373.9538116455078,&quot;left&quot;:68.22880859375,&quot;top&quot;:96.29618835449219,&quot;width&quot;:811.4833961306595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6951_3*l_h_i*1_2_3"/>
  <p:tag name="KSO_WM_TEMPLATE_CATEGORY" val="diagram"/>
  <p:tag name="KSO_WM_TEMPLATE_INDEX" val="20236951"/>
  <p:tag name="KSO_WM_UNIT_LAYERLEVEL" val="1_1_1"/>
  <p:tag name="KSO_WM_TAG_VERSION" val="3.0"/>
  <p:tag name="KSO_WM_BEAUTIFY_FLAG" val="#wm#"/>
  <p:tag name="KSO_WM_UNIT_LINE_FORE_SCHEMECOLOR_INDEX" val="5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.20000000298023224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.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DIAGRAM_VIRTUALLY_FRAME" val="{&quot;height&quot;:373.9538116455078,&quot;left&quot;:68.22880859375,&quot;top&quot;:96.29618835449219,&quot;width&quot;:811.4833961306595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6951_3*l_h_i*1_2_2"/>
  <p:tag name="KSO_WM_TEMPLATE_CATEGORY" val="diagram"/>
  <p:tag name="KSO_WM_TEMPLATE_INDEX" val="20236951"/>
  <p:tag name="KSO_WM_UNIT_LAYERLEVEL" val="1_1_1"/>
  <p:tag name="KSO_WM_TAG_VERSION" val="3.0"/>
  <p:tag name="KSO_WM_BEAUTIFY_FLAG" val="#wm#"/>
  <p:tag name="KSO_WM_UNIT_FILL_TYPE" val="1"/>
  <p:tag name="KSO_WM_UNIT_FILL_FORE_SCHEMECOLOR_INDEX" val="16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16,&quot;transparency&quot;:0},&quot;type&quot;:1},&quot;glow&quot;:{&quot;colorType&quot;:0},&quot;line&quot;:{&quot;type&quot;:0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481.xml><?xml version="1.0" encoding="utf-8"?>
<p:tagLst xmlns:p="http://schemas.openxmlformats.org/presentationml/2006/main">
  <p:tag name="KSO_WM_DIAGRAM_VIRTUALLY_FRAME" val="{&quot;height&quot;:373.9538116455078,&quot;left&quot;:68.22880859375,&quot;top&quot;:96.29618835449219,&quot;width&quot;:811.4833961306595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6951_3*l_h_i*1_2_1"/>
  <p:tag name="KSO_WM_TEMPLATE_CATEGORY" val="diagram"/>
  <p:tag name="KSO_WM_TEMPLATE_INDEX" val="20236951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482.xml><?xml version="1.0" encoding="utf-8"?>
<p:tagLst xmlns:p="http://schemas.openxmlformats.org/presentationml/2006/main">
  <p:tag name="KSO_WM_DIAGRAM_VIRTUALLY_FRAME" val="{&quot;height&quot;:373.9538116455078,&quot;left&quot;:68.22880859375,&quot;top&quot;:96.29618835449219,&quot;width&quot;:811.4833961306595}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6951_3*l_h_f*1_2_1"/>
  <p:tag name="KSO_WM_TEMPLATE_CATEGORY" val="diagram"/>
  <p:tag name="KSO_WM_TEMPLATE_INDEX" val="20236951"/>
  <p:tag name="KSO_WM_UNIT_LAYERLEVEL" val="1_1_1"/>
  <p:tag name="KSO_WM_TAG_VERSION" val="3.0"/>
  <p:tag name="KSO_WM_BEAUTIFY_FLAG" val="#wm#"/>
  <p:tag name="KSO_WM_UNIT_TEXT_FILL_FORE_SCHEMECOLOR_INDEX" val="1"/>
  <p:tag name="KSO_WM_UNIT_TEXT_FILL_TYPE" val="1"/>
  <p:tag name="KSO_WM_UNIT_PRESET_TEXT" val="单击此处添加文本具体内容。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483.xml><?xml version="1.0" encoding="utf-8"?>
<p:tagLst xmlns:p="http://schemas.openxmlformats.org/presentationml/2006/main">
  <p:tag name="KSO_WM_DIAGRAM_VIRTUALLY_FRAME" val="{&quot;height&quot;:373.9538116455078,&quot;left&quot;:68.22880859375,&quot;top&quot;:96.29618835449219,&quot;width&quot;:811.4833961306595}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2"/>
  <p:tag name="KSO_WM_UNIT_ID" val="diagram20236951_3*l_h_f*1_2_2"/>
  <p:tag name="KSO_WM_TEMPLATE_CATEGORY" val="diagram"/>
  <p:tag name="KSO_WM_TEMPLATE_INDEX" val="20236951"/>
  <p:tag name="KSO_WM_UNIT_LAYERLEVEL" val="1_1_1"/>
  <p:tag name="KSO_WM_TAG_VERSION" val="3.0"/>
  <p:tag name="KSO_WM_BEAUTIFY_FLAG" val="#wm#"/>
  <p:tag name="KSO_WM_UNIT_TEXT_FILL_FORE_SCHEMECOLOR_INDEX" val="1"/>
  <p:tag name="KSO_WM_UNIT_TEXT_FILL_TYPE" val="1"/>
  <p:tag name="KSO_WM_UNIT_PRESET_TEXT" val="添加标题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484.xml><?xml version="1.0" encoding="utf-8"?>
<p:tagLst xmlns:p="http://schemas.openxmlformats.org/presentationml/2006/main">
  <p:tag name="KSO_WM_DIAGRAM_VIRTUALLY_FRAME" val="{&quot;height&quot;:373.9538116455078,&quot;left&quot;:68.22880859375,&quot;top&quot;:96.29618835449219,&quot;width&quot;:811.4833961306595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6951_3*l_h_i*1_3_3"/>
  <p:tag name="KSO_WM_TEMPLATE_CATEGORY" val="diagram"/>
  <p:tag name="KSO_WM_TEMPLATE_INDEX" val="20236951"/>
  <p:tag name="KSO_WM_UNIT_LAYERLEVEL" val="1_1_1"/>
  <p:tag name="KSO_WM_TAG_VERSION" val="3.0"/>
  <p:tag name="KSO_WM_BEAUTIFY_FLAG" val="#wm#"/>
  <p:tag name="KSO_WM_UNIT_LINE_FORE_SCHEMECOLOR_INDEX" val="5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.20000000298023224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.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485.xml><?xml version="1.0" encoding="utf-8"?>
<p:tagLst xmlns:p="http://schemas.openxmlformats.org/presentationml/2006/main">
  <p:tag name="KSO_WM_DIAGRAM_VIRTUALLY_FRAME" val="{&quot;height&quot;:373.9538116455078,&quot;left&quot;:68.22880859375,&quot;top&quot;:96.29618835449219,&quot;width&quot;:811.4833961306595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6951_3*l_h_i*1_3_2"/>
  <p:tag name="KSO_WM_TEMPLATE_CATEGORY" val="diagram"/>
  <p:tag name="KSO_WM_TEMPLATE_INDEX" val="20236951"/>
  <p:tag name="KSO_WM_UNIT_LAYERLEVEL" val="1_1_1"/>
  <p:tag name="KSO_WM_TAG_VERSION" val="3.0"/>
  <p:tag name="KSO_WM_BEAUTIFY_FLAG" val="#wm#"/>
  <p:tag name="KSO_WM_UNIT_FILL_TYPE" val="1"/>
  <p:tag name="KSO_WM_UNIT_FILL_FORE_SCHEMECOLOR_INDEX" val="16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16,&quot;transparency&quot;:0},&quot;type&quot;:1},&quot;glow&quot;:{&quot;colorType&quot;:0},&quot;line&quot;:{&quot;type&quot;:0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486.xml><?xml version="1.0" encoding="utf-8"?>
<p:tagLst xmlns:p="http://schemas.openxmlformats.org/presentationml/2006/main">
  <p:tag name="KSO_WM_DIAGRAM_VIRTUALLY_FRAME" val="{&quot;height&quot;:373.9538116455078,&quot;left&quot;:68.22880859375,&quot;top&quot;:96.29618835449219,&quot;width&quot;:811.4833961306595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6951_3*l_h_i*1_3_1"/>
  <p:tag name="KSO_WM_TEMPLATE_CATEGORY" val="diagram"/>
  <p:tag name="KSO_WM_TEMPLATE_INDEX" val="20236951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487.xml><?xml version="1.0" encoding="utf-8"?>
<p:tagLst xmlns:p="http://schemas.openxmlformats.org/presentationml/2006/main">
  <p:tag name="KSO_WM_DIAGRAM_VIRTUALLY_FRAME" val="{&quot;height&quot;:373.9538116455078,&quot;left&quot;:68.22880859375,&quot;top&quot;:96.29618835449219,&quot;width&quot;:811.4833961306595}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6951_3*l_h_f*1_3_1"/>
  <p:tag name="KSO_WM_TEMPLATE_CATEGORY" val="diagram"/>
  <p:tag name="KSO_WM_TEMPLATE_INDEX" val="20236951"/>
  <p:tag name="KSO_WM_UNIT_LAYERLEVEL" val="1_1_1"/>
  <p:tag name="KSO_WM_TAG_VERSION" val="3.0"/>
  <p:tag name="KSO_WM_BEAUTIFY_FLAG" val="#wm#"/>
  <p:tag name="KSO_WM_UNIT_TEXT_FILL_FORE_SCHEMECOLOR_INDEX" val="1"/>
  <p:tag name="KSO_WM_UNIT_TEXT_FILL_TYPE" val="1"/>
  <p:tag name="KSO_WM_UNIT_PRESET_TEXT" val="单击此处添加文本具体内容。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488.xml><?xml version="1.0" encoding="utf-8"?>
<p:tagLst xmlns:p="http://schemas.openxmlformats.org/presentationml/2006/main">
  <p:tag name="KSO_WM_DIAGRAM_VIRTUALLY_FRAME" val="{&quot;height&quot;:373.9538116455078,&quot;left&quot;:68.22880859375,&quot;top&quot;:96.29618835449219,&quot;width&quot;:811.4833961306595}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2"/>
  <p:tag name="KSO_WM_UNIT_ID" val="diagram20236951_3*l_h_f*1_3_2"/>
  <p:tag name="KSO_WM_TEMPLATE_CATEGORY" val="diagram"/>
  <p:tag name="KSO_WM_TEMPLATE_INDEX" val="20236951"/>
  <p:tag name="KSO_WM_UNIT_LAYERLEVEL" val="1_1_1"/>
  <p:tag name="KSO_WM_TAG_VERSION" val="3.0"/>
  <p:tag name="KSO_WM_BEAUTIFY_FLAG" val="#wm#"/>
  <p:tag name="KSO_WM_UNIT_TEXT_FILL_FORE_SCHEMECOLOR_INDEX" val="1"/>
  <p:tag name="KSO_WM_UNIT_TEXT_FILL_TYPE" val="1"/>
  <p:tag name="KSO_WM_UNIT_PRESET_TEXT" val="添加标题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489.xml><?xml version="1.0" encoding="utf-8"?>
<p:tagLst xmlns:p="http://schemas.openxmlformats.org/presentationml/2006/main">
  <p:tag name="KSO_WM_DIAGRAM_VIRTUALLY_FRAME" val="{&quot;height&quot;:373.9538116455078,&quot;left&quot;:68.22880859375,&quot;top&quot;:96.29618835449219,&quot;width&quot;:811.4833961306595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36951_3*l_h_i*1_4_3"/>
  <p:tag name="KSO_WM_TEMPLATE_CATEGORY" val="diagram"/>
  <p:tag name="KSO_WM_TEMPLATE_INDEX" val="20236951"/>
  <p:tag name="KSO_WM_UNIT_LAYERLEVEL" val="1_1_1"/>
  <p:tag name="KSO_WM_TAG_VERSION" val="3.0"/>
  <p:tag name="KSO_WM_BEAUTIFY_FLAG" val="#wm#"/>
  <p:tag name="KSO_WM_UNIT_LINE_FORE_SCHEMECOLOR_INDEX" val="5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.20000000298023224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_BRIGHTNESS" val="0.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DIAGRAM_VIRTUALLY_FRAME" val="{&quot;height&quot;:373.9538116455078,&quot;left&quot;:68.22880859375,&quot;top&quot;:96.29618835449219,&quot;width&quot;:811.4833961306595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6951_3*l_h_i*1_4_2"/>
  <p:tag name="KSO_WM_TEMPLATE_CATEGORY" val="diagram"/>
  <p:tag name="KSO_WM_TEMPLATE_INDEX" val="20236951"/>
  <p:tag name="KSO_WM_UNIT_LAYERLEVEL" val="1_1_1"/>
  <p:tag name="KSO_WM_TAG_VERSION" val="3.0"/>
  <p:tag name="KSO_WM_BEAUTIFY_FLAG" val="#wm#"/>
  <p:tag name="KSO_WM_UNIT_FILL_TYPE" val="1"/>
  <p:tag name="KSO_WM_UNIT_FILL_FORE_SCHEMECOLOR_INDEX" val="16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16,&quot;transparency&quot;:0},&quot;type&quot;:1},&quot;glow&quot;:{&quot;colorType&quot;:0},&quot;line&quot;:{&quot;type&quot;:0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491.xml><?xml version="1.0" encoding="utf-8"?>
<p:tagLst xmlns:p="http://schemas.openxmlformats.org/presentationml/2006/main">
  <p:tag name="KSO_WM_DIAGRAM_VIRTUALLY_FRAME" val="{&quot;height&quot;:373.9538116455078,&quot;left&quot;:68.22880859375,&quot;top&quot;:96.29618835449219,&quot;width&quot;:811.4833961306595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36951_3*l_h_i*1_4_1"/>
  <p:tag name="KSO_WM_TEMPLATE_CATEGORY" val="diagram"/>
  <p:tag name="KSO_WM_TEMPLATE_INDEX" val="20236951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color_type&quot;:1,&quot;theme_color_indexes&quot;:[5,6,5,6,5,6]}"/>
</p:tagLst>
</file>

<file path=ppt/tags/tag492.xml><?xml version="1.0" encoding="utf-8"?>
<p:tagLst xmlns:p="http://schemas.openxmlformats.org/presentationml/2006/main">
  <p:tag name="KSO_WM_DIAGRAM_VIRTUALLY_FRAME" val="{&quot;height&quot;:373.9538116455078,&quot;left&quot;:68.22880859375,&quot;top&quot;:96.29618835449219,&quot;width&quot;:811.4833961306595}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6951_3*l_h_f*1_4_1"/>
  <p:tag name="KSO_WM_TEMPLATE_CATEGORY" val="diagram"/>
  <p:tag name="KSO_WM_TEMPLATE_INDEX" val="20236951"/>
  <p:tag name="KSO_WM_UNIT_LAYERLEVEL" val="1_1_1"/>
  <p:tag name="KSO_WM_TAG_VERSION" val="3.0"/>
  <p:tag name="KSO_WM_BEAUTIFY_FLAG" val="#wm#"/>
  <p:tag name="KSO_WM_UNIT_TEXT_FILL_FORE_SCHEMECOLOR_INDEX" val="1"/>
  <p:tag name="KSO_WM_UNIT_TEXT_FILL_TYPE" val="1"/>
  <p:tag name="KSO_WM_UNIT_PRESET_TEXT" val="单击此处添加文本具体内容。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493.xml><?xml version="1.0" encoding="utf-8"?>
<p:tagLst xmlns:p="http://schemas.openxmlformats.org/presentationml/2006/main">
  <p:tag name="KSO_WM_DIAGRAM_VIRTUALLY_FRAME" val="{&quot;height&quot;:373.9538116455078,&quot;left&quot;:68.22880859375,&quot;top&quot;:96.29618835449219,&quot;width&quot;:811.4833961306595}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2"/>
  <p:tag name="KSO_WM_UNIT_ID" val="diagram20236951_3*l_h_f*1_4_2"/>
  <p:tag name="KSO_WM_TEMPLATE_CATEGORY" val="diagram"/>
  <p:tag name="KSO_WM_TEMPLATE_INDEX" val="20236951"/>
  <p:tag name="KSO_WM_UNIT_LAYERLEVEL" val="1_1_1"/>
  <p:tag name="KSO_WM_TAG_VERSION" val="3.0"/>
  <p:tag name="KSO_WM_BEAUTIFY_FLAG" val="#wm#"/>
  <p:tag name="KSO_WM_UNIT_TEXT_FILL_FORE_SCHEMECOLOR_INDEX" val="1"/>
  <p:tag name="KSO_WM_UNIT_TEXT_FILL_TYPE" val="1"/>
  <p:tag name="KSO_WM_UNIT_PRESET_TEXT" val="添加标题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1"/>
  <p:tag name="KSO_WM_DIAGRAM_USE_COLOR_VALUE" val="{&quot;color_scheme&quot;:1,&quot;color_type&quot;:1,&quot;theme_color_indexes&quot;:[5,6,5,6,5,6]}"/>
</p:tagLst>
</file>

<file path=ppt/tags/tag494.xml><?xml version="1.0" encoding="utf-8"?>
<p:tagLst xmlns:p="http://schemas.openxmlformats.org/presentationml/2006/main">
  <p:tag name="KSO_WM_BEAUTIFY_FLAG" val="#wm#"/>
  <p:tag name="KSO_WM_TEMPLATE_CATEGORY" val="custom"/>
  <p:tag name="KSO_WM_TEMPLATE_INDEX" val="20235956"/>
  <p:tag name="resource_record_key" val="{&quot;10&quot;:[50048990],&quot;65&quot;:[20235956],&quot;70&quot;:[3326237,3321502,3318593,3328027,3321730,3324576,3333583,3331586,3333622,3321646,3330155]}"/>
  <p:tag name="KSO_WM_SLIDE_TYPE" val="text"/>
  <p:tag name="KSO_WM_TEMPLATE_SUBCATEGORY" val="29"/>
  <p:tag name="KSO_WM_TEMPLATE_COLOR_TYPE" val="0"/>
  <p:tag name="KSO_WM_TAG_VERSION" val="3.0"/>
  <p:tag name="KSO_WM_SLIDE_SUBTYPE" val="pureTxt"/>
  <p:tag name="KSO_WM_SLIDE_ITEM_CNT" val="4"/>
  <p:tag name="KSO_WM_SLIDE_INDEX" val="8"/>
  <p:tag name="KSO_WM_SLIDE_ID" val="custom20235956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495.xml><?xml version="1.0" encoding="utf-8"?>
<p:tagLst xmlns:p="http://schemas.openxmlformats.org/presentationml/2006/main">
  <p:tag name="KSO_WM_BEAUTIFY_FLAG" val="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4968_1*i*1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49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4968_1*a*1"/>
  <p:tag name="KSO_WM_TEMPLATE_CATEGORY" val="custom"/>
  <p:tag name="KSO_WM_TEMPLATE_INDEX" val="20234968"/>
  <p:tag name="KSO_WM_UNIT_LAYERLEVEL" val="1"/>
  <p:tag name="KSO_WM_TAG_VERSION" val="3.0"/>
  <p:tag name="KSO_WM_BEAUTIFY_FLAG" val="#wm#"/>
  <p:tag name="KSO_WM_UNIT_TEXT_TYPE" val="1"/>
  <p:tag name="KSO_WM_UNIT_PRESET_TEXT" val="单击此处添加标题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custom20234968_1*i*16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34968_1*i*5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4968_1*i*2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custom20234968_1*i*17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custom20234968_1*i*10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custom20234968_1*i*11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custom20234968_1*i*12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custom20234968_1*i*13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custom20234968_1*i*14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custom20234968_1*i*15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4968_1*i*3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34968_1*i*4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custom20234968_1*i*6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34968_1*i*7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custom20234968_1*i*8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custom20234968_1*i*9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14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4968_1*f*1"/>
  <p:tag name="KSO_WM_TEMPLATE_CATEGORY" val="custom"/>
  <p:tag name="KSO_WM_TEMPLATE_INDEX" val="20234968"/>
  <p:tag name="KSO_WM_UNIT_LAYERLEVEL" val="1"/>
  <p:tag name="KSO_WM_TAG_VERSION" val="3.0"/>
  <p:tag name="KSO_WM_BEAUTIFY_FLAG" val="#wm#"/>
  <p:tag name="KSO_WM_UNIT_VALUE" val="360"/>
  <p:tag name="KSO_WM_UNIT_TEXT_TYPE" val="1"/>
  <p:tag name="KSO_WM_UNIT_PRESET_TEXT" val="单击添加文本具体内容，简明扼要地阐述您的观点。根据需要可酌情增减文字，以便观者准确地理解您传达的思想。单击添加文本具体内容，简明扼要地阐述您的观点。根据需要可酌情增减文字，以便观者准确地理解您传达的思想。单击添加文本具体内容，简明扼要地阐述您的观点。根据需要可酌情增减文字，以便观者准确地理解您传达的思想。单击添加文本具体内容，简明扼要地阐述您的观点。单击添加文本具体内容，简明扼要地阐述您的观点。根据需要可酌情增减文字，以便观者准确地理解您传达的思想。"/>
</p:tagLst>
</file>

<file path=ppt/tags/tag515.xml><?xml version="1.0" encoding="utf-8"?>
<p:tagLst xmlns:p="http://schemas.openxmlformats.org/presentationml/2006/main">
  <p:tag name="KSO_WM_SLIDE_ID" val="custom20234968_1"/>
  <p:tag name="KSO_WM_TEMPLATE_SUBCATEGORY" val="0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4968"/>
  <p:tag name="KSO_WM_SLIDE_TYPE" val="text"/>
  <p:tag name="KSO_WM_SLIDE_SUBTYPE" val="picTxt"/>
  <p:tag name="KSO_WM_SLIDE_SIZE" val="860*468"/>
  <p:tag name="KSO_WM_SLIDE_POSITION" val="52*28"/>
  <p:tag name="KSO_WM_SLIDE_LAYOUT" val="a_f"/>
  <p:tag name="KSO_WM_SLIDE_LAYOUT_CNT" val="1_1"/>
  <p:tag name="KSO_WM_SPECIAL_SOURCE" val="bdnull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4968_1*i*1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4968_1*a*1"/>
  <p:tag name="KSO_WM_TEMPLATE_CATEGORY" val="custom"/>
  <p:tag name="KSO_WM_TEMPLATE_INDEX" val="20234968"/>
  <p:tag name="KSO_WM_UNIT_LAYERLEVEL" val="1"/>
  <p:tag name="KSO_WM_TAG_VERSION" val="3.0"/>
  <p:tag name="KSO_WM_BEAUTIFY_FLAG" val="#wm#"/>
  <p:tag name="KSO_WM_UNIT_TEXT_TYPE" val="1"/>
  <p:tag name="KSO_WM_UNIT_PRESET_TEXT" val="单击此处添加标题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custom20234968_1*i*16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34968_1*i*5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4968_1*i*2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custom20234968_1*i*17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custom20234968_1*i*10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custom20234968_1*i*11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custom20234968_1*i*12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custom20234968_1*i*13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custom20234968_1*i*14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custom20234968_1*i*15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4968_1*i*3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34968_1*i*4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custom20234968_1*i*6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34968_1*i*7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custom20234968_1*i*8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custom20234968_1*i*9"/>
  <p:tag name="KSO_WM_TEMPLATE_CATEGORY" val="custom"/>
  <p:tag name="KSO_WM_TEMPLATE_INDEX" val="20234968"/>
  <p:tag name="KSO_WM_UNIT_LAYERLEVEL" val="1"/>
  <p:tag name="KSO_WM_TAG_VERSION" val="3.0"/>
  <p:tag name="KSO_WM_BEAUTIFY_FLAG" val="#wm#"/>
</p:tagLst>
</file>

<file path=ppt/tags/tag534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4968_1*f*1"/>
  <p:tag name="KSO_WM_TEMPLATE_CATEGORY" val="custom"/>
  <p:tag name="KSO_WM_TEMPLATE_INDEX" val="20234968"/>
  <p:tag name="KSO_WM_UNIT_LAYERLEVEL" val="1"/>
  <p:tag name="KSO_WM_TAG_VERSION" val="3.0"/>
  <p:tag name="KSO_WM_BEAUTIFY_FLAG" val="#wm#"/>
  <p:tag name="KSO_WM_UNIT_VALUE" val="360"/>
  <p:tag name="KSO_WM_UNIT_TEXT_TYPE" val="1"/>
  <p:tag name="KSO_WM_UNIT_PRESET_TEXT" val="单击添加文本具体内容，简明扼要地阐述您的观点。根据需要可酌情增减文字，以便观者准确地理解您传达的思想。单击添加文本具体内容，简明扼要地阐述您的观点。根据需要可酌情增减文字，以便观者准确地理解您传达的思想。单击添加文本具体内容，简明扼要地阐述您的观点。根据需要可酌情增减文字，以便观者准确地理解您传达的思想。单击添加文本具体内容，简明扼要地阐述您的观点。单击添加文本具体内容，简明扼要地阐述您的观点。根据需要可酌情增减文字，以便观者准确地理解您传达的思想。"/>
</p:tagLst>
</file>

<file path=ppt/tags/tag535.xml><?xml version="1.0" encoding="utf-8"?>
<p:tagLst xmlns:p="http://schemas.openxmlformats.org/presentationml/2006/main">
  <p:tag name="KSO_WM_SLIDE_ID" val="custom20234968_1"/>
  <p:tag name="KSO_WM_TEMPLATE_SUBCATEGORY" val="0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4968"/>
  <p:tag name="KSO_WM_SLIDE_TYPE" val="text"/>
  <p:tag name="KSO_WM_SLIDE_SUBTYPE" val="picTxt"/>
  <p:tag name="KSO_WM_SLIDE_SIZE" val="860*468"/>
  <p:tag name="KSO_WM_SLIDE_POSITION" val="52*28"/>
  <p:tag name="KSO_WM_SLIDE_LAYOUT" val="a_f"/>
  <p:tag name="KSO_WM_SLIDE_LAYOUT_CNT" val="1_1"/>
  <p:tag name="KSO_WM_SPECIAL_SOURCE" val="bdnull"/>
</p:tagLst>
</file>

<file path=ppt/tags/tag53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56_9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56"/>
  <p:tag name="KSO_WM_TEMPLATE_CATEGORY" val="custom"/>
  <p:tag name="KSO_WM_UNIT_ISCONTENTSTITLE" val="0"/>
</p:tagLst>
</file>

<file path=ppt/tags/tag537.xml><?xml version="1.0" encoding="utf-8"?>
<p:tagLst xmlns:p="http://schemas.openxmlformats.org/presentationml/2006/main">
  <p:tag name="KSO_WM_SLIDE_TYPE" val="endPag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56"/>
  <p:tag name="KSO_WM_TEMPLATE_CATEGORY" val="custom"/>
  <p:tag name="KSO_WM_SLIDE_INDEX" val="9"/>
  <p:tag name="KSO_WM_SLIDE_ID" val="custom20235956_9"/>
  <p:tag name="KSO_WM_TEMPLATE_MASTER_TYPE" val="0"/>
  <p:tag name="KSO_WM_SLIDE_LAYOUT" val="a_b"/>
  <p:tag name="KSO_WM_SLIDE_LAYOUT_CNT" val="1_1"/>
  <p:tag name="KSO_WM_SLIDE_THEME_ID" val="3328924"/>
  <p:tag name="KSO_WM_SLIDE_THEME_NAME" val="橙色3D书本教育教学可爱卡通主题"/>
</p:tagLst>
</file>

<file path=ppt/tags/tag538.xml><?xml version="1.0" encoding="utf-8"?>
<p:tagLst xmlns:p="http://schemas.openxmlformats.org/presentationml/2006/main">
  <p:tag name="resource_record_key" val="{&quot;10&quot;:[50048990],&quot;65&quot;:[20235956],&quot;70&quot;:[3321884,3322227,3322023,3322233,3326237,3321502,3318593,3328027,3321730,3324576,3333583,3331586,3333622,3321646,3330155],&quot;71&quot;:[76235679899]}"/>
  <p:tag name="KSO_WPP_MARK_KEY" val="a8a4b119-184c-4657-83f6-07bf9a0f57c5"/>
  <p:tag name="COMMONDATA" val="eyJoZGlkIjoiYjJhYjEwZWJhZDViNTA2Nzg5ZTBlYTAxYjZhZjY3MzkifQ==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6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9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1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2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3.xml><?xml version="1.0" encoding="utf-8"?>
<p:tagLst xmlns:p="http://schemas.openxmlformats.org/presentationml/2006/main">
  <p:tag name="KSO_WM_UNIT_TYPE" val="f"/>
  <p:tag name="KSO_WM_UNIT_SUBTYPE" val="g"/>
  <p:tag name="KSO_WM_UNIT_INDEX" val="3"/>
  <p:tag name="KSO_WM_BEAUTIFY_FLAG" val="#wm#"/>
  <p:tag name="KSO_WM_TAG_VERSION" val="3.0"/>
  <p:tag name="KSO_WM_UNIT_PRESET_TEXT" val="公司名"/>
  <p:tag name="KSO_WM_UNIT_ID" val="_1*f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1"/>
</p:tagLst>
</file>

<file path=ppt/tags/tag74.xml><?xml version="1.0" encoding="utf-8"?>
<p:tagLst xmlns:p="http://schemas.openxmlformats.org/presentationml/2006/main">
  <p:tag name="KSO_WM_UNIT_TYPE" val="f"/>
  <p:tag name="KSO_WM_UNIT_SUBTYPE" val="e"/>
  <p:tag name="KSO_WM_UNIT_INDEX" val="2"/>
  <p:tag name="KSO_WM_BEAUTIFY_FLAG" val="#wm#"/>
  <p:tag name="KSO_WM_TAG_VERSION" val="3.0"/>
  <p:tag name="KSO_WM_UNIT_PRESET_TEXT" val="年号"/>
  <p:tag name="KSO_WM_UNIT_ID" val="_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1"/>
</p:tagLst>
</file>

<file path=ppt/tags/tag7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4"/>
</p:tagLst>
</file>

<file path=ppt/tags/tag76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1"/>
</p:tagLst>
</file>

<file path=ppt/tags/tag7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78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2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30"/>
</p:tagLst>
</file>

<file path=ppt/tags/tag79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3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5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3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3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2"/>
</p:tagLst>
</file>

<file path=ppt/tags/tag88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9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2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3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5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4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6"/>
</p:tagLst>
</file>

<file path=ppt/tags/tag97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5"/>
</p:tagLst>
</file>

<file path=ppt/tags/tag98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9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heme/theme1.xml><?xml version="1.0" encoding="utf-8"?>
<a:theme xmlns:a="http://schemas.openxmlformats.org/drawingml/2006/main" name="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B3F55"/>
      </a:dk2>
      <a:lt2>
        <a:srgbClr val="E5F0F7"/>
      </a:lt2>
      <a:accent1>
        <a:srgbClr val="69A8CF"/>
      </a:accent1>
      <a:accent2>
        <a:srgbClr val="DF6F63"/>
      </a:accent2>
      <a:accent3>
        <a:srgbClr val="928395"/>
      </a:accent3>
      <a:accent4>
        <a:srgbClr val="D2CD70"/>
      </a:accent4>
      <a:accent5>
        <a:srgbClr val="AC83C3"/>
      </a:accent5>
      <a:accent6>
        <a:srgbClr val="90A8C6"/>
      </a:accent6>
      <a:hlink>
        <a:srgbClr val="304FFE"/>
      </a:hlink>
      <a:folHlink>
        <a:srgbClr val="492067"/>
      </a:folHlink>
    </a:clrScheme>
    <a:fontScheme name="03.可爱卡通-主题模板字体">
      <a:majorFont>
        <a:latin typeface="汉仪正圆 55简"/>
        <a:ea typeface="汉仪正圆-75W"/>
        <a:cs typeface=""/>
      </a:majorFont>
      <a:minorFont>
        <a:latin typeface="汉仪正圆 55简"/>
        <a:ea typeface="汉仪正圆 55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normAutofit fontScale="92500" lnSpcReduction="20000"/>
      </a:bodyPr>
      <a:lstStyle>
        <a:defPPr algn="l">
          <a:lnSpc>
            <a:spcPct val="140000"/>
          </a:lnSpc>
          <a:defRPr sz="2400" kern="100" dirty="0">
            <a:effectLst/>
            <a:latin typeface="+mn-ea"/>
            <a:cs typeface="江城圆体 400W" panose="020B0500000000000000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9115</Words>
  <Application>WPS 演示</Application>
  <PresentationFormat>宽屏</PresentationFormat>
  <Paragraphs>650</Paragraphs>
  <Slides>48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48</vt:i4>
      </vt:variant>
    </vt:vector>
  </HeadingPairs>
  <TitlesOfParts>
    <vt:vector size="77" baseType="lpstr">
      <vt:lpstr>Arial</vt:lpstr>
      <vt:lpstr>宋体</vt:lpstr>
      <vt:lpstr>Wingdings</vt:lpstr>
      <vt:lpstr>Wingdings</vt:lpstr>
      <vt:lpstr>江城圆体 400W</vt:lpstr>
      <vt:lpstr>微软雅黑</vt:lpstr>
      <vt:lpstr>Times New Roman</vt:lpstr>
      <vt:lpstr>Verdana</vt:lpstr>
      <vt:lpstr>黑体</vt:lpstr>
      <vt:lpstr>汉仪正圆 55简</vt:lpstr>
      <vt:lpstr>Arial Unicode MS</vt:lpstr>
      <vt:lpstr>汉仪正圆-75W</vt:lpstr>
      <vt:lpstr>Calibri</vt:lpstr>
      <vt:lpstr>楷体</vt:lpstr>
      <vt:lpstr>楷体_GB2312</vt:lpstr>
      <vt:lpstr>汉仪文黑-55简</vt:lpstr>
      <vt:lpstr>汉仪铸字超然体W</vt:lpstr>
      <vt:lpstr>MiSans Normal</vt:lpstr>
      <vt:lpstr>等线</vt:lpstr>
      <vt:lpstr>Calibri</vt:lpstr>
      <vt:lpstr>Roboto Regular</vt:lpstr>
      <vt:lpstr>思源黑体 CN Regular</vt:lpstr>
      <vt:lpstr>仿宋</vt:lpstr>
      <vt:lpstr>Wingdings 2</vt:lpstr>
      <vt:lpstr>新宋体</vt:lpstr>
      <vt:lpstr>华文新魏</vt:lpstr>
      <vt:lpstr>Segoe Print</vt:lpstr>
      <vt:lpstr>自定义设计方案</vt:lpstr>
      <vt:lpstr>1_Office 主题​​</vt:lpstr>
      <vt:lpstr>应用文写作</vt:lpstr>
      <vt:lpstr>目录</vt:lpstr>
      <vt:lpstr>第一节 应用文概述 第二节 应用文的写作要素</vt:lpstr>
      <vt:lpstr>PowerPoint 演示文稿</vt:lpstr>
      <vt:lpstr>第一节 应用文概述</vt:lpstr>
      <vt:lpstr>一、应用文的概念与特点</vt:lpstr>
      <vt:lpstr>PowerPoint 演示文稿</vt:lpstr>
      <vt:lpstr>PowerPoint 演示文稿</vt:lpstr>
      <vt:lpstr>应用文与文学文的区别</vt:lpstr>
      <vt:lpstr>一、应用文的概念与特点</vt:lpstr>
      <vt:lpstr>二、应用文的分类</vt:lpstr>
      <vt:lpstr>三、应用文的作用</vt:lpstr>
      <vt:lpstr>课堂练习：讨论为什么要学习应用文写作？</vt:lpstr>
      <vt:lpstr>PowerPoint 演示文稿</vt:lpstr>
      <vt:lpstr>感谢观看</vt:lpstr>
      <vt:lpstr>第一节 应用文概述 第二节 应用文的写作要素</vt:lpstr>
      <vt:lpstr>PowerPoint 演示文稿</vt:lpstr>
      <vt:lpstr>第二节 应用文写作要素</vt:lpstr>
      <vt:lpstr>一、主旨</vt:lpstr>
      <vt:lpstr>一、主旨</vt:lpstr>
      <vt:lpstr>一、主旨</vt:lpstr>
      <vt:lpstr>二、材料</vt:lpstr>
      <vt:lpstr>二、材料</vt:lpstr>
      <vt:lpstr>PowerPoint 演示文稿</vt:lpstr>
      <vt:lpstr>课堂练习</vt:lpstr>
      <vt:lpstr>课堂练习</vt:lpstr>
      <vt:lpstr>课堂练习</vt:lpstr>
      <vt:lpstr>课堂练习</vt:lpstr>
      <vt:lpstr>课堂练习</vt:lpstr>
      <vt:lpstr>课堂练习</vt:lpstr>
      <vt:lpstr>PowerPoint 演示文稿</vt:lpstr>
      <vt:lpstr>三、结构</vt:lpstr>
      <vt:lpstr>三、结构</vt:lpstr>
      <vt:lpstr>三、结构</vt:lpstr>
      <vt:lpstr>三、结构</vt:lpstr>
      <vt:lpstr>三、结构</vt:lpstr>
      <vt:lpstr>三、结构</vt:lpstr>
      <vt:lpstr>PowerPoint 演示文稿</vt:lpstr>
      <vt:lpstr>PowerPoint 演示文稿</vt:lpstr>
      <vt:lpstr>四、语言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课堂练习</vt:lpstr>
      <vt:lpstr>课堂练习</vt:lpstr>
      <vt:lpstr>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leland</cp:lastModifiedBy>
  <cp:revision>186</cp:revision>
  <dcterms:created xsi:type="dcterms:W3CDTF">2019-06-19T02:08:00Z</dcterms:created>
  <dcterms:modified xsi:type="dcterms:W3CDTF">2025-05-06T11:04:32Z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00CF4253D8144E2785BA538894FC578B_11</vt:lpwstr>
  </property>
</Properties>
</file>