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media/image10.svg" ContentType="image/svg+xml"/>
  <Override PartName="/ppt/media/image2.svg" ContentType="image/svg+xml"/>
  <Override PartName="/ppt/media/image22.svg" ContentType="image/svg+xml"/>
  <Override PartName="/ppt/media/image24.svg" ContentType="image/svg+xml"/>
  <Override PartName="/ppt/media/image26.svg" ContentType="image/svg+xml"/>
  <Override PartName="/ppt/media/image33.svg" ContentType="image/svg+xml"/>
  <Override PartName="/ppt/media/image35.svg" ContentType="image/svg+xml"/>
  <Override PartName="/ppt/media/image37.svg" ContentType="image/svg+xml"/>
  <Override PartName="/ppt/media/image40.svg" ContentType="image/svg+xml"/>
  <Override PartName="/ppt/media/image42.svg" ContentType="image/svg+xml"/>
  <Override PartName="/ppt/media/image44.svg" ContentType="image/svg+xml"/>
  <Override PartName="/ppt/media/image47.svg" ContentType="image/svg+xml"/>
  <Override PartName="/ppt/media/image49.svg" ContentType="image/svg+xml"/>
  <Override PartName="/ppt/media/image51.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9"/>
  </p:notesMasterIdLst>
  <p:sldIdLst>
    <p:sldId id="316" r:id="rId4"/>
    <p:sldId id="317" r:id="rId5"/>
    <p:sldId id="318" r:id="rId6"/>
    <p:sldId id="319" r:id="rId7"/>
    <p:sldId id="320" r:id="rId8"/>
    <p:sldId id="321" r:id="rId10"/>
    <p:sldId id="322" r:id="rId11"/>
    <p:sldId id="323" r:id="rId12"/>
    <p:sldId id="324" r:id="rId13"/>
    <p:sldId id="325" r:id="rId14"/>
    <p:sldId id="326" r:id="rId15"/>
    <p:sldId id="372" r:id="rId16"/>
    <p:sldId id="328" r:id="rId17"/>
    <p:sldId id="329" r:id="rId18"/>
    <p:sldId id="335" r:id="rId19"/>
    <p:sldId id="387" r:id="rId20"/>
    <p:sldId id="351" r:id="rId21"/>
    <p:sldId id="388" r:id="rId22"/>
    <p:sldId id="389" r:id="rId23"/>
    <p:sldId id="390" r:id="rId24"/>
    <p:sldId id="391" r:id="rId25"/>
    <p:sldId id="392" r:id="rId26"/>
    <p:sldId id="341" r:id="rId27"/>
    <p:sldId id="381" r:id="rId28"/>
    <p:sldId id="385" r:id="rId29"/>
    <p:sldId id="342" r:id="rId30"/>
    <p:sldId id="344" r:id="rId31"/>
    <p:sldId id="349" r:id="rId32"/>
    <p:sldId id="363" r:id="rId33"/>
    <p:sldId id="369" r:id="rId34"/>
    <p:sldId id="370" r:id="rId35"/>
    <p:sldId id="393" r:id="rId36"/>
    <p:sldId id="394" r:id="rId37"/>
    <p:sldId id="395" r:id="rId38"/>
    <p:sldId id="396" r:id="rId39"/>
    <p:sldId id="397" r:id="rId40"/>
    <p:sldId id="345" r:id="rId41"/>
    <p:sldId id="354" r:id="rId42"/>
    <p:sldId id="413" r:id="rId43"/>
    <p:sldId id="425" r:id="rId44"/>
    <p:sldId id="414" r:id="rId45"/>
    <p:sldId id="415" r:id="rId46"/>
    <p:sldId id="416" r:id="rId47"/>
    <p:sldId id="417" r:id="rId48"/>
    <p:sldId id="419" r:id="rId49"/>
    <p:sldId id="418" r:id="rId50"/>
    <p:sldId id="362" r:id="rId51"/>
    <p:sldId id="420" r:id="rId52"/>
    <p:sldId id="421" r:id="rId53"/>
    <p:sldId id="424" r:id="rId54"/>
    <p:sldId id="426" r:id="rId55"/>
    <p:sldId id="371" r:id="rId56"/>
  </p:sldIdLst>
  <p:sldSz cx="12192000" cy="6858000"/>
  <p:notesSz cx="6858000" cy="9144000"/>
  <p:embeddedFontLst>
    <p:embeddedFont>
      <p:font typeface="微软雅黑" panose="020B0503020204020204" charset="-122"/>
      <p:regular r:id="rId61"/>
    </p:embeddedFont>
    <p:embeddedFont>
      <p:font typeface="汉仪正圆-75W" panose="00020600040101010101" charset="-122"/>
      <p:bold r:id="rId62"/>
    </p:embeddedFont>
    <p:embeddedFont>
      <p:font typeface="Calibri" panose="020F0502020204030204" charset="0"/>
      <p:regular r:id="rId63"/>
      <p:bold r:id="rId64"/>
      <p:italic r:id="rId65"/>
      <p:boldItalic r:id="rId66"/>
    </p:embeddedFont>
    <p:embeddedFont>
      <p:font typeface="仿宋" panose="02010609060101010101" pitchFamily="49" charset="-122"/>
      <p:regular r:id="rId67"/>
    </p:embeddedFont>
    <p:embeddedFont>
      <p:font typeface="华文新魏" panose="02010800040101010101" pitchFamily="2" charset="-122"/>
      <p:regular r:id="rId68"/>
    </p:embeddedFont>
  </p:embeddedFontLst>
  <p:custDataLst>
    <p:tags r:id="rId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9" userDrawn="1">
          <p15:clr>
            <a:srgbClr val="A4A3A4"/>
          </p15:clr>
        </p15:guide>
        <p15:guide id="2" pos="384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Yue" initials="X"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83" d="100"/>
          <a:sy n="83" d="100"/>
        </p:scale>
        <p:origin x="667" y="62"/>
      </p:cViewPr>
      <p:guideLst>
        <p:guide orient="horz" pos="2049"/>
        <p:guide pos="384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9" Type="http://schemas.openxmlformats.org/officeDocument/2006/relationships/tags" Target="tags/tag734.xml"/><Relationship Id="rId68" Type="http://schemas.openxmlformats.org/officeDocument/2006/relationships/font" Target="fonts/font8.fntdata"/><Relationship Id="rId67" Type="http://schemas.openxmlformats.org/officeDocument/2006/relationships/font" Target="fonts/font7.fntdata"/><Relationship Id="rId66" Type="http://schemas.openxmlformats.org/officeDocument/2006/relationships/font" Target="fonts/font6.fntdata"/><Relationship Id="rId65" Type="http://schemas.openxmlformats.org/officeDocument/2006/relationships/font" Target="fonts/font5.fntdata"/><Relationship Id="rId64" Type="http://schemas.openxmlformats.org/officeDocument/2006/relationships/font" Target="fonts/font4.fntdata"/><Relationship Id="rId63" Type="http://schemas.openxmlformats.org/officeDocument/2006/relationships/font" Target="fonts/font3.fntdata"/><Relationship Id="rId62" Type="http://schemas.openxmlformats.org/officeDocument/2006/relationships/font" Target="fonts/font2.fntdata"/><Relationship Id="rId61" Type="http://schemas.openxmlformats.org/officeDocument/2006/relationships/font" Target="fonts/font1.fntdata"/><Relationship Id="rId60" Type="http://schemas.openxmlformats.org/officeDocument/2006/relationships/commentAuthors" Target="commentAuthors.xml"/><Relationship Id="rId6" Type="http://schemas.openxmlformats.org/officeDocument/2006/relationships/slide" Target="slides/slide3.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image" Target="../media/image3.png"/><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image" Target="../media/image4.png"/><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image" Target="../media/image5.png"/><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image" Target="../media/image6.png"/><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3"/>
            </p:custDataLst>
          </p:nvPr>
        </p:nvSpPr>
        <p:spPr>
          <a:xfrm>
            <a:off x="1372418" y="5112231"/>
            <a:ext cx="398124" cy="398124"/>
          </a:xfrm>
          <a:prstGeom prst="ellipse">
            <a:avLst/>
          </a:prstGeom>
          <a:solidFill>
            <a:schemeClr val="accent1">
              <a:lumMod val="75000"/>
            </a:schemeClr>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形 79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16200000">
            <a:off x="1498053" y="5242711"/>
            <a:ext cx="159976" cy="135786"/>
          </a:xfrm>
          <a:prstGeom prst="rect">
            <a:avLst/>
          </a:prstGeom>
        </p:spPr>
      </p:pic>
      <p:sp>
        <p:nvSpPr>
          <p:cNvPr id="12" name="任意多边形: 形状 11"/>
          <p:cNvSpPr/>
          <p:nvPr userDrawn="1">
            <p:custDataLst>
              <p:tags r:id="rId7"/>
            </p:custDataLst>
          </p:nvPr>
        </p:nvSpPr>
        <p:spPr>
          <a:xfrm rot="5400000" flipV="1">
            <a:off x="11429928" y="726785"/>
            <a:ext cx="219788" cy="58431"/>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13" name="任意多边形: 形状 12"/>
          <p:cNvSpPr/>
          <p:nvPr userDrawn="1">
            <p:custDataLst>
              <p:tags r:id="rId8"/>
            </p:custDataLst>
          </p:nvPr>
        </p:nvSpPr>
        <p:spPr>
          <a:xfrm>
            <a:off x="7779158" y="1473343"/>
            <a:ext cx="4412842" cy="5384657"/>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alpha val="50000"/>
                </a:schemeClr>
              </a:gs>
              <a:gs pos="100000">
                <a:schemeClr val="bg2">
                  <a:alpha val="75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15" name="任意多边形: 形状 14"/>
          <p:cNvSpPr/>
          <p:nvPr userDrawn="1">
            <p:custDataLst>
              <p:tags r:id="rId9"/>
            </p:custDataLst>
          </p:nvPr>
        </p:nvSpPr>
        <p:spPr>
          <a:xfrm>
            <a:off x="0"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53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pic>
        <p:nvPicPr>
          <p:cNvPr id="17" name="图片 16"/>
          <p:cNvPicPr>
            <a:picLocks noChangeAspect="1"/>
          </p:cNvPicPr>
          <p:nvPr userDrawn="1">
            <p:custDataLst>
              <p:tags r:id="rId10"/>
            </p:custDataLst>
          </p:nvPr>
        </p:nvPicPr>
        <p:blipFill rotWithShape="1">
          <a:blip r:embed="rId11"/>
          <a:srcRect l="15079" t="17171" r="45790" b="7436"/>
          <a:stretch>
            <a:fillRect/>
          </a:stretch>
        </p:blipFill>
        <p:spPr>
          <a:xfrm>
            <a:off x="7287854" y="1282190"/>
            <a:ext cx="3773318" cy="4545898"/>
          </a:xfrm>
          <a:prstGeom prst="rect">
            <a:avLst/>
          </a:prstGeom>
          <a:effectLst/>
        </p:spPr>
      </p:pic>
      <p:sp>
        <p:nvSpPr>
          <p:cNvPr id="4" name="日期占位符 3"/>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4"/>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5"/>
            </p:custDataLst>
          </p:nvPr>
        </p:nvSpPr>
        <p:spPr>
          <a:xfrm>
            <a:off x="1239765" y="504000"/>
            <a:ext cx="2880000" cy="504000"/>
          </a:xfrm>
        </p:spPr>
        <p:txBody>
          <a:bodyPr wrap="square" anchor="ctr">
            <a:normAutofit/>
          </a:bodyPr>
          <a:lstStyle>
            <a:lvl1pPr marL="0" indent="0">
              <a:lnSpc>
                <a:spcPct val="100000"/>
              </a:lnSpc>
              <a:buNone/>
              <a:defRPr sz="1800">
                <a:solidFill>
                  <a:schemeClr val="tx1">
                    <a:alpha val="70000"/>
                  </a:schemeClr>
                </a:solidFill>
              </a:defRPr>
            </a:lvl1pPr>
          </a:lstStyle>
          <a:p>
            <a:pPr lvl="0"/>
            <a:r>
              <a:rPr lang="zh-CN" altLang="en-US" dirty="0"/>
              <a:t>公司名</a:t>
            </a:r>
            <a:endParaRPr lang="zh-CN" altLang="en-US" dirty="0"/>
          </a:p>
        </p:txBody>
      </p:sp>
      <p:sp>
        <p:nvSpPr>
          <p:cNvPr id="18" name="年号占位符 8"/>
          <p:cNvSpPr>
            <a:spLocks noGrp="1"/>
          </p:cNvSpPr>
          <p:nvPr>
            <p:ph type="body" sz="quarter" idx="15" hasCustomPrompt="1"/>
            <p:custDataLst>
              <p:tags r:id="rId16"/>
            </p:custDataLst>
          </p:nvPr>
        </p:nvSpPr>
        <p:spPr>
          <a:xfrm>
            <a:off x="8473800" y="504000"/>
            <a:ext cx="2880000" cy="504000"/>
          </a:xfrm>
        </p:spPr>
        <p:txBody>
          <a:bodyPr wrap="square" anchor="ctr">
            <a:normAutofit/>
          </a:bodyPr>
          <a:lstStyle>
            <a:lvl1pPr marL="0" indent="0" algn="r">
              <a:lnSpc>
                <a:spcPct val="100000"/>
              </a:lnSpc>
              <a:buNone/>
              <a:defRPr sz="1800">
                <a:solidFill>
                  <a:schemeClr val="tx1">
                    <a:alpha val="70000"/>
                  </a:schemeClr>
                </a:solidFill>
              </a:defRPr>
            </a:lvl1pPr>
          </a:lstStyle>
          <a:p>
            <a:pPr lvl="0"/>
            <a:r>
              <a:rPr lang="zh-CN" altLang="en-US" dirty="0"/>
              <a:t>年号</a:t>
            </a:r>
            <a:endParaRPr lang="zh-CN" altLang="en-US" dirty="0"/>
          </a:p>
        </p:txBody>
      </p:sp>
      <p:sp>
        <p:nvSpPr>
          <p:cNvPr id="2" name="标题 1"/>
          <p:cNvSpPr>
            <a:spLocks noGrp="1"/>
          </p:cNvSpPr>
          <p:nvPr>
            <p:ph type="ctrTitle"/>
            <p:custDataLst>
              <p:tags r:id="rId17"/>
            </p:custDataLst>
          </p:nvPr>
        </p:nvSpPr>
        <p:spPr>
          <a:xfrm>
            <a:off x="1239767" y="1473505"/>
            <a:ext cx="6001026" cy="2676059"/>
          </a:xfrm>
        </p:spPr>
        <p:txBody>
          <a:bodyPr wrap="square" anchor="b">
            <a:normAutofit/>
          </a:bodyPr>
          <a:lstStyle>
            <a:lvl1pPr algn="l">
              <a:lnSpc>
                <a:spcPct val="100000"/>
              </a:lnSpc>
              <a:defRPr sz="6000">
                <a:solidFill>
                  <a:schemeClr val="tx2"/>
                </a:solidFill>
              </a:defRPr>
            </a:lvl1pPr>
          </a:lstStyle>
          <a:p>
            <a:r>
              <a:rPr lang="zh-CN" altLang="en-US" dirty="0"/>
              <a:t>单击此处编辑母版标题样式</a:t>
            </a:r>
            <a:endParaRPr lang="zh-CN" altLang="en-US" dirty="0"/>
          </a:p>
        </p:txBody>
      </p:sp>
      <p:sp>
        <p:nvSpPr>
          <p:cNvPr id="24" name="署名占位符 10"/>
          <p:cNvSpPr>
            <a:spLocks noGrp="1"/>
          </p:cNvSpPr>
          <p:nvPr>
            <p:ph type="body" sz="quarter" idx="17" hasCustomPrompt="1"/>
            <p:custDataLst>
              <p:tags r:id="rId18"/>
            </p:custDataLst>
          </p:nvPr>
        </p:nvSpPr>
        <p:spPr>
          <a:xfrm>
            <a:off x="1878619" y="5058604"/>
            <a:ext cx="2880000" cy="504000"/>
          </a:xfrm>
          <a:prstGeom prst="roundRect">
            <a:avLst>
              <a:gd name="adj" fmla="val 50000"/>
            </a:avLst>
          </a:prstGeom>
          <a:gradFill>
            <a:gsLst>
              <a:gs pos="0">
                <a:schemeClr val="accent1">
                  <a:alpha val="0"/>
                </a:schemeClr>
              </a:gs>
              <a:gs pos="76000">
                <a:schemeClr val="accent1"/>
              </a:gs>
            </a:gsLst>
            <a:lin ang="10800000" scaled="0"/>
          </a:gradFill>
        </p:spPr>
        <p:txBody>
          <a:bodyPr wrap="square" anchor="ctr">
            <a:normAutofit/>
          </a:bodyPr>
          <a:lstStyle>
            <a:lvl1pPr marL="360045" indent="0" algn="l" eaLnBrk="1" fontAlgn="auto" latinLnBrk="0" hangingPunct="1">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7999"/>
          </a:xfrm>
          <a:prstGeom prst="rect">
            <a:avLst/>
          </a:prstGeom>
          <a:gradFill flip="none" rotWithShape="1">
            <a:gsLst>
              <a:gs pos="0">
                <a:schemeClr val="accent1">
                  <a:alpha val="0"/>
                </a:schemeClr>
              </a:gs>
              <a:gs pos="88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 name="矩形 3"/>
          <p:cNvSpPr/>
          <p:nvPr userDrawn="1">
            <p:custDataLst>
              <p:tags r:id="rId3"/>
            </p:custDataLst>
          </p:nvPr>
        </p:nvSpPr>
        <p:spPr>
          <a:xfrm flipH="1">
            <a:off x="0" y="6326116"/>
            <a:ext cx="12191999" cy="531884"/>
          </a:xfrm>
          <a:prstGeom prst="rect">
            <a:avLst/>
          </a:prstGeom>
          <a:gradFill flip="none" rotWithShape="1">
            <a:gsLst>
              <a:gs pos="0">
                <a:schemeClr val="bg2">
                  <a:alpha val="0"/>
                </a:schemeClr>
              </a:gs>
              <a:gs pos="100000">
                <a:schemeClr val="bg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userDrawn="1">
            <p:custDataLst>
              <p:tags r:id="rId4"/>
            </p:custDataLst>
          </p:nvPr>
        </p:nvSpPr>
        <p:spPr>
          <a:xfrm flipV="1">
            <a:off x="831531" y="6561763"/>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10" name="任意多边形: 形状 9"/>
          <p:cNvSpPr/>
          <p:nvPr userDrawn="1">
            <p:custDataLst>
              <p:tags r:id="rId5"/>
            </p:custDataLst>
          </p:nvPr>
        </p:nvSpPr>
        <p:spPr>
          <a:xfrm flipH="1">
            <a:off x="10572372" y="0"/>
            <a:ext cx="1619628" cy="1616166"/>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alpha val="0"/>
                  <a:lumMod val="50000"/>
                  <a:lumOff val="50000"/>
                </a:schemeClr>
              </a:gs>
              <a:gs pos="100000">
                <a:schemeClr val="accent1">
                  <a:lumMod val="20000"/>
                  <a:lumOff val="80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6"/>
            </p:custDataLst>
          </p:nvPr>
        </p:nvPicPr>
        <p:blipFill rotWithShape="1">
          <a:blip r:embed="rId7"/>
          <a:srcRect l="9710" r="14517" b="15557"/>
          <a:stretch>
            <a:fillRect/>
          </a:stretch>
        </p:blipFill>
        <p:spPr>
          <a:xfrm>
            <a:off x="9437348" y="132972"/>
            <a:ext cx="2164821" cy="1508536"/>
          </a:xfrm>
          <a:prstGeom prst="rect">
            <a:avLst/>
          </a:prstGeom>
        </p:spPr>
      </p:pic>
      <p:sp>
        <p:nvSpPr>
          <p:cNvPr id="2" name="标题 1"/>
          <p:cNvSpPr>
            <a:spLocks noGrp="1"/>
          </p:cNvSpPr>
          <p:nvPr>
            <p:ph type="title" hasCustomPrompt="1"/>
            <p:custDataLst>
              <p:tags r:id="rId8"/>
            </p:custDataLst>
          </p:nvPr>
        </p:nvSpPr>
        <p:spPr>
          <a:xfrm>
            <a:off x="839788" y="565200"/>
            <a:ext cx="1755775" cy="1081088"/>
          </a:xfrm>
        </p:spPr>
        <p:txBody>
          <a:bodyPr wrap="square" anchor="b">
            <a:normAutofit/>
          </a:bodyPr>
          <a:lstStyle>
            <a:lvl1pPr>
              <a:defRPr sz="6000"/>
            </a:lvl1pPr>
          </a:lstStyle>
          <a:p>
            <a:r>
              <a:rPr lang="zh-CN" altLang="en-US" dirty="0"/>
              <a:t>标题</a:t>
            </a:r>
            <a:endParaRPr lang="zh-CN" altLang="en-US" dirty="0"/>
          </a:p>
        </p:txBody>
      </p:sp>
      <p:sp>
        <p:nvSpPr>
          <p:cNvPr id="7"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dirty="0"/>
          </a:p>
        </p:txBody>
      </p:sp>
      <p:sp>
        <p:nvSpPr>
          <p:cNvPr id="8" name="页脚占位符 4"/>
          <p:cNvSpPr>
            <a:spLocks noGrp="1"/>
          </p:cNvSpPr>
          <p:nvPr>
            <p:ph type="ftr" sz="quarter" idx="11"/>
            <p:custDataLst>
              <p:tags r:id="rId10"/>
            </p:custDataLst>
          </p:nvPr>
        </p:nvSpPr>
        <p:spPr/>
        <p:txBody>
          <a:bodyPr/>
          <a:lstStyle/>
          <a:p>
            <a:endParaRPr lang="zh-CN" altLang="en-US"/>
          </a:p>
        </p:txBody>
      </p:sp>
      <p:sp>
        <p:nvSpPr>
          <p:cNvPr id="9" name="灯片编号占位符 5"/>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0" name="任意多边形: 形状 9"/>
          <p:cNvSpPr/>
          <p:nvPr userDrawn="1">
            <p:custDataLst>
              <p:tags r:id="rId3"/>
            </p:custDataLst>
          </p:nvPr>
        </p:nvSpPr>
        <p:spPr>
          <a:xfrm flipH="1" flipV="1">
            <a:off x="0" y="0"/>
            <a:ext cx="4412842" cy="5384657"/>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gs>
              <a:gs pos="61000">
                <a:schemeClr val="bg2">
                  <a:alpha val="82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4"/>
            </p:custDataLst>
          </p:nvPr>
        </p:nvPicPr>
        <p:blipFill rotWithShape="1">
          <a:blip r:embed="rId5"/>
          <a:srcRect l="21302" t="13702" r="16670"/>
          <a:stretch>
            <a:fillRect/>
          </a:stretch>
        </p:blipFill>
        <p:spPr>
          <a:xfrm>
            <a:off x="642578" y="1292489"/>
            <a:ext cx="5021039" cy="4367996"/>
          </a:xfrm>
          <a:prstGeom prst="rect">
            <a:avLst/>
          </a:prstGeom>
        </p:spPr>
      </p:pic>
      <p:sp>
        <p:nvSpPr>
          <p:cNvPr id="13" name="任意多边形: 形状 12"/>
          <p:cNvSpPr/>
          <p:nvPr userDrawn="1">
            <p:custDataLst>
              <p:tags r:id="rId6"/>
            </p:custDataLst>
          </p:nvPr>
        </p:nvSpPr>
        <p:spPr>
          <a:xfrm rot="5400000" flipH="1">
            <a:off x="10932431" y="5598431"/>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solidFill>
            <a:srgbClr val="FFFFFF">
              <a:alpha val="3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4" name="任意多边形: 形状 13"/>
          <p:cNvSpPr/>
          <p:nvPr userDrawn="1">
            <p:custDataLst>
              <p:tags r:id="rId7"/>
            </p:custDataLst>
          </p:nvPr>
        </p:nvSpPr>
        <p:spPr>
          <a:xfrm rot="10800000" flipV="1">
            <a:off x="10415489" y="903272"/>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2" name="标题 1"/>
          <p:cNvSpPr>
            <a:spLocks noGrp="1"/>
          </p:cNvSpPr>
          <p:nvPr>
            <p:ph type="title"/>
            <p:custDataLst>
              <p:tags r:id="rId8"/>
            </p:custDataLst>
          </p:nvPr>
        </p:nvSpPr>
        <p:spPr>
          <a:xfrm>
            <a:off x="5663618" y="3383257"/>
            <a:ext cx="5106563" cy="2165438"/>
          </a:xfrm>
        </p:spPr>
        <p:txBody>
          <a:bodyPr wrap="square" anchor="t" anchorCtr="0">
            <a:normAutofit/>
          </a:bodyPr>
          <a:lstStyle>
            <a:lvl1pPr algn="r">
              <a:defRPr sz="5400"/>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9"/>
            </p:custDataLst>
          </p:nvPr>
        </p:nvSpPr>
        <p:spPr>
          <a:xfrm>
            <a:off x="5663618" y="1506212"/>
            <a:ext cx="5106563" cy="1740519"/>
          </a:xfrm>
          <a:noFill/>
        </p:spPr>
        <p:txBody>
          <a:bodyPr wrap="none" lIns="0" tIns="0" rIns="0" bIns="0" rtlCol="0" anchor="b" anchorCtr="0">
            <a:normAutofit/>
          </a:bodyPr>
          <a:lstStyle>
            <a:lvl1pPr marL="0" indent="0" algn="r">
              <a:buNone/>
              <a:defRPr lang="zh-CN" altLang="en-US" sz="8800" b="1" dirty="0">
                <a:gradFill flip="none" rotWithShape="1">
                  <a:gsLst>
                    <a:gs pos="28000">
                      <a:schemeClr val="accent1"/>
                    </a:gs>
                    <a:gs pos="75000">
                      <a:schemeClr val="accent1">
                        <a:lumMod val="75000"/>
                      </a:schemeClr>
                    </a:gs>
                  </a:gsLst>
                  <a:lin ang="2700000" scaled="1"/>
                  <a:tileRect/>
                </a:gradFill>
                <a:latin typeface="+mj-ea"/>
                <a:ea typeface="+mj-ea"/>
              </a:defRPr>
            </a:lvl1pPr>
          </a:lstStyle>
          <a:p>
            <a:pPr marL="0" lvl="0" algn="r">
              <a:lnSpc>
                <a:spcPct val="100000"/>
              </a:lnSpc>
            </a:pPr>
            <a:r>
              <a:rPr lang="zh-CN" altLang="en-US" dirty="0"/>
              <a:t>节编号</a:t>
            </a:r>
            <a:endParaRPr lang="zh-CN" altLang="en-US" dirty="0"/>
          </a:p>
        </p:txBody>
      </p:sp>
      <p:sp>
        <p:nvSpPr>
          <p:cNvPr id="4" name="日期占位符 4"/>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1"/>
            </p:custDataLst>
          </p:nvPr>
        </p:nvSpPr>
        <p:spPr/>
        <p:txBody>
          <a:bodyPr/>
          <a:lstStyle/>
          <a:p>
            <a:endParaRPr lang="zh-CN" altLang="en-US"/>
          </a:p>
        </p:txBody>
      </p:sp>
      <p:sp>
        <p:nvSpPr>
          <p:cNvPr id="6" name="灯片编号占位符 6"/>
          <p:cNvSpPr>
            <a:spLocks noGrp="1"/>
          </p:cNvSpPr>
          <p:nvPr>
            <p:ph type="sldNum" sz="quarter" idx="12"/>
            <p:custDataLst>
              <p:tags r:id="rId12"/>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8" name="任意多边形: 形状 7"/>
          <p:cNvSpPr/>
          <p:nvPr userDrawn="1">
            <p:custDataLst>
              <p:tags r:id="rId3"/>
            </p:custDataLst>
          </p:nvPr>
        </p:nvSpPr>
        <p:spPr>
          <a:xfrm>
            <a:off x="6511813" y="0"/>
            <a:ext cx="5680187" cy="6858000"/>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alpha val="50000"/>
                </a:schemeClr>
              </a:gs>
              <a:gs pos="100000">
                <a:schemeClr val="bg2">
                  <a:alpha val="75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9" name="任意多边形: 形状 8"/>
          <p:cNvSpPr/>
          <p:nvPr userDrawn="1">
            <p:custDataLst>
              <p:tags r:id="rId4"/>
            </p:custDataLst>
          </p:nvPr>
        </p:nvSpPr>
        <p:spPr>
          <a:xfrm>
            <a:off x="0"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53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5"/>
            </p:custDataLst>
          </p:nvPr>
        </p:nvPicPr>
        <p:blipFill rotWithShape="1">
          <a:blip r:embed="rId6"/>
          <a:srcRect l="23702" t="9514" r="16456" b="12361"/>
          <a:stretch>
            <a:fillRect/>
          </a:stretch>
        </p:blipFill>
        <p:spPr>
          <a:xfrm>
            <a:off x="6562500" y="1258221"/>
            <a:ext cx="4854023" cy="3962562"/>
          </a:xfrm>
          <a:prstGeom prst="rect">
            <a:avLst/>
          </a:prstGeom>
        </p:spPr>
      </p:pic>
      <p:sp>
        <p:nvSpPr>
          <p:cNvPr id="2" name="标题 1"/>
          <p:cNvSpPr>
            <a:spLocks noGrp="1"/>
          </p:cNvSpPr>
          <p:nvPr>
            <p:ph type="ctrTitle"/>
            <p:custDataLst>
              <p:tags r:id="rId7"/>
            </p:custDataLst>
          </p:nvPr>
        </p:nvSpPr>
        <p:spPr>
          <a:xfrm>
            <a:off x="1235074" y="1215661"/>
            <a:ext cx="5232511" cy="238931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8"/>
            </p:custDataLst>
          </p:nvPr>
        </p:nvSpPr>
        <p:spPr>
          <a:xfrm>
            <a:off x="1235075" y="3731331"/>
            <a:ext cx="5257799" cy="972000"/>
          </a:xfrm>
        </p:spPr>
        <p:txBody>
          <a:bodyPr wrap="square">
            <a:normAutofit/>
          </a:bodyPr>
          <a:lstStyle>
            <a:lvl1pPr marL="0" indent="0" algn="l">
              <a:lnSpc>
                <a:spcPct val="100000"/>
              </a:lnSpc>
              <a:buNone/>
              <a:defRPr sz="3200" b="1" cap="all" baseline="0">
                <a:gradFill>
                  <a:gsLst>
                    <a:gs pos="0">
                      <a:schemeClr val="accent1"/>
                    </a:gs>
                    <a:gs pos="60000">
                      <a:schemeClr val="accent1">
                        <a:lumMod val="75000"/>
                      </a:schemeClr>
                    </a:gs>
                  </a:gsLst>
                  <a:lin ang="2700000" scaled="1"/>
                </a:gra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1" Type="http://schemas.openxmlformats.org/officeDocument/2006/relationships/theme" Target="../theme/theme2.xml"/><Relationship Id="rId20" Type="http://schemas.openxmlformats.org/officeDocument/2006/relationships/tags" Target="../tags/tag148.xml"/><Relationship Id="rId2" Type="http://schemas.openxmlformats.org/officeDocument/2006/relationships/slideLayout" Target="../slideLayouts/slideLayout13.xml"/><Relationship Id="rId19" Type="http://schemas.openxmlformats.org/officeDocument/2006/relationships/tags" Target="../tags/tag147.xml"/><Relationship Id="rId18" Type="http://schemas.openxmlformats.org/officeDocument/2006/relationships/tags" Target="../tags/tag146.xml"/><Relationship Id="rId17" Type="http://schemas.openxmlformats.org/officeDocument/2006/relationships/tags" Target="../tags/tag145.xml"/><Relationship Id="rId16" Type="http://schemas.openxmlformats.org/officeDocument/2006/relationships/tags" Target="../tags/tag144.xml"/><Relationship Id="rId15" Type="http://schemas.openxmlformats.org/officeDocument/2006/relationships/tags" Target="../tags/tag143.xml"/><Relationship Id="rId14" Type="http://schemas.openxmlformats.org/officeDocument/2006/relationships/tags" Target="../tags/tag142.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1" cy="6858000"/>
          </a:xfrm>
          <a:prstGeom prst="rect">
            <a:avLst/>
          </a:prstGeom>
          <a:gradFill flip="none" rotWithShape="1">
            <a:gsLst>
              <a:gs pos="0">
                <a:schemeClr val="bg1">
                  <a:alpha val="0"/>
                </a:schemeClr>
              </a:gs>
              <a:gs pos="99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任意多边形: 形状 8"/>
          <p:cNvSpPr/>
          <p:nvPr userDrawn="1">
            <p:custDataLst>
              <p:tags r:id="rId13"/>
            </p:custDataLst>
          </p:nvPr>
        </p:nvSpPr>
        <p:spPr>
          <a:xfrm flipH="1">
            <a:off x="10931084"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34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10" name="任意多边形: 形状 9"/>
          <p:cNvSpPr/>
          <p:nvPr userDrawn="1">
            <p:custDataLst>
              <p:tags r:id="rId14"/>
            </p:custDataLst>
          </p:nvPr>
        </p:nvSpPr>
        <p:spPr>
          <a:xfrm rot="10800000" flipV="1">
            <a:off x="11016712" y="892385"/>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1" name="KSO_TEMPLATE" hidden="1"/>
          <p:cNvSpPr/>
          <p:nvPr userDrawn="1">
            <p:custDataLst>
              <p:tags r:id="rId20"/>
            </p:custDataLst>
          </p:nvPr>
        </p:nvSpPr>
        <p:spPr>
          <a:xfrm>
            <a:off x="0" y="0"/>
            <a:ext cx="0" cy="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0.xml"/><Relationship Id="rId1" Type="http://schemas.openxmlformats.org/officeDocument/2006/relationships/tags" Target="../tags/tag149.xml"/></Relationships>
</file>

<file path=ppt/slides/_rels/slide10.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3" Type="http://schemas.openxmlformats.org/officeDocument/2006/relationships/notesSlide" Target="../notesSlides/notesSlide3.xml"/><Relationship Id="rId22" Type="http://schemas.openxmlformats.org/officeDocument/2006/relationships/slideLayout" Target="../slideLayouts/slideLayout18.xml"/><Relationship Id="rId21" Type="http://schemas.openxmlformats.org/officeDocument/2006/relationships/tags" Target="../tags/tag241.xml"/><Relationship Id="rId20" Type="http://schemas.openxmlformats.org/officeDocument/2006/relationships/image" Target="../media/image15.png"/><Relationship Id="rId2" Type="http://schemas.openxmlformats.org/officeDocument/2006/relationships/tags" Target="../tags/tag223.xml"/><Relationship Id="rId19" Type="http://schemas.openxmlformats.org/officeDocument/2006/relationships/tags" Target="../tags/tag240.xml"/><Relationship Id="rId18" Type="http://schemas.openxmlformats.org/officeDocument/2006/relationships/tags" Target="../tags/tag239.xml"/><Relationship Id="rId17" Type="http://schemas.openxmlformats.org/officeDocument/2006/relationships/tags" Target="../tags/tag238.xml"/><Relationship Id="rId16" Type="http://schemas.openxmlformats.org/officeDocument/2006/relationships/tags" Target="../tags/tag237.xml"/><Relationship Id="rId15" Type="http://schemas.openxmlformats.org/officeDocument/2006/relationships/tags" Target="../tags/tag236.xml"/><Relationship Id="rId14" Type="http://schemas.openxmlformats.org/officeDocument/2006/relationships/tags" Target="../tags/tag235.xml"/><Relationship Id="rId13" Type="http://schemas.openxmlformats.org/officeDocument/2006/relationships/tags" Target="../tags/tag234.xml"/><Relationship Id="rId12" Type="http://schemas.openxmlformats.org/officeDocument/2006/relationships/tags" Target="../tags/tag233.xml"/><Relationship Id="rId11" Type="http://schemas.openxmlformats.org/officeDocument/2006/relationships/tags" Target="../tags/tag232.xml"/><Relationship Id="rId10" Type="http://schemas.openxmlformats.org/officeDocument/2006/relationships/tags" Target="../tags/tag231.xml"/><Relationship Id="rId1" Type="http://schemas.openxmlformats.org/officeDocument/2006/relationships/tags" Target="../tags/tag222.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2.xml"/><Relationship Id="rId2" Type="http://schemas.openxmlformats.org/officeDocument/2006/relationships/tags" Target="../tags/tag243.xml"/><Relationship Id="rId1" Type="http://schemas.openxmlformats.org/officeDocument/2006/relationships/tags" Target="../tags/tag242.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s>
</file>

<file path=ppt/slides/_rels/slide13.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tags" Target="../tags/tag248.xml"/><Relationship Id="rId15" Type="http://schemas.openxmlformats.org/officeDocument/2006/relationships/slideLayout" Target="../slideLayouts/slideLayout19.xml"/><Relationship Id="rId14" Type="http://schemas.openxmlformats.org/officeDocument/2006/relationships/tags" Target="../tags/tag260.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tags" Target="../tags/tag247.xml"/></Relationships>
</file>

<file path=ppt/slides/_rels/slide14.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6" Type="http://schemas.openxmlformats.org/officeDocument/2006/relationships/notesSlide" Target="../notesSlides/notesSlide5.xml"/><Relationship Id="rId15" Type="http://schemas.openxmlformats.org/officeDocument/2006/relationships/slideLayout" Target="../slideLayouts/slideLayout18.xml"/><Relationship Id="rId14" Type="http://schemas.openxmlformats.org/officeDocument/2006/relationships/tags" Target="../tags/tag272.xml"/><Relationship Id="rId13" Type="http://schemas.openxmlformats.org/officeDocument/2006/relationships/image" Target="../media/image17.png"/><Relationship Id="rId12" Type="http://schemas.openxmlformats.org/officeDocument/2006/relationships/tags" Target="../tags/tag271.xml"/><Relationship Id="rId11" Type="http://schemas.openxmlformats.org/officeDocument/2006/relationships/image" Target="../media/image16.png"/><Relationship Id="rId10" Type="http://schemas.openxmlformats.org/officeDocument/2006/relationships/tags" Target="../tags/tag270.xml"/><Relationship Id="rId1" Type="http://schemas.openxmlformats.org/officeDocument/2006/relationships/tags" Target="../tags/tag261.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276.xml"/><Relationship Id="rId4" Type="http://schemas.openxmlformats.org/officeDocument/2006/relationships/image" Target="../media/image14.png"/><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s>
</file>

<file path=ppt/slides/_rels/slide16.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2" Type="http://schemas.openxmlformats.org/officeDocument/2006/relationships/slideLayout" Target="../slideLayouts/slideLayout13.xml"/><Relationship Id="rId21" Type="http://schemas.openxmlformats.org/officeDocument/2006/relationships/tags" Target="../tags/tag297.xml"/><Relationship Id="rId20" Type="http://schemas.openxmlformats.org/officeDocument/2006/relationships/tags" Target="../tags/tag296.xml"/><Relationship Id="rId2" Type="http://schemas.openxmlformats.org/officeDocument/2006/relationships/tags" Target="../tags/tag278.xml"/><Relationship Id="rId19" Type="http://schemas.openxmlformats.org/officeDocument/2006/relationships/tags" Target="../tags/tag295.xml"/><Relationship Id="rId18" Type="http://schemas.openxmlformats.org/officeDocument/2006/relationships/tags" Target="../tags/tag294.xml"/><Relationship Id="rId17" Type="http://schemas.openxmlformats.org/officeDocument/2006/relationships/tags" Target="../tags/tag293.xml"/><Relationship Id="rId16" Type="http://schemas.openxmlformats.org/officeDocument/2006/relationships/tags" Target="../tags/tag292.xml"/><Relationship Id="rId15" Type="http://schemas.openxmlformats.org/officeDocument/2006/relationships/tags" Target="../tags/tag291.xml"/><Relationship Id="rId14" Type="http://schemas.openxmlformats.org/officeDocument/2006/relationships/tags" Target="../tags/tag290.xml"/><Relationship Id="rId13" Type="http://schemas.openxmlformats.org/officeDocument/2006/relationships/tags" Target="../tags/tag289.xml"/><Relationship Id="rId12" Type="http://schemas.openxmlformats.org/officeDocument/2006/relationships/tags" Target="../tags/tag28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tags" Target="../tags/tag277.xml"/></Relationships>
</file>

<file path=ppt/slides/_rels/slide17.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6" Type="http://schemas.openxmlformats.org/officeDocument/2006/relationships/slideLayout" Target="../slideLayouts/slideLayout13.xml"/><Relationship Id="rId15" Type="http://schemas.openxmlformats.org/officeDocument/2006/relationships/tags" Target="../tags/tag310.xml"/><Relationship Id="rId14" Type="http://schemas.openxmlformats.org/officeDocument/2006/relationships/image" Target="../media/image19.png"/><Relationship Id="rId13" Type="http://schemas.openxmlformats.org/officeDocument/2006/relationships/image" Target="../media/image18.png"/><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tags" Target="../tags/tag298.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2.xml"/><Relationship Id="rId2" Type="http://schemas.openxmlformats.org/officeDocument/2006/relationships/tags" Target="../tags/tag312.xml"/><Relationship Id="rId1" Type="http://schemas.openxmlformats.org/officeDocument/2006/relationships/tags" Target="../tags/tag311.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315.xml"/><Relationship Id="rId2" Type="http://schemas.openxmlformats.org/officeDocument/2006/relationships/tags" Target="../tags/tag314.xml"/><Relationship Id="rId1" Type="http://schemas.openxmlformats.org/officeDocument/2006/relationships/tags" Target="../tags/tag313.xml"/></Relationships>
</file>

<file path=ppt/slides/_rels/slide2.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0" Type="http://schemas.openxmlformats.org/officeDocument/2006/relationships/slideLayout" Target="../slideLayouts/slideLayout14.xml"/><Relationship Id="rId1" Type="http://schemas.openxmlformats.org/officeDocument/2006/relationships/tags" Target="../tags/tag151.xml"/></Relationships>
</file>

<file path=ppt/slides/_rels/slide20.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5" Type="http://schemas.openxmlformats.org/officeDocument/2006/relationships/slideLayout" Target="../slideLayouts/slideLayout19.xml"/><Relationship Id="rId14" Type="http://schemas.openxmlformats.org/officeDocument/2006/relationships/tags" Target="../tags/tag329.xml"/><Relationship Id="rId13" Type="http://schemas.openxmlformats.org/officeDocument/2006/relationships/tags" Target="../tags/tag328.xml"/><Relationship Id="rId12" Type="http://schemas.openxmlformats.org/officeDocument/2006/relationships/tags" Target="../tags/tag327.xml"/><Relationship Id="rId11" Type="http://schemas.openxmlformats.org/officeDocument/2006/relationships/tags" Target="../tags/tag326.xml"/><Relationship Id="rId10" Type="http://schemas.openxmlformats.org/officeDocument/2006/relationships/tags" Target="../tags/tag325.xml"/><Relationship Id="rId1" Type="http://schemas.openxmlformats.org/officeDocument/2006/relationships/tags" Target="../tags/tag316.xml"/></Relationships>
</file>

<file path=ppt/slides/_rels/slide21.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tags" Target="../tags/tag336.xml"/><Relationship Id="rId6" Type="http://schemas.openxmlformats.org/officeDocument/2006/relationships/tags" Target="../tags/tag335.xml"/><Relationship Id="rId5" Type="http://schemas.openxmlformats.org/officeDocument/2006/relationships/tags" Target="../tags/tag334.xml"/><Relationship Id="rId4" Type="http://schemas.openxmlformats.org/officeDocument/2006/relationships/tags" Target="../tags/tag333.xml"/><Relationship Id="rId3" Type="http://schemas.openxmlformats.org/officeDocument/2006/relationships/tags" Target="../tags/tag332.xml"/><Relationship Id="rId2" Type="http://schemas.openxmlformats.org/officeDocument/2006/relationships/tags" Target="../tags/tag331.xml"/><Relationship Id="rId16" Type="http://schemas.openxmlformats.org/officeDocument/2006/relationships/notesSlide" Target="../notesSlides/notesSlide7.xml"/><Relationship Id="rId15" Type="http://schemas.openxmlformats.org/officeDocument/2006/relationships/slideLayout" Target="../slideLayouts/slideLayout18.xml"/><Relationship Id="rId14" Type="http://schemas.openxmlformats.org/officeDocument/2006/relationships/tags" Target="../tags/tag341.xml"/><Relationship Id="rId13" Type="http://schemas.openxmlformats.org/officeDocument/2006/relationships/image" Target="../media/image17.png"/><Relationship Id="rId12" Type="http://schemas.openxmlformats.org/officeDocument/2006/relationships/tags" Target="../tags/tag340.xml"/><Relationship Id="rId11" Type="http://schemas.openxmlformats.org/officeDocument/2006/relationships/image" Target="../media/image16.png"/><Relationship Id="rId10" Type="http://schemas.openxmlformats.org/officeDocument/2006/relationships/tags" Target="../tags/tag339.xml"/><Relationship Id="rId1" Type="http://schemas.openxmlformats.org/officeDocument/2006/relationships/tags" Target="../tags/tag330.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345.xml"/><Relationship Id="rId4" Type="http://schemas.openxmlformats.org/officeDocument/2006/relationships/image" Target="../media/image14.png"/><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s>
</file>

<file path=ppt/slides/_rels/slide23.xml.rels><?xml version="1.0" encoding="UTF-8" standalone="yes"?>
<Relationships xmlns="http://schemas.openxmlformats.org/package/2006/relationships"><Relationship Id="rId9" Type="http://schemas.openxmlformats.org/officeDocument/2006/relationships/tags" Target="../tags/tag354.xml"/><Relationship Id="rId8" Type="http://schemas.openxmlformats.org/officeDocument/2006/relationships/tags" Target="../tags/tag353.xml"/><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3" Type="http://schemas.openxmlformats.org/officeDocument/2006/relationships/tags" Target="../tags/tag348.xml"/><Relationship Id="rId24" Type="http://schemas.openxmlformats.org/officeDocument/2006/relationships/slideLayout" Target="../slideLayouts/slideLayout13.xml"/><Relationship Id="rId23" Type="http://schemas.openxmlformats.org/officeDocument/2006/relationships/tags" Target="../tags/tag368.xml"/><Relationship Id="rId22" Type="http://schemas.openxmlformats.org/officeDocument/2006/relationships/tags" Target="../tags/tag367.xml"/><Relationship Id="rId21" Type="http://schemas.openxmlformats.org/officeDocument/2006/relationships/tags" Target="../tags/tag366.xml"/><Relationship Id="rId20" Type="http://schemas.openxmlformats.org/officeDocument/2006/relationships/tags" Target="../tags/tag365.xml"/><Relationship Id="rId2" Type="http://schemas.openxmlformats.org/officeDocument/2006/relationships/tags" Target="../tags/tag347.xml"/><Relationship Id="rId19" Type="http://schemas.openxmlformats.org/officeDocument/2006/relationships/tags" Target="../tags/tag364.xml"/><Relationship Id="rId18" Type="http://schemas.openxmlformats.org/officeDocument/2006/relationships/tags" Target="../tags/tag363.xml"/><Relationship Id="rId17" Type="http://schemas.openxmlformats.org/officeDocument/2006/relationships/tags" Target="../tags/tag362.xml"/><Relationship Id="rId16" Type="http://schemas.openxmlformats.org/officeDocument/2006/relationships/tags" Target="../tags/tag361.xml"/><Relationship Id="rId15" Type="http://schemas.openxmlformats.org/officeDocument/2006/relationships/tags" Target="../tags/tag360.xml"/><Relationship Id="rId14" Type="http://schemas.openxmlformats.org/officeDocument/2006/relationships/tags" Target="../tags/tag359.xml"/><Relationship Id="rId13" Type="http://schemas.openxmlformats.org/officeDocument/2006/relationships/tags" Target="../tags/tag358.xml"/><Relationship Id="rId12" Type="http://schemas.openxmlformats.org/officeDocument/2006/relationships/tags" Target="../tags/tag357.xml"/><Relationship Id="rId11" Type="http://schemas.openxmlformats.org/officeDocument/2006/relationships/tags" Target="../tags/tag356.xml"/><Relationship Id="rId10" Type="http://schemas.openxmlformats.org/officeDocument/2006/relationships/tags" Target="../tags/tag355.xml"/><Relationship Id="rId1" Type="http://schemas.openxmlformats.org/officeDocument/2006/relationships/tags" Target="../tags/tag346.xml"/></Relationships>
</file>

<file path=ppt/slides/_rels/slide24.xml.rels><?xml version="1.0" encoding="UTF-8" standalone="yes"?>
<Relationships xmlns="http://schemas.openxmlformats.org/package/2006/relationships"><Relationship Id="rId9" Type="http://schemas.openxmlformats.org/officeDocument/2006/relationships/tags" Target="../tags/tag377.xml"/><Relationship Id="rId8" Type="http://schemas.openxmlformats.org/officeDocument/2006/relationships/tags" Target="../tags/tag376.xml"/><Relationship Id="rId7" Type="http://schemas.openxmlformats.org/officeDocument/2006/relationships/tags" Target="../tags/tag375.xml"/><Relationship Id="rId6" Type="http://schemas.openxmlformats.org/officeDocument/2006/relationships/tags" Target="../tags/tag374.xml"/><Relationship Id="rId5" Type="http://schemas.openxmlformats.org/officeDocument/2006/relationships/tags" Target="../tags/tag373.xml"/><Relationship Id="rId4" Type="http://schemas.openxmlformats.org/officeDocument/2006/relationships/tags" Target="../tags/tag372.xml"/><Relationship Id="rId3" Type="http://schemas.openxmlformats.org/officeDocument/2006/relationships/tags" Target="../tags/tag371.xml"/><Relationship Id="rId24" Type="http://schemas.openxmlformats.org/officeDocument/2006/relationships/slideLayout" Target="../slideLayouts/slideLayout13.xml"/><Relationship Id="rId23" Type="http://schemas.openxmlformats.org/officeDocument/2006/relationships/tags" Target="../tags/tag390.xml"/><Relationship Id="rId22" Type="http://schemas.openxmlformats.org/officeDocument/2006/relationships/image" Target="../media/image20.png"/><Relationship Id="rId21" Type="http://schemas.openxmlformats.org/officeDocument/2006/relationships/tags" Target="../tags/tag389.xml"/><Relationship Id="rId20" Type="http://schemas.openxmlformats.org/officeDocument/2006/relationships/tags" Target="../tags/tag388.xml"/><Relationship Id="rId2" Type="http://schemas.openxmlformats.org/officeDocument/2006/relationships/tags" Target="../tags/tag370.xml"/><Relationship Id="rId19" Type="http://schemas.openxmlformats.org/officeDocument/2006/relationships/tags" Target="../tags/tag387.xml"/><Relationship Id="rId18" Type="http://schemas.openxmlformats.org/officeDocument/2006/relationships/tags" Target="../tags/tag386.xml"/><Relationship Id="rId17" Type="http://schemas.openxmlformats.org/officeDocument/2006/relationships/tags" Target="../tags/tag385.xml"/><Relationship Id="rId16" Type="http://schemas.openxmlformats.org/officeDocument/2006/relationships/tags" Target="../tags/tag384.xml"/><Relationship Id="rId15" Type="http://schemas.openxmlformats.org/officeDocument/2006/relationships/tags" Target="../tags/tag383.xml"/><Relationship Id="rId14" Type="http://schemas.openxmlformats.org/officeDocument/2006/relationships/tags" Target="../tags/tag382.xml"/><Relationship Id="rId13" Type="http://schemas.openxmlformats.org/officeDocument/2006/relationships/tags" Target="../tags/tag381.xml"/><Relationship Id="rId12" Type="http://schemas.openxmlformats.org/officeDocument/2006/relationships/tags" Target="../tags/tag380.xml"/><Relationship Id="rId11" Type="http://schemas.openxmlformats.org/officeDocument/2006/relationships/tags" Target="../tags/tag379.xml"/><Relationship Id="rId10" Type="http://schemas.openxmlformats.org/officeDocument/2006/relationships/tags" Target="../tags/tag378.xml"/><Relationship Id="rId1" Type="http://schemas.openxmlformats.org/officeDocument/2006/relationships/tags" Target="../tags/tag369.xml"/></Relationships>
</file>

<file path=ppt/slides/_rels/slide25.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tags" Target="../tags/tag398.xml"/><Relationship Id="rId7" Type="http://schemas.openxmlformats.org/officeDocument/2006/relationships/tags" Target="../tags/tag397.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5" Type="http://schemas.openxmlformats.org/officeDocument/2006/relationships/slideLayout" Target="../slideLayouts/slideLayout13.xml"/><Relationship Id="rId14" Type="http://schemas.openxmlformats.org/officeDocument/2006/relationships/tags" Target="../tags/tag404.xml"/><Relationship Id="rId13" Type="http://schemas.openxmlformats.org/officeDocument/2006/relationships/tags" Target="../tags/tag403.xml"/><Relationship Id="rId12" Type="http://schemas.openxmlformats.org/officeDocument/2006/relationships/tags" Target="../tags/tag402.xml"/><Relationship Id="rId11" Type="http://schemas.openxmlformats.org/officeDocument/2006/relationships/tags" Target="../tags/tag401.xml"/><Relationship Id="rId10" Type="http://schemas.openxmlformats.org/officeDocument/2006/relationships/tags" Target="../tags/tag400.xml"/><Relationship Id="rId1" Type="http://schemas.openxmlformats.org/officeDocument/2006/relationships/tags" Target="../tags/tag391.xml"/></Relationships>
</file>

<file path=ppt/slides/_rels/slide26.xml.rels><?xml version="1.0" encoding="UTF-8" standalone="yes"?>
<Relationships xmlns="http://schemas.openxmlformats.org/package/2006/relationships"><Relationship Id="rId9" Type="http://schemas.openxmlformats.org/officeDocument/2006/relationships/tags" Target="../tags/tag413.xml"/><Relationship Id="rId8" Type="http://schemas.openxmlformats.org/officeDocument/2006/relationships/tags" Target="../tags/tag412.xml"/><Relationship Id="rId7" Type="http://schemas.openxmlformats.org/officeDocument/2006/relationships/tags" Target="../tags/tag411.xml"/><Relationship Id="rId6" Type="http://schemas.openxmlformats.org/officeDocument/2006/relationships/tags" Target="../tags/tag410.xml"/><Relationship Id="rId5" Type="http://schemas.openxmlformats.org/officeDocument/2006/relationships/tags" Target="../tags/tag409.xml"/><Relationship Id="rId4" Type="http://schemas.openxmlformats.org/officeDocument/2006/relationships/tags" Target="../tags/tag408.xml"/><Relationship Id="rId31" Type="http://schemas.openxmlformats.org/officeDocument/2006/relationships/slideLayout" Target="../slideLayouts/slideLayout13.xml"/><Relationship Id="rId30" Type="http://schemas.openxmlformats.org/officeDocument/2006/relationships/tags" Target="../tags/tag427.xml"/><Relationship Id="rId3" Type="http://schemas.openxmlformats.org/officeDocument/2006/relationships/tags" Target="../tags/tag407.xml"/><Relationship Id="rId29" Type="http://schemas.openxmlformats.org/officeDocument/2006/relationships/image" Target="../media/image27.png"/><Relationship Id="rId28" Type="http://schemas.openxmlformats.org/officeDocument/2006/relationships/image" Target="../media/image26.svg"/><Relationship Id="rId27" Type="http://schemas.openxmlformats.org/officeDocument/2006/relationships/image" Target="../media/image25.png"/><Relationship Id="rId26" Type="http://schemas.openxmlformats.org/officeDocument/2006/relationships/tags" Target="../tags/tag426.xml"/><Relationship Id="rId25" Type="http://schemas.openxmlformats.org/officeDocument/2006/relationships/image" Target="../media/image24.svg"/><Relationship Id="rId24" Type="http://schemas.openxmlformats.org/officeDocument/2006/relationships/image" Target="../media/image23.png"/><Relationship Id="rId23" Type="http://schemas.openxmlformats.org/officeDocument/2006/relationships/tags" Target="../tags/tag425.xml"/><Relationship Id="rId22" Type="http://schemas.openxmlformats.org/officeDocument/2006/relationships/image" Target="../media/image22.svg"/><Relationship Id="rId21" Type="http://schemas.openxmlformats.org/officeDocument/2006/relationships/image" Target="../media/image21.png"/><Relationship Id="rId20" Type="http://schemas.openxmlformats.org/officeDocument/2006/relationships/tags" Target="../tags/tag424.xml"/><Relationship Id="rId2" Type="http://schemas.openxmlformats.org/officeDocument/2006/relationships/tags" Target="../tags/tag406.xml"/><Relationship Id="rId19" Type="http://schemas.openxmlformats.org/officeDocument/2006/relationships/tags" Target="../tags/tag423.xml"/><Relationship Id="rId18" Type="http://schemas.openxmlformats.org/officeDocument/2006/relationships/tags" Target="../tags/tag422.xml"/><Relationship Id="rId17" Type="http://schemas.openxmlformats.org/officeDocument/2006/relationships/tags" Target="../tags/tag421.xml"/><Relationship Id="rId16" Type="http://schemas.openxmlformats.org/officeDocument/2006/relationships/tags" Target="../tags/tag420.xml"/><Relationship Id="rId15" Type="http://schemas.openxmlformats.org/officeDocument/2006/relationships/tags" Target="../tags/tag419.xml"/><Relationship Id="rId14" Type="http://schemas.openxmlformats.org/officeDocument/2006/relationships/tags" Target="../tags/tag418.xml"/><Relationship Id="rId13" Type="http://schemas.openxmlformats.org/officeDocument/2006/relationships/tags" Target="../tags/tag417.xml"/><Relationship Id="rId12" Type="http://schemas.openxmlformats.org/officeDocument/2006/relationships/tags" Target="../tags/tag416.xml"/><Relationship Id="rId11" Type="http://schemas.openxmlformats.org/officeDocument/2006/relationships/tags" Target="../tags/tag415.xml"/><Relationship Id="rId10" Type="http://schemas.openxmlformats.org/officeDocument/2006/relationships/tags" Target="../tags/tag414.xml"/><Relationship Id="rId1" Type="http://schemas.openxmlformats.org/officeDocument/2006/relationships/tags" Target="../tags/tag405.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430.xml"/><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18.png"/><Relationship Id="rId2" Type="http://schemas.openxmlformats.org/officeDocument/2006/relationships/tags" Target="../tags/tag429.xml"/><Relationship Id="rId1" Type="http://schemas.openxmlformats.org/officeDocument/2006/relationships/tags" Target="../tags/tag428.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435.xml"/><Relationship Id="rId5" Type="http://schemas.openxmlformats.org/officeDocument/2006/relationships/image" Target="../media/image30.png"/><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 Type="http://schemas.openxmlformats.org/officeDocument/2006/relationships/tags" Target="../tags/tag431.xml"/></Relationships>
</file>

<file path=ppt/slides/_rels/slide29.xml.rels><?xml version="1.0" encoding="UTF-8" standalone="yes"?>
<Relationships xmlns="http://schemas.openxmlformats.org/package/2006/relationships"><Relationship Id="rId9" Type="http://schemas.openxmlformats.org/officeDocument/2006/relationships/tags" Target="../tags/tag443.xml"/><Relationship Id="rId8" Type="http://schemas.openxmlformats.org/officeDocument/2006/relationships/image" Target="../media/image31.png"/><Relationship Id="rId7" Type="http://schemas.openxmlformats.org/officeDocument/2006/relationships/tags" Target="../tags/tag442.xml"/><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0" Type="http://schemas.openxmlformats.org/officeDocument/2006/relationships/slideLayout" Target="../slideLayouts/slideLayout13.xml"/><Relationship Id="rId1" Type="http://schemas.openxmlformats.org/officeDocument/2006/relationships/tags" Target="../tags/tag436.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30.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5" Type="http://schemas.openxmlformats.org/officeDocument/2006/relationships/slideLayout" Target="../slideLayouts/slideLayout13.xml"/><Relationship Id="rId24" Type="http://schemas.openxmlformats.org/officeDocument/2006/relationships/tags" Target="../tags/tag466.xml"/><Relationship Id="rId23" Type="http://schemas.openxmlformats.org/officeDocument/2006/relationships/image" Target="../media/image15.png"/><Relationship Id="rId22" Type="http://schemas.openxmlformats.org/officeDocument/2006/relationships/tags" Target="../tags/tag465.xml"/><Relationship Id="rId21" Type="http://schemas.openxmlformats.org/officeDocument/2006/relationships/tags" Target="../tags/tag464.xml"/><Relationship Id="rId20" Type="http://schemas.openxmlformats.org/officeDocument/2006/relationships/tags" Target="../tags/tag463.xml"/><Relationship Id="rId2" Type="http://schemas.openxmlformats.org/officeDocument/2006/relationships/tags" Target="../tags/tag445.xml"/><Relationship Id="rId19" Type="http://schemas.openxmlformats.org/officeDocument/2006/relationships/tags" Target="../tags/tag462.xml"/><Relationship Id="rId18" Type="http://schemas.openxmlformats.org/officeDocument/2006/relationships/tags" Target="../tags/tag461.xml"/><Relationship Id="rId17" Type="http://schemas.openxmlformats.org/officeDocument/2006/relationships/tags" Target="../tags/tag460.xml"/><Relationship Id="rId16" Type="http://schemas.openxmlformats.org/officeDocument/2006/relationships/tags" Target="../tags/tag459.xml"/><Relationship Id="rId15" Type="http://schemas.openxmlformats.org/officeDocument/2006/relationships/tags" Target="../tags/tag458.xml"/><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tags" Target="../tags/tag444.xml"/></Relationships>
</file>

<file path=ppt/slides/_rels/slide31.xml.rels><?xml version="1.0" encoding="UTF-8" standalone="yes"?>
<Relationships xmlns="http://schemas.openxmlformats.org/package/2006/relationships"><Relationship Id="rId9" Type="http://schemas.openxmlformats.org/officeDocument/2006/relationships/tags" Target="../tags/tag475.xml"/><Relationship Id="rId8" Type="http://schemas.openxmlformats.org/officeDocument/2006/relationships/tags" Target="../tags/tag474.xml"/><Relationship Id="rId7" Type="http://schemas.openxmlformats.org/officeDocument/2006/relationships/tags" Target="../tags/tag473.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 Id="rId3" Type="http://schemas.openxmlformats.org/officeDocument/2006/relationships/tags" Target="../tags/tag469.xml"/><Relationship Id="rId23" Type="http://schemas.openxmlformats.org/officeDocument/2006/relationships/notesSlide" Target="../notesSlides/notesSlide8.xml"/><Relationship Id="rId22" Type="http://schemas.openxmlformats.org/officeDocument/2006/relationships/slideLayout" Target="../slideLayouts/slideLayout18.xml"/><Relationship Id="rId21" Type="http://schemas.openxmlformats.org/officeDocument/2006/relationships/tags" Target="../tags/tag486.xml"/><Relationship Id="rId20" Type="http://schemas.openxmlformats.org/officeDocument/2006/relationships/image" Target="../media/image13.png"/><Relationship Id="rId2" Type="http://schemas.openxmlformats.org/officeDocument/2006/relationships/tags" Target="../tags/tag468.xml"/><Relationship Id="rId19" Type="http://schemas.openxmlformats.org/officeDocument/2006/relationships/tags" Target="../tags/tag485.xml"/><Relationship Id="rId18" Type="http://schemas.openxmlformats.org/officeDocument/2006/relationships/tags" Target="../tags/tag484.xml"/><Relationship Id="rId17" Type="http://schemas.openxmlformats.org/officeDocument/2006/relationships/tags" Target="../tags/tag483.xml"/><Relationship Id="rId16" Type="http://schemas.openxmlformats.org/officeDocument/2006/relationships/tags" Target="../tags/tag482.xml"/><Relationship Id="rId15" Type="http://schemas.openxmlformats.org/officeDocument/2006/relationships/tags" Target="../tags/tag481.xml"/><Relationship Id="rId14" Type="http://schemas.openxmlformats.org/officeDocument/2006/relationships/tags" Target="../tags/tag480.xml"/><Relationship Id="rId13" Type="http://schemas.openxmlformats.org/officeDocument/2006/relationships/tags" Target="../tags/tag479.xml"/><Relationship Id="rId12" Type="http://schemas.openxmlformats.org/officeDocument/2006/relationships/tags" Target="../tags/tag478.xml"/><Relationship Id="rId11" Type="http://schemas.openxmlformats.org/officeDocument/2006/relationships/tags" Target="../tags/tag477.xml"/><Relationship Id="rId10" Type="http://schemas.openxmlformats.org/officeDocument/2006/relationships/tags" Target="../tags/tag476.xml"/><Relationship Id="rId1" Type="http://schemas.openxmlformats.org/officeDocument/2006/relationships/tags" Target="../tags/tag467.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2.xml"/><Relationship Id="rId2" Type="http://schemas.openxmlformats.org/officeDocument/2006/relationships/tags" Target="../tags/tag488.xml"/><Relationship Id="rId1" Type="http://schemas.openxmlformats.org/officeDocument/2006/relationships/tags" Target="../tags/tag487.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491.xml"/><Relationship Id="rId2" Type="http://schemas.openxmlformats.org/officeDocument/2006/relationships/tags" Target="../tags/tag490.xml"/><Relationship Id="rId1" Type="http://schemas.openxmlformats.org/officeDocument/2006/relationships/tags" Target="../tags/tag489.xml"/></Relationships>
</file>

<file path=ppt/slides/_rels/slide34.xml.rels><?xml version="1.0" encoding="UTF-8" standalone="yes"?>
<Relationships xmlns="http://schemas.openxmlformats.org/package/2006/relationships"><Relationship Id="rId9" Type="http://schemas.openxmlformats.org/officeDocument/2006/relationships/tags" Target="../tags/tag500.xml"/><Relationship Id="rId8" Type="http://schemas.openxmlformats.org/officeDocument/2006/relationships/tags" Target="../tags/tag499.xml"/><Relationship Id="rId7" Type="http://schemas.openxmlformats.org/officeDocument/2006/relationships/tags" Target="../tags/tag498.xml"/><Relationship Id="rId6" Type="http://schemas.openxmlformats.org/officeDocument/2006/relationships/tags" Target="../tags/tag497.xml"/><Relationship Id="rId5" Type="http://schemas.openxmlformats.org/officeDocument/2006/relationships/tags" Target="../tags/tag496.xml"/><Relationship Id="rId4" Type="http://schemas.openxmlformats.org/officeDocument/2006/relationships/tags" Target="../tags/tag495.xml"/><Relationship Id="rId3" Type="http://schemas.openxmlformats.org/officeDocument/2006/relationships/tags" Target="../tags/tag494.xml"/><Relationship Id="rId2" Type="http://schemas.openxmlformats.org/officeDocument/2006/relationships/tags" Target="../tags/tag493.xml"/><Relationship Id="rId15" Type="http://schemas.openxmlformats.org/officeDocument/2006/relationships/slideLayout" Target="../slideLayouts/slideLayout19.xml"/><Relationship Id="rId14" Type="http://schemas.openxmlformats.org/officeDocument/2006/relationships/tags" Target="../tags/tag505.xml"/><Relationship Id="rId13" Type="http://schemas.openxmlformats.org/officeDocument/2006/relationships/tags" Target="../tags/tag504.xml"/><Relationship Id="rId12" Type="http://schemas.openxmlformats.org/officeDocument/2006/relationships/tags" Target="../tags/tag503.xml"/><Relationship Id="rId11" Type="http://schemas.openxmlformats.org/officeDocument/2006/relationships/tags" Target="../tags/tag502.xml"/><Relationship Id="rId10" Type="http://schemas.openxmlformats.org/officeDocument/2006/relationships/tags" Target="../tags/tag501.xml"/><Relationship Id="rId1" Type="http://schemas.openxmlformats.org/officeDocument/2006/relationships/tags" Target="../tags/tag492.xml"/></Relationships>
</file>

<file path=ppt/slides/_rels/slide35.xml.rels><?xml version="1.0" encoding="UTF-8" standalone="yes"?>
<Relationships xmlns="http://schemas.openxmlformats.org/package/2006/relationships"><Relationship Id="rId9" Type="http://schemas.openxmlformats.org/officeDocument/2006/relationships/tags" Target="../tags/tag514.xml"/><Relationship Id="rId8" Type="http://schemas.openxmlformats.org/officeDocument/2006/relationships/tags" Target="../tags/tag513.xml"/><Relationship Id="rId7" Type="http://schemas.openxmlformats.org/officeDocument/2006/relationships/tags" Target="../tags/tag512.xml"/><Relationship Id="rId6" Type="http://schemas.openxmlformats.org/officeDocument/2006/relationships/tags" Target="../tags/tag511.xml"/><Relationship Id="rId5" Type="http://schemas.openxmlformats.org/officeDocument/2006/relationships/tags" Target="../tags/tag510.xml"/><Relationship Id="rId4" Type="http://schemas.openxmlformats.org/officeDocument/2006/relationships/tags" Target="../tags/tag509.xml"/><Relationship Id="rId3" Type="http://schemas.openxmlformats.org/officeDocument/2006/relationships/tags" Target="../tags/tag508.xml"/><Relationship Id="rId2" Type="http://schemas.openxmlformats.org/officeDocument/2006/relationships/tags" Target="../tags/tag507.xml"/><Relationship Id="rId16" Type="http://schemas.openxmlformats.org/officeDocument/2006/relationships/notesSlide" Target="../notesSlides/notesSlide10.xml"/><Relationship Id="rId15" Type="http://schemas.openxmlformats.org/officeDocument/2006/relationships/slideLayout" Target="../slideLayouts/slideLayout18.xml"/><Relationship Id="rId14" Type="http://schemas.openxmlformats.org/officeDocument/2006/relationships/tags" Target="../tags/tag517.xml"/><Relationship Id="rId13" Type="http://schemas.openxmlformats.org/officeDocument/2006/relationships/image" Target="../media/image17.png"/><Relationship Id="rId12" Type="http://schemas.openxmlformats.org/officeDocument/2006/relationships/tags" Target="../tags/tag516.xml"/><Relationship Id="rId11" Type="http://schemas.openxmlformats.org/officeDocument/2006/relationships/image" Target="../media/image16.png"/><Relationship Id="rId10" Type="http://schemas.openxmlformats.org/officeDocument/2006/relationships/tags" Target="../tags/tag515.xml"/><Relationship Id="rId1" Type="http://schemas.openxmlformats.org/officeDocument/2006/relationships/tags" Target="../tags/tag506.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521.xml"/><Relationship Id="rId4" Type="http://schemas.openxmlformats.org/officeDocument/2006/relationships/image" Target="../media/image14.png"/><Relationship Id="rId3" Type="http://schemas.openxmlformats.org/officeDocument/2006/relationships/tags" Target="../tags/tag520.xml"/><Relationship Id="rId2" Type="http://schemas.openxmlformats.org/officeDocument/2006/relationships/tags" Target="../tags/tag519.xml"/><Relationship Id="rId1" Type="http://schemas.openxmlformats.org/officeDocument/2006/relationships/tags" Target="../tags/tag518.xml"/></Relationships>
</file>

<file path=ppt/slides/_rels/slide37.xml.rels><?xml version="1.0" encoding="UTF-8" standalone="yes"?>
<Relationships xmlns="http://schemas.openxmlformats.org/package/2006/relationships"><Relationship Id="rId9" Type="http://schemas.openxmlformats.org/officeDocument/2006/relationships/tags" Target="../tags/tag530.xml"/><Relationship Id="rId8" Type="http://schemas.openxmlformats.org/officeDocument/2006/relationships/tags" Target="../tags/tag529.xml"/><Relationship Id="rId7" Type="http://schemas.openxmlformats.org/officeDocument/2006/relationships/tags" Target="../tags/tag528.xml"/><Relationship Id="rId6" Type="http://schemas.openxmlformats.org/officeDocument/2006/relationships/tags" Target="../tags/tag527.xml"/><Relationship Id="rId5" Type="http://schemas.openxmlformats.org/officeDocument/2006/relationships/tags" Target="../tags/tag526.xml"/><Relationship Id="rId4" Type="http://schemas.openxmlformats.org/officeDocument/2006/relationships/tags" Target="../tags/tag525.xml"/><Relationship Id="rId3" Type="http://schemas.openxmlformats.org/officeDocument/2006/relationships/tags" Target="../tags/tag524.xml"/><Relationship Id="rId29" Type="http://schemas.openxmlformats.org/officeDocument/2006/relationships/slideLayout" Target="../slideLayouts/slideLayout13.xml"/><Relationship Id="rId28" Type="http://schemas.openxmlformats.org/officeDocument/2006/relationships/tags" Target="../tags/tag541.xml"/><Relationship Id="rId27" Type="http://schemas.openxmlformats.org/officeDocument/2006/relationships/image" Target="../media/image38.png"/><Relationship Id="rId26" Type="http://schemas.openxmlformats.org/officeDocument/2006/relationships/image" Target="../media/image20.png"/><Relationship Id="rId25" Type="http://schemas.openxmlformats.org/officeDocument/2006/relationships/image" Target="../media/image37.svg"/><Relationship Id="rId24" Type="http://schemas.openxmlformats.org/officeDocument/2006/relationships/image" Target="../media/image36.png"/><Relationship Id="rId23" Type="http://schemas.openxmlformats.org/officeDocument/2006/relationships/tags" Target="../tags/tag540.xml"/><Relationship Id="rId22" Type="http://schemas.openxmlformats.org/officeDocument/2006/relationships/image" Target="../media/image35.svg"/><Relationship Id="rId21" Type="http://schemas.openxmlformats.org/officeDocument/2006/relationships/image" Target="../media/image34.png"/><Relationship Id="rId20" Type="http://schemas.openxmlformats.org/officeDocument/2006/relationships/tags" Target="../tags/tag539.xml"/><Relationship Id="rId2" Type="http://schemas.openxmlformats.org/officeDocument/2006/relationships/tags" Target="../tags/tag523.xml"/><Relationship Id="rId19" Type="http://schemas.openxmlformats.org/officeDocument/2006/relationships/image" Target="../media/image33.svg"/><Relationship Id="rId18" Type="http://schemas.openxmlformats.org/officeDocument/2006/relationships/image" Target="../media/image32.png"/><Relationship Id="rId17" Type="http://schemas.openxmlformats.org/officeDocument/2006/relationships/tags" Target="../tags/tag538.xml"/><Relationship Id="rId16" Type="http://schemas.openxmlformats.org/officeDocument/2006/relationships/tags" Target="../tags/tag537.xml"/><Relationship Id="rId15" Type="http://schemas.openxmlformats.org/officeDocument/2006/relationships/tags" Target="../tags/tag536.xml"/><Relationship Id="rId14" Type="http://schemas.openxmlformats.org/officeDocument/2006/relationships/tags" Target="../tags/tag535.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tags" Target="../tags/tag532.xml"/><Relationship Id="rId10" Type="http://schemas.openxmlformats.org/officeDocument/2006/relationships/tags" Target="../tags/tag531.xml"/><Relationship Id="rId1" Type="http://schemas.openxmlformats.org/officeDocument/2006/relationships/tags" Target="../tags/tag522.xml"/></Relationships>
</file>

<file path=ppt/slides/_rels/slide38.xml.rels><?xml version="1.0" encoding="UTF-8" standalone="yes"?>
<Relationships xmlns="http://schemas.openxmlformats.org/package/2006/relationships"><Relationship Id="rId9" Type="http://schemas.openxmlformats.org/officeDocument/2006/relationships/tags" Target="../tags/tag550.xml"/><Relationship Id="rId8" Type="http://schemas.openxmlformats.org/officeDocument/2006/relationships/tags" Target="../tags/tag549.xml"/><Relationship Id="rId7" Type="http://schemas.openxmlformats.org/officeDocument/2006/relationships/tags" Target="../tags/tag548.xml"/><Relationship Id="rId6" Type="http://schemas.openxmlformats.org/officeDocument/2006/relationships/tags" Target="../tags/tag547.xml"/><Relationship Id="rId5" Type="http://schemas.openxmlformats.org/officeDocument/2006/relationships/tags" Target="../tags/tag546.xml"/><Relationship Id="rId4" Type="http://schemas.openxmlformats.org/officeDocument/2006/relationships/tags" Target="../tags/tag545.xml"/><Relationship Id="rId3" Type="http://schemas.openxmlformats.org/officeDocument/2006/relationships/tags" Target="../tags/tag544.xml"/><Relationship Id="rId2" Type="http://schemas.openxmlformats.org/officeDocument/2006/relationships/tags" Target="../tags/tag543.xml"/><Relationship Id="rId12" Type="http://schemas.openxmlformats.org/officeDocument/2006/relationships/slideLayout" Target="../slideLayouts/slideLayout13.xml"/><Relationship Id="rId11" Type="http://schemas.openxmlformats.org/officeDocument/2006/relationships/tags" Target="../tags/tag551.xml"/><Relationship Id="rId10" Type="http://schemas.openxmlformats.org/officeDocument/2006/relationships/image" Target="../media/image29.png"/><Relationship Id="rId1" Type="http://schemas.openxmlformats.org/officeDocument/2006/relationships/tags" Target="../tags/tag542.xml"/></Relationships>
</file>

<file path=ppt/slides/_rels/slide39.xml.rels><?xml version="1.0" encoding="UTF-8" standalone="yes"?>
<Relationships xmlns="http://schemas.openxmlformats.org/package/2006/relationships"><Relationship Id="rId9" Type="http://schemas.openxmlformats.org/officeDocument/2006/relationships/image" Target="../media/image40.svg"/><Relationship Id="rId8" Type="http://schemas.openxmlformats.org/officeDocument/2006/relationships/image" Target="../media/image39.png"/><Relationship Id="rId7" Type="http://schemas.openxmlformats.org/officeDocument/2006/relationships/tags" Target="../tags/tag558.xml"/><Relationship Id="rId6" Type="http://schemas.openxmlformats.org/officeDocument/2006/relationships/tags" Target="../tags/tag557.xml"/><Relationship Id="rId5" Type="http://schemas.openxmlformats.org/officeDocument/2006/relationships/tags" Target="../tags/tag556.xml"/><Relationship Id="rId4" Type="http://schemas.openxmlformats.org/officeDocument/2006/relationships/tags" Target="../tags/tag555.xml"/><Relationship Id="rId3" Type="http://schemas.openxmlformats.org/officeDocument/2006/relationships/tags" Target="../tags/tag554.xml"/><Relationship Id="rId24" Type="http://schemas.openxmlformats.org/officeDocument/2006/relationships/slideLayout" Target="../slideLayouts/slideLayout13.xml"/><Relationship Id="rId23" Type="http://schemas.openxmlformats.org/officeDocument/2006/relationships/tags" Target="../tags/tag568.xml"/><Relationship Id="rId22" Type="http://schemas.openxmlformats.org/officeDocument/2006/relationships/tags" Target="../tags/tag567.xml"/><Relationship Id="rId21" Type="http://schemas.openxmlformats.org/officeDocument/2006/relationships/tags" Target="../tags/tag566.xml"/><Relationship Id="rId20" Type="http://schemas.openxmlformats.org/officeDocument/2006/relationships/tags" Target="../tags/tag565.xml"/><Relationship Id="rId2" Type="http://schemas.openxmlformats.org/officeDocument/2006/relationships/tags" Target="../tags/tag553.xml"/><Relationship Id="rId19" Type="http://schemas.openxmlformats.org/officeDocument/2006/relationships/tags" Target="../tags/tag564.xml"/><Relationship Id="rId18" Type="http://schemas.openxmlformats.org/officeDocument/2006/relationships/tags" Target="../tags/tag563.xml"/><Relationship Id="rId17" Type="http://schemas.openxmlformats.org/officeDocument/2006/relationships/tags" Target="../tags/tag562.xml"/><Relationship Id="rId16" Type="http://schemas.openxmlformats.org/officeDocument/2006/relationships/tags" Target="../tags/tag561.xml"/><Relationship Id="rId15" Type="http://schemas.openxmlformats.org/officeDocument/2006/relationships/image" Target="../media/image44.svg"/><Relationship Id="rId14" Type="http://schemas.openxmlformats.org/officeDocument/2006/relationships/image" Target="../media/image43.png"/><Relationship Id="rId13" Type="http://schemas.openxmlformats.org/officeDocument/2006/relationships/tags" Target="../tags/tag560.xml"/><Relationship Id="rId12" Type="http://schemas.openxmlformats.org/officeDocument/2006/relationships/image" Target="../media/image42.svg"/><Relationship Id="rId11" Type="http://schemas.openxmlformats.org/officeDocument/2006/relationships/image" Target="../media/image41.png"/><Relationship Id="rId10" Type="http://schemas.openxmlformats.org/officeDocument/2006/relationships/tags" Target="../tags/tag559.xml"/><Relationship Id="rId1" Type="http://schemas.openxmlformats.org/officeDocument/2006/relationships/tags" Target="../tags/tag552.xml"/></Relationships>
</file>

<file path=ppt/slides/_rels/slide4.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5" Type="http://schemas.openxmlformats.org/officeDocument/2006/relationships/slideLayout" Target="../slideLayouts/slideLayout19.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40.xml.rels><?xml version="1.0" encoding="UTF-8" standalone="yes"?>
<Relationships xmlns="http://schemas.openxmlformats.org/package/2006/relationships"><Relationship Id="rId9" Type="http://schemas.openxmlformats.org/officeDocument/2006/relationships/tags" Target="../tags/tag577.xml"/><Relationship Id="rId8" Type="http://schemas.openxmlformats.org/officeDocument/2006/relationships/tags" Target="../tags/tag576.xml"/><Relationship Id="rId7" Type="http://schemas.openxmlformats.org/officeDocument/2006/relationships/tags" Target="../tags/tag575.xml"/><Relationship Id="rId6" Type="http://schemas.openxmlformats.org/officeDocument/2006/relationships/tags" Target="../tags/tag574.xml"/><Relationship Id="rId5" Type="http://schemas.openxmlformats.org/officeDocument/2006/relationships/tags" Target="../tags/tag573.xml"/><Relationship Id="rId4" Type="http://schemas.openxmlformats.org/officeDocument/2006/relationships/tags" Target="../tags/tag572.xml"/><Relationship Id="rId3" Type="http://schemas.openxmlformats.org/officeDocument/2006/relationships/tags" Target="../tags/tag571.xml"/><Relationship Id="rId23" Type="http://schemas.openxmlformats.org/officeDocument/2006/relationships/notesSlide" Target="../notesSlides/notesSlide11.xml"/><Relationship Id="rId22" Type="http://schemas.openxmlformats.org/officeDocument/2006/relationships/slideLayout" Target="../slideLayouts/slideLayout18.xml"/><Relationship Id="rId21" Type="http://schemas.openxmlformats.org/officeDocument/2006/relationships/tags" Target="../tags/tag588.xml"/><Relationship Id="rId20" Type="http://schemas.openxmlformats.org/officeDocument/2006/relationships/image" Target="../media/image18.png"/><Relationship Id="rId2" Type="http://schemas.openxmlformats.org/officeDocument/2006/relationships/tags" Target="../tags/tag570.xml"/><Relationship Id="rId19" Type="http://schemas.openxmlformats.org/officeDocument/2006/relationships/tags" Target="../tags/tag587.xml"/><Relationship Id="rId18" Type="http://schemas.openxmlformats.org/officeDocument/2006/relationships/tags" Target="../tags/tag586.xml"/><Relationship Id="rId17" Type="http://schemas.openxmlformats.org/officeDocument/2006/relationships/tags" Target="../tags/tag585.xml"/><Relationship Id="rId16" Type="http://schemas.openxmlformats.org/officeDocument/2006/relationships/tags" Target="../tags/tag584.xml"/><Relationship Id="rId15" Type="http://schemas.openxmlformats.org/officeDocument/2006/relationships/tags" Target="../tags/tag583.xml"/><Relationship Id="rId14" Type="http://schemas.openxmlformats.org/officeDocument/2006/relationships/tags" Target="../tags/tag582.xml"/><Relationship Id="rId13" Type="http://schemas.openxmlformats.org/officeDocument/2006/relationships/tags" Target="../tags/tag581.xml"/><Relationship Id="rId12" Type="http://schemas.openxmlformats.org/officeDocument/2006/relationships/tags" Target="../tags/tag580.xml"/><Relationship Id="rId11" Type="http://schemas.openxmlformats.org/officeDocument/2006/relationships/tags" Target="../tags/tag579.xml"/><Relationship Id="rId10" Type="http://schemas.openxmlformats.org/officeDocument/2006/relationships/tags" Target="../tags/tag578.xml"/><Relationship Id="rId1" Type="http://schemas.openxmlformats.org/officeDocument/2006/relationships/tags" Target="../tags/tag569.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2.xml"/><Relationship Id="rId2" Type="http://schemas.openxmlformats.org/officeDocument/2006/relationships/tags" Target="../tags/tag590.xml"/><Relationship Id="rId1" Type="http://schemas.openxmlformats.org/officeDocument/2006/relationships/tags" Target="../tags/tag589.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593.xml"/><Relationship Id="rId2" Type="http://schemas.openxmlformats.org/officeDocument/2006/relationships/tags" Target="../tags/tag592.xml"/><Relationship Id="rId1" Type="http://schemas.openxmlformats.org/officeDocument/2006/relationships/tags" Target="../tags/tag591.xml"/></Relationships>
</file>

<file path=ppt/slides/_rels/slide43.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tags" Target="../tags/tag601.xml"/><Relationship Id="rId7" Type="http://schemas.openxmlformats.org/officeDocument/2006/relationships/tags" Target="../tags/tag600.xml"/><Relationship Id="rId6" Type="http://schemas.openxmlformats.org/officeDocument/2006/relationships/tags" Target="../tags/tag599.xml"/><Relationship Id="rId5" Type="http://schemas.openxmlformats.org/officeDocument/2006/relationships/tags" Target="../tags/tag598.xml"/><Relationship Id="rId4" Type="http://schemas.openxmlformats.org/officeDocument/2006/relationships/tags" Target="../tags/tag597.xml"/><Relationship Id="rId3" Type="http://schemas.openxmlformats.org/officeDocument/2006/relationships/tags" Target="../tags/tag596.xml"/><Relationship Id="rId2" Type="http://schemas.openxmlformats.org/officeDocument/2006/relationships/tags" Target="../tags/tag595.xml"/><Relationship Id="rId15" Type="http://schemas.openxmlformats.org/officeDocument/2006/relationships/slideLayout" Target="../slideLayouts/slideLayout19.xml"/><Relationship Id="rId14" Type="http://schemas.openxmlformats.org/officeDocument/2006/relationships/tags" Target="../tags/tag607.xml"/><Relationship Id="rId13" Type="http://schemas.openxmlformats.org/officeDocument/2006/relationships/tags" Target="../tags/tag606.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tags" Target="../tags/tag603.xml"/><Relationship Id="rId1" Type="http://schemas.openxmlformats.org/officeDocument/2006/relationships/tags" Target="../tags/tag594.xml"/></Relationships>
</file>

<file path=ppt/slides/_rels/slide44.xml.rels><?xml version="1.0" encoding="UTF-8" standalone="yes"?>
<Relationships xmlns="http://schemas.openxmlformats.org/package/2006/relationships"><Relationship Id="rId9" Type="http://schemas.openxmlformats.org/officeDocument/2006/relationships/tags" Target="../tags/tag616.xml"/><Relationship Id="rId8" Type="http://schemas.openxmlformats.org/officeDocument/2006/relationships/tags" Target="../tags/tag615.xml"/><Relationship Id="rId7" Type="http://schemas.openxmlformats.org/officeDocument/2006/relationships/tags" Target="../tags/tag614.xml"/><Relationship Id="rId6" Type="http://schemas.openxmlformats.org/officeDocument/2006/relationships/tags" Target="../tags/tag613.xml"/><Relationship Id="rId5" Type="http://schemas.openxmlformats.org/officeDocument/2006/relationships/tags" Target="../tags/tag612.xml"/><Relationship Id="rId4" Type="http://schemas.openxmlformats.org/officeDocument/2006/relationships/tags" Target="../tags/tag611.xml"/><Relationship Id="rId3" Type="http://schemas.openxmlformats.org/officeDocument/2006/relationships/tags" Target="../tags/tag610.xml"/><Relationship Id="rId2" Type="http://schemas.openxmlformats.org/officeDocument/2006/relationships/tags" Target="../tags/tag609.xml"/><Relationship Id="rId16" Type="http://schemas.openxmlformats.org/officeDocument/2006/relationships/notesSlide" Target="../notesSlides/notesSlide13.xml"/><Relationship Id="rId15" Type="http://schemas.openxmlformats.org/officeDocument/2006/relationships/slideLayout" Target="../slideLayouts/slideLayout18.xml"/><Relationship Id="rId14" Type="http://schemas.openxmlformats.org/officeDocument/2006/relationships/tags" Target="../tags/tag619.xml"/><Relationship Id="rId13" Type="http://schemas.openxmlformats.org/officeDocument/2006/relationships/image" Target="../media/image17.png"/><Relationship Id="rId12" Type="http://schemas.openxmlformats.org/officeDocument/2006/relationships/tags" Target="../tags/tag618.xml"/><Relationship Id="rId11" Type="http://schemas.openxmlformats.org/officeDocument/2006/relationships/image" Target="../media/image16.png"/><Relationship Id="rId10" Type="http://schemas.openxmlformats.org/officeDocument/2006/relationships/tags" Target="../tags/tag617.xml"/><Relationship Id="rId1" Type="http://schemas.openxmlformats.org/officeDocument/2006/relationships/tags" Target="../tags/tag608.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622.xml"/><Relationship Id="rId4" Type="http://schemas.openxmlformats.org/officeDocument/2006/relationships/image" Target="../media/image45.png"/><Relationship Id="rId3" Type="http://schemas.openxmlformats.org/officeDocument/2006/relationships/image" Target="../media/image14.png"/><Relationship Id="rId2" Type="http://schemas.openxmlformats.org/officeDocument/2006/relationships/tags" Target="../tags/tag621.xml"/><Relationship Id="rId1" Type="http://schemas.openxmlformats.org/officeDocument/2006/relationships/tags" Target="../tags/tag620.xml"/></Relationships>
</file>

<file path=ppt/slides/_rels/slide46.xml.rels><?xml version="1.0" encoding="UTF-8" standalone="yes"?>
<Relationships xmlns="http://schemas.openxmlformats.org/package/2006/relationships"><Relationship Id="rId9" Type="http://schemas.openxmlformats.org/officeDocument/2006/relationships/tags" Target="../tags/tag631.xml"/><Relationship Id="rId8" Type="http://schemas.openxmlformats.org/officeDocument/2006/relationships/tags" Target="../tags/tag630.xml"/><Relationship Id="rId7" Type="http://schemas.openxmlformats.org/officeDocument/2006/relationships/tags" Target="../tags/tag629.xml"/><Relationship Id="rId6" Type="http://schemas.openxmlformats.org/officeDocument/2006/relationships/tags" Target="../tags/tag628.xml"/><Relationship Id="rId5" Type="http://schemas.openxmlformats.org/officeDocument/2006/relationships/tags" Target="../tags/tag627.xml"/><Relationship Id="rId4" Type="http://schemas.openxmlformats.org/officeDocument/2006/relationships/tags" Target="../tags/tag626.xml"/><Relationship Id="rId34" Type="http://schemas.openxmlformats.org/officeDocument/2006/relationships/slideLayout" Target="../slideLayouts/slideLayout13.xml"/><Relationship Id="rId33" Type="http://schemas.openxmlformats.org/officeDocument/2006/relationships/tags" Target="../tags/tag649.xml"/><Relationship Id="rId32" Type="http://schemas.openxmlformats.org/officeDocument/2006/relationships/image" Target="../media/image51.svg"/><Relationship Id="rId31" Type="http://schemas.openxmlformats.org/officeDocument/2006/relationships/image" Target="../media/image50.png"/><Relationship Id="rId30" Type="http://schemas.openxmlformats.org/officeDocument/2006/relationships/tags" Target="../tags/tag648.xml"/><Relationship Id="rId3" Type="http://schemas.openxmlformats.org/officeDocument/2006/relationships/tags" Target="../tags/tag625.xml"/><Relationship Id="rId29" Type="http://schemas.openxmlformats.org/officeDocument/2006/relationships/tags" Target="../tags/tag647.xml"/><Relationship Id="rId28" Type="http://schemas.openxmlformats.org/officeDocument/2006/relationships/tags" Target="../tags/tag646.xml"/><Relationship Id="rId27" Type="http://schemas.openxmlformats.org/officeDocument/2006/relationships/tags" Target="../tags/tag645.xml"/><Relationship Id="rId26" Type="http://schemas.openxmlformats.org/officeDocument/2006/relationships/image" Target="../media/image49.svg"/><Relationship Id="rId25" Type="http://schemas.openxmlformats.org/officeDocument/2006/relationships/image" Target="../media/image48.png"/><Relationship Id="rId24" Type="http://schemas.openxmlformats.org/officeDocument/2006/relationships/tags" Target="../tags/tag644.xml"/><Relationship Id="rId23" Type="http://schemas.openxmlformats.org/officeDocument/2006/relationships/tags" Target="../tags/tag643.xml"/><Relationship Id="rId22" Type="http://schemas.openxmlformats.org/officeDocument/2006/relationships/tags" Target="../tags/tag642.xml"/><Relationship Id="rId21" Type="http://schemas.openxmlformats.org/officeDocument/2006/relationships/tags" Target="../tags/tag641.xml"/><Relationship Id="rId20" Type="http://schemas.openxmlformats.org/officeDocument/2006/relationships/image" Target="../media/image47.svg"/><Relationship Id="rId2" Type="http://schemas.openxmlformats.org/officeDocument/2006/relationships/tags" Target="../tags/tag624.xml"/><Relationship Id="rId19" Type="http://schemas.openxmlformats.org/officeDocument/2006/relationships/image" Target="../media/image46.png"/><Relationship Id="rId18" Type="http://schemas.openxmlformats.org/officeDocument/2006/relationships/tags" Target="../tags/tag640.xml"/><Relationship Id="rId17" Type="http://schemas.openxmlformats.org/officeDocument/2006/relationships/tags" Target="../tags/tag639.xml"/><Relationship Id="rId16" Type="http://schemas.openxmlformats.org/officeDocument/2006/relationships/tags" Target="../tags/tag638.xml"/><Relationship Id="rId15" Type="http://schemas.openxmlformats.org/officeDocument/2006/relationships/tags" Target="../tags/tag637.xml"/><Relationship Id="rId14" Type="http://schemas.openxmlformats.org/officeDocument/2006/relationships/tags" Target="../tags/tag636.xml"/><Relationship Id="rId13" Type="http://schemas.openxmlformats.org/officeDocument/2006/relationships/tags" Target="../tags/tag635.xml"/><Relationship Id="rId12" Type="http://schemas.openxmlformats.org/officeDocument/2006/relationships/tags" Target="../tags/tag634.xml"/><Relationship Id="rId11" Type="http://schemas.openxmlformats.org/officeDocument/2006/relationships/tags" Target="../tags/tag633.xml"/><Relationship Id="rId10" Type="http://schemas.openxmlformats.org/officeDocument/2006/relationships/tags" Target="../tags/tag632.xml"/><Relationship Id="rId1" Type="http://schemas.openxmlformats.org/officeDocument/2006/relationships/tags" Target="../tags/tag623.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52.png"/><Relationship Id="rId1" Type="http://schemas.openxmlformats.org/officeDocument/2006/relationships/tags" Target="../tags/tag650.xml"/></Relationships>
</file>

<file path=ppt/slides/_rels/slide48.xml.rels><?xml version="1.0" encoding="UTF-8" standalone="yes"?>
<Relationships xmlns="http://schemas.openxmlformats.org/package/2006/relationships"><Relationship Id="rId9" Type="http://schemas.openxmlformats.org/officeDocument/2006/relationships/tags" Target="../tags/tag658.xml"/><Relationship Id="rId8" Type="http://schemas.openxmlformats.org/officeDocument/2006/relationships/tags" Target="../tags/tag657.xml"/><Relationship Id="rId7" Type="http://schemas.openxmlformats.org/officeDocument/2006/relationships/tags" Target="../tags/tag656.xml"/><Relationship Id="rId6" Type="http://schemas.openxmlformats.org/officeDocument/2006/relationships/tags" Target="../tags/tag655.xml"/><Relationship Id="rId5" Type="http://schemas.openxmlformats.org/officeDocument/2006/relationships/tags" Target="../tags/tag654.xml"/><Relationship Id="rId4" Type="http://schemas.openxmlformats.org/officeDocument/2006/relationships/image" Target="../media/image53.png"/><Relationship Id="rId34" Type="http://schemas.openxmlformats.org/officeDocument/2006/relationships/slideLayout" Target="../slideLayouts/slideLayout13.xml"/><Relationship Id="rId33" Type="http://schemas.openxmlformats.org/officeDocument/2006/relationships/tags" Target="../tags/tag682.xml"/><Relationship Id="rId32" Type="http://schemas.openxmlformats.org/officeDocument/2006/relationships/tags" Target="../tags/tag681.xml"/><Relationship Id="rId31" Type="http://schemas.openxmlformats.org/officeDocument/2006/relationships/tags" Target="../tags/tag680.xml"/><Relationship Id="rId30" Type="http://schemas.openxmlformats.org/officeDocument/2006/relationships/tags" Target="../tags/tag679.xml"/><Relationship Id="rId3" Type="http://schemas.openxmlformats.org/officeDocument/2006/relationships/tags" Target="../tags/tag653.xml"/><Relationship Id="rId29" Type="http://schemas.openxmlformats.org/officeDocument/2006/relationships/tags" Target="../tags/tag678.xml"/><Relationship Id="rId28" Type="http://schemas.openxmlformats.org/officeDocument/2006/relationships/tags" Target="../tags/tag677.xml"/><Relationship Id="rId27" Type="http://schemas.openxmlformats.org/officeDocument/2006/relationships/tags" Target="../tags/tag676.xml"/><Relationship Id="rId26" Type="http://schemas.openxmlformats.org/officeDocument/2006/relationships/tags" Target="../tags/tag675.xml"/><Relationship Id="rId25" Type="http://schemas.openxmlformats.org/officeDocument/2006/relationships/tags" Target="../tags/tag674.xml"/><Relationship Id="rId24" Type="http://schemas.openxmlformats.org/officeDocument/2006/relationships/tags" Target="../tags/tag673.xml"/><Relationship Id="rId23" Type="http://schemas.openxmlformats.org/officeDocument/2006/relationships/tags" Target="../tags/tag672.xml"/><Relationship Id="rId22" Type="http://schemas.openxmlformats.org/officeDocument/2006/relationships/tags" Target="../tags/tag671.xml"/><Relationship Id="rId21" Type="http://schemas.openxmlformats.org/officeDocument/2006/relationships/tags" Target="../tags/tag670.xml"/><Relationship Id="rId20" Type="http://schemas.openxmlformats.org/officeDocument/2006/relationships/tags" Target="../tags/tag669.xml"/><Relationship Id="rId2" Type="http://schemas.openxmlformats.org/officeDocument/2006/relationships/tags" Target="../tags/tag652.xml"/><Relationship Id="rId19" Type="http://schemas.openxmlformats.org/officeDocument/2006/relationships/tags" Target="../tags/tag668.xml"/><Relationship Id="rId18" Type="http://schemas.openxmlformats.org/officeDocument/2006/relationships/tags" Target="../tags/tag667.xml"/><Relationship Id="rId17" Type="http://schemas.openxmlformats.org/officeDocument/2006/relationships/tags" Target="../tags/tag666.xml"/><Relationship Id="rId16" Type="http://schemas.openxmlformats.org/officeDocument/2006/relationships/tags" Target="../tags/tag665.xml"/><Relationship Id="rId15" Type="http://schemas.openxmlformats.org/officeDocument/2006/relationships/tags" Target="../tags/tag664.xml"/><Relationship Id="rId14" Type="http://schemas.openxmlformats.org/officeDocument/2006/relationships/tags" Target="../tags/tag663.xml"/><Relationship Id="rId13" Type="http://schemas.openxmlformats.org/officeDocument/2006/relationships/tags" Target="../tags/tag662.xml"/><Relationship Id="rId12" Type="http://schemas.openxmlformats.org/officeDocument/2006/relationships/tags" Target="../tags/tag661.xml"/><Relationship Id="rId11" Type="http://schemas.openxmlformats.org/officeDocument/2006/relationships/tags" Target="../tags/tag660.xml"/><Relationship Id="rId10" Type="http://schemas.openxmlformats.org/officeDocument/2006/relationships/tags" Target="../tags/tag659.xml"/><Relationship Id="rId1" Type="http://schemas.openxmlformats.org/officeDocument/2006/relationships/tags" Target="../tags/tag651.xml"/></Relationships>
</file>

<file path=ppt/slides/_rels/slide49.xml.rels><?xml version="1.0" encoding="UTF-8" standalone="yes"?>
<Relationships xmlns="http://schemas.openxmlformats.org/package/2006/relationships"><Relationship Id="rId9" Type="http://schemas.openxmlformats.org/officeDocument/2006/relationships/tags" Target="../tags/tag691.xml"/><Relationship Id="rId8" Type="http://schemas.openxmlformats.org/officeDocument/2006/relationships/tags" Target="../tags/tag690.xml"/><Relationship Id="rId7" Type="http://schemas.openxmlformats.org/officeDocument/2006/relationships/tags" Target="../tags/tag689.xml"/><Relationship Id="rId6" Type="http://schemas.openxmlformats.org/officeDocument/2006/relationships/tags" Target="../tags/tag688.xml"/><Relationship Id="rId5" Type="http://schemas.openxmlformats.org/officeDocument/2006/relationships/tags" Target="../tags/tag687.xml"/><Relationship Id="rId4" Type="http://schemas.openxmlformats.org/officeDocument/2006/relationships/tags" Target="../tags/tag686.xml"/><Relationship Id="rId3" Type="http://schemas.openxmlformats.org/officeDocument/2006/relationships/tags" Target="../tags/tag685.xml"/><Relationship Id="rId2" Type="http://schemas.openxmlformats.org/officeDocument/2006/relationships/tags" Target="../tags/tag684.xml"/><Relationship Id="rId14" Type="http://schemas.openxmlformats.org/officeDocument/2006/relationships/slideLayout" Target="../slideLayouts/slideLayout13.xml"/><Relationship Id="rId13" Type="http://schemas.openxmlformats.org/officeDocument/2006/relationships/tags" Target="../tags/tag695.xml"/><Relationship Id="rId12" Type="http://schemas.openxmlformats.org/officeDocument/2006/relationships/tags" Target="../tags/tag694.xml"/><Relationship Id="rId11" Type="http://schemas.openxmlformats.org/officeDocument/2006/relationships/tags" Target="../tags/tag693.xml"/><Relationship Id="rId10" Type="http://schemas.openxmlformats.org/officeDocument/2006/relationships/tags" Target="../tags/tag692.xml"/><Relationship Id="rId1" Type="http://schemas.openxmlformats.org/officeDocument/2006/relationships/tags" Target="../tags/tag683.xml"/></Relationships>
</file>

<file path=ppt/slides/_rels/slide5.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8" Type="http://schemas.openxmlformats.org/officeDocument/2006/relationships/notesSlide" Target="../notesSlides/notesSlide1.xml"/><Relationship Id="rId17" Type="http://schemas.openxmlformats.org/officeDocument/2006/relationships/slideLayout" Target="../slideLayouts/slideLayout18.xml"/><Relationship Id="rId16" Type="http://schemas.openxmlformats.org/officeDocument/2006/relationships/tags" Target="../tags/tag188.xml"/><Relationship Id="rId15" Type="http://schemas.openxmlformats.org/officeDocument/2006/relationships/image" Target="../media/image10.svg"/><Relationship Id="rId14" Type="http://schemas.openxmlformats.org/officeDocument/2006/relationships/image" Target="../media/image9.png"/><Relationship Id="rId13" Type="http://schemas.openxmlformats.org/officeDocument/2006/relationships/tags" Target="../tags/tag187.xml"/><Relationship Id="rId12" Type="http://schemas.openxmlformats.org/officeDocument/2006/relationships/image" Target="../media/image8.svg"/><Relationship Id="rId11" Type="http://schemas.openxmlformats.org/officeDocument/2006/relationships/image" Target="../media/image7.png"/><Relationship Id="rId10" Type="http://schemas.openxmlformats.org/officeDocument/2006/relationships/tags" Target="../tags/tag186.xml"/><Relationship Id="rId1" Type="http://schemas.openxmlformats.org/officeDocument/2006/relationships/tags" Target="../tags/tag177.xml"/></Relationships>
</file>

<file path=ppt/slides/_rels/slide50.xml.rels><?xml version="1.0" encoding="UTF-8" standalone="yes"?>
<Relationships xmlns="http://schemas.openxmlformats.org/package/2006/relationships"><Relationship Id="rId9" Type="http://schemas.openxmlformats.org/officeDocument/2006/relationships/tags" Target="../tags/tag704.xml"/><Relationship Id="rId8" Type="http://schemas.openxmlformats.org/officeDocument/2006/relationships/tags" Target="../tags/tag703.xml"/><Relationship Id="rId7" Type="http://schemas.openxmlformats.org/officeDocument/2006/relationships/tags" Target="../tags/tag702.xml"/><Relationship Id="rId6" Type="http://schemas.openxmlformats.org/officeDocument/2006/relationships/tags" Target="../tags/tag701.xml"/><Relationship Id="rId5" Type="http://schemas.openxmlformats.org/officeDocument/2006/relationships/tags" Target="../tags/tag700.xml"/><Relationship Id="rId4" Type="http://schemas.openxmlformats.org/officeDocument/2006/relationships/tags" Target="../tags/tag699.xml"/><Relationship Id="rId3" Type="http://schemas.openxmlformats.org/officeDocument/2006/relationships/tags" Target="../tags/tag698.xml"/><Relationship Id="rId2" Type="http://schemas.openxmlformats.org/officeDocument/2006/relationships/tags" Target="../tags/tag697.xml"/><Relationship Id="rId17" Type="http://schemas.openxmlformats.org/officeDocument/2006/relationships/slideLayout" Target="../slideLayouts/slideLayout13.xml"/><Relationship Id="rId16" Type="http://schemas.openxmlformats.org/officeDocument/2006/relationships/tags" Target="../tags/tag711.xml"/><Relationship Id="rId15" Type="http://schemas.openxmlformats.org/officeDocument/2006/relationships/tags" Target="../tags/tag710.xml"/><Relationship Id="rId14" Type="http://schemas.openxmlformats.org/officeDocument/2006/relationships/tags" Target="../tags/tag709.xml"/><Relationship Id="rId13" Type="http://schemas.openxmlformats.org/officeDocument/2006/relationships/tags" Target="../tags/tag708.xml"/><Relationship Id="rId12" Type="http://schemas.openxmlformats.org/officeDocument/2006/relationships/tags" Target="../tags/tag707.xml"/><Relationship Id="rId11" Type="http://schemas.openxmlformats.org/officeDocument/2006/relationships/tags" Target="../tags/tag706.xml"/><Relationship Id="rId10" Type="http://schemas.openxmlformats.org/officeDocument/2006/relationships/tags" Target="../tags/tag705.xml"/><Relationship Id="rId1" Type="http://schemas.openxmlformats.org/officeDocument/2006/relationships/tags" Target="../tags/tag696.xml"/></Relationships>
</file>

<file path=ppt/slides/_rels/slide51.xml.rels><?xml version="1.0" encoding="UTF-8" standalone="yes"?>
<Relationships xmlns="http://schemas.openxmlformats.org/package/2006/relationships"><Relationship Id="rId9" Type="http://schemas.openxmlformats.org/officeDocument/2006/relationships/tags" Target="../tags/tag720.xml"/><Relationship Id="rId8" Type="http://schemas.openxmlformats.org/officeDocument/2006/relationships/tags" Target="../tags/tag719.xml"/><Relationship Id="rId7" Type="http://schemas.openxmlformats.org/officeDocument/2006/relationships/tags" Target="../tags/tag718.xml"/><Relationship Id="rId6" Type="http://schemas.openxmlformats.org/officeDocument/2006/relationships/tags" Target="../tags/tag717.xml"/><Relationship Id="rId5" Type="http://schemas.openxmlformats.org/officeDocument/2006/relationships/tags" Target="../tags/tag716.xml"/><Relationship Id="rId4" Type="http://schemas.openxmlformats.org/officeDocument/2006/relationships/tags" Target="../tags/tag715.xml"/><Relationship Id="rId3" Type="http://schemas.openxmlformats.org/officeDocument/2006/relationships/tags" Target="../tags/tag714.xml"/><Relationship Id="rId24" Type="http://schemas.openxmlformats.org/officeDocument/2006/relationships/notesSlide" Target="../notesSlides/notesSlide14.xml"/><Relationship Id="rId23" Type="http://schemas.openxmlformats.org/officeDocument/2006/relationships/slideLayout" Target="../slideLayouts/slideLayout18.xml"/><Relationship Id="rId22" Type="http://schemas.openxmlformats.org/officeDocument/2006/relationships/tags" Target="../tags/tag731.xml"/><Relationship Id="rId21" Type="http://schemas.openxmlformats.org/officeDocument/2006/relationships/image" Target="../media/image55.png"/><Relationship Id="rId20" Type="http://schemas.openxmlformats.org/officeDocument/2006/relationships/image" Target="../media/image54.png"/><Relationship Id="rId2" Type="http://schemas.openxmlformats.org/officeDocument/2006/relationships/tags" Target="../tags/tag713.xml"/><Relationship Id="rId19" Type="http://schemas.openxmlformats.org/officeDocument/2006/relationships/tags" Target="../tags/tag730.xml"/><Relationship Id="rId18" Type="http://schemas.openxmlformats.org/officeDocument/2006/relationships/tags" Target="../tags/tag729.xml"/><Relationship Id="rId17" Type="http://schemas.openxmlformats.org/officeDocument/2006/relationships/tags" Target="../tags/tag728.xml"/><Relationship Id="rId16" Type="http://schemas.openxmlformats.org/officeDocument/2006/relationships/tags" Target="../tags/tag727.xml"/><Relationship Id="rId15" Type="http://schemas.openxmlformats.org/officeDocument/2006/relationships/tags" Target="../tags/tag726.xml"/><Relationship Id="rId14" Type="http://schemas.openxmlformats.org/officeDocument/2006/relationships/tags" Target="../tags/tag725.xml"/><Relationship Id="rId13" Type="http://schemas.openxmlformats.org/officeDocument/2006/relationships/tags" Target="../tags/tag724.xml"/><Relationship Id="rId12" Type="http://schemas.openxmlformats.org/officeDocument/2006/relationships/tags" Target="../tags/tag723.xml"/><Relationship Id="rId11" Type="http://schemas.openxmlformats.org/officeDocument/2006/relationships/tags" Target="../tags/tag722.xml"/><Relationship Id="rId10" Type="http://schemas.openxmlformats.org/officeDocument/2006/relationships/tags" Target="../tags/tag721.xml"/><Relationship Id="rId1" Type="http://schemas.openxmlformats.org/officeDocument/2006/relationships/tags" Target="../tags/tag712.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2.xml"/><Relationship Id="rId2" Type="http://schemas.openxmlformats.org/officeDocument/2006/relationships/tags" Target="../tags/tag733.xml"/><Relationship Id="rId1" Type="http://schemas.openxmlformats.org/officeDocument/2006/relationships/tags" Target="../tags/tag732.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192.xml"/><Relationship Id="rId4" Type="http://schemas.openxmlformats.org/officeDocument/2006/relationships/image" Target="../media/image11.png"/><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7.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6" Type="http://schemas.openxmlformats.org/officeDocument/2006/relationships/slideLayout" Target="../slideLayouts/slideLayout13.xml"/><Relationship Id="rId15" Type="http://schemas.openxmlformats.org/officeDocument/2006/relationships/tags" Target="../tags/tag205.xml"/><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tags" Target="../tags/tag193.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13.xml"/><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9.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image" Target="../media/image14.png"/><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1" Type="http://schemas.openxmlformats.org/officeDocument/2006/relationships/notesSlide" Target="../notesSlides/notesSlide2.xml"/><Relationship Id="rId10" Type="http://schemas.openxmlformats.org/officeDocument/2006/relationships/slideLayout" Target="../slideLayouts/slideLayout18.xml"/><Relationship Id="rId1" Type="http://schemas.openxmlformats.org/officeDocument/2006/relationships/tags" Target="../tags/tag2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a:xfrm>
            <a:off x="1138167" y="1169340"/>
            <a:ext cx="6001026" cy="2676059"/>
          </a:xfrm>
        </p:spPr>
        <p:txBody>
          <a:bodyPr/>
          <a:lstStyle/>
          <a:p>
            <a:pPr marL="0" indent="0" algn="l">
              <a:lnSpc>
                <a:spcPct val="100000"/>
              </a:lnSpc>
              <a:spcBef>
                <a:spcPts val="0"/>
              </a:spcBef>
              <a:spcAft>
                <a:spcPts val="0"/>
              </a:spcAft>
              <a:buSzPct val="100000"/>
            </a:pPr>
            <a:r>
              <a:rPr lang="zh-CN" altLang="en-US" sz="8000">
                <a:latin typeface="微软雅黑" panose="020B0503020204020204" charset="-122"/>
                <a:ea typeface="微软雅黑" panose="020B0503020204020204" charset="-122"/>
              </a:rPr>
              <a:t>应用文写作</a:t>
            </a:r>
            <a:endParaRPr lang="zh-CN" altLang="en-US" sz="8000" dirty="0">
              <a:latin typeface="微软雅黑" panose="020B0503020204020204" charset="-122"/>
              <a:ea typeface="微软雅黑" panose="020B0503020204020204"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923925" y="1417320"/>
            <a:ext cx="10061575" cy="3779520"/>
          </a:xfrm>
          <a:prstGeom prst="rect">
            <a:avLst/>
          </a:prstGeom>
          <a:noFill/>
        </p:spPr>
        <p:txBody>
          <a:bodyPr wrap="square" rtlCol="0" anchor="ctr" anchorCtr="0">
            <a:noAutofit/>
          </a:bodyPr>
          <a:lstStyle/>
          <a:p>
            <a:pPr indent="0" algn="just" fontAlgn="auto">
              <a:lnSpc>
                <a:spcPct val="150000"/>
              </a:lnSpc>
            </a:pPr>
            <a:r>
              <a:rPr lang="zh-CN" altLang="en-US" sz="3200" dirty="0">
                <a:latin typeface="微软雅黑" panose="020B0503020204020204" charset="-122"/>
                <a:ea typeface="微软雅黑" panose="020B0503020204020204" charset="-122"/>
                <a:cs typeface="微软雅黑" panose="020B0503020204020204" charset="-122"/>
              </a:rPr>
              <a:t>请阅读教材</a:t>
            </a:r>
            <a:r>
              <a:rPr lang="en-US" altLang="zh-CN" sz="3200" dirty="0">
                <a:latin typeface="微软雅黑" panose="020B0503020204020204" charset="-122"/>
                <a:ea typeface="微软雅黑" panose="020B0503020204020204" charset="-122"/>
                <a:cs typeface="微软雅黑" panose="020B0503020204020204" charset="-122"/>
              </a:rPr>
              <a:t>167</a:t>
            </a:r>
            <a:r>
              <a:rPr lang="zh-CN" altLang="en-US" sz="3200" dirty="0">
                <a:latin typeface="微软雅黑" panose="020B0503020204020204" charset="-122"/>
                <a:ea typeface="微软雅黑" panose="020B0503020204020204" charset="-122"/>
                <a:cs typeface="微软雅黑" panose="020B0503020204020204" charset="-122"/>
              </a:rPr>
              <a:t>页的意向书，指出不妥之处，并做修改。</a:t>
            </a:r>
            <a:endParaRPr lang="zh-CN" altLang="en-US" sz="3200" dirty="0">
              <a:latin typeface="微软雅黑" panose="020B0503020204020204" charset="-122"/>
              <a:ea typeface="微软雅黑" panose="020B0503020204020204" charset="-122"/>
              <a:cs typeface="微软雅黑" panose="020B0503020204020204" charset="-122"/>
            </a:endParaRPr>
          </a:p>
        </p:txBody>
      </p:sp>
      <p:pic>
        <p:nvPicPr>
          <p:cNvPr id="13" name="https://img8.file.cache.docer.com/storage/1733193788321381100/ebb55943820cd9b7e627b3a5316f50bc.png" descr="彩色文件夹堆叠"/>
          <p:cNvPicPr>
            <a:picLocks noChangeAspect="1"/>
          </p:cNvPicPr>
          <p:nvPr/>
        </p:nvPicPr>
        <p:blipFill>
          <a:blip r:embed="rId20"/>
          <a:stretch>
            <a:fillRect/>
          </a:stretch>
        </p:blipFill>
        <p:spPr>
          <a:xfrm>
            <a:off x="8705696" y="4566285"/>
            <a:ext cx="1057910" cy="1133475"/>
          </a:xfrm>
          <a:prstGeom prst="rect">
            <a:avLst/>
          </a:prstGeom>
        </p:spPr>
      </p:pic>
    </p:spTree>
    <p:custDataLst>
      <p:tags r:id="rId2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lstStyle/>
          <a:p>
            <a:pPr marL="0" indent="0" algn="l">
              <a:lnSpc>
                <a:spcPct val="100000"/>
              </a:lnSpc>
              <a:spcBef>
                <a:spcPts val="0"/>
              </a:spcBef>
              <a:spcAft>
                <a:spcPts val="0"/>
              </a:spcAft>
              <a:buSzPct val="100000"/>
            </a:pPr>
            <a:r>
              <a:rPr lang="zh-CN" altLang="en-US">
                <a:latin typeface="+mn-ea"/>
                <a:ea typeface="+mn-ea"/>
              </a:rPr>
              <a:t>感谢观看</a:t>
            </a:r>
            <a:endParaRPr lang="zh-CN" altLang="en-US">
              <a:latin typeface="+mn-ea"/>
              <a:ea typeface="+mn-ea"/>
            </a:endParaRPr>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25516" y="2240915"/>
            <a:ext cx="5593830" cy="3134649"/>
          </a:xfrm>
        </p:spPr>
        <p:txBody>
          <a:bodyPr>
            <a:normAutofit fontScale="90000"/>
          </a:bodyPr>
          <a:lstStyle/>
          <a:p>
            <a:pPr marL="0" indent="0" algn="l">
              <a:lnSpc>
                <a:spcPct val="150000"/>
              </a:lnSpc>
              <a:spcBef>
                <a:spcPts val="0"/>
              </a:spcBef>
              <a:spcAft>
                <a:spcPts val="0"/>
              </a:spcAft>
              <a:buSzPct val="100000"/>
            </a:pPr>
            <a:r>
              <a:rPr lang="zh-CN" altLang="en-US" sz="3110" dirty="0">
                <a:latin typeface="微软雅黑" panose="020B0503020204020204" charset="-122"/>
                <a:ea typeface="微软雅黑" panose="020B0503020204020204" charset="-122"/>
                <a:cs typeface="微软雅黑" panose="020B0503020204020204" charset="-122"/>
              </a:rPr>
              <a:t>第一节 意向书</a:t>
            </a:r>
            <a:br>
              <a:rPr lang="zh-CN" altLang="en-US"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第二节 协议书</a:t>
            </a:r>
            <a:br>
              <a:rPr lang="en-US" altLang="zh-CN"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第三节 合同</a:t>
            </a:r>
            <a:br>
              <a:rPr lang="en-US" altLang="zh-CN"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第四节 市场调查报告</a:t>
            </a:r>
            <a:br>
              <a:rPr lang="en-US" altLang="zh-CN"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第五节 产品说明书</a:t>
            </a:r>
            <a:endParaRPr lang="zh-CN" altLang="en-US" sz="3110" dirty="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005522" y="686031"/>
            <a:ext cx="6709410" cy="1040130"/>
          </a:xfrm>
        </p:spPr>
        <p:txBody>
          <a:bodyPr>
            <a:normAutofit/>
          </a:bodyPr>
          <a:lstStyle/>
          <a:p>
            <a:pPr algn="r"/>
            <a:r>
              <a:rPr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a:t>
            </a:r>
            <a:r>
              <a:rPr lang="zh-CN" altLang="en-US"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七</a:t>
            </a:r>
            <a:r>
              <a:rPr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章    </a:t>
            </a:r>
            <a:r>
              <a:rPr lang="zh-CN" altLang="en-US"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经济文书</a:t>
            </a:r>
            <a:endParaRPr lang="zh-CN" altLang="en-US" sz="3600"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138420" y="2885440"/>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custDataLst>
              <p:tags r:id="rId1"/>
            </p:custDataLst>
          </p:nvPr>
        </p:nvSpPr>
        <p:spPr>
          <a:xfrm>
            <a:off x="695960" y="490220"/>
            <a:ext cx="10800080" cy="1285240"/>
          </a:xfrm>
          <a:prstGeom prst="rect">
            <a:avLst/>
          </a:prstGeom>
        </p:spPr>
        <p:txBody>
          <a:bodyPr vert="horz" wrap="square" lIns="0" tIns="0" rIns="0" bIns="0" rtlCol="0" anchor="b">
            <a:normAutofit fontScale="25000" lnSpcReduction="20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dirty="0">
                <a:solidFill>
                  <a:srgbClr val="FFFFFF"/>
                </a:solidFill>
                <a:latin typeface="+mn-lt"/>
                <a:ea typeface="+mn-ea"/>
                <a:sym typeface="+mn-ea"/>
              </a:rPr>
            </a:br>
            <a:br>
              <a:rPr lang="zh-CN" altLang="en-US" sz="4445" dirty="0">
                <a:solidFill>
                  <a:srgbClr val="FFFFFF"/>
                </a:solidFill>
                <a:latin typeface="+mn-lt"/>
                <a:ea typeface="+mn-ea"/>
                <a:sym typeface="+mn-ea"/>
              </a:rPr>
            </a:br>
            <a:br>
              <a:rPr lang="zh-CN" altLang="en-US" sz="4445" dirty="0">
                <a:solidFill>
                  <a:srgbClr val="FFFFFF"/>
                </a:solidFill>
                <a:latin typeface="+mn-lt"/>
                <a:ea typeface="+mn-ea"/>
                <a:sym typeface="+mn-ea"/>
              </a:rPr>
            </a:br>
            <a:endParaRPr lang="zh-CN" altLang="en-US" sz="4445" dirty="0">
              <a:solidFill>
                <a:srgbClr val="FFFFFF"/>
              </a:solidFill>
              <a:latin typeface="+mn-lt"/>
              <a:ea typeface="+mn-ea"/>
              <a:sym typeface="+mn-ea"/>
            </a:endParaRPr>
          </a:p>
          <a:p>
            <a:pPr algn="ctr"/>
            <a:endParaRPr lang="zh-CN" altLang="en-US" sz="4445" dirty="0">
              <a:solidFill>
                <a:srgbClr val="FFFFFF"/>
              </a:solidFill>
              <a:latin typeface="+mn-lt"/>
              <a:ea typeface="+mn-ea"/>
              <a:sym typeface="+mn-ea"/>
            </a:endParaRPr>
          </a:p>
          <a:p>
            <a:pPr algn="ctr"/>
            <a:endParaRPr lang="zh-CN" altLang="en-US" sz="16000" dirty="0">
              <a:solidFill>
                <a:srgbClr val="FFFFFF"/>
              </a:solidFill>
              <a:latin typeface="+mn-lt"/>
              <a:ea typeface="+mn-ea"/>
              <a:sym typeface="+mn-ea"/>
            </a:endParaRPr>
          </a:p>
          <a:p>
            <a:pPr algn="ctr"/>
            <a:endParaRPr lang="zh-CN" altLang="en-US" sz="16000" dirty="0">
              <a:solidFill>
                <a:srgbClr val="FFFFFF"/>
              </a:solidFill>
              <a:latin typeface="+mn-lt"/>
              <a:ea typeface="+mn-ea"/>
              <a:sym typeface="+mn-ea"/>
            </a:endParaRPr>
          </a:p>
          <a:p>
            <a:pPr algn="ctr"/>
            <a:endParaRPr lang="zh-CN" altLang="en-US" sz="16000" dirty="0">
              <a:solidFill>
                <a:srgbClr val="FFFFFF"/>
              </a:solidFill>
              <a:latin typeface="+mn-lt"/>
              <a:ea typeface="+mn-ea"/>
              <a:sym typeface="+mn-ea"/>
            </a:endParaRPr>
          </a:p>
          <a:p>
            <a:pPr algn="ctr"/>
            <a:r>
              <a:rPr lang="zh-CN" altLang="en-US" sz="16000" b="1" dirty="0">
                <a:solidFill>
                  <a:schemeClr val="tx1"/>
                </a:solidFill>
                <a:latin typeface="微软雅黑" panose="020B0503020204020204" charset="-122"/>
                <a:ea typeface="微软雅黑" panose="020B0503020204020204" charset="-122"/>
                <a:cs typeface="微软雅黑" panose="020B0503020204020204" charset="-122"/>
                <a:sym typeface="+mn-ea"/>
              </a:rPr>
              <a:t>第二节</a:t>
            </a:r>
            <a:r>
              <a:rPr lang="en-US" altLang="zh-CN" sz="16000" b="1"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dirty="0">
                <a:solidFill>
                  <a:schemeClr val="tx1"/>
                </a:solidFill>
                <a:latin typeface="微软雅黑" panose="020B0503020204020204" charset="-122"/>
                <a:ea typeface="微软雅黑" panose="020B0503020204020204" charset="-122"/>
                <a:cs typeface="微软雅黑" panose="020B0503020204020204" charset="-122"/>
                <a:sym typeface="+mn-ea"/>
              </a:rPr>
              <a:t>协议书</a:t>
            </a:r>
            <a:br>
              <a:rPr lang="zh-CN" altLang="en-US" sz="16000" b="1" dirty="0">
                <a:solidFill>
                  <a:schemeClr val="tx1"/>
                </a:solidFill>
                <a:latin typeface="微软雅黑" panose="020B0503020204020204" charset="-122"/>
                <a:ea typeface="微软雅黑" panose="020B0503020204020204" charset="-122"/>
                <a:cs typeface="微软雅黑" panose="020B0503020204020204" charset="-122"/>
                <a:sym typeface="+mn-ea"/>
              </a:rPr>
            </a:br>
            <a:r>
              <a:rPr lang="en-US" altLang="zh-CN" sz="16000" b="1"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rmAutofit/>
          </a:bodyPr>
          <a:lstStyle/>
          <a:p>
            <a:pPr indent="0" algn="just" fontAlgn="auto">
              <a:lnSpc>
                <a:spcPct val="150000"/>
              </a:lnSpc>
            </a:pPr>
            <a:r>
              <a:rPr lang="en-US" altLang="zh-CN" sz="1800" kern="100" dirty="0">
                <a:effectLst/>
                <a:latin typeface="微软雅黑" panose="020B0503020204020204" charset="-122"/>
                <a:ea typeface="微软雅黑" panose="020B0503020204020204" charset="-122"/>
                <a:cs typeface="微软雅黑" panose="020B0503020204020204" charset="-122"/>
              </a:rPr>
              <a:t>1.</a:t>
            </a:r>
            <a:r>
              <a:rPr lang="zh-CN" altLang="zh-CN" sz="1800" kern="100" dirty="0">
                <a:effectLst/>
                <a:latin typeface="微软雅黑" panose="020B0503020204020204" charset="-122"/>
                <a:ea typeface="微软雅黑" panose="020B0503020204020204" charset="-122"/>
                <a:cs typeface="微软雅黑" panose="020B0503020204020204" charset="-122"/>
              </a:rPr>
              <a:t>了解</a:t>
            </a:r>
            <a:r>
              <a:rPr lang="zh-CN" altLang="zh-CN" sz="1800" kern="0" dirty="0">
                <a:effectLst/>
                <a:latin typeface="微软雅黑" panose="020B0503020204020204" charset="-122"/>
                <a:ea typeface="微软雅黑" panose="020B0503020204020204" charset="-122"/>
                <a:cs typeface="微软雅黑" panose="020B0503020204020204" charset="-122"/>
              </a:rPr>
              <a:t>协议书</a:t>
            </a:r>
            <a:r>
              <a:rPr lang="zh-CN" altLang="zh-CN" sz="1800" kern="100" dirty="0">
                <a:effectLst/>
                <a:latin typeface="微软雅黑" panose="020B0503020204020204" charset="-122"/>
                <a:ea typeface="微软雅黑" panose="020B0503020204020204" charset="-122"/>
                <a:cs typeface="微软雅黑" panose="020B0503020204020204" charset="-122"/>
              </a:rPr>
              <a:t>的含义；</a:t>
            </a:r>
            <a:endParaRPr lang="zh-CN" altLang="zh-CN" sz="1800" kern="100" dirty="0">
              <a:effectLst/>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1800" kern="100" dirty="0">
                <a:effectLst/>
                <a:latin typeface="微软雅黑" panose="020B0503020204020204" charset="-122"/>
                <a:ea typeface="微软雅黑" panose="020B0503020204020204" charset="-122"/>
                <a:cs typeface="微软雅黑" panose="020B0503020204020204" charset="-122"/>
              </a:rPr>
              <a:t>2.</a:t>
            </a:r>
            <a:r>
              <a:rPr lang="zh-CN" altLang="zh-CN" sz="1800" kern="100" dirty="0">
                <a:effectLst/>
                <a:latin typeface="微软雅黑" panose="020B0503020204020204" charset="-122"/>
                <a:ea typeface="微软雅黑" panose="020B0503020204020204" charset="-122"/>
                <a:cs typeface="微软雅黑" panose="020B0503020204020204" charset="-122"/>
              </a:rPr>
              <a:t>掌握</a:t>
            </a:r>
            <a:r>
              <a:rPr lang="zh-CN" altLang="zh-CN" sz="1800" kern="0" dirty="0">
                <a:effectLst/>
                <a:latin typeface="微软雅黑" panose="020B0503020204020204" charset="-122"/>
                <a:ea typeface="微软雅黑" panose="020B0503020204020204" charset="-122"/>
                <a:cs typeface="微软雅黑" panose="020B0503020204020204" charset="-122"/>
              </a:rPr>
              <a:t>协议书</a:t>
            </a:r>
            <a:r>
              <a:rPr lang="zh-CN" altLang="zh-CN" sz="1800" kern="100" dirty="0">
                <a:effectLst/>
                <a:latin typeface="微软雅黑" panose="020B0503020204020204" charset="-122"/>
                <a:ea typeface="微软雅黑" panose="020B0503020204020204" charset="-122"/>
                <a:cs typeface="微软雅黑" panose="020B0503020204020204" charset="-122"/>
              </a:rPr>
              <a:t>的写法；能够写出规范的文书。</a:t>
            </a:r>
            <a:endParaRPr lang="zh-CN" altLang="zh-CN" sz="1800" kern="100" dirty="0">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spcBef>
                <a:spcPts val="0"/>
              </a:spcBef>
              <a:spcAft>
                <a:spcPts val="0"/>
              </a:spcAft>
              <a:buSzPct val="100000"/>
            </a:pPr>
            <a:endPar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rmAutofit/>
          </a:bodyPr>
          <a:lstStyle/>
          <a:p>
            <a:pPr indent="0" algn="just" fontAlgn="auto">
              <a:lnSpc>
                <a:spcPct val="150000"/>
              </a:lnSpc>
              <a:buFont typeface="Wingdings" panose="05000000000000000000" pitchFamily="2" charset="2"/>
              <a:buNone/>
            </a:pPr>
            <a:r>
              <a:rPr lang="zh-CN" altLang="zh-CN" sz="1800" dirty="0">
                <a:effectLst/>
                <a:latin typeface="微软雅黑" panose="020B0503020204020204" charset="-122"/>
                <a:ea typeface="微软雅黑" panose="020B0503020204020204" charset="-122"/>
                <a:cs typeface="宋体" panose="02010600030101010101" pitchFamily="2" charset="-122"/>
              </a:rPr>
              <a:t>能撰写出合格的协议书文书。</a:t>
            </a:r>
            <a:endParaRPr lang="zh-CN" altLang="en-US"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520" y="3757295"/>
            <a:ext cx="2980690" cy="2348230"/>
          </a:xfrm>
          <a:prstGeom prst="rect">
            <a:avLst/>
          </a:prstGeom>
          <a:noFill/>
        </p:spPr>
        <p:txBody>
          <a:bodyPr wrap="square" lIns="91440" tIns="45720" rIns="91440" bIns="45720" rtlCol="0" anchor="t" anchorCtr="0">
            <a:noAutofit/>
          </a:bodyPr>
          <a:lstStyle/>
          <a:p>
            <a:pPr indent="0" algn="just">
              <a:lnSpc>
                <a:spcPct val="200000"/>
              </a:lnSpc>
              <a:buFont typeface="Wingdings" panose="05000000000000000000" pitchFamily="2" charset="2"/>
              <a:buNone/>
            </a:pPr>
            <a:r>
              <a:rPr lang="en-US" altLang="zh-CN" sz="1800" kern="100" dirty="0">
                <a:effectLst/>
                <a:ea typeface="宋体" panose="02010600030101010101" pitchFamily="2" charset="-122"/>
                <a:cs typeface="宋体" panose="02010600030101010101" pitchFamily="2" charset="-122"/>
              </a:rPr>
              <a:t>     </a:t>
            </a:r>
            <a:r>
              <a:rPr lang="zh-CN" altLang="zh-CN" sz="1800" kern="100" dirty="0">
                <a:effectLst/>
                <a:latin typeface="微软雅黑" panose="020B0503020204020204" charset="-122"/>
                <a:ea typeface="微软雅黑" panose="020B0503020204020204" charset="-122"/>
                <a:cs typeface="宋体" panose="02010600030101010101" pitchFamily="2" charset="-122"/>
              </a:rPr>
              <a:t>树立协议意识。</a:t>
            </a:r>
            <a:endParaRPr lang="zh-CN" altLang="en-US" sz="1600" kern="100" spc="15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lstStyle/>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lstStyle/>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lstStyle/>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第二节 协议书</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1383917" y="4147296"/>
            <a:ext cx="3857615" cy="1174655"/>
          </a:xfrm>
          <a:prstGeom prst="rect">
            <a:avLst/>
          </a:prstGeom>
          <a:noFill/>
        </p:spPr>
        <p:txBody>
          <a:bodyPr vert="horz" wrap="square" lIns="0" tIns="0" rIns="0" bIns="0" rtlCol="0" anchor="t" anchorCtr="0">
            <a:noAutofit/>
          </a:bodyPr>
          <a:lstStyle/>
          <a:p>
            <a:pPr indent="452755" algn="just">
              <a:lnSpc>
                <a:spcPct val="200000"/>
              </a:lnSpc>
            </a:pPr>
            <a:r>
              <a:rPr lang="zh-CN" altLang="zh-CN" sz="1800" dirty="0">
                <a:effectLst/>
                <a:latin typeface="微软雅黑" panose="020B0503020204020204" charset="-122"/>
                <a:ea typeface="微软雅黑" panose="020B0503020204020204" charset="-122"/>
                <a:cs typeface="微软雅黑" panose="020B0503020204020204" charset="-122"/>
              </a:rPr>
              <a:t>协议书</a:t>
            </a:r>
            <a:r>
              <a:rPr lang="zh-CN" altLang="zh-CN" sz="1800" kern="100" dirty="0">
                <a:effectLst/>
                <a:latin typeface="微软雅黑" panose="020B0503020204020204" charset="-122"/>
                <a:ea typeface="微软雅黑" panose="020B0503020204020204" charset="-122"/>
                <a:cs typeface="微软雅黑" panose="020B0503020204020204" charset="-122"/>
              </a:rPr>
              <a:t>主体的撰写</a:t>
            </a:r>
            <a:r>
              <a:rPr lang="zh-CN" altLang="en-US" dirty="0">
                <a:latin typeface="微软雅黑" panose="020B0503020204020204" charset="-122"/>
                <a:ea typeface="微软雅黑" panose="020B0503020204020204" charset="-122"/>
                <a:cs typeface="微软雅黑" panose="020B0503020204020204" charset="-122"/>
                <a:sym typeface="+mn-ea"/>
              </a:rPr>
              <a:t>	</a:t>
            </a:r>
            <a:endParaRPr lang="zh-CN" altLang="en-US"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52755" algn="just">
              <a:lnSpc>
                <a:spcPct val="200000"/>
              </a:lnSpc>
            </a:pPr>
            <a:endParaRPr lang="zh-CN" altLang="en-US" dirty="0">
              <a:solidFill>
                <a:schemeClr val="tx1"/>
              </a:solidFill>
              <a:latin typeface="+mn-ea"/>
              <a:cs typeface="+mn-ea"/>
              <a:sym typeface="+mn-ea"/>
            </a:endParaRPr>
          </a:p>
          <a:p>
            <a:pPr algn="r">
              <a:lnSpc>
                <a:spcPct val="150000"/>
              </a:lnSpc>
              <a:spcBef>
                <a:spcPct val="0"/>
              </a:spcBef>
              <a:spcAft>
                <a:spcPct val="0"/>
              </a:spcAft>
            </a:pPr>
            <a:endParaRPr lang="zh-CN" altLang="en-US" dirty="0">
              <a:ln>
                <a:noFill/>
                <a:prstDash val="sysDot"/>
              </a:ln>
              <a:solidFill>
                <a:schemeClr val="tx1">
                  <a:lumMod val="75000"/>
                  <a:lumOff val="25000"/>
                </a:schemeClr>
              </a:solidFill>
              <a:latin typeface="+mn-ea"/>
              <a:cs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lstStyle/>
          <a:p>
            <a:pPr indent="452755" algn="just">
              <a:lnSpc>
                <a:spcPct val="200000"/>
              </a:lnSpc>
            </a:pPr>
            <a:r>
              <a:rPr lang="zh-CN" altLang="zh-CN" sz="1800" dirty="0">
                <a:effectLst/>
                <a:latin typeface="微软雅黑" panose="020B0503020204020204" charset="-122"/>
                <a:ea typeface="微软雅黑" panose="020B0503020204020204" charset="-122"/>
                <a:cs typeface="宋体" panose="02010600030101010101" pitchFamily="2" charset="-122"/>
              </a:rPr>
              <a:t>协议书</a:t>
            </a:r>
            <a:r>
              <a:rPr lang="zh-CN" altLang="zh-CN" sz="1800" kern="100" dirty="0">
                <a:effectLst/>
                <a:latin typeface="微软雅黑" panose="020B0503020204020204" charset="-122"/>
                <a:ea typeface="微软雅黑" panose="020B0503020204020204" charset="-122"/>
                <a:cs typeface="宋体" panose="02010600030101010101" pitchFamily="2" charset="-122"/>
              </a:rPr>
              <a:t>的文体结构与写作方法</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lstStyle/>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0000" lnSpcReduction="10000"/>
          </a:bodyPr>
          <a:lstStyle/>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Tree>
    <p:custDataLst>
      <p:tags r:id="rId1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一、协议书的概念</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文本框 3"/>
          <p:cNvSpPr txBox="1"/>
          <p:nvPr>
            <p:custDataLst>
              <p:tags r:id="rId2"/>
            </p:custDataLst>
          </p:nvPr>
        </p:nvSpPr>
        <p:spPr>
          <a:xfrm>
            <a:off x="1669552" y="3695014"/>
            <a:ext cx="6096000" cy="694055"/>
          </a:xfrm>
          <a:prstGeom prst="rect">
            <a:avLst/>
          </a:prstGeom>
          <a:noFill/>
        </p:spPr>
        <p:txBody>
          <a:bodyPr wrap="square" rtlCol="0" anchor="t">
            <a:normAutofit/>
          </a:bodyPr>
          <a:lstStyle/>
          <a:p>
            <a:pPr algn="l">
              <a:lnSpc>
                <a:spcPct val="140000"/>
              </a:lnSpc>
            </a:pPr>
            <a:r>
              <a:rPr lang="zh-CN" altLang="en-US" sz="2800" dirty="0">
                <a:solidFill>
                  <a:srgbClr val="FF0000"/>
                </a:solidFill>
                <a:latin typeface="微软雅黑" panose="020B0503020204020204" charset="-122"/>
                <a:ea typeface="微软雅黑" panose="020B0503020204020204" charset="-122"/>
                <a:sym typeface="+mn-ea"/>
              </a:rPr>
              <a:t>思考</a:t>
            </a:r>
            <a:r>
              <a:rPr lang="zh-CN" altLang="en-US" sz="2800" dirty="0">
                <a:solidFill>
                  <a:schemeClr val="tx1"/>
                </a:solidFill>
                <a:latin typeface="微软雅黑" panose="020B0503020204020204" charset="-122"/>
                <a:ea typeface="微软雅黑" panose="020B0503020204020204" charset="-122"/>
                <a:sym typeface="+mn-ea"/>
              </a:rPr>
              <a:t>：协议书和意向书有何不同？</a:t>
            </a:r>
            <a:endParaRPr lang="zh-CN" altLang="en-US" sz="2800"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3"/>
            </p:custDataLst>
          </p:nvPr>
        </p:nvSpPr>
        <p:spPr>
          <a:xfrm>
            <a:off x="978535" y="1512569"/>
            <a:ext cx="10330815" cy="3121969"/>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854075" indent="0" algn="just" eaLnBrk="0">
              <a:lnSpc>
                <a:spcPct val="136000"/>
              </a:lnSpc>
              <a:spcBef>
                <a:spcPts val="835"/>
              </a:spcBef>
              <a:buNone/>
            </a:pPr>
            <a:r>
              <a:rPr lang="en-US" altLang="zh-CN" spc="140" dirty="0">
                <a:solidFill>
                  <a:srgbClr val="000000"/>
                </a:solidFill>
                <a:effectLst/>
                <a:latin typeface="微软雅黑" panose="020B0503020204020204" charset="-122"/>
                <a:ea typeface="微软雅黑" panose="020B0503020204020204" charset="-122"/>
                <a:cs typeface="微软雅黑" panose="020B0503020204020204" charset="-122"/>
              </a:rPr>
              <a:t>   </a:t>
            </a:r>
            <a:r>
              <a:rPr lang="zh-CN" altLang="zh-CN" spc="110" dirty="0">
                <a:solidFill>
                  <a:srgbClr val="000000"/>
                </a:solidFill>
                <a:effectLst/>
                <a:latin typeface="微软雅黑" panose="020B0503020204020204" charset="-122"/>
                <a:ea typeface="微软雅黑" panose="020B0503020204020204" charset="-122"/>
                <a:cs typeface="微软雅黑" panose="020B0503020204020204" charset="-122"/>
              </a:rPr>
              <a:t>协议书是经过协商所取得的一致意见，把这些意见用书面形式表现出来，就成为协议书。它是有关企事业单位、团体或个人共</a:t>
            </a:r>
            <a:r>
              <a:rPr lang="zh-CN" altLang="zh-CN" spc="110" dirty="0">
                <a:solidFill>
                  <a:srgbClr val="000000"/>
                </a:solidFill>
                <a:effectLst/>
                <a:latin typeface="微软雅黑" panose="020B0503020204020204" charset="-122"/>
                <a:ea typeface="微软雅黑" panose="020B0503020204020204" charset="-122"/>
                <a:cs typeface="微软雅黑" panose="020B0503020204020204" charset="-122"/>
              </a:rPr>
              <a:t>同协商订立的一种具有经济或其他关系的</a:t>
            </a:r>
            <a:r>
              <a:rPr lang="zh-CN" altLang="zh-CN" spc="-30" dirty="0">
                <a:solidFill>
                  <a:srgbClr val="000000"/>
                </a:solidFill>
                <a:effectLst/>
                <a:latin typeface="微软雅黑" panose="020B0503020204020204" charset="-122"/>
                <a:ea typeface="微软雅黑" panose="020B0503020204020204" charset="-122"/>
                <a:cs typeface="微软雅黑" panose="020B0503020204020204" charset="-122"/>
              </a:rPr>
              <a:t>契 约 。</a:t>
            </a:r>
            <a:endParaRPr lang="zh-CN" altLang="zh-CN" dirty="0">
              <a:solidFill>
                <a:srgbClr val="000000"/>
              </a:solidFill>
              <a:effectLst/>
              <a:latin typeface="微软雅黑" panose="020B0503020204020204" charset="-122"/>
              <a:ea typeface="微软雅黑" panose="020B0503020204020204" charset="-122"/>
              <a:cs typeface="微软雅黑" panose="020B0503020204020204" charset="-122"/>
            </a:endParaRPr>
          </a:p>
        </p:txBody>
      </p:sp>
      <p:pic>
        <p:nvPicPr>
          <p:cNvPr id="5" name="https://img8.file.cache.docer.com/storage/1731478778556287700/677f8f26e15edba717188a2fded02287.png" descr="卡通小豹子"/>
          <p:cNvPicPr>
            <a:picLocks noChangeAspect="1"/>
          </p:cNvPicPr>
          <p:nvPr/>
        </p:nvPicPr>
        <p:blipFill>
          <a:blip r:embed="rId4"/>
          <a:stretch>
            <a:fillRect/>
          </a:stretch>
        </p:blipFill>
        <p:spPr>
          <a:xfrm>
            <a:off x="9239250" y="3429000"/>
            <a:ext cx="2546350" cy="2981960"/>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6590" y="74250"/>
            <a:ext cx="10800000" cy="720000"/>
          </a:xfrm>
        </p:spPr>
        <p:txBody>
          <a:bodyPr/>
          <a:lstStyle/>
          <a:p>
            <a:pPr algn="l"/>
            <a:r>
              <a:rPr lang="zh-CN" altLang="en-US" dirty="0">
                <a:solidFill>
                  <a:schemeClr val="tx1"/>
                </a:solidFill>
                <a:latin typeface="微软雅黑" panose="020B0503020204020204" charset="-122"/>
                <a:ea typeface="微软雅黑" panose="020B0503020204020204" charset="-122"/>
              </a:rPr>
              <a:t>二、协议书的文体结构</a:t>
            </a:r>
            <a:endParaRPr lang="zh-CN" altLang="en-US" dirty="0">
              <a:solidFill>
                <a:schemeClr val="tx1"/>
              </a:solidFill>
              <a:latin typeface="微软雅黑" panose="020B0503020204020204" charset="-122"/>
              <a:ea typeface="微软雅黑" panose="020B0503020204020204" charset="-122"/>
            </a:endParaRPr>
          </a:p>
        </p:txBody>
      </p:sp>
      <p:sp>
        <p:nvSpPr>
          <p:cNvPr id="4" name="MG-缺角矩形 6"/>
          <p:cNvSpPr/>
          <p:nvPr>
            <p:custDataLst>
              <p:tags r:id="rId1"/>
            </p:custDataLst>
          </p:nvPr>
        </p:nvSpPr>
        <p:spPr>
          <a:xfrm>
            <a:off x="952288" y="4242192"/>
            <a:ext cx="10801350" cy="1476000"/>
          </a:xfrm>
          <a:prstGeom prst="plaque">
            <a:avLst>
              <a:gd name="adj" fmla="val 9919"/>
            </a:avLst>
          </a:prstGeom>
          <a:solidFill>
            <a:srgbClr val="FFFFFF"/>
          </a:solidFill>
          <a:ln>
            <a:gradFill>
              <a:gsLst>
                <a:gs pos="0">
                  <a:schemeClr val="accent1">
                    <a:lumMod val="20000"/>
                    <a:lumOff val="80000"/>
                    <a:alpha val="50000"/>
                  </a:schemeClr>
                </a:gs>
                <a:gs pos="100000">
                  <a:schemeClr val="accent1">
                    <a:lumMod val="40000"/>
                    <a:lumOff val="60000"/>
                    <a:alpha val="100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MG-缺角矩形 7"/>
          <p:cNvSpPr/>
          <p:nvPr>
            <p:custDataLst>
              <p:tags r:id="rId2"/>
            </p:custDataLst>
          </p:nvPr>
        </p:nvSpPr>
        <p:spPr>
          <a:xfrm>
            <a:off x="975360" y="3913505"/>
            <a:ext cx="10906760" cy="1482725"/>
          </a:xfrm>
          <a:prstGeom prst="plaque">
            <a:avLst>
              <a:gd name="adj" fmla="val 9919"/>
            </a:avLst>
          </a:prstGeom>
          <a:solidFill>
            <a:srgbClr val="FFFFFF"/>
          </a:solidFill>
          <a:ln>
            <a:solidFill>
              <a:schemeClr val="accent1">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6" name="MG-直接连接符 8"/>
          <p:cNvCxnSpPr/>
          <p:nvPr>
            <p:custDataLst>
              <p:tags r:id="rId3"/>
            </p:custDataLst>
          </p:nvPr>
        </p:nvCxnSpPr>
        <p:spPr>
          <a:xfrm>
            <a:off x="3753273" y="4573662"/>
            <a:ext cx="0" cy="813398"/>
          </a:xfrm>
          <a:prstGeom prst="line">
            <a:avLst/>
          </a:prstGeom>
          <a:ln w="3175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7" name="矩形 6"/>
          <p:cNvSpPr/>
          <p:nvPr>
            <p:custDataLst>
              <p:tags r:id="rId4"/>
            </p:custDataLst>
          </p:nvPr>
        </p:nvSpPr>
        <p:spPr>
          <a:xfrm>
            <a:off x="4086225" y="4092575"/>
            <a:ext cx="7730490" cy="1293495"/>
          </a:xfrm>
          <a:prstGeom prst="rect">
            <a:avLst/>
          </a:prstGeom>
          <a:noFill/>
        </p:spPr>
        <p:txBody>
          <a:bodyPr wrap="square" lIns="0" tIns="0" rIns="0" bIns="0" rtlCol="0" anchor="ctr" anchorCtr="0">
            <a:noAutofit/>
          </a:bodyPr>
          <a:lstStyle/>
          <a:p>
            <a:pPr marR="803275" indent="254000" algn="just" eaLnBrk="0">
              <a:lnSpc>
                <a:spcPct val="130000"/>
              </a:lnSpc>
              <a:spcBef>
                <a:spcPts val="775"/>
              </a:spcBef>
            </a:pPr>
            <a:r>
              <a:rPr lang="zh-CN" altLang="zh-CN" sz="1600" spc="125" dirty="0">
                <a:solidFill>
                  <a:srgbClr val="000000"/>
                </a:solidFill>
                <a:effectLst/>
                <a:latin typeface="+mn-ea"/>
                <a:cs typeface="+mn-ea"/>
              </a:rPr>
              <a:t>协议书的正文包括开头、主体两部分。开头是交代签订协议的目的、原因、依据，</a:t>
            </a:r>
            <a:r>
              <a:rPr lang="zh-CN" altLang="zh-CN" sz="1600" spc="85" dirty="0">
                <a:solidFill>
                  <a:srgbClr val="000000"/>
                </a:solidFill>
                <a:effectLst/>
                <a:latin typeface="+mn-ea"/>
                <a:cs typeface="+mn-ea"/>
              </a:rPr>
              <a:t>紧接着可用程式化语言转入主体，如</a:t>
            </a:r>
            <a:r>
              <a:rPr lang="en-US" altLang="zh-CN" sz="1600" spc="85" dirty="0">
                <a:solidFill>
                  <a:srgbClr val="000000"/>
                </a:solidFill>
                <a:effectLst/>
                <a:latin typeface="+mn-ea"/>
                <a:cs typeface="+mn-ea"/>
              </a:rPr>
              <a:t>“</a:t>
            </a:r>
            <a:r>
              <a:rPr lang="zh-CN" altLang="zh-CN" sz="1600" spc="85" dirty="0">
                <a:solidFill>
                  <a:srgbClr val="000000"/>
                </a:solidFill>
                <a:effectLst/>
                <a:latin typeface="+mn-ea"/>
                <a:cs typeface="+mn-ea"/>
              </a:rPr>
              <a:t>现对有关事项达</a:t>
            </a:r>
            <a:r>
              <a:rPr lang="zh-CN" altLang="zh-CN" sz="1600" spc="80" dirty="0">
                <a:solidFill>
                  <a:srgbClr val="000000"/>
                </a:solidFill>
                <a:effectLst/>
                <a:latin typeface="+mn-ea"/>
                <a:cs typeface="+mn-ea"/>
              </a:rPr>
              <a:t>成协议如下</a:t>
            </a:r>
            <a:r>
              <a:rPr lang="en-US" altLang="zh-CN" sz="1600" spc="80" dirty="0">
                <a:solidFill>
                  <a:srgbClr val="000000"/>
                </a:solidFill>
                <a:effectLst/>
                <a:latin typeface="+mn-ea"/>
                <a:cs typeface="+mn-ea"/>
              </a:rPr>
              <a:t>”</a:t>
            </a:r>
            <a:r>
              <a:rPr lang="zh-CN" altLang="zh-CN" sz="1600" spc="80" dirty="0">
                <a:solidFill>
                  <a:srgbClr val="000000"/>
                </a:solidFill>
                <a:effectLst/>
                <a:latin typeface="+mn-ea"/>
                <a:cs typeface="+mn-ea"/>
              </a:rPr>
              <a:t>。主体要求就协议有</a:t>
            </a:r>
            <a:r>
              <a:rPr lang="zh-CN" altLang="zh-CN" sz="1600" spc="95" dirty="0">
                <a:solidFill>
                  <a:srgbClr val="000000"/>
                </a:solidFill>
                <a:effectLst/>
                <a:latin typeface="+mn-ea"/>
                <a:cs typeface="+mn-ea"/>
              </a:rPr>
              <a:t>关事宜作出明确的、全面的说明，尤其要着力写好协议双方的权利和</a:t>
            </a:r>
            <a:r>
              <a:rPr lang="zh-CN" altLang="zh-CN" sz="1600" spc="90" dirty="0">
                <a:solidFill>
                  <a:srgbClr val="000000"/>
                </a:solidFill>
                <a:effectLst/>
                <a:latin typeface="+mn-ea"/>
                <a:cs typeface="+mn-ea"/>
              </a:rPr>
              <a:t>义务。</a:t>
            </a:r>
            <a:endParaRPr lang="zh-CN" altLang="zh-CN" sz="1600" dirty="0">
              <a:solidFill>
                <a:srgbClr val="000000"/>
              </a:solidFill>
              <a:effectLst/>
              <a:latin typeface="+mn-ea"/>
              <a:cs typeface="+mn-ea"/>
            </a:endParaRPr>
          </a:p>
        </p:txBody>
      </p:sp>
      <p:sp>
        <p:nvSpPr>
          <p:cNvPr id="19" name="矩形 18"/>
          <p:cNvSpPr/>
          <p:nvPr>
            <p:custDataLst>
              <p:tags r:id="rId5"/>
            </p:custDataLst>
          </p:nvPr>
        </p:nvSpPr>
        <p:spPr>
          <a:xfrm>
            <a:off x="1226291" y="4349458"/>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lstStyle/>
          <a:p>
            <a:pPr algn="ctr">
              <a:spcBef>
                <a:spcPct val="0"/>
              </a:spcBef>
              <a:spcAft>
                <a:spcPct val="0"/>
              </a:spcAft>
            </a:pPr>
            <a:r>
              <a:rPr lang="zh-CN" altLang="en-US" sz="2600" b="1" dirty="0">
                <a:gradFill>
                  <a:gsLst>
                    <a:gs pos="5000">
                      <a:schemeClr val="accent1">
                        <a:alpha val="60000"/>
                      </a:schemeClr>
                    </a:gs>
                    <a:gs pos="100000">
                      <a:schemeClr val="accent1">
                        <a:alpha val="100000"/>
                      </a:schemeClr>
                    </a:gs>
                  </a:gsLst>
                  <a:lin ang="4800000" scaled="0"/>
                </a:gradFill>
                <a:latin typeface="+mn-ea"/>
                <a:cs typeface="+mn-ea"/>
              </a:rPr>
              <a:t>正文</a:t>
            </a:r>
            <a:endParaRPr lang="zh-CN" altLang="en-US" sz="2600" b="1" dirty="0">
              <a:gradFill>
                <a:gsLst>
                  <a:gs pos="5000">
                    <a:schemeClr val="accent1">
                      <a:alpha val="60000"/>
                    </a:schemeClr>
                  </a:gs>
                  <a:gs pos="100000">
                    <a:schemeClr val="accent1">
                      <a:alpha val="100000"/>
                    </a:schemeClr>
                  </a:gs>
                </a:gsLst>
                <a:lin ang="4800000" scaled="0"/>
              </a:gradFill>
              <a:latin typeface="+mn-ea"/>
              <a:cs typeface="+mn-ea"/>
            </a:endParaRPr>
          </a:p>
        </p:txBody>
      </p:sp>
      <p:sp>
        <p:nvSpPr>
          <p:cNvPr id="8" name="MG-缺角矩形 6"/>
          <p:cNvSpPr/>
          <p:nvPr>
            <p:custDataLst>
              <p:tags r:id="rId6"/>
            </p:custDataLst>
          </p:nvPr>
        </p:nvSpPr>
        <p:spPr>
          <a:xfrm>
            <a:off x="1015365" y="1092839"/>
            <a:ext cx="10801350" cy="1476000"/>
          </a:xfrm>
          <a:prstGeom prst="plaque">
            <a:avLst>
              <a:gd name="adj" fmla="val 9919"/>
            </a:avLst>
          </a:prstGeom>
          <a:solidFill>
            <a:srgbClr val="FFFFFF"/>
          </a:solidFill>
          <a:ln>
            <a:gradFill>
              <a:gsLst>
                <a:gs pos="0">
                  <a:schemeClr val="accent1">
                    <a:lumMod val="20000"/>
                    <a:lumOff val="80000"/>
                    <a:alpha val="50000"/>
                  </a:schemeClr>
                </a:gs>
                <a:gs pos="100000">
                  <a:schemeClr val="accent1">
                    <a:lumMod val="40000"/>
                    <a:lumOff val="60000"/>
                    <a:alpha val="100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MG-缺角矩形 7"/>
          <p:cNvSpPr/>
          <p:nvPr>
            <p:custDataLst>
              <p:tags r:id="rId7"/>
            </p:custDataLst>
          </p:nvPr>
        </p:nvSpPr>
        <p:spPr>
          <a:xfrm>
            <a:off x="1015366" y="1147482"/>
            <a:ext cx="10483540" cy="1133265"/>
          </a:xfrm>
          <a:prstGeom prst="plaque">
            <a:avLst>
              <a:gd name="adj" fmla="val 9919"/>
            </a:avLst>
          </a:prstGeom>
          <a:solidFill>
            <a:srgbClr val="FFFFFF"/>
          </a:solidFill>
          <a:ln>
            <a:solidFill>
              <a:schemeClr val="accent1">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17" name="MG-直接连接符 8"/>
          <p:cNvCxnSpPr/>
          <p:nvPr>
            <p:custDataLst>
              <p:tags r:id="rId8"/>
            </p:custDataLst>
          </p:nvPr>
        </p:nvCxnSpPr>
        <p:spPr>
          <a:xfrm>
            <a:off x="3814446" y="1552481"/>
            <a:ext cx="0" cy="813398"/>
          </a:xfrm>
          <a:prstGeom prst="line">
            <a:avLst/>
          </a:prstGeom>
          <a:ln w="3175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0" name="矩形 19"/>
          <p:cNvSpPr/>
          <p:nvPr>
            <p:custDataLst>
              <p:tags r:id="rId9"/>
            </p:custDataLst>
          </p:nvPr>
        </p:nvSpPr>
        <p:spPr>
          <a:xfrm>
            <a:off x="4147186" y="1456787"/>
            <a:ext cx="7278359" cy="909092"/>
          </a:xfrm>
          <a:prstGeom prst="rect">
            <a:avLst/>
          </a:prstGeom>
          <a:noFill/>
        </p:spPr>
        <p:txBody>
          <a:bodyPr wrap="square" lIns="0" tIns="0" rIns="0" bIns="0" rtlCol="0" anchor="ctr" anchorCtr="0">
            <a:noAutofit/>
          </a:bodyPr>
          <a:lstStyle/>
          <a:p>
            <a:pPr algn="just">
              <a:lnSpc>
                <a:spcPct val="140000"/>
              </a:lnSpc>
              <a:spcBef>
                <a:spcPct val="0"/>
              </a:spcBef>
              <a:spcAft>
                <a:spcPct val="0"/>
              </a:spcAft>
            </a:pPr>
            <a:r>
              <a:rPr lang="zh-CN" altLang="zh-CN" sz="1600" spc="115" dirty="0">
                <a:solidFill>
                  <a:srgbClr val="000000"/>
                </a:solidFill>
                <a:effectLst/>
                <a:latin typeface="+mn-ea"/>
                <a:cs typeface="+mn-ea"/>
              </a:rPr>
              <a:t>协议书的标题可以写</a:t>
            </a:r>
            <a:r>
              <a:rPr lang="en-US" altLang="zh-CN" sz="1600" spc="115" dirty="0">
                <a:solidFill>
                  <a:srgbClr val="000000"/>
                </a:solidFill>
                <a:effectLst/>
                <a:latin typeface="+mn-ea"/>
                <a:cs typeface="+mn-ea"/>
              </a:rPr>
              <a:t>“</a:t>
            </a:r>
            <a:r>
              <a:rPr lang="zh-CN" altLang="zh-CN" sz="1600" spc="115" dirty="0">
                <a:solidFill>
                  <a:srgbClr val="000000"/>
                </a:solidFill>
                <a:effectLst/>
                <a:latin typeface="+mn-ea"/>
                <a:cs typeface="+mn-ea"/>
              </a:rPr>
              <a:t>协议书</a:t>
            </a:r>
            <a:r>
              <a:rPr lang="en-US" altLang="zh-CN" sz="1600" spc="115" dirty="0">
                <a:solidFill>
                  <a:srgbClr val="000000"/>
                </a:solidFill>
                <a:effectLst/>
                <a:latin typeface="+mn-ea"/>
                <a:cs typeface="+mn-ea"/>
              </a:rPr>
              <a:t>”</a:t>
            </a:r>
            <a:r>
              <a:rPr lang="zh-CN" altLang="zh-CN" sz="1600" spc="115" dirty="0">
                <a:solidFill>
                  <a:srgbClr val="000000"/>
                </a:solidFill>
                <a:effectLst/>
                <a:latin typeface="+mn-ea"/>
                <a:cs typeface="+mn-ea"/>
              </a:rPr>
              <a:t>三字，也可以写明协议书的具</a:t>
            </a:r>
            <a:r>
              <a:rPr lang="zh-CN" altLang="zh-CN" sz="1600" spc="110" dirty="0">
                <a:solidFill>
                  <a:srgbClr val="000000"/>
                </a:solidFill>
                <a:effectLst/>
                <a:latin typeface="+mn-ea"/>
                <a:cs typeface="+mn-ea"/>
              </a:rPr>
              <a:t>体名称</a:t>
            </a:r>
            <a:r>
              <a:rPr lang="en-US" altLang="zh-CN" sz="1600" spc="110" dirty="0">
                <a:solidFill>
                  <a:srgbClr val="000000"/>
                </a:solidFill>
                <a:effectLst/>
                <a:latin typeface="+mn-ea"/>
                <a:cs typeface="+mn-ea"/>
              </a:rPr>
              <a:t>“××××</a:t>
            </a:r>
            <a:r>
              <a:rPr lang="zh-CN" altLang="zh-CN" sz="1600" spc="110" dirty="0">
                <a:solidFill>
                  <a:srgbClr val="000000"/>
                </a:solidFill>
                <a:effectLst/>
                <a:latin typeface="+mn-ea"/>
                <a:cs typeface="+mn-ea"/>
              </a:rPr>
              <a:t>协</a:t>
            </a:r>
            <a:r>
              <a:rPr lang="zh-CN" altLang="zh-CN" sz="1600" dirty="0">
                <a:solidFill>
                  <a:srgbClr val="000000"/>
                </a:solidFill>
                <a:effectLst/>
                <a:latin typeface="+mn-ea"/>
                <a:cs typeface="+mn-ea"/>
              </a:rPr>
              <a:t> </a:t>
            </a:r>
            <a:r>
              <a:rPr lang="zh-CN" altLang="zh-CN" sz="1600" spc="60" dirty="0">
                <a:solidFill>
                  <a:srgbClr val="000000"/>
                </a:solidFill>
                <a:effectLst/>
                <a:latin typeface="+mn-ea"/>
                <a:cs typeface="+mn-ea"/>
              </a:rPr>
              <a:t>议书</a:t>
            </a:r>
            <a:r>
              <a:rPr lang="en-US" altLang="zh-CN" sz="1600" spc="60" dirty="0">
                <a:solidFill>
                  <a:srgbClr val="000000"/>
                </a:solidFill>
                <a:effectLst/>
                <a:latin typeface="+mn-ea"/>
                <a:cs typeface="+mn-ea"/>
              </a:rPr>
              <a:t>”</a:t>
            </a:r>
            <a:r>
              <a:rPr lang="zh-CN" altLang="zh-CN" sz="1600" spc="60" dirty="0">
                <a:solidFill>
                  <a:srgbClr val="000000"/>
                </a:solidFill>
                <a:effectLst/>
                <a:latin typeface="+mn-ea"/>
                <a:cs typeface="+mn-ea"/>
              </a:rPr>
              <a:t>。</a:t>
            </a:r>
            <a:endParaRPr lang="zh-CN" altLang="en-US" sz="1600" dirty="0">
              <a:solidFill>
                <a:schemeClr val="dk1">
                  <a:lumMod val="85000"/>
                  <a:lumOff val="15000"/>
                </a:schemeClr>
              </a:solidFill>
              <a:latin typeface="+mn-ea"/>
              <a:cs typeface="+mn-ea"/>
            </a:endParaRPr>
          </a:p>
        </p:txBody>
      </p:sp>
      <p:sp>
        <p:nvSpPr>
          <p:cNvPr id="21" name="矩形 20"/>
          <p:cNvSpPr/>
          <p:nvPr>
            <p:custDataLst>
              <p:tags r:id="rId10"/>
            </p:custDataLst>
          </p:nvPr>
        </p:nvSpPr>
        <p:spPr>
          <a:xfrm>
            <a:off x="1333174" y="1527479"/>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lstStyle/>
          <a:p>
            <a:pPr algn="ctr">
              <a:spcBef>
                <a:spcPct val="0"/>
              </a:spcBef>
              <a:spcAft>
                <a:spcPct val="0"/>
              </a:spcAft>
            </a:pPr>
            <a:r>
              <a:rPr lang="zh-CN" altLang="en-US" sz="2600" b="1" dirty="0">
                <a:gradFill>
                  <a:gsLst>
                    <a:gs pos="5000">
                      <a:schemeClr val="accent1">
                        <a:alpha val="60000"/>
                      </a:schemeClr>
                    </a:gs>
                    <a:gs pos="100000">
                      <a:schemeClr val="accent1">
                        <a:alpha val="100000"/>
                      </a:schemeClr>
                    </a:gs>
                  </a:gsLst>
                  <a:lin ang="4800000" scaled="0"/>
                </a:gradFill>
                <a:latin typeface="+mn-ea"/>
                <a:cs typeface="+mn-ea"/>
              </a:rPr>
              <a:t>标题</a:t>
            </a:r>
            <a:endParaRPr lang="zh-CN" altLang="en-US" sz="2600" b="1" dirty="0">
              <a:gradFill>
                <a:gsLst>
                  <a:gs pos="5000">
                    <a:schemeClr val="accent1">
                      <a:alpha val="60000"/>
                    </a:schemeClr>
                  </a:gs>
                  <a:gs pos="100000">
                    <a:schemeClr val="accent1">
                      <a:alpha val="100000"/>
                    </a:schemeClr>
                  </a:gs>
                </a:gsLst>
                <a:lin ang="4800000" scaled="0"/>
              </a:gradFill>
              <a:latin typeface="+mn-ea"/>
              <a:cs typeface="+mn-ea"/>
            </a:endParaRPr>
          </a:p>
        </p:txBody>
      </p:sp>
      <p:sp>
        <p:nvSpPr>
          <p:cNvPr id="18" name="MG-缺角矩形 6"/>
          <p:cNvSpPr/>
          <p:nvPr>
            <p:custDataLst>
              <p:tags r:id="rId11"/>
            </p:custDataLst>
          </p:nvPr>
        </p:nvSpPr>
        <p:spPr>
          <a:xfrm>
            <a:off x="975467" y="2515382"/>
            <a:ext cx="10801350" cy="1476000"/>
          </a:xfrm>
          <a:prstGeom prst="plaque">
            <a:avLst>
              <a:gd name="adj" fmla="val 9919"/>
            </a:avLst>
          </a:prstGeom>
          <a:solidFill>
            <a:srgbClr val="FFFFFF"/>
          </a:solidFill>
          <a:ln>
            <a:gradFill>
              <a:gsLst>
                <a:gs pos="0">
                  <a:schemeClr val="accent2">
                    <a:lumMod val="20000"/>
                    <a:lumOff val="80000"/>
                    <a:alpha val="50000"/>
                  </a:schemeClr>
                </a:gs>
                <a:gs pos="100000">
                  <a:schemeClr val="accent2">
                    <a:lumMod val="40000"/>
                    <a:lumOff val="60000"/>
                    <a:alpha val="100000"/>
                  </a:schemeClr>
                </a:gs>
              </a:gsLst>
              <a:lin ang="10800000" scaled="0"/>
            </a:gradFill>
          </a:ln>
          <a:effectLst>
            <a:outerShdw blurRad="190500" dist="127000" dir="2700000" sx="95000" sy="95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MG-缺角矩形 7"/>
          <p:cNvSpPr/>
          <p:nvPr>
            <p:custDataLst>
              <p:tags r:id="rId12"/>
            </p:custDataLst>
          </p:nvPr>
        </p:nvSpPr>
        <p:spPr>
          <a:xfrm>
            <a:off x="1203112" y="2750113"/>
            <a:ext cx="10611699" cy="1316830"/>
          </a:xfrm>
          <a:prstGeom prst="plaque">
            <a:avLst>
              <a:gd name="adj" fmla="val 9919"/>
            </a:avLst>
          </a:prstGeom>
          <a:solidFill>
            <a:srgbClr val="FFFFFF"/>
          </a:solidFill>
          <a:ln>
            <a:solidFill>
              <a:schemeClr val="accent2">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23" name="MG-直接连接符 8"/>
          <p:cNvCxnSpPr/>
          <p:nvPr>
            <p:custDataLst>
              <p:tags r:id="rId13"/>
            </p:custDataLst>
          </p:nvPr>
        </p:nvCxnSpPr>
        <p:spPr>
          <a:xfrm>
            <a:off x="3776452" y="2846852"/>
            <a:ext cx="0" cy="813398"/>
          </a:xfrm>
          <a:prstGeom prst="line">
            <a:avLst/>
          </a:prstGeom>
          <a:ln w="31750" cap="rnd">
            <a:solidFill>
              <a:schemeClr val="accent2">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4" name="矩形 23"/>
          <p:cNvSpPr/>
          <p:nvPr>
            <p:custDataLst>
              <p:tags r:id="rId14"/>
            </p:custDataLst>
          </p:nvPr>
        </p:nvSpPr>
        <p:spPr>
          <a:xfrm>
            <a:off x="4109085" y="2750185"/>
            <a:ext cx="7667625" cy="909320"/>
          </a:xfrm>
          <a:prstGeom prst="rect">
            <a:avLst/>
          </a:prstGeom>
          <a:noFill/>
        </p:spPr>
        <p:txBody>
          <a:bodyPr wrap="square" lIns="0" tIns="0" rIns="0" bIns="0" rtlCol="0" anchor="ctr" anchorCtr="0">
            <a:noAutofit/>
          </a:bodyPr>
          <a:lstStyle/>
          <a:p>
            <a:pPr marR="847725" indent="254000" eaLnBrk="0">
              <a:lnSpc>
                <a:spcPct val="136000"/>
              </a:lnSpc>
              <a:spcBef>
                <a:spcPts val="780"/>
              </a:spcBef>
            </a:pPr>
            <a:r>
              <a:rPr lang="zh-CN" altLang="zh-CN" sz="1600" spc="115" dirty="0">
                <a:solidFill>
                  <a:srgbClr val="000000"/>
                </a:solidFill>
                <a:effectLst/>
                <a:latin typeface="+mn-ea"/>
                <a:cs typeface="+mn-ea"/>
              </a:rPr>
              <a:t>在协议书的标题下方，正文之前，写明签订协议双方的单位名称，并在双方单位名</a:t>
            </a:r>
            <a:r>
              <a:rPr lang="zh-CN" altLang="zh-CN" sz="1600" spc="65" dirty="0">
                <a:solidFill>
                  <a:srgbClr val="000000"/>
                </a:solidFill>
                <a:effectLst/>
                <a:latin typeface="+mn-ea"/>
                <a:cs typeface="+mn-ea"/>
              </a:rPr>
              <a:t>称之后注明一方是甲方，一方是乙方，便于在正文中称呼。</a:t>
            </a:r>
            <a:endParaRPr lang="zh-CN" altLang="zh-CN" sz="1600" dirty="0">
              <a:solidFill>
                <a:srgbClr val="000000"/>
              </a:solidFill>
              <a:effectLst/>
              <a:latin typeface="+mn-ea"/>
              <a:cs typeface="+mn-ea"/>
            </a:endParaRPr>
          </a:p>
        </p:txBody>
      </p:sp>
      <p:sp>
        <p:nvSpPr>
          <p:cNvPr id="25" name="矩形 24"/>
          <p:cNvSpPr/>
          <p:nvPr>
            <p:custDataLst>
              <p:tags r:id="rId15"/>
            </p:custDataLst>
          </p:nvPr>
        </p:nvSpPr>
        <p:spPr>
          <a:xfrm>
            <a:off x="1226291" y="2798592"/>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lstStyle/>
          <a:p>
            <a:pPr algn="ctr">
              <a:spcBef>
                <a:spcPct val="0"/>
              </a:spcBef>
              <a:spcAft>
                <a:spcPct val="0"/>
              </a:spcAft>
            </a:pPr>
            <a:r>
              <a:rPr lang="zh-CN" altLang="en-US" sz="2600" b="1" dirty="0">
                <a:gradFill>
                  <a:gsLst>
                    <a:gs pos="5000">
                      <a:schemeClr val="accent2">
                        <a:alpha val="60000"/>
                      </a:schemeClr>
                    </a:gs>
                    <a:gs pos="100000">
                      <a:schemeClr val="accent2">
                        <a:alpha val="100000"/>
                      </a:schemeClr>
                    </a:gs>
                  </a:gsLst>
                  <a:lin ang="4800000" scaled="0"/>
                </a:gradFill>
                <a:latin typeface="+mn-ea"/>
                <a:cs typeface="+mn-ea"/>
              </a:rPr>
              <a:t>签订协议书的单位名称</a:t>
            </a:r>
            <a:endParaRPr lang="zh-CN" altLang="en-US" sz="2600" b="1" dirty="0">
              <a:gradFill>
                <a:gsLst>
                  <a:gs pos="5000">
                    <a:schemeClr val="accent2">
                      <a:alpha val="60000"/>
                    </a:schemeClr>
                  </a:gs>
                  <a:gs pos="100000">
                    <a:schemeClr val="accent2">
                      <a:alpha val="100000"/>
                    </a:schemeClr>
                  </a:gs>
                </a:gsLst>
                <a:lin ang="4800000" scaled="0"/>
              </a:gradFill>
              <a:latin typeface="+mn-ea"/>
              <a:cs typeface="+mn-ea"/>
            </a:endParaRPr>
          </a:p>
        </p:txBody>
      </p:sp>
      <p:sp>
        <p:nvSpPr>
          <p:cNvPr id="3" name="MG-缺角矩形 6"/>
          <p:cNvSpPr/>
          <p:nvPr>
            <p:custDataLst>
              <p:tags r:id="rId16"/>
            </p:custDataLst>
          </p:nvPr>
        </p:nvSpPr>
        <p:spPr>
          <a:xfrm>
            <a:off x="857252" y="5379851"/>
            <a:ext cx="10801350" cy="1476000"/>
          </a:xfrm>
          <a:prstGeom prst="plaque">
            <a:avLst>
              <a:gd name="adj" fmla="val 9919"/>
            </a:avLst>
          </a:prstGeom>
          <a:solidFill>
            <a:srgbClr val="FFFFFF"/>
          </a:solidFill>
          <a:ln>
            <a:gradFill>
              <a:gsLst>
                <a:gs pos="0">
                  <a:schemeClr val="accent1">
                    <a:lumMod val="20000"/>
                    <a:lumOff val="80000"/>
                    <a:alpha val="50000"/>
                  </a:schemeClr>
                </a:gs>
                <a:gs pos="100000">
                  <a:schemeClr val="accent1">
                    <a:lumMod val="40000"/>
                    <a:lumOff val="60000"/>
                    <a:alpha val="100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MG-缺角矩形 7"/>
          <p:cNvSpPr/>
          <p:nvPr>
            <p:custDataLst>
              <p:tags r:id="rId17"/>
            </p:custDataLst>
          </p:nvPr>
        </p:nvSpPr>
        <p:spPr>
          <a:xfrm>
            <a:off x="857253" y="5434494"/>
            <a:ext cx="10483540" cy="1133265"/>
          </a:xfrm>
          <a:prstGeom prst="plaque">
            <a:avLst>
              <a:gd name="adj" fmla="val 9919"/>
            </a:avLst>
          </a:prstGeom>
          <a:solidFill>
            <a:srgbClr val="FFFFFF"/>
          </a:solidFill>
          <a:ln>
            <a:solidFill>
              <a:schemeClr val="accent1">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11" name="MG-直接连接符 8"/>
          <p:cNvCxnSpPr/>
          <p:nvPr>
            <p:custDataLst>
              <p:tags r:id="rId18"/>
            </p:custDataLst>
          </p:nvPr>
        </p:nvCxnSpPr>
        <p:spPr>
          <a:xfrm>
            <a:off x="3656333" y="5839493"/>
            <a:ext cx="0" cy="813398"/>
          </a:xfrm>
          <a:prstGeom prst="line">
            <a:avLst/>
          </a:prstGeom>
          <a:ln w="3175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12" name="矩形 11"/>
          <p:cNvSpPr/>
          <p:nvPr>
            <p:custDataLst>
              <p:tags r:id="rId19"/>
            </p:custDataLst>
          </p:nvPr>
        </p:nvSpPr>
        <p:spPr>
          <a:xfrm>
            <a:off x="3989070" y="5743575"/>
            <a:ext cx="7893050" cy="909320"/>
          </a:xfrm>
          <a:prstGeom prst="rect">
            <a:avLst/>
          </a:prstGeom>
          <a:noFill/>
        </p:spPr>
        <p:txBody>
          <a:bodyPr wrap="square" lIns="0" tIns="0" rIns="0" bIns="0" rtlCol="0" anchor="ctr" anchorCtr="0">
            <a:noAutofit/>
          </a:bodyPr>
          <a:lstStyle/>
          <a:p>
            <a:pPr marR="855980" indent="254000" eaLnBrk="0">
              <a:lnSpc>
                <a:spcPct val="127000"/>
              </a:lnSpc>
              <a:spcBef>
                <a:spcPts val="810"/>
              </a:spcBef>
            </a:pPr>
            <a:r>
              <a:rPr lang="zh-CN" altLang="zh-CN" sz="1600" spc="115" dirty="0">
                <a:solidFill>
                  <a:srgbClr val="000000"/>
                </a:solidFill>
                <a:effectLst/>
                <a:latin typeface="+mn-ea"/>
                <a:cs typeface="+mn-ea"/>
              </a:rPr>
              <a:t>落款应写明签订协议双方单位的名称，并加盖公章。必要时还得</a:t>
            </a:r>
            <a:r>
              <a:rPr lang="zh-CN" altLang="zh-CN" sz="1600" spc="110" dirty="0">
                <a:solidFill>
                  <a:srgbClr val="000000"/>
                </a:solidFill>
                <a:effectLst/>
                <a:latin typeface="+mn-ea"/>
                <a:cs typeface="+mn-ea"/>
              </a:rPr>
              <a:t>写上鉴证单位和公</a:t>
            </a:r>
            <a:r>
              <a:rPr lang="zh-CN" altLang="zh-CN" sz="1600" spc="85" dirty="0">
                <a:solidFill>
                  <a:srgbClr val="000000"/>
                </a:solidFill>
                <a:effectLst/>
                <a:latin typeface="+mn-ea"/>
                <a:cs typeface="+mn-ea"/>
              </a:rPr>
              <a:t>证单位的名称，并加盖公章。最后写上签订协议的日期。</a:t>
            </a:r>
            <a:endParaRPr lang="zh-CN" altLang="zh-CN" sz="1600" dirty="0">
              <a:solidFill>
                <a:srgbClr val="000000"/>
              </a:solidFill>
              <a:effectLst/>
              <a:latin typeface="+mn-ea"/>
              <a:cs typeface="+mn-ea"/>
            </a:endParaRPr>
          </a:p>
        </p:txBody>
      </p:sp>
      <p:sp>
        <p:nvSpPr>
          <p:cNvPr id="13" name="矩形 12"/>
          <p:cNvSpPr/>
          <p:nvPr>
            <p:custDataLst>
              <p:tags r:id="rId20"/>
            </p:custDataLst>
          </p:nvPr>
        </p:nvSpPr>
        <p:spPr>
          <a:xfrm>
            <a:off x="1175061" y="5814491"/>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lstStyle/>
          <a:p>
            <a:pPr algn="ctr">
              <a:spcBef>
                <a:spcPct val="0"/>
              </a:spcBef>
              <a:spcAft>
                <a:spcPct val="0"/>
              </a:spcAft>
            </a:pPr>
            <a:r>
              <a:rPr lang="zh-CN" altLang="en-US" sz="2600" b="1" dirty="0">
                <a:gradFill>
                  <a:gsLst>
                    <a:gs pos="5000">
                      <a:schemeClr val="accent2">
                        <a:alpha val="60000"/>
                      </a:schemeClr>
                    </a:gs>
                    <a:gs pos="100000">
                      <a:schemeClr val="accent2">
                        <a:alpha val="100000"/>
                      </a:schemeClr>
                    </a:gs>
                  </a:gsLst>
                  <a:lin ang="4800000" scaled="0"/>
                </a:gradFill>
                <a:latin typeface="+mn-ea"/>
                <a:cs typeface="+mn-ea"/>
              </a:rPr>
              <a:t>落款</a:t>
            </a:r>
            <a:endParaRPr lang="zh-CN" altLang="en-US" sz="2600" b="1" dirty="0">
              <a:gradFill>
                <a:gsLst>
                  <a:gs pos="5000">
                    <a:schemeClr val="accent2">
                      <a:alpha val="60000"/>
                    </a:schemeClr>
                  </a:gs>
                  <a:gs pos="100000">
                    <a:schemeClr val="accent2">
                      <a:alpha val="100000"/>
                    </a:schemeClr>
                  </a:gs>
                </a:gsLst>
                <a:lin ang="4800000" scaled="0"/>
              </a:gradFill>
              <a:latin typeface="+mn-ea"/>
              <a:cs typeface="+mn-ea"/>
            </a:endParaRPr>
          </a:p>
        </p:txBody>
      </p:sp>
    </p:spTree>
    <p:custDataLst>
      <p:tags r:id="rId2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三、签订协议书应遵守的原则</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6" name="椭圆 35"/>
          <p:cNvSpPr/>
          <p:nvPr>
            <p:custDataLst>
              <p:tags r:id="rId2"/>
            </p:custDataLst>
          </p:nvPr>
        </p:nvSpPr>
        <p:spPr>
          <a:xfrm>
            <a:off x="8212078" y="2463543"/>
            <a:ext cx="753404" cy="753404"/>
          </a:xfrm>
          <a:prstGeom prst="ellipse">
            <a:avLst/>
          </a:prstGeom>
          <a:solidFill>
            <a:schemeClr val="accent1">
              <a:alpha val="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31" name="椭圆 30"/>
          <p:cNvSpPr/>
          <p:nvPr>
            <p:custDataLst>
              <p:tags r:id="rId3"/>
            </p:custDataLst>
          </p:nvPr>
        </p:nvSpPr>
        <p:spPr>
          <a:xfrm>
            <a:off x="4045825" y="2372042"/>
            <a:ext cx="753404" cy="753404"/>
          </a:xfrm>
          <a:prstGeom prst="ellipse">
            <a:avLst/>
          </a:prstGeom>
          <a:solidFill>
            <a:schemeClr val="accent1">
              <a:alpha val="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9" name="椭圆 8"/>
          <p:cNvSpPr/>
          <p:nvPr>
            <p:custDataLst>
              <p:tags r:id="rId4"/>
            </p:custDataLst>
          </p:nvPr>
        </p:nvSpPr>
        <p:spPr>
          <a:xfrm>
            <a:off x="3891047" y="4049105"/>
            <a:ext cx="1076616" cy="1076616"/>
          </a:xfrm>
          <a:prstGeom prst="ellipse">
            <a:avLst/>
          </a:prstGeom>
          <a:solidFill>
            <a:schemeClr val="accent1">
              <a:alpha val="1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2" name="椭圆 11"/>
          <p:cNvSpPr/>
          <p:nvPr>
            <p:custDataLst>
              <p:tags r:id="rId5"/>
            </p:custDataLst>
          </p:nvPr>
        </p:nvSpPr>
        <p:spPr>
          <a:xfrm>
            <a:off x="6134414" y="2724845"/>
            <a:ext cx="3046391" cy="3046391"/>
          </a:xfrm>
          <a:prstGeom prst="ellipse">
            <a:avLst/>
          </a:prstGeom>
          <a:gradFill>
            <a:gsLst>
              <a:gs pos="0">
                <a:schemeClr val="accent1">
                  <a:lumMod val="10000"/>
                  <a:lumOff val="90000"/>
                  <a:alpha val="100000"/>
                </a:schemeClr>
              </a:gs>
              <a:gs pos="74000">
                <a:schemeClr val="accent1">
                  <a:lumMod val="65000"/>
                  <a:lumOff val="35000"/>
                  <a:alpha val="100000"/>
                </a:schemeClr>
              </a:gs>
              <a:gs pos="83000">
                <a:schemeClr val="accent1">
                  <a:lumMod val="80000"/>
                  <a:lumOff val="20000"/>
                  <a:alpha val="100000"/>
                </a:schemeClr>
              </a:gs>
              <a:gs pos="100000">
                <a:schemeClr val="accent1">
                  <a:lumMod val="80000"/>
                  <a:lumOff val="20000"/>
                  <a:alpha val="10000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0" name="椭圆 9"/>
          <p:cNvSpPr/>
          <p:nvPr>
            <p:custDataLst>
              <p:tags r:id="rId6"/>
            </p:custDataLst>
          </p:nvPr>
        </p:nvSpPr>
        <p:spPr>
          <a:xfrm>
            <a:off x="1506642" y="2592373"/>
            <a:ext cx="2731372" cy="2731372"/>
          </a:xfrm>
          <a:prstGeom prst="ellipse">
            <a:avLst/>
          </a:prstGeom>
          <a:gradFill>
            <a:gsLst>
              <a:gs pos="0">
                <a:schemeClr val="accent1">
                  <a:lumMod val="10000"/>
                  <a:lumOff val="90000"/>
                  <a:alpha val="100000"/>
                </a:schemeClr>
              </a:gs>
              <a:gs pos="74000">
                <a:schemeClr val="accent1">
                  <a:alpha val="100000"/>
                </a:schemeClr>
              </a:gs>
              <a:gs pos="83000">
                <a:schemeClr val="accent1">
                  <a:lumMod val="90000"/>
                  <a:alpha val="100000"/>
                </a:schemeClr>
              </a:gs>
              <a:gs pos="100000">
                <a:schemeClr val="accent1">
                  <a:lumMod val="90000"/>
                  <a:alpha val="10000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4" name="标题"/>
          <p:cNvSpPr txBox="1"/>
          <p:nvPr>
            <p:custDataLst>
              <p:tags r:id="rId7"/>
            </p:custDataLst>
          </p:nvPr>
        </p:nvSpPr>
        <p:spPr>
          <a:xfrm>
            <a:off x="1664709" y="3478760"/>
            <a:ext cx="2079485" cy="736560"/>
          </a:xfrm>
          <a:prstGeom prst="rect">
            <a:avLst/>
          </a:prstGeom>
          <a:noFill/>
        </p:spPr>
        <p:txBody>
          <a:bodyPr wrap="none" lIns="0" tIns="0" rIns="0" bIns="0" rtlCol="0" anchor="b" anchorCtr="0">
            <a:noAutofit/>
          </a:bodyPr>
          <a:lstStyle/>
          <a:p>
            <a:pPr algn="ctr">
              <a:lnSpc>
                <a:spcPct val="150000"/>
              </a:lnSpc>
              <a:spcBef>
                <a:spcPct val="0"/>
              </a:spcBef>
              <a:spcAft>
                <a:spcPct val="0"/>
              </a:spcAft>
            </a:pPr>
            <a:r>
              <a:rPr lang="zh-CN" altLang="zh-CN" sz="2000" b="1" dirty="0">
                <a:latin typeface="微软雅黑" panose="020B0503020204020204" charset="-122"/>
                <a:ea typeface="微软雅黑" panose="020B0503020204020204" charset="-122"/>
              </a:rPr>
              <a:t>合法原则</a:t>
            </a:r>
            <a:endParaRPr lang="zh-CN" altLang="en-US" sz="2000" b="1" spc="300" dirty="0">
              <a:solidFill>
                <a:srgbClr val="FFFFFF"/>
              </a:solidFill>
              <a:latin typeface="微软雅黑" panose="020B0503020204020204" charset="-122"/>
              <a:ea typeface="微软雅黑" panose="020B0503020204020204" charset="-122"/>
            </a:endParaRPr>
          </a:p>
        </p:txBody>
      </p:sp>
      <p:sp>
        <p:nvSpPr>
          <p:cNvPr id="21" name="标题"/>
          <p:cNvSpPr txBox="1"/>
          <p:nvPr>
            <p:custDataLst>
              <p:tags r:id="rId8"/>
            </p:custDataLst>
          </p:nvPr>
        </p:nvSpPr>
        <p:spPr>
          <a:xfrm>
            <a:off x="6874510" y="3125470"/>
            <a:ext cx="1872615" cy="1635125"/>
          </a:xfrm>
          <a:prstGeom prst="rect">
            <a:avLst/>
          </a:prstGeom>
          <a:noFill/>
        </p:spPr>
        <p:txBody>
          <a:bodyPr wrap="none" lIns="0" tIns="0" rIns="0" bIns="0" rtlCol="0" anchor="b" anchorCtr="0">
            <a:normAutofit/>
          </a:bodyPr>
          <a:lstStyle/>
          <a:p>
            <a:pPr algn="l"/>
            <a:r>
              <a:rPr lang="zh-CN" altLang="zh-CN" sz="2000" b="1" dirty="0">
                <a:latin typeface="微软雅黑" panose="020B0503020204020204" charset="-122"/>
                <a:ea typeface="微软雅黑" panose="020B0503020204020204" charset="-122"/>
              </a:rPr>
              <a:t>切实履行规定的</a:t>
            </a:r>
            <a:endParaRPr lang="en-US" altLang="zh-CN" sz="2000" b="1" dirty="0">
              <a:latin typeface="微软雅黑" panose="020B0503020204020204" charset="-122"/>
              <a:ea typeface="微软雅黑" panose="020B0503020204020204" charset="-122"/>
            </a:endParaRPr>
          </a:p>
          <a:p>
            <a:pPr algn="l"/>
            <a:r>
              <a:rPr lang="zh-CN" altLang="zh-CN" sz="2000" b="1" dirty="0">
                <a:latin typeface="微软雅黑" panose="020B0503020204020204" charset="-122"/>
                <a:ea typeface="微软雅黑" panose="020B0503020204020204" charset="-122"/>
              </a:rPr>
              <a:t>义务，信守协议书的</a:t>
            </a:r>
            <a:endParaRPr lang="en-US" altLang="zh-CN" sz="2000" b="1" dirty="0">
              <a:latin typeface="微软雅黑" panose="020B0503020204020204" charset="-122"/>
              <a:ea typeface="微软雅黑" panose="020B0503020204020204" charset="-122"/>
            </a:endParaRPr>
          </a:p>
          <a:p>
            <a:pPr algn="l"/>
            <a:r>
              <a:rPr lang="zh-CN" altLang="zh-CN" sz="2000" b="1" dirty="0">
                <a:latin typeface="微软雅黑" panose="020B0503020204020204" charset="-122"/>
                <a:ea typeface="微软雅黑" panose="020B0503020204020204" charset="-122"/>
              </a:rPr>
              <a:t>约束</a:t>
            </a:r>
            <a:endParaRPr lang="en-US" altLang="zh-CN" sz="2000" b="1" spc="300" dirty="0">
              <a:solidFill>
                <a:srgbClr val="FFFFFF"/>
              </a:solidFill>
              <a:latin typeface="微软雅黑" panose="020B0503020204020204" charset="-122"/>
              <a:ea typeface="微软雅黑" panose="020B0503020204020204" charset="-122"/>
            </a:endParaRPr>
          </a:p>
        </p:txBody>
      </p:sp>
      <p:sp>
        <p:nvSpPr>
          <p:cNvPr id="11" name="椭圆 10"/>
          <p:cNvSpPr>
            <a:spLocks noChangeAspect="1"/>
          </p:cNvSpPr>
          <p:nvPr>
            <p:custDataLst>
              <p:tags r:id="rId9"/>
            </p:custDataLst>
          </p:nvPr>
        </p:nvSpPr>
        <p:spPr>
          <a:xfrm>
            <a:off x="4338992" y="2599657"/>
            <a:ext cx="2230621" cy="2230621"/>
          </a:xfrm>
          <a:prstGeom prst="ellipse">
            <a:avLst/>
          </a:prstGeom>
          <a:gradFill>
            <a:gsLst>
              <a:gs pos="0">
                <a:schemeClr val="accent2">
                  <a:lumMod val="10000"/>
                  <a:lumOff val="90000"/>
                  <a:alpha val="100000"/>
                </a:schemeClr>
              </a:gs>
              <a:gs pos="74000">
                <a:schemeClr val="accent2">
                  <a:lumMod val="55000"/>
                  <a:lumOff val="45000"/>
                  <a:alpha val="100000"/>
                </a:schemeClr>
              </a:gs>
              <a:gs pos="83000">
                <a:schemeClr val="accent2">
                  <a:lumMod val="70000"/>
                  <a:lumOff val="30000"/>
                  <a:alpha val="100000"/>
                </a:schemeClr>
              </a:gs>
              <a:gs pos="100000">
                <a:schemeClr val="accent2">
                  <a:lumMod val="70000"/>
                  <a:lumOff val="30000"/>
                  <a:alpha val="10000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32" name="椭圆 31"/>
          <p:cNvSpPr/>
          <p:nvPr>
            <p:custDataLst>
              <p:tags r:id="rId10"/>
            </p:custDataLst>
          </p:nvPr>
        </p:nvSpPr>
        <p:spPr>
          <a:xfrm>
            <a:off x="6210893" y="5125721"/>
            <a:ext cx="414713" cy="414713"/>
          </a:xfrm>
          <a:prstGeom prst="ellipse">
            <a:avLst/>
          </a:prstGeom>
          <a:solidFill>
            <a:schemeClr val="accent1">
              <a:alpha val="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5" name="椭圆 4"/>
          <p:cNvSpPr/>
          <p:nvPr>
            <p:custDataLst>
              <p:tags r:id="rId11"/>
            </p:custDataLst>
          </p:nvPr>
        </p:nvSpPr>
        <p:spPr>
          <a:xfrm>
            <a:off x="1438275" y="5371089"/>
            <a:ext cx="414713" cy="414713"/>
          </a:xfrm>
          <a:prstGeom prst="ellipse">
            <a:avLst/>
          </a:prstGeom>
          <a:solidFill>
            <a:schemeClr val="accent1">
              <a:alpha val="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8" name="文本框 7"/>
          <p:cNvSpPr txBox="1"/>
          <p:nvPr>
            <p:custDataLst>
              <p:tags r:id="rId12"/>
            </p:custDataLst>
          </p:nvPr>
        </p:nvSpPr>
        <p:spPr>
          <a:xfrm>
            <a:off x="4615544" y="2231144"/>
            <a:ext cx="1677516" cy="1897083"/>
          </a:xfrm>
          <a:prstGeom prst="rect">
            <a:avLst/>
          </a:prstGeom>
          <a:noFill/>
        </p:spPr>
        <p:txBody>
          <a:bodyPr wrap="none" rtlCol="0" anchor="b" anchorCtr="0">
            <a:noAutofit/>
          </a:bodyPr>
          <a:lstStyle/>
          <a:p>
            <a:pPr algn="ctr"/>
            <a:endParaRPr lang="zh-CN" altLang="en-US" sz="1100" kern="100" dirty="0">
              <a:solidFill>
                <a:srgbClr val="FF0000"/>
              </a:solidFill>
              <a:effectLst/>
              <a:latin typeface="+mn-ea"/>
              <a:cs typeface="+mn-ea"/>
              <a:sym typeface="+mn-ea"/>
            </a:endParaRPr>
          </a:p>
          <a:p>
            <a:pPr algn="ctr"/>
            <a:endParaRPr lang="zh-CN" altLang="en-US" sz="1100" kern="100" dirty="0">
              <a:solidFill>
                <a:srgbClr val="FF0000"/>
              </a:solidFill>
              <a:effectLst/>
              <a:latin typeface="+mn-ea"/>
              <a:cs typeface="+mn-ea"/>
              <a:sym typeface="+mn-ea"/>
            </a:endParaRPr>
          </a:p>
          <a:p>
            <a:pPr algn="ctr"/>
            <a:endParaRPr lang="zh-CN" altLang="en-US" sz="1100" kern="100" dirty="0">
              <a:solidFill>
                <a:srgbClr val="FF0000"/>
              </a:solidFill>
              <a:effectLst/>
              <a:latin typeface="+mn-ea"/>
              <a:cs typeface="+mn-ea"/>
              <a:sym typeface="+mn-ea"/>
            </a:endParaRPr>
          </a:p>
          <a:p>
            <a:pPr algn="ctr"/>
            <a:endParaRPr lang="zh-CN" altLang="en-US" sz="1100" kern="100" dirty="0">
              <a:solidFill>
                <a:srgbClr val="FF0000"/>
              </a:solidFill>
              <a:effectLst/>
              <a:latin typeface="+mn-ea"/>
              <a:cs typeface="+mn-ea"/>
              <a:sym typeface="+mn-ea"/>
            </a:endParaRPr>
          </a:p>
          <a:p>
            <a:pPr algn="ctr"/>
            <a:endParaRPr lang="zh-CN" altLang="en-US" sz="1100" kern="100" dirty="0">
              <a:solidFill>
                <a:srgbClr val="FF0000"/>
              </a:solidFill>
              <a:effectLst/>
              <a:latin typeface="+mn-ea"/>
              <a:cs typeface="+mn-ea"/>
              <a:sym typeface="+mn-ea"/>
            </a:endParaRPr>
          </a:p>
          <a:p>
            <a:pPr algn="ctr"/>
            <a:endParaRPr lang="zh-CN" altLang="en-US" sz="1100" kern="100" dirty="0">
              <a:solidFill>
                <a:srgbClr val="FF0000"/>
              </a:solidFill>
              <a:effectLst/>
              <a:latin typeface="+mn-ea"/>
              <a:cs typeface="+mn-ea"/>
              <a:sym typeface="+mn-ea"/>
            </a:endParaRPr>
          </a:p>
          <a:p>
            <a:pPr algn="ctr"/>
            <a:r>
              <a:rPr lang="zh-CN" altLang="zh-CN" sz="2000" b="1" dirty="0">
                <a:latin typeface="微软雅黑" panose="020B0503020204020204" charset="-122"/>
                <a:ea typeface="微软雅黑" panose="020B0503020204020204" charset="-122"/>
                <a:cs typeface="微软雅黑" panose="020B0503020204020204" charset="-122"/>
              </a:rPr>
              <a:t>平等互利、</a:t>
            </a:r>
            <a:endParaRPr lang="en-US" altLang="zh-CN" sz="2000" b="1" dirty="0">
              <a:latin typeface="微软雅黑" panose="020B0503020204020204" charset="-122"/>
              <a:ea typeface="微软雅黑" panose="020B0503020204020204" charset="-122"/>
              <a:cs typeface="微软雅黑" panose="020B0503020204020204" charset="-122"/>
            </a:endParaRPr>
          </a:p>
          <a:p>
            <a:pPr algn="ctr"/>
            <a:r>
              <a:rPr lang="zh-CN" altLang="zh-CN" sz="2000" b="1" dirty="0">
                <a:latin typeface="微软雅黑" panose="020B0503020204020204" charset="-122"/>
                <a:ea typeface="微软雅黑" panose="020B0503020204020204" charset="-122"/>
                <a:cs typeface="微软雅黑" panose="020B0503020204020204" charset="-122"/>
              </a:rPr>
              <a:t>协商</a:t>
            </a:r>
            <a:r>
              <a:rPr lang="zh-CN" altLang="zh-CN" sz="2000" dirty="0">
                <a:latin typeface="微软雅黑" panose="020B0503020204020204" charset="-122"/>
                <a:ea typeface="微软雅黑" panose="020B0503020204020204" charset="-122"/>
                <a:cs typeface="微软雅黑" panose="020B0503020204020204" charset="-122"/>
              </a:rPr>
              <a:t> </a:t>
            </a:r>
            <a:r>
              <a:rPr lang="zh-CN" altLang="zh-CN" sz="2000" b="1" dirty="0">
                <a:latin typeface="微软雅黑" panose="020B0503020204020204" charset="-122"/>
                <a:ea typeface="微软雅黑" panose="020B0503020204020204" charset="-122"/>
                <a:cs typeface="微软雅黑" panose="020B0503020204020204" charset="-122"/>
              </a:rPr>
              <a:t>一</a:t>
            </a:r>
            <a:r>
              <a:rPr lang="zh-CN" altLang="zh-CN" sz="2000" dirty="0">
                <a:latin typeface="微软雅黑" panose="020B0503020204020204" charset="-122"/>
                <a:ea typeface="微软雅黑" panose="020B0503020204020204" charset="-122"/>
                <a:cs typeface="微软雅黑" panose="020B0503020204020204" charset="-122"/>
              </a:rPr>
              <a:t> </a:t>
            </a:r>
            <a:r>
              <a:rPr lang="zh-CN" altLang="zh-CN" sz="2000" b="1" dirty="0">
                <a:latin typeface="微软雅黑" panose="020B0503020204020204" charset="-122"/>
                <a:ea typeface="微软雅黑" panose="020B0503020204020204" charset="-122"/>
                <a:cs typeface="微软雅黑" panose="020B0503020204020204" charset="-122"/>
              </a:rPr>
              <a:t>致、</a:t>
            </a:r>
            <a:endParaRPr lang="en-US" altLang="zh-CN" sz="2000" b="1" dirty="0">
              <a:latin typeface="微软雅黑" panose="020B0503020204020204" charset="-122"/>
              <a:ea typeface="微软雅黑" panose="020B0503020204020204" charset="-122"/>
              <a:cs typeface="微软雅黑" panose="020B0503020204020204" charset="-122"/>
            </a:endParaRPr>
          </a:p>
          <a:p>
            <a:pPr algn="ctr"/>
            <a:r>
              <a:rPr lang="zh-CN" altLang="zh-CN" sz="2000" b="1" dirty="0">
                <a:latin typeface="微软雅黑" panose="020B0503020204020204" charset="-122"/>
                <a:ea typeface="微软雅黑" panose="020B0503020204020204" charset="-122"/>
                <a:cs typeface="微软雅黑" panose="020B0503020204020204" charset="-122"/>
              </a:rPr>
              <a:t>等价有偿的原则</a:t>
            </a:r>
            <a:endParaRPr lang="zh-CN" altLang="en-US" sz="2000" b="1" spc="300" dirty="0">
              <a:solidFill>
                <a:schemeClr val="accent2">
                  <a:lumMod val="7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3" name="https://img8.file.cache.docer.com/storage/1731032701959808600/df7a62d4a6fec98c92681658dab730b6.png" descr="搜索与探索"/>
          <p:cNvPicPr>
            <a:picLocks noChangeAspect="1"/>
          </p:cNvPicPr>
          <p:nvPr/>
        </p:nvPicPr>
        <p:blipFill>
          <a:blip r:embed="rId13"/>
          <a:stretch>
            <a:fillRect/>
          </a:stretch>
        </p:blipFill>
        <p:spPr>
          <a:xfrm>
            <a:off x="8810221" y="976749"/>
            <a:ext cx="1537335" cy="1805305"/>
          </a:xfrm>
          <a:prstGeom prst="rect">
            <a:avLst/>
          </a:prstGeom>
        </p:spPr>
      </p:pic>
      <p:pic>
        <p:nvPicPr>
          <p:cNvPr id="4" name="https://img8.file.cache.docer.com/storage/1731031453161080300/045f2aa1e2fafee9953d4a66eada258f.png" descr="Do it 绿色箭头"/>
          <p:cNvPicPr>
            <a:picLocks noChangeAspect="1"/>
          </p:cNvPicPr>
          <p:nvPr/>
        </p:nvPicPr>
        <p:blipFill>
          <a:blip r:embed="rId14"/>
          <a:stretch>
            <a:fillRect/>
          </a:stretch>
        </p:blipFill>
        <p:spPr>
          <a:xfrm>
            <a:off x="427767" y="5540434"/>
            <a:ext cx="1713230" cy="1246505"/>
          </a:xfrm>
          <a:prstGeom prst="rect">
            <a:avLst/>
          </a:prstGeom>
        </p:spPr>
      </p:pic>
    </p:spTree>
    <p:custDataLst>
      <p:tags r:id="rId1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arn(inVertical)">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21" grpId="0"/>
      <p:bldP spid="21" grpId="1"/>
      <p:bldP spid="8" grpId="0"/>
      <p:bldP spid="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lstStyle/>
          <a:p>
            <a:pPr marL="0" indent="0" algn="l">
              <a:lnSpc>
                <a:spcPct val="100000"/>
              </a:lnSpc>
              <a:spcBef>
                <a:spcPts val="0"/>
              </a:spcBef>
              <a:spcAft>
                <a:spcPts val="0"/>
              </a:spcAft>
              <a:buSzPct val="100000"/>
            </a:pPr>
            <a:r>
              <a:rPr lang="zh-CN" altLang="en-US">
                <a:latin typeface="+mn-ea"/>
                <a:ea typeface="+mn-ea"/>
              </a:rPr>
              <a:t>感谢观看</a:t>
            </a:r>
            <a:endParaRPr lang="zh-CN" altLang="en-US">
              <a:latin typeface="+mn-ea"/>
              <a:ea typeface="+mn-ea"/>
            </a:endParaRPr>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25516" y="2240915"/>
            <a:ext cx="5593830" cy="3134649"/>
          </a:xfrm>
        </p:spPr>
        <p:txBody>
          <a:bodyPr>
            <a:normAutofit fontScale="90000"/>
          </a:bodyPr>
          <a:lstStyle/>
          <a:p>
            <a:pPr marL="0" indent="0" algn="l">
              <a:lnSpc>
                <a:spcPct val="150000"/>
              </a:lnSpc>
              <a:spcBef>
                <a:spcPts val="0"/>
              </a:spcBef>
              <a:spcAft>
                <a:spcPts val="0"/>
              </a:spcAft>
              <a:buSzPct val="100000"/>
            </a:pPr>
            <a:r>
              <a:rPr lang="zh-CN" altLang="en-US" sz="3110" dirty="0">
                <a:latin typeface="微软雅黑" panose="020B0503020204020204" charset="-122"/>
                <a:ea typeface="微软雅黑" panose="020B0503020204020204" charset="-122"/>
                <a:cs typeface="微软雅黑" panose="020B0503020204020204" charset="-122"/>
              </a:rPr>
              <a:t>第一节 意向书</a:t>
            </a:r>
            <a:br>
              <a:rPr lang="zh-CN" altLang="en-US"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第二节 协议书</a:t>
            </a:r>
            <a:br>
              <a:rPr lang="en-US" altLang="zh-CN"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第三节 合同</a:t>
            </a:r>
            <a:br>
              <a:rPr lang="en-US" altLang="zh-CN"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第四节 市场调查报告</a:t>
            </a:r>
            <a:br>
              <a:rPr lang="en-US" altLang="zh-CN"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第五节 产品说明书</a:t>
            </a:r>
            <a:endParaRPr lang="zh-CN" altLang="en-US" sz="3110" dirty="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005522" y="686031"/>
            <a:ext cx="6709410" cy="1040130"/>
          </a:xfrm>
        </p:spPr>
        <p:txBody>
          <a:bodyPr>
            <a:normAutofit/>
          </a:bodyPr>
          <a:lstStyle/>
          <a:p>
            <a:pPr algn="r"/>
            <a:r>
              <a:rPr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a:t>
            </a:r>
            <a:r>
              <a:rPr lang="zh-CN" altLang="en-US"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七</a:t>
            </a:r>
            <a:r>
              <a:rPr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章    </a:t>
            </a:r>
            <a:r>
              <a:rPr lang="zh-CN" altLang="en-US"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经济文书</a:t>
            </a:r>
            <a:endParaRPr lang="zh-CN" altLang="en-US" sz="3600"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138420" y="3508375"/>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latin typeface="微软雅黑" panose="020B0503020204020204" charset="-122"/>
                <a:ea typeface="微软雅黑" panose="020B0503020204020204" charset="-122"/>
              </a:rPr>
              <a:t>目录</a:t>
            </a:r>
            <a:endParaRPr lang="zh-CN" altLang="en-US">
              <a:latin typeface="微软雅黑" panose="020B0503020204020204" charset="-122"/>
              <a:ea typeface="微软雅黑" panose="020B0503020204020204" charset="-122"/>
            </a:endParaRPr>
          </a:p>
        </p:txBody>
      </p:sp>
      <p:sp>
        <p:nvSpPr>
          <p:cNvPr id="2" name="文本框 1"/>
          <p:cNvSpPr txBox="1"/>
          <p:nvPr>
            <p:custDataLst>
              <p:tags r:id="rId2"/>
            </p:custDataLst>
          </p:nvPr>
        </p:nvSpPr>
        <p:spPr>
          <a:xfrm>
            <a:off x="4110114" y="777572"/>
            <a:ext cx="5846772" cy="460375"/>
          </a:xfrm>
          <a:prstGeom prst="rect">
            <a:avLst/>
          </a:prstGeom>
          <a:noFill/>
        </p:spPr>
        <p:txBody>
          <a:bodyPr wrap="square">
            <a:spAutoFit/>
          </a:bodyPr>
          <a:lstStyle/>
          <a:p>
            <a:r>
              <a:rPr lang="zh-CN" altLang="en-US" sz="2400" b="1"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第一</a:t>
            </a:r>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章    应用文基础</a:t>
            </a:r>
            <a:r>
              <a:rPr lang="zh-CN" altLang="en-US" sz="2400" b="1"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知识</a:t>
            </a:r>
            <a:endParaRPr lang="zh-CN" altLang="en-US" sz="2400" b="1"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3" name="文本框 2"/>
          <p:cNvSpPr txBox="1"/>
          <p:nvPr>
            <p:custDataLst>
              <p:tags r:id="rId3"/>
            </p:custDataLst>
          </p:nvPr>
        </p:nvSpPr>
        <p:spPr>
          <a:xfrm>
            <a:off x="4110114" y="1560527"/>
            <a:ext cx="5846772" cy="460375"/>
          </a:xfrm>
          <a:prstGeom prst="rect">
            <a:avLst/>
          </a:prstGeom>
          <a:noFill/>
        </p:spPr>
        <p:txBody>
          <a:bodyPr wrap="square">
            <a:spAutoFit/>
          </a:bodyPr>
          <a:lstStyle/>
          <a:p>
            <a:r>
              <a:rPr lang="zh-CN" altLang="en-US" sz="2400" b="1"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第二</a:t>
            </a:r>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章    日常应用文书</a:t>
            </a:r>
            <a:endParaRPr lang="zh-CN" altLang="en-US" sz="2400" b="1"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5" name="文本框 4"/>
          <p:cNvSpPr txBox="1"/>
          <p:nvPr>
            <p:custDataLst>
              <p:tags r:id="rId4"/>
            </p:custDataLst>
          </p:nvPr>
        </p:nvSpPr>
        <p:spPr>
          <a:xfrm>
            <a:off x="4110114" y="2343482"/>
            <a:ext cx="5846772" cy="460375"/>
          </a:xfrm>
          <a:prstGeom prst="rect">
            <a:avLst/>
          </a:prstGeom>
          <a:noFill/>
        </p:spPr>
        <p:txBody>
          <a:bodyPr wrap="square">
            <a:spAutoFit/>
          </a:bodyPr>
          <a:lstStyle/>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第三章    常用事务文书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8" name="文本框 7"/>
          <p:cNvSpPr txBox="1"/>
          <p:nvPr>
            <p:custDataLst>
              <p:tags r:id="rId5"/>
            </p:custDataLst>
          </p:nvPr>
        </p:nvSpPr>
        <p:spPr>
          <a:xfrm>
            <a:off x="4110114" y="2999437"/>
            <a:ext cx="5846772" cy="460375"/>
          </a:xfrm>
          <a:prstGeom prst="rect">
            <a:avLst/>
          </a:prstGeom>
          <a:noFill/>
        </p:spPr>
        <p:txBody>
          <a:bodyPr wrap="square">
            <a:spAutoFit/>
          </a:bodyPr>
          <a:lstStyle/>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第四章    礼仪文书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2" name="文本框 21"/>
          <p:cNvSpPr txBox="1"/>
          <p:nvPr>
            <p:custDataLst>
              <p:tags r:id="rId6"/>
            </p:custDataLst>
          </p:nvPr>
        </p:nvSpPr>
        <p:spPr>
          <a:xfrm>
            <a:off x="4110114" y="3782392"/>
            <a:ext cx="5846772" cy="460375"/>
          </a:xfrm>
          <a:prstGeom prst="rect">
            <a:avLst/>
          </a:prstGeom>
          <a:noFill/>
        </p:spPr>
        <p:txBody>
          <a:bodyPr wrap="square">
            <a:spAutoFit/>
          </a:bodyPr>
          <a:lstStyle/>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第五章    学业与求职文书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3" name="文本框 22"/>
          <p:cNvSpPr txBox="1"/>
          <p:nvPr>
            <p:custDataLst>
              <p:tags r:id="rId7"/>
            </p:custDataLst>
          </p:nvPr>
        </p:nvSpPr>
        <p:spPr>
          <a:xfrm>
            <a:off x="4109479" y="4533597"/>
            <a:ext cx="5846772" cy="460375"/>
          </a:xfrm>
          <a:prstGeom prst="rect">
            <a:avLst/>
          </a:prstGeom>
          <a:noFill/>
        </p:spPr>
        <p:txBody>
          <a:bodyPr wrap="square">
            <a:spAutoFit/>
          </a:bodyPr>
          <a:lstStyle/>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第六章    公务文书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5" name="文本框 24"/>
          <p:cNvSpPr txBox="1"/>
          <p:nvPr>
            <p:custDataLst>
              <p:tags r:id="rId8"/>
            </p:custDataLst>
          </p:nvPr>
        </p:nvSpPr>
        <p:spPr>
          <a:xfrm>
            <a:off x="4110114" y="5284802"/>
            <a:ext cx="5846772" cy="460375"/>
          </a:xfrm>
          <a:prstGeom prst="rect">
            <a:avLst/>
          </a:prstGeom>
          <a:noFill/>
        </p:spPr>
        <p:txBody>
          <a:bodyPr wrap="square">
            <a:spAutoFit/>
          </a:bodyPr>
          <a:lstStyle/>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第七章    经济文书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3879215" y="5221605"/>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9"/>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custDataLst>
              <p:tags r:id="rId1"/>
            </p:custDataLst>
          </p:nvPr>
        </p:nvSpPr>
        <p:spPr>
          <a:xfrm>
            <a:off x="695960" y="490220"/>
            <a:ext cx="10800080" cy="1285240"/>
          </a:xfrm>
          <a:prstGeom prst="rect">
            <a:avLst/>
          </a:prstGeom>
        </p:spPr>
        <p:txBody>
          <a:bodyPr vert="horz" wrap="square" lIns="0" tIns="0" rIns="0" bIns="0" rtlCol="0" anchor="b">
            <a:normAutofit fontScale="25000" lnSpcReduction="20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dirty="0">
                <a:solidFill>
                  <a:srgbClr val="FFFFFF"/>
                </a:solidFill>
                <a:latin typeface="+mn-lt"/>
                <a:ea typeface="+mn-ea"/>
                <a:sym typeface="+mn-ea"/>
              </a:rPr>
            </a:br>
            <a:br>
              <a:rPr lang="zh-CN" altLang="en-US" sz="4445" dirty="0">
                <a:solidFill>
                  <a:srgbClr val="FFFFFF"/>
                </a:solidFill>
                <a:latin typeface="+mn-lt"/>
                <a:ea typeface="+mn-ea"/>
                <a:sym typeface="+mn-ea"/>
              </a:rPr>
            </a:br>
            <a:br>
              <a:rPr lang="zh-CN" altLang="en-US" sz="4445" dirty="0">
                <a:solidFill>
                  <a:srgbClr val="FFFFFF"/>
                </a:solidFill>
                <a:latin typeface="+mn-lt"/>
                <a:ea typeface="+mn-ea"/>
                <a:sym typeface="+mn-ea"/>
              </a:rPr>
            </a:br>
            <a:endParaRPr lang="zh-CN" altLang="en-US" sz="4445" dirty="0">
              <a:solidFill>
                <a:srgbClr val="FFFFFF"/>
              </a:solidFill>
              <a:latin typeface="+mn-lt"/>
              <a:ea typeface="+mn-ea"/>
              <a:sym typeface="+mn-ea"/>
            </a:endParaRPr>
          </a:p>
          <a:p>
            <a:pPr algn="ctr"/>
            <a:endParaRPr lang="zh-CN" altLang="en-US" sz="4445" dirty="0">
              <a:solidFill>
                <a:srgbClr val="FFFFFF"/>
              </a:solidFill>
              <a:latin typeface="+mn-lt"/>
              <a:ea typeface="+mn-ea"/>
              <a:sym typeface="+mn-ea"/>
            </a:endParaRPr>
          </a:p>
          <a:p>
            <a:pPr algn="ctr"/>
            <a:endParaRPr lang="zh-CN" altLang="en-US" sz="16000" dirty="0">
              <a:solidFill>
                <a:srgbClr val="FFFFFF"/>
              </a:solidFill>
              <a:latin typeface="+mn-lt"/>
              <a:ea typeface="+mn-ea"/>
              <a:sym typeface="+mn-ea"/>
            </a:endParaRPr>
          </a:p>
          <a:p>
            <a:pPr algn="ctr"/>
            <a:endParaRPr lang="zh-CN" altLang="en-US" sz="16000" dirty="0">
              <a:solidFill>
                <a:srgbClr val="FFFFFF"/>
              </a:solidFill>
              <a:latin typeface="+mn-lt"/>
              <a:ea typeface="+mn-ea"/>
              <a:sym typeface="+mn-ea"/>
            </a:endParaRPr>
          </a:p>
          <a:p>
            <a:pPr algn="ctr"/>
            <a:endParaRPr lang="zh-CN" altLang="en-US" sz="16000" dirty="0">
              <a:solidFill>
                <a:srgbClr val="FFFFFF"/>
              </a:solidFill>
              <a:latin typeface="+mn-lt"/>
              <a:ea typeface="+mn-ea"/>
              <a:sym typeface="+mn-ea"/>
            </a:endParaRPr>
          </a:p>
          <a:p>
            <a:pPr algn="ctr"/>
            <a:r>
              <a:rPr lang="zh-CN" altLang="en-US" sz="16000" b="1" dirty="0">
                <a:solidFill>
                  <a:schemeClr val="tx1"/>
                </a:solidFill>
                <a:latin typeface="微软雅黑" panose="020B0503020204020204" charset="-122"/>
                <a:ea typeface="微软雅黑" panose="020B0503020204020204" charset="-122"/>
                <a:cs typeface="微软雅黑" panose="020B0503020204020204" charset="-122"/>
                <a:sym typeface="+mn-ea"/>
              </a:rPr>
              <a:t>第三节</a:t>
            </a:r>
            <a:r>
              <a:rPr lang="en-US" altLang="zh-CN" sz="16000" b="1"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dirty="0">
                <a:solidFill>
                  <a:schemeClr val="tx1"/>
                </a:solidFill>
                <a:latin typeface="微软雅黑" panose="020B0503020204020204" charset="-122"/>
                <a:ea typeface="微软雅黑" panose="020B0503020204020204" charset="-122"/>
                <a:cs typeface="微软雅黑" panose="020B0503020204020204" charset="-122"/>
                <a:sym typeface="+mn-ea"/>
              </a:rPr>
              <a:t>合同</a:t>
            </a:r>
            <a:br>
              <a:rPr lang="zh-CN" altLang="en-US" sz="16000" b="1" dirty="0">
                <a:solidFill>
                  <a:schemeClr val="tx1"/>
                </a:solidFill>
                <a:latin typeface="微软雅黑" panose="020B0503020204020204" charset="-122"/>
                <a:ea typeface="微软雅黑" panose="020B0503020204020204" charset="-122"/>
                <a:cs typeface="微软雅黑" panose="020B0503020204020204" charset="-122"/>
                <a:sym typeface="+mn-ea"/>
              </a:rPr>
            </a:br>
            <a:r>
              <a:rPr lang="en-US" altLang="zh-CN" sz="16000" b="1"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rmAutofit/>
          </a:bodyPr>
          <a:lstStyle/>
          <a:p>
            <a:pPr algn="just"/>
            <a:r>
              <a:rPr lang="en-US" altLang="zh-CN" sz="1800" kern="100" dirty="0">
                <a:effectLst/>
                <a:latin typeface="微软雅黑" panose="020B0503020204020204" charset="-122"/>
                <a:ea typeface="微软雅黑" panose="020B0503020204020204" charset="-122"/>
                <a:cs typeface="微软雅黑" panose="020B0503020204020204" charset="-122"/>
              </a:rPr>
              <a:t>1.</a:t>
            </a:r>
            <a:r>
              <a:rPr lang="zh-CN" altLang="zh-CN" sz="1800" kern="100" dirty="0">
                <a:effectLst/>
                <a:latin typeface="微软雅黑" panose="020B0503020204020204" charset="-122"/>
                <a:ea typeface="微软雅黑" panose="020B0503020204020204" charset="-122"/>
                <a:cs typeface="微软雅黑" panose="020B0503020204020204" charset="-122"/>
              </a:rPr>
              <a:t>了解</a:t>
            </a:r>
            <a:r>
              <a:rPr lang="zh-CN" altLang="zh-CN" sz="1800" kern="0" dirty="0">
                <a:effectLst/>
                <a:latin typeface="微软雅黑" panose="020B0503020204020204" charset="-122"/>
                <a:ea typeface="微软雅黑" panose="020B0503020204020204" charset="-122"/>
                <a:cs typeface="微软雅黑" panose="020B0503020204020204" charset="-122"/>
              </a:rPr>
              <a:t>合同</a:t>
            </a:r>
            <a:r>
              <a:rPr lang="zh-CN" altLang="zh-CN" sz="1800" kern="100" dirty="0">
                <a:effectLst/>
                <a:latin typeface="微软雅黑" panose="020B0503020204020204" charset="-122"/>
                <a:ea typeface="微软雅黑" panose="020B0503020204020204" charset="-122"/>
                <a:cs typeface="微软雅黑" panose="020B0503020204020204" charset="-122"/>
              </a:rPr>
              <a:t>的概念与重要性；</a:t>
            </a:r>
            <a:endParaRPr lang="zh-CN" altLang="zh-CN" sz="1800" kern="100" dirty="0">
              <a:effectLst/>
              <a:latin typeface="微软雅黑" panose="020B0503020204020204" charset="-122"/>
              <a:ea typeface="微软雅黑" panose="020B0503020204020204" charset="-122"/>
              <a:cs typeface="微软雅黑" panose="020B0503020204020204" charset="-122"/>
            </a:endParaRPr>
          </a:p>
          <a:p>
            <a:pPr algn="just"/>
            <a:r>
              <a:rPr lang="en-US" altLang="zh-CN" sz="1800" kern="100" dirty="0">
                <a:effectLst/>
                <a:latin typeface="微软雅黑" panose="020B0503020204020204" charset="-122"/>
                <a:ea typeface="微软雅黑" panose="020B0503020204020204" charset="-122"/>
                <a:cs typeface="微软雅黑" panose="020B0503020204020204" charset="-122"/>
              </a:rPr>
              <a:t>2.</a:t>
            </a:r>
            <a:r>
              <a:rPr lang="zh-CN" altLang="zh-CN" sz="1800" kern="100" dirty="0">
                <a:effectLst/>
                <a:latin typeface="微软雅黑" panose="020B0503020204020204" charset="-122"/>
                <a:ea typeface="微软雅黑" panose="020B0503020204020204" charset="-122"/>
                <a:cs typeface="微软雅黑" panose="020B0503020204020204" charset="-122"/>
              </a:rPr>
              <a:t>掌握</a:t>
            </a:r>
            <a:r>
              <a:rPr lang="zh-CN" altLang="zh-CN" sz="1800" kern="0" dirty="0">
                <a:effectLst/>
                <a:latin typeface="微软雅黑" panose="020B0503020204020204" charset="-122"/>
                <a:ea typeface="微软雅黑" panose="020B0503020204020204" charset="-122"/>
                <a:cs typeface="微软雅黑" panose="020B0503020204020204" charset="-122"/>
              </a:rPr>
              <a:t>合同</a:t>
            </a:r>
            <a:r>
              <a:rPr lang="zh-CN" altLang="zh-CN" sz="1800" kern="100" dirty="0">
                <a:effectLst/>
                <a:latin typeface="微软雅黑" panose="020B0503020204020204" charset="-122"/>
                <a:ea typeface="微软雅黑" panose="020B0503020204020204" charset="-122"/>
                <a:cs typeface="微软雅黑" panose="020B0503020204020204" charset="-122"/>
              </a:rPr>
              <a:t>的写法，能够写出规范的文书。</a:t>
            </a:r>
            <a:endParaRPr lang="zh-CN" altLang="zh-CN" sz="1800" kern="100" dirty="0">
              <a:effectLst/>
              <a:latin typeface="微软雅黑" panose="020B0503020204020204" charset="-122"/>
              <a:ea typeface="微软雅黑" panose="020B0503020204020204" charset="-122"/>
              <a:cs typeface="微软雅黑" panose="020B0503020204020204" charset="-122"/>
            </a:endParaRPr>
          </a:p>
          <a:p>
            <a:pPr marL="0" indent="0" algn="ctr">
              <a:lnSpc>
                <a:spcPct val="120000"/>
              </a:lnSpc>
              <a:spcBef>
                <a:spcPts val="0"/>
              </a:spcBef>
              <a:spcAft>
                <a:spcPts val="0"/>
              </a:spcAft>
              <a:buSzPct val="100000"/>
            </a:pPr>
            <a:endPar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rmAutofit/>
          </a:bodyPr>
          <a:lstStyle/>
          <a:p>
            <a:pPr algn="just"/>
            <a:r>
              <a:rPr lang="zh-CN" altLang="zh-CN" sz="1800" kern="0" dirty="0">
                <a:effectLst/>
                <a:latin typeface="微软雅黑" panose="020B0503020204020204" charset="-122"/>
                <a:ea typeface="微软雅黑" panose="020B0503020204020204" charset="-122"/>
                <a:cs typeface="宋体" panose="02010600030101010101" pitchFamily="2" charset="-122"/>
              </a:rPr>
              <a:t>能撰写出合格的合同文书。</a:t>
            </a:r>
            <a:endParaRPr lang="zh-CN" altLang="zh-CN" sz="1800" kern="100" dirty="0">
              <a:effectLst/>
              <a:latin typeface="微软雅黑" panose="020B0503020204020204" charset="-122"/>
              <a:ea typeface="微软雅黑" panose="020B0503020204020204" charset="-122"/>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520" y="3825240"/>
            <a:ext cx="2980690" cy="2348230"/>
          </a:xfrm>
          <a:prstGeom prst="rect">
            <a:avLst/>
          </a:prstGeom>
          <a:noFill/>
        </p:spPr>
        <p:txBody>
          <a:bodyPr wrap="square" lIns="91440" tIns="45720" rIns="91440" bIns="45720" rtlCol="0" anchor="t" anchorCtr="0">
            <a:noAutofit/>
          </a:bodyPr>
          <a:lstStyle/>
          <a:p>
            <a:pPr indent="0" algn="just" fontAlgn="auto">
              <a:lnSpc>
                <a:spcPct val="100000"/>
              </a:lnSpc>
            </a:pPr>
            <a:r>
              <a:rPr lang="zh-CN" altLang="zh-CN" sz="1800" kern="100" dirty="0">
                <a:effectLst/>
                <a:latin typeface="微软雅黑" panose="020B0503020204020204" charset="-122"/>
                <a:ea typeface="微软雅黑" panose="020B0503020204020204" charset="-122"/>
                <a:cs typeface="宋体" panose="02010600030101010101" pitchFamily="2" charset="-122"/>
              </a:rPr>
              <a:t>树立合同意识，协商平等原则。</a:t>
            </a:r>
            <a:endParaRPr lang="zh-CN" altLang="zh-CN" sz="1800" kern="100" dirty="0">
              <a:effectLst/>
              <a:latin typeface="微软雅黑" panose="020B0503020204020204" charset="-122"/>
              <a:ea typeface="微软雅黑" panose="020B0503020204020204" charset="-122"/>
            </a:endParaRPr>
          </a:p>
          <a:p>
            <a:pPr indent="0" algn="just" fontAlgn="auto">
              <a:lnSpc>
                <a:spcPct val="100000"/>
              </a:lnSpc>
              <a:buFont typeface="Wingdings" panose="05000000000000000000" pitchFamily="2" charset="2"/>
              <a:buNone/>
            </a:pPr>
            <a:endParaRPr lang="zh-CN" altLang="en-US" sz="1600" kern="100" spc="15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lstStyle/>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lstStyle/>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lstStyle/>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第三节 合同</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1417572" y="4208891"/>
            <a:ext cx="3857615" cy="1174655"/>
          </a:xfrm>
          <a:prstGeom prst="rect">
            <a:avLst/>
          </a:prstGeom>
          <a:noFill/>
        </p:spPr>
        <p:txBody>
          <a:bodyPr vert="horz" wrap="square" lIns="0" tIns="0" rIns="0" bIns="0" rtlCol="0" anchor="t" anchorCtr="0">
            <a:noAutofit/>
          </a:bodyPr>
          <a:lstStyle/>
          <a:p>
            <a:pPr indent="452755" algn="just">
              <a:lnSpc>
                <a:spcPct val="200000"/>
              </a:lnSpc>
            </a:pPr>
            <a:r>
              <a:rPr lang="zh-CN" altLang="zh-CN" sz="1800" dirty="0">
                <a:effectLst/>
                <a:latin typeface="微软雅黑" panose="020B0503020204020204" charset="-122"/>
                <a:ea typeface="微软雅黑" panose="020B0503020204020204" charset="-122"/>
                <a:cs typeface="微软雅黑" panose="020B0503020204020204" charset="-122"/>
              </a:rPr>
              <a:t>合同</a:t>
            </a:r>
            <a:r>
              <a:rPr lang="zh-CN" altLang="zh-CN" sz="1800" kern="100" dirty="0">
                <a:effectLst/>
                <a:latin typeface="微软雅黑" panose="020B0503020204020204" charset="-122"/>
                <a:ea typeface="微软雅黑" panose="020B0503020204020204" charset="-122"/>
                <a:cs typeface="微软雅黑" panose="020B0503020204020204" charset="-122"/>
              </a:rPr>
              <a:t>主体的撰写</a:t>
            </a:r>
            <a:r>
              <a:rPr lang="zh-CN" altLang="en-US" dirty="0">
                <a:latin typeface="微软雅黑" panose="020B0503020204020204" charset="-122"/>
                <a:ea typeface="微软雅黑" panose="020B0503020204020204" charset="-122"/>
                <a:cs typeface="微软雅黑" panose="020B0503020204020204" charset="-122"/>
                <a:sym typeface="+mn-ea"/>
              </a:rPr>
              <a:t>	</a:t>
            </a:r>
            <a:endParaRPr lang="zh-CN" altLang="en-US" dirty="0">
              <a:solidFill>
                <a:schemeClr val="tx1"/>
              </a:solidFill>
              <a:latin typeface="微软雅黑" panose="020B0503020204020204" charset="-122"/>
              <a:ea typeface="微软雅黑" panose="020B0503020204020204" charset="-122"/>
              <a:sym typeface="+mn-ea"/>
            </a:endParaRPr>
          </a:p>
          <a:p>
            <a:pPr indent="452755" algn="just">
              <a:lnSpc>
                <a:spcPct val="200000"/>
              </a:lnSpc>
            </a:pPr>
            <a:endParaRPr lang="zh-CN" altLang="en-US" dirty="0">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lstStyle/>
          <a:p>
            <a:pPr indent="452755" algn="just">
              <a:lnSpc>
                <a:spcPct val="200000"/>
              </a:lnSpc>
            </a:pPr>
            <a:r>
              <a:rPr lang="zh-CN" altLang="zh-CN" sz="1800" dirty="0">
                <a:effectLst/>
                <a:latin typeface="微软雅黑" panose="020B0503020204020204" charset="-122"/>
                <a:ea typeface="微软雅黑" panose="020B0503020204020204" charset="-122"/>
                <a:cs typeface="宋体" panose="02010600030101010101" pitchFamily="2" charset="-122"/>
              </a:rPr>
              <a:t>合同</a:t>
            </a:r>
            <a:r>
              <a:rPr lang="zh-CN" altLang="zh-CN" sz="1800" kern="100" dirty="0">
                <a:effectLst/>
                <a:latin typeface="微软雅黑" panose="020B0503020204020204" charset="-122"/>
                <a:ea typeface="微软雅黑" panose="020B0503020204020204" charset="-122"/>
                <a:cs typeface="宋体" panose="02010600030101010101" pitchFamily="2" charset="-122"/>
              </a:rPr>
              <a:t>的文体结构与写作方法</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lstStyle/>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0000" lnSpcReduction="10000"/>
          </a:bodyPr>
          <a:lstStyle/>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Tree>
    <p:custDataLst>
      <p:tags r:id="rId1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一、合同的概念</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文本框 3"/>
          <p:cNvSpPr txBox="1"/>
          <p:nvPr>
            <p:custDataLst>
              <p:tags r:id="rId2"/>
            </p:custDataLst>
          </p:nvPr>
        </p:nvSpPr>
        <p:spPr>
          <a:xfrm>
            <a:off x="1200727" y="3317182"/>
            <a:ext cx="7915564" cy="1985818"/>
          </a:xfrm>
          <a:prstGeom prst="rect">
            <a:avLst/>
          </a:prstGeom>
          <a:noFill/>
        </p:spPr>
        <p:txBody>
          <a:bodyPr wrap="square" rtlCol="0" anchor="t">
            <a:normAutofit fontScale="80000"/>
          </a:bodyPr>
          <a:lstStyle/>
          <a:p>
            <a:pPr>
              <a:lnSpc>
                <a:spcPct val="140000"/>
              </a:lnSpc>
            </a:pPr>
            <a:r>
              <a:rPr lang="zh-CN" altLang="en-US" sz="2800" dirty="0">
                <a:solidFill>
                  <a:srgbClr val="FF0000"/>
                </a:solidFill>
                <a:latin typeface="微软雅黑" panose="020B0503020204020204" charset="-122"/>
                <a:ea typeface="微软雅黑" panose="020B0503020204020204" charset="-122"/>
                <a:sym typeface="+mn-ea"/>
              </a:rPr>
              <a:t>思考</a:t>
            </a:r>
            <a:r>
              <a:rPr lang="zh-CN" altLang="en-US" sz="2800" dirty="0">
                <a:solidFill>
                  <a:schemeClr val="tx1"/>
                </a:solidFill>
                <a:latin typeface="微软雅黑" panose="020B0503020204020204" charset="-122"/>
                <a:ea typeface="微软雅黑" panose="020B0503020204020204" charset="-122"/>
                <a:sym typeface="+mn-ea"/>
              </a:rPr>
              <a:t>：</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过五关斩六将</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经过多轮面试，终于可以签订劳动合同了。目前，很多应届大学毕业生在求职的时候发现企业在招聘时约定的劳动合同的期限是五年、六年甚至更长的 时间。这与不少刚毕业的求职者工作两三年之后考研、出国或者跳槽的职业规划是相悖的。合同签还是不签</a:t>
            </a:r>
            <a:r>
              <a:rPr lang="en-US" altLang="zh-CN" sz="2400" dirty="0">
                <a:latin typeface="微软雅黑" panose="020B0503020204020204" charset="-122"/>
                <a:ea typeface="微软雅黑" panose="020B0503020204020204" charset="-122"/>
                <a:cs typeface="微软雅黑" panose="020B0503020204020204" charset="-122"/>
              </a:rPr>
              <a:t>?</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7" name="内容占位符 2"/>
          <p:cNvSpPr>
            <a:spLocks noGrp="1"/>
          </p:cNvSpPr>
          <p:nvPr>
            <p:custDataLst>
              <p:tags r:id="rId3"/>
            </p:custDataLst>
          </p:nvPr>
        </p:nvSpPr>
        <p:spPr>
          <a:xfrm>
            <a:off x="695960" y="1312545"/>
            <a:ext cx="10575059" cy="1884796"/>
          </a:xfrm>
          <a:prstGeom prst="rect">
            <a:avLst/>
          </a:prstGeom>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854075" indent="0" algn="just" eaLnBrk="0">
              <a:lnSpc>
                <a:spcPct val="136000"/>
              </a:lnSpc>
              <a:spcBef>
                <a:spcPts val="835"/>
              </a:spcBef>
              <a:buNone/>
            </a:pPr>
            <a:r>
              <a:rPr lang="en-US" altLang="zh-CN" spc="55" dirty="0">
                <a:solidFill>
                  <a:srgbClr val="000000"/>
                </a:solidFill>
                <a:effectLst/>
                <a:latin typeface="微软雅黑" panose="020B0503020204020204" charset="-122"/>
                <a:ea typeface="微软雅黑" panose="020B0503020204020204" charset="-122"/>
                <a:cs typeface="微软雅黑" panose="020B0503020204020204" charset="-122"/>
              </a:rPr>
              <a:t>    </a:t>
            </a:r>
            <a:r>
              <a:rPr lang="zh-CN" altLang="zh-CN" spc="55" dirty="0">
                <a:solidFill>
                  <a:srgbClr val="000000"/>
                </a:solidFill>
                <a:effectLst/>
                <a:latin typeface="微软雅黑" panose="020B0503020204020204" charset="-122"/>
                <a:ea typeface="微软雅黑" panose="020B0503020204020204" charset="-122"/>
                <a:cs typeface="微软雅黑" panose="020B0503020204020204" charset="-122"/>
              </a:rPr>
              <a:t>《中华人民共和国民法典》规定，合同是民</a:t>
            </a:r>
            <a:r>
              <a:rPr lang="zh-CN" altLang="zh-CN" spc="50" dirty="0">
                <a:solidFill>
                  <a:srgbClr val="000000"/>
                </a:solidFill>
                <a:effectLst/>
                <a:latin typeface="微软雅黑" panose="020B0503020204020204" charset="-122"/>
                <a:ea typeface="微软雅黑" panose="020B0503020204020204" charset="-122"/>
                <a:cs typeface="微软雅黑" panose="020B0503020204020204" charset="-122"/>
              </a:rPr>
              <a:t>事主体之间设立、变更、终止民事法律关系的协议。合同也称</a:t>
            </a:r>
            <a:r>
              <a:rPr lang="en-US" altLang="zh-CN" spc="5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altLang="zh-CN" spc="50" dirty="0">
                <a:solidFill>
                  <a:srgbClr val="000000"/>
                </a:solidFill>
                <a:effectLst/>
                <a:latin typeface="微软雅黑" panose="020B0503020204020204" charset="-122"/>
                <a:ea typeface="微软雅黑" panose="020B0503020204020204" charset="-122"/>
                <a:cs typeface="微软雅黑" panose="020B0503020204020204" charset="-122"/>
              </a:rPr>
              <a:t>契约</a:t>
            </a:r>
            <a:r>
              <a:rPr lang="en-US" altLang="zh-CN" spc="5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altLang="zh-CN" spc="50" dirty="0">
                <a:solidFill>
                  <a:srgbClr val="000000"/>
                </a:solidFill>
                <a:effectLst/>
                <a:latin typeface="微软雅黑" panose="020B0503020204020204" charset="-122"/>
                <a:ea typeface="微软雅黑" panose="020B0503020204020204" charset="-122"/>
                <a:cs typeface="微软雅黑" panose="020B0503020204020204" charset="-122"/>
              </a:rPr>
              <a:t>是当事人协商一致的产物，依法签订的合同，具有法律约</a:t>
            </a:r>
            <a:r>
              <a:rPr lang="zh-CN" altLang="zh-CN" spc="15" dirty="0">
                <a:solidFill>
                  <a:srgbClr val="000000"/>
                </a:solidFill>
                <a:effectLst/>
                <a:latin typeface="微软雅黑" panose="020B0503020204020204" charset="-122"/>
                <a:ea typeface="微软雅黑" panose="020B0503020204020204" charset="-122"/>
                <a:cs typeface="微软雅黑" panose="020B0503020204020204" charset="-122"/>
              </a:rPr>
              <a:t>束力。</a:t>
            </a:r>
            <a:endParaRPr lang="zh-CN" altLang="zh-CN" dirty="0">
              <a:solidFill>
                <a:srgbClr val="000000"/>
              </a:solidFill>
              <a:effectLst/>
              <a:latin typeface="微软雅黑" panose="020B0503020204020204" charset="-122"/>
              <a:ea typeface="微软雅黑" panose="020B0503020204020204" charset="-122"/>
              <a:cs typeface="微软雅黑" panose="020B0503020204020204" charset="-122"/>
            </a:endParaRPr>
          </a:p>
          <a:p>
            <a:pPr marR="854075" indent="0" algn="just" eaLnBrk="0">
              <a:lnSpc>
                <a:spcPct val="136000"/>
              </a:lnSpc>
              <a:spcBef>
                <a:spcPts val="835"/>
              </a:spcBef>
              <a:buNone/>
            </a:pPr>
            <a:endParaRPr lang="zh-CN" altLang="zh-CN" dirty="0">
              <a:solidFill>
                <a:srgbClr val="000000"/>
              </a:solidFill>
              <a:effectLst/>
              <a:latin typeface="微软雅黑" panose="020B0503020204020204" charset="-122"/>
              <a:ea typeface="微软雅黑" panose="020B0503020204020204" charset="-122"/>
              <a:cs typeface="微软雅黑" panose="020B0503020204020204" charset="-122"/>
            </a:endParaRPr>
          </a:p>
        </p:txBody>
      </p:sp>
      <p:pic>
        <p:nvPicPr>
          <p:cNvPr id="5" name="https://img8.file.cache.docer.com/storage/1731478778556287700/677f8f26e15edba717188a2fded02287.png" descr="卡通小豹子"/>
          <p:cNvPicPr>
            <a:picLocks noChangeAspect="1"/>
          </p:cNvPicPr>
          <p:nvPr/>
        </p:nvPicPr>
        <p:blipFill>
          <a:blip r:embed="rId4"/>
          <a:stretch>
            <a:fillRect/>
          </a:stretch>
        </p:blipFill>
        <p:spPr>
          <a:xfrm>
            <a:off x="9239250" y="3429000"/>
            <a:ext cx="2546350" cy="2981960"/>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二、合同的特点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31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单圆角矩形 5"/>
          <p:cNvSpPr/>
          <p:nvPr>
            <p:custDataLst>
              <p:tags r:id="rId3"/>
            </p:custDataLst>
          </p:nvPr>
        </p:nvSpPr>
        <p:spPr>
          <a:xfrm>
            <a:off x="643905" y="2039403"/>
            <a:ext cx="5127593" cy="1969367"/>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algn="ctr"/>
            <a:endParaRPr lang="zh-CN" altLang="en-US" sz="2400" b="1" spc="300">
              <a:solidFill>
                <a:schemeClr val="lt1">
                  <a:lumMod val="100000"/>
                </a:schemeClr>
              </a:solidFill>
              <a:latin typeface="+mj-ea"/>
              <a:ea typeface="+mj-ea"/>
              <a:sym typeface="+mn-ea"/>
            </a:endParaRPr>
          </a:p>
        </p:txBody>
      </p:sp>
      <p:sp>
        <p:nvSpPr>
          <p:cNvPr id="4" name="矩形 3"/>
          <p:cNvSpPr/>
          <p:nvPr>
            <p:custDataLst>
              <p:tags r:id="rId4"/>
            </p:custDataLst>
          </p:nvPr>
        </p:nvSpPr>
        <p:spPr>
          <a:xfrm>
            <a:off x="1206252" y="2085129"/>
            <a:ext cx="4431551" cy="435661"/>
          </a:xfrm>
          <a:prstGeom prst="rect">
            <a:avLst/>
          </a:prstGeom>
          <a:noFill/>
        </p:spPr>
        <p:txBody>
          <a:bodyPr wrap="square" lIns="0" tIns="0" rIns="0" bIns="0" rtlCol="0" anchor="b">
            <a:noAutofit/>
          </a:bodyPr>
          <a:lstStyle/>
          <a:p>
            <a:pPr>
              <a:spcBef>
                <a:spcPct val="0"/>
              </a:spcBef>
              <a:spcAft>
                <a:spcPct val="0"/>
              </a:spcAft>
            </a:pPr>
            <a:r>
              <a:rPr lang="zh-CN" altLang="zh-CN" sz="2400" b="1" dirty="0">
                <a:solidFill>
                  <a:schemeClr val="accent1"/>
                </a:solidFill>
                <a:latin typeface="微软雅黑" panose="020B0503020204020204" charset="-122"/>
                <a:ea typeface="微软雅黑" panose="020B0503020204020204" charset="-122"/>
                <a:cs typeface="+mn-ea"/>
              </a:rPr>
              <a:t>合法性</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5" name="矩形 4"/>
          <p:cNvSpPr/>
          <p:nvPr>
            <p:custDataLst>
              <p:tags r:id="rId5"/>
            </p:custDataLst>
          </p:nvPr>
        </p:nvSpPr>
        <p:spPr>
          <a:xfrm>
            <a:off x="776605" y="2576195"/>
            <a:ext cx="4862195" cy="986155"/>
          </a:xfrm>
          <a:prstGeom prst="rect">
            <a:avLst/>
          </a:prstGeom>
          <a:noFill/>
        </p:spPr>
        <p:txBody>
          <a:bodyPr wrap="square" lIns="0" tIns="0" rIns="0" bIns="0" rtlCol="0" anchor="t" anchorCtr="0">
            <a:noAutofit/>
          </a:bodyPr>
          <a:lstStyle/>
          <a:p>
            <a:pPr eaLnBrk="0"/>
            <a:r>
              <a:rPr lang="zh-CN" altLang="zh-CN" sz="1600" dirty="0">
                <a:latin typeface="微软雅黑" panose="020B0503020204020204" charset="-122"/>
                <a:ea typeface="微软雅黑" panose="020B0503020204020204" charset="-122"/>
                <a:cs typeface="微软雅黑" panose="020B0503020204020204" charset="-122"/>
              </a:rPr>
              <a:t>当事人双方签订的合同内容必须符合国家的法律、法规、政策，合同的订立程序也必须合法。否则应视为无效合同，不受法律保护。</a:t>
            </a:r>
            <a:endParaRPr lang="zh-CN" altLang="zh-CN" sz="1600" dirty="0">
              <a:latin typeface="微软雅黑" panose="020B0503020204020204" charset="-122"/>
              <a:ea typeface="微软雅黑" panose="020B0503020204020204" charset="-122"/>
              <a:cs typeface="微软雅黑" panose="020B0503020204020204" charset="-122"/>
            </a:endParaRPr>
          </a:p>
        </p:txBody>
      </p:sp>
      <p:sp>
        <p:nvSpPr>
          <p:cNvPr id="26" name="圆角矩形 19"/>
          <p:cNvSpPr/>
          <p:nvPr>
            <p:custDataLst>
              <p:tags r:id="rId6"/>
            </p:custDataLst>
          </p:nvPr>
        </p:nvSpPr>
        <p:spPr>
          <a:xfrm rot="5400000">
            <a:off x="615463" y="2083387"/>
            <a:ext cx="434237" cy="43883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algn="ctr"/>
            <a:endParaRPr lang="zh-CN" altLang="en-US" sz="2400" b="1" spc="300">
              <a:solidFill>
                <a:schemeClr val="lt1">
                  <a:lumMod val="100000"/>
                </a:schemeClr>
              </a:solidFill>
              <a:latin typeface="+mj-ea"/>
              <a:ea typeface="+mj-ea"/>
            </a:endParaRPr>
          </a:p>
        </p:txBody>
      </p:sp>
      <p:sp>
        <p:nvSpPr>
          <p:cNvPr id="27" name="燕尾形 20"/>
          <p:cNvSpPr/>
          <p:nvPr>
            <p:custDataLst>
              <p:tags r:id="rId7"/>
            </p:custDataLst>
          </p:nvPr>
        </p:nvSpPr>
        <p:spPr>
          <a:xfrm>
            <a:off x="775701" y="2218186"/>
            <a:ext cx="113761" cy="169238"/>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solidFill>
                <a:schemeClr val="lt1"/>
              </a:solidFill>
            </a:endParaRPr>
          </a:p>
        </p:txBody>
      </p:sp>
      <p:sp>
        <p:nvSpPr>
          <p:cNvPr id="71" name="单圆角矩形 5"/>
          <p:cNvSpPr/>
          <p:nvPr>
            <p:custDataLst>
              <p:tags r:id="rId8"/>
            </p:custDataLst>
          </p:nvPr>
        </p:nvSpPr>
        <p:spPr>
          <a:xfrm>
            <a:off x="6199074" y="1758433"/>
            <a:ext cx="5127593" cy="1969367"/>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algn="ctr"/>
            <a:endParaRPr lang="zh-CN" altLang="en-US" sz="2400" b="1" spc="300">
              <a:solidFill>
                <a:schemeClr val="lt1">
                  <a:lumMod val="100000"/>
                </a:schemeClr>
              </a:solidFill>
              <a:latin typeface="+mj-ea"/>
              <a:ea typeface="+mj-ea"/>
              <a:sym typeface="+mn-ea"/>
            </a:endParaRPr>
          </a:p>
        </p:txBody>
      </p:sp>
      <p:sp>
        <p:nvSpPr>
          <p:cNvPr id="15" name="矩形 14"/>
          <p:cNvSpPr/>
          <p:nvPr>
            <p:custDataLst>
              <p:tags r:id="rId9"/>
            </p:custDataLst>
          </p:nvPr>
        </p:nvSpPr>
        <p:spPr>
          <a:xfrm>
            <a:off x="6888901" y="1951779"/>
            <a:ext cx="4431550" cy="435661"/>
          </a:xfrm>
          <a:prstGeom prst="rect">
            <a:avLst/>
          </a:prstGeom>
          <a:noFill/>
        </p:spPr>
        <p:txBody>
          <a:bodyPr wrap="square" lIns="0" tIns="0" rIns="0" bIns="0" rtlCol="0" anchor="b">
            <a:noAutofit/>
          </a:bodyPr>
          <a:lstStyle/>
          <a:p>
            <a:pPr>
              <a:spcBef>
                <a:spcPct val="0"/>
              </a:spcBef>
              <a:spcAft>
                <a:spcPct val="0"/>
              </a:spcAft>
            </a:pPr>
            <a:r>
              <a:rPr lang="zh-CN" altLang="zh-CN" sz="2400" b="1" dirty="0">
                <a:solidFill>
                  <a:schemeClr val="accent2"/>
                </a:solidFill>
                <a:latin typeface="微软雅黑" panose="020B0503020204020204" charset="-122"/>
                <a:ea typeface="微软雅黑" panose="020B0503020204020204" charset="-122"/>
                <a:cs typeface="+mn-ea"/>
              </a:rPr>
              <a:t>平等性</a:t>
            </a:r>
            <a:endParaRPr lang="zh-CN" altLang="en-US" sz="2400" b="1" dirty="0">
              <a:solidFill>
                <a:schemeClr val="accent2"/>
              </a:solidFill>
              <a:latin typeface="微软雅黑" panose="020B0503020204020204" charset="-122"/>
              <a:ea typeface="微软雅黑" panose="020B0503020204020204" charset="-122"/>
              <a:cs typeface="+mn-ea"/>
            </a:endParaRPr>
          </a:p>
        </p:txBody>
      </p:sp>
      <p:sp>
        <p:nvSpPr>
          <p:cNvPr id="16" name="矩形 15"/>
          <p:cNvSpPr/>
          <p:nvPr>
            <p:custDataLst>
              <p:tags r:id="rId10"/>
            </p:custDataLst>
          </p:nvPr>
        </p:nvSpPr>
        <p:spPr>
          <a:xfrm>
            <a:off x="6511290" y="2519680"/>
            <a:ext cx="4748530" cy="986155"/>
          </a:xfrm>
          <a:prstGeom prst="rect">
            <a:avLst/>
          </a:prstGeom>
          <a:noFill/>
        </p:spPr>
        <p:txBody>
          <a:bodyPr wrap="square" lIns="0" tIns="0" rIns="0" bIns="0" rtlCol="0" anchor="t" anchorCtr="0">
            <a:noAutofit/>
          </a:bodyPr>
          <a:lstStyle/>
          <a:p>
            <a:pPr eaLnBrk="0"/>
            <a:r>
              <a:rPr lang="zh-CN" altLang="zh-CN" sz="1600" dirty="0">
                <a:latin typeface="微软雅黑" panose="020B0503020204020204" charset="-122"/>
                <a:ea typeface="微软雅黑" panose="020B0503020204020204" charset="-122"/>
                <a:cs typeface="微软雅黑" panose="020B0503020204020204" charset="-122"/>
              </a:rPr>
              <a:t>合同当事人是平等主体的自然人、法人，双方的权利、义务和责任都应该是平等的。 任何一方不能凭借垄断地位或特殊权力，在签订合同时设置不平等的霸王条款。</a:t>
            </a:r>
            <a:endParaRPr lang="zh-CN" altLang="zh-CN" sz="1600" dirty="0">
              <a:latin typeface="微软雅黑" panose="020B0503020204020204" charset="-122"/>
              <a:ea typeface="微软雅黑" panose="020B0503020204020204" charset="-122"/>
              <a:cs typeface="微软雅黑" panose="020B0503020204020204" charset="-122"/>
            </a:endParaRPr>
          </a:p>
        </p:txBody>
      </p:sp>
      <p:sp>
        <p:nvSpPr>
          <p:cNvPr id="74" name="圆角矩形 19"/>
          <p:cNvSpPr/>
          <p:nvPr>
            <p:custDataLst>
              <p:tags r:id="rId11"/>
            </p:custDataLst>
          </p:nvPr>
        </p:nvSpPr>
        <p:spPr>
          <a:xfrm rot="5400000">
            <a:off x="6298281" y="1951144"/>
            <a:ext cx="434391" cy="438837"/>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algn="ctr"/>
            <a:endParaRPr lang="zh-CN" altLang="en-US" sz="2400" b="1" spc="300">
              <a:solidFill>
                <a:schemeClr val="lt1">
                  <a:lumMod val="100000"/>
                </a:schemeClr>
              </a:solidFill>
              <a:latin typeface="+mj-ea"/>
              <a:ea typeface="+mj-ea"/>
            </a:endParaRPr>
          </a:p>
        </p:txBody>
      </p:sp>
      <p:sp>
        <p:nvSpPr>
          <p:cNvPr id="75" name="燕尾形 20"/>
          <p:cNvSpPr/>
          <p:nvPr>
            <p:custDataLst>
              <p:tags r:id="rId12"/>
            </p:custDataLst>
          </p:nvPr>
        </p:nvSpPr>
        <p:spPr>
          <a:xfrm>
            <a:off x="6459590" y="2085780"/>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solidFill>
                <a:schemeClr val="lt1"/>
              </a:solidFill>
            </a:endParaRPr>
          </a:p>
        </p:txBody>
      </p:sp>
      <p:sp>
        <p:nvSpPr>
          <p:cNvPr id="85" name="单圆角矩形 5"/>
          <p:cNvSpPr/>
          <p:nvPr>
            <p:custDataLst>
              <p:tags r:id="rId13"/>
            </p:custDataLst>
          </p:nvPr>
        </p:nvSpPr>
        <p:spPr>
          <a:xfrm>
            <a:off x="643904" y="3964787"/>
            <a:ext cx="5127593" cy="1969367"/>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algn="ctr"/>
            <a:endParaRPr lang="zh-CN" altLang="en-US" sz="2400" b="1" spc="300">
              <a:solidFill>
                <a:schemeClr val="lt1">
                  <a:lumMod val="100000"/>
                </a:schemeClr>
              </a:solidFill>
              <a:latin typeface="+mj-ea"/>
              <a:ea typeface="+mj-ea"/>
              <a:sym typeface="+mn-ea"/>
            </a:endParaRPr>
          </a:p>
        </p:txBody>
      </p:sp>
      <p:sp>
        <p:nvSpPr>
          <p:cNvPr id="17" name="矩形 16"/>
          <p:cNvSpPr/>
          <p:nvPr>
            <p:custDataLst>
              <p:tags r:id="rId14"/>
            </p:custDataLst>
          </p:nvPr>
        </p:nvSpPr>
        <p:spPr>
          <a:xfrm>
            <a:off x="1206887" y="4178362"/>
            <a:ext cx="4431551" cy="435661"/>
          </a:xfrm>
          <a:prstGeom prst="rect">
            <a:avLst/>
          </a:prstGeom>
          <a:noFill/>
        </p:spPr>
        <p:txBody>
          <a:bodyPr wrap="square" lIns="0" tIns="0" rIns="0" bIns="0" rtlCol="0" anchor="b">
            <a:noAutofit/>
          </a:bodyPr>
          <a:lstStyle/>
          <a:p>
            <a:pPr>
              <a:spcBef>
                <a:spcPct val="0"/>
              </a:spcBef>
              <a:spcAft>
                <a:spcPct val="0"/>
              </a:spcAft>
            </a:pPr>
            <a:r>
              <a:rPr lang="zh-CN" altLang="zh-CN" sz="2400" b="1" dirty="0">
                <a:solidFill>
                  <a:schemeClr val="accent1"/>
                </a:solidFill>
                <a:latin typeface="微软雅黑" panose="020B0503020204020204" charset="-122"/>
                <a:ea typeface="微软雅黑" panose="020B0503020204020204" charset="-122"/>
                <a:cs typeface="+mn-ea"/>
              </a:rPr>
              <a:t>法律约束力</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18" name="矩形 17"/>
          <p:cNvSpPr/>
          <p:nvPr>
            <p:custDataLst>
              <p:tags r:id="rId15"/>
            </p:custDataLst>
          </p:nvPr>
        </p:nvSpPr>
        <p:spPr>
          <a:xfrm>
            <a:off x="730885" y="4746625"/>
            <a:ext cx="4906645" cy="986155"/>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zh-CN" sz="1600" dirty="0">
                <a:latin typeface="微软雅黑" panose="020B0503020204020204" charset="-122"/>
                <a:ea typeface="微软雅黑" panose="020B0503020204020204" charset="-122"/>
                <a:cs typeface="微软雅黑" panose="020B0503020204020204" charset="-122"/>
              </a:rPr>
              <a:t>依法签订的合同具有法律约束力，任何一方不得随意违反合同规定，否则将会受到法律的制裁</a:t>
            </a:r>
            <a:endParaRPr lang="zh-CN" altLang="zh-CN" sz="1600" dirty="0">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88" name="圆角矩形 19"/>
          <p:cNvSpPr/>
          <p:nvPr>
            <p:custDataLst>
              <p:tags r:id="rId16"/>
            </p:custDataLst>
          </p:nvPr>
        </p:nvSpPr>
        <p:spPr>
          <a:xfrm rot="5400000">
            <a:off x="646113" y="4175822"/>
            <a:ext cx="434391" cy="43883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algn="ctr"/>
            <a:endParaRPr lang="zh-CN" altLang="en-US" sz="2400" b="1" spc="300">
              <a:solidFill>
                <a:schemeClr val="lt1">
                  <a:lumMod val="100000"/>
                </a:schemeClr>
              </a:solidFill>
              <a:latin typeface="+mj-ea"/>
              <a:ea typeface="+mj-ea"/>
            </a:endParaRPr>
          </a:p>
        </p:txBody>
      </p:sp>
      <p:sp>
        <p:nvSpPr>
          <p:cNvPr id="89" name="燕尾形 20"/>
          <p:cNvSpPr/>
          <p:nvPr>
            <p:custDataLst>
              <p:tags r:id="rId17"/>
            </p:custDataLst>
          </p:nvPr>
        </p:nvSpPr>
        <p:spPr>
          <a:xfrm>
            <a:off x="732155" y="4312285"/>
            <a:ext cx="113665" cy="174625"/>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solidFill>
                <a:schemeClr val="lt1"/>
              </a:solidFill>
            </a:endParaRPr>
          </a:p>
        </p:txBody>
      </p:sp>
      <p:sp>
        <p:nvSpPr>
          <p:cNvPr id="19" name="单圆角矩形 5"/>
          <p:cNvSpPr/>
          <p:nvPr>
            <p:custDataLst>
              <p:tags r:id="rId18"/>
            </p:custDataLst>
          </p:nvPr>
        </p:nvSpPr>
        <p:spPr>
          <a:xfrm>
            <a:off x="6296376" y="4008770"/>
            <a:ext cx="5127593" cy="1969367"/>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algn="ctr"/>
            <a:endParaRPr lang="zh-CN" altLang="en-US" sz="2400" b="1" spc="300">
              <a:solidFill>
                <a:schemeClr val="lt1">
                  <a:lumMod val="100000"/>
                </a:schemeClr>
              </a:solidFill>
              <a:latin typeface="+mj-ea"/>
              <a:ea typeface="+mj-ea"/>
              <a:sym typeface="+mn-ea"/>
            </a:endParaRPr>
          </a:p>
        </p:txBody>
      </p:sp>
      <p:sp>
        <p:nvSpPr>
          <p:cNvPr id="20" name="矩形 19"/>
          <p:cNvSpPr/>
          <p:nvPr>
            <p:custDataLst>
              <p:tags r:id="rId19"/>
            </p:custDataLst>
          </p:nvPr>
        </p:nvSpPr>
        <p:spPr>
          <a:xfrm>
            <a:off x="6894616" y="4178351"/>
            <a:ext cx="4431550" cy="435661"/>
          </a:xfrm>
          <a:prstGeom prst="rect">
            <a:avLst/>
          </a:prstGeom>
          <a:noFill/>
        </p:spPr>
        <p:txBody>
          <a:bodyPr wrap="square" lIns="0" tIns="0" rIns="0" bIns="0" rtlCol="0" anchor="b">
            <a:noAutofit/>
          </a:bodyPr>
          <a:lstStyle/>
          <a:p>
            <a:pPr>
              <a:spcBef>
                <a:spcPct val="0"/>
              </a:spcBef>
              <a:spcAft>
                <a:spcPct val="0"/>
              </a:spcAft>
            </a:pPr>
            <a:r>
              <a:rPr lang="zh-CN" altLang="zh-CN" sz="2400" b="1" dirty="0">
                <a:solidFill>
                  <a:schemeClr val="accent2"/>
                </a:solidFill>
                <a:latin typeface="微软雅黑" panose="020B0503020204020204" charset="-122"/>
                <a:ea typeface="微软雅黑" panose="020B0503020204020204" charset="-122"/>
                <a:cs typeface="+mn-ea"/>
              </a:rPr>
              <a:t>规范性</a:t>
            </a:r>
            <a:endParaRPr lang="zh-CN" altLang="en-US" sz="2400" b="1" dirty="0">
              <a:solidFill>
                <a:schemeClr val="accent2"/>
              </a:solidFill>
              <a:latin typeface="微软雅黑" panose="020B0503020204020204" charset="-122"/>
              <a:ea typeface="微软雅黑" panose="020B0503020204020204" charset="-122"/>
              <a:cs typeface="+mn-ea"/>
            </a:endParaRPr>
          </a:p>
        </p:txBody>
      </p:sp>
      <p:sp>
        <p:nvSpPr>
          <p:cNvPr id="21" name="矩形 20"/>
          <p:cNvSpPr/>
          <p:nvPr>
            <p:custDataLst>
              <p:tags r:id="rId20"/>
            </p:custDataLst>
          </p:nvPr>
        </p:nvSpPr>
        <p:spPr>
          <a:xfrm>
            <a:off x="6296660" y="4675505"/>
            <a:ext cx="5184140" cy="827405"/>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zh-CN" sz="1600" dirty="0">
                <a:latin typeface="微软雅黑" panose="020B0503020204020204" charset="-122"/>
                <a:ea typeface="微软雅黑" panose="020B0503020204020204" charset="-122"/>
                <a:cs typeface="微软雅黑" panose="020B0503020204020204" charset="-122"/>
              </a:rPr>
              <a:t>合同文本的书面形式是统一的、固定的，其内容构成、先后顺序都有严格的要求。 另外，合同要求使用规范的表达方式，用语、数字、简称及计量单位、标点符号等都应当按照有关标准和规范使用，不能含糊不清，出现歧义。</a:t>
            </a:r>
            <a:endParaRPr lang="zh-CN" altLang="en-US" sz="1600" dirty="0">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22" name="圆角矩形 19"/>
          <p:cNvSpPr/>
          <p:nvPr>
            <p:custDataLst>
              <p:tags r:id="rId21"/>
            </p:custDataLst>
          </p:nvPr>
        </p:nvSpPr>
        <p:spPr>
          <a:xfrm rot="5400000">
            <a:off x="6298916" y="4228516"/>
            <a:ext cx="434391" cy="438837"/>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lstStyle/>
          <a:p>
            <a:pPr algn="ctr"/>
            <a:endParaRPr lang="zh-CN" altLang="en-US" sz="2400" b="1" spc="300">
              <a:solidFill>
                <a:schemeClr val="lt1">
                  <a:lumMod val="100000"/>
                </a:schemeClr>
              </a:solidFill>
              <a:latin typeface="+mj-ea"/>
              <a:ea typeface="+mj-ea"/>
            </a:endParaRPr>
          </a:p>
        </p:txBody>
      </p:sp>
      <p:sp>
        <p:nvSpPr>
          <p:cNvPr id="23" name="燕尾形 20"/>
          <p:cNvSpPr/>
          <p:nvPr>
            <p:custDataLst>
              <p:tags r:id="rId22"/>
            </p:custDataLst>
          </p:nvPr>
        </p:nvSpPr>
        <p:spPr>
          <a:xfrm>
            <a:off x="6458955" y="4363786"/>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solidFill>
                <a:schemeClr val="lt1"/>
              </a:solidFill>
            </a:endParaRPr>
          </a:p>
        </p:txBody>
      </p:sp>
    </p:spTree>
    <p:custDataLst>
      <p:tags r:id="rId2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randombar(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randombar(horizontal)">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6" grpId="0"/>
      <p:bldP spid="16" grpId="1"/>
      <p:bldP spid="18" grpId="0"/>
      <p:bldP spid="18" grpId="1"/>
      <p:bldP spid="21" grpId="0"/>
      <p:bldP spid="2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5059" y="-115436"/>
            <a:ext cx="10800000" cy="720000"/>
          </a:xfrm>
        </p:spPr>
        <p:txBody>
          <a:bodyPr/>
          <a:lstStyle/>
          <a:p>
            <a:pPr algn="l"/>
            <a:r>
              <a:rPr lang="zh-CN" altLang="en-US" dirty="0">
                <a:solidFill>
                  <a:schemeClr val="tx1"/>
                </a:solidFill>
                <a:latin typeface="微软雅黑" panose="020B0503020204020204" charset="-122"/>
                <a:ea typeface="微软雅黑" panose="020B0503020204020204" charset="-122"/>
              </a:rPr>
              <a:t>三、合同的</a:t>
            </a:r>
            <a:r>
              <a:rPr lang="zh-CN" altLang="en-US" dirty="0">
                <a:solidFill>
                  <a:schemeClr val="dk1"/>
                </a:solidFill>
                <a:latin typeface="微软雅黑" panose="020B0503020204020204" charset="-122"/>
                <a:ea typeface="微软雅黑" panose="020B0503020204020204" charset="-122"/>
                <a:cs typeface="微软雅黑" panose="020B0503020204020204" charset="-122"/>
                <a:sym typeface="+mn-ea"/>
              </a:rPr>
              <a:t>种</a:t>
            </a:r>
            <a:r>
              <a:rPr lang="zh-CN" altLang="en-US" dirty="0">
                <a:solidFill>
                  <a:schemeClr val="tx1"/>
                </a:solidFill>
                <a:latin typeface="微软雅黑" panose="020B0503020204020204" charset="-122"/>
                <a:ea typeface="微软雅黑" panose="020B0503020204020204" charset="-122"/>
              </a:rPr>
              <a:t>类与作用</a:t>
            </a:r>
            <a:endParaRPr lang="zh-CN" altLang="en-US" dirty="0">
              <a:solidFill>
                <a:schemeClr val="tx1"/>
              </a:solidFill>
              <a:latin typeface="微软雅黑" panose="020B0503020204020204" charset="-122"/>
              <a:ea typeface="微软雅黑" panose="020B0503020204020204" charset="-122"/>
            </a:endParaRPr>
          </a:p>
        </p:txBody>
      </p:sp>
      <p:sp>
        <p:nvSpPr>
          <p:cNvPr id="26" name="矩形: 圆角 25"/>
          <p:cNvSpPr/>
          <p:nvPr>
            <p:custDataLst>
              <p:tags r:id="rId1"/>
            </p:custDataLst>
          </p:nvPr>
        </p:nvSpPr>
        <p:spPr>
          <a:xfrm>
            <a:off x="871178" y="1402518"/>
            <a:ext cx="10810801" cy="967105"/>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lstStyle/>
          <a:p>
            <a:pPr algn="ctr"/>
            <a:endParaRPr lang="zh-CN" altLang="en-US">
              <a:solidFill>
                <a:schemeClr val="tx1"/>
              </a:solidFill>
            </a:endParaRPr>
          </a:p>
        </p:txBody>
      </p:sp>
      <p:sp>
        <p:nvSpPr>
          <p:cNvPr id="3" name="椭圆 2"/>
          <p:cNvSpPr/>
          <p:nvPr>
            <p:custDataLst>
              <p:tags r:id="rId2"/>
            </p:custDataLst>
          </p:nvPr>
        </p:nvSpPr>
        <p:spPr>
          <a:xfrm>
            <a:off x="1271235" y="1805108"/>
            <a:ext cx="593825" cy="410460"/>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lstStyle/>
          <a:p>
            <a:pPr algn="ctr">
              <a:spcBef>
                <a:spcPct val="0"/>
              </a:spcBef>
              <a:spcAft>
                <a:spcPct val="0"/>
              </a:spcAft>
            </a:pPr>
            <a:r>
              <a:rPr lang="en-US" altLang="zh-CN" sz="2300" b="1" dirty="0">
                <a:solidFill>
                  <a:schemeClr val="lt1">
                    <a:lumMod val="100000"/>
                  </a:schemeClr>
                </a:solidFill>
                <a:latin typeface="+mn-ea"/>
                <a:cs typeface="+mn-ea"/>
              </a:rPr>
              <a:t>01</a:t>
            </a:r>
            <a:endParaRPr lang="en-US" altLang="zh-CN" sz="2300" b="1" dirty="0">
              <a:solidFill>
                <a:schemeClr val="lt1">
                  <a:lumMod val="100000"/>
                </a:schemeClr>
              </a:solidFill>
              <a:latin typeface="+mn-ea"/>
              <a:cs typeface="+mn-ea"/>
            </a:endParaRPr>
          </a:p>
        </p:txBody>
      </p:sp>
      <p:sp>
        <p:nvSpPr>
          <p:cNvPr id="10" name="矩形 9"/>
          <p:cNvSpPr/>
          <p:nvPr>
            <p:custDataLst>
              <p:tags r:id="rId3"/>
            </p:custDataLst>
          </p:nvPr>
        </p:nvSpPr>
        <p:spPr>
          <a:xfrm>
            <a:off x="2071334" y="1859400"/>
            <a:ext cx="9005825" cy="507917"/>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zh-CN" sz="1800" spc="45" dirty="0">
                <a:solidFill>
                  <a:srgbClr val="000000"/>
                </a:solidFill>
                <a:effectLst/>
                <a:latin typeface="微软雅黑" panose="020B0503020204020204" charset="-122"/>
                <a:ea typeface="微软雅黑" panose="020B0503020204020204" charset="-122"/>
                <a:cs typeface="宋体" panose="02010600030101010101" pitchFamily="2" charset="-122"/>
              </a:rPr>
              <a:t>可分为长期合同、中期合同和短期合同。</a:t>
            </a:r>
            <a:endParaRPr lang="zh-CN" altLang="en-US" sz="1400" dirty="0">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11" name="矩形 10"/>
          <p:cNvSpPr/>
          <p:nvPr>
            <p:custDataLst>
              <p:tags r:id="rId4"/>
            </p:custDataLst>
          </p:nvPr>
        </p:nvSpPr>
        <p:spPr>
          <a:xfrm>
            <a:off x="2152614" y="1453317"/>
            <a:ext cx="9005825" cy="317393"/>
          </a:xfrm>
          <a:prstGeom prst="rect">
            <a:avLst/>
          </a:prstGeom>
          <a:noFill/>
        </p:spPr>
        <p:txBody>
          <a:bodyPr wrap="square" lIns="0" tIns="0" rIns="0" bIns="0" rtlCol="0" anchor="b" anchorCtr="0">
            <a:noAutofit/>
          </a:bodyPr>
          <a:lstStyle/>
          <a:p>
            <a:pPr>
              <a:spcBef>
                <a:spcPct val="0"/>
              </a:spcBef>
              <a:spcAft>
                <a:spcPct val="0"/>
              </a:spcAft>
            </a:pPr>
            <a:r>
              <a:rPr lang="zh-CN" altLang="zh-CN" b="1" dirty="0">
                <a:solidFill>
                  <a:schemeClr val="dk1">
                    <a:lumMod val="100000"/>
                  </a:schemeClr>
                </a:solidFill>
                <a:latin typeface="微软雅黑" panose="020B0503020204020204" charset="-122"/>
                <a:ea typeface="微软雅黑" panose="020B0503020204020204" charset="-122"/>
                <a:cs typeface="+mn-ea"/>
              </a:rPr>
              <a:t>按时间不同</a:t>
            </a:r>
            <a:endParaRPr lang="zh-CN" altLang="en-US" b="1" dirty="0">
              <a:solidFill>
                <a:schemeClr val="dk1">
                  <a:lumMod val="100000"/>
                </a:schemeClr>
              </a:solidFill>
              <a:latin typeface="微软雅黑" panose="020B0503020204020204" charset="-122"/>
              <a:ea typeface="微软雅黑" panose="020B0503020204020204" charset="-122"/>
              <a:cs typeface="+mn-ea"/>
            </a:endParaRPr>
          </a:p>
        </p:txBody>
      </p:sp>
      <p:sp>
        <p:nvSpPr>
          <p:cNvPr id="12" name="矩形: 圆角 30"/>
          <p:cNvSpPr/>
          <p:nvPr>
            <p:custDataLst>
              <p:tags r:id="rId5"/>
            </p:custDataLst>
          </p:nvPr>
        </p:nvSpPr>
        <p:spPr>
          <a:xfrm>
            <a:off x="881979" y="2497492"/>
            <a:ext cx="10810800" cy="1121373"/>
          </a:xfrm>
          <a:prstGeom prst="roundRect">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lstStyle/>
          <a:p>
            <a:pPr algn="ctr"/>
            <a:endParaRPr lang="zh-CN" altLang="en-US">
              <a:solidFill>
                <a:schemeClr val="tx1"/>
              </a:solidFill>
            </a:endParaRPr>
          </a:p>
        </p:txBody>
      </p:sp>
      <p:sp>
        <p:nvSpPr>
          <p:cNvPr id="13" name="椭圆 12"/>
          <p:cNvSpPr/>
          <p:nvPr>
            <p:custDataLst>
              <p:tags r:id="rId6"/>
            </p:custDataLst>
          </p:nvPr>
        </p:nvSpPr>
        <p:spPr>
          <a:xfrm>
            <a:off x="1271234" y="2900082"/>
            <a:ext cx="593725" cy="47593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algn="ctr">
              <a:spcBef>
                <a:spcPct val="0"/>
              </a:spcBef>
              <a:spcAft>
                <a:spcPct val="0"/>
              </a:spcAft>
            </a:pPr>
            <a:r>
              <a:rPr lang="en-US" altLang="zh-CN" sz="2300" b="1" dirty="0">
                <a:solidFill>
                  <a:schemeClr val="lt1">
                    <a:lumMod val="100000"/>
                  </a:schemeClr>
                </a:solidFill>
                <a:latin typeface="+mn-ea"/>
                <a:cs typeface="+mn-ea"/>
              </a:rPr>
              <a:t>02</a:t>
            </a:r>
            <a:endParaRPr lang="en-US" altLang="zh-CN" sz="2300" b="1" dirty="0">
              <a:solidFill>
                <a:schemeClr val="lt1">
                  <a:lumMod val="100000"/>
                </a:schemeClr>
              </a:solidFill>
              <a:latin typeface="+mn-ea"/>
              <a:cs typeface="+mn-ea"/>
            </a:endParaRPr>
          </a:p>
        </p:txBody>
      </p:sp>
      <p:sp>
        <p:nvSpPr>
          <p:cNvPr id="14" name="矩形 13"/>
          <p:cNvSpPr/>
          <p:nvPr>
            <p:custDataLst>
              <p:tags r:id="rId7"/>
            </p:custDataLst>
          </p:nvPr>
        </p:nvSpPr>
        <p:spPr>
          <a:xfrm>
            <a:off x="2152614" y="3066452"/>
            <a:ext cx="9004300" cy="588937"/>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zh-CN" sz="1800" spc="45" dirty="0">
                <a:solidFill>
                  <a:srgbClr val="000000"/>
                </a:solidFill>
                <a:effectLst/>
                <a:latin typeface="微软雅黑" panose="020B0503020204020204" charset="-122"/>
                <a:ea typeface="微软雅黑" panose="020B0503020204020204" charset="-122"/>
                <a:cs typeface="宋体" panose="02010600030101010101" pitchFamily="2" charset="-122"/>
              </a:rPr>
              <a:t>可分为现货合同和期货合同。</a:t>
            </a:r>
            <a:endParaRPr lang="zh-CN" altLang="en-US" sz="1400" dirty="0">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18" name="矩形 17"/>
          <p:cNvSpPr/>
          <p:nvPr>
            <p:custDataLst>
              <p:tags r:id="rId8"/>
            </p:custDataLst>
          </p:nvPr>
        </p:nvSpPr>
        <p:spPr>
          <a:xfrm>
            <a:off x="2152614" y="2539403"/>
            <a:ext cx="9004300" cy="368022"/>
          </a:xfrm>
          <a:prstGeom prst="rect">
            <a:avLst/>
          </a:prstGeom>
          <a:noFill/>
        </p:spPr>
        <p:txBody>
          <a:bodyPr wrap="square" lIns="0" tIns="0" rIns="0" bIns="0" rtlCol="0" anchor="b" anchorCtr="0">
            <a:noAutofit/>
          </a:bodyPr>
          <a:lstStyle/>
          <a:p>
            <a:pPr>
              <a:spcBef>
                <a:spcPct val="0"/>
              </a:spcBef>
              <a:spcAft>
                <a:spcPct val="0"/>
              </a:spcAft>
            </a:pPr>
            <a:r>
              <a:rPr lang="zh-CN" altLang="zh-CN" b="1" dirty="0">
                <a:solidFill>
                  <a:schemeClr val="dk1">
                    <a:lumMod val="100000"/>
                  </a:schemeClr>
                </a:solidFill>
                <a:latin typeface="微软雅黑" panose="020B0503020204020204" charset="-122"/>
                <a:ea typeface="微软雅黑" panose="020B0503020204020204" charset="-122"/>
                <a:cs typeface="+mn-ea"/>
              </a:rPr>
              <a:t>按交割方式不同</a:t>
            </a:r>
            <a:endParaRPr lang="zh-CN" altLang="en-US" b="1" dirty="0">
              <a:solidFill>
                <a:schemeClr val="dk1">
                  <a:lumMod val="100000"/>
                </a:schemeClr>
              </a:solidFill>
              <a:latin typeface="微软雅黑" panose="020B0503020204020204" charset="-122"/>
              <a:ea typeface="微软雅黑" panose="020B0503020204020204" charset="-122"/>
              <a:cs typeface="+mn-ea"/>
            </a:endParaRPr>
          </a:p>
        </p:txBody>
      </p:sp>
      <p:sp>
        <p:nvSpPr>
          <p:cNvPr id="36" name="矩形: 圆角 35"/>
          <p:cNvSpPr/>
          <p:nvPr>
            <p:custDataLst>
              <p:tags r:id="rId9"/>
            </p:custDataLst>
          </p:nvPr>
        </p:nvSpPr>
        <p:spPr>
          <a:xfrm>
            <a:off x="926036" y="4304665"/>
            <a:ext cx="10810800" cy="1316541"/>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lstStyle/>
          <a:p>
            <a:pPr algn="ctr"/>
            <a:endParaRPr lang="zh-CN" altLang="en-US">
              <a:solidFill>
                <a:schemeClr val="tx1"/>
              </a:solidFill>
            </a:endParaRPr>
          </a:p>
        </p:txBody>
      </p:sp>
      <p:sp>
        <p:nvSpPr>
          <p:cNvPr id="21" name="椭圆 20"/>
          <p:cNvSpPr/>
          <p:nvPr>
            <p:custDataLst>
              <p:tags r:id="rId10"/>
            </p:custDataLst>
          </p:nvPr>
        </p:nvSpPr>
        <p:spPr>
          <a:xfrm>
            <a:off x="1271234" y="4057980"/>
            <a:ext cx="593725" cy="558768"/>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7" name="矩形 26"/>
          <p:cNvSpPr/>
          <p:nvPr>
            <p:custDataLst>
              <p:tags r:id="rId11"/>
            </p:custDataLst>
          </p:nvPr>
        </p:nvSpPr>
        <p:spPr>
          <a:xfrm>
            <a:off x="2152614" y="4233240"/>
            <a:ext cx="9004300" cy="691438"/>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400" dirty="0">
                <a:solidFill>
                  <a:schemeClr val="dk1">
                    <a:lumMod val="85000"/>
                    <a:lumOff val="15000"/>
                  </a:schemeClr>
                </a:solidFill>
                <a:latin typeface="+mn-ea"/>
                <a:cs typeface="+mn-ea"/>
              </a:rPr>
              <a:t>单击此处输入您的项正文，文字是您思想的提炼，请尽量言简意赅的阐述观点。单击此处输入您的项正文，文字是您思想的提炼，请尽量言简意赅的阐述观点。单击此处输入您的项正文</a:t>
            </a:r>
            <a:endParaRPr lang="zh-CN" altLang="en-US" sz="1400" dirty="0">
              <a:solidFill>
                <a:schemeClr val="dk1">
                  <a:lumMod val="85000"/>
                  <a:lumOff val="15000"/>
                </a:schemeClr>
              </a:solidFill>
              <a:latin typeface="+mn-ea"/>
              <a:cs typeface="+mn-ea"/>
            </a:endParaRPr>
          </a:p>
        </p:txBody>
      </p:sp>
      <p:sp>
        <p:nvSpPr>
          <p:cNvPr id="28" name="矩形 27"/>
          <p:cNvSpPr/>
          <p:nvPr>
            <p:custDataLst>
              <p:tags r:id="rId12"/>
            </p:custDataLst>
          </p:nvPr>
        </p:nvSpPr>
        <p:spPr>
          <a:xfrm>
            <a:off x="2152614" y="3706190"/>
            <a:ext cx="9004300" cy="432074"/>
          </a:xfrm>
          <a:prstGeom prst="rect">
            <a:avLst/>
          </a:prstGeom>
          <a:noFill/>
        </p:spPr>
        <p:txBody>
          <a:bodyPr wrap="square" lIns="0" tIns="0" rIns="0" bIns="0" rtlCol="0" anchor="b" anchorCtr="0">
            <a:noAutofit/>
          </a:bodyPr>
          <a:lstStyle/>
          <a:p>
            <a:pPr>
              <a:spcBef>
                <a:spcPct val="0"/>
              </a:spcBef>
              <a:spcAft>
                <a:spcPct val="0"/>
              </a:spcAft>
            </a:pPr>
            <a:r>
              <a:rPr lang="zh-CN" altLang="en-US" b="1" dirty="0">
                <a:solidFill>
                  <a:schemeClr val="dk1">
                    <a:lumMod val="100000"/>
                  </a:schemeClr>
                </a:solidFill>
                <a:latin typeface="+mn-ea"/>
                <a:cs typeface="+mn-ea"/>
              </a:rPr>
              <a:t>单击添加标题</a:t>
            </a:r>
            <a:endParaRPr lang="zh-CN" altLang="en-US" b="1" dirty="0">
              <a:solidFill>
                <a:schemeClr val="dk1">
                  <a:lumMod val="100000"/>
                </a:schemeClr>
              </a:solidFill>
              <a:latin typeface="+mn-ea"/>
              <a:cs typeface="+mn-ea"/>
            </a:endParaRPr>
          </a:p>
        </p:txBody>
      </p:sp>
      <p:sp>
        <p:nvSpPr>
          <p:cNvPr id="4" name="内容占位符 2"/>
          <p:cNvSpPr>
            <a:spLocks noGrp="1"/>
          </p:cNvSpPr>
          <p:nvPr>
            <p:custDataLst>
              <p:tags r:id="rId13"/>
            </p:custDataLst>
          </p:nvPr>
        </p:nvSpPr>
        <p:spPr>
          <a:xfrm>
            <a:off x="172119" y="685603"/>
            <a:ext cx="10691032" cy="96710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dirty="0">
                <a:solidFill>
                  <a:schemeClr val="dk1"/>
                </a:solidFill>
                <a:latin typeface="微软雅黑" panose="020B0503020204020204" charset="-122"/>
                <a:ea typeface="微软雅黑" panose="020B0503020204020204" charset="-122"/>
              </a:rPr>
              <a:t>     </a:t>
            </a:r>
            <a:r>
              <a:rPr lang="zh-CN" altLang="en-US" sz="2800" b="1" dirty="0">
                <a:solidFill>
                  <a:schemeClr val="dk1"/>
                </a:solidFill>
                <a:latin typeface="微软雅黑" panose="020B0503020204020204" charset="-122"/>
                <a:ea typeface="微软雅黑" panose="020B0503020204020204" charset="-122"/>
              </a:rPr>
              <a:t>（一）合同的</a:t>
            </a:r>
            <a:r>
              <a:rPr lang="zh-CN" altLang="en-US" sz="2800" b="1" dirty="0">
                <a:solidFill>
                  <a:schemeClr val="dk1"/>
                </a:solidFill>
                <a:latin typeface="微软雅黑" panose="020B0503020204020204" charset="-122"/>
                <a:ea typeface="微软雅黑" panose="020B0503020204020204" charset="-122"/>
              </a:rPr>
              <a:t>种类</a:t>
            </a:r>
            <a:endParaRPr lang="zh-CN" altLang="en-US" sz="2800" b="1" dirty="0">
              <a:solidFill>
                <a:schemeClr val="dk1"/>
              </a:solidFill>
              <a:latin typeface="微软雅黑" panose="020B0503020204020204" charset="-122"/>
              <a:ea typeface="微软雅黑" panose="020B0503020204020204" charset="-122"/>
            </a:endParaRPr>
          </a:p>
          <a:p>
            <a:pPr marL="0" indent="0">
              <a:buNone/>
            </a:pPr>
            <a:endParaRPr lang="en-US" altLang="zh-CN" sz="2800" b="1" dirty="0">
              <a:solidFill>
                <a:schemeClr val="dk1">
                  <a:lumMod val="100000"/>
                </a:schemeClr>
              </a:solidFill>
              <a:latin typeface="+mn-ea"/>
              <a:cs typeface="+mn-ea"/>
            </a:endParaRPr>
          </a:p>
        </p:txBody>
      </p:sp>
      <p:sp>
        <p:nvSpPr>
          <p:cNvPr id="5" name="矩形: 圆角 4"/>
          <p:cNvSpPr/>
          <p:nvPr>
            <p:custDataLst>
              <p:tags r:id="rId14"/>
            </p:custDataLst>
          </p:nvPr>
        </p:nvSpPr>
        <p:spPr>
          <a:xfrm>
            <a:off x="926036" y="5016105"/>
            <a:ext cx="10766743" cy="1535685"/>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lstStyle/>
          <a:p>
            <a:pPr algn="ctr"/>
            <a:endParaRPr lang="zh-CN" altLang="en-US">
              <a:solidFill>
                <a:schemeClr val="tx1"/>
              </a:solidFill>
            </a:endParaRPr>
          </a:p>
        </p:txBody>
      </p:sp>
      <p:sp>
        <p:nvSpPr>
          <p:cNvPr id="7" name="矩形 6"/>
          <p:cNvSpPr/>
          <p:nvPr>
            <p:custDataLst>
              <p:tags r:id="rId15"/>
            </p:custDataLst>
          </p:nvPr>
        </p:nvSpPr>
        <p:spPr>
          <a:xfrm>
            <a:off x="2152650" y="5566410"/>
            <a:ext cx="9004300" cy="89471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zh-CN" sz="1800" spc="80" dirty="0">
                <a:solidFill>
                  <a:srgbClr val="000000"/>
                </a:solidFill>
                <a:effectLst/>
                <a:latin typeface="微软雅黑" panose="020B0503020204020204" charset="-122"/>
                <a:ea typeface="微软雅黑" panose="020B0503020204020204" charset="-122"/>
                <a:cs typeface="微软雅黑" panose="020B0503020204020204" charset="-122"/>
              </a:rPr>
              <a:t>可分为经济合同、技术合</a:t>
            </a:r>
            <a:r>
              <a:rPr lang="zh-CN" altLang="zh-CN" sz="1800" spc="75" dirty="0">
                <a:solidFill>
                  <a:srgbClr val="000000"/>
                </a:solidFill>
                <a:effectLst/>
                <a:latin typeface="微软雅黑" panose="020B0503020204020204" charset="-122"/>
                <a:ea typeface="微软雅黑" panose="020B0503020204020204" charset="-122"/>
                <a:cs typeface="微软雅黑" panose="020B0503020204020204" charset="-122"/>
              </a:rPr>
              <a:t>同、买卖合同、借款合同、承揽合</a:t>
            </a:r>
            <a:r>
              <a:rPr lang="zh-CN" altLang="zh-CN" sz="1800" spc="65" dirty="0">
                <a:solidFill>
                  <a:srgbClr val="000000"/>
                </a:solidFill>
                <a:effectLst/>
                <a:latin typeface="微软雅黑" panose="020B0503020204020204" charset="-122"/>
                <a:ea typeface="微软雅黑" panose="020B0503020204020204" charset="-122"/>
                <a:cs typeface="微软雅黑" panose="020B0503020204020204" charset="-122"/>
              </a:rPr>
              <a:t>同、建设工程合同、仓储合同、人员聘用合同</a:t>
            </a:r>
            <a:r>
              <a:rPr lang="zh-CN" altLang="zh-CN" sz="1800" spc="60" dirty="0">
                <a:solidFill>
                  <a:srgbClr val="000000"/>
                </a:solidFill>
                <a:effectLst/>
                <a:latin typeface="微软雅黑" panose="020B0503020204020204" charset="-122"/>
                <a:ea typeface="微软雅黑" panose="020B0503020204020204" charset="-122"/>
                <a:cs typeface="微软雅黑" panose="020B0503020204020204" charset="-122"/>
              </a:rPr>
              <a:t>、文化交流合同、社会服务合同，以及供</a:t>
            </a:r>
            <a:r>
              <a:rPr lang="zh-CN" altLang="zh-CN" sz="1800" spc="30" dirty="0">
                <a:solidFill>
                  <a:srgbClr val="000000"/>
                </a:solidFill>
                <a:effectLst/>
                <a:latin typeface="微软雅黑" panose="020B0503020204020204" charset="-122"/>
                <a:ea typeface="微软雅黑" panose="020B0503020204020204" charset="-122"/>
                <a:cs typeface="微软雅黑" panose="020B0503020204020204" charset="-122"/>
              </a:rPr>
              <a:t>水、电、气、热合同等。</a:t>
            </a:r>
            <a:endParaRPr lang="zh-CN" altLang="en-US"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16"/>
            </p:custDataLst>
          </p:nvPr>
        </p:nvSpPr>
        <p:spPr>
          <a:xfrm>
            <a:off x="2196671" y="5066906"/>
            <a:ext cx="9004300" cy="432074"/>
          </a:xfrm>
          <a:prstGeom prst="rect">
            <a:avLst/>
          </a:prstGeom>
          <a:noFill/>
        </p:spPr>
        <p:txBody>
          <a:bodyPr wrap="square" lIns="0" tIns="0" rIns="0" bIns="0" rtlCol="0" anchor="b" anchorCtr="0">
            <a:noAutofit/>
          </a:bodyPr>
          <a:lstStyle/>
          <a:p>
            <a:pPr>
              <a:spcBef>
                <a:spcPct val="0"/>
              </a:spcBef>
              <a:spcAft>
                <a:spcPct val="0"/>
              </a:spcAft>
            </a:pPr>
            <a:r>
              <a:rPr lang="zh-CN" altLang="zh-CN" b="1" dirty="0">
                <a:solidFill>
                  <a:schemeClr val="dk1">
                    <a:lumMod val="100000"/>
                  </a:schemeClr>
                </a:solidFill>
                <a:latin typeface="微软雅黑" panose="020B0503020204020204" charset="-122"/>
                <a:ea typeface="微软雅黑" panose="020B0503020204020204" charset="-122"/>
                <a:cs typeface="+mn-ea"/>
              </a:rPr>
              <a:t>按内容不同</a:t>
            </a:r>
            <a:endParaRPr lang="zh-CN" altLang="en-US" b="1" dirty="0">
              <a:solidFill>
                <a:schemeClr val="dk1">
                  <a:lumMod val="100000"/>
                </a:schemeClr>
              </a:solidFill>
              <a:latin typeface="微软雅黑" panose="020B0503020204020204" charset="-122"/>
              <a:ea typeface="微软雅黑" panose="020B0503020204020204" charset="-122"/>
              <a:cs typeface="+mn-ea"/>
            </a:endParaRPr>
          </a:p>
        </p:txBody>
      </p:sp>
      <p:sp>
        <p:nvSpPr>
          <p:cNvPr id="9" name="矩形: 圆角 8"/>
          <p:cNvSpPr/>
          <p:nvPr>
            <p:custDataLst>
              <p:tags r:id="rId17"/>
            </p:custDataLst>
          </p:nvPr>
        </p:nvSpPr>
        <p:spPr>
          <a:xfrm>
            <a:off x="881979" y="3632866"/>
            <a:ext cx="10810800" cy="1316541"/>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lstStyle/>
          <a:p>
            <a:pPr algn="ctr"/>
            <a:endParaRPr lang="zh-CN" altLang="en-US">
              <a:solidFill>
                <a:schemeClr val="tx1"/>
              </a:solidFill>
            </a:endParaRPr>
          </a:p>
        </p:txBody>
      </p:sp>
      <p:sp>
        <p:nvSpPr>
          <p:cNvPr id="15" name="椭圆 14"/>
          <p:cNvSpPr/>
          <p:nvPr>
            <p:custDataLst>
              <p:tags r:id="rId18"/>
            </p:custDataLst>
          </p:nvPr>
        </p:nvSpPr>
        <p:spPr>
          <a:xfrm>
            <a:off x="1271234" y="4209745"/>
            <a:ext cx="593725" cy="558768"/>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16" name="矩形 15"/>
          <p:cNvSpPr/>
          <p:nvPr>
            <p:custDataLst>
              <p:tags r:id="rId19"/>
            </p:custDataLst>
          </p:nvPr>
        </p:nvSpPr>
        <p:spPr>
          <a:xfrm>
            <a:off x="2287869" y="4225579"/>
            <a:ext cx="9004300" cy="691438"/>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zh-CN" sz="1800" spc="45" dirty="0">
                <a:solidFill>
                  <a:srgbClr val="000000"/>
                </a:solidFill>
                <a:effectLst/>
                <a:latin typeface="微软雅黑" panose="020B0503020204020204" charset="-122"/>
                <a:ea typeface="微软雅黑" panose="020B0503020204020204" charset="-122"/>
                <a:cs typeface="宋体" panose="02010600030101010101" pitchFamily="2" charset="-122"/>
              </a:rPr>
              <a:t>可分为条款式合同和表格式合同。</a:t>
            </a:r>
            <a:endParaRPr lang="zh-CN" altLang="en-US" sz="1400" dirty="0">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17" name="矩形 16"/>
          <p:cNvSpPr/>
          <p:nvPr>
            <p:custDataLst>
              <p:tags r:id="rId20"/>
            </p:custDataLst>
          </p:nvPr>
        </p:nvSpPr>
        <p:spPr>
          <a:xfrm>
            <a:off x="2255739" y="3722087"/>
            <a:ext cx="9004300" cy="432074"/>
          </a:xfrm>
          <a:prstGeom prst="rect">
            <a:avLst/>
          </a:prstGeom>
          <a:noFill/>
        </p:spPr>
        <p:txBody>
          <a:bodyPr wrap="square" lIns="0" tIns="0" rIns="0" bIns="0" rtlCol="0" anchor="b" anchorCtr="0">
            <a:noAutofit/>
          </a:bodyPr>
          <a:lstStyle/>
          <a:p>
            <a:pPr>
              <a:spcBef>
                <a:spcPct val="0"/>
              </a:spcBef>
              <a:spcAft>
                <a:spcPct val="0"/>
              </a:spcAft>
            </a:pPr>
            <a:r>
              <a:rPr lang="zh-CN" altLang="en-US" b="1" dirty="0">
                <a:solidFill>
                  <a:schemeClr val="dk1">
                    <a:lumMod val="100000"/>
                  </a:schemeClr>
                </a:solidFill>
                <a:latin typeface="微软雅黑" panose="020B0503020204020204" charset="-122"/>
                <a:ea typeface="微软雅黑" panose="020B0503020204020204" charset="-122"/>
                <a:cs typeface="+mn-ea"/>
              </a:rPr>
              <a:t>单</a:t>
            </a:r>
            <a:r>
              <a:rPr lang="zh-CN" altLang="zh-CN" b="1" dirty="0">
                <a:solidFill>
                  <a:schemeClr val="dk1">
                    <a:lumMod val="100000"/>
                  </a:schemeClr>
                </a:solidFill>
                <a:latin typeface="微软雅黑" panose="020B0503020204020204" charset="-122"/>
                <a:ea typeface="微软雅黑" panose="020B0503020204020204" charset="-122"/>
                <a:cs typeface="+mn-ea"/>
              </a:rPr>
              <a:t>按表述方式不同</a:t>
            </a:r>
            <a:endParaRPr lang="zh-CN" altLang="en-US" b="1" dirty="0">
              <a:solidFill>
                <a:schemeClr val="dk1">
                  <a:lumMod val="100000"/>
                </a:schemeClr>
              </a:solidFill>
              <a:latin typeface="微软雅黑" panose="020B0503020204020204" charset="-122"/>
              <a:ea typeface="微软雅黑" panose="020B0503020204020204" charset="-122"/>
              <a:cs typeface="+mn-ea"/>
            </a:endParaRPr>
          </a:p>
        </p:txBody>
      </p:sp>
      <p:sp>
        <p:nvSpPr>
          <p:cNvPr id="19" name="椭圆 18"/>
          <p:cNvSpPr/>
          <p:nvPr>
            <p:custDataLst>
              <p:tags r:id="rId21"/>
            </p:custDataLst>
          </p:nvPr>
        </p:nvSpPr>
        <p:spPr>
          <a:xfrm>
            <a:off x="1271381" y="5436407"/>
            <a:ext cx="593725" cy="47593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algn="ctr">
              <a:spcBef>
                <a:spcPct val="0"/>
              </a:spcBef>
              <a:spcAft>
                <a:spcPct val="0"/>
              </a:spcAft>
            </a:pPr>
            <a:r>
              <a:rPr lang="en-US" altLang="zh-CN" sz="2300" b="1" dirty="0">
                <a:solidFill>
                  <a:schemeClr val="lt1">
                    <a:lumMod val="100000"/>
                  </a:schemeClr>
                </a:solidFill>
                <a:latin typeface="+mn-ea"/>
                <a:cs typeface="+mn-ea"/>
              </a:rPr>
              <a:t>04</a:t>
            </a:r>
            <a:endParaRPr lang="en-US" altLang="zh-CN" sz="2300" b="1" dirty="0">
              <a:solidFill>
                <a:schemeClr val="lt1">
                  <a:lumMod val="100000"/>
                </a:schemeClr>
              </a:solidFill>
              <a:latin typeface="+mn-ea"/>
              <a:cs typeface="+mn-ea"/>
            </a:endParaRPr>
          </a:p>
        </p:txBody>
      </p:sp>
      <p:pic>
        <p:nvPicPr>
          <p:cNvPr id="20" name="https://img8.file.cache.docer.com/storage/1731143583860198500/b106940bbbc47fc37f20e5509335195a.png" descr="时间管理"/>
          <p:cNvPicPr>
            <a:picLocks noChangeAspect="1"/>
          </p:cNvPicPr>
          <p:nvPr/>
        </p:nvPicPr>
        <p:blipFill>
          <a:blip r:embed="rId22"/>
          <a:stretch>
            <a:fillRect/>
          </a:stretch>
        </p:blipFill>
        <p:spPr>
          <a:xfrm>
            <a:off x="9751901" y="142079"/>
            <a:ext cx="1122045" cy="1072515"/>
          </a:xfrm>
          <a:prstGeom prst="rect">
            <a:avLst/>
          </a:prstGeom>
        </p:spPr>
      </p:pic>
    </p:spTree>
    <p:custDataLst>
      <p:tags r:id="rId2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2477" y="159857"/>
            <a:ext cx="10800000" cy="720000"/>
          </a:xfrm>
        </p:spPr>
        <p:txBody>
          <a:bodyPr/>
          <a:lstStyle/>
          <a:p>
            <a:pPr algn="l"/>
            <a:r>
              <a:rPr lang="zh-CN" altLang="en-US" sz="3200" b="1" dirty="0">
                <a:solidFill>
                  <a:schemeClr val="dk1"/>
                </a:solidFill>
                <a:latin typeface="微软雅黑" panose="020B0503020204020204" charset="-122"/>
                <a:ea typeface="微软雅黑" panose="020B0503020204020204" charset="-122"/>
                <a:cs typeface="微软雅黑" panose="020B0503020204020204" charset="-122"/>
              </a:rPr>
              <a:t>三、合同的</a:t>
            </a:r>
            <a:r>
              <a:rPr lang="zh-CN" altLang="en-US" sz="3200" b="1" dirty="0">
                <a:solidFill>
                  <a:schemeClr val="dk1"/>
                </a:solidFill>
                <a:latin typeface="微软雅黑" panose="020B0503020204020204" charset="-122"/>
                <a:ea typeface="微软雅黑" panose="020B0503020204020204" charset="-122"/>
                <a:cs typeface="微软雅黑" panose="020B0503020204020204" charset="-122"/>
              </a:rPr>
              <a:t>种类与作用</a:t>
            </a:r>
            <a:endParaRPr lang="zh-CN" altLang="en-US" dirty="0"/>
          </a:p>
        </p:txBody>
      </p:sp>
      <p:sp>
        <p:nvSpPr>
          <p:cNvPr id="3" name="矩形: 圆角 2"/>
          <p:cNvSpPr/>
          <p:nvPr>
            <p:custDataLst>
              <p:tags r:id="rId1"/>
            </p:custDataLst>
          </p:nvPr>
        </p:nvSpPr>
        <p:spPr>
          <a:xfrm>
            <a:off x="696278" y="2839403"/>
            <a:ext cx="3230245" cy="310515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endParaRPr lang="zh-CN" altLang="en-US" sz="1440">
              <a:solidFill>
                <a:schemeClr val="bg1"/>
              </a:solidFill>
              <a:latin typeface="+mj-ea"/>
              <a:ea typeface="+mj-ea"/>
            </a:endParaRPr>
          </a:p>
        </p:txBody>
      </p:sp>
      <p:sp>
        <p:nvSpPr>
          <p:cNvPr id="60" name="圆角矩形 59"/>
          <p:cNvSpPr/>
          <p:nvPr>
            <p:custDataLst>
              <p:tags r:id="rId2"/>
            </p:custDataLst>
          </p:nvPr>
        </p:nvSpPr>
        <p:spPr>
          <a:xfrm>
            <a:off x="961073" y="2402523"/>
            <a:ext cx="694055" cy="68008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lstStyle/>
          <a:p>
            <a:pPr algn="ctr">
              <a:spcBef>
                <a:spcPct val="0"/>
              </a:spcBef>
              <a:spcAft>
                <a:spcPct val="0"/>
              </a:spcAft>
            </a:pPr>
            <a:r>
              <a:rPr lang="en-US" altLang="zh-CN" sz="2000" b="1">
                <a:solidFill>
                  <a:schemeClr val="lt1"/>
                </a:solidFill>
                <a:latin typeface="+mn-ea"/>
                <a:cs typeface="+mn-ea"/>
                <a:sym typeface="+mn-ea"/>
              </a:rPr>
              <a:t>01</a:t>
            </a:r>
            <a:endParaRPr lang="en-US" altLang="zh-CN" sz="2000" b="1" dirty="0">
              <a:solidFill>
                <a:schemeClr val="lt1"/>
              </a:solidFill>
              <a:latin typeface="+mn-ea"/>
              <a:cs typeface="+mn-ea"/>
              <a:sym typeface="+mn-ea"/>
            </a:endParaRPr>
          </a:p>
        </p:txBody>
      </p:sp>
      <p:sp>
        <p:nvSpPr>
          <p:cNvPr id="11" name="矩形 10"/>
          <p:cNvSpPr/>
          <p:nvPr>
            <p:custDataLst>
              <p:tags r:id="rId3"/>
            </p:custDataLst>
          </p:nvPr>
        </p:nvSpPr>
        <p:spPr>
          <a:xfrm>
            <a:off x="964247" y="3257868"/>
            <a:ext cx="2761616" cy="2438592"/>
          </a:xfrm>
          <a:prstGeom prst="rect">
            <a:avLst/>
          </a:prstGeom>
          <a:noFill/>
        </p:spPr>
        <p:txBody>
          <a:bodyPr wrap="square" lIns="0" tIns="0" rIns="0" bIns="0" rtlCol="0" anchor="ctr" anchorCtr="0">
            <a:noAutofit/>
          </a:bodyPr>
          <a:lstStyle/>
          <a:p>
            <a:pPr>
              <a:spcBef>
                <a:spcPct val="0"/>
              </a:spcBef>
              <a:spcAft>
                <a:spcPct val="0"/>
              </a:spcAft>
            </a:pPr>
            <a:r>
              <a:rPr lang="zh-CN" altLang="zh-CN" sz="2400" dirty="0">
                <a:solidFill>
                  <a:schemeClr val="accent1"/>
                </a:solidFill>
                <a:latin typeface="微软雅黑" panose="020B0503020204020204" charset="-122"/>
                <a:ea typeface="微软雅黑" panose="020B0503020204020204" charset="-122"/>
                <a:cs typeface="+mn-ea"/>
              </a:rPr>
              <a:t>合同是完成预定任务的保障</a:t>
            </a:r>
            <a:endParaRPr lang="zh-CN" altLang="en-US" sz="2400" dirty="0">
              <a:solidFill>
                <a:schemeClr val="accent1"/>
              </a:solidFill>
              <a:latin typeface="微软雅黑" panose="020B0503020204020204" charset="-122"/>
              <a:ea typeface="微软雅黑" panose="020B0503020204020204" charset="-122"/>
              <a:cs typeface="+mn-ea"/>
            </a:endParaRPr>
          </a:p>
        </p:txBody>
      </p:sp>
      <p:sp>
        <p:nvSpPr>
          <p:cNvPr id="33" name="矩形: 圆角 2"/>
          <p:cNvSpPr/>
          <p:nvPr>
            <p:custDataLst>
              <p:tags r:id="rId4"/>
            </p:custDataLst>
          </p:nvPr>
        </p:nvSpPr>
        <p:spPr>
          <a:xfrm>
            <a:off x="4480878" y="2839403"/>
            <a:ext cx="3230245" cy="310515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endParaRPr lang="zh-CN" altLang="en-US" sz="1440">
              <a:solidFill>
                <a:schemeClr val="bg1"/>
              </a:solidFill>
              <a:latin typeface="+mj-ea"/>
              <a:ea typeface="+mj-ea"/>
            </a:endParaRPr>
          </a:p>
        </p:txBody>
      </p:sp>
      <p:sp>
        <p:nvSpPr>
          <p:cNvPr id="40" name="圆角矩形 39"/>
          <p:cNvSpPr/>
          <p:nvPr>
            <p:custDataLst>
              <p:tags r:id="rId5"/>
            </p:custDataLst>
          </p:nvPr>
        </p:nvSpPr>
        <p:spPr>
          <a:xfrm>
            <a:off x="4745673" y="2402523"/>
            <a:ext cx="694055" cy="68008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lstStyle/>
          <a:p>
            <a:pPr algn="ctr">
              <a:spcBef>
                <a:spcPct val="0"/>
              </a:spcBef>
              <a:spcAft>
                <a:spcPct val="0"/>
              </a:spcAft>
            </a:pPr>
            <a:r>
              <a:rPr lang="en-US" altLang="zh-CN" sz="2000" b="1">
                <a:solidFill>
                  <a:schemeClr val="lt1"/>
                </a:solidFill>
                <a:latin typeface="+mn-ea"/>
                <a:cs typeface="+mn-ea"/>
                <a:sym typeface="+mn-ea"/>
              </a:rPr>
              <a:t>02</a:t>
            </a:r>
            <a:endParaRPr lang="en-US" altLang="zh-CN" sz="2000" b="1" dirty="0">
              <a:solidFill>
                <a:schemeClr val="lt1"/>
              </a:solidFill>
              <a:latin typeface="+mn-ea"/>
              <a:cs typeface="+mn-ea"/>
              <a:sym typeface="+mn-ea"/>
            </a:endParaRPr>
          </a:p>
        </p:txBody>
      </p:sp>
      <p:sp>
        <p:nvSpPr>
          <p:cNvPr id="13" name="矩形 12"/>
          <p:cNvSpPr/>
          <p:nvPr>
            <p:custDataLst>
              <p:tags r:id="rId6"/>
            </p:custDataLst>
          </p:nvPr>
        </p:nvSpPr>
        <p:spPr>
          <a:xfrm>
            <a:off x="4745673" y="4211186"/>
            <a:ext cx="2703830" cy="443230"/>
          </a:xfrm>
          <a:prstGeom prst="rect">
            <a:avLst/>
          </a:prstGeom>
          <a:noFill/>
        </p:spPr>
        <p:txBody>
          <a:bodyPr wrap="square" lIns="0" tIns="0" rIns="0" bIns="0" rtlCol="0" anchor="ctr" anchorCtr="0">
            <a:noAutofit/>
          </a:bodyPr>
          <a:lstStyle/>
          <a:p>
            <a:pPr>
              <a:spcBef>
                <a:spcPct val="0"/>
              </a:spcBef>
              <a:spcAft>
                <a:spcPct val="0"/>
              </a:spcAft>
            </a:pPr>
            <a:r>
              <a:rPr lang="zh-CN" altLang="zh-CN" sz="2400" dirty="0">
                <a:solidFill>
                  <a:schemeClr val="accent2"/>
                </a:solidFill>
                <a:latin typeface="微软雅黑" panose="020B0503020204020204" charset="-122"/>
                <a:ea typeface="微软雅黑" panose="020B0503020204020204" charset="-122"/>
                <a:cs typeface="+mn-ea"/>
              </a:rPr>
              <a:t>合同是维护合法权益的凭证</a:t>
            </a:r>
            <a:endParaRPr lang="zh-CN" altLang="en-US" sz="2400" dirty="0">
              <a:solidFill>
                <a:schemeClr val="accent2"/>
              </a:solidFill>
              <a:latin typeface="微软雅黑" panose="020B0503020204020204" charset="-122"/>
              <a:ea typeface="微软雅黑" panose="020B0503020204020204" charset="-122"/>
              <a:cs typeface="+mn-ea"/>
            </a:endParaRPr>
          </a:p>
        </p:txBody>
      </p:sp>
      <p:sp>
        <p:nvSpPr>
          <p:cNvPr id="63" name="矩形: 圆角 2"/>
          <p:cNvSpPr/>
          <p:nvPr>
            <p:custDataLst>
              <p:tags r:id="rId7"/>
            </p:custDataLst>
          </p:nvPr>
        </p:nvSpPr>
        <p:spPr>
          <a:xfrm>
            <a:off x="8265478" y="2839403"/>
            <a:ext cx="3230245" cy="310515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endParaRPr lang="zh-CN" altLang="en-US" sz="1440" dirty="0">
              <a:solidFill>
                <a:schemeClr val="bg1"/>
              </a:solidFill>
              <a:latin typeface="+mj-ea"/>
              <a:ea typeface="+mj-ea"/>
            </a:endParaRPr>
          </a:p>
        </p:txBody>
      </p:sp>
      <p:sp>
        <p:nvSpPr>
          <p:cNvPr id="65" name="圆角矩形 64"/>
          <p:cNvSpPr/>
          <p:nvPr>
            <p:custDataLst>
              <p:tags r:id="rId8"/>
            </p:custDataLst>
          </p:nvPr>
        </p:nvSpPr>
        <p:spPr>
          <a:xfrm>
            <a:off x="8530273" y="2402523"/>
            <a:ext cx="694055" cy="68008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lstStyle/>
          <a:p>
            <a:pPr algn="ctr">
              <a:spcBef>
                <a:spcPct val="0"/>
              </a:spcBef>
              <a:spcAft>
                <a:spcPct val="0"/>
              </a:spcAft>
            </a:pPr>
            <a:r>
              <a:rPr lang="en-US" altLang="zh-CN" sz="2000" b="1" dirty="0">
                <a:solidFill>
                  <a:schemeClr val="lt1"/>
                </a:solidFill>
                <a:latin typeface="+mn-ea"/>
                <a:cs typeface="+mn-ea"/>
                <a:sym typeface="+mn-ea"/>
              </a:rPr>
              <a:t>03</a:t>
            </a:r>
            <a:endParaRPr lang="en-US" altLang="zh-CN" sz="2000" b="1" dirty="0">
              <a:solidFill>
                <a:schemeClr val="lt1"/>
              </a:solidFill>
              <a:latin typeface="+mn-ea"/>
              <a:cs typeface="+mn-ea"/>
              <a:sym typeface="+mn-ea"/>
            </a:endParaRPr>
          </a:p>
        </p:txBody>
      </p:sp>
      <p:cxnSp>
        <p:nvCxnSpPr>
          <p:cNvPr id="15" name="直接连接符 14"/>
          <p:cNvCxnSpPr/>
          <p:nvPr>
            <p:custDataLst>
              <p:tags r:id="rId9"/>
            </p:custDataLst>
          </p:nvPr>
        </p:nvCxnSpPr>
        <p:spPr>
          <a:xfrm flipV="1">
            <a:off x="881698" y="3876993"/>
            <a:ext cx="284416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4" name="直接连接符 73"/>
          <p:cNvCxnSpPr/>
          <p:nvPr>
            <p:custDataLst>
              <p:tags r:id="rId10"/>
            </p:custDataLst>
          </p:nvPr>
        </p:nvCxnSpPr>
        <p:spPr>
          <a:xfrm>
            <a:off x="4666298" y="3876993"/>
            <a:ext cx="284416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1"/>
            </p:custDataLst>
          </p:nvPr>
        </p:nvCxnSpPr>
        <p:spPr>
          <a:xfrm flipV="1">
            <a:off x="8450898" y="3876993"/>
            <a:ext cx="284416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6" name="矩形 15"/>
          <p:cNvSpPr/>
          <p:nvPr>
            <p:custDataLst>
              <p:tags r:id="rId12"/>
            </p:custDataLst>
          </p:nvPr>
        </p:nvSpPr>
        <p:spPr>
          <a:xfrm>
            <a:off x="8530273" y="3886740"/>
            <a:ext cx="2764790" cy="1180848"/>
          </a:xfrm>
          <a:prstGeom prst="rect">
            <a:avLst/>
          </a:prstGeom>
          <a:noFill/>
        </p:spPr>
        <p:txBody>
          <a:bodyPr wrap="square" lIns="0" tIns="0" rIns="0" bIns="0" rtlCol="0" anchor="ctr" anchorCtr="0">
            <a:noAutofit/>
          </a:bodyPr>
          <a:lstStyle/>
          <a:p>
            <a:pPr>
              <a:spcBef>
                <a:spcPct val="0"/>
              </a:spcBef>
              <a:spcAft>
                <a:spcPct val="0"/>
              </a:spcAft>
            </a:pPr>
            <a:r>
              <a:rPr lang="zh-CN" altLang="zh-CN" sz="2400" dirty="0">
                <a:solidFill>
                  <a:schemeClr val="accent1"/>
                </a:solidFill>
                <a:latin typeface="微软雅黑" panose="020B0503020204020204" charset="-122"/>
                <a:ea typeface="微软雅黑" panose="020B0503020204020204" charset="-122"/>
                <a:cs typeface="+mn-ea"/>
              </a:rPr>
              <a:t>合同是提高工作效率和经济效益的手段</a:t>
            </a:r>
            <a:endParaRPr lang="zh-CN" altLang="en-US" sz="2400" dirty="0">
              <a:solidFill>
                <a:schemeClr val="accent1"/>
              </a:solidFill>
              <a:latin typeface="微软雅黑" panose="020B0503020204020204" charset="-122"/>
              <a:ea typeface="微软雅黑" panose="020B0503020204020204" charset="-122"/>
              <a:cs typeface="+mn-ea"/>
            </a:endParaRPr>
          </a:p>
        </p:txBody>
      </p:sp>
      <p:sp>
        <p:nvSpPr>
          <p:cNvPr id="8" name="内容占位符 2"/>
          <p:cNvSpPr>
            <a:spLocks noGrp="1"/>
          </p:cNvSpPr>
          <p:nvPr>
            <p:custDataLst>
              <p:tags r:id="rId13"/>
            </p:custDataLst>
          </p:nvPr>
        </p:nvSpPr>
        <p:spPr>
          <a:xfrm>
            <a:off x="381867" y="993270"/>
            <a:ext cx="10691032" cy="96710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dirty="0">
                <a:solidFill>
                  <a:schemeClr val="dk1"/>
                </a:solidFill>
                <a:latin typeface="微软雅黑" panose="020B0503020204020204" charset="-122"/>
                <a:ea typeface="微软雅黑" panose="020B0503020204020204" charset="-122"/>
              </a:rPr>
              <a:t>（二）合同的作用</a:t>
            </a:r>
            <a:endParaRPr lang="zh-CN" altLang="en-US" sz="2800" b="1" dirty="0">
              <a:solidFill>
                <a:schemeClr val="dk1"/>
              </a:solidFill>
              <a:latin typeface="微软雅黑" panose="020B0503020204020204" charset="-122"/>
              <a:ea typeface="微软雅黑" panose="020B0503020204020204" charset="-122"/>
            </a:endParaRPr>
          </a:p>
          <a:p>
            <a:pPr marL="0" indent="0">
              <a:buNone/>
            </a:pPr>
            <a:endParaRPr lang="en-US" altLang="zh-CN" sz="2800" b="1" dirty="0">
              <a:solidFill>
                <a:schemeClr val="dk1">
                  <a:lumMod val="100000"/>
                </a:schemeClr>
              </a:solidFill>
              <a:latin typeface="+mn-ea"/>
              <a:cs typeface="+mn-ea"/>
            </a:endParaRPr>
          </a:p>
        </p:txBody>
      </p:sp>
    </p:spTree>
    <p:custDataLst>
      <p:tags r:id="rId1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三、合同的文体结构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dirty="0">
                <a:solidFill>
                  <a:schemeClr val="dk1"/>
                </a:solidFill>
                <a:latin typeface="微软雅黑" panose="020B0503020204020204" charset="-122"/>
                <a:ea typeface="微软雅黑" panose="020B0503020204020204" charset="-122"/>
                <a:cs typeface="微软雅黑" panose="020B0503020204020204" charset="-122"/>
              </a:rPr>
              <a:t>（一）标题</a:t>
            </a:r>
            <a:endParaRPr lang="zh-CN" altLang="en-US" sz="311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3" name="任意多边形: 形状 102"/>
          <p:cNvSpPr/>
          <p:nvPr>
            <p:custDataLst>
              <p:tags r:id="rId3"/>
            </p:custDataLst>
          </p:nvPr>
        </p:nvSpPr>
        <p:spPr>
          <a:xfrm>
            <a:off x="597175" y="675323"/>
            <a:ext cx="10549549" cy="1779849"/>
          </a:xfrm>
          <a:custGeom>
            <a:avLst/>
            <a:gdLst>
              <a:gd name="connsiteX0" fmla="*/ 0 w 10969200"/>
              <a:gd name="connsiteY0" fmla="*/ 0 h 1850650"/>
              <a:gd name="connsiteX1" fmla="*/ 10969200 w 10969200"/>
              <a:gd name="connsiteY1" fmla="*/ 0 h 1850650"/>
              <a:gd name="connsiteX2" fmla="*/ 10969200 w 10969200"/>
              <a:gd name="connsiteY2" fmla="*/ 827641 h 1850650"/>
              <a:gd name="connsiteX3" fmla="*/ 10802207 w 10969200"/>
              <a:gd name="connsiteY3" fmla="*/ 906408 h 1850650"/>
              <a:gd name="connsiteX4" fmla="*/ 5484603 w 10969200"/>
              <a:gd name="connsiteY4" fmla="*/ 1850650 h 1850650"/>
              <a:gd name="connsiteX5" fmla="*/ 166996 w 10969200"/>
              <a:gd name="connsiteY5" fmla="*/ 906408 h 1850650"/>
              <a:gd name="connsiteX6" fmla="*/ 0 w 10969200"/>
              <a:gd name="connsiteY6" fmla="*/ 827639 h 18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9200" h="1850650">
                <a:moveTo>
                  <a:pt x="0" y="0"/>
                </a:moveTo>
                <a:lnTo>
                  <a:pt x="10969200" y="0"/>
                </a:lnTo>
                <a:lnTo>
                  <a:pt x="10969200" y="827641"/>
                </a:lnTo>
                <a:lnTo>
                  <a:pt x="10802207" y="906408"/>
                </a:lnTo>
                <a:cubicBezTo>
                  <a:pt x="9441313" y="1489809"/>
                  <a:pt x="7561256" y="1850650"/>
                  <a:pt x="5484603" y="1850650"/>
                </a:cubicBezTo>
                <a:cubicBezTo>
                  <a:pt x="3407948" y="1850650"/>
                  <a:pt x="1527891" y="1489809"/>
                  <a:pt x="166996" y="906408"/>
                </a:cubicBezTo>
                <a:lnTo>
                  <a:pt x="0" y="827639"/>
                </a:lnTo>
                <a:close/>
              </a:path>
            </a:pathLst>
          </a:custGeom>
          <a:noFill/>
          <a:ln w="15875">
            <a:gradFill flip="none" rotWithShape="1">
              <a:gsLst>
                <a:gs pos="0">
                  <a:schemeClr val="accent1">
                    <a:alpha val="40000"/>
                  </a:schemeClr>
                </a:gs>
                <a:gs pos="53000">
                  <a:schemeClr val="accent1">
                    <a:alpha val="0"/>
                  </a:schemeClr>
                </a:gs>
              </a:gsLst>
              <a:lin ang="162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形状 7"/>
          <p:cNvSpPr/>
          <p:nvPr>
            <p:custDataLst>
              <p:tags r:id="rId4"/>
            </p:custDataLst>
          </p:nvPr>
        </p:nvSpPr>
        <p:spPr>
          <a:xfrm>
            <a:off x="597175" y="895177"/>
            <a:ext cx="10549549" cy="1779849"/>
          </a:xfrm>
          <a:custGeom>
            <a:avLst/>
            <a:gdLst>
              <a:gd name="connsiteX0" fmla="*/ 0 w 10969200"/>
              <a:gd name="connsiteY0" fmla="*/ 0 h 1850650"/>
              <a:gd name="connsiteX1" fmla="*/ 10969200 w 10969200"/>
              <a:gd name="connsiteY1" fmla="*/ 0 h 1850650"/>
              <a:gd name="connsiteX2" fmla="*/ 10969200 w 10969200"/>
              <a:gd name="connsiteY2" fmla="*/ 827641 h 1850650"/>
              <a:gd name="connsiteX3" fmla="*/ 10802207 w 10969200"/>
              <a:gd name="connsiteY3" fmla="*/ 906408 h 1850650"/>
              <a:gd name="connsiteX4" fmla="*/ 5484603 w 10969200"/>
              <a:gd name="connsiteY4" fmla="*/ 1850650 h 1850650"/>
              <a:gd name="connsiteX5" fmla="*/ 166996 w 10969200"/>
              <a:gd name="connsiteY5" fmla="*/ 906408 h 1850650"/>
              <a:gd name="connsiteX6" fmla="*/ 0 w 10969200"/>
              <a:gd name="connsiteY6" fmla="*/ 827639 h 18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9200" h="1850650">
                <a:moveTo>
                  <a:pt x="0" y="0"/>
                </a:moveTo>
                <a:lnTo>
                  <a:pt x="10969200" y="0"/>
                </a:lnTo>
                <a:lnTo>
                  <a:pt x="10969200" y="827641"/>
                </a:lnTo>
                <a:lnTo>
                  <a:pt x="10802207" y="906408"/>
                </a:lnTo>
                <a:cubicBezTo>
                  <a:pt x="9441313" y="1489809"/>
                  <a:pt x="7561256" y="1850650"/>
                  <a:pt x="5484603" y="1850650"/>
                </a:cubicBezTo>
                <a:cubicBezTo>
                  <a:pt x="3407948" y="1850650"/>
                  <a:pt x="1527891" y="1489809"/>
                  <a:pt x="166996" y="906408"/>
                </a:cubicBezTo>
                <a:lnTo>
                  <a:pt x="0" y="827639"/>
                </a:lnTo>
                <a:close/>
              </a:path>
            </a:pathLst>
          </a:custGeom>
          <a:noFill/>
          <a:ln>
            <a:gradFill flip="none" rotWithShape="1">
              <a:gsLst>
                <a:gs pos="0">
                  <a:schemeClr val="accent1">
                    <a:alpha val="100000"/>
                  </a:schemeClr>
                </a:gs>
                <a:gs pos="53000">
                  <a:schemeClr val="accent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 name="任意多边形: 形状 6"/>
          <p:cNvSpPr/>
          <p:nvPr>
            <p:custDataLst>
              <p:tags r:id="rId5"/>
            </p:custDataLst>
          </p:nvPr>
        </p:nvSpPr>
        <p:spPr>
          <a:xfrm>
            <a:off x="597175" y="1564206"/>
            <a:ext cx="10549347" cy="1012552"/>
          </a:xfrm>
          <a:custGeom>
            <a:avLst/>
            <a:gdLst>
              <a:gd name="connsiteX0" fmla="*/ 0 w 10969200"/>
              <a:gd name="connsiteY0" fmla="*/ 0 h 1850650"/>
              <a:gd name="connsiteX1" fmla="*/ 10969200 w 10969200"/>
              <a:gd name="connsiteY1" fmla="*/ 0 h 1850650"/>
              <a:gd name="connsiteX2" fmla="*/ 10969200 w 10969200"/>
              <a:gd name="connsiteY2" fmla="*/ 827641 h 1850650"/>
              <a:gd name="connsiteX3" fmla="*/ 10802207 w 10969200"/>
              <a:gd name="connsiteY3" fmla="*/ 906408 h 1850650"/>
              <a:gd name="connsiteX4" fmla="*/ 5484603 w 10969200"/>
              <a:gd name="connsiteY4" fmla="*/ 1850650 h 1850650"/>
              <a:gd name="connsiteX5" fmla="*/ 166996 w 10969200"/>
              <a:gd name="connsiteY5" fmla="*/ 906408 h 1850650"/>
              <a:gd name="connsiteX6" fmla="*/ 0 w 10969200"/>
              <a:gd name="connsiteY6" fmla="*/ 827639 h 18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9200" h="1850650">
                <a:moveTo>
                  <a:pt x="0" y="0"/>
                </a:moveTo>
                <a:lnTo>
                  <a:pt x="10969200" y="0"/>
                </a:lnTo>
                <a:lnTo>
                  <a:pt x="10969200" y="827641"/>
                </a:lnTo>
                <a:lnTo>
                  <a:pt x="10802207" y="906408"/>
                </a:lnTo>
                <a:cubicBezTo>
                  <a:pt x="9441313" y="1489809"/>
                  <a:pt x="7561256" y="1850650"/>
                  <a:pt x="5484603" y="1850650"/>
                </a:cubicBezTo>
                <a:cubicBezTo>
                  <a:pt x="3407948" y="1850650"/>
                  <a:pt x="1527891" y="1489809"/>
                  <a:pt x="166996" y="906408"/>
                </a:cubicBezTo>
                <a:lnTo>
                  <a:pt x="0" y="827639"/>
                </a:lnTo>
                <a:close/>
              </a:path>
            </a:pathLst>
          </a:custGeom>
          <a:gradFill>
            <a:gsLst>
              <a:gs pos="100000">
                <a:schemeClr val="accent1">
                  <a:alpha val="18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1" name="矩形 2"/>
          <p:cNvSpPr/>
          <p:nvPr>
            <p:custDataLst>
              <p:tags r:id="rId6"/>
            </p:custDataLst>
          </p:nvPr>
        </p:nvSpPr>
        <p:spPr>
          <a:xfrm>
            <a:off x="3268406" y="2248503"/>
            <a:ext cx="538033" cy="538033"/>
          </a:xfrm>
          <a:prstGeom prst="ellipse">
            <a:avLst/>
          </a:prstGeom>
          <a:gradFill flip="none" rotWithShape="1">
            <a:gsLst>
              <a:gs pos="75000">
                <a:schemeClr val="accent1">
                  <a:alpha val="100000"/>
                </a:schemeClr>
              </a:gs>
              <a:gs pos="0">
                <a:schemeClr val="accent1">
                  <a:lumMod val="60000"/>
                  <a:lumOff val="40000"/>
                  <a:alpha val="100000"/>
                </a:schemeClr>
              </a:gs>
            </a:gsLst>
            <a:path path="circle">
              <a:fillToRect r="100000" b="100000"/>
            </a:path>
            <a:tileRect l="-100000" t="-100000"/>
          </a:gradFill>
          <a:ln>
            <a:noFill/>
          </a:ln>
          <a:effectLst>
            <a:outerShdw blurRad="1016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12" name="椭圆 11"/>
          <p:cNvSpPr/>
          <p:nvPr>
            <p:custDataLst>
              <p:tags r:id="rId7"/>
            </p:custDataLst>
          </p:nvPr>
        </p:nvSpPr>
        <p:spPr>
          <a:xfrm>
            <a:off x="3221382" y="2200868"/>
            <a:ext cx="632692" cy="632692"/>
          </a:xfrm>
          <a:prstGeom prst="ellipse">
            <a:avLst/>
          </a:prstGeom>
          <a:noFill/>
          <a:ln w="6350">
            <a:gradFill flip="none" rotWithShape="1">
              <a:gsLst>
                <a:gs pos="0">
                  <a:schemeClr val="accent1">
                    <a:alpha val="100000"/>
                  </a:schemeClr>
                </a:gs>
                <a:gs pos="86000">
                  <a:schemeClr val="accent1">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Oval 11+"/>
          <p:cNvSpPr/>
          <p:nvPr>
            <p:custDataLst>
              <p:tags r:id="rId8"/>
            </p:custDataLst>
          </p:nvPr>
        </p:nvSpPr>
        <p:spPr>
          <a:xfrm>
            <a:off x="3159090" y="2138576"/>
            <a:ext cx="757276" cy="757276"/>
          </a:xfrm>
          <a:prstGeom prst="ellipse">
            <a:avLst/>
          </a:prstGeom>
          <a:noFill/>
          <a:ln w="6350">
            <a:gradFill flip="none" rotWithShape="1">
              <a:gsLst>
                <a:gs pos="0">
                  <a:schemeClr val="accent1">
                    <a:alpha val="100000"/>
                  </a:schemeClr>
                </a:gs>
                <a:gs pos="86000">
                  <a:schemeClr val="accent1">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矩形 5"/>
          <p:cNvSpPr/>
          <p:nvPr>
            <p:custDataLst>
              <p:tags r:id="rId9"/>
            </p:custDataLst>
          </p:nvPr>
        </p:nvSpPr>
        <p:spPr>
          <a:xfrm>
            <a:off x="530225" y="3476625"/>
            <a:ext cx="11446510" cy="3045460"/>
          </a:xfrm>
          <a:prstGeom prst="rect">
            <a:avLst/>
          </a:prstGeom>
          <a:noFill/>
        </p:spPr>
        <p:txBody>
          <a:bodyPr wrap="square" lIns="0" tIns="0" rIns="0" bIns="0" rtlCol="0" anchor="t" anchorCtr="0">
            <a:noAutofit/>
          </a:bodyPr>
          <a:lstStyle/>
          <a:p>
            <a:pPr eaLnBrk="0">
              <a:lnSpc>
                <a:spcPct val="120000"/>
              </a:lnSpc>
              <a:spcBef>
                <a:spcPts val="0"/>
              </a:spcBef>
              <a:spcAft>
                <a:spcPts val="0"/>
              </a:spcAft>
            </a:pPr>
            <a:r>
              <a:rPr lang="en-US" altLang="zh-CN" sz="2400" dirty="0">
                <a:latin typeface="微软雅黑" panose="020B0503020204020204" charset="-122"/>
                <a:ea typeface="微软雅黑" panose="020B0503020204020204" charset="-122"/>
                <a:cs typeface="微软雅黑" panose="020B0503020204020204" charset="-122"/>
              </a:rPr>
              <a:t>1.</a:t>
            </a:r>
            <a:r>
              <a:rPr lang="zh-CN" altLang="zh-CN" sz="2400" dirty="0">
                <a:latin typeface="微软雅黑" panose="020B0503020204020204" charset="-122"/>
                <a:ea typeface="微软雅黑" panose="020B0503020204020204" charset="-122"/>
                <a:cs typeface="微软雅黑" panose="020B0503020204020204" charset="-122"/>
              </a:rPr>
              <a:t>合同标题的基本格式是</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合同的内容性质</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文种</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如《基本建设合同》。还可以在 文种前只写合同的类型，如《买卖合同》《技术合同》。</a:t>
            </a:r>
            <a:endParaRPr lang="zh-CN" altLang="zh-CN" sz="2400" dirty="0">
              <a:latin typeface="微软雅黑" panose="020B0503020204020204" charset="-122"/>
              <a:ea typeface="微软雅黑" panose="020B0503020204020204" charset="-122"/>
              <a:cs typeface="微软雅黑" panose="020B0503020204020204" charset="-122"/>
            </a:endParaRPr>
          </a:p>
          <a:p>
            <a:pPr eaLnBrk="0">
              <a:lnSpc>
                <a:spcPct val="120000"/>
              </a:lnSpc>
              <a:spcBef>
                <a:spcPts val="0"/>
              </a:spcBef>
              <a:spcAft>
                <a:spcPts val="0"/>
              </a:spcAft>
            </a:pPr>
            <a:endParaRPr lang="en-US" altLang="zh-CN" sz="2400" dirty="0">
              <a:latin typeface="微软雅黑" panose="020B0503020204020204" charset="-122"/>
              <a:ea typeface="微软雅黑" panose="020B0503020204020204" charset="-122"/>
              <a:cs typeface="微软雅黑" panose="020B0503020204020204" charset="-122"/>
            </a:endParaRPr>
          </a:p>
          <a:p>
            <a:pPr eaLnBrk="0">
              <a:lnSpc>
                <a:spcPct val="120000"/>
              </a:lnSpc>
              <a:spcBef>
                <a:spcPts val="0"/>
              </a:spcBef>
              <a:spcAft>
                <a:spcPts val="0"/>
              </a:spcAft>
            </a:pPr>
            <a:r>
              <a:rPr lang="en-US" altLang="zh-CN" sz="2400" dirty="0">
                <a:latin typeface="微软雅黑" panose="020B0503020204020204" charset="-122"/>
                <a:ea typeface="微软雅黑" panose="020B0503020204020204" charset="-122"/>
                <a:cs typeface="微软雅黑" panose="020B0503020204020204" charset="-122"/>
              </a:rPr>
              <a:t>2.</a:t>
            </a:r>
            <a:r>
              <a:rPr lang="zh-CN" altLang="zh-CN" sz="2400" dirty="0">
                <a:latin typeface="微软雅黑" panose="020B0503020204020204" charset="-122"/>
                <a:ea typeface="微软雅黑" panose="020B0503020204020204" charset="-122"/>
                <a:cs typeface="微软雅黑" panose="020B0503020204020204" charset="-122"/>
              </a:rPr>
              <a:t>标题的下方应标明合同编号，订立合同双方的名称及代称。</a:t>
            </a:r>
            <a:endParaRPr lang="zh-CN" altLang="zh-CN" sz="2400" dirty="0">
              <a:latin typeface="微软雅黑" panose="020B0503020204020204" charset="-122"/>
              <a:ea typeface="微软雅黑" panose="020B0503020204020204" charset="-122"/>
              <a:cs typeface="微软雅黑" panose="020B0503020204020204" charset="-122"/>
            </a:endParaRPr>
          </a:p>
          <a:p>
            <a:pPr eaLnBrk="0">
              <a:lnSpc>
                <a:spcPct val="120000"/>
              </a:lnSpc>
              <a:spcBef>
                <a:spcPts val="0"/>
              </a:spcBef>
              <a:spcAft>
                <a:spcPts val="0"/>
              </a:spcAft>
            </a:pPr>
            <a:endParaRPr lang="en-US" altLang="zh-CN" sz="2400" dirty="0">
              <a:latin typeface="微软雅黑" panose="020B0503020204020204" charset="-122"/>
              <a:ea typeface="微软雅黑" panose="020B0503020204020204" charset="-122"/>
              <a:cs typeface="微软雅黑" panose="020B0503020204020204" charset="-122"/>
            </a:endParaRPr>
          </a:p>
          <a:p>
            <a:pPr eaLnBrk="0">
              <a:lnSpc>
                <a:spcPct val="120000"/>
              </a:lnSpc>
              <a:spcBef>
                <a:spcPts val="0"/>
              </a:spcBef>
              <a:spcAft>
                <a:spcPts val="0"/>
              </a:spcAft>
            </a:pPr>
            <a:r>
              <a:rPr lang="en-US" altLang="zh-CN" sz="2400" dirty="0">
                <a:latin typeface="微软雅黑" panose="020B0503020204020204" charset="-122"/>
                <a:ea typeface="微软雅黑" panose="020B0503020204020204" charset="-122"/>
                <a:cs typeface="微软雅黑" panose="020B0503020204020204" charset="-122"/>
              </a:rPr>
              <a:t>3.</a:t>
            </a:r>
            <a:r>
              <a:rPr lang="zh-CN" altLang="zh-CN" sz="2400" dirty="0">
                <a:latin typeface="微软雅黑" panose="020B0503020204020204" charset="-122"/>
                <a:ea typeface="微软雅黑" panose="020B0503020204020204" charset="-122"/>
                <a:cs typeface="微软雅黑" panose="020B0503020204020204" charset="-122"/>
              </a:rPr>
              <a:t>在表格式合同中，签订日期和地点也可放在标题的右下方，与编号上下排列，用小 一号字体。</a:t>
            </a:r>
            <a:endParaRPr lang="zh-CN" altLang="zh-CN" sz="2400" dirty="0">
              <a:latin typeface="微软雅黑" panose="020B0503020204020204" charset="-122"/>
              <a:ea typeface="微软雅黑" panose="020B0503020204020204" charset="-122"/>
              <a:cs typeface="微软雅黑" panose="020B0503020204020204" charset="-122"/>
            </a:endParaRPr>
          </a:p>
        </p:txBody>
      </p:sp>
      <p:cxnSp>
        <p:nvCxnSpPr>
          <p:cNvPr id="10" name="直接连接符 9"/>
          <p:cNvCxnSpPr/>
          <p:nvPr>
            <p:custDataLst>
              <p:tags r:id="rId10"/>
            </p:custDataLst>
          </p:nvPr>
        </p:nvCxnSpPr>
        <p:spPr>
          <a:xfrm>
            <a:off x="3537728" y="2896463"/>
            <a:ext cx="0" cy="517879"/>
          </a:xfrm>
          <a:prstGeom prst="line">
            <a:avLst/>
          </a:prstGeom>
          <a:ln w="15875">
            <a:gradFill>
              <a:gsLst>
                <a:gs pos="0">
                  <a:schemeClr val="accent1">
                    <a:alpha val="10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31" name="矩形 2"/>
          <p:cNvSpPr/>
          <p:nvPr>
            <p:custDataLst>
              <p:tags r:id="rId11"/>
            </p:custDataLst>
          </p:nvPr>
        </p:nvSpPr>
        <p:spPr>
          <a:xfrm>
            <a:off x="5605581" y="2404844"/>
            <a:ext cx="538033" cy="538033"/>
          </a:xfrm>
          <a:prstGeom prst="ellipse">
            <a:avLst/>
          </a:prstGeom>
          <a:gradFill flip="none" rotWithShape="1">
            <a:gsLst>
              <a:gs pos="75000">
                <a:schemeClr val="accent2">
                  <a:alpha val="100000"/>
                </a:schemeClr>
              </a:gs>
              <a:gs pos="0">
                <a:schemeClr val="accent2">
                  <a:lumMod val="60000"/>
                  <a:lumOff val="40000"/>
                  <a:alpha val="100000"/>
                </a:schemeClr>
              </a:gs>
            </a:gsLst>
            <a:path path="circle">
              <a:fillToRect r="100000" b="100000"/>
            </a:path>
            <a:tileRect l="-100000" t="-100000"/>
          </a:gradFill>
          <a:ln>
            <a:noFill/>
          </a:ln>
          <a:effectLst>
            <a:outerShdw blurRad="1016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32" name="椭圆 31"/>
          <p:cNvSpPr/>
          <p:nvPr>
            <p:custDataLst>
              <p:tags r:id="rId12"/>
            </p:custDataLst>
          </p:nvPr>
        </p:nvSpPr>
        <p:spPr>
          <a:xfrm>
            <a:off x="5558556" y="2357209"/>
            <a:ext cx="632692" cy="632692"/>
          </a:xfrm>
          <a:prstGeom prst="ellipse">
            <a:avLst/>
          </a:prstGeom>
          <a:noFill/>
          <a:ln w="6350">
            <a:gradFill flip="none" rotWithShape="1">
              <a:gsLst>
                <a:gs pos="0">
                  <a:schemeClr val="accent2">
                    <a:alpha val="100000"/>
                  </a:schemeClr>
                </a:gs>
                <a:gs pos="86000">
                  <a:schemeClr val="accent2">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Oval 11+"/>
          <p:cNvSpPr/>
          <p:nvPr>
            <p:custDataLst>
              <p:tags r:id="rId13"/>
            </p:custDataLst>
          </p:nvPr>
        </p:nvSpPr>
        <p:spPr>
          <a:xfrm>
            <a:off x="5496264" y="2294917"/>
            <a:ext cx="757276" cy="757276"/>
          </a:xfrm>
          <a:prstGeom prst="ellipse">
            <a:avLst/>
          </a:prstGeom>
          <a:noFill/>
          <a:ln w="6350">
            <a:gradFill flip="none" rotWithShape="1">
              <a:gsLst>
                <a:gs pos="0">
                  <a:schemeClr val="accent2">
                    <a:alpha val="100000"/>
                  </a:schemeClr>
                </a:gs>
                <a:gs pos="86000">
                  <a:schemeClr val="accent2">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38" name="直接连接符 37"/>
          <p:cNvCxnSpPr/>
          <p:nvPr>
            <p:custDataLst>
              <p:tags r:id="rId14"/>
            </p:custDataLst>
          </p:nvPr>
        </p:nvCxnSpPr>
        <p:spPr>
          <a:xfrm>
            <a:off x="5874903" y="3052193"/>
            <a:ext cx="0" cy="517879"/>
          </a:xfrm>
          <a:prstGeom prst="line">
            <a:avLst/>
          </a:prstGeom>
          <a:ln w="15875">
            <a:gradFill>
              <a:gsLst>
                <a:gs pos="0">
                  <a:schemeClr val="accent2">
                    <a:alpha val="100000"/>
                  </a:schemeClr>
                </a:gs>
                <a:gs pos="100000">
                  <a:schemeClr val="accent2">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61" name="矩形 2"/>
          <p:cNvSpPr/>
          <p:nvPr>
            <p:custDataLst>
              <p:tags r:id="rId15"/>
            </p:custDataLst>
          </p:nvPr>
        </p:nvSpPr>
        <p:spPr>
          <a:xfrm>
            <a:off x="7942755" y="2248503"/>
            <a:ext cx="538033" cy="538033"/>
          </a:xfrm>
          <a:prstGeom prst="ellipse">
            <a:avLst/>
          </a:prstGeom>
          <a:gradFill flip="none" rotWithShape="1">
            <a:gsLst>
              <a:gs pos="75000">
                <a:schemeClr val="accent1">
                  <a:alpha val="100000"/>
                </a:schemeClr>
              </a:gs>
              <a:gs pos="0">
                <a:schemeClr val="accent1">
                  <a:lumMod val="60000"/>
                  <a:lumOff val="40000"/>
                  <a:alpha val="100000"/>
                </a:schemeClr>
              </a:gs>
            </a:gsLst>
            <a:path path="circle">
              <a:fillToRect r="100000" b="100000"/>
            </a:path>
            <a:tileRect l="-100000" t="-100000"/>
          </a:gradFill>
          <a:ln>
            <a:noFill/>
          </a:ln>
          <a:effectLst>
            <a:outerShdw blurRad="1016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62" name="椭圆 61"/>
          <p:cNvSpPr/>
          <p:nvPr>
            <p:custDataLst>
              <p:tags r:id="rId16"/>
            </p:custDataLst>
          </p:nvPr>
        </p:nvSpPr>
        <p:spPr>
          <a:xfrm>
            <a:off x="7895731" y="2200868"/>
            <a:ext cx="632692" cy="632692"/>
          </a:xfrm>
          <a:prstGeom prst="ellipse">
            <a:avLst/>
          </a:prstGeom>
          <a:noFill/>
          <a:ln w="6350">
            <a:gradFill flip="none" rotWithShape="1">
              <a:gsLst>
                <a:gs pos="0">
                  <a:schemeClr val="accent1">
                    <a:alpha val="100000"/>
                  </a:schemeClr>
                </a:gs>
                <a:gs pos="86000">
                  <a:schemeClr val="accent1">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Oval 11+"/>
          <p:cNvSpPr/>
          <p:nvPr>
            <p:custDataLst>
              <p:tags r:id="rId17"/>
            </p:custDataLst>
          </p:nvPr>
        </p:nvSpPr>
        <p:spPr>
          <a:xfrm>
            <a:off x="7833439" y="2138576"/>
            <a:ext cx="757276" cy="757276"/>
          </a:xfrm>
          <a:prstGeom prst="ellipse">
            <a:avLst/>
          </a:prstGeom>
          <a:noFill/>
          <a:ln w="6350">
            <a:gradFill flip="none" rotWithShape="1">
              <a:gsLst>
                <a:gs pos="0">
                  <a:schemeClr val="accent1">
                    <a:alpha val="100000"/>
                  </a:schemeClr>
                </a:gs>
                <a:gs pos="86000">
                  <a:schemeClr val="accent1">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68" name="直接连接符 67"/>
          <p:cNvCxnSpPr/>
          <p:nvPr>
            <p:custDataLst>
              <p:tags r:id="rId18"/>
            </p:custDataLst>
          </p:nvPr>
        </p:nvCxnSpPr>
        <p:spPr>
          <a:xfrm>
            <a:off x="8212077" y="2896463"/>
            <a:ext cx="0" cy="517879"/>
          </a:xfrm>
          <a:prstGeom prst="line">
            <a:avLst/>
          </a:prstGeom>
          <a:ln w="15875">
            <a:gradFill>
              <a:gsLst>
                <a:gs pos="0">
                  <a:schemeClr val="accent1">
                    <a:alpha val="10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115" name="任意多边形: 形状 114"/>
          <p:cNvSpPr/>
          <p:nvPr>
            <p:custDataLst>
              <p:tags r:id="rId19"/>
            </p:custDataLst>
          </p:nvPr>
        </p:nvSpPr>
        <p:spPr>
          <a:xfrm>
            <a:off x="597175" y="895177"/>
            <a:ext cx="10549549" cy="1118707"/>
          </a:xfrm>
          <a:custGeom>
            <a:avLst/>
            <a:gdLst>
              <a:gd name="connsiteX0" fmla="*/ 0 w 10969200"/>
              <a:gd name="connsiteY0" fmla="*/ 0 h 1163208"/>
              <a:gd name="connsiteX1" fmla="*/ 101222 w 10969200"/>
              <a:gd name="connsiteY1" fmla="*/ 47044 h 1163208"/>
              <a:gd name="connsiteX2" fmla="*/ 5497991 w 10969200"/>
              <a:gd name="connsiteY2" fmla="*/ 991286 h 1163208"/>
              <a:gd name="connsiteX3" fmla="*/ 10894757 w 10969200"/>
              <a:gd name="connsiteY3" fmla="*/ 47044 h 1163208"/>
              <a:gd name="connsiteX4" fmla="*/ 10969200 w 10969200"/>
              <a:gd name="connsiteY4" fmla="*/ 12446 h 1163208"/>
              <a:gd name="connsiteX5" fmla="*/ 10969200 w 10969200"/>
              <a:gd name="connsiteY5" fmla="*/ 140199 h 1163208"/>
              <a:gd name="connsiteX6" fmla="*/ 10802207 w 10969200"/>
              <a:gd name="connsiteY6" fmla="*/ 218966 h 1163208"/>
              <a:gd name="connsiteX7" fmla="*/ 5484603 w 10969200"/>
              <a:gd name="connsiteY7" fmla="*/ 1163208 h 1163208"/>
              <a:gd name="connsiteX8" fmla="*/ 166996 w 10969200"/>
              <a:gd name="connsiteY8" fmla="*/ 218966 h 1163208"/>
              <a:gd name="connsiteX9" fmla="*/ 0 w 10969200"/>
              <a:gd name="connsiteY9" fmla="*/ 140197 h 116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69200" h="1163208">
                <a:moveTo>
                  <a:pt x="0" y="0"/>
                </a:moveTo>
                <a:lnTo>
                  <a:pt x="101222" y="47044"/>
                </a:lnTo>
                <a:cubicBezTo>
                  <a:pt x="1482377" y="630445"/>
                  <a:pt x="3390422" y="991286"/>
                  <a:pt x="5497991" y="991286"/>
                </a:cubicBezTo>
                <a:cubicBezTo>
                  <a:pt x="7605559" y="991286"/>
                  <a:pt x="9513604" y="630445"/>
                  <a:pt x="10894757" y="47044"/>
                </a:cubicBezTo>
                <a:lnTo>
                  <a:pt x="10969200" y="12446"/>
                </a:lnTo>
                <a:lnTo>
                  <a:pt x="10969200" y="140199"/>
                </a:lnTo>
                <a:lnTo>
                  <a:pt x="10802207" y="218966"/>
                </a:lnTo>
                <a:cubicBezTo>
                  <a:pt x="9441313" y="802367"/>
                  <a:pt x="7561256" y="1163208"/>
                  <a:pt x="5484603" y="1163208"/>
                </a:cubicBezTo>
                <a:cubicBezTo>
                  <a:pt x="3407948" y="1163208"/>
                  <a:pt x="1527891" y="802367"/>
                  <a:pt x="166996" y="218966"/>
                </a:cubicBezTo>
                <a:lnTo>
                  <a:pt x="0" y="140197"/>
                </a:lnTo>
                <a:close/>
              </a:path>
            </a:pathLst>
          </a:custGeom>
          <a:gradFill flip="none" rotWithShape="1">
            <a:gsLst>
              <a:gs pos="90000">
                <a:schemeClr val="accent1">
                  <a:alpha val="0"/>
                </a:schemeClr>
              </a:gs>
              <a:gs pos="50000">
                <a:schemeClr val="accent1">
                  <a:alpha val="18000"/>
                </a:schemeClr>
              </a:gs>
              <a:gs pos="1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pic>
        <p:nvPicPr>
          <p:cNvPr id="30" name="图形 9" descr="343538343130363b343538383237363bb6feceacc2eb"/>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3399098" y="2379195"/>
            <a:ext cx="276982" cy="276982"/>
          </a:xfrm>
          <a:prstGeom prst="rect">
            <a:avLst/>
          </a:prstGeom>
          <a:effectLst>
            <a:outerShdw blurRad="88900" dist="25400" dir="2700000" algn="tl" rotWithShape="0">
              <a:schemeClr val="accent1">
                <a:alpha val="30000"/>
              </a:schemeClr>
            </a:outerShdw>
          </a:effectLst>
        </p:spPr>
      </p:pic>
      <p:pic>
        <p:nvPicPr>
          <p:cNvPr id="33" name="图形 14" descr="343538343130363b343538383334313bb1fdd7b4cdbc"/>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736272" y="2535536"/>
            <a:ext cx="276982" cy="276982"/>
          </a:xfrm>
          <a:prstGeom prst="rect">
            <a:avLst/>
          </a:prstGeom>
          <a:effectLst>
            <a:outerShdw blurRad="88900" dist="25400" dir="2700000" algn="tl" rotWithShape="0">
              <a:schemeClr val="accent2">
                <a:alpha val="30000"/>
              </a:schemeClr>
            </a:outerShdw>
          </a:effectLst>
        </p:spPr>
      </p:pic>
      <p:pic>
        <p:nvPicPr>
          <p:cNvPr id="35" name="图形 15" descr="343538343130363b343538383330313bcad7d2b3"/>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8073447" y="2379195"/>
            <a:ext cx="276982" cy="276982"/>
          </a:xfrm>
          <a:prstGeom prst="rect">
            <a:avLst/>
          </a:prstGeom>
          <a:effectLst>
            <a:outerShdw blurRad="88900" dist="25400" dir="2700000" algn="tl" rotWithShape="0">
              <a:schemeClr val="accent1">
                <a:alpha val="30000"/>
              </a:schemeClr>
            </a:outerShdw>
          </a:effectLst>
        </p:spPr>
      </p:pic>
      <p:pic>
        <p:nvPicPr>
          <p:cNvPr id="5" name="https://img8.file.cache.docer.com/storage/1730541690883506000/5c064b92f7512863ad5cb07057337bf4.png" descr="卡通绿叶植物插画"/>
          <p:cNvPicPr>
            <a:picLocks noChangeAspect="1"/>
          </p:cNvPicPr>
          <p:nvPr/>
        </p:nvPicPr>
        <p:blipFill>
          <a:blip r:embed="rId29"/>
          <a:stretch>
            <a:fillRect/>
          </a:stretch>
        </p:blipFill>
        <p:spPr>
          <a:xfrm flipH="1">
            <a:off x="9813203" y="314133"/>
            <a:ext cx="958215" cy="1660525"/>
          </a:xfrm>
          <a:prstGeom prst="rect">
            <a:avLst/>
          </a:prstGeom>
        </p:spPr>
      </p:pic>
    </p:spTree>
    <p:custDataLst>
      <p:tags r:id="rId3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三、合同的文体结构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dirty="0">
                <a:solidFill>
                  <a:schemeClr val="dk1"/>
                </a:solidFill>
                <a:latin typeface="微软雅黑" panose="020B0503020204020204" charset="-122"/>
                <a:ea typeface="微软雅黑" panose="020B0503020204020204" charset="-122"/>
                <a:cs typeface="微软雅黑" panose="020B0503020204020204" charset="-122"/>
              </a:rPr>
              <a:t>（二）合同当事人的基本情况</a:t>
            </a:r>
            <a:endParaRPr lang="zh-CN" altLang="en-US" sz="311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https://img8.file.cache.docer.com/storage/1731032701959808600/df7a62d4a6fec98c92681658dab730b6.png" descr="搜索与探索"/>
          <p:cNvPicPr>
            <a:picLocks noChangeAspect="1"/>
          </p:cNvPicPr>
          <p:nvPr/>
        </p:nvPicPr>
        <p:blipFill>
          <a:blip r:embed="rId3"/>
          <a:stretch>
            <a:fillRect/>
          </a:stretch>
        </p:blipFill>
        <p:spPr>
          <a:xfrm>
            <a:off x="114935" y="4872990"/>
            <a:ext cx="1537335" cy="1805305"/>
          </a:xfrm>
          <a:prstGeom prst="rect">
            <a:avLst/>
          </a:prstGeom>
        </p:spPr>
      </p:pic>
      <p:sp>
        <p:nvSpPr>
          <p:cNvPr id="5" name="文本框 4"/>
          <p:cNvSpPr txBox="1"/>
          <p:nvPr/>
        </p:nvSpPr>
        <p:spPr>
          <a:xfrm>
            <a:off x="1126490" y="1578610"/>
            <a:ext cx="9351010" cy="2306955"/>
          </a:xfrm>
          <a:prstGeom prst="rect">
            <a:avLst/>
          </a:prstGeom>
          <a:noFill/>
        </p:spPr>
        <p:txBody>
          <a:bodyPr wrap="square" rtlCol="0" anchor="t">
            <a:spAutoFit/>
          </a:bodyPr>
          <a:lstStyle/>
          <a:p>
            <a:pPr indent="0" eaLnBrk="0" fontAlgn="auto">
              <a:lnSpc>
                <a:spcPct val="150000"/>
              </a:lnSpc>
            </a:pPr>
            <a:r>
              <a:rPr lang="zh-CN" altLang="zh-CN" sz="2400" dirty="0">
                <a:latin typeface="微软雅黑" panose="020B0503020204020204" charset="-122"/>
                <a:ea typeface="微软雅黑" panose="020B0503020204020204" charset="-122"/>
                <a:cs typeface="微软雅黑" panose="020B0503020204020204" charset="-122"/>
              </a:rPr>
              <a:t>在合同中， 一般称双方为</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甲方</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乙方</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也可称</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卖方</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买方</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或</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发包方</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承包方</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等。</a:t>
            </a:r>
            <a:endParaRPr lang="zh-CN" altLang="zh-CN" sz="2400" dirty="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altLang="zh-CN" sz="2400" dirty="0">
                <a:latin typeface="微软雅黑" panose="020B0503020204020204" charset="-122"/>
                <a:ea typeface="微软雅黑" panose="020B0503020204020204" charset="-122"/>
                <a:cs typeface="微软雅黑" panose="020B0503020204020204" charset="-122"/>
              </a:rPr>
              <a:t>如果涉及多方当事人，要分行单写；如果是法人单位，应当写上单位名称以及法人 代表姓名、年龄、职务等基本信息。</a:t>
            </a:r>
            <a:endParaRPr lang="zh-CN" altLang="en-US" sz="3200" kern="10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5326" y="4151612"/>
            <a:ext cx="9722618" cy="1789811"/>
          </a:xfrm>
          <a:prstGeom prst="rect">
            <a:avLst/>
          </a:prstGeom>
        </p:spPr>
      </p:pic>
      <p:pic>
        <p:nvPicPr>
          <p:cNvPr id="10" name="https://img8.file.cache.docer.com/storage/1730892884593346800/0f01c71fafbdc99afddc9e5fc4b9e449.png" descr="卡通铅笔"/>
          <p:cNvPicPr>
            <a:picLocks noChangeAspect="1"/>
          </p:cNvPicPr>
          <p:nvPr/>
        </p:nvPicPr>
        <p:blipFill>
          <a:blip r:embed="rId5"/>
          <a:stretch>
            <a:fillRect/>
          </a:stretch>
        </p:blipFill>
        <p:spPr>
          <a:xfrm flipH="1">
            <a:off x="10739755" y="162560"/>
            <a:ext cx="1254125" cy="2235200"/>
          </a:xfrm>
          <a:prstGeom prst="rect">
            <a:avLst/>
          </a:prstGeom>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三、合同的文体结构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dirty="0">
                <a:solidFill>
                  <a:schemeClr val="dk1"/>
                </a:solidFill>
                <a:latin typeface="微软雅黑" panose="020B0503020204020204" charset="-122"/>
                <a:ea typeface="微软雅黑" panose="020B0503020204020204" charset="-122"/>
                <a:cs typeface="微软雅黑" panose="020B0503020204020204" charset="-122"/>
              </a:rPr>
              <a:t>（三）正文</a:t>
            </a:r>
            <a:endParaRPr lang="zh-CN" altLang="en-US" sz="2800" b="1"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custDataLst>
              <p:tags r:id="rId3"/>
            </p:custDataLst>
          </p:nvPr>
        </p:nvSpPr>
        <p:spPr>
          <a:xfrm>
            <a:off x="1127760" y="1653540"/>
            <a:ext cx="4968875" cy="583565"/>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en-US" altLang="zh-CN" sz="2000" dirty="0">
                <a:solidFill>
                  <a:srgbClr val="00B0F0"/>
                </a:solidFill>
                <a:latin typeface="微软雅黑" panose="020B0503020204020204" charset="-122"/>
                <a:ea typeface="微软雅黑" panose="020B0503020204020204" charset="-122"/>
                <a:cs typeface="微软雅黑" panose="020B0503020204020204" charset="-122"/>
              </a:rPr>
              <a:t>1.</a:t>
            </a:r>
            <a:r>
              <a:rPr lang="zh-CN" altLang="en-US" sz="2000" dirty="0">
                <a:solidFill>
                  <a:srgbClr val="00B0F0"/>
                </a:solidFill>
                <a:latin typeface="微软雅黑" panose="020B0503020204020204" charset="-122"/>
                <a:ea typeface="微软雅黑" panose="020B0503020204020204" charset="-122"/>
                <a:cs typeface="微软雅黑" panose="020B0503020204020204" charset="-122"/>
              </a:rPr>
              <a:t>引言</a:t>
            </a:r>
            <a:endParaRPr lang="zh-CN" altLang="en-US" sz="2000" dirty="0">
              <a:solidFill>
                <a:srgbClr val="00B0F0"/>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4"/>
            </p:custDataLst>
          </p:nvPr>
        </p:nvSpPr>
        <p:spPr>
          <a:xfrm>
            <a:off x="1049077" y="3153659"/>
            <a:ext cx="4290060" cy="680720"/>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en-US" altLang="zh-CN" sz="2000" dirty="0">
                <a:solidFill>
                  <a:srgbClr val="00B0F0"/>
                </a:solidFill>
                <a:latin typeface="微软雅黑" panose="020B0503020204020204" charset="-122"/>
                <a:ea typeface="微软雅黑" panose="020B0503020204020204" charset="-122"/>
                <a:cs typeface="微软雅黑" panose="020B0503020204020204" charset="-122"/>
              </a:rPr>
              <a:t>2.</a:t>
            </a:r>
            <a:r>
              <a:rPr lang="zh-CN" altLang="en-US" sz="2000" dirty="0">
                <a:solidFill>
                  <a:srgbClr val="00B0F0"/>
                </a:solidFill>
                <a:latin typeface="微软雅黑" panose="020B0503020204020204" charset="-122"/>
                <a:ea typeface="微软雅黑" panose="020B0503020204020204" charset="-122"/>
                <a:cs typeface="微软雅黑" panose="020B0503020204020204" charset="-122"/>
              </a:rPr>
              <a:t>主体</a:t>
            </a:r>
            <a:endParaRPr lang="zh-CN" altLang="en-US" sz="2000" dirty="0">
              <a:solidFill>
                <a:srgbClr val="00B0F0"/>
              </a:solidFill>
              <a:latin typeface="微软雅黑" panose="020B0503020204020204" charset="-122"/>
              <a:ea typeface="微软雅黑" panose="020B0503020204020204" charset="-122"/>
              <a:cs typeface="微软雅黑" panose="020B0503020204020204" charset="-122"/>
            </a:endParaRPr>
          </a:p>
          <a:p>
            <a:pPr algn="l">
              <a:lnSpc>
                <a:spcPct val="150000"/>
              </a:lnSpc>
              <a:spcBef>
                <a:spcPct val="0"/>
              </a:spcBef>
              <a:spcAft>
                <a:spcPct val="0"/>
              </a:spcAft>
            </a:pPr>
            <a:endParaRPr lang="zh-CN" altLang="en-US" sz="2000" dirty="0">
              <a:solidFill>
                <a:srgbClr val="00B0F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29006" y="2115144"/>
            <a:ext cx="9085580" cy="922020"/>
          </a:xfrm>
          <a:prstGeom prst="rect">
            <a:avLst/>
          </a:prstGeom>
          <a:noFill/>
        </p:spPr>
        <p:txBody>
          <a:bodyPr wrap="square" rtlCol="0" anchor="t">
            <a:spAutoFit/>
          </a:bodyPr>
          <a:lstStyle/>
          <a:p>
            <a:pPr eaLnBrk="0"/>
            <a:r>
              <a:rPr lang="zh-CN" altLang="zh-CN" dirty="0">
                <a:latin typeface="微软雅黑" panose="020B0503020204020204" charset="-122"/>
                <a:ea typeface="微软雅黑" panose="020B0503020204020204" charset="-122"/>
                <a:cs typeface="微软雅黑" panose="020B0503020204020204" charset="-122"/>
              </a:rPr>
              <a:t>合同的开头，主要写目的和依据。如</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为了</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根据</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法律的规定， </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双方经过充分协商，特订立本合同，以便共同遵守</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a:t>
            </a:r>
            <a:endParaRPr lang="zh-CN" altLang="zh-CN" dirty="0">
              <a:latin typeface="微软雅黑" panose="020B0503020204020204" charset="-122"/>
              <a:ea typeface="微软雅黑" panose="020B0503020204020204" charset="-122"/>
              <a:cs typeface="微软雅黑" panose="020B0503020204020204" charset="-122"/>
            </a:endParaRPr>
          </a:p>
          <a:p>
            <a:r>
              <a:rPr lang="en-US" altLang="zh-CN" dirty="0" err="1">
                <a:latin typeface="微软雅黑" panose="020B0503020204020204" charset="-122"/>
                <a:ea typeface="微软雅黑" panose="020B0503020204020204" charset="-122"/>
                <a:cs typeface="微软雅黑" panose="020B0503020204020204" charset="-122"/>
              </a:rPr>
              <a:t>引言可部分省略或全部省略</a:t>
            </a:r>
            <a:r>
              <a:rPr lang="en-US" altLang="zh-CN" dirty="0">
                <a:latin typeface="微软雅黑" panose="020B0503020204020204" charset="-122"/>
                <a:ea typeface="微软雅黑" panose="020B0503020204020204" charset="-122"/>
                <a:cs typeface="微软雅黑" panose="020B0503020204020204" charset="-122"/>
              </a:rPr>
              <a:t>。</a:t>
            </a:r>
            <a:endParaRPr lang="zh-CN" altLang="en-US" sz="2400" kern="100" dirty="0">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29005" y="3728720"/>
            <a:ext cx="10895965" cy="2678430"/>
          </a:xfrm>
          <a:prstGeom prst="rect">
            <a:avLst/>
          </a:prstGeom>
          <a:noFill/>
        </p:spPr>
        <p:txBody>
          <a:bodyPr wrap="square" rtlCol="0" anchor="t">
            <a:noAutofit/>
          </a:bodyPr>
          <a:lstStyle/>
          <a:p>
            <a:pPr eaLnBrk="0"/>
            <a:r>
              <a:rPr lang="en-US" altLang="zh-CN" dirty="0">
                <a:latin typeface="微软雅黑" panose="020B0503020204020204" charset="-122"/>
                <a:ea typeface="微软雅黑" panose="020B0503020204020204" charset="-122"/>
                <a:cs typeface="微软雅黑" panose="020B0503020204020204" charset="-122"/>
              </a:rPr>
              <a:t>(1)</a:t>
            </a:r>
            <a:r>
              <a:rPr lang="zh-CN" altLang="zh-CN" dirty="0">
                <a:latin typeface="微软雅黑" panose="020B0503020204020204" charset="-122"/>
                <a:ea typeface="微软雅黑" panose="020B0503020204020204" charset="-122"/>
                <a:cs typeface="微软雅黑" panose="020B0503020204020204" charset="-122"/>
              </a:rPr>
              <a:t>合同条款。必备条款包括标的、数量、质量、价款或酬金、履行期限、履行地点与方式、验收、结算方式、违约责任、解决争议的方法等。</a:t>
            </a:r>
            <a:endParaRPr lang="zh-CN" altLang="zh-CN" dirty="0">
              <a:latin typeface="微软雅黑" panose="020B0503020204020204" charset="-122"/>
              <a:ea typeface="微软雅黑" panose="020B0503020204020204" charset="-122"/>
              <a:cs typeface="微软雅黑" panose="020B0503020204020204" charset="-122"/>
            </a:endParaRPr>
          </a:p>
          <a:p>
            <a:pPr eaLnBrk="0"/>
            <a:r>
              <a:rPr lang="en-US" altLang="zh-CN" dirty="0">
                <a:latin typeface="微软雅黑" panose="020B0503020204020204" charset="-122"/>
                <a:ea typeface="微软雅黑" panose="020B0503020204020204" charset="-122"/>
                <a:cs typeface="微软雅黑" panose="020B0503020204020204" charset="-122"/>
              </a:rPr>
              <a:t>(2)</a:t>
            </a:r>
            <a:r>
              <a:rPr lang="zh-CN" altLang="zh-CN" dirty="0">
                <a:latin typeface="微软雅黑" panose="020B0503020204020204" charset="-122"/>
                <a:ea typeface="微软雅黑" panose="020B0503020204020204" charset="-122"/>
                <a:cs typeface="微软雅黑" panose="020B0503020204020204" charset="-122"/>
              </a:rPr>
              <a:t>合同文本的份数及保存方法，如</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本合同一式四份，甲乙双方各执一份，副本两份，送双方上级主管机关存查</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a:t>
            </a:r>
            <a:endParaRPr lang="zh-CN" altLang="zh-CN" dirty="0">
              <a:latin typeface="微软雅黑" panose="020B0503020204020204" charset="-122"/>
              <a:ea typeface="微软雅黑" panose="020B0503020204020204" charset="-122"/>
              <a:cs typeface="微软雅黑" panose="020B0503020204020204" charset="-122"/>
            </a:endParaRPr>
          </a:p>
          <a:p>
            <a:pPr eaLnBrk="0"/>
            <a:r>
              <a:rPr lang="en-US" altLang="zh-CN" dirty="0">
                <a:latin typeface="微软雅黑" panose="020B0503020204020204" charset="-122"/>
                <a:ea typeface="微软雅黑" panose="020B0503020204020204" charset="-122"/>
                <a:cs typeface="微软雅黑" panose="020B0503020204020204" charset="-122"/>
              </a:rPr>
              <a:t>(3)</a:t>
            </a:r>
            <a:r>
              <a:rPr lang="zh-CN" altLang="zh-CN" dirty="0">
                <a:latin typeface="微软雅黑" panose="020B0503020204020204" charset="-122"/>
                <a:ea typeface="微软雅黑" panose="020B0503020204020204" charset="-122"/>
                <a:cs typeface="微软雅黑" panose="020B0503020204020204" charset="-122"/>
              </a:rPr>
              <a:t>合同的有效期限和合同执行的起止日期，如</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本合同有效期自</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年</a:t>
            </a:r>
            <a:r>
              <a:rPr lang="en-US" altLang="zh-CN" dirty="0">
                <a:latin typeface="微软雅黑" panose="020B0503020204020204" charset="-122"/>
                <a:ea typeface="微软雅黑" panose="020B0503020204020204" charset="-122"/>
                <a:cs typeface="微软雅黑" panose="020B0503020204020204" charset="-122"/>
              </a:rPr>
              <a:t>×× </a:t>
            </a:r>
            <a:r>
              <a:rPr lang="zh-CN" altLang="zh-CN" dirty="0">
                <a:latin typeface="微软雅黑" panose="020B0503020204020204" charset="-122"/>
                <a:ea typeface="微软雅黑" panose="020B0503020204020204" charset="-122"/>
                <a:cs typeface="微软雅黑" panose="020B0503020204020204" charset="-122"/>
              </a:rPr>
              <a:t>月</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日至</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年</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月</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日，过期作废</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本合同自双方代表签字，加盖双方公章或合同专用章即生效，至</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后终止</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a:t>
            </a:r>
            <a:endParaRPr lang="zh-CN" altLang="zh-CN" dirty="0">
              <a:latin typeface="微软雅黑" panose="020B0503020204020204" charset="-122"/>
              <a:ea typeface="微软雅黑" panose="020B0503020204020204" charset="-122"/>
              <a:cs typeface="微软雅黑" panose="020B0503020204020204" charset="-122"/>
            </a:endParaRPr>
          </a:p>
          <a:p>
            <a:r>
              <a:rPr lang="en-US" altLang="zh-CN" dirty="0">
                <a:latin typeface="微软雅黑" panose="020B0503020204020204" charset="-122"/>
                <a:ea typeface="微软雅黑" panose="020B0503020204020204" charset="-122"/>
                <a:cs typeface="微软雅黑" panose="020B0503020204020204" charset="-122"/>
              </a:rPr>
              <a:t>(4)</a:t>
            </a:r>
            <a:r>
              <a:rPr lang="zh-CN" altLang="zh-CN" dirty="0">
                <a:latin typeface="微软雅黑" panose="020B0503020204020204" charset="-122"/>
                <a:ea typeface="微软雅黑" panose="020B0503020204020204" charset="-122"/>
                <a:cs typeface="微软雅黑" panose="020B0503020204020204" charset="-122"/>
              </a:rPr>
              <a:t>附件说明。若有附件，应注明合同附件的效力，如</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本合同附件、附表均为本合同的组成部分，且具有同等的法律效力</a:t>
            </a:r>
            <a:r>
              <a:rPr lang="en-US" altLang="zh-CN" dirty="0">
                <a:latin typeface="微软雅黑" panose="020B0503020204020204" charset="-122"/>
                <a:ea typeface="微软雅黑" panose="020B0503020204020204" charset="-122"/>
                <a:cs typeface="微软雅黑" panose="020B0503020204020204" charset="-122"/>
              </a:rPr>
              <a:t>”</a:t>
            </a:r>
            <a:r>
              <a:rPr lang="zh-CN" altLang="zh-CN" dirty="0">
                <a:latin typeface="微软雅黑" panose="020B0503020204020204" charset="-122"/>
                <a:ea typeface="微软雅黑" panose="020B0503020204020204" charset="-122"/>
                <a:cs typeface="微软雅黑" panose="020B0503020204020204" charset="-122"/>
              </a:rPr>
              <a:t>。附件、附表均写在合同条款的最下方，并注明附件与附表名称、序数和份数。</a:t>
            </a:r>
            <a:endParaRPr lang="zh-CN" altLang="en-US" sz="18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20" name="https://img8.file.cache.docer.com/storage/1731915018205438700/3ca9535b7eb824acb142af174a6d3abc.png" descr="卡通人物指问号"/>
          <p:cNvPicPr>
            <a:picLocks noChangeAspect="1"/>
          </p:cNvPicPr>
          <p:nvPr/>
        </p:nvPicPr>
        <p:blipFill>
          <a:blip r:embed="rId5"/>
          <a:stretch>
            <a:fillRect/>
          </a:stretch>
        </p:blipFill>
        <p:spPr>
          <a:xfrm>
            <a:off x="10014585" y="23264"/>
            <a:ext cx="1443990" cy="2803525"/>
          </a:xfrm>
          <a:prstGeom prst="rect">
            <a:avLst/>
          </a:prstGeom>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3" grpId="0"/>
      <p:bldP spid="13" grpId="1"/>
      <p:bldP spid="3" grpId="0"/>
      <p:bldP spid="3" grpId="1"/>
      <p:bldP spid="5"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三、合同的文体结构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 name="内容占位符 2"/>
          <p:cNvSpPr>
            <a:spLocks noGrp="1"/>
          </p:cNvSpPr>
          <p:nvPr>
            <p:custDataLst>
              <p:tags r:id="rId2"/>
            </p:custDataLst>
          </p:nvPr>
        </p:nvSpPr>
        <p:spPr>
          <a:xfrm>
            <a:off x="929006" y="831215"/>
            <a:ext cx="4631286" cy="1053003"/>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dirty="0">
                <a:solidFill>
                  <a:schemeClr val="dk1"/>
                </a:solidFill>
                <a:latin typeface="微软雅黑" panose="020B0503020204020204" charset="-122"/>
                <a:ea typeface="微软雅黑" panose="020B0503020204020204" charset="-122"/>
                <a:cs typeface="微软雅黑" panose="020B0503020204020204" charset="-122"/>
              </a:rPr>
              <a:t>（四）</a:t>
            </a:r>
            <a:r>
              <a:rPr lang="zh-CN" altLang="en-US" sz="2800" b="1" dirty="0">
                <a:solidFill>
                  <a:schemeClr val="dk1"/>
                </a:solidFill>
                <a:latin typeface="微软雅黑" panose="020B0503020204020204" charset="-122"/>
                <a:ea typeface="微软雅黑" panose="020B0503020204020204" charset="-122"/>
                <a:cs typeface="微软雅黑" panose="020B0503020204020204" charset="-122"/>
                <a:sym typeface="+mn-ea"/>
              </a:rPr>
              <a:t>落款</a:t>
            </a:r>
            <a:endParaRPr lang="zh-CN" altLang="en-US" sz="2800" b="1"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18" name="矩形: 圆角 17"/>
          <p:cNvSpPr/>
          <p:nvPr>
            <p:custDataLst>
              <p:tags r:id="rId3"/>
            </p:custDataLst>
          </p:nvPr>
        </p:nvSpPr>
        <p:spPr>
          <a:xfrm>
            <a:off x="6283502" y="2208416"/>
            <a:ext cx="5215962" cy="3786417"/>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lvl="0" algn="just">
              <a:lnSpc>
                <a:spcPct val="150000"/>
              </a:lnSpc>
              <a:spcBef>
                <a:spcPts val="0"/>
              </a:spcBef>
              <a:spcAft>
                <a:spcPts val="0"/>
              </a:spcAft>
              <a:buClrTx/>
              <a:buSzTx/>
              <a:buFontTx/>
            </a:pPr>
            <a:r>
              <a:rPr lang="zh-CN" altLang="zh-CN" dirty="0">
                <a:solidFill>
                  <a:schemeClr val="tx1"/>
                </a:solidFill>
                <a:latin typeface="微软雅黑" panose="020B0503020204020204" charset="-122"/>
                <a:ea typeface="微软雅黑" panose="020B0503020204020204" charset="-122"/>
              </a:rPr>
              <a:t>在签订合同日期下方写明合同当事人的地址、邮编、电话、图文传真、银行账号等。</a:t>
            </a:r>
            <a:endParaRPr lang="zh-CN" altLang="zh-CN" dirty="0">
              <a:ln>
                <a:noFill/>
              </a:ln>
              <a:solidFill>
                <a:schemeClr val="tx1"/>
              </a:solidFill>
              <a:effectLst/>
              <a:latin typeface="微软雅黑" panose="020B0503020204020204" charset="-122"/>
              <a:ea typeface="微软雅黑" panose="020B0503020204020204" charset="-122"/>
              <a:cs typeface="+mn-ea"/>
              <a:sym typeface="+mn-ea"/>
            </a:endParaRPr>
          </a:p>
        </p:txBody>
      </p:sp>
      <p:sp>
        <p:nvSpPr>
          <p:cNvPr id="4" name="矩形: 圆角 3"/>
          <p:cNvSpPr/>
          <p:nvPr>
            <p:custDataLst>
              <p:tags r:id="rId4"/>
            </p:custDataLst>
          </p:nvPr>
        </p:nvSpPr>
        <p:spPr>
          <a:xfrm>
            <a:off x="692612" y="2464321"/>
            <a:ext cx="5215962" cy="3786417"/>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eaLnBrk="0">
              <a:lnSpc>
                <a:spcPct val="150000"/>
              </a:lnSpc>
            </a:pPr>
            <a:r>
              <a:rPr lang="zh-CN" altLang="zh-CN" dirty="0">
                <a:solidFill>
                  <a:schemeClr val="tx1"/>
                </a:solidFill>
                <a:latin typeface="微软雅黑" panose="020B0503020204020204" charset="-122"/>
                <a:ea typeface="微软雅黑" panose="020B0503020204020204" charset="-122"/>
                <a:cs typeface="微软雅黑" panose="020B0503020204020204" charset="-122"/>
              </a:rPr>
              <a:t>落款处写双方单位全称和法人姓名，加盖公章或合同专用章，双方代表签字。如需审批，需写双方主管机关和签证机关的名称并加盖印章。数额较大、周期较长的合同还要公证。落款处要写明签订合同的日期。</a:t>
            </a:r>
            <a:endParaRPr lang="zh-CN" altLang="zh-CN"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标题"/>
          <p:cNvSpPr/>
          <p:nvPr>
            <p:custDataLst>
              <p:tags r:id="rId5"/>
            </p:custDataLst>
          </p:nvPr>
        </p:nvSpPr>
        <p:spPr>
          <a:xfrm>
            <a:off x="1886404" y="2096937"/>
            <a:ext cx="2828380" cy="735319"/>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sz="2400" b="1" dirty="0">
                <a:solidFill>
                  <a:srgbClr val="FFFFFF"/>
                </a:solidFill>
                <a:uFillTx/>
                <a:latin typeface="微软雅黑" panose="020B0503020204020204" charset="-122"/>
                <a:ea typeface="微软雅黑" panose="020B0503020204020204" charset="-122"/>
                <a:cs typeface="+mn-ea"/>
                <a:sym typeface="+mn-ea"/>
              </a:rPr>
              <a:t>落款</a:t>
            </a:r>
            <a:endParaRPr lang="zh-CN" altLang="en-US" sz="2400" b="1" dirty="0">
              <a:solidFill>
                <a:srgbClr val="FFFFFF"/>
              </a:solidFill>
              <a:uFillTx/>
              <a:latin typeface="微软雅黑" panose="020B0503020204020204" charset="-122"/>
              <a:ea typeface="微软雅黑" panose="020B0503020204020204" charset="-122"/>
              <a:cs typeface="+mn-ea"/>
              <a:sym typeface="+mn-ea"/>
            </a:endParaRPr>
          </a:p>
        </p:txBody>
      </p:sp>
      <p:sp>
        <p:nvSpPr>
          <p:cNvPr id="10" name="标题"/>
          <p:cNvSpPr/>
          <p:nvPr>
            <p:custDataLst>
              <p:tags r:id="rId6"/>
            </p:custDataLst>
          </p:nvPr>
        </p:nvSpPr>
        <p:spPr>
          <a:xfrm>
            <a:off x="7597367" y="1956628"/>
            <a:ext cx="2828380" cy="735319"/>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sz="2400" b="1" dirty="0">
                <a:solidFill>
                  <a:srgbClr val="FFFFFF"/>
                </a:solidFill>
                <a:uFillTx/>
                <a:latin typeface="微软雅黑" panose="020B0503020204020204" charset="-122"/>
                <a:ea typeface="微软雅黑" panose="020B0503020204020204" charset="-122"/>
                <a:cs typeface="+mn-ea"/>
                <a:sym typeface="+mn-ea"/>
              </a:rPr>
              <a:t>附项</a:t>
            </a:r>
            <a:endParaRPr lang="zh-CN" altLang="en-US" sz="2400" b="1" dirty="0">
              <a:solidFill>
                <a:srgbClr val="FFFFFF"/>
              </a:solidFill>
              <a:uFillTx/>
              <a:latin typeface="微软雅黑" panose="020B0503020204020204" charset="-122"/>
              <a:ea typeface="微软雅黑" panose="020B0503020204020204" charset="-122"/>
              <a:cs typeface="+mn-ea"/>
              <a:sym typeface="+mn-ea"/>
            </a:endParaRPr>
          </a:p>
        </p:txBody>
      </p:sp>
      <p:sp>
        <p:nvSpPr>
          <p:cNvPr id="6" name="内容占位符 2"/>
          <p:cNvSpPr>
            <a:spLocks noGrp="1"/>
          </p:cNvSpPr>
          <p:nvPr>
            <p:custDataLst>
              <p:tags r:id="rId7"/>
            </p:custDataLst>
          </p:nvPr>
        </p:nvSpPr>
        <p:spPr>
          <a:xfrm>
            <a:off x="7298403" y="811241"/>
            <a:ext cx="4631286" cy="1053003"/>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dirty="0">
                <a:solidFill>
                  <a:schemeClr val="dk1"/>
                </a:solidFill>
                <a:latin typeface="微软雅黑" panose="020B0503020204020204" charset="-122"/>
                <a:ea typeface="微软雅黑" panose="020B0503020204020204" charset="-122"/>
                <a:cs typeface="微软雅黑" panose="020B0503020204020204" charset="-122"/>
              </a:rPr>
              <a:t>（五）</a:t>
            </a:r>
            <a:r>
              <a:rPr lang="zh-CN" altLang="en-US" sz="2800" b="1" dirty="0">
                <a:solidFill>
                  <a:schemeClr val="dk1"/>
                </a:solidFill>
                <a:latin typeface="微软雅黑" panose="020B0503020204020204" charset="-122"/>
                <a:ea typeface="微软雅黑" panose="020B0503020204020204" charset="-122"/>
                <a:cs typeface="微软雅黑" panose="020B0503020204020204" charset="-122"/>
                <a:sym typeface="+mn-ea"/>
              </a:rPr>
              <a:t>附项</a:t>
            </a:r>
            <a:endParaRPr lang="zh-CN" altLang="en-US" sz="2800" b="1"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pic>
        <p:nvPicPr>
          <p:cNvPr id="7" name="https://img8.file.cache.docer.com/storage/1731480727661307800/2d15161ab504605b30b76087fd119f56.png" descr="笑脸表情符号"/>
          <p:cNvPicPr>
            <a:picLocks noChangeAspect="1"/>
          </p:cNvPicPr>
          <p:nvPr/>
        </p:nvPicPr>
        <p:blipFill>
          <a:blip r:embed="rId8"/>
          <a:stretch>
            <a:fillRect/>
          </a:stretch>
        </p:blipFill>
        <p:spPr>
          <a:xfrm>
            <a:off x="10801929" y="5778300"/>
            <a:ext cx="1127760" cy="1127760"/>
          </a:xfrm>
          <a:prstGeom prst="rect">
            <a:avLst/>
          </a:prstGeom>
        </p:spPr>
      </p:pic>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4" grpId="0" animBg="1"/>
      <p:bldP spid="4" grpId="1" animBg="1"/>
      <p:bldP spid="5" grpId="0" animBg="1"/>
      <p:bldP spid="5" grpId="1" animBg="1"/>
      <p:bldP spid="10" grpId="0" animBg="1"/>
      <p:bldP spid="10"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25516" y="2240915"/>
            <a:ext cx="5593830" cy="3134649"/>
          </a:xfrm>
        </p:spPr>
        <p:txBody>
          <a:bodyPr>
            <a:normAutofit fontScale="90000"/>
          </a:bodyPr>
          <a:lstStyle/>
          <a:p>
            <a:pPr marL="0" indent="0" algn="l">
              <a:lnSpc>
                <a:spcPct val="150000"/>
              </a:lnSpc>
              <a:spcBef>
                <a:spcPts val="0"/>
              </a:spcBef>
              <a:spcAft>
                <a:spcPts val="0"/>
              </a:spcAft>
              <a:buSzPct val="100000"/>
            </a:pPr>
            <a:r>
              <a:rPr lang="zh-CN" altLang="en-US" sz="3110" dirty="0">
                <a:latin typeface="微软雅黑" panose="020B0503020204020204" charset="-122"/>
                <a:ea typeface="微软雅黑" panose="020B0503020204020204" charset="-122"/>
                <a:cs typeface="微软雅黑" panose="020B0503020204020204" charset="-122"/>
              </a:rPr>
              <a:t>第一节 意向书</a:t>
            </a:r>
            <a:br>
              <a:rPr lang="zh-CN" altLang="en-US"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第二节 协议书</a:t>
            </a:r>
            <a:br>
              <a:rPr lang="en-US" altLang="zh-CN"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第三节 合同</a:t>
            </a:r>
            <a:br>
              <a:rPr lang="en-US" altLang="zh-CN"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第四节 市场调查报告</a:t>
            </a:r>
            <a:br>
              <a:rPr lang="en-US" altLang="zh-CN"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第五节 产品说明书</a:t>
            </a:r>
            <a:endParaRPr lang="zh-CN" altLang="en-US" sz="3110" dirty="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005522" y="686031"/>
            <a:ext cx="6709410" cy="1040130"/>
          </a:xfrm>
        </p:spPr>
        <p:txBody>
          <a:bodyPr>
            <a:normAutofit/>
          </a:bodyPr>
          <a:lstStyle/>
          <a:p>
            <a:pPr algn="r"/>
            <a:r>
              <a:rPr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a:t>
            </a:r>
            <a:r>
              <a:rPr lang="zh-CN" altLang="en-US"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七</a:t>
            </a:r>
            <a:r>
              <a:rPr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章    </a:t>
            </a:r>
            <a:r>
              <a:rPr lang="zh-CN" altLang="en-US"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经济文书</a:t>
            </a:r>
            <a:endParaRPr lang="zh-CN" altLang="en-US" sz="3600"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020310" y="2240915"/>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四、合同的写作要求</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形状 10"/>
          <p:cNvSpPr/>
          <p:nvPr>
            <p:custDataLst>
              <p:tags r:id="rId3"/>
            </p:custDataLst>
          </p:nvPr>
        </p:nvSpPr>
        <p:spPr>
          <a:xfrm>
            <a:off x="866620" y="1223109"/>
            <a:ext cx="2118174" cy="3675622"/>
          </a:xfrm>
          <a:custGeom>
            <a:avLst/>
            <a:gdLst>
              <a:gd name="connsiteX0" fmla="*/ 1708785 w 1708784"/>
              <a:gd name="connsiteY0" fmla="*/ 2771585 h 2957512"/>
              <a:gd name="connsiteX1" fmla="*/ 0 w 1708784"/>
              <a:gd name="connsiteY1" fmla="*/ 2957513 h 2957512"/>
              <a:gd name="connsiteX2" fmla="*/ 0 w 1708784"/>
              <a:gd name="connsiteY2" fmla="*/ 0 h 2957512"/>
              <a:gd name="connsiteX3" fmla="*/ 1708785 w 1708784"/>
              <a:gd name="connsiteY3" fmla="*/ 212503 h 2957512"/>
            </a:gdLst>
            <a:ahLst/>
            <a:cxnLst>
              <a:cxn ang="0">
                <a:pos x="connsiteX0" y="connsiteY0"/>
              </a:cxn>
              <a:cxn ang="0">
                <a:pos x="connsiteX1" y="connsiteY1"/>
              </a:cxn>
              <a:cxn ang="0">
                <a:pos x="connsiteX2" y="connsiteY2"/>
              </a:cxn>
              <a:cxn ang="0">
                <a:pos x="connsiteX3" y="connsiteY3"/>
              </a:cxn>
            </a:cxnLst>
            <a:rect l="l" t="t" r="r" b="b"/>
            <a:pathLst>
              <a:path w="1708784" h="2957512">
                <a:moveTo>
                  <a:pt x="1708785" y="2771585"/>
                </a:moveTo>
                <a:lnTo>
                  <a:pt x="0" y="2957513"/>
                </a:lnTo>
                <a:lnTo>
                  <a:pt x="0" y="0"/>
                </a:lnTo>
                <a:lnTo>
                  <a:pt x="1708785" y="212503"/>
                </a:lnTo>
                <a:close/>
              </a:path>
            </a:pathLst>
          </a:custGeom>
          <a:noFill/>
          <a:ln w="9525" cap="flat">
            <a:solidFill>
              <a:schemeClr val="accent1">
                <a:lumMod val="60000"/>
                <a:lumOff val="40000"/>
                <a:alpha val="80000"/>
              </a:schemeClr>
            </a:solidFill>
            <a:prstDash val="solid"/>
            <a:miter/>
          </a:ln>
        </p:spPr>
        <p:txBody>
          <a:bodyPr rtlCol="0" anchor="ctr"/>
          <a:lstStyle/>
          <a:p>
            <a:endParaRPr lang="zh-CN" altLang="en-US">
              <a:solidFill>
                <a:schemeClr val="tx1"/>
              </a:solidFill>
            </a:endParaRPr>
          </a:p>
        </p:txBody>
      </p:sp>
      <p:sp>
        <p:nvSpPr>
          <p:cNvPr id="5" name="任意多边形: 形状 30"/>
          <p:cNvSpPr/>
          <p:nvPr>
            <p:custDataLst>
              <p:tags r:id="rId4"/>
            </p:custDataLst>
          </p:nvPr>
        </p:nvSpPr>
        <p:spPr>
          <a:xfrm>
            <a:off x="1097981" y="1462822"/>
            <a:ext cx="2018996" cy="3196194"/>
          </a:xfrm>
          <a:custGeom>
            <a:avLst/>
            <a:gdLst>
              <a:gd name="connsiteX0" fmla="*/ 1628775 w 1628775"/>
              <a:gd name="connsiteY0" fmla="*/ 2409825 h 2571750"/>
              <a:gd name="connsiteX1" fmla="*/ 0 w 1628775"/>
              <a:gd name="connsiteY1" fmla="*/ 2571750 h 2571750"/>
              <a:gd name="connsiteX2" fmla="*/ 0 w 1628775"/>
              <a:gd name="connsiteY2" fmla="*/ 0 h 2571750"/>
              <a:gd name="connsiteX3" fmla="*/ 1628775 w 1628775"/>
              <a:gd name="connsiteY3" fmla="*/ 180975 h 2571750"/>
            </a:gdLst>
            <a:ahLst/>
            <a:cxnLst>
              <a:cxn ang="0">
                <a:pos x="connsiteX0" y="connsiteY0"/>
              </a:cxn>
              <a:cxn ang="0">
                <a:pos x="connsiteX1" y="connsiteY1"/>
              </a:cxn>
              <a:cxn ang="0">
                <a:pos x="connsiteX2" y="connsiteY2"/>
              </a:cxn>
              <a:cxn ang="0">
                <a:pos x="connsiteX3" y="connsiteY3"/>
              </a:cxn>
            </a:cxnLst>
            <a:rect l="l" t="t" r="r" b="b"/>
            <a:pathLst>
              <a:path w="1628775" h="2571750">
                <a:moveTo>
                  <a:pt x="1628775" y="2409825"/>
                </a:moveTo>
                <a:lnTo>
                  <a:pt x="0" y="2571750"/>
                </a:lnTo>
                <a:lnTo>
                  <a:pt x="0" y="0"/>
                </a:lnTo>
                <a:lnTo>
                  <a:pt x="1628775" y="180975"/>
                </a:lnTo>
                <a:close/>
              </a:path>
            </a:pathLst>
          </a:custGeom>
          <a:solidFill>
            <a:schemeClr val="bg2"/>
          </a:solidFill>
          <a:ln w="9525" cap="flat">
            <a:noFill/>
            <a:prstDash val="solid"/>
            <a:miter/>
          </a:ln>
          <a:effectLst>
            <a:outerShdw blurRad="152400" dist="38100" dir="8100000" algn="tr" rotWithShape="0">
              <a:schemeClr val="accent1">
                <a:alpha val="1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7" name="任意多边形: 形状 11"/>
          <p:cNvSpPr/>
          <p:nvPr>
            <p:custDataLst>
              <p:tags r:id="rId5"/>
            </p:custDataLst>
          </p:nvPr>
        </p:nvSpPr>
        <p:spPr>
          <a:xfrm>
            <a:off x="1097981" y="1462823"/>
            <a:ext cx="2018996" cy="3196194"/>
          </a:xfrm>
          <a:custGeom>
            <a:avLst/>
            <a:gdLst>
              <a:gd name="connsiteX0" fmla="*/ 1628775 w 1628775"/>
              <a:gd name="connsiteY0" fmla="*/ 2409825 h 2571750"/>
              <a:gd name="connsiteX1" fmla="*/ 0 w 1628775"/>
              <a:gd name="connsiteY1" fmla="*/ 2571750 h 2571750"/>
              <a:gd name="connsiteX2" fmla="*/ 0 w 1628775"/>
              <a:gd name="connsiteY2" fmla="*/ 0 h 2571750"/>
              <a:gd name="connsiteX3" fmla="*/ 1628775 w 1628775"/>
              <a:gd name="connsiteY3" fmla="*/ 180975 h 2571750"/>
            </a:gdLst>
            <a:ahLst/>
            <a:cxnLst>
              <a:cxn ang="0">
                <a:pos x="connsiteX0" y="connsiteY0"/>
              </a:cxn>
              <a:cxn ang="0">
                <a:pos x="connsiteX1" y="connsiteY1"/>
              </a:cxn>
              <a:cxn ang="0">
                <a:pos x="connsiteX2" y="connsiteY2"/>
              </a:cxn>
              <a:cxn ang="0">
                <a:pos x="connsiteX3" y="connsiteY3"/>
              </a:cxn>
            </a:cxnLst>
            <a:rect l="l" t="t" r="r" b="b"/>
            <a:pathLst>
              <a:path w="1628775" h="2571750">
                <a:moveTo>
                  <a:pt x="1628775" y="2409825"/>
                </a:moveTo>
                <a:lnTo>
                  <a:pt x="0" y="2571750"/>
                </a:lnTo>
                <a:lnTo>
                  <a:pt x="0" y="0"/>
                </a:lnTo>
                <a:lnTo>
                  <a:pt x="1628775" y="180975"/>
                </a:lnTo>
                <a:close/>
              </a:path>
            </a:pathLst>
          </a:custGeom>
          <a:solidFill>
            <a:srgbClr val="FFFFFF">
              <a:alpha val="15000"/>
            </a:srgbClr>
          </a:soli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8" name="文本框 7"/>
          <p:cNvSpPr txBox="1"/>
          <p:nvPr>
            <p:custDataLst>
              <p:tags r:id="rId6"/>
            </p:custDataLst>
          </p:nvPr>
        </p:nvSpPr>
        <p:spPr>
          <a:xfrm>
            <a:off x="972820" y="1592580"/>
            <a:ext cx="2809875" cy="3695065"/>
          </a:xfrm>
          <a:prstGeom prst="rect">
            <a:avLst/>
          </a:prstGeom>
          <a:noFill/>
        </p:spPr>
        <p:txBody>
          <a:bodyPr wrap="square" lIns="0" tIns="0" rIns="0" bIns="0" rtlCol="0">
            <a:noAutofit/>
          </a:bodyPr>
          <a:lstStyle/>
          <a:p>
            <a:pPr marL="31750" marR="784225" indent="253365" eaLnBrk="0">
              <a:lnSpc>
                <a:spcPct val="120000"/>
              </a:lnSpc>
              <a:spcBef>
                <a:spcPts val="0"/>
              </a:spcBef>
              <a:spcAft>
                <a:spcPts val="0"/>
              </a:spcAft>
            </a:pPr>
            <a:r>
              <a:rPr lang="zh-CN" altLang="zh-CN" sz="1600" spc="125" dirty="0">
                <a:solidFill>
                  <a:srgbClr val="000000"/>
                </a:solidFill>
                <a:effectLst/>
                <a:latin typeface="微软雅黑" panose="020B0503020204020204" charset="-122"/>
                <a:ea typeface="微软雅黑" panose="020B0503020204020204" charset="-122"/>
                <a:cs typeface="微软雅黑" panose="020B0503020204020204" charset="-122"/>
              </a:rPr>
              <a:t>合同是依据法律规定而签订的，在撰写时必须严格遵守《中华人民共和国民法典》</a:t>
            </a:r>
            <a:r>
              <a:rPr lang="zh-CN" altLang="zh-CN" sz="1600" spc="65" dirty="0">
                <a:solidFill>
                  <a:srgbClr val="000000"/>
                </a:solidFill>
                <a:effectLst/>
                <a:latin typeface="微软雅黑" panose="020B0503020204020204" charset="-122"/>
                <a:ea typeface="微软雅黑" panose="020B0503020204020204" charset="-122"/>
                <a:cs typeface="微软雅黑" panose="020B0503020204020204" charset="-122"/>
              </a:rPr>
              <a:t> </a:t>
            </a:r>
            <a:r>
              <a:rPr lang="zh-CN" altLang="zh-CN" sz="1600" spc="90" dirty="0">
                <a:solidFill>
                  <a:srgbClr val="000000"/>
                </a:solidFill>
                <a:effectLst/>
                <a:latin typeface="微软雅黑" panose="020B0503020204020204" charset="-122"/>
                <a:ea typeface="微软雅黑" panose="020B0503020204020204" charset="-122"/>
                <a:cs typeface="微软雅黑" panose="020B0503020204020204" charset="-122"/>
              </a:rPr>
              <a:t>中有关合同的规定，在内容和签订程序上，都不得与我国现行的法律、法规相抵触。</a:t>
            </a:r>
            <a:endParaRPr lang="zh-CN" altLang="zh-CN" sz="1600" dirty="0">
              <a:solidFill>
                <a:srgbClr val="000000"/>
              </a:solidFill>
              <a:effectLst/>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custDataLst>
              <p:tags r:id="rId7"/>
            </p:custDataLst>
          </p:nvPr>
        </p:nvSpPr>
        <p:spPr>
          <a:xfrm>
            <a:off x="1091132" y="1038833"/>
            <a:ext cx="1926192" cy="337833"/>
          </a:xfrm>
          <a:prstGeom prst="rect">
            <a:avLst/>
          </a:prstGeom>
          <a:noFill/>
        </p:spPr>
        <p:txBody>
          <a:bodyPr wrap="square" lIns="0" tIns="0" rIns="0" bIns="0" rtlCol="0">
            <a:noAutofit/>
          </a:bodyPr>
          <a:lstStyle/>
          <a:p>
            <a:r>
              <a:rPr lang="zh-CN" altLang="zh-CN" b="1" dirty="0">
                <a:solidFill>
                  <a:schemeClr val="accent1"/>
                </a:solidFill>
                <a:latin typeface="微软雅黑" panose="020B0503020204020204" charset="-122"/>
                <a:ea typeface="微软雅黑" panose="020B0503020204020204" charset="-122"/>
              </a:rPr>
              <a:t>遵守相关法律规定</a:t>
            </a:r>
            <a:endParaRPr lang="zh-CN" altLang="zh-CN" b="1" dirty="0">
              <a:solidFill>
                <a:schemeClr val="accent1"/>
              </a:solidFill>
            </a:endParaRPr>
          </a:p>
          <a:p>
            <a:endParaRPr lang="zh-CN" altLang="en-US" b="1" dirty="0">
              <a:solidFill>
                <a:schemeClr val="accent1"/>
              </a:solidFill>
            </a:endParaRPr>
          </a:p>
        </p:txBody>
      </p:sp>
      <p:sp>
        <p:nvSpPr>
          <p:cNvPr id="18" name="任意多边形: 形状 8"/>
          <p:cNvSpPr/>
          <p:nvPr>
            <p:custDataLst>
              <p:tags r:id="rId8"/>
            </p:custDataLst>
          </p:nvPr>
        </p:nvSpPr>
        <p:spPr>
          <a:xfrm>
            <a:off x="3551743" y="1223109"/>
            <a:ext cx="2118174" cy="3675622"/>
          </a:xfrm>
          <a:custGeom>
            <a:avLst/>
            <a:gdLst>
              <a:gd name="connsiteX0" fmla="*/ 1708785 w 1708784"/>
              <a:gd name="connsiteY0" fmla="*/ 2771585 h 2957512"/>
              <a:gd name="connsiteX1" fmla="*/ 0 w 1708784"/>
              <a:gd name="connsiteY1" fmla="*/ 2957513 h 2957512"/>
              <a:gd name="connsiteX2" fmla="*/ 0 w 1708784"/>
              <a:gd name="connsiteY2" fmla="*/ 0 h 2957512"/>
              <a:gd name="connsiteX3" fmla="*/ 1708785 w 1708784"/>
              <a:gd name="connsiteY3" fmla="*/ 212503 h 2957512"/>
            </a:gdLst>
            <a:ahLst/>
            <a:cxnLst>
              <a:cxn ang="0">
                <a:pos x="connsiteX0" y="connsiteY0"/>
              </a:cxn>
              <a:cxn ang="0">
                <a:pos x="connsiteX1" y="connsiteY1"/>
              </a:cxn>
              <a:cxn ang="0">
                <a:pos x="connsiteX2" y="connsiteY2"/>
              </a:cxn>
              <a:cxn ang="0">
                <a:pos x="connsiteX3" y="connsiteY3"/>
              </a:cxn>
            </a:cxnLst>
            <a:rect l="l" t="t" r="r" b="b"/>
            <a:pathLst>
              <a:path w="1708784" h="2957512">
                <a:moveTo>
                  <a:pt x="1708785" y="2771585"/>
                </a:moveTo>
                <a:lnTo>
                  <a:pt x="0" y="2957513"/>
                </a:lnTo>
                <a:lnTo>
                  <a:pt x="0" y="0"/>
                </a:lnTo>
                <a:lnTo>
                  <a:pt x="1708785" y="212503"/>
                </a:lnTo>
                <a:close/>
              </a:path>
            </a:pathLst>
          </a:custGeom>
          <a:noFill/>
          <a:ln w="9525" cap="flat">
            <a:solidFill>
              <a:schemeClr val="accent2">
                <a:lumMod val="60000"/>
                <a:lumOff val="40000"/>
                <a:alpha val="80000"/>
              </a:schemeClr>
            </a:solidFill>
            <a:prstDash val="solid"/>
            <a:miter/>
          </a:ln>
        </p:spPr>
        <p:txBody>
          <a:bodyPr rtlCol="0" anchor="ctr"/>
          <a:lstStyle/>
          <a:p>
            <a:endParaRPr lang="zh-CN" altLang="en-US">
              <a:solidFill>
                <a:schemeClr val="tx1"/>
              </a:solidFill>
            </a:endParaRPr>
          </a:p>
        </p:txBody>
      </p:sp>
      <p:sp>
        <p:nvSpPr>
          <p:cNvPr id="20" name="任意多边形: 形状 12"/>
          <p:cNvSpPr/>
          <p:nvPr>
            <p:custDataLst>
              <p:tags r:id="rId9"/>
            </p:custDataLst>
          </p:nvPr>
        </p:nvSpPr>
        <p:spPr>
          <a:xfrm>
            <a:off x="3783104" y="1462822"/>
            <a:ext cx="2018996" cy="3196194"/>
          </a:xfrm>
          <a:custGeom>
            <a:avLst/>
            <a:gdLst>
              <a:gd name="connsiteX0" fmla="*/ 1628775 w 1628775"/>
              <a:gd name="connsiteY0" fmla="*/ 2409825 h 2571750"/>
              <a:gd name="connsiteX1" fmla="*/ 0 w 1628775"/>
              <a:gd name="connsiteY1" fmla="*/ 2571750 h 2571750"/>
              <a:gd name="connsiteX2" fmla="*/ 0 w 1628775"/>
              <a:gd name="connsiteY2" fmla="*/ 0 h 2571750"/>
              <a:gd name="connsiteX3" fmla="*/ 1628775 w 1628775"/>
              <a:gd name="connsiteY3" fmla="*/ 180975 h 2571750"/>
            </a:gdLst>
            <a:ahLst/>
            <a:cxnLst>
              <a:cxn ang="0">
                <a:pos x="connsiteX0" y="connsiteY0"/>
              </a:cxn>
              <a:cxn ang="0">
                <a:pos x="connsiteX1" y="connsiteY1"/>
              </a:cxn>
              <a:cxn ang="0">
                <a:pos x="connsiteX2" y="connsiteY2"/>
              </a:cxn>
              <a:cxn ang="0">
                <a:pos x="connsiteX3" y="connsiteY3"/>
              </a:cxn>
            </a:cxnLst>
            <a:rect l="l" t="t" r="r" b="b"/>
            <a:pathLst>
              <a:path w="1628775" h="2571750">
                <a:moveTo>
                  <a:pt x="1628775" y="2409825"/>
                </a:moveTo>
                <a:lnTo>
                  <a:pt x="0" y="2571750"/>
                </a:lnTo>
                <a:lnTo>
                  <a:pt x="0" y="0"/>
                </a:lnTo>
                <a:lnTo>
                  <a:pt x="1628775" y="180975"/>
                </a:lnTo>
                <a:close/>
              </a:path>
            </a:pathLst>
          </a:custGeom>
          <a:solidFill>
            <a:schemeClr val="bg2"/>
          </a:solidFill>
          <a:ln w="9525" cap="flat">
            <a:noFill/>
            <a:prstDash val="solid"/>
            <a:miter/>
          </a:ln>
          <a:effectLst>
            <a:outerShdw blurRad="152400" dist="38100" dir="8100000" algn="tr" rotWithShape="0">
              <a:schemeClr val="accent2">
                <a:alpha val="1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21" name="任意多边形: 形状 9"/>
          <p:cNvSpPr/>
          <p:nvPr>
            <p:custDataLst>
              <p:tags r:id="rId10"/>
            </p:custDataLst>
          </p:nvPr>
        </p:nvSpPr>
        <p:spPr>
          <a:xfrm>
            <a:off x="3601332" y="1462822"/>
            <a:ext cx="2018996" cy="3196194"/>
          </a:xfrm>
          <a:custGeom>
            <a:avLst/>
            <a:gdLst>
              <a:gd name="connsiteX0" fmla="*/ 1628775 w 1628775"/>
              <a:gd name="connsiteY0" fmla="*/ 2409825 h 2571750"/>
              <a:gd name="connsiteX1" fmla="*/ 0 w 1628775"/>
              <a:gd name="connsiteY1" fmla="*/ 2571750 h 2571750"/>
              <a:gd name="connsiteX2" fmla="*/ 0 w 1628775"/>
              <a:gd name="connsiteY2" fmla="*/ 0 h 2571750"/>
              <a:gd name="connsiteX3" fmla="*/ 1628775 w 1628775"/>
              <a:gd name="connsiteY3" fmla="*/ 180975 h 2571750"/>
            </a:gdLst>
            <a:ahLst/>
            <a:cxnLst>
              <a:cxn ang="0">
                <a:pos x="connsiteX0" y="connsiteY0"/>
              </a:cxn>
              <a:cxn ang="0">
                <a:pos x="connsiteX1" y="connsiteY1"/>
              </a:cxn>
              <a:cxn ang="0">
                <a:pos x="connsiteX2" y="connsiteY2"/>
              </a:cxn>
              <a:cxn ang="0">
                <a:pos x="connsiteX3" y="connsiteY3"/>
              </a:cxn>
            </a:cxnLst>
            <a:rect l="l" t="t" r="r" b="b"/>
            <a:pathLst>
              <a:path w="1628775" h="2571750">
                <a:moveTo>
                  <a:pt x="1628775" y="2409825"/>
                </a:moveTo>
                <a:lnTo>
                  <a:pt x="0" y="2571750"/>
                </a:lnTo>
                <a:lnTo>
                  <a:pt x="0" y="0"/>
                </a:lnTo>
                <a:lnTo>
                  <a:pt x="1628775" y="180975"/>
                </a:lnTo>
                <a:close/>
              </a:path>
            </a:pathLst>
          </a:custGeom>
          <a:solidFill>
            <a:srgbClr val="FFFFFF">
              <a:alpha val="15000"/>
            </a:srgbClr>
          </a:soli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23" name="文本框 22"/>
          <p:cNvSpPr txBox="1"/>
          <p:nvPr>
            <p:custDataLst>
              <p:tags r:id="rId11"/>
            </p:custDataLst>
          </p:nvPr>
        </p:nvSpPr>
        <p:spPr>
          <a:xfrm>
            <a:off x="3689868" y="2365386"/>
            <a:ext cx="1980049" cy="2638425"/>
          </a:xfrm>
          <a:prstGeom prst="rect">
            <a:avLst/>
          </a:prstGeom>
          <a:noFill/>
        </p:spPr>
        <p:txBody>
          <a:bodyPr wrap="square" lIns="0" tIns="0" rIns="0" bIns="0" rtlCol="0">
            <a:noAutofit/>
          </a:bodyPr>
          <a:lstStyle/>
          <a:p>
            <a:pPr marL="285115" eaLnBrk="0">
              <a:lnSpc>
                <a:spcPct val="120000"/>
              </a:lnSpc>
              <a:spcBef>
                <a:spcPts val="825"/>
              </a:spcBef>
              <a:spcAft>
                <a:spcPts val="0"/>
              </a:spcAft>
            </a:pPr>
            <a:r>
              <a:rPr lang="zh-CN" altLang="zh-CN" sz="1600" spc="85" dirty="0">
                <a:solidFill>
                  <a:srgbClr val="000000"/>
                </a:solidFill>
                <a:effectLst/>
                <a:latin typeface="微软雅黑" panose="020B0503020204020204" charset="-122"/>
                <a:ea typeface="微软雅黑" panose="020B0503020204020204" charset="-122"/>
                <a:cs typeface="宋体" panose="02010600030101010101" pitchFamily="2" charset="-122"/>
              </a:rPr>
              <a:t>合同的内容必须坚持双方协商、平等互利的原则</a:t>
            </a:r>
            <a:r>
              <a:rPr lang="zh-CN" altLang="zh-CN" sz="1600" spc="85" dirty="0">
                <a:solidFill>
                  <a:srgbClr val="000000"/>
                </a:solidFill>
                <a:effectLst/>
                <a:latin typeface="+mn-ea"/>
                <a:cs typeface="宋体" panose="02010600030101010101" pitchFamily="2" charset="-122"/>
              </a:rPr>
              <a:t>。</a:t>
            </a:r>
            <a:endParaRPr lang="zh-CN" altLang="zh-CN" sz="1600" dirty="0">
              <a:solidFill>
                <a:srgbClr val="000000"/>
              </a:solidFill>
              <a:effectLst/>
              <a:latin typeface="+mn-ea"/>
            </a:endParaRPr>
          </a:p>
        </p:txBody>
      </p:sp>
      <p:sp>
        <p:nvSpPr>
          <p:cNvPr id="25" name="文本框 24"/>
          <p:cNvSpPr txBox="1"/>
          <p:nvPr>
            <p:custDataLst>
              <p:tags r:id="rId12"/>
            </p:custDataLst>
          </p:nvPr>
        </p:nvSpPr>
        <p:spPr>
          <a:xfrm>
            <a:off x="3807881" y="1774182"/>
            <a:ext cx="2275170" cy="120504"/>
          </a:xfrm>
          <a:prstGeom prst="rect">
            <a:avLst/>
          </a:prstGeom>
          <a:noFill/>
        </p:spPr>
        <p:txBody>
          <a:bodyPr wrap="square" lIns="0" tIns="0" rIns="0" bIns="0" rtlCol="0">
            <a:noAutofit/>
          </a:bodyPr>
          <a:lstStyle/>
          <a:p>
            <a:r>
              <a:rPr lang="zh-CN" altLang="zh-CN" b="1" dirty="0">
                <a:solidFill>
                  <a:schemeClr val="accent2"/>
                </a:solidFill>
                <a:latin typeface="微软雅黑" panose="020B0503020204020204" charset="-122"/>
                <a:ea typeface="微软雅黑" panose="020B0503020204020204" charset="-122"/>
              </a:rPr>
              <a:t>坚持协商、平等原则</a:t>
            </a:r>
            <a:endParaRPr lang="zh-CN" altLang="en-US" b="1" dirty="0">
              <a:solidFill>
                <a:schemeClr val="accent2"/>
              </a:solidFill>
              <a:latin typeface="微软雅黑" panose="020B0503020204020204" charset="-122"/>
              <a:ea typeface="微软雅黑" panose="020B0503020204020204" charset="-122"/>
            </a:endParaRPr>
          </a:p>
        </p:txBody>
      </p:sp>
      <p:sp>
        <p:nvSpPr>
          <p:cNvPr id="27" name="任意多边形: 形状 54"/>
          <p:cNvSpPr/>
          <p:nvPr>
            <p:custDataLst>
              <p:tags r:id="rId13"/>
            </p:custDataLst>
          </p:nvPr>
        </p:nvSpPr>
        <p:spPr>
          <a:xfrm>
            <a:off x="6236866" y="1223109"/>
            <a:ext cx="2118174" cy="3675622"/>
          </a:xfrm>
          <a:custGeom>
            <a:avLst/>
            <a:gdLst>
              <a:gd name="connsiteX0" fmla="*/ 1708785 w 1708784"/>
              <a:gd name="connsiteY0" fmla="*/ 2771585 h 2957512"/>
              <a:gd name="connsiteX1" fmla="*/ 0 w 1708784"/>
              <a:gd name="connsiteY1" fmla="*/ 2957513 h 2957512"/>
              <a:gd name="connsiteX2" fmla="*/ 0 w 1708784"/>
              <a:gd name="connsiteY2" fmla="*/ 0 h 2957512"/>
              <a:gd name="connsiteX3" fmla="*/ 1708785 w 1708784"/>
              <a:gd name="connsiteY3" fmla="*/ 212503 h 2957512"/>
            </a:gdLst>
            <a:ahLst/>
            <a:cxnLst>
              <a:cxn ang="0">
                <a:pos x="connsiteX0" y="connsiteY0"/>
              </a:cxn>
              <a:cxn ang="0">
                <a:pos x="connsiteX1" y="connsiteY1"/>
              </a:cxn>
              <a:cxn ang="0">
                <a:pos x="connsiteX2" y="connsiteY2"/>
              </a:cxn>
              <a:cxn ang="0">
                <a:pos x="connsiteX3" y="connsiteY3"/>
              </a:cxn>
            </a:cxnLst>
            <a:rect l="l" t="t" r="r" b="b"/>
            <a:pathLst>
              <a:path w="1708784" h="2957512">
                <a:moveTo>
                  <a:pt x="1708785" y="2771585"/>
                </a:moveTo>
                <a:lnTo>
                  <a:pt x="0" y="2957513"/>
                </a:lnTo>
                <a:lnTo>
                  <a:pt x="0" y="0"/>
                </a:lnTo>
                <a:lnTo>
                  <a:pt x="1708785" y="212503"/>
                </a:lnTo>
                <a:close/>
              </a:path>
            </a:pathLst>
          </a:custGeom>
          <a:noFill/>
          <a:ln w="9525" cap="flat">
            <a:solidFill>
              <a:schemeClr val="accent1">
                <a:lumMod val="60000"/>
                <a:lumOff val="40000"/>
                <a:alpha val="80000"/>
              </a:schemeClr>
            </a:solidFill>
            <a:prstDash val="solid"/>
            <a:miter/>
          </a:ln>
        </p:spPr>
        <p:txBody>
          <a:bodyPr rtlCol="0" anchor="ctr"/>
          <a:lstStyle/>
          <a:p>
            <a:endParaRPr lang="zh-CN" altLang="en-US">
              <a:solidFill>
                <a:schemeClr val="tx1"/>
              </a:solidFill>
            </a:endParaRPr>
          </a:p>
        </p:txBody>
      </p:sp>
      <p:sp>
        <p:nvSpPr>
          <p:cNvPr id="28" name="任意多边形: 形状 56"/>
          <p:cNvSpPr/>
          <p:nvPr>
            <p:custDataLst>
              <p:tags r:id="rId14"/>
            </p:custDataLst>
          </p:nvPr>
        </p:nvSpPr>
        <p:spPr>
          <a:xfrm>
            <a:off x="6468227" y="1462822"/>
            <a:ext cx="2018996" cy="3196194"/>
          </a:xfrm>
          <a:custGeom>
            <a:avLst/>
            <a:gdLst>
              <a:gd name="connsiteX0" fmla="*/ 1628775 w 1628775"/>
              <a:gd name="connsiteY0" fmla="*/ 2409825 h 2571750"/>
              <a:gd name="connsiteX1" fmla="*/ 0 w 1628775"/>
              <a:gd name="connsiteY1" fmla="*/ 2571750 h 2571750"/>
              <a:gd name="connsiteX2" fmla="*/ 0 w 1628775"/>
              <a:gd name="connsiteY2" fmla="*/ 0 h 2571750"/>
              <a:gd name="connsiteX3" fmla="*/ 1628775 w 1628775"/>
              <a:gd name="connsiteY3" fmla="*/ 180975 h 2571750"/>
            </a:gdLst>
            <a:ahLst/>
            <a:cxnLst>
              <a:cxn ang="0">
                <a:pos x="connsiteX0" y="connsiteY0"/>
              </a:cxn>
              <a:cxn ang="0">
                <a:pos x="connsiteX1" y="connsiteY1"/>
              </a:cxn>
              <a:cxn ang="0">
                <a:pos x="connsiteX2" y="connsiteY2"/>
              </a:cxn>
              <a:cxn ang="0">
                <a:pos x="connsiteX3" y="connsiteY3"/>
              </a:cxn>
            </a:cxnLst>
            <a:rect l="l" t="t" r="r" b="b"/>
            <a:pathLst>
              <a:path w="1628775" h="2571750">
                <a:moveTo>
                  <a:pt x="1628775" y="2409825"/>
                </a:moveTo>
                <a:lnTo>
                  <a:pt x="0" y="2571750"/>
                </a:lnTo>
                <a:lnTo>
                  <a:pt x="0" y="0"/>
                </a:lnTo>
                <a:lnTo>
                  <a:pt x="1628775" y="180975"/>
                </a:lnTo>
                <a:close/>
              </a:path>
            </a:pathLst>
          </a:custGeom>
          <a:solidFill>
            <a:schemeClr val="bg2"/>
          </a:solidFill>
          <a:ln w="9525" cap="flat">
            <a:noFill/>
            <a:prstDash val="solid"/>
            <a:miter/>
          </a:ln>
          <a:effectLst>
            <a:outerShdw blurRad="152400" dist="38100" dir="8100000" algn="tr" rotWithShape="0">
              <a:schemeClr val="accent1">
                <a:alpha val="1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29" name="任意多边形: 形状 55"/>
          <p:cNvSpPr/>
          <p:nvPr>
            <p:custDataLst>
              <p:tags r:id="rId15"/>
            </p:custDataLst>
          </p:nvPr>
        </p:nvSpPr>
        <p:spPr>
          <a:xfrm>
            <a:off x="6402136" y="1214318"/>
            <a:ext cx="2018996" cy="3196194"/>
          </a:xfrm>
          <a:custGeom>
            <a:avLst/>
            <a:gdLst>
              <a:gd name="connsiteX0" fmla="*/ 1628775 w 1628775"/>
              <a:gd name="connsiteY0" fmla="*/ 2409825 h 2571750"/>
              <a:gd name="connsiteX1" fmla="*/ 0 w 1628775"/>
              <a:gd name="connsiteY1" fmla="*/ 2571750 h 2571750"/>
              <a:gd name="connsiteX2" fmla="*/ 0 w 1628775"/>
              <a:gd name="connsiteY2" fmla="*/ 0 h 2571750"/>
              <a:gd name="connsiteX3" fmla="*/ 1628775 w 1628775"/>
              <a:gd name="connsiteY3" fmla="*/ 180975 h 2571750"/>
            </a:gdLst>
            <a:ahLst/>
            <a:cxnLst>
              <a:cxn ang="0">
                <a:pos x="connsiteX0" y="connsiteY0"/>
              </a:cxn>
              <a:cxn ang="0">
                <a:pos x="connsiteX1" y="connsiteY1"/>
              </a:cxn>
              <a:cxn ang="0">
                <a:pos x="connsiteX2" y="connsiteY2"/>
              </a:cxn>
              <a:cxn ang="0">
                <a:pos x="connsiteX3" y="connsiteY3"/>
              </a:cxn>
            </a:cxnLst>
            <a:rect l="l" t="t" r="r" b="b"/>
            <a:pathLst>
              <a:path w="1628775" h="2571750">
                <a:moveTo>
                  <a:pt x="1628775" y="2409825"/>
                </a:moveTo>
                <a:lnTo>
                  <a:pt x="0" y="2571750"/>
                </a:lnTo>
                <a:lnTo>
                  <a:pt x="0" y="0"/>
                </a:lnTo>
                <a:lnTo>
                  <a:pt x="1628775" y="180975"/>
                </a:lnTo>
                <a:close/>
              </a:path>
            </a:pathLst>
          </a:custGeom>
          <a:solidFill>
            <a:srgbClr val="FFFFFF">
              <a:alpha val="15000"/>
            </a:srgbClr>
          </a:soli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30" name="文本框 29"/>
          <p:cNvSpPr txBox="1"/>
          <p:nvPr>
            <p:custDataLst>
              <p:tags r:id="rId16"/>
            </p:custDataLst>
          </p:nvPr>
        </p:nvSpPr>
        <p:spPr>
          <a:xfrm>
            <a:off x="6570345" y="1630680"/>
            <a:ext cx="1863090" cy="2638425"/>
          </a:xfrm>
          <a:prstGeom prst="rect">
            <a:avLst/>
          </a:prstGeom>
          <a:noFill/>
        </p:spPr>
        <p:txBody>
          <a:bodyPr wrap="square" lIns="0" tIns="0" rIns="0" bIns="0" rtlCol="0">
            <a:noAutofit/>
          </a:bodyPr>
          <a:lstStyle/>
          <a:p>
            <a:pPr indent="0" algn="l">
              <a:lnSpc>
                <a:spcPct val="120000"/>
              </a:lnSpc>
              <a:spcBef>
                <a:spcPts val="0"/>
              </a:spcBef>
              <a:spcAft>
                <a:spcPts val="0"/>
              </a:spcAft>
              <a:buClr>
                <a:schemeClr val="accent1">
                  <a:lumMod val="60000"/>
                  <a:lumOff val="40000"/>
                </a:schemeClr>
              </a:buClr>
              <a:buSzPct val="75000"/>
              <a:buFont typeface="Wingdings" panose="05000000000000000000" pitchFamily="2" charset="2"/>
              <a:buNone/>
            </a:pPr>
            <a:r>
              <a:rPr lang="en-US" altLang="zh-CN" sz="1600" spc="115" dirty="0">
                <a:solidFill>
                  <a:srgbClr val="000000"/>
                </a:solidFill>
                <a:effectLst/>
                <a:latin typeface="+mn-ea"/>
                <a:cs typeface="+mn-ea"/>
              </a:rPr>
              <a:t> </a:t>
            </a:r>
            <a:r>
              <a:rPr lang="zh-CN" altLang="zh-CN" sz="1600" spc="115" dirty="0">
                <a:solidFill>
                  <a:srgbClr val="000000"/>
                </a:solidFill>
                <a:effectLst/>
                <a:latin typeface="微软雅黑" panose="020B0503020204020204" charset="-122"/>
                <a:ea typeface="微软雅黑" panose="020B0503020204020204" charset="-122"/>
                <a:cs typeface="微软雅黑" panose="020B0503020204020204" charset="-122"/>
              </a:rPr>
              <a:t>合同是具有法律效力的文书，所以格式要规范，条款要完备，文字要精确。金额数</a:t>
            </a:r>
            <a:r>
              <a:rPr lang="zh-CN" altLang="zh-CN" sz="1600" dirty="0">
                <a:solidFill>
                  <a:srgbClr val="000000"/>
                </a:solidFill>
                <a:effectLst/>
                <a:latin typeface="微软雅黑" panose="020B0503020204020204" charset="-122"/>
                <a:ea typeface="微软雅黑" panose="020B0503020204020204" charset="-122"/>
                <a:cs typeface="微软雅黑" panose="020B0503020204020204" charset="-122"/>
              </a:rPr>
              <a:t> </a:t>
            </a:r>
            <a:r>
              <a:rPr lang="zh-CN" altLang="zh-CN" sz="1600" spc="90" dirty="0">
                <a:solidFill>
                  <a:srgbClr val="000000"/>
                </a:solidFill>
                <a:effectLst/>
                <a:latin typeface="微软雅黑" panose="020B0503020204020204" charset="-122"/>
                <a:ea typeface="微软雅黑" panose="020B0503020204020204" charset="-122"/>
                <a:cs typeface="微软雅黑" panose="020B0503020204020204" charset="-122"/>
              </a:rPr>
              <a:t>字要用大写，如果出现修改，必须经由双方同意，并在改动处加盖公章。</a:t>
            </a:r>
            <a:endParaRPr lang="zh-CN" altLang="en-US" sz="1600" kern="0" spc="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2" name="文本框 31"/>
          <p:cNvSpPr txBox="1"/>
          <p:nvPr>
            <p:custDataLst>
              <p:tags r:id="rId17"/>
            </p:custDataLst>
          </p:nvPr>
        </p:nvSpPr>
        <p:spPr>
          <a:xfrm>
            <a:off x="6729616" y="1121288"/>
            <a:ext cx="1272599" cy="337833"/>
          </a:xfrm>
          <a:prstGeom prst="rect">
            <a:avLst/>
          </a:prstGeom>
          <a:noFill/>
        </p:spPr>
        <p:txBody>
          <a:bodyPr wrap="square" lIns="0" tIns="0" rIns="0" bIns="0" rtlCol="0">
            <a:noAutofit/>
          </a:bodyPr>
          <a:lstStyle/>
          <a:p>
            <a:r>
              <a:rPr lang="zh-CN" altLang="zh-CN" b="1" dirty="0">
                <a:solidFill>
                  <a:schemeClr val="accent1"/>
                </a:solidFill>
                <a:latin typeface="微软雅黑" panose="020B0503020204020204" charset="-122"/>
                <a:ea typeface="微软雅黑" panose="020B0503020204020204" charset="-122"/>
                <a:cs typeface="微软雅黑" panose="020B0503020204020204" charset="-122"/>
              </a:rPr>
              <a:t>格 式 规 范</a:t>
            </a:r>
            <a:endParaRPr lang="zh-CN" altLang="en-US"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61" name="任意多边形: 形状 60"/>
          <p:cNvSpPr/>
          <p:nvPr>
            <p:custDataLst>
              <p:tags r:id="rId18"/>
            </p:custDataLst>
          </p:nvPr>
        </p:nvSpPr>
        <p:spPr>
          <a:xfrm>
            <a:off x="8921988" y="1223109"/>
            <a:ext cx="2118174" cy="3675622"/>
          </a:xfrm>
          <a:custGeom>
            <a:avLst/>
            <a:gdLst>
              <a:gd name="connsiteX0" fmla="*/ 1708785 w 1708784"/>
              <a:gd name="connsiteY0" fmla="*/ 2771585 h 2957512"/>
              <a:gd name="connsiteX1" fmla="*/ 0 w 1708784"/>
              <a:gd name="connsiteY1" fmla="*/ 2957513 h 2957512"/>
              <a:gd name="connsiteX2" fmla="*/ 0 w 1708784"/>
              <a:gd name="connsiteY2" fmla="*/ 0 h 2957512"/>
              <a:gd name="connsiteX3" fmla="*/ 1708785 w 1708784"/>
              <a:gd name="connsiteY3" fmla="*/ 212503 h 2957512"/>
            </a:gdLst>
            <a:ahLst/>
            <a:cxnLst>
              <a:cxn ang="0">
                <a:pos x="connsiteX0" y="connsiteY0"/>
              </a:cxn>
              <a:cxn ang="0">
                <a:pos x="connsiteX1" y="connsiteY1"/>
              </a:cxn>
              <a:cxn ang="0">
                <a:pos x="connsiteX2" y="connsiteY2"/>
              </a:cxn>
              <a:cxn ang="0">
                <a:pos x="connsiteX3" y="connsiteY3"/>
              </a:cxn>
            </a:cxnLst>
            <a:rect l="l" t="t" r="r" b="b"/>
            <a:pathLst>
              <a:path w="1708784" h="2957512">
                <a:moveTo>
                  <a:pt x="1708785" y="2771585"/>
                </a:moveTo>
                <a:lnTo>
                  <a:pt x="0" y="2957513"/>
                </a:lnTo>
                <a:lnTo>
                  <a:pt x="0" y="0"/>
                </a:lnTo>
                <a:lnTo>
                  <a:pt x="1708785" y="212503"/>
                </a:lnTo>
                <a:close/>
              </a:path>
            </a:pathLst>
          </a:custGeom>
          <a:noFill/>
          <a:ln w="9525" cap="flat">
            <a:solidFill>
              <a:schemeClr val="accent2">
                <a:lumMod val="60000"/>
                <a:lumOff val="40000"/>
                <a:alpha val="80000"/>
              </a:schemeClr>
            </a:solidFill>
            <a:prstDash val="solid"/>
            <a:miter/>
          </a:ln>
        </p:spPr>
        <p:txBody>
          <a:bodyPr rtlCol="0" anchor="ctr"/>
          <a:lstStyle/>
          <a:p>
            <a:endParaRPr lang="zh-CN" altLang="en-US">
              <a:solidFill>
                <a:schemeClr val="tx1"/>
              </a:solidFill>
            </a:endParaRPr>
          </a:p>
        </p:txBody>
      </p:sp>
      <p:sp>
        <p:nvSpPr>
          <p:cNvPr id="63" name="任意多边形: 形状 62"/>
          <p:cNvSpPr/>
          <p:nvPr>
            <p:custDataLst>
              <p:tags r:id="rId19"/>
            </p:custDataLst>
          </p:nvPr>
        </p:nvSpPr>
        <p:spPr>
          <a:xfrm>
            <a:off x="9153349" y="1462822"/>
            <a:ext cx="2018996" cy="3196194"/>
          </a:xfrm>
          <a:custGeom>
            <a:avLst/>
            <a:gdLst>
              <a:gd name="connsiteX0" fmla="*/ 1628775 w 1628775"/>
              <a:gd name="connsiteY0" fmla="*/ 2409825 h 2571750"/>
              <a:gd name="connsiteX1" fmla="*/ 0 w 1628775"/>
              <a:gd name="connsiteY1" fmla="*/ 2571750 h 2571750"/>
              <a:gd name="connsiteX2" fmla="*/ 0 w 1628775"/>
              <a:gd name="connsiteY2" fmla="*/ 0 h 2571750"/>
              <a:gd name="connsiteX3" fmla="*/ 1628775 w 1628775"/>
              <a:gd name="connsiteY3" fmla="*/ 180975 h 2571750"/>
            </a:gdLst>
            <a:ahLst/>
            <a:cxnLst>
              <a:cxn ang="0">
                <a:pos x="connsiteX0" y="connsiteY0"/>
              </a:cxn>
              <a:cxn ang="0">
                <a:pos x="connsiteX1" y="connsiteY1"/>
              </a:cxn>
              <a:cxn ang="0">
                <a:pos x="connsiteX2" y="connsiteY2"/>
              </a:cxn>
              <a:cxn ang="0">
                <a:pos x="connsiteX3" y="connsiteY3"/>
              </a:cxn>
            </a:cxnLst>
            <a:rect l="l" t="t" r="r" b="b"/>
            <a:pathLst>
              <a:path w="1628775" h="2571750">
                <a:moveTo>
                  <a:pt x="1628775" y="2409825"/>
                </a:moveTo>
                <a:lnTo>
                  <a:pt x="0" y="2571750"/>
                </a:lnTo>
                <a:lnTo>
                  <a:pt x="0" y="0"/>
                </a:lnTo>
                <a:lnTo>
                  <a:pt x="1628775" y="180975"/>
                </a:lnTo>
                <a:close/>
              </a:path>
            </a:pathLst>
          </a:custGeom>
          <a:solidFill>
            <a:schemeClr val="bg2"/>
          </a:solidFill>
          <a:ln w="9525" cap="flat">
            <a:noFill/>
            <a:prstDash val="solid"/>
            <a:miter/>
          </a:ln>
          <a:effectLst>
            <a:outerShdw blurRad="152400" dist="38100" dir="8100000" algn="tr" rotWithShape="0">
              <a:schemeClr val="accent2">
                <a:alpha val="1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62" name="任意多边形: 形状 61"/>
          <p:cNvSpPr/>
          <p:nvPr>
            <p:custDataLst>
              <p:tags r:id="rId20"/>
            </p:custDataLst>
          </p:nvPr>
        </p:nvSpPr>
        <p:spPr>
          <a:xfrm>
            <a:off x="9153349" y="1462823"/>
            <a:ext cx="2018996" cy="3196194"/>
          </a:xfrm>
          <a:custGeom>
            <a:avLst/>
            <a:gdLst>
              <a:gd name="connsiteX0" fmla="*/ 1628775 w 1628775"/>
              <a:gd name="connsiteY0" fmla="*/ 2409825 h 2571750"/>
              <a:gd name="connsiteX1" fmla="*/ 0 w 1628775"/>
              <a:gd name="connsiteY1" fmla="*/ 2571750 h 2571750"/>
              <a:gd name="connsiteX2" fmla="*/ 0 w 1628775"/>
              <a:gd name="connsiteY2" fmla="*/ 0 h 2571750"/>
              <a:gd name="connsiteX3" fmla="*/ 1628775 w 1628775"/>
              <a:gd name="connsiteY3" fmla="*/ 180975 h 2571750"/>
            </a:gdLst>
            <a:ahLst/>
            <a:cxnLst>
              <a:cxn ang="0">
                <a:pos x="connsiteX0" y="connsiteY0"/>
              </a:cxn>
              <a:cxn ang="0">
                <a:pos x="connsiteX1" y="connsiteY1"/>
              </a:cxn>
              <a:cxn ang="0">
                <a:pos x="connsiteX2" y="connsiteY2"/>
              </a:cxn>
              <a:cxn ang="0">
                <a:pos x="connsiteX3" y="connsiteY3"/>
              </a:cxn>
            </a:cxnLst>
            <a:rect l="l" t="t" r="r" b="b"/>
            <a:pathLst>
              <a:path w="1628775" h="2571750">
                <a:moveTo>
                  <a:pt x="1628775" y="2409825"/>
                </a:moveTo>
                <a:lnTo>
                  <a:pt x="0" y="2571750"/>
                </a:lnTo>
                <a:lnTo>
                  <a:pt x="0" y="0"/>
                </a:lnTo>
                <a:lnTo>
                  <a:pt x="1628775" y="180975"/>
                </a:lnTo>
                <a:close/>
              </a:path>
            </a:pathLst>
          </a:custGeom>
          <a:solidFill>
            <a:srgbClr val="FFFFFF">
              <a:alpha val="15000"/>
            </a:srgbClr>
          </a:soli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64" name="文本框 63"/>
          <p:cNvSpPr txBox="1"/>
          <p:nvPr>
            <p:custDataLst>
              <p:tags r:id="rId21"/>
            </p:custDataLst>
          </p:nvPr>
        </p:nvSpPr>
        <p:spPr>
          <a:xfrm>
            <a:off x="9021642" y="2142837"/>
            <a:ext cx="1988471" cy="2054860"/>
          </a:xfrm>
          <a:prstGeom prst="rect">
            <a:avLst/>
          </a:prstGeom>
          <a:noFill/>
        </p:spPr>
        <p:txBody>
          <a:bodyPr wrap="square" lIns="0" tIns="0" rIns="0" bIns="0" rtlCol="0">
            <a:noAutofit/>
          </a:bodyPr>
          <a:lstStyle/>
          <a:p>
            <a:pPr marL="285115" eaLnBrk="0">
              <a:lnSpc>
                <a:spcPct val="120000"/>
              </a:lnSpc>
              <a:spcBef>
                <a:spcPts val="880"/>
              </a:spcBef>
              <a:spcAft>
                <a:spcPts val="0"/>
              </a:spcAft>
            </a:pPr>
            <a:r>
              <a:rPr lang="zh-CN" altLang="zh-CN" sz="1600" spc="85" dirty="0">
                <a:solidFill>
                  <a:srgbClr val="000000"/>
                </a:solidFill>
                <a:effectLst/>
                <a:latin typeface="微软雅黑" panose="020B0503020204020204" charset="-122"/>
                <a:ea typeface="微软雅黑" panose="020B0503020204020204" charset="-122"/>
                <a:cs typeface="宋体" panose="02010600030101010101" pitchFamily="2" charset="-122"/>
              </a:rPr>
              <a:t>合同语言须准确、周密，以防止产生歧义，造成不必要的纠纷。</a:t>
            </a:r>
            <a:endParaRPr lang="zh-CN" altLang="zh-CN" sz="1600" dirty="0">
              <a:solidFill>
                <a:srgbClr val="000000"/>
              </a:solidFill>
              <a:effectLst/>
              <a:latin typeface="微软雅黑" panose="020B0503020204020204" charset="-122"/>
              <a:ea typeface="微软雅黑" panose="020B0503020204020204" charset="-122"/>
            </a:endParaRPr>
          </a:p>
        </p:txBody>
      </p:sp>
      <p:sp>
        <p:nvSpPr>
          <p:cNvPr id="65" name="文本框 64"/>
          <p:cNvSpPr txBox="1"/>
          <p:nvPr>
            <p:custDataLst>
              <p:tags r:id="rId22"/>
            </p:custDataLst>
          </p:nvPr>
        </p:nvSpPr>
        <p:spPr>
          <a:xfrm>
            <a:off x="9446643" y="1770697"/>
            <a:ext cx="1272599" cy="337833"/>
          </a:xfrm>
          <a:prstGeom prst="rect">
            <a:avLst/>
          </a:prstGeom>
          <a:noFill/>
        </p:spPr>
        <p:txBody>
          <a:bodyPr wrap="square" lIns="0" tIns="0" rIns="0" bIns="0" rtlCol="0">
            <a:noAutofit/>
          </a:bodyPr>
          <a:lstStyle/>
          <a:p>
            <a:r>
              <a:rPr lang="zh-CN" altLang="zh-CN" b="1" dirty="0">
                <a:solidFill>
                  <a:schemeClr val="accent2"/>
                </a:solidFill>
                <a:latin typeface="微软雅黑" panose="020B0503020204020204" charset="-122"/>
                <a:ea typeface="微软雅黑" panose="020B0503020204020204" charset="-122"/>
                <a:cs typeface="微软雅黑" panose="020B0503020204020204" charset="-122"/>
              </a:rPr>
              <a:t>语 言 准 确</a:t>
            </a:r>
            <a:endParaRPr lang="zh-CN" altLang="en-US" b="1" dirty="0">
              <a:solidFill>
                <a:schemeClr val="accent2"/>
              </a:solidFill>
              <a:latin typeface="微软雅黑" panose="020B0503020204020204" charset="-122"/>
              <a:ea typeface="微软雅黑" panose="020B0503020204020204" charset="-122"/>
              <a:cs typeface="微软雅黑" panose="020B0503020204020204" charset="-122"/>
            </a:endParaRPr>
          </a:p>
        </p:txBody>
      </p:sp>
      <p:pic>
        <p:nvPicPr>
          <p:cNvPr id="6" name="https://img8.file.cache.docer.com/storage/1733193788321381100/ebb55943820cd9b7e627b3a5316f50bc.png" descr="彩色文件夹堆叠"/>
          <p:cNvPicPr>
            <a:picLocks noChangeAspect="1"/>
          </p:cNvPicPr>
          <p:nvPr/>
        </p:nvPicPr>
        <p:blipFill>
          <a:blip r:embed="rId23"/>
          <a:stretch>
            <a:fillRect/>
          </a:stretch>
        </p:blipFill>
        <p:spPr>
          <a:xfrm>
            <a:off x="9553987" y="5245484"/>
            <a:ext cx="1057910" cy="1133475"/>
          </a:xfrm>
          <a:prstGeom prst="rect">
            <a:avLst/>
          </a:prstGeom>
        </p:spPr>
      </p:pic>
    </p:spTree>
    <p:custDataLst>
      <p:tags r:id="rId24"/>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672350" y="2330585"/>
            <a:ext cx="11018981" cy="3559175"/>
          </a:xfrm>
          <a:prstGeom prst="rect">
            <a:avLst/>
          </a:prstGeom>
          <a:noFill/>
        </p:spPr>
        <p:txBody>
          <a:bodyPr wrap="square" rtlCol="0" anchor="ctr" anchorCtr="0">
            <a:noAutofit/>
          </a:bodyPr>
          <a:lstStyle/>
          <a:p>
            <a:pPr marL="316865" eaLnBrk="0">
              <a:lnSpc>
                <a:spcPct val="91000"/>
              </a:lnSpc>
              <a:spcBef>
                <a:spcPts val="795"/>
              </a:spcBef>
            </a:pPr>
            <a:r>
              <a:rPr lang="zh-CN" altLang="zh-CN" sz="2400" b="1" spc="40" dirty="0">
                <a:effectLst/>
                <a:latin typeface="微软雅黑" panose="020B0503020204020204" charset="-122"/>
                <a:ea typeface="微软雅黑" panose="020B0503020204020204" charset="-122"/>
                <a:cs typeface="仿宋" panose="02010609060101010101" pitchFamily="49" charset="-122"/>
              </a:rPr>
              <a:t>根据所学知识，判断下面哪些情形中合同已经成立，并说明理由。</a:t>
            </a:r>
            <a:endParaRPr lang="zh-CN" altLang="zh-CN" sz="2800" b="1" dirty="0">
              <a:effectLst/>
              <a:latin typeface="Arial" panose="020B0604020202020204" pitchFamily="34" charset="0"/>
              <a:ea typeface="Arial" panose="020B0604020202020204" pitchFamily="34" charset="0"/>
            </a:endParaRPr>
          </a:p>
          <a:p>
            <a:pPr marL="63500" marR="834390" indent="253365" eaLnBrk="0">
              <a:lnSpc>
                <a:spcPct val="126000"/>
              </a:lnSpc>
              <a:spcBef>
                <a:spcPts val="355"/>
              </a:spcBef>
            </a:pPr>
            <a:r>
              <a:rPr lang="en-US" altLang="zh-CN" sz="1800" spc="95" dirty="0">
                <a:solidFill>
                  <a:srgbClr val="000000"/>
                </a:solidFill>
                <a:effectLst/>
                <a:latin typeface="微软雅黑" panose="020B0503020204020204" charset="-122"/>
                <a:ea typeface="微软雅黑" panose="020B0503020204020204" charset="-122"/>
                <a:cs typeface="微软雅黑" panose="020B0503020204020204" charset="-122"/>
              </a:rPr>
              <a:t>1.</a:t>
            </a:r>
            <a:r>
              <a:rPr lang="en-US" altLang="zh-CN" sz="1800" spc="-205" dirty="0">
                <a:solidFill>
                  <a:srgbClr val="000000"/>
                </a:solidFill>
                <a:effectLst/>
                <a:latin typeface="微软雅黑" panose="020B0503020204020204" charset="-122"/>
                <a:ea typeface="微软雅黑" panose="020B0503020204020204" charset="-122"/>
                <a:cs typeface="微软雅黑" panose="020B0503020204020204" charset="-122"/>
              </a:rPr>
              <a:t> </a:t>
            </a:r>
            <a:r>
              <a:rPr lang="en-US" altLang="zh-CN" sz="1800" spc="95"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altLang="zh-CN" sz="1800" spc="95" dirty="0">
                <a:solidFill>
                  <a:srgbClr val="000000"/>
                </a:solidFill>
                <a:effectLst/>
                <a:latin typeface="微软雅黑" panose="020B0503020204020204" charset="-122"/>
                <a:ea typeface="微软雅黑" panose="020B0503020204020204" charset="-122"/>
                <a:cs typeface="微软雅黑" panose="020B0503020204020204" charset="-122"/>
              </a:rPr>
              <a:t>计算机公司与某销售公司签订了销售</a:t>
            </a:r>
            <a:r>
              <a:rPr lang="en-US" altLang="zh-CN" sz="1800" spc="95" dirty="0">
                <a:solidFill>
                  <a:srgbClr val="000000"/>
                </a:solidFill>
                <a:effectLst/>
                <a:latin typeface="微软雅黑" panose="020B0503020204020204" charset="-122"/>
                <a:ea typeface="微软雅黑" panose="020B0503020204020204" charset="-122"/>
                <a:cs typeface="微软雅黑" panose="020B0503020204020204" charset="-122"/>
              </a:rPr>
              <a:t>5</a:t>
            </a:r>
            <a:r>
              <a:rPr lang="en-US" altLang="zh-CN" sz="1800" spc="90" dirty="0">
                <a:solidFill>
                  <a:srgbClr val="000000"/>
                </a:solidFill>
                <a:effectLst/>
                <a:latin typeface="微软雅黑" panose="020B0503020204020204" charset="-122"/>
                <a:ea typeface="微软雅黑" panose="020B0503020204020204" charset="-122"/>
                <a:cs typeface="微软雅黑" panose="020B0503020204020204" charset="-122"/>
              </a:rPr>
              <a:t>00</a:t>
            </a:r>
            <a:r>
              <a:rPr lang="zh-CN" altLang="zh-CN" sz="1800" spc="90" dirty="0">
                <a:solidFill>
                  <a:srgbClr val="000000"/>
                </a:solidFill>
                <a:effectLst/>
                <a:latin typeface="微软雅黑" panose="020B0503020204020204" charset="-122"/>
                <a:ea typeface="微软雅黑" panose="020B0503020204020204" charset="-122"/>
                <a:cs typeface="微软雅黑" panose="020B0503020204020204" charset="-122"/>
              </a:rPr>
              <a:t>台</a:t>
            </a:r>
            <a:r>
              <a:rPr lang="en-US" altLang="zh-CN" sz="1800" spc="9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altLang="zh-CN" sz="1800" spc="90" dirty="0">
                <a:solidFill>
                  <a:srgbClr val="000000"/>
                </a:solidFill>
                <a:effectLst/>
                <a:latin typeface="微软雅黑" panose="020B0503020204020204" charset="-122"/>
                <a:ea typeface="微软雅黑" panose="020B0503020204020204" charset="-122"/>
                <a:cs typeface="微软雅黑" panose="020B0503020204020204" charset="-122"/>
              </a:rPr>
              <a:t>计算机的合同，双方就</a:t>
            </a:r>
            <a:r>
              <a:rPr lang="zh-CN" altLang="zh-CN" sz="1800" spc="60" dirty="0">
                <a:solidFill>
                  <a:srgbClr val="000000"/>
                </a:solidFill>
                <a:effectLst/>
                <a:latin typeface="微软雅黑" panose="020B0503020204020204" charset="-122"/>
                <a:ea typeface="微软雅黑" panose="020B0503020204020204" charset="-122"/>
                <a:cs typeface="微软雅黑" panose="020B0503020204020204" charset="-122"/>
              </a:rPr>
              <a:t>合同的全部条款都已经协商完毕，打印好后各执一份，但没有签字盖章。不久</a:t>
            </a:r>
            <a:r>
              <a:rPr lang="en-US" altLang="zh-CN" sz="1800" spc="6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altLang="zh-CN" sz="1800" spc="60" dirty="0">
                <a:solidFill>
                  <a:srgbClr val="000000"/>
                </a:solidFill>
                <a:effectLst/>
                <a:latin typeface="微软雅黑" panose="020B0503020204020204" charset="-122"/>
                <a:ea typeface="微软雅黑" panose="020B0503020204020204" charset="-122"/>
                <a:cs typeface="微软雅黑" panose="020B0503020204020204" charset="-122"/>
              </a:rPr>
              <a:t>计算</a:t>
            </a:r>
            <a:r>
              <a:rPr lang="zh-CN" altLang="zh-CN" sz="1800" spc="75" dirty="0">
                <a:solidFill>
                  <a:srgbClr val="000000"/>
                </a:solidFill>
                <a:effectLst/>
                <a:latin typeface="微软雅黑" panose="020B0503020204020204" charset="-122"/>
                <a:ea typeface="微软雅黑" panose="020B0503020204020204" charset="-122"/>
                <a:cs typeface="微软雅黑" panose="020B0503020204020204" charset="-122"/>
              </a:rPr>
              <a:t>机公司便将</a:t>
            </a:r>
            <a:r>
              <a:rPr lang="en-US" altLang="zh-CN" sz="1800" spc="75" dirty="0">
                <a:solidFill>
                  <a:srgbClr val="000000"/>
                </a:solidFill>
                <a:effectLst/>
                <a:latin typeface="微软雅黑" panose="020B0503020204020204" charset="-122"/>
                <a:ea typeface="微软雅黑" panose="020B0503020204020204" charset="-122"/>
                <a:cs typeface="微软雅黑" panose="020B0503020204020204" charset="-122"/>
              </a:rPr>
              <a:t>500</a:t>
            </a:r>
            <a:r>
              <a:rPr lang="zh-CN" altLang="zh-CN" sz="1800" spc="75" dirty="0">
                <a:solidFill>
                  <a:srgbClr val="000000"/>
                </a:solidFill>
                <a:effectLst/>
                <a:latin typeface="微软雅黑" panose="020B0503020204020204" charset="-122"/>
                <a:ea typeface="微软雅黑" panose="020B0503020204020204" charset="-122"/>
                <a:cs typeface="微软雅黑" panose="020B0503020204020204" charset="-122"/>
              </a:rPr>
              <a:t>台</a:t>
            </a:r>
            <a:r>
              <a:rPr lang="en-US" altLang="zh-CN" sz="1800" spc="75"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altLang="zh-CN" sz="1800" spc="75" dirty="0">
                <a:solidFill>
                  <a:srgbClr val="000000"/>
                </a:solidFill>
                <a:effectLst/>
                <a:latin typeface="微软雅黑" panose="020B0503020204020204" charset="-122"/>
                <a:ea typeface="微软雅黑" panose="020B0503020204020204" charset="-122"/>
                <a:cs typeface="微软雅黑" panose="020B0503020204020204" charset="-122"/>
              </a:rPr>
              <a:t>计算机运送到了该销售公司，该公</a:t>
            </a:r>
            <a:r>
              <a:rPr lang="zh-CN" altLang="zh-CN" sz="1800" spc="70" dirty="0">
                <a:solidFill>
                  <a:srgbClr val="000000"/>
                </a:solidFill>
                <a:effectLst/>
                <a:latin typeface="微软雅黑" panose="020B0503020204020204" charset="-122"/>
                <a:ea typeface="微软雅黑" panose="020B0503020204020204" charset="-122"/>
                <a:cs typeface="微软雅黑" panose="020B0503020204020204" charset="-122"/>
              </a:rPr>
              <a:t>司全部接收。</a:t>
            </a:r>
            <a:endParaRPr lang="zh-CN" altLang="zh-CN" sz="1800" dirty="0">
              <a:solidFill>
                <a:srgbClr val="000000"/>
              </a:solidFill>
              <a:effectLst/>
              <a:latin typeface="微软雅黑" panose="020B0503020204020204" charset="-122"/>
              <a:ea typeface="微软雅黑" panose="020B0503020204020204" charset="-122"/>
              <a:cs typeface="微软雅黑" panose="020B0503020204020204" charset="-122"/>
            </a:endParaRPr>
          </a:p>
          <a:p>
            <a:pPr marL="63500" marR="832485" indent="253365" eaLnBrk="0">
              <a:lnSpc>
                <a:spcPct val="127000"/>
              </a:lnSpc>
              <a:spcBef>
                <a:spcPts val="20"/>
              </a:spcBef>
            </a:pPr>
            <a:r>
              <a:rPr lang="en-US" altLang="zh-CN" sz="1800" spc="90" dirty="0">
                <a:solidFill>
                  <a:srgbClr val="000000"/>
                </a:solidFill>
                <a:effectLst/>
                <a:latin typeface="微软雅黑" panose="020B0503020204020204" charset="-122"/>
                <a:ea typeface="微软雅黑" panose="020B0503020204020204" charset="-122"/>
                <a:cs typeface="微软雅黑" panose="020B0503020204020204" charset="-122"/>
              </a:rPr>
              <a:t>2.</a:t>
            </a:r>
            <a:r>
              <a:rPr lang="zh-CN" altLang="zh-CN" sz="1800" spc="90" dirty="0">
                <a:solidFill>
                  <a:srgbClr val="000000"/>
                </a:solidFill>
                <a:effectLst/>
                <a:latin typeface="微软雅黑" panose="020B0503020204020204" charset="-122"/>
                <a:ea typeface="微软雅黑" panose="020B0503020204020204" charset="-122"/>
                <a:cs typeface="微软雅黑" panose="020B0503020204020204" charset="-122"/>
              </a:rPr>
              <a:t>某超级市场发传真给某食品厂，上面写着</a:t>
            </a:r>
            <a:r>
              <a:rPr lang="en-US" altLang="zh-CN" sz="1800" spc="9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altLang="zh-CN" sz="1800" spc="90" dirty="0">
                <a:solidFill>
                  <a:srgbClr val="000000"/>
                </a:solidFill>
                <a:effectLst/>
                <a:latin typeface="微软雅黑" panose="020B0503020204020204" charset="-122"/>
                <a:ea typeface="微软雅黑" panose="020B0503020204020204" charset="-122"/>
                <a:cs typeface="微软雅黑" panose="020B0503020204020204" charset="-122"/>
              </a:rPr>
              <a:t>请速运</a:t>
            </a:r>
            <a:r>
              <a:rPr lang="en-US" altLang="zh-CN" sz="1800" spc="90" dirty="0">
                <a:solidFill>
                  <a:srgbClr val="000000"/>
                </a:solidFill>
                <a:effectLst/>
                <a:latin typeface="微软雅黑" panose="020B0503020204020204" charset="-122"/>
                <a:ea typeface="微软雅黑" panose="020B0503020204020204" charset="-122"/>
                <a:cs typeface="微软雅黑" panose="020B0503020204020204" charset="-122"/>
              </a:rPr>
              <a:t>20</a:t>
            </a:r>
            <a:r>
              <a:rPr lang="zh-CN" altLang="zh-CN" sz="1800" spc="90" dirty="0">
                <a:solidFill>
                  <a:srgbClr val="000000"/>
                </a:solidFill>
                <a:effectLst/>
                <a:latin typeface="微软雅黑" panose="020B0503020204020204" charset="-122"/>
                <a:ea typeface="微软雅黑" panose="020B0503020204020204" charset="-122"/>
                <a:cs typeface="微软雅黑" panose="020B0503020204020204" charset="-122"/>
              </a:rPr>
              <a:t>箱</a:t>
            </a:r>
            <a:r>
              <a:rPr lang="en-US" altLang="zh-CN" sz="1800" spc="9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altLang="zh-CN" sz="1800" spc="90" dirty="0">
                <a:solidFill>
                  <a:srgbClr val="000000"/>
                </a:solidFill>
                <a:effectLst/>
                <a:latin typeface="微软雅黑" panose="020B0503020204020204" charset="-122"/>
                <a:ea typeface="微软雅黑" panose="020B0503020204020204" charset="-122"/>
                <a:cs typeface="微软雅黑" panose="020B0503020204020204" charset="-122"/>
              </a:rPr>
              <a:t>牛肉味方便面来我</a:t>
            </a:r>
            <a:r>
              <a:rPr lang="zh-CN" altLang="zh-CN" sz="1800" spc="60" dirty="0">
                <a:solidFill>
                  <a:srgbClr val="000000"/>
                </a:solidFill>
                <a:effectLst/>
                <a:latin typeface="微软雅黑" panose="020B0503020204020204" charset="-122"/>
                <a:ea typeface="微软雅黑" panose="020B0503020204020204" charset="-122"/>
                <a:cs typeface="微软雅黑" panose="020B0503020204020204" charset="-122"/>
              </a:rPr>
              <a:t>市场</a:t>
            </a:r>
            <a:r>
              <a:rPr lang="en-US" altLang="zh-CN" sz="1800" spc="6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altLang="zh-CN" sz="1800" spc="60" dirty="0">
                <a:solidFill>
                  <a:srgbClr val="000000"/>
                </a:solidFill>
                <a:effectLst/>
                <a:latin typeface="微软雅黑" panose="020B0503020204020204" charset="-122"/>
                <a:ea typeface="微软雅黑" panose="020B0503020204020204" charset="-122"/>
                <a:cs typeface="微软雅黑" panose="020B0503020204020204" charset="-122"/>
              </a:rPr>
              <a:t>。该食品厂立即派车送去了</a:t>
            </a:r>
            <a:r>
              <a:rPr lang="en-US" altLang="zh-CN" sz="1800" spc="60" dirty="0">
                <a:solidFill>
                  <a:srgbClr val="000000"/>
                </a:solidFill>
                <a:effectLst/>
                <a:latin typeface="微软雅黑" panose="020B0503020204020204" charset="-122"/>
                <a:ea typeface="微软雅黑" panose="020B0503020204020204" charset="-122"/>
                <a:cs typeface="微软雅黑" panose="020B0503020204020204" charset="-122"/>
              </a:rPr>
              <a:t>30</a:t>
            </a:r>
            <a:r>
              <a:rPr lang="zh-CN" altLang="zh-CN" sz="1800" spc="60" dirty="0">
                <a:solidFill>
                  <a:srgbClr val="000000"/>
                </a:solidFill>
                <a:effectLst/>
                <a:latin typeface="微软雅黑" panose="020B0503020204020204" charset="-122"/>
                <a:ea typeface="微软雅黑" panose="020B0503020204020204" charset="-122"/>
                <a:cs typeface="微软雅黑" panose="020B0503020204020204" charset="-122"/>
              </a:rPr>
              <a:t>箱</a:t>
            </a:r>
            <a:r>
              <a:rPr lang="en-US" altLang="zh-CN" sz="1800" spc="6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altLang="zh-CN" sz="1800" spc="60" dirty="0">
                <a:solidFill>
                  <a:srgbClr val="000000"/>
                </a:solidFill>
                <a:effectLst/>
                <a:latin typeface="微软雅黑" panose="020B0503020204020204" charset="-122"/>
                <a:ea typeface="微软雅黑" panose="020B0503020204020204" charset="-122"/>
                <a:cs typeface="微软雅黑" panose="020B0503020204020204" charset="-122"/>
              </a:rPr>
              <a:t>牛肉</a:t>
            </a:r>
            <a:r>
              <a:rPr lang="zh-CN" altLang="zh-CN" sz="1800" spc="55" dirty="0">
                <a:solidFill>
                  <a:srgbClr val="000000"/>
                </a:solidFill>
                <a:effectLst/>
                <a:latin typeface="微软雅黑" panose="020B0503020204020204" charset="-122"/>
                <a:ea typeface="微软雅黑" panose="020B0503020204020204" charset="-122"/>
                <a:cs typeface="微软雅黑" panose="020B0503020204020204" charset="-122"/>
              </a:rPr>
              <a:t>味方便面。</a:t>
            </a:r>
            <a:endParaRPr lang="zh-CN" altLang="zh-CN" sz="1800" dirty="0">
              <a:solidFill>
                <a:srgbClr val="000000"/>
              </a:solidFill>
              <a:effectLst/>
              <a:latin typeface="微软雅黑" panose="020B0503020204020204" charset="-122"/>
              <a:ea typeface="微软雅黑" panose="020B0503020204020204" charset="-122"/>
              <a:cs typeface="微软雅黑" panose="020B0503020204020204" charset="-122"/>
            </a:endParaRPr>
          </a:p>
          <a:p>
            <a:pPr indent="316865" eaLnBrk="0">
              <a:lnSpc>
                <a:spcPct val="125000"/>
              </a:lnSpc>
              <a:spcBef>
                <a:spcPts val="10"/>
              </a:spcBef>
            </a:pPr>
            <a:r>
              <a:rPr lang="en-US" altLang="zh-CN" sz="1800" spc="55" dirty="0">
                <a:solidFill>
                  <a:srgbClr val="000000"/>
                </a:solidFill>
                <a:effectLst/>
                <a:latin typeface="微软雅黑" panose="020B0503020204020204" charset="-122"/>
                <a:ea typeface="微软雅黑" panose="020B0503020204020204" charset="-122"/>
                <a:cs typeface="微软雅黑" panose="020B0503020204020204" charset="-122"/>
              </a:rPr>
              <a:t>3.</a:t>
            </a:r>
            <a:r>
              <a:rPr lang="zh-CN" altLang="zh-CN" sz="1800" spc="55" dirty="0">
                <a:solidFill>
                  <a:srgbClr val="000000"/>
                </a:solidFill>
                <a:effectLst/>
                <a:latin typeface="微软雅黑" panose="020B0503020204020204" charset="-122"/>
                <a:ea typeface="微软雅黑" panose="020B0503020204020204" charset="-122"/>
                <a:cs typeface="微软雅黑" panose="020B0503020204020204" charset="-122"/>
              </a:rPr>
              <a:t>郭某打电话给马某说：</a:t>
            </a:r>
            <a:r>
              <a:rPr lang="en-US" altLang="zh-CN" sz="1800" spc="55"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altLang="zh-CN" sz="1800" spc="55" dirty="0">
                <a:solidFill>
                  <a:srgbClr val="000000"/>
                </a:solidFill>
                <a:effectLst/>
                <a:latin typeface="微软雅黑" panose="020B0503020204020204" charset="-122"/>
                <a:ea typeface="微软雅黑" panose="020B0503020204020204" charset="-122"/>
                <a:cs typeface="微软雅黑" panose="020B0503020204020204" charset="-122"/>
              </a:rPr>
              <a:t>昨天你想买的那颗珍珠我决定卖给你了，价格</a:t>
            </a:r>
            <a:r>
              <a:rPr lang="en-US" altLang="zh-CN" sz="1800" spc="55" dirty="0">
                <a:solidFill>
                  <a:srgbClr val="000000"/>
                </a:solidFill>
                <a:effectLst/>
                <a:latin typeface="微软雅黑" panose="020B0503020204020204" charset="-122"/>
                <a:ea typeface="微软雅黑" panose="020B0503020204020204" charset="-122"/>
                <a:cs typeface="微软雅黑" panose="020B0503020204020204" charset="-122"/>
              </a:rPr>
              <a:t>8000</a:t>
            </a:r>
            <a:r>
              <a:rPr lang="zh-CN" altLang="zh-CN" sz="1800" spc="55" dirty="0">
                <a:solidFill>
                  <a:srgbClr val="000000"/>
                </a:solidFill>
                <a:effectLst/>
                <a:latin typeface="微软雅黑" panose="020B0503020204020204" charset="-122"/>
                <a:ea typeface="微软雅黑" panose="020B0503020204020204" charset="-122"/>
                <a:cs typeface="微软雅黑" panose="020B0503020204020204" charset="-122"/>
              </a:rPr>
              <a:t>元。</a:t>
            </a:r>
            <a:r>
              <a:rPr lang="en-US" altLang="zh-CN" sz="1800" spc="55" dirty="0">
                <a:solidFill>
                  <a:srgbClr val="000000"/>
                </a:solidFill>
                <a:effectLst/>
                <a:latin typeface="微软雅黑" panose="020B0503020204020204" charset="-122"/>
                <a:ea typeface="微软雅黑" panose="020B0503020204020204" charset="-122"/>
                <a:cs typeface="微软雅黑" panose="020B0503020204020204" charset="-122"/>
              </a:rPr>
              <a:t>”</a:t>
            </a:r>
            <a:r>
              <a:rPr lang="en-US" altLang="zh-CN" sz="1800" spc="70" dirty="0">
                <a:solidFill>
                  <a:srgbClr val="000000"/>
                </a:solidFill>
                <a:effectLst/>
                <a:latin typeface="微软雅黑" panose="020B0503020204020204" charset="-122"/>
                <a:ea typeface="微软雅黑" panose="020B0503020204020204" charset="-122"/>
                <a:cs typeface="微软雅黑" panose="020B0503020204020204" charset="-122"/>
              </a:rPr>
              <a:t> </a:t>
            </a:r>
            <a:r>
              <a:rPr lang="zh-CN" altLang="zh-CN" sz="1800" spc="30" dirty="0">
                <a:solidFill>
                  <a:srgbClr val="000000"/>
                </a:solidFill>
                <a:effectLst/>
                <a:latin typeface="微软雅黑" panose="020B0503020204020204" charset="-122"/>
                <a:ea typeface="微软雅黑" panose="020B0503020204020204" charset="-122"/>
                <a:cs typeface="微软雅黑" panose="020B0503020204020204" charset="-122"/>
              </a:rPr>
              <a:t>马某说：</a:t>
            </a:r>
            <a:r>
              <a:rPr lang="en-US" altLang="zh-CN" sz="1800" spc="3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altLang="zh-CN" sz="1800" spc="30" dirty="0">
                <a:solidFill>
                  <a:srgbClr val="000000"/>
                </a:solidFill>
                <a:effectLst/>
                <a:latin typeface="微软雅黑" panose="020B0503020204020204" charset="-122"/>
                <a:ea typeface="微软雅黑" panose="020B0503020204020204" charset="-122"/>
                <a:cs typeface="微软雅黑" panose="020B0503020204020204" charset="-122"/>
              </a:rPr>
              <a:t>我要和我老婆商量一下，明天给你答复。</a:t>
            </a:r>
            <a:r>
              <a:rPr lang="en-US" altLang="zh-CN" sz="1800" spc="3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altLang="zh-CN" sz="1800" spc="30" dirty="0">
                <a:solidFill>
                  <a:srgbClr val="000000"/>
                </a:solidFill>
                <a:effectLst/>
                <a:latin typeface="微软雅黑" panose="020B0503020204020204" charset="-122"/>
                <a:ea typeface="微软雅黑" panose="020B0503020204020204" charset="-122"/>
                <a:cs typeface="微软雅黑" panose="020B0503020204020204" charset="-122"/>
              </a:rPr>
              <a:t>第二天，马某发电子邮件给郭某说：</a:t>
            </a:r>
            <a:r>
              <a:rPr lang="en-US" altLang="zh-CN" sz="1800" spc="30" dirty="0">
                <a:solidFill>
                  <a:srgbClr val="000000"/>
                </a:solidFill>
                <a:effectLst/>
                <a:latin typeface="微软雅黑" panose="020B0503020204020204" charset="-122"/>
                <a:ea typeface="微软雅黑" panose="020B0503020204020204" charset="-122"/>
                <a:cs typeface="微软雅黑" panose="020B0503020204020204" charset="-122"/>
              </a:rPr>
              <a:t>”</a:t>
            </a:r>
            <a:r>
              <a:rPr lang="zh-CN" altLang="zh-CN" sz="1800" spc="70" dirty="0">
                <a:solidFill>
                  <a:srgbClr val="000000"/>
                </a:solidFill>
                <a:effectLst/>
                <a:latin typeface="微软雅黑" panose="020B0503020204020204" charset="-122"/>
                <a:ea typeface="微软雅黑" panose="020B0503020204020204" charset="-122"/>
                <a:cs typeface="微软雅黑" panose="020B0503020204020204" charset="-122"/>
              </a:rPr>
              <a:t>决定</a:t>
            </a:r>
            <a:r>
              <a:rPr lang="en-US" altLang="zh-CN" sz="1800" spc="70" dirty="0">
                <a:solidFill>
                  <a:srgbClr val="000000"/>
                </a:solidFill>
                <a:effectLst/>
                <a:latin typeface="微软雅黑" panose="020B0503020204020204" charset="-122"/>
                <a:ea typeface="微软雅黑" panose="020B0503020204020204" charset="-122"/>
                <a:cs typeface="微软雅黑" panose="020B0503020204020204" charset="-122"/>
              </a:rPr>
              <a:t>8000</a:t>
            </a:r>
            <a:r>
              <a:rPr lang="zh-CN" altLang="zh-CN" sz="1800" spc="70" dirty="0">
                <a:solidFill>
                  <a:srgbClr val="000000"/>
                </a:solidFill>
                <a:effectLst/>
                <a:latin typeface="微软雅黑" panose="020B0503020204020204" charset="-122"/>
                <a:ea typeface="微软雅黑" panose="020B0503020204020204" charset="-122"/>
                <a:cs typeface="微软雅黑" panose="020B0503020204020204" charset="-122"/>
              </a:rPr>
              <a:t>元买你的珍珠，请速送来。</a:t>
            </a:r>
            <a:r>
              <a:rPr lang="en-US" altLang="zh-CN" sz="1800" spc="70" dirty="0">
                <a:solidFill>
                  <a:srgbClr val="000000"/>
                </a:solidFill>
                <a:effectLst/>
                <a:latin typeface="微软雅黑" panose="020B0503020204020204" charset="-122"/>
                <a:ea typeface="微软雅黑" panose="020B0503020204020204" charset="-122"/>
                <a:cs typeface="微软雅黑" panose="020B0503020204020204" charset="-122"/>
              </a:rPr>
              <a:t>”</a:t>
            </a:r>
            <a:endParaRPr lang="zh-CN" altLang="zh-CN" sz="1800" dirty="0">
              <a:solidFill>
                <a:srgbClr val="000000"/>
              </a:solidFill>
              <a:effectLst/>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endParaRPr lang="zh-CN" altLang="en-US" sz="2400" dirty="0">
              <a:latin typeface="微软雅黑" panose="020B0503020204020204" charset="-122"/>
              <a:ea typeface="微软雅黑" panose="020B0503020204020204" charset="-122"/>
              <a:cs typeface="微软雅黑" panose="020B0503020204020204" charset="-122"/>
            </a:endParaRPr>
          </a:p>
        </p:txBody>
      </p:sp>
      <p:pic>
        <p:nvPicPr>
          <p:cNvPr id="8" name="https://img8.file.cache.docer.com/storage/1731031449102196500/c4db0d40abaa3f80740a6ce2f515121d.png" descr="卡通灯泡"/>
          <p:cNvPicPr>
            <a:picLocks noChangeAspect="1"/>
          </p:cNvPicPr>
          <p:nvPr/>
        </p:nvPicPr>
        <p:blipFill>
          <a:blip r:embed="rId20"/>
          <a:stretch>
            <a:fillRect/>
          </a:stretch>
        </p:blipFill>
        <p:spPr>
          <a:xfrm>
            <a:off x="9580880" y="57785"/>
            <a:ext cx="1353820" cy="1523365"/>
          </a:xfrm>
          <a:prstGeom prst="rect">
            <a:avLst/>
          </a:prstGeom>
        </p:spPr>
      </p:pic>
    </p:spTree>
    <p:custDataLst>
      <p:tags r:id="rId2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lstStyle/>
          <a:p>
            <a:pPr marL="0" indent="0" algn="l">
              <a:lnSpc>
                <a:spcPct val="100000"/>
              </a:lnSpc>
              <a:spcBef>
                <a:spcPts val="0"/>
              </a:spcBef>
              <a:spcAft>
                <a:spcPts val="0"/>
              </a:spcAft>
              <a:buSzPct val="100000"/>
            </a:pPr>
            <a:r>
              <a:rPr lang="zh-CN" altLang="en-US">
                <a:latin typeface="+mn-ea"/>
                <a:ea typeface="+mn-ea"/>
              </a:rPr>
              <a:t>感谢观看</a:t>
            </a:r>
            <a:endParaRPr lang="zh-CN" altLang="en-US">
              <a:latin typeface="+mn-ea"/>
              <a:ea typeface="+mn-ea"/>
            </a:endParaRPr>
          </a:p>
        </p:txBody>
      </p:sp>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25516" y="2240915"/>
            <a:ext cx="5593830" cy="3134649"/>
          </a:xfrm>
        </p:spPr>
        <p:txBody>
          <a:bodyPr>
            <a:normAutofit fontScale="90000"/>
          </a:bodyPr>
          <a:lstStyle/>
          <a:p>
            <a:pPr marL="0" indent="0" algn="l">
              <a:lnSpc>
                <a:spcPct val="150000"/>
              </a:lnSpc>
              <a:spcBef>
                <a:spcPts val="0"/>
              </a:spcBef>
              <a:spcAft>
                <a:spcPts val="0"/>
              </a:spcAft>
              <a:buSzPct val="100000"/>
            </a:pPr>
            <a:r>
              <a:rPr lang="zh-CN" altLang="en-US" sz="3110" dirty="0">
                <a:latin typeface="微软雅黑" panose="020B0503020204020204" charset="-122"/>
                <a:ea typeface="微软雅黑" panose="020B0503020204020204" charset="-122"/>
                <a:cs typeface="微软雅黑" panose="020B0503020204020204" charset="-122"/>
              </a:rPr>
              <a:t>第一节 意向书</a:t>
            </a:r>
            <a:br>
              <a:rPr lang="zh-CN" altLang="en-US"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第二节 协议书</a:t>
            </a:r>
            <a:br>
              <a:rPr lang="en-US" altLang="zh-CN"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第三节 合同</a:t>
            </a:r>
            <a:br>
              <a:rPr lang="en-US" altLang="zh-CN"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第四节 市场调查报告</a:t>
            </a:r>
            <a:br>
              <a:rPr lang="en-US" altLang="zh-CN"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第五节 产品说明书</a:t>
            </a:r>
            <a:endParaRPr lang="zh-CN" altLang="en-US" sz="3110" dirty="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005522" y="686031"/>
            <a:ext cx="6709410" cy="1040130"/>
          </a:xfrm>
        </p:spPr>
        <p:txBody>
          <a:bodyPr>
            <a:normAutofit/>
          </a:bodyPr>
          <a:lstStyle/>
          <a:p>
            <a:pPr algn="r"/>
            <a:r>
              <a:rPr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a:t>
            </a:r>
            <a:r>
              <a:rPr lang="zh-CN" altLang="en-US"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七</a:t>
            </a:r>
            <a:r>
              <a:rPr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章    </a:t>
            </a:r>
            <a:r>
              <a:rPr lang="zh-CN" altLang="en-US"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经济文书</a:t>
            </a:r>
            <a:endParaRPr lang="zh-CN" altLang="en-US" sz="3600"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547995" y="4169410"/>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custDataLst>
              <p:tags r:id="rId1"/>
            </p:custDataLst>
          </p:nvPr>
        </p:nvSpPr>
        <p:spPr>
          <a:xfrm>
            <a:off x="695960" y="490220"/>
            <a:ext cx="10800080" cy="1285240"/>
          </a:xfrm>
          <a:prstGeom prst="rect">
            <a:avLst/>
          </a:prstGeom>
        </p:spPr>
        <p:txBody>
          <a:bodyPr vert="horz" wrap="square" lIns="0" tIns="0" rIns="0" bIns="0" rtlCol="0" anchor="b">
            <a:normAutofit fontScale="25000" lnSpcReduction="20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dirty="0">
                <a:solidFill>
                  <a:srgbClr val="FFFFFF"/>
                </a:solidFill>
                <a:latin typeface="+mn-lt"/>
                <a:ea typeface="+mn-ea"/>
                <a:sym typeface="+mn-ea"/>
              </a:rPr>
            </a:br>
            <a:br>
              <a:rPr lang="zh-CN" altLang="en-US" sz="4445" dirty="0">
                <a:solidFill>
                  <a:srgbClr val="FFFFFF"/>
                </a:solidFill>
                <a:latin typeface="+mn-lt"/>
                <a:ea typeface="+mn-ea"/>
                <a:sym typeface="+mn-ea"/>
              </a:rPr>
            </a:br>
            <a:br>
              <a:rPr lang="zh-CN" altLang="en-US" sz="4445" dirty="0">
                <a:solidFill>
                  <a:srgbClr val="FFFFFF"/>
                </a:solidFill>
                <a:latin typeface="+mn-lt"/>
                <a:ea typeface="+mn-ea"/>
                <a:sym typeface="+mn-ea"/>
              </a:rPr>
            </a:br>
            <a:endParaRPr lang="zh-CN" altLang="en-US" sz="4445" dirty="0">
              <a:solidFill>
                <a:srgbClr val="FFFFFF"/>
              </a:solidFill>
              <a:latin typeface="+mn-lt"/>
              <a:ea typeface="+mn-ea"/>
              <a:sym typeface="+mn-ea"/>
            </a:endParaRPr>
          </a:p>
          <a:p>
            <a:pPr algn="ctr"/>
            <a:endParaRPr lang="zh-CN" altLang="en-US" sz="4445" dirty="0">
              <a:solidFill>
                <a:srgbClr val="FFFFFF"/>
              </a:solidFill>
              <a:latin typeface="+mn-lt"/>
              <a:ea typeface="+mn-ea"/>
              <a:sym typeface="+mn-ea"/>
            </a:endParaRPr>
          </a:p>
          <a:p>
            <a:pPr algn="ctr"/>
            <a:endParaRPr lang="zh-CN" altLang="en-US" sz="16000" dirty="0">
              <a:solidFill>
                <a:srgbClr val="FFFFFF"/>
              </a:solidFill>
              <a:latin typeface="+mn-lt"/>
              <a:ea typeface="+mn-ea"/>
              <a:sym typeface="+mn-ea"/>
            </a:endParaRPr>
          </a:p>
          <a:p>
            <a:pPr algn="ctr"/>
            <a:endParaRPr lang="zh-CN" altLang="en-US" sz="16000" dirty="0">
              <a:solidFill>
                <a:srgbClr val="FFFFFF"/>
              </a:solidFill>
              <a:latin typeface="+mn-lt"/>
              <a:ea typeface="+mn-ea"/>
              <a:sym typeface="+mn-ea"/>
            </a:endParaRPr>
          </a:p>
          <a:p>
            <a:pPr algn="ctr"/>
            <a:endParaRPr lang="zh-CN" altLang="en-US" sz="16000" dirty="0">
              <a:solidFill>
                <a:srgbClr val="FFFFFF"/>
              </a:solidFill>
              <a:latin typeface="+mn-lt"/>
              <a:ea typeface="+mn-ea"/>
              <a:sym typeface="+mn-ea"/>
            </a:endParaRPr>
          </a:p>
          <a:p>
            <a:pPr algn="ctr"/>
            <a:r>
              <a:rPr lang="zh-CN" altLang="en-US" sz="16000" b="1" dirty="0">
                <a:solidFill>
                  <a:schemeClr val="tx1"/>
                </a:solidFill>
                <a:latin typeface="微软雅黑" panose="020B0503020204020204" charset="-122"/>
                <a:ea typeface="微软雅黑" panose="020B0503020204020204" charset="-122"/>
                <a:cs typeface="微软雅黑" panose="020B0503020204020204" charset="-122"/>
                <a:sym typeface="+mn-ea"/>
              </a:rPr>
              <a:t>第四节</a:t>
            </a:r>
            <a:r>
              <a:rPr lang="en-US" altLang="zh-CN" sz="16000" b="1"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dirty="0">
                <a:solidFill>
                  <a:schemeClr val="tx1"/>
                </a:solidFill>
                <a:latin typeface="微软雅黑" panose="020B0503020204020204" charset="-122"/>
                <a:ea typeface="微软雅黑" panose="020B0503020204020204" charset="-122"/>
                <a:cs typeface="微软雅黑" panose="020B0503020204020204" charset="-122"/>
                <a:sym typeface="+mn-ea"/>
              </a:rPr>
              <a:t>市场调查报告</a:t>
            </a:r>
            <a:br>
              <a:rPr lang="zh-CN" altLang="en-US" sz="16000" b="1" dirty="0">
                <a:solidFill>
                  <a:schemeClr val="tx1"/>
                </a:solidFill>
                <a:latin typeface="微软雅黑" panose="020B0503020204020204" charset="-122"/>
                <a:ea typeface="微软雅黑" panose="020B0503020204020204" charset="-122"/>
                <a:cs typeface="微软雅黑" panose="020B0503020204020204" charset="-122"/>
                <a:sym typeface="+mn-ea"/>
              </a:rPr>
            </a:br>
            <a:r>
              <a:rPr lang="en-US" altLang="zh-CN" sz="16000" b="1"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071699" y="3826419"/>
            <a:ext cx="2452035" cy="1907778"/>
          </a:xfrm>
          <a:prstGeom prst="rect">
            <a:avLst/>
          </a:prstGeom>
          <a:noFill/>
        </p:spPr>
        <p:txBody>
          <a:bodyPr wrap="square" lIns="91440" tIns="45720" rIns="91440" bIns="45720" rtlCol="0" anchor="t" anchorCtr="0">
            <a:normAutofit lnSpcReduction="20000"/>
          </a:bodyPr>
          <a:lstStyle/>
          <a:p>
            <a:pPr algn="just">
              <a:lnSpc>
                <a:spcPct val="150000"/>
              </a:lnSpc>
            </a:pPr>
            <a:r>
              <a:rPr lang="en-US" altLang="zh-CN" sz="1800" kern="100" dirty="0">
                <a:effectLst/>
                <a:latin typeface="微软雅黑" panose="020B0503020204020204" charset="-122"/>
                <a:ea typeface="微软雅黑" panose="020B0503020204020204" charset="-122"/>
                <a:cs typeface="微软雅黑" panose="020B0503020204020204" charset="-122"/>
              </a:rPr>
              <a:t>1.</a:t>
            </a:r>
            <a:r>
              <a:rPr lang="zh-CN" altLang="zh-CN" sz="1800" kern="100" dirty="0">
                <a:effectLst/>
                <a:latin typeface="微软雅黑" panose="020B0503020204020204" charset="-122"/>
                <a:ea typeface="微软雅黑" panose="020B0503020204020204" charset="-122"/>
                <a:cs typeface="微软雅黑" panose="020B0503020204020204" charset="-122"/>
              </a:rPr>
              <a:t>了解</a:t>
            </a:r>
            <a:r>
              <a:rPr lang="zh-CN" altLang="zh-CN" sz="1800" kern="0" dirty="0">
                <a:effectLst/>
                <a:latin typeface="微软雅黑" panose="020B0503020204020204" charset="-122"/>
                <a:ea typeface="微软雅黑" panose="020B0503020204020204" charset="-122"/>
                <a:cs typeface="微软雅黑" panose="020B0503020204020204" charset="-122"/>
              </a:rPr>
              <a:t>市场调查报告</a:t>
            </a:r>
            <a:r>
              <a:rPr lang="zh-CN" altLang="zh-CN" sz="1800" kern="100" dirty="0">
                <a:effectLst/>
                <a:latin typeface="微软雅黑" panose="020B0503020204020204" charset="-122"/>
                <a:ea typeface="微软雅黑" panose="020B0503020204020204" charset="-122"/>
                <a:cs typeface="微软雅黑" panose="020B0503020204020204" charset="-122"/>
              </a:rPr>
              <a:t>的含义；</a:t>
            </a:r>
            <a:endParaRPr lang="zh-CN" altLang="zh-CN" sz="1800" kern="100" dirty="0">
              <a:effectLst/>
              <a:latin typeface="微软雅黑" panose="020B0503020204020204" charset="-122"/>
              <a:ea typeface="微软雅黑" panose="020B0503020204020204" charset="-122"/>
              <a:cs typeface="微软雅黑" panose="020B0503020204020204" charset="-122"/>
            </a:endParaRPr>
          </a:p>
          <a:p>
            <a:pPr algn="just">
              <a:lnSpc>
                <a:spcPct val="150000"/>
              </a:lnSpc>
            </a:pPr>
            <a:r>
              <a:rPr lang="en-US" altLang="zh-CN" sz="1800" kern="100" dirty="0">
                <a:effectLst/>
                <a:latin typeface="微软雅黑" panose="020B0503020204020204" charset="-122"/>
                <a:ea typeface="微软雅黑" panose="020B0503020204020204" charset="-122"/>
                <a:cs typeface="微软雅黑" panose="020B0503020204020204" charset="-122"/>
              </a:rPr>
              <a:t>2.</a:t>
            </a:r>
            <a:r>
              <a:rPr lang="zh-CN" altLang="zh-CN" sz="1800" kern="100" dirty="0">
                <a:effectLst/>
                <a:latin typeface="微软雅黑" panose="020B0503020204020204" charset="-122"/>
                <a:ea typeface="微软雅黑" panose="020B0503020204020204" charset="-122"/>
                <a:cs typeface="微软雅黑" panose="020B0503020204020204" charset="-122"/>
              </a:rPr>
              <a:t>掌握</a:t>
            </a:r>
            <a:r>
              <a:rPr lang="zh-CN" altLang="zh-CN" sz="1800" kern="0" dirty="0">
                <a:effectLst/>
                <a:latin typeface="微软雅黑" panose="020B0503020204020204" charset="-122"/>
                <a:ea typeface="微软雅黑" panose="020B0503020204020204" charset="-122"/>
                <a:cs typeface="微软雅黑" panose="020B0503020204020204" charset="-122"/>
              </a:rPr>
              <a:t>市场调查报告</a:t>
            </a:r>
            <a:r>
              <a:rPr lang="zh-CN" altLang="zh-CN" sz="1800" kern="100" dirty="0">
                <a:effectLst/>
                <a:latin typeface="微软雅黑" panose="020B0503020204020204" charset="-122"/>
                <a:ea typeface="微软雅黑" panose="020B0503020204020204" charset="-122"/>
                <a:cs typeface="微软雅黑" panose="020B0503020204020204" charset="-122"/>
              </a:rPr>
              <a:t>的写法，能够写出规范的文书。</a:t>
            </a:r>
            <a:endParaRPr lang="zh-CN" altLang="zh-CN" sz="1800" kern="100" dirty="0">
              <a:effectLst/>
              <a:latin typeface="微软雅黑" panose="020B0503020204020204" charset="-122"/>
              <a:ea typeface="微软雅黑" panose="020B0503020204020204" charset="-122"/>
              <a:cs typeface="微软雅黑" panose="020B0503020204020204" charset="-122"/>
            </a:endParaRPr>
          </a:p>
          <a:p>
            <a:pPr marL="0" indent="0" algn="ctr">
              <a:lnSpc>
                <a:spcPct val="150000"/>
              </a:lnSpc>
              <a:spcBef>
                <a:spcPts val="0"/>
              </a:spcBef>
              <a:spcAft>
                <a:spcPts val="0"/>
              </a:spcAft>
              <a:buSzPct val="100000"/>
            </a:pPr>
            <a:endPar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rmAutofit/>
          </a:bodyPr>
          <a:lstStyle/>
          <a:p>
            <a:pPr algn="just">
              <a:lnSpc>
                <a:spcPct val="150000"/>
              </a:lnSpc>
            </a:pPr>
            <a:r>
              <a:rPr lang="zh-CN" altLang="zh-CN" sz="1800" kern="0" dirty="0">
                <a:effectLst/>
                <a:latin typeface="微软雅黑" panose="020B0503020204020204" charset="-122"/>
                <a:ea typeface="微软雅黑" panose="020B0503020204020204" charset="-122"/>
                <a:cs typeface="宋体" panose="02010600030101010101" pitchFamily="2" charset="-122"/>
              </a:rPr>
              <a:t>能撰写出合格的市场调查报告文书。</a:t>
            </a:r>
            <a:endParaRPr lang="zh-CN" altLang="zh-CN" sz="1800" kern="100" dirty="0">
              <a:effectLst/>
              <a:latin typeface="微软雅黑" panose="020B0503020204020204" charset="-122"/>
              <a:ea typeface="微软雅黑" panose="020B0503020204020204" charset="-122"/>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520" y="3825240"/>
            <a:ext cx="2980690" cy="2348230"/>
          </a:xfrm>
          <a:prstGeom prst="rect">
            <a:avLst/>
          </a:prstGeom>
          <a:noFill/>
        </p:spPr>
        <p:txBody>
          <a:bodyPr wrap="square" lIns="91440" tIns="45720" rIns="91440" bIns="45720" rtlCol="0" anchor="t" anchorCtr="0">
            <a:noAutofit/>
          </a:bodyPr>
          <a:lstStyle/>
          <a:p>
            <a:pPr algn="just">
              <a:lnSpc>
                <a:spcPct val="200000"/>
              </a:lnSpc>
            </a:pPr>
            <a:r>
              <a:rPr lang="zh-CN" altLang="zh-CN" sz="1800" kern="100" dirty="0">
                <a:effectLst/>
                <a:latin typeface="微软雅黑" panose="020B0503020204020204" charset="-122"/>
                <a:ea typeface="微软雅黑" panose="020B0503020204020204" charset="-122"/>
                <a:cs typeface="宋体" panose="02010600030101010101" pitchFamily="2" charset="-122"/>
              </a:rPr>
              <a:t>树立市场调查意识。</a:t>
            </a:r>
            <a:endParaRPr lang="zh-CN" altLang="en-US" sz="1600" kern="100" spc="15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lstStyle/>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lstStyle/>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lstStyle/>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第四节 市场调查报告</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lstStyle/>
          <a:p>
            <a:pPr indent="452755" algn="just">
              <a:lnSpc>
                <a:spcPct val="200000"/>
              </a:lnSpc>
            </a:pPr>
            <a:r>
              <a:rPr lang="zh-CN" altLang="zh-CN" sz="1800" dirty="0">
                <a:effectLst/>
                <a:latin typeface="微软雅黑" panose="020B0503020204020204" charset="-122"/>
                <a:ea typeface="微软雅黑" panose="020B0503020204020204" charset="-122"/>
                <a:cs typeface="宋体" panose="02010600030101010101" pitchFamily="2" charset="-122"/>
              </a:rPr>
              <a:t>市场调查报告</a:t>
            </a:r>
            <a:r>
              <a:rPr lang="zh-CN" altLang="zh-CN" sz="1800" kern="100" dirty="0">
                <a:effectLst/>
                <a:latin typeface="微软雅黑" panose="020B0503020204020204" charset="-122"/>
                <a:ea typeface="微软雅黑" panose="020B0503020204020204" charset="-122"/>
                <a:cs typeface="宋体" panose="02010600030101010101" pitchFamily="2" charset="-122"/>
              </a:rPr>
              <a:t>主体的撰写</a:t>
            </a:r>
            <a:endParaRPr lang="zh-CN" altLang="en-US" dirty="0">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618095" y="2819400"/>
            <a:ext cx="4134485" cy="1174750"/>
          </a:xfrm>
          <a:prstGeom prst="rect">
            <a:avLst/>
          </a:prstGeom>
          <a:noFill/>
        </p:spPr>
        <p:txBody>
          <a:bodyPr vert="horz" wrap="square" lIns="0" tIns="0" rIns="0" bIns="0" rtlCol="0" anchor="t" anchorCtr="0">
            <a:noAutofit/>
          </a:bodyPr>
          <a:lstStyle/>
          <a:p>
            <a:pPr indent="452755" algn="just">
              <a:lnSpc>
                <a:spcPct val="200000"/>
              </a:lnSpc>
            </a:pPr>
            <a:r>
              <a:rPr lang="zh-CN" altLang="zh-CN" sz="1800" dirty="0">
                <a:effectLst/>
                <a:latin typeface="微软雅黑" panose="020B0503020204020204" charset="-122"/>
                <a:ea typeface="微软雅黑" panose="020B0503020204020204" charset="-122"/>
                <a:cs typeface="宋体" panose="02010600030101010101" pitchFamily="2" charset="-122"/>
              </a:rPr>
              <a:t>市场调查报告</a:t>
            </a:r>
            <a:r>
              <a:rPr lang="zh-CN" altLang="zh-CN" sz="1800" kern="100" dirty="0">
                <a:effectLst/>
                <a:latin typeface="微软雅黑" panose="020B0503020204020204" charset="-122"/>
                <a:ea typeface="微软雅黑" panose="020B0503020204020204" charset="-122"/>
                <a:cs typeface="宋体" panose="02010600030101010101" pitchFamily="2" charset="-122"/>
              </a:rPr>
              <a:t>的文体结构与写作方法</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lstStyle/>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0000" lnSpcReduction="10000"/>
          </a:bodyPr>
          <a:lstStyle/>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Tree>
    <p:custDataLst>
      <p:tags r:id="rId14"/>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一、市场调查报告的概念</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文本框 3"/>
          <p:cNvSpPr txBox="1"/>
          <p:nvPr>
            <p:custDataLst>
              <p:tags r:id="rId2"/>
            </p:custDataLst>
          </p:nvPr>
        </p:nvSpPr>
        <p:spPr>
          <a:xfrm>
            <a:off x="1242637" y="3566737"/>
            <a:ext cx="7915564" cy="1985818"/>
          </a:xfrm>
          <a:prstGeom prst="rect">
            <a:avLst/>
          </a:prstGeom>
          <a:noFill/>
        </p:spPr>
        <p:txBody>
          <a:bodyPr wrap="square" rtlCol="0" anchor="t">
            <a:normAutofit/>
          </a:bodyPr>
          <a:lstStyle/>
          <a:p>
            <a:pPr>
              <a:lnSpc>
                <a:spcPct val="140000"/>
              </a:lnSpc>
            </a:pPr>
            <a:r>
              <a:rPr lang="zh-CN" altLang="en-US" sz="2800" dirty="0">
                <a:solidFill>
                  <a:srgbClr val="FF0000"/>
                </a:solidFill>
                <a:latin typeface="微软雅黑" panose="020B0503020204020204" charset="-122"/>
                <a:ea typeface="微软雅黑" panose="020B0503020204020204" charset="-122"/>
                <a:sym typeface="+mn-ea"/>
              </a:rPr>
              <a:t>思考</a:t>
            </a:r>
            <a:r>
              <a:rPr lang="zh-CN" altLang="en-US" sz="2800" dirty="0">
                <a:solidFill>
                  <a:schemeClr val="tx1"/>
                </a:solidFill>
                <a:latin typeface="微软雅黑" panose="020B0503020204020204" charset="-122"/>
                <a:ea typeface="微软雅黑" panose="020B0503020204020204" charset="-122"/>
                <a:sym typeface="+mn-ea"/>
              </a:rPr>
              <a:t>：</a:t>
            </a:r>
            <a:r>
              <a:rPr lang="zh-CN" altLang="zh-CN" dirty="0">
                <a:latin typeface="微软雅黑" panose="020B0503020204020204" charset="-122"/>
                <a:ea typeface="微软雅黑" panose="020B0503020204020204" charset="-122"/>
                <a:cs typeface="微软雅黑" panose="020B0503020204020204" charset="-122"/>
              </a:rPr>
              <a:t>周末出去逛街，突然被某市场调查员拉住，调查员用诚恳、 热情的语言劝说你填一份市场调查问卷。市场调查员拿到所收集的调查问卷之后，怎样处理才能达到预期目的呢</a:t>
            </a:r>
            <a:r>
              <a:rPr lang="en-US" altLang="zh-CN" dirty="0">
                <a:latin typeface="微软雅黑" panose="020B0503020204020204" charset="-122"/>
                <a:ea typeface="微软雅黑" panose="020B0503020204020204" charset="-122"/>
                <a:cs typeface="微软雅黑" panose="020B0503020204020204" charset="-122"/>
              </a:rPr>
              <a:t>?</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7" name="内容占位符 2"/>
          <p:cNvSpPr>
            <a:spLocks noGrp="1"/>
          </p:cNvSpPr>
          <p:nvPr>
            <p:custDataLst>
              <p:tags r:id="rId3"/>
            </p:custDataLst>
          </p:nvPr>
        </p:nvSpPr>
        <p:spPr>
          <a:xfrm>
            <a:off x="756285" y="1301750"/>
            <a:ext cx="11196955" cy="1884680"/>
          </a:xfrm>
          <a:prstGeom prst="rect">
            <a:avLst/>
          </a:prstGeom>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500" marR="839470" indent="0" eaLnBrk="0" fontAlgn="auto">
              <a:lnSpc>
                <a:spcPct val="150000"/>
              </a:lnSpc>
              <a:spcBef>
                <a:spcPts val="780"/>
              </a:spcBef>
              <a:buNone/>
            </a:pPr>
            <a:r>
              <a:rPr lang="en-US" altLang="zh-CN" spc="65" dirty="0">
                <a:solidFill>
                  <a:srgbClr val="000000"/>
                </a:solidFill>
                <a:effectLst/>
                <a:latin typeface="微软雅黑" panose="020B0503020204020204" charset="-122"/>
                <a:ea typeface="微软雅黑" panose="020B0503020204020204" charset="-122"/>
                <a:cs typeface="微软雅黑" panose="020B0503020204020204" charset="-122"/>
              </a:rPr>
              <a:t>      </a:t>
            </a:r>
            <a:r>
              <a:rPr lang="zh-CN" altLang="zh-CN" spc="65" dirty="0">
                <a:solidFill>
                  <a:srgbClr val="000000"/>
                </a:solidFill>
                <a:effectLst/>
                <a:latin typeface="微软雅黑" panose="020B0503020204020204" charset="-122"/>
                <a:ea typeface="微软雅黑" panose="020B0503020204020204" charset="-122"/>
                <a:cs typeface="微软雅黑" panose="020B0503020204020204" charset="-122"/>
              </a:rPr>
              <a:t>市场调查报告是在对调查得到的资料进行分析整理、筛选加工的基础上，记述</a:t>
            </a:r>
            <a:r>
              <a:rPr lang="zh-CN" altLang="zh-CN" spc="60" dirty="0">
                <a:solidFill>
                  <a:srgbClr val="000000"/>
                </a:solidFill>
                <a:effectLst/>
                <a:latin typeface="微软雅黑" panose="020B0503020204020204" charset="-122"/>
                <a:ea typeface="微软雅黑" panose="020B0503020204020204" charset="-122"/>
                <a:cs typeface="微软雅黑" panose="020B0503020204020204" charset="-122"/>
              </a:rPr>
              <a:t>和反</a:t>
            </a:r>
            <a:r>
              <a:rPr lang="zh-CN" altLang="zh-CN" spc="40" dirty="0">
                <a:solidFill>
                  <a:srgbClr val="000000"/>
                </a:solidFill>
                <a:effectLst/>
                <a:latin typeface="微软雅黑" panose="020B0503020204020204" charset="-122"/>
                <a:ea typeface="微软雅黑" panose="020B0503020204020204" charset="-122"/>
                <a:cs typeface="微软雅黑" panose="020B0503020204020204" charset="-122"/>
              </a:rPr>
              <a:t>映市场调查成果并提出作者看法和意见的书面报告。</a:t>
            </a:r>
            <a:endParaRPr lang="zh-CN" altLang="zh-CN" dirty="0">
              <a:solidFill>
                <a:srgbClr val="000000"/>
              </a:solidFill>
              <a:effectLst/>
              <a:latin typeface="微软雅黑" panose="020B0503020204020204" charset="-122"/>
              <a:ea typeface="微软雅黑" panose="020B0503020204020204" charset="-122"/>
              <a:cs typeface="微软雅黑" panose="020B0503020204020204" charset="-122"/>
            </a:endParaRPr>
          </a:p>
          <a:p>
            <a:pPr marL="88265" indent="0" eaLnBrk="0" fontAlgn="auto">
              <a:lnSpc>
                <a:spcPct val="150000"/>
              </a:lnSpc>
              <a:spcBef>
                <a:spcPts val="150"/>
              </a:spcBef>
              <a:buNone/>
            </a:pPr>
            <a:r>
              <a:rPr lang="en-US" altLang="zh-CN" spc="45" dirty="0">
                <a:solidFill>
                  <a:srgbClr val="000000"/>
                </a:solidFill>
                <a:effectLst/>
                <a:latin typeface="微软雅黑" panose="020B0503020204020204" charset="-122"/>
                <a:ea typeface="微软雅黑" panose="020B0503020204020204" charset="-122"/>
                <a:cs typeface="微软雅黑" panose="020B0503020204020204" charset="-122"/>
              </a:rPr>
              <a:t>     </a:t>
            </a:r>
            <a:r>
              <a:rPr lang="zh-CN" altLang="zh-CN" spc="45" dirty="0">
                <a:solidFill>
                  <a:srgbClr val="000000"/>
                </a:solidFill>
                <a:effectLst/>
                <a:latin typeface="微软雅黑" panose="020B0503020204020204" charset="-122"/>
                <a:ea typeface="微软雅黑" panose="020B0503020204020204" charset="-122"/>
                <a:cs typeface="微软雅黑" panose="020B0503020204020204" charset="-122"/>
              </a:rPr>
              <a:t>市场调查报告是市场调查工作的最终成果，也是市场调研过程中最重要的一</a:t>
            </a:r>
            <a:r>
              <a:rPr lang="zh-CN" altLang="zh-CN" spc="40" dirty="0">
                <a:solidFill>
                  <a:srgbClr val="000000"/>
                </a:solidFill>
                <a:effectLst/>
                <a:latin typeface="微软雅黑" panose="020B0503020204020204" charset="-122"/>
                <a:ea typeface="微软雅黑" panose="020B0503020204020204" charset="-122"/>
                <a:cs typeface="微软雅黑" panose="020B0503020204020204" charset="-122"/>
              </a:rPr>
              <a:t>环。</a:t>
            </a:r>
            <a:endParaRPr lang="zh-CN" altLang="zh-CN" dirty="0">
              <a:solidFill>
                <a:srgbClr val="000000"/>
              </a:solidFill>
              <a:effectLst/>
              <a:latin typeface="微软雅黑" panose="020B0503020204020204" charset="-122"/>
              <a:ea typeface="微软雅黑" panose="020B0503020204020204" charset="-122"/>
              <a:cs typeface="微软雅黑" panose="020B0503020204020204" charset="-122"/>
            </a:endParaRPr>
          </a:p>
          <a:p>
            <a:pPr marR="854075" indent="0" algn="just" eaLnBrk="0">
              <a:lnSpc>
                <a:spcPct val="136000"/>
              </a:lnSpc>
              <a:spcBef>
                <a:spcPts val="835"/>
              </a:spcBef>
              <a:buNone/>
            </a:pPr>
            <a:endParaRPr lang="zh-CN" altLang="zh-CN" dirty="0">
              <a:solidFill>
                <a:srgbClr val="000000"/>
              </a:solidFill>
              <a:effectLst/>
              <a:latin typeface="微软雅黑" panose="020B0503020204020204" charset="-122"/>
              <a:ea typeface="微软雅黑" panose="020B0503020204020204" charset="-122"/>
              <a:cs typeface="微软雅黑" panose="020B0503020204020204" charset="-122"/>
            </a:endParaRPr>
          </a:p>
        </p:txBody>
      </p:sp>
      <p:pic>
        <p:nvPicPr>
          <p:cNvPr id="5" name="https://img8.file.cache.docer.com/storage/1731478778556287700/677f8f26e15edba717188a2fded02287.png" descr="卡通小豹子"/>
          <p:cNvPicPr>
            <a:picLocks noChangeAspect="1"/>
          </p:cNvPicPr>
          <p:nvPr/>
        </p:nvPicPr>
        <p:blipFill>
          <a:blip r:embed="rId4"/>
          <a:stretch>
            <a:fillRect/>
          </a:stretch>
        </p:blipFill>
        <p:spPr>
          <a:xfrm>
            <a:off x="9239250" y="3429000"/>
            <a:ext cx="2546350" cy="2981960"/>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三、市场调查报告的特点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 name="任意形状 2"/>
          <p:cNvSpPr/>
          <p:nvPr>
            <p:custDataLst>
              <p:tags r:id="rId2"/>
            </p:custDataLst>
          </p:nvPr>
        </p:nvSpPr>
        <p:spPr>
          <a:xfrm>
            <a:off x="484714" y="1290955"/>
            <a:ext cx="10889993" cy="4747347"/>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3200">
              <a:solidFill>
                <a:schemeClr val="lt1"/>
              </a:solidFill>
              <a:latin typeface="+mj-ea"/>
              <a:ea typeface="+mj-ea"/>
              <a:sym typeface="微软雅黑" panose="020B0503020204020204" charset="-122"/>
            </a:endParaRPr>
          </a:p>
        </p:txBody>
      </p:sp>
      <p:sp>
        <p:nvSpPr>
          <p:cNvPr id="5" name="任意形状 1"/>
          <p:cNvSpPr/>
          <p:nvPr>
            <p:custDataLst>
              <p:tags r:id="rId3"/>
            </p:custDataLst>
          </p:nvPr>
        </p:nvSpPr>
        <p:spPr>
          <a:xfrm>
            <a:off x="193736" y="1943571"/>
            <a:ext cx="11757025" cy="5068570"/>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3200">
              <a:solidFill>
                <a:schemeClr val="lt1"/>
              </a:solidFill>
              <a:latin typeface="+mj-ea"/>
              <a:ea typeface="+mj-ea"/>
              <a:sym typeface="微软雅黑" panose="020B0503020204020204" charset="-122"/>
            </a:endParaRPr>
          </a:p>
        </p:txBody>
      </p:sp>
      <p:sp>
        <p:nvSpPr>
          <p:cNvPr id="21" name="任意多边形: 形状 20"/>
          <p:cNvSpPr/>
          <p:nvPr>
            <p:custDataLst>
              <p:tags r:id="rId4"/>
            </p:custDataLst>
          </p:nvPr>
        </p:nvSpPr>
        <p:spPr>
          <a:xfrm>
            <a:off x="628672" y="-44577"/>
            <a:ext cx="10887155" cy="3976297"/>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3200" dirty="0">
              <a:solidFill>
                <a:schemeClr val="lt1"/>
              </a:solidFill>
              <a:latin typeface="+mj-ea"/>
              <a:ea typeface="+mj-ea"/>
            </a:endParaRPr>
          </a:p>
        </p:txBody>
      </p:sp>
      <p:sp>
        <p:nvSpPr>
          <p:cNvPr id="23" name="椭圆 22"/>
          <p:cNvSpPr/>
          <p:nvPr>
            <p:custDataLst>
              <p:tags r:id="rId5"/>
            </p:custDataLst>
          </p:nvPr>
        </p:nvSpPr>
        <p:spPr>
          <a:xfrm>
            <a:off x="2032567" y="2405478"/>
            <a:ext cx="924218" cy="924218"/>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3200">
              <a:solidFill>
                <a:schemeClr val="lt1"/>
              </a:solidFill>
              <a:latin typeface="+mj-ea"/>
              <a:ea typeface="+mj-ea"/>
              <a:sym typeface="微软雅黑" panose="020B0503020204020204" charset="-122"/>
            </a:endParaRPr>
          </a:p>
        </p:txBody>
      </p:sp>
      <p:sp>
        <p:nvSpPr>
          <p:cNvPr id="9" name="矩形 8"/>
          <p:cNvSpPr/>
          <p:nvPr>
            <p:custDataLst>
              <p:tags r:id="rId6"/>
            </p:custDataLst>
          </p:nvPr>
        </p:nvSpPr>
        <p:spPr>
          <a:xfrm>
            <a:off x="1953067" y="1423393"/>
            <a:ext cx="1026123" cy="424823"/>
          </a:xfrm>
          <a:prstGeom prst="rect">
            <a:avLst/>
          </a:prstGeom>
          <a:noFill/>
        </p:spPr>
        <p:txBody>
          <a:bodyPr wrap="none" lIns="0" tIns="0" rIns="0" bIns="0" rtlCol="0">
            <a:noAutofit/>
          </a:bodyPr>
          <a:lstStyle/>
          <a:p>
            <a:pPr algn="ctr">
              <a:spcBef>
                <a:spcPct val="0"/>
              </a:spcBef>
              <a:spcAft>
                <a:spcPct val="0"/>
              </a:spcAft>
            </a:pPr>
            <a:r>
              <a:rPr kumimoji="1" lang="en-US" altLang="zh-CN" sz="2700" b="1" dirty="0">
                <a:solidFill>
                  <a:schemeClr val="lt1">
                    <a:lumMod val="100000"/>
                  </a:schemeClr>
                </a:solidFill>
                <a:latin typeface="+mn-ea"/>
                <a:cs typeface="+mn-ea"/>
              </a:rPr>
              <a:t>01</a:t>
            </a:r>
            <a:endParaRPr kumimoji="1" lang="en-US" altLang="zh-CN" sz="2700" b="1" dirty="0">
              <a:solidFill>
                <a:schemeClr val="lt1">
                  <a:lumMod val="100000"/>
                </a:schemeClr>
              </a:solidFill>
              <a:latin typeface="+mn-ea"/>
              <a:cs typeface="+mn-ea"/>
            </a:endParaRPr>
          </a:p>
        </p:txBody>
      </p:sp>
      <p:sp>
        <p:nvSpPr>
          <p:cNvPr id="10" name="矩形 9"/>
          <p:cNvSpPr/>
          <p:nvPr>
            <p:custDataLst>
              <p:tags r:id="rId7"/>
            </p:custDataLst>
          </p:nvPr>
        </p:nvSpPr>
        <p:spPr>
          <a:xfrm>
            <a:off x="522741" y="3460445"/>
            <a:ext cx="3715349" cy="1207425"/>
          </a:xfrm>
          <a:prstGeom prst="rect">
            <a:avLst/>
          </a:prstGeom>
        </p:spPr>
        <p:txBody>
          <a:bodyPr wrap="square" lIns="0" tIns="0" rIns="0" bIns="0">
            <a:noAutofit/>
          </a:bodyPr>
          <a:lstStyle/>
          <a:p>
            <a:pPr algn="l">
              <a:lnSpc>
                <a:spcPct val="150000"/>
              </a:lnSpc>
              <a:spcBef>
                <a:spcPct val="0"/>
              </a:spcBef>
              <a:spcAft>
                <a:spcPct val="0"/>
              </a:spcAft>
            </a:pPr>
            <a:r>
              <a:rPr lang="zh-CN" altLang="zh-CN" sz="1600" spc="40" dirty="0">
                <a:solidFill>
                  <a:schemeClr val="bg1"/>
                </a:solidFill>
                <a:effectLst/>
                <a:latin typeface="微软雅黑" panose="020B0503020204020204" charset="-122"/>
                <a:ea typeface="微软雅黑" panose="020B0503020204020204" charset="-122"/>
                <a:cs typeface="微软雅黑" panose="020B0503020204020204" charset="-122"/>
              </a:rPr>
              <a:t>撰写市场调查报告的目的，</a:t>
            </a:r>
            <a:r>
              <a:rPr lang="zh-CN" altLang="zh-CN" sz="1600" spc="395" dirty="0">
                <a:solidFill>
                  <a:schemeClr val="bg1"/>
                </a:solidFill>
                <a:effectLst/>
                <a:latin typeface="微软雅黑" panose="020B0503020204020204" charset="-122"/>
                <a:ea typeface="微软雅黑" panose="020B0503020204020204" charset="-122"/>
                <a:cs typeface="微软雅黑" panose="020B0503020204020204" charset="-122"/>
              </a:rPr>
              <a:t> </a:t>
            </a:r>
            <a:r>
              <a:rPr lang="zh-CN" altLang="zh-CN" sz="1600" spc="40" dirty="0">
                <a:solidFill>
                  <a:schemeClr val="bg1"/>
                </a:solidFill>
                <a:effectLst/>
                <a:latin typeface="微软雅黑" panose="020B0503020204020204" charset="-122"/>
                <a:ea typeface="微软雅黑" panose="020B0503020204020204" charset="-122"/>
                <a:cs typeface="微软雅黑" panose="020B0503020204020204" charset="-122"/>
              </a:rPr>
              <a:t>一是给决策者提供决策的依据；二是发现典型，总结经</a:t>
            </a:r>
            <a:r>
              <a:rPr lang="zh-CN" altLang="zh-CN" sz="1600" spc="65" dirty="0">
                <a:solidFill>
                  <a:schemeClr val="bg1"/>
                </a:solidFill>
                <a:effectLst/>
                <a:latin typeface="微软雅黑" panose="020B0503020204020204" charset="-122"/>
                <a:ea typeface="微软雅黑" panose="020B0503020204020204" charset="-122"/>
                <a:cs typeface="微软雅黑" panose="020B0503020204020204" charset="-122"/>
              </a:rPr>
              <a:t>验，指导工作，处理实际问题。因此，从实际出发，有针对性地做市场调</a:t>
            </a:r>
            <a:r>
              <a:rPr lang="zh-CN" altLang="zh-CN" sz="1600" spc="60" dirty="0">
                <a:solidFill>
                  <a:schemeClr val="bg1"/>
                </a:solidFill>
                <a:effectLst/>
                <a:latin typeface="微软雅黑" panose="020B0503020204020204" charset="-122"/>
                <a:ea typeface="微软雅黑" panose="020B0503020204020204" charset="-122"/>
                <a:cs typeface="微软雅黑" panose="020B0503020204020204" charset="-122"/>
              </a:rPr>
              <a:t>查研究，争取</a:t>
            </a:r>
            <a:r>
              <a:rPr lang="zh-CN" altLang="zh-CN" sz="1600" spc="40" dirty="0">
                <a:solidFill>
                  <a:schemeClr val="bg1"/>
                </a:solidFill>
                <a:effectLst/>
                <a:latin typeface="微软雅黑" panose="020B0503020204020204" charset="-122"/>
                <a:ea typeface="微软雅黑" panose="020B0503020204020204" charset="-122"/>
                <a:cs typeface="微软雅黑" panose="020B0503020204020204" charset="-122"/>
              </a:rPr>
              <a:t>获得最大的经济效益。市场调查报告的针对性越强，提高经济效益的作用越大。</a:t>
            </a:r>
            <a:endParaRPr lang="zh-CN" altLang="en-US" sz="12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5" name="椭圆 24"/>
          <p:cNvSpPr/>
          <p:nvPr>
            <p:custDataLst>
              <p:tags r:id="rId8"/>
            </p:custDataLst>
          </p:nvPr>
        </p:nvSpPr>
        <p:spPr>
          <a:xfrm>
            <a:off x="5487304" y="2405478"/>
            <a:ext cx="924218" cy="924218"/>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3200">
              <a:solidFill>
                <a:schemeClr val="lt1"/>
              </a:solidFill>
              <a:latin typeface="+mj-ea"/>
              <a:ea typeface="+mj-ea"/>
              <a:sym typeface="微软雅黑" panose="020B0503020204020204" charset="-122"/>
            </a:endParaRPr>
          </a:p>
        </p:txBody>
      </p:sp>
      <p:sp>
        <p:nvSpPr>
          <p:cNvPr id="11" name="矩形 10"/>
          <p:cNvSpPr/>
          <p:nvPr>
            <p:custDataLst>
              <p:tags r:id="rId9"/>
            </p:custDataLst>
          </p:nvPr>
        </p:nvSpPr>
        <p:spPr>
          <a:xfrm>
            <a:off x="5385399" y="1423711"/>
            <a:ext cx="1026123" cy="424823"/>
          </a:xfrm>
          <a:prstGeom prst="rect">
            <a:avLst/>
          </a:prstGeom>
          <a:noFill/>
        </p:spPr>
        <p:txBody>
          <a:bodyPr wrap="none" lIns="0" tIns="0" rIns="0" bIns="0" rtlCol="0">
            <a:noAutofit/>
          </a:bodyPr>
          <a:lstStyle/>
          <a:p>
            <a:pPr algn="ctr">
              <a:spcBef>
                <a:spcPct val="0"/>
              </a:spcBef>
              <a:spcAft>
                <a:spcPct val="0"/>
              </a:spcAft>
            </a:pPr>
            <a:r>
              <a:rPr kumimoji="1" lang="en-US" altLang="zh-CN" sz="2700" b="1" dirty="0">
                <a:solidFill>
                  <a:schemeClr val="lt1">
                    <a:lumMod val="100000"/>
                  </a:schemeClr>
                </a:solidFill>
                <a:latin typeface="+mn-ea"/>
                <a:cs typeface="+mn-ea"/>
              </a:rPr>
              <a:t>02</a:t>
            </a:r>
            <a:endParaRPr kumimoji="1" lang="en-US" altLang="zh-CN" sz="2700" b="1" dirty="0">
              <a:solidFill>
                <a:schemeClr val="lt1">
                  <a:lumMod val="100000"/>
                </a:schemeClr>
              </a:solidFill>
              <a:latin typeface="+mn-ea"/>
              <a:cs typeface="+mn-ea"/>
            </a:endParaRPr>
          </a:p>
        </p:txBody>
      </p:sp>
      <p:sp>
        <p:nvSpPr>
          <p:cNvPr id="12" name="矩形 11"/>
          <p:cNvSpPr/>
          <p:nvPr>
            <p:custDataLst>
              <p:tags r:id="rId10"/>
            </p:custDataLst>
          </p:nvPr>
        </p:nvSpPr>
        <p:spPr>
          <a:xfrm>
            <a:off x="3833495" y="3479165"/>
            <a:ext cx="4192270" cy="2442210"/>
          </a:xfrm>
          <a:prstGeom prst="rect">
            <a:avLst/>
          </a:prstGeom>
        </p:spPr>
        <p:txBody>
          <a:bodyPr wrap="square" lIns="0" tIns="0" rIns="0" bIns="0">
            <a:noAutofit/>
          </a:bodyPr>
          <a:lstStyle/>
          <a:p>
            <a:pPr marL="825500" marR="90805" indent="253365" eaLnBrk="0">
              <a:lnSpc>
                <a:spcPct val="140000"/>
              </a:lnSpc>
              <a:spcBef>
                <a:spcPts val="715"/>
              </a:spcBef>
            </a:pPr>
            <a:r>
              <a:rPr lang="zh-CN" altLang="zh-CN" sz="1800" spc="110" dirty="0">
                <a:solidFill>
                  <a:schemeClr val="bg1"/>
                </a:solidFill>
                <a:effectLst/>
                <a:latin typeface="微软雅黑" panose="020B0503020204020204" charset="-122"/>
                <a:ea typeface="微软雅黑" panose="020B0503020204020204" charset="-122"/>
                <a:cs typeface="微软雅黑" panose="020B0503020204020204" charset="-122"/>
              </a:rPr>
              <a:t>市场调查报告的主旨是通过调查研究，揭示客观事物的本质和规律。因此，撰写市</a:t>
            </a:r>
            <a:r>
              <a:rPr lang="zh-CN" altLang="zh-CN" sz="1800" spc="95" dirty="0">
                <a:solidFill>
                  <a:schemeClr val="bg1"/>
                </a:solidFill>
                <a:effectLst/>
                <a:latin typeface="微软雅黑" panose="020B0503020204020204" charset="-122"/>
                <a:ea typeface="微软雅黑" panose="020B0503020204020204" charset="-122"/>
                <a:cs typeface="微软雅黑" panose="020B0503020204020204" charset="-122"/>
              </a:rPr>
              <a:t>场调查报告的材料必须是自己亲自调查了解到的情况，这样才能</a:t>
            </a:r>
            <a:r>
              <a:rPr lang="zh-CN" altLang="zh-CN" sz="1800" spc="90" dirty="0">
                <a:solidFill>
                  <a:schemeClr val="bg1"/>
                </a:solidFill>
                <a:effectLst/>
                <a:latin typeface="微软雅黑" panose="020B0503020204020204" charset="-122"/>
                <a:ea typeface="微软雅黑" panose="020B0503020204020204" charset="-122"/>
                <a:cs typeface="微软雅黑" panose="020B0503020204020204" charset="-122"/>
              </a:rPr>
              <a:t>全面把握市场动态。</a:t>
            </a:r>
            <a:endParaRPr lang="zh-CN" altLang="zh-CN" sz="1800" dirty="0">
              <a:solidFill>
                <a:schemeClr val="bg1"/>
              </a:solidFill>
              <a:effectLst/>
              <a:latin typeface="微软雅黑" panose="020B0503020204020204" charset="-122"/>
              <a:ea typeface="微软雅黑" panose="020B0503020204020204" charset="-122"/>
              <a:cs typeface="微软雅黑" panose="020B0503020204020204" charset="-122"/>
            </a:endParaRPr>
          </a:p>
        </p:txBody>
      </p:sp>
      <p:sp>
        <p:nvSpPr>
          <p:cNvPr id="26" name="椭圆 25"/>
          <p:cNvSpPr/>
          <p:nvPr>
            <p:custDataLst>
              <p:tags r:id="rId11"/>
            </p:custDataLst>
          </p:nvPr>
        </p:nvSpPr>
        <p:spPr>
          <a:xfrm>
            <a:off x="8942609" y="2405478"/>
            <a:ext cx="924218" cy="924218"/>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3200">
              <a:solidFill>
                <a:schemeClr val="lt1"/>
              </a:solidFill>
              <a:latin typeface="+mj-ea"/>
              <a:ea typeface="+mj-ea"/>
              <a:sym typeface="微软雅黑" panose="020B0503020204020204" charset="-122"/>
            </a:endParaRPr>
          </a:p>
        </p:txBody>
      </p:sp>
      <p:sp>
        <p:nvSpPr>
          <p:cNvPr id="8" name="矩形 7"/>
          <p:cNvSpPr/>
          <p:nvPr>
            <p:custDataLst>
              <p:tags r:id="rId12"/>
            </p:custDataLst>
          </p:nvPr>
        </p:nvSpPr>
        <p:spPr>
          <a:xfrm>
            <a:off x="8840703" y="1409669"/>
            <a:ext cx="1026124" cy="424823"/>
          </a:xfrm>
          <a:prstGeom prst="rect">
            <a:avLst/>
          </a:prstGeom>
          <a:noFill/>
        </p:spPr>
        <p:txBody>
          <a:bodyPr wrap="none" lIns="0" tIns="0" rIns="0" bIns="0" rtlCol="0">
            <a:noAutofit/>
          </a:bodyPr>
          <a:lstStyle/>
          <a:p>
            <a:pPr algn="ctr">
              <a:spcBef>
                <a:spcPct val="0"/>
              </a:spcBef>
              <a:spcAft>
                <a:spcPct val="0"/>
              </a:spcAft>
            </a:pPr>
            <a:r>
              <a:rPr kumimoji="1" lang="en-US" altLang="zh-CN" sz="2700" b="1" dirty="0">
                <a:solidFill>
                  <a:schemeClr val="lt1">
                    <a:lumMod val="100000"/>
                  </a:schemeClr>
                </a:solidFill>
                <a:latin typeface="+mn-ea"/>
                <a:cs typeface="+mn-ea"/>
              </a:rPr>
              <a:t>03</a:t>
            </a:r>
            <a:endParaRPr kumimoji="1" lang="en-US" altLang="zh-CN" sz="2700" b="1" dirty="0">
              <a:solidFill>
                <a:schemeClr val="lt1">
                  <a:lumMod val="100000"/>
                </a:schemeClr>
              </a:solidFill>
              <a:latin typeface="+mn-ea"/>
              <a:cs typeface="+mn-ea"/>
            </a:endParaRPr>
          </a:p>
        </p:txBody>
      </p:sp>
      <p:sp>
        <p:nvSpPr>
          <p:cNvPr id="16" name="矩形 15"/>
          <p:cNvSpPr/>
          <p:nvPr>
            <p:custDataLst>
              <p:tags r:id="rId13"/>
            </p:custDataLst>
          </p:nvPr>
        </p:nvSpPr>
        <p:spPr>
          <a:xfrm>
            <a:off x="7666355" y="3460750"/>
            <a:ext cx="4023360" cy="2461260"/>
          </a:xfrm>
          <a:prstGeom prst="rect">
            <a:avLst/>
          </a:prstGeom>
        </p:spPr>
        <p:txBody>
          <a:bodyPr wrap="square" lIns="0" tIns="0" rIns="0" bIns="0">
            <a:noAutofit/>
          </a:bodyPr>
          <a:lstStyle/>
          <a:p>
            <a:pPr marL="825500" marR="80645" indent="253365" eaLnBrk="0">
              <a:lnSpc>
                <a:spcPct val="136000"/>
              </a:lnSpc>
              <a:spcBef>
                <a:spcPts val="720"/>
              </a:spcBef>
            </a:pPr>
            <a:r>
              <a:rPr lang="zh-CN" altLang="zh-CN" sz="1800" spc="115" dirty="0">
                <a:solidFill>
                  <a:schemeClr val="bg1"/>
                </a:solidFill>
                <a:effectLst/>
                <a:latin typeface="微软雅黑" panose="020B0503020204020204" charset="-122"/>
                <a:ea typeface="微软雅黑" panose="020B0503020204020204" charset="-122"/>
                <a:cs typeface="微软雅黑" panose="020B0503020204020204" charset="-122"/>
              </a:rPr>
              <a:t>市场调查报告的表达采用叙议结合的方式，这种方式能</a:t>
            </a:r>
            <a:r>
              <a:rPr lang="zh-CN" altLang="zh-CN" sz="1800" spc="110" dirty="0">
                <a:solidFill>
                  <a:schemeClr val="bg1"/>
                </a:solidFill>
                <a:effectLst/>
                <a:latin typeface="微软雅黑" panose="020B0503020204020204" charset="-122"/>
                <a:ea typeface="微软雅黑" panose="020B0503020204020204" charset="-122"/>
                <a:cs typeface="微软雅黑" panose="020B0503020204020204" charset="-122"/>
              </a:rPr>
              <a:t>简明扼要、条理清楚地叙述</a:t>
            </a:r>
            <a:r>
              <a:rPr lang="zh-CN" altLang="zh-CN" sz="1800" spc="90" dirty="0">
                <a:solidFill>
                  <a:schemeClr val="bg1"/>
                </a:solidFill>
                <a:effectLst/>
                <a:latin typeface="微软雅黑" panose="020B0503020204020204" charset="-122"/>
                <a:ea typeface="微软雅黑" panose="020B0503020204020204" charset="-122"/>
                <a:cs typeface="微软雅黑" panose="020B0503020204020204" charset="-122"/>
              </a:rPr>
              <a:t>事实，了解、剖析事物的本质及其发展趋向，对于解决问题具有积极的作用。</a:t>
            </a:r>
            <a:endParaRPr lang="zh-CN" altLang="zh-CN" sz="1800" dirty="0">
              <a:solidFill>
                <a:schemeClr val="bg1"/>
              </a:solidFill>
              <a:effectLst/>
              <a:latin typeface="微软雅黑" panose="020B0503020204020204" charset="-122"/>
              <a:ea typeface="微软雅黑" panose="020B0503020204020204" charset="-122"/>
              <a:cs typeface="微软雅黑" panose="020B0503020204020204" charset="-122"/>
            </a:endParaRPr>
          </a:p>
        </p:txBody>
      </p:sp>
      <p:sp>
        <p:nvSpPr>
          <p:cNvPr id="14" name="矩形 13"/>
          <p:cNvSpPr/>
          <p:nvPr>
            <p:custDataLst>
              <p:tags r:id="rId14"/>
            </p:custDataLst>
          </p:nvPr>
        </p:nvSpPr>
        <p:spPr>
          <a:xfrm>
            <a:off x="1171620" y="1990154"/>
            <a:ext cx="2302334" cy="335676"/>
          </a:xfrm>
          <a:prstGeom prst="rect">
            <a:avLst/>
          </a:prstGeom>
          <a:noFill/>
        </p:spPr>
        <p:txBody>
          <a:bodyPr wrap="square" lIns="0" tIns="0" rIns="0" bIns="0" rtlCol="0" anchor="ctr">
            <a:noAutofit/>
          </a:bodyPr>
          <a:lstStyle/>
          <a:p>
            <a:pPr algn="ctr">
              <a:spcBef>
                <a:spcPct val="0"/>
              </a:spcBef>
              <a:spcAft>
                <a:spcPct val="0"/>
              </a:spcAft>
            </a:pPr>
            <a:r>
              <a:rPr lang="zh-CN" altLang="zh-CN" b="1" dirty="0">
                <a:solidFill>
                  <a:schemeClr val="lt1">
                    <a:lumMod val="100000"/>
                  </a:schemeClr>
                </a:solidFill>
                <a:latin typeface="微软雅黑" panose="020B0503020204020204" charset="-122"/>
                <a:ea typeface="微软雅黑" panose="020B0503020204020204" charset="-122"/>
                <a:cs typeface="微软雅黑" panose="020B0503020204020204" charset="-122"/>
              </a:rPr>
              <a:t>针</a:t>
            </a:r>
            <a:r>
              <a:rPr lang="en-US" altLang="zh-CN" b="1" dirty="0">
                <a:solidFill>
                  <a:schemeClr val="lt1">
                    <a:lumMod val="100000"/>
                  </a:schemeClr>
                </a:solidFill>
                <a:latin typeface="微软雅黑" panose="020B0503020204020204" charset="-122"/>
                <a:ea typeface="微软雅黑" panose="020B0503020204020204" charset="-122"/>
                <a:cs typeface="微软雅黑" panose="020B0503020204020204" charset="-122"/>
              </a:rPr>
              <a:t> </a:t>
            </a:r>
            <a:r>
              <a:rPr lang="zh-CN" altLang="zh-CN" b="1" dirty="0">
                <a:solidFill>
                  <a:schemeClr val="lt1">
                    <a:lumMod val="100000"/>
                  </a:schemeClr>
                </a:solidFill>
                <a:latin typeface="微软雅黑" panose="020B0503020204020204" charset="-122"/>
                <a:ea typeface="微软雅黑" panose="020B0503020204020204" charset="-122"/>
                <a:cs typeface="微软雅黑" panose="020B0503020204020204" charset="-122"/>
              </a:rPr>
              <a:t>对</a:t>
            </a:r>
            <a:r>
              <a:rPr lang="en-US" altLang="zh-CN" b="1" dirty="0">
                <a:solidFill>
                  <a:schemeClr val="lt1">
                    <a:lumMod val="100000"/>
                  </a:schemeClr>
                </a:solidFill>
                <a:latin typeface="微软雅黑" panose="020B0503020204020204" charset="-122"/>
                <a:ea typeface="微软雅黑" panose="020B0503020204020204" charset="-122"/>
                <a:cs typeface="微软雅黑" panose="020B0503020204020204" charset="-122"/>
              </a:rPr>
              <a:t> </a:t>
            </a:r>
            <a:r>
              <a:rPr lang="zh-CN" altLang="zh-CN" b="1" dirty="0">
                <a:solidFill>
                  <a:schemeClr val="lt1">
                    <a:lumMod val="100000"/>
                  </a:schemeClr>
                </a:solidFill>
                <a:latin typeface="微软雅黑" panose="020B0503020204020204" charset="-122"/>
                <a:ea typeface="微软雅黑" panose="020B0503020204020204" charset="-122"/>
                <a:cs typeface="微软雅黑" panose="020B0503020204020204" charset="-122"/>
              </a:rPr>
              <a:t>性</a:t>
            </a:r>
            <a:endParaRPr lang="zh-CN" altLang="en-US" b="1" dirty="0">
              <a:solidFill>
                <a:schemeClr val="lt1">
                  <a:lumMod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15"/>
            </p:custDataLst>
          </p:nvPr>
        </p:nvSpPr>
        <p:spPr>
          <a:xfrm>
            <a:off x="4664758" y="1897460"/>
            <a:ext cx="2302334" cy="335676"/>
          </a:xfrm>
          <a:prstGeom prst="rect">
            <a:avLst/>
          </a:prstGeom>
          <a:noFill/>
        </p:spPr>
        <p:txBody>
          <a:bodyPr wrap="square" lIns="0" tIns="0" rIns="0" bIns="0" rtlCol="0" anchor="ctr">
            <a:noAutofit/>
          </a:bodyPr>
          <a:lstStyle/>
          <a:p>
            <a:pPr algn="ctr">
              <a:spcBef>
                <a:spcPct val="0"/>
              </a:spcBef>
              <a:spcAft>
                <a:spcPct val="0"/>
              </a:spcAft>
            </a:pPr>
            <a:r>
              <a:rPr lang="zh-CN" altLang="zh-CN" b="1" dirty="0">
                <a:solidFill>
                  <a:schemeClr val="lt1">
                    <a:lumMod val="100000"/>
                  </a:schemeClr>
                </a:solidFill>
                <a:latin typeface="微软雅黑" panose="020B0503020204020204" charset="-122"/>
                <a:ea typeface="微软雅黑" panose="020B0503020204020204" charset="-122"/>
                <a:cs typeface="微软雅黑" panose="020B0503020204020204" charset="-122"/>
              </a:rPr>
              <a:t>真 实 性</a:t>
            </a:r>
            <a:endParaRPr lang="zh-CN" altLang="en-US" b="1" dirty="0">
              <a:solidFill>
                <a:schemeClr val="lt1">
                  <a:lumMod val="100000"/>
                </a:schemeClr>
              </a:solidFill>
              <a:latin typeface="微软雅黑" panose="020B0503020204020204" charset="-122"/>
              <a:ea typeface="微软雅黑" panose="020B0503020204020204" charset="-122"/>
              <a:cs typeface="微软雅黑" panose="020B0503020204020204" charset="-122"/>
            </a:endParaRPr>
          </a:p>
        </p:txBody>
      </p:sp>
      <p:sp>
        <p:nvSpPr>
          <p:cNvPr id="22" name="矩形 21"/>
          <p:cNvSpPr/>
          <p:nvPr>
            <p:custDataLst>
              <p:tags r:id="rId16"/>
            </p:custDataLst>
          </p:nvPr>
        </p:nvSpPr>
        <p:spPr>
          <a:xfrm>
            <a:off x="8219875" y="1868075"/>
            <a:ext cx="2302334" cy="335676"/>
          </a:xfrm>
          <a:prstGeom prst="rect">
            <a:avLst/>
          </a:prstGeom>
          <a:noFill/>
        </p:spPr>
        <p:txBody>
          <a:bodyPr wrap="square" lIns="0" tIns="0" rIns="0" bIns="0" rtlCol="0" anchor="ctr">
            <a:noAutofit/>
          </a:bodyPr>
          <a:lstStyle/>
          <a:p>
            <a:pPr algn="ctr">
              <a:spcBef>
                <a:spcPct val="0"/>
              </a:spcBef>
              <a:spcAft>
                <a:spcPct val="0"/>
              </a:spcAft>
            </a:pPr>
            <a:r>
              <a:rPr lang="zh-CN" altLang="zh-CN" b="1" dirty="0">
                <a:solidFill>
                  <a:schemeClr val="lt1">
                    <a:lumMod val="100000"/>
                  </a:schemeClr>
                </a:solidFill>
                <a:latin typeface="微软雅黑" panose="020B0503020204020204" charset="-122"/>
                <a:ea typeface="微软雅黑" panose="020B0503020204020204" charset="-122"/>
                <a:cs typeface="微软雅黑" panose="020B0503020204020204" charset="-122"/>
              </a:rPr>
              <a:t>逻 辑 性</a:t>
            </a:r>
            <a:endParaRPr lang="zh-CN" altLang="en-US" b="1" dirty="0">
              <a:solidFill>
                <a:schemeClr val="lt1">
                  <a:lumMod val="100000"/>
                </a:schemeClr>
              </a:solidFill>
              <a:latin typeface="微软雅黑" panose="020B0503020204020204" charset="-122"/>
              <a:ea typeface="微软雅黑" panose="020B0503020204020204" charset="-122"/>
              <a:cs typeface="微软雅黑" panose="020B0503020204020204" charset="-122"/>
            </a:endParaRPr>
          </a:p>
        </p:txBody>
      </p:sp>
      <p:pic>
        <p:nvPicPr>
          <p:cNvPr id="15" name="图形 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2253203" y="2626681"/>
            <a:ext cx="484693" cy="482207"/>
          </a:xfrm>
          <a:prstGeom prst="rect">
            <a:avLst/>
          </a:prstGeom>
        </p:spPr>
      </p:pic>
      <p:pic>
        <p:nvPicPr>
          <p:cNvPr id="24" name="图形 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724388" y="2649369"/>
            <a:ext cx="451653" cy="436763"/>
          </a:xfrm>
          <a:prstGeom prst="rect">
            <a:avLst/>
          </a:prstGeom>
        </p:spPr>
      </p:pic>
      <p:pic>
        <p:nvPicPr>
          <p:cNvPr id="27" name="图形 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184230" y="2626681"/>
            <a:ext cx="442435" cy="482205"/>
          </a:xfrm>
          <a:prstGeom prst="rect">
            <a:avLst/>
          </a:prstGeom>
        </p:spPr>
      </p:pic>
      <p:pic>
        <p:nvPicPr>
          <p:cNvPr id="4" name="https://img8.file.cache.docer.com/storage/1731143583860198500/b106940bbbc47fc37f20e5509335195a.png" descr="时间管理"/>
          <p:cNvPicPr>
            <a:picLocks noChangeAspect="1"/>
          </p:cNvPicPr>
          <p:nvPr/>
        </p:nvPicPr>
        <p:blipFill>
          <a:blip r:embed="rId26"/>
          <a:stretch>
            <a:fillRect/>
          </a:stretch>
        </p:blipFill>
        <p:spPr>
          <a:xfrm>
            <a:off x="9493885" y="226552"/>
            <a:ext cx="1122045" cy="1072515"/>
          </a:xfrm>
          <a:prstGeom prst="rect">
            <a:avLst/>
          </a:prstGeom>
        </p:spPr>
      </p:pic>
      <p:pic>
        <p:nvPicPr>
          <p:cNvPr id="6" name="https://img8.file.cache.docer.com/storage/1731485726382740200/79e29b23c02007a8f2bd8e51bb786b53.png" descr="卡通毛笔"/>
          <p:cNvPicPr>
            <a:picLocks noChangeAspect="1"/>
          </p:cNvPicPr>
          <p:nvPr/>
        </p:nvPicPr>
        <p:blipFill>
          <a:blip r:embed="rId27"/>
          <a:stretch>
            <a:fillRect/>
          </a:stretch>
        </p:blipFill>
        <p:spPr>
          <a:xfrm>
            <a:off x="10331402" y="6023766"/>
            <a:ext cx="1184275" cy="793115"/>
          </a:xfrm>
          <a:prstGeom prst="rect">
            <a:avLst/>
          </a:prstGeom>
        </p:spPr>
      </p:pic>
    </p:spTree>
    <p:custDataLst>
      <p:tags r:id="rId28"/>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四、市场调查报告的文体结构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kern="1300" dirty="0">
                <a:solidFill>
                  <a:schemeClr val="tx1">
                    <a:lumMod val="85000"/>
                    <a:lumOff val="15000"/>
                  </a:schemeClr>
                </a:solidFill>
                <a:uFillTx/>
                <a:sym typeface="+mn-ea"/>
              </a:rPr>
              <a:t>    </a:t>
            </a:r>
            <a:r>
              <a:rPr lang="zh-CN" altLang="en-US"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市场调查报告从提出问题、分析问题到解决问题，</a:t>
            </a:r>
            <a:r>
              <a:rPr lang="en-US" altLang="zh-CN"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一般由</a:t>
            </a:r>
            <a:r>
              <a:rPr lang="zh-CN" altLang="en-US" kern="1300" dirty="0">
                <a:solidFill>
                  <a:srgbClr val="00B0F0"/>
                </a:solidFill>
                <a:uFillTx/>
                <a:latin typeface="微软雅黑" panose="020B0503020204020204" charset="-122"/>
                <a:ea typeface="微软雅黑" panose="020B0503020204020204" charset="-122"/>
                <a:cs typeface="微软雅黑" panose="020B0503020204020204" charset="-122"/>
                <a:sym typeface="+mn-ea"/>
              </a:rPr>
              <a:t>标题、前言、</a:t>
            </a:r>
            <a:r>
              <a:rPr lang="en-US" altLang="zh-CN" kern="1300" dirty="0">
                <a:solidFill>
                  <a:srgbClr val="00B0F0"/>
                </a:solidFill>
                <a:uFillTx/>
                <a:latin typeface="微软雅黑" panose="020B0503020204020204" charset="-122"/>
                <a:ea typeface="微软雅黑" panose="020B0503020204020204" charset="-122"/>
                <a:cs typeface="微软雅黑" panose="020B0503020204020204" charset="-122"/>
                <a:sym typeface="+mn-ea"/>
              </a:rPr>
              <a:t> </a:t>
            </a:r>
            <a:r>
              <a:rPr lang="zh-CN" altLang="en-US" kern="1300" dirty="0">
                <a:solidFill>
                  <a:srgbClr val="00B0F0"/>
                </a:solidFill>
                <a:uFillTx/>
                <a:latin typeface="微软雅黑" panose="020B0503020204020204" charset="-122"/>
                <a:ea typeface="微软雅黑" panose="020B0503020204020204" charset="-122"/>
                <a:cs typeface="微软雅黑" panose="020B0503020204020204" charset="-122"/>
                <a:sym typeface="+mn-ea"/>
              </a:rPr>
              <a:t>正文、总结及附录</a:t>
            </a:r>
            <a:r>
              <a:rPr lang="zh-CN" altLang="en-US"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五部分组成。</a:t>
            </a:r>
            <a:endParaRPr lang="zh-CN" altLang="en-US"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marL="0" indent="0">
              <a:buNone/>
            </a:pP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任意多边形 10"/>
          <p:cNvSpPr/>
          <p:nvPr>
            <p:custDataLst>
              <p:tags r:id="rId3"/>
            </p:custDataLst>
          </p:nvPr>
        </p:nvSpPr>
        <p:spPr>
          <a:xfrm rot="5400000" flipH="1">
            <a:off x="7257924" y="1728059"/>
            <a:ext cx="4315209" cy="5125590"/>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lstStyle/>
          <a:p>
            <a:pPr lvl="0" algn="l">
              <a:lnSpc>
                <a:spcPct val="130000"/>
              </a:lnSpc>
              <a:spcAft>
                <a:spcPts val="0"/>
              </a:spcAft>
              <a:buClrTx/>
              <a:buSzTx/>
              <a:buFontTx/>
            </a:pPr>
            <a:r>
              <a:rPr lang="en-US" altLang="zh-CN" sz="1400" dirty="0">
                <a:solidFill>
                  <a:schemeClr val="tx1">
                    <a:lumMod val="85000"/>
                    <a:lumOff val="15000"/>
                  </a:schemeClr>
                </a:solidFill>
                <a:sym typeface="+mn-ea"/>
              </a:rPr>
              <a:t>   </a:t>
            </a:r>
            <a:endParaRPr lang="en-US" altLang="zh-CN" sz="1400" dirty="0">
              <a:solidFill>
                <a:schemeClr val="tx1">
                  <a:lumMod val="85000"/>
                  <a:lumOff val="15000"/>
                </a:schemeClr>
              </a:solidFill>
              <a:sym typeface="+mn-ea"/>
            </a:endParaRPr>
          </a:p>
        </p:txBody>
      </p:sp>
      <p:sp>
        <p:nvSpPr>
          <p:cNvPr id="12" name="任意多边形 11"/>
          <p:cNvSpPr/>
          <p:nvPr>
            <p:custDataLst>
              <p:tags r:id="rId4"/>
            </p:custDataLst>
          </p:nvPr>
        </p:nvSpPr>
        <p:spPr>
          <a:xfrm rot="16200000">
            <a:off x="2445369" y="1477630"/>
            <a:ext cx="4283612" cy="5125590"/>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lstStyle/>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22" name="任意多边形 21"/>
          <p:cNvSpPr/>
          <p:nvPr>
            <p:custDataLst>
              <p:tags r:id="rId5"/>
            </p:custDataLst>
          </p:nvPr>
        </p:nvSpPr>
        <p:spPr>
          <a:xfrm>
            <a:off x="6853026" y="2132956"/>
            <a:ext cx="463994" cy="4315229"/>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1">
                  <a:lumMod val="50000"/>
                  <a:alpha val="32000"/>
                </a:schemeClr>
              </a:gs>
              <a:gs pos="83000">
                <a:schemeClr val="accent1">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20" name="直角三角形 19"/>
          <p:cNvSpPr/>
          <p:nvPr>
            <p:custDataLst>
              <p:tags r:id="rId6"/>
            </p:custDataLst>
          </p:nvPr>
        </p:nvSpPr>
        <p:spPr>
          <a:xfrm flipV="1">
            <a:off x="6855366" y="6180184"/>
            <a:ext cx="297822" cy="267981"/>
          </a:xfrm>
          <a:prstGeom prst="rtTriangle">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4" name="文本框 13"/>
          <p:cNvSpPr txBox="1"/>
          <p:nvPr>
            <p:custDataLst>
              <p:tags r:id="rId7"/>
            </p:custDataLst>
          </p:nvPr>
        </p:nvSpPr>
        <p:spPr>
          <a:xfrm>
            <a:off x="2235200" y="2134235"/>
            <a:ext cx="4681220" cy="3557270"/>
          </a:xfrm>
          <a:prstGeom prst="rect">
            <a:avLst/>
          </a:prstGeom>
          <a:noFill/>
        </p:spPr>
        <p:txBody>
          <a:bodyPr wrap="square" lIns="0" tIns="0" rIns="0" bIns="0" rtlCol="0" anchor="ctr" anchorCtr="0">
            <a:noAutofit/>
          </a:bodyPr>
          <a:lstStyle/>
          <a:p>
            <a:pPr indent="0" algn="l" fontAlgn="ctr">
              <a:lnSpc>
                <a:spcPct val="150000"/>
              </a:lnSpc>
              <a:spcAft>
                <a:spcPts val="0"/>
              </a:spcAft>
            </a:pPr>
            <a:r>
              <a:rPr lang="en-US" altLang="zh-CN"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一</a:t>
            </a:r>
            <a:r>
              <a:rPr lang="en-US" altLang="zh-CN"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 </a:t>
            </a:r>
            <a:r>
              <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标</a:t>
            </a:r>
            <a:r>
              <a:rPr lang="en-US" altLang="zh-CN"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题</a:t>
            </a:r>
            <a:endPar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ctr">
              <a:lnSpc>
                <a:spcPct val="150000"/>
              </a:lnSpc>
              <a:spcAft>
                <a:spcPts val="0"/>
              </a:spcAft>
            </a:pPr>
            <a:r>
              <a:rPr lang="zh-CN" altLang="en-US" sz="1600"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标题可用一句话点题，反映主要研究问题。标题还可加副标题，副标题是对主标题的补充，用来说明在什么范围内基于什么问题的调查。</a:t>
            </a:r>
            <a:endParaRPr lang="zh-CN" altLang="en-US" sz="1600"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ctr">
              <a:lnSpc>
                <a:spcPct val="150000"/>
              </a:lnSpc>
              <a:spcAft>
                <a:spcPts val="0"/>
              </a:spcAft>
            </a:pPr>
            <a:r>
              <a:rPr lang="en-US" altLang="zh-CN"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二</a:t>
            </a:r>
            <a:r>
              <a:rPr lang="en-US" altLang="zh-CN"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 </a:t>
            </a:r>
            <a:r>
              <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前</a:t>
            </a:r>
            <a:r>
              <a:rPr lang="en-US" altLang="zh-CN"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言</a:t>
            </a:r>
            <a:endPar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ctr">
              <a:lnSpc>
                <a:spcPct val="150000"/>
              </a:lnSpc>
              <a:spcAft>
                <a:spcPts val="0"/>
              </a:spcAft>
            </a:pPr>
            <a:r>
              <a:rPr lang="zh-CN" altLang="en-US" sz="1600" kern="1300" dirty="0">
                <a:solidFill>
                  <a:schemeClr val="tx1">
                    <a:lumMod val="85000"/>
                    <a:lumOff val="15000"/>
                  </a:schemeClr>
                </a:solidFill>
                <a:uFillTx/>
                <a:latin typeface="微软雅黑" panose="020B0503020204020204" charset="-122"/>
                <a:ea typeface="微软雅黑" panose="020B0503020204020204" charset="-122"/>
                <a:sym typeface="+mn-ea"/>
              </a:rPr>
              <a:t>市场调查报告前言必须开宗明义地说清楚调查目的、意义、任务和方法。</a:t>
            </a:r>
            <a:endParaRPr lang="zh-CN" altLang="en-US" sz="1600"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21" name="文本框 20"/>
          <p:cNvSpPr txBox="1"/>
          <p:nvPr>
            <p:custDataLst>
              <p:tags r:id="rId8"/>
            </p:custDataLst>
          </p:nvPr>
        </p:nvSpPr>
        <p:spPr>
          <a:xfrm>
            <a:off x="2327761" y="3006531"/>
            <a:ext cx="635432" cy="684582"/>
          </a:xfrm>
          <a:prstGeom prst="rect">
            <a:avLst/>
          </a:prstGeom>
          <a:noFill/>
        </p:spPr>
        <p:txBody>
          <a:bodyPr wrap="none" lIns="0" tIns="36195" rIns="0" bIns="0" rtlCol="0" anchor="ctr" anchorCtr="0">
            <a:noAutofit/>
          </a:bodyPr>
          <a:lstStyle/>
          <a:p>
            <a:pPr algn="ctr" fontAlgn="ctr"/>
            <a:endParaRPr lang="en-US" altLang="zh-CN" sz="32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38" name="文本框 37"/>
          <p:cNvSpPr txBox="1"/>
          <p:nvPr>
            <p:custDataLst>
              <p:tags r:id="rId9"/>
            </p:custDataLst>
          </p:nvPr>
        </p:nvSpPr>
        <p:spPr>
          <a:xfrm>
            <a:off x="7240905" y="1898650"/>
            <a:ext cx="4739005" cy="4721225"/>
          </a:xfrm>
          <a:prstGeom prst="rect">
            <a:avLst/>
          </a:prstGeom>
          <a:noFill/>
        </p:spPr>
        <p:txBody>
          <a:bodyPr wrap="square" lIns="0" tIns="0" rIns="0" bIns="0" rtlCol="0" anchor="ctr" anchorCtr="0">
            <a:noAutofit/>
          </a:bodyPr>
          <a:lstStyle/>
          <a:p>
            <a:pPr algn="l">
              <a:lnSpc>
                <a:spcPct val="150000"/>
              </a:lnSpc>
            </a:pPr>
            <a:r>
              <a:rPr lang="en-US" altLang="zh-CN"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三</a:t>
            </a:r>
            <a:r>
              <a:rPr lang="en-US" altLang="zh-CN"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 </a:t>
            </a:r>
            <a:r>
              <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正</a:t>
            </a:r>
            <a:r>
              <a:rPr lang="en-US" altLang="zh-CN"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文</a:t>
            </a:r>
            <a:endPar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1600"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正文部分即调查内容。</a:t>
            </a:r>
            <a:endParaRPr lang="zh-CN" altLang="en-US" sz="1600"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1600"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市场调查报告正文部分写法多种多样，常用的有两种写法。</a:t>
            </a:r>
            <a:r>
              <a:rPr lang="en-US" altLang="zh-CN" sz="1600"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600"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一种横向格式，是把市场调查的基本情况按种类分成并列的几个部分或方面来写。另一种是纵向格式，将调查的基本情况按照事物发展的逻辑顺序或演变过程加以排列，分成互相衔接的几个部分，层层深入地书写。</a:t>
            </a:r>
            <a:endParaRPr lang="zh-CN" altLang="en-US" sz="1600"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en-US" altLang="zh-CN"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四</a:t>
            </a:r>
            <a:r>
              <a:rPr lang="en-US" altLang="zh-CN"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 </a:t>
            </a:r>
            <a:r>
              <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总</a:t>
            </a:r>
            <a:r>
              <a:rPr lang="en-US" altLang="zh-CN"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结</a:t>
            </a:r>
            <a:endPar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1600" kern="1300" dirty="0">
                <a:solidFill>
                  <a:schemeClr val="tx1">
                    <a:lumMod val="85000"/>
                    <a:lumOff val="15000"/>
                  </a:schemeClr>
                </a:solidFill>
                <a:uFillTx/>
                <a:latin typeface="微软雅黑" panose="020B0503020204020204" charset="-122"/>
                <a:ea typeface="微软雅黑" panose="020B0503020204020204" charset="-122"/>
                <a:sym typeface="+mn-ea"/>
              </a:rPr>
              <a:t>总结即结论和建议。</a:t>
            </a:r>
            <a:endParaRPr lang="zh-CN" altLang="en-US" sz="1600" kern="1300" dirty="0">
              <a:solidFill>
                <a:schemeClr val="tx1">
                  <a:lumMod val="85000"/>
                  <a:lumOff val="15000"/>
                </a:schemeClr>
              </a:solidFill>
              <a:uFillTx/>
              <a:latin typeface="微软雅黑" panose="020B0503020204020204" charset="-122"/>
              <a:ea typeface="微软雅黑" panose="020B0503020204020204" charset="-122"/>
              <a:sym typeface="+mn-ea"/>
            </a:endParaRPr>
          </a:p>
          <a:p>
            <a:pPr algn="l">
              <a:lnSpc>
                <a:spcPct val="150000"/>
              </a:lnSpc>
            </a:pPr>
            <a:r>
              <a:rPr lang="en-US" altLang="zh-CN"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五</a:t>
            </a:r>
            <a:r>
              <a:rPr lang="en-US" altLang="zh-CN"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 </a:t>
            </a:r>
            <a:r>
              <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附</a:t>
            </a:r>
            <a:r>
              <a:rPr lang="en-US" altLang="zh-CN"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录</a:t>
            </a:r>
            <a:endParaRPr lang="zh-CN" altLang="en-US" sz="2000" b="1" kern="1300" dirty="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1600" kern="1300" dirty="0">
                <a:solidFill>
                  <a:schemeClr val="tx1">
                    <a:lumMod val="85000"/>
                    <a:lumOff val="15000"/>
                  </a:schemeClr>
                </a:solidFill>
                <a:uFillTx/>
                <a:latin typeface="微软雅黑" panose="020B0503020204020204" charset="-122"/>
                <a:ea typeface="微软雅黑" panose="020B0503020204020204" charset="-122"/>
                <a:sym typeface="+mn-ea"/>
              </a:rPr>
              <a:t>必要时要把调查工具或部分原始材料附在报告后面。</a:t>
            </a:r>
            <a:endParaRPr lang="zh-CN" altLang="en-US" sz="1600" kern="1300" dirty="0">
              <a:solidFill>
                <a:schemeClr val="tx1">
                  <a:lumMod val="85000"/>
                  <a:lumOff val="15000"/>
                </a:schemeClr>
              </a:solidFill>
              <a:uFillTx/>
              <a:latin typeface="微软雅黑" panose="020B0503020204020204" charset="-122"/>
              <a:ea typeface="微软雅黑" panose="020B0503020204020204" charset="-122"/>
              <a:sym typeface="+mn-ea"/>
            </a:endParaRPr>
          </a:p>
        </p:txBody>
      </p:sp>
      <p:pic>
        <p:nvPicPr>
          <p:cNvPr id="17" name="https://img8.file.cache.docer.com/storage/1730892884593346800/0f01c71fafbdc99afddc9e5fc4b9e449.png" descr="卡通铅笔"/>
          <p:cNvPicPr>
            <a:picLocks noChangeAspect="1"/>
          </p:cNvPicPr>
          <p:nvPr/>
        </p:nvPicPr>
        <p:blipFill>
          <a:blip r:embed="rId10"/>
          <a:stretch>
            <a:fillRect/>
          </a:stretch>
        </p:blipFill>
        <p:spPr>
          <a:xfrm flipH="1">
            <a:off x="415925" y="3027680"/>
            <a:ext cx="1494790" cy="2663190"/>
          </a:xfrm>
          <a:prstGeom prst="rect">
            <a:avLst/>
          </a:prstGeom>
        </p:spPr>
      </p:pic>
    </p:spTree>
    <p:custDataLst>
      <p:tags r:id="rId1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菱形 3"/>
          <p:cNvSpPr/>
          <p:nvPr>
            <p:custDataLst>
              <p:tags r:id="rId1"/>
            </p:custDataLst>
          </p:nvPr>
        </p:nvSpPr>
        <p:spPr>
          <a:xfrm>
            <a:off x="4472623" y="2381885"/>
            <a:ext cx="3241675" cy="3241675"/>
          </a:xfrm>
          <a:prstGeom prst="diamond">
            <a:avLst/>
          </a:prstGeom>
          <a:gradFill flip="none" rotWithShape="1">
            <a:gsLst>
              <a:gs pos="85000">
                <a:schemeClr val="accent1">
                  <a:lumMod val="75000"/>
                  <a:alpha val="20000"/>
                </a:schemeClr>
              </a:gs>
              <a:gs pos="43000">
                <a:schemeClr val="accent1">
                  <a:alpha val="20000"/>
                </a:schemeClr>
              </a:gs>
              <a:gs pos="2000">
                <a:schemeClr val="accent1">
                  <a:lumMod val="60000"/>
                  <a:lumOff val="40000"/>
                  <a:alpha val="2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 name="菱形 4"/>
          <p:cNvSpPr/>
          <p:nvPr>
            <p:custDataLst>
              <p:tags r:id="rId2"/>
            </p:custDataLst>
          </p:nvPr>
        </p:nvSpPr>
        <p:spPr>
          <a:xfrm>
            <a:off x="4731703" y="2640965"/>
            <a:ext cx="2723515" cy="2723515"/>
          </a:xfrm>
          <a:prstGeom prst="diamond">
            <a:avLst/>
          </a:prstGeom>
          <a:gradFill flip="none" rotWithShape="1">
            <a:gsLst>
              <a:gs pos="85000">
                <a:schemeClr val="accent1">
                  <a:lumMod val="75000"/>
                  <a:alpha val="100000"/>
                </a:schemeClr>
              </a:gs>
              <a:gs pos="43000">
                <a:schemeClr val="accent1">
                  <a:alpha val="100000"/>
                </a:schemeClr>
              </a:gs>
              <a:gs pos="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marL="0" algn="ctr" rtl="0" eaLnBrk="1" latinLnBrk="0" hangingPunct="1">
              <a:spcBef>
                <a:spcPts val="0"/>
              </a:spcBef>
              <a:spcAft>
                <a:spcPts val="0"/>
              </a:spcAft>
            </a:pPr>
            <a:r>
              <a:rPr lang="zh-CN" altLang="zh-CN" sz="2800" b="1" kern="1200">
                <a:solidFill>
                  <a:srgbClr val="FFFFFF"/>
                </a:solidFill>
                <a:effectLst/>
                <a:latin typeface="+mn-ea"/>
                <a:cs typeface="微软雅黑" panose="020B0503020204020204" charset="-122"/>
              </a:rPr>
              <a:t>市场调查报告</a:t>
            </a:r>
            <a:endParaRPr lang="zh-CN" altLang="zh-CN" sz="2800" b="1" kern="1200">
              <a:solidFill>
                <a:srgbClr val="FFFFFF"/>
              </a:solidFill>
              <a:effectLst/>
              <a:latin typeface="+mn-ea"/>
              <a:cs typeface="微软雅黑" panose="020B0503020204020204" charset="-122"/>
            </a:endParaRPr>
          </a:p>
        </p:txBody>
      </p:sp>
      <p:sp>
        <p:nvSpPr>
          <p:cNvPr id="7" name="菱形 6"/>
          <p:cNvSpPr/>
          <p:nvPr>
            <p:custDataLst>
              <p:tags r:id="rId3"/>
            </p:custDataLst>
          </p:nvPr>
        </p:nvSpPr>
        <p:spPr>
          <a:xfrm>
            <a:off x="4090988" y="2061845"/>
            <a:ext cx="4004945" cy="3881755"/>
          </a:xfrm>
          <a:prstGeom prst="diamond">
            <a:avLst/>
          </a:prstGeom>
          <a:noFill/>
          <a:ln>
            <a:solidFill>
              <a:schemeClr val="accent1">
                <a:alpha val="50000"/>
              </a:schemeClr>
            </a:solid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6" name="菱形 5"/>
          <p:cNvSpPr/>
          <p:nvPr>
            <p:custDataLst>
              <p:tags r:id="rId4"/>
            </p:custDataLst>
          </p:nvPr>
        </p:nvSpPr>
        <p:spPr>
          <a:xfrm>
            <a:off x="1180782" y="1999615"/>
            <a:ext cx="733706" cy="733706"/>
          </a:xfrm>
          <a:prstGeom prst="diamond">
            <a:avLst/>
          </a:prstGeom>
          <a:gradFill flip="none" rotWithShape="1">
            <a:gsLst>
              <a:gs pos="100000">
                <a:schemeClr val="accent1">
                  <a:lumMod val="75000"/>
                  <a:alpha val="100000"/>
                </a:schemeClr>
              </a:gs>
              <a:gs pos="72000">
                <a:schemeClr val="accent1">
                  <a:alpha val="100000"/>
                </a:schemeClr>
              </a:gs>
              <a:gs pos="3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3" name="菱形 12"/>
          <p:cNvSpPr/>
          <p:nvPr>
            <p:custDataLst>
              <p:tags r:id="rId5"/>
            </p:custDataLst>
          </p:nvPr>
        </p:nvSpPr>
        <p:spPr>
          <a:xfrm>
            <a:off x="1180782" y="5071110"/>
            <a:ext cx="733706" cy="733706"/>
          </a:xfrm>
          <a:prstGeom prst="diamond">
            <a:avLst/>
          </a:prstGeom>
          <a:gradFill flip="none" rotWithShape="1">
            <a:gsLst>
              <a:gs pos="100000">
                <a:schemeClr val="accent1">
                  <a:lumMod val="75000"/>
                  <a:alpha val="100000"/>
                </a:schemeClr>
              </a:gs>
              <a:gs pos="72000">
                <a:schemeClr val="accent1">
                  <a:alpha val="100000"/>
                </a:schemeClr>
              </a:gs>
              <a:gs pos="3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4" name="菱形 13"/>
          <p:cNvSpPr/>
          <p:nvPr>
            <p:custDataLst>
              <p:tags r:id="rId6"/>
            </p:custDataLst>
          </p:nvPr>
        </p:nvSpPr>
        <p:spPr>
          <a:xfrm>
            <a:off x="10618788" y="5172710"/>
            <a:ext cx="733706" cy="733706"/>
          </a:xfrm>
          <a:prstGeom prst="diamond">
            <a:avLst/>
          </a:prstGeom>
          <a:gradFill flip="none" rotWithShape="1">
            <a:gsLst>
              <a:gs pos="100000">
                <a:schemeClr val="accent2">
                  <a:lumMod val="75000"/>
                  <a:alpha val="100000"/>
                </a:schemeClr>
              </a:gs>
              <a:gs pos="72000">
                <a:schemeClr val="accent2">
                  <a:alpha val="100000"/>
                </a:schemeClr>
              </a:gs>
              <a:gs pos="32000">
                <a:schemeClr val="accent2">
                  <a:lumMod val="60000"/>
                  <a:lumOff val="40000"/>
                  <a:alpha val="100000"/>
                </a:schemeClr>
              </a:gs>
            </a:gsLst>
            <a:lin ang="2700000" scaled="1"/>
            <a:tileRect/>
          </a:gradFill>
          <a:ln>
            <a:noFill/>
          </a:ln>
          <a:effectLst>
            <a:outerShdw blurRad="177800" dist="88900" dir="5400000" sx="101000" sy="101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pic>
        <p:nvPicPr>
          <p:cNvPr id="17" name="图形 1" descr="343439383331313b343532303031393bd2b5bca8b9dcc0ed"/>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439863" y="2266950"/>
            <a:ext cx="216000" cy="216000"/>
          </a:xfrm>
          <a:prstGeom prst="rect">
            <a:avLst/>
          </a:prstGeom>
          <a:effectLst>
            <a:outerShdw blurRad="76200" dist="38100" dir="8100000" algn="tr" rotWithShape="0">
              <a:schemeClr val="accent1">
                <a:lumMod val="75000"/>
                <a:alpha val="40000"/>
              </a:schemeClr>
            </a:outerShdw>
          </a:effectLst>
        </p:spPr>
      </p:pic>
      <p:pic>
        <p:nvPicPr>
          <p:cNvPr id="18" name="图形 15" descr="343439383331313b343532303032333bc6f3d2b5bcf2bde9"/>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1439863" y="5330190"/>
            <a:ext cx="216000" cy="216000"/>
          </a:xfrm>
          <a:prstGeom prst="rect">
            <a:avLst/>
          </a:prstGeom>
          <a:effectLst>
            <a:outerShdw blurRad="76200" dist="38100" dir="8100000" algn="tr" rotWithShape="0">
              <a:schemeClr val="accent1">
                <a:lumMod val="75000"/>
                <a:alpha val="40000"/>
              </a:schemeClr>
            </a:outerShdw>
          </a:effectLst>
        </p:spPr>
      </p:pic>
      <p:pic>
        <p:nvPicPr>
          <p:cNvPr id="19" name="图形 5" descr="343439383331313b343532303033363bd3aad2b5ccfcc5e4d6c3"/>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10776585" y="5407660"/>
            <a:ext cx="419735" cy="215900"/>
          </a:xfrm>
          <a:prstGeom prst="rect">
            <a:avLst/>
          </a:prstGeom>
          <a:effectLst>
            <a:outerShdw blurRad="76200" dist="38100" dir="8100000" algn="tr" rotWithShape="0">
              <a:schemeClr val="accent2">
                <a:lumMod val="75000"/>
                <a:alpha val="40000"/>
              </a:schemeClr>
            </a:outerShdw>
          </a:effectLst>
        </p:spPr>
      </p:pic>
      <p:sp>
        <p:nvSpPr>
          <p:cNvPr id="21" name="矩形 20"/>
          <p:cNvSpPr/>
          <p:nvPr>
            <p:custDataLst>
              <p:tags r:id="rId16"/>
            </p:custDataLst>
          </p:nvPr>
        </p:nvSpPr>
        <p:spPr>
          <a:xfrm>
            <a:off x="2057717" y="2167255"/>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客观真实、实事求是</a:t>
            </a:r>
            <a:endParaRPr lang="zh-CN" altLang="en-US" sz="2000" b="1" dirty="0">
              <a:solidFill>
                <a:schemeClr val="accent1"/>
              </a:solidFill>
              <a:latin typeface="微软雅黑" panose="020B0503020204020204" charset="-122"/>
              <a:ea typeface="微软雅黑" panose="020B0503020204020204" charset="-122"/>
              <a:cs typeface="+mn-ea"/>
            </a:endParaRPr>
          </a:p>
        </p:txBody>
      </p:sp>
      <p:sp>
        <p:nvSpPr>
          <p:cNvPr id="23" name="矩形 22"/>
          <p:cNvSpPr/>
          <p:nvPr>
            <p:custDataLst>
              <p:tags r:id="rId17"/>
            </p:custDataLst>
          </p:nvPr>
        </p:nvSpPr>
        <p:spPr>
          <a:xfrm>
            <a:off x="2057717" y="5205095"/>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调查资料和观点相统一</a:t>
            </a:r>
            <a:endPar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18"/>
            </p:custDataLst>
          </p:nvPr>
        </p:nvSpPr>
        <p:spPr>
          <a:xfrm>
            <a:off x="7455218" y="2393950"/>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lgn="r">
              <a:spcBef>
                <a:spcPct val="0"/>
              </a:spcBef>
              <a:spcAft>
                <a:spcPct val="0"/>
              </a:spcAft>
            </a:pPr>
            <a:r>
              <a:rPr lang="zh-CN" altLang="en-US" sz="2000" b="1" dirty="0">
                <a:solidFill>
                  <a:schemeClr val="accent2"/>
                </a:solidFill>
                <a:latin typeface="微软雅黑" panose="020B0503020204020204" charset="-122"/>
                <a:ea typeface="微软雅黑" panose="020B0503020204020204" charset="-122"/>
                <a:cs typeface="+mn-ea"/>
              </a:rPr>
              <a:t>突出市场调查的目的</a:t>
            </a:r>
            <a:endParaRPr lang="zh-CN" altLang="en-US" sz="2000" b="1" dirty="0">
              <a:solidFill>
                <a:schemeClr val="accent2"/>
              </a:solidFill>
              <a:latin typeface="微软雅黑" panose="020B0503020204020204" charset="-122"/>
              <a:ea typeface="微软雅黑" panose="020B0503020204020204" charset="-122"/>
              <a:cs typeface="+mn-ea"/>
            </a:endParaRPr>
          </a:p>
        </p:txBody>
      </p:sp>
      <p:sp>
        <p:nvSpPr>
          <p:cNvPr id="3" name="标题 1"/>
          <p:cNvSpPr>
            <a:spLocks noGrp="1"/>
          </p:cNvSpPr>
          <p:nvPr>
            <p:custDataLst>
              <p:tags r:id="rId19"/>
            </p:custDataLst>
          </p:nvPr>
        </p:nvSpPr>
        <p:spPr>
          <a:xfrm>
            <a:off x="363855" y="308565"/>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四、市场调查报告的写作要求</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8" name="菱形 7"/>
          <p:cNvSpPr/>
          <p:nvPr>
            <p:custDataLst>
              <p:tags r:id="rId20"/>
            </p:custDataLst>
          </p:nvPr>
        </p:nvSpPr>
        <p:spPr>
          <a:xfrm>
            <a:off x="10435908" y="2249805"/>
            <a:ext cx="733706" cy="733706"/>
          </a:xfrm>
          <a:prstGeom prst="diamond">
            <a:avLst/>
          </a:prstGeom>
          <a:gradFill flip="none" rotWithShape="1">
            <a:gsLst>
              <a:gs pos="100000">
                <a:schemeClr val="accent2">
                  <a:lumMod val="75000"/>
                  <a:alpha val="100000"/>
                </a:schemeClr>
              </a:gs>
              <a:gs pos="72000">
                <a:schemeClr val="accent2">
                  <a:alpha val="100000"/>
                </a:schemeClr>
              </a:gs>
              <a:gs pos="32000">
                <a:schemeClr val="accent2">
                  <a:lumMod val="60000"/>
                  <a:lumOff val="40000"/>
                  <a:alpha val="100000"/>
                </a:schemeClr>
              </a:gs>
            </a:gsLst>
            <a:lin ang="2700000" scaled="1"/>
            <a:tileRect/>
          </a:gradFill>
          <a:ln>
            <a:noFill/>
          </a:ln>
          <a:effectLst>
            <a:outerShdw blurRad="177800" dist="88900" dir="5400000" sx="101000" sy="101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pic>
        <p:nvPicPr>
          <p:cNvPr id="9" name="图形 5" descr="343439383331313b343532303033363bd3aad2b5ccfcc5e4d6c3"/>
          <p:cNvPicPr>
            <a:picLocks noChangeAspect="1"/>
          </p:cNvPicPr>
          <p:nvPr>
            <p:custDataLst>
              <p:tags r:id="rId21"/>
            </p:custDataLst>
          </p:nvPr>
        </p:nvPicPr>
        <p:blipFill>
          <a:blip r:embed="rId14">
            <a:extLst>
              <a:ext uri="{96DAC541-7B7A-43D3-8B79-37D633B846F1}">
                <asvg:svgBlip xmlns:asvg="http://schemas.microsoft.com/office/drawing/2016/SVG/main" r:embed="rId15"/>
              </a:ext>
            </a:extLst>
          </a:blip>
          <a:stretch>
            <a:fillRect/>
          </a:stretch>
        </p:blipFill>
        <p:spPr>
          <a:xfrm>
            <a:off x="10617835" y="2517140"/>
            <a:ext cx="419735" cy="215900"/>
          </a:xfrm>
          <a:prstGeom prst="rect">
            <a:avLst/>
          </a:prstGeom>
          <a:effectLst>
            <a:outerShdw blurRad="76200" dist="38100" dir="8100000" algn="tr" rotWithShape="0">
              <a:schemeClr val="accent2">
                <a:lumMod val="75000"/>
                <a:alpha val="40000"/>
              </a:schemeClr>
            </a:outerShdw>
          </a:effectLst>
        </p:spPr>
      </p:pic>
      <p:sp>
        <p:nvSpPr>
          <p:cNvPr id="11" name="矩形 10"/>
          <p:cNvSpPr/>
          <p:nvPr>
            <p:custDataLst>
              <p:tags r:id="rId22"/>
            </p:custDataLst>
          </p:nvPr>
        </p:nvSpPr>
        <p:spPr>
          <a:xfrm>
            <a:off x="7661593" y="5172710"/>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lgn="r">
              <a:spcBef>
                <a:spcPct val="0"/>
              </a:spcBef>
              <a:spcAft>
                <a:spcPct val="0"/>
              </a:spcAft>
            </a:pPr>
            <a:r>
              <a:rPr lang="zh-CN" altLang="en-US" sz="2000" b="1" dirty="0">
                <a:solidFill>
                  <a:schemeClr val="accent2"/>
                </a:solidFill>
                <a:latin typeface="微软雅黑" panose="020B0503020204020204" charset="-122"/>
                <a:ea typeface="微软雅黑" panose="020B0503020204020204" charset="-122"/>
                <a:cs typeface="+mn-ea"/>
              </a:rPr>
              <a:t>语言要简明、准确、易懂</a:t>
            </a:r>
            <a:endParaRPr lang="zh-CN" altLang="en-US" sz="2000" b="1" dirty="0">
              <a:solidFill>
                <a:schemeClr val="accent2"/>
              </a:solidFill>
              <a:latin typeface="微软雅黑" panose="020B0503020204020204" charset="-122"/>
              <a:ea typeface="微软雅黑" panose="020B0503020204020204" charset="-122"/>
              <a:cs typeface="+mn-ea"/>
            </a:endParaRPr>
          </a:p>
        </p:txBody>
      </p:sp>
    </p:spTree>
    <p:custDataLst>
      <p:tags r:id="rId2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custDataLst>
              <p:tags r:id="rId1"/>
            </p:custDataLst>
          </p:nvPr>
        </p:nvSpPr>
        <p:spPr>
          <a:xfrm>
            <a:off x="695960" y="490220"/>
            <a:ext cx="10800080" cy="1285240"/>
          </a:xfrm>
          <a:prstGeom prst="rect">
            <a:avLst/>
          </a:prstGeom>
        </p:spPr>
        <p:txBody>
          <a:bodyPr vert="horz" wrap="square" lIns="0" tIns="0" rIns="0" bIns="0" rtlCol="0" anchor="b">
            <a:normAutofit fontScale="25000" lnSpcReduction="20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dirty="0">
                <a:solidFill>
                  <a:srgbClr val="FFFFFF"/>
                </a:solidFill>
                <a:latin typeface="+mn-lt"/>
                <a:ea typeface="+mn-ea"/>
                <a:sym typeface="+mn-ea"/>
              </a:rPr>
            </a:br>
            <a:br>
              <a:rPr lang="zh-CN" altLang="en-US" sz="4445" dirty="0">
                <a:solidFill>
                  <a:srgbClr val="FFFFFF"/>
                </a:solidFill>
                <a:latin typeface="+mn-lt"/>
                <a:ea typeface="+mn-ea"/>
                <a:sym typeface="+mn-ea"/>
              </a:rPr>
            </a:br>
            <a:br>
              <a:rPr lang="zh-CN" altLang="en-US" sz="4445" dirty="0">
                <a:solidFill>
                  <a:srgbClr val="FFFFFF"/>
                </a:solidFill>
                <a:latin typeface="+mn-lt"/>
                <a:ea typeface="+mn-ea"/>
                <a:sym typeface="+mn-ea"/>
              </a:rPr>
            </a:br>
            <a:endParaRPr lang="zh-CN" altLang="en-US" sz="4445" dirty="0">
              <a:solidFill>
                <a:srgbClr val="FFFFFF"/>
              </a:solidFill>
              <a:latin typeface="+mn-lt"/>
              <a:ea typeface="+mn-ea"/>
              <a:sym typeface="+mn-ea"/>
            </a:endParaRPr>
          </a:p>
          <a:p>
            <a:pPr algn="ctr"/>
            <a:endParaRPr lang="zh-CN" altLang="en-US" sz="4445" dirty="0">
              <a:solidFill>
                <a:srgbClr val="FFFFFF"/>
              </a:solidFill>
              <a:latin typeface="+mn-lt"/>
              <a:ea typeface="+mn-ea"/>
              <a:sym typeface="+mn-ea"/>
            </a:endParaRPr>
          </a:p>
          <a:p>
            <a:pPr algn="ctr"/>
            <a:endParaRPr lang="zh-CN" altLang="en-US" sz="16000" dirty="0">
              <a:solidFill>
                <a:srgbClr val="FFFFFF"/>
              </a:solidFill>
              <a:latin typeface="+mn-lt"/>
              <a:ea typeface="+mn-ea"/>
              <a:sym typeface="+mn-ea"/>
            </a:endParaRPr>
          </a:p>
          <a:p>
            <a:pPr algn="ctr"/>
            <a:endParaRPr lang="zh-CN" altLang="en-US" sz="16000" dirty="0">
              <a:solidFill>
                <a:srgbClr val="FFFFFF"/>
              </a:solidFill>
              <a:latin typeface="+mn-lt"/>
              <a:ea typeface="+mn-ea"/>
              <a:sym typeface="+mn-ea"/>
            </a:endParaRPr>
          </a:p>
          <a:p>
            <a:pPr algn="ctr"/>
            <a:endParaRPr lang="zh-CN" altLang="en-US" sz="16000" dirty="0">
              <a:solidFill>
                <a:srgbClr val="FFFFFF"/>
              </a:solidFill>
              <a:latin typeface="+mn-lt"/>
              <a:ea typeface="+mn-ea"/>
              <a:sym typeface="+mn-ea"/>
            </a:endParaRPr>
          </a:p>
          <a:p>
            <a:pPr algn="ctr"/>
            <a:r>
              <a:rPr lang="zh-CN" altLang="en-US" sz="16000" b="1" dirty="0">
                <a:solidFill>
                  <a:schemeClr val="tx1"/>
                </a:solidFill>
                <a:latin typeface="微软雅黑" panose="020B0503020204020204" charset="-122"/>
                <a:ea typeface="微软雅黑" panose="020B0503020204020204" charset="-122"/>
                <a:cs typeface="微软雅黑" panose="020B0503020204020204" charset="-122"/>
                <a:sym typeface="+mn-ea"/>
              </a:rPr>
              <a:t>第一节</a:t>
            </a:r>
            <a:r>
              <a:rPr lang="en-US" altLang="zh-CN" sz="16000" b="1"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dirty="0">
                <a:solidFill>
                  <a:schemeClr val="tx1"/>
                </a:solidFill>
                <a:latin typeface="微软雅黑" panose="020B0503020204020204" charset="-122"/>
                <a:ea typeface="微软雅黑" panose="020B0503020204020204" charset="-122"/>
                <a:cs typeface="微软雅黑" panose="020B0503020204020204" charset="-122"/>
                <a:sym typeface="+mn-ea"/>
              </a:rPr>
              <a:t>意向书</a:t>
            </a:r>
            <a:br>
              <a:rPr lang="zh-CN" altLang="en-US" sz="16000" b="1" dirty="0">
                <a:solidFill>
                  <a:schemeClr val="tx1"/>
                </a:solidFill>
                <a:latin typeface="微软雅黑" panose="020B0503020204020204" charset="-122"/>
                <a:ea typeface="微软雅黑" panose="020B0503020204020204" charset="-122"/>
                <a:cs typeface="微软雅黑" panose="020B0503020204020204" charset="-122"/>
                <a:sym typeface="+mn-ea"/>
              </a:rPr>
            </a:br>
            <a:r>
              <a:rPr lang="en-US" altLang="zh-CN" sz="16000" b="1"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rmAutofit/>
          </a:bodyPr>
          <a:lstStyle/>
          <a:p>
            <a:pPr algn="just"/>
            <a:r>
              <a:rPr lang="en-US" altLang="zh-CN" sz="1800" kern="100" dirty="0">
                <a:effectLst/>
                <a:latin typeface="微软雅黑" panose="020B0503020204020204" charset="-122"/>
                <a:ea typeface="微软雅黑" panose="020B0503020204020204" charset="-122"/>
                <a:cs typeface="微软雅黑" panose="020B0503020204020204" charset="-122"/>
              </a:rPr>
              <a:t>1.</a:t>
            </a:r>
            <a:r>
              <a:rPr lang="zh-CN" altLang="zh-CN" sz="1800" kern="100" dirty="0">
                <a:effectLst/>
                <a:latin typeface="微软雅黑" panose="020B0503020204020204" charset="-122"/>
                <a:ea typeface="微软雅黑" panose="020B0503020204020204" charset="-122"/>
                <a:cs typeface="微软雅黑" panose="020B0503020204020204" charset="-122"/>
              </a:rPr>
              <a:t>了解</a:t>
            </a:r>
            <a:r>
              <a:rPr lang="zh-CN" altLang="zh-CN" sz="1800" kern="0" dirty="0">
                <a:effectLst/>
                <a:latin typeface="微软雅黑" panose="020B0503020204020204" charset="-122"/>
                <a:ea typeface="微软雅黑" panose="020B0503020204020204" charset="-122"/>
                <a:cs typeface="微软雅黑" panose="020B0503020204020204" charset="-122"/>
              </a:rPr>
              <a:t>意向书</a:t>
            </a:r>
            <a:r>
              <a:rPr lang="zh-CN" altLang="zh-CN" sz="1800" kern="100" dirty="0">
                <a:effectLst/>
                <a:latin typeface="微软雅黑" panose="020B0503020204020204" charset="-122"/>
                <a:ea typeface="微软雅黑" panose="020B0503020204020204" charset="-122"/>
                <a:cs typeface="微软雅黑" panose="020B0503020204020204" charset="-122"/>
              </a:rPr>
              <a:t>的含义、种类、用途；</a:t>
            </a:r>
            <a:endParaRPr lang="zh-CN" altLang="zh-CN" sz="1800" kern="100" dirty="0">
              <a:effectLst/>
              <a:latin typeface="微软雅黑" panose="020B0503020204020204" charset="-122"/>
              <a:ea typeface="微软雅黑" panose="020B0503020204020204" charset="-122"/>
              <a:cs typeface="微软雅黑" panose="020B0503020204020204" charset="-122"/>
            </a:endParaRPr>
          </a:p>
          <a:p>
            <a:r>
              <a:rPr lang="en-US" altLang="zh-CN" sz="1800" kern="100" dirty="0">
                <a:effectLst/>
                <a:latin typeface="微软雅黑" panose="020B0503020204020204" charset="-122"/>
                <a:ea typeface="微软雅黑" panose="020B0503020204020204" charset="-122"/>
                <a:cs typeface="微软雅黑" panose="020B0503020204020204" charset="-122"/>
              </a:rPr>
              <a:t>2.</a:t>
            </a:r>
            <a:r>
              <a:rPr lang="zh-CN" altLang="zh-CN" sz="1800" kern="100" dirty="0">
                <a:effectLst/>
                <a:latin typeface="微软雅黑" panose="020B0503020204020204" charset="-122"/>
                <a:ea typeface="微软雅黑" panose="020B0503020204020204" charset="-122"/>
                <a:cs typeface="微软雅黑" panose="020B0503020204020204" charset="-122"/>
              </a:rPr>
              <a:t>掌握</a:t>
            </a:r>
            <a:r>
              <a:rPr lang="zh-CN" altLang="zh-CN" sz="1800" dirty="0">
                <a:effectLst/>
                <a:latin typeface="微软雅黑" panose="020B0503020204020204" charset="-122"/>
                <a:ea typeface="微软雅黑" panose="020B0503020204020204" charset="-122"/>
                <a:cs typeface="微软雅黑" panose="020B0503020204020204" charset="-122"/>
              </a:rPr>
              <a:t>意向书</a:t>
            </a:r>
            <a:r>
              <a:rPr lang="zh-CN" altLang="zh-CN" sz="1800" kern="100" dirty="0">
                <a:effectLst/>
                <a:latin typeface="微软雅黑" panose="020B0503020204020204" charset="-122"/>
                <a:ea typeface="微软雅黑" panose="020B0503020204020204" charset="-122"/>
                <a:cs typeface="微软雅黑" panose="020B0503020204020204" charset="-122"/>
              </a:rPr>
              <a:t>的写法，能够写出规范的文书。</a:t>
            </a:r>
            <a:endPar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rmAutofit/>
          </a:bodyPr>
          <a:lstStyle/>
          <a:p>
            <a:pPr marL="0" indent="0" algn="ctr">
              <a:lnSpc>
                <a:spcPct val="120000"/>
              </a:lnSpc>
              <a:spcBef>
                <a:spcPts val="0"/>
              </a:spcBef>
              <a:spcAft>
                <a:spcPts val="0"/>
              </a:spcAft>
              <a:buSzPct val="100000"/>
            </a:pPr>
            <a:r>
              <a:rPr lang="zh-CN" altLang="zh-CN" sz="1800" dirty="0">
                <a:effectLst/>
                <a:latin typeface="微软雅黑" panose="020B0503020204020204" charset="-122"/>
                <a:ea typeface="微软雅黑" panose="020B0503020204020204" charset="-122"/>
                <a:cs typeface="宋体" panose="02010600030101010101" pitchFamily="2" charset="-122"/>
              </a:rPr>
              <a:t>能撰写出合格的意向书文书。</a:t>
            </a:r>
            <a:endParaRPr lang="zh-CN" altLang="en-US" sz="1600" spc="150" dirty="0">
              <a:solidFill>
                <a:schemeClr val="tx1"/>
              </a:solidFill>
              <a:latin typeface="微软雅黑" panose="020B0503020204020204" charset="-122"/>
              <a:ea typeface="微软雅黑" panose="020B0503020204020204" charset="-122"/>
              <a:sym typeface="+mn-lt"/>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520" y="3825240"/>
            <a:ext cx="2879725" cy="1907540"/>
          </a:xfrm>
          <a:prstGeom prst="rect">
            <a:avLst/>
          </a:prstGeom>
          <a:noFill/>
        </p:spPr>
        <p:txBody>
          <a:bodyPr wrap="square" lIns="91440" tIns="45720" rIns="91440" bIns="45720" rtlCol="0" anchor="t" anchorCtr="0">
            <a:normAutofit/>
          </a:bodyPr>
          <a:lstStyle/>
          <a:p>
            <a:pPr algn="just"/>
            <a:r>
              <a:rPr lang="zh-CN" altLang="zh-CN" sz="1800" kern="100" dirty="0">
                <a:effectLst/>
                <a:latin typeface="微软雅黑" panose="020B0503020204020204" charset="-122"/>
                <a:ea typeface="微软雅黑" panose="020B0503020204020204" charset="-122"/>
                <a:cs typeface="宋体" panose="02010600030101010101" pitchFamily="2" charset="-122"/>
              </a:rPr>
              <a:t>强化规则意识，严守纪律。</a:t>
            </a:r>
            <a:endParaRPr lang="zh-CN" altLang="zh-CN" sz="1800" kern="100" dirty="0">
              <a:effectLst/>
              <a:latin typeface="微软雅黑" panose="020B0503020204020204" charset="-122"/>
              <a:ea typeface="微软雅黑" panose="020B0503020204020204" charset="-122"/>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lstStyle/>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lstStyle/>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lstStyle/>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576070" y="1417011"/>
            <a:ext cx="9409430" cy="3779520"/>
          </a:xfrm>
          <a:prstGeom prst="rect">
            <a:avLst/>
          </a:prstGeom>
          <a:noFill/>
        </p:spPr>
        <p:txBody>
          <a:bodyPr wrap="square" rtlCol="0" anchor="ctr" anchorCtr="0">
            <a:noAutofit/>
          </a:bodyPr>
          <a:lstStyle/>
          <a:p>
            <a:pPr indent="0" algn="just" fontAlgn="auto">
              <a:lnSpc>
                <a:spcPct val="150000"/>
              </a:lnSpc>
            </a:pPr>
            <a:r>
              <a:rPr lang="zh-CN" altLang="en-US" sz="3200" dirty="0">
                <a:latin typeface="微软雅黑" panose="020B0503020204020204" charset="-122"/>
                <a:ea typeface="微软雅黑" panose="020B0503020204020204" charset="-122"/>
                <a:cs typeface="微软雅黑" panose="020B0503020204020204" charset="-122"/>
              </a:rPr>
              <a:t>选择一个主题，分小组试写一份市场调查报告。</a:t>
            </a:r>
            <a:endParaRPr lang="zh-CN" altLang="en-US" sz="3200" dirty="0">
              <a:latin typeface="微软雅黑" panose="020B0503020204020204" charset="-122"/>
              <a:ea typeface="微软雅黑" panose="020B0503020204020204" charset="-122"/>
              <a:cs typeface="微软雅黑" panose="020B0503020204020204" charset="-122"/>
            </a:endParaRPr>
          </a:p>
        </p:txBody>
      </p:sp>
      <p:pic>
        <p:nvPicPr>
          <p:cNvPr id="8" name="https://img8.file.cache.docer.com/storage/1731032701959808600/df7a62d4a6fec98c92681658dab730b6.png" descr="搜索与探索"/>
          <p:cNvPicPr>
            <a:picLocks noChangeAspect="1"/>
          </p:cNvPicPr>
          <p:nvPr/>
        </p:nvPicPr>
        <p:blipFill>
          <a:blip r:embed="rId20"/>
          <a:stretch>
            <a:fillRect/>
          </a:stretch>
        </p:blipFill>
        <p:spPr>
          <a:xfrm>
            <a:off x="8612505" y="4102100"/>
            <a:ext cx="1537335" cy="1805305"/>
          </a:xfrm>
          <a:prstGeom prst="rect">
            <a:avLst/>
          </a:prstGeom>
        </p:spPr>
      </p:pic>
    </p:spTree>
    <p:custDataLst>
      <p:tags r:id="rId2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lstStyle/>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25516" y="2240915"/>
            <a:ext cx="5593830" cy="3134649"/>
          </a:xfrm>
        </p:spPr>
        <p:txBody>
          <a:bodyPr>
            <a:normAutofit fontScale="90000"/>
          </a:bodyPr>
          <a:lstStyle/>
          <a:p>
            <a:pPr marL="0" indent="0" algn="l">
              <a:lnSpc>
                <a:spcPct val="150000"/>
              </a:lnSpc>
              <a:spcBef>
                <a:spcPts val="0"/>
              </a:spcBef>
              <a:spcAft>
                <a:spcPts val="0"/>
              </a:spcAft>
              <a:buSzPct val="100000"/>
            </a:pPr>
            <a:r>
              <a:rPr lang="zh-CN" altLang="en-US" sz="3110" dirty="0">
                <a:latin typeface="微软雅黑" panose="020B0503020204020204" charset="-122"/>
                <a:ea typeface="微软雅黑" panose="020B0503020204020204" charset="-122"/>
                <a:cs typeface="微软雅黑" panose="020B0503020204020204" charset="-122"/>
              </a:rPr>
              <a:t>第一节 意向书</a:t>
            </a:r>
            <a:br>
              <a:rPr lang="zh-CN" altLang="en-US"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第二节 协议书</a:t>
            </a:r>
            <a:br>
              <a:rPr lang="en-US" altLang="zh-CN"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第三节 合同</a:t>
            </a:r>
            <a:br>
              <a:rPr lang="en-US" altLang="zh-CN"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第四节 市场调查报告</a:t>
            </a:r>
            <a:br>
              <a:rPr lang="en-US" altLang="zh-CN" sz="3110" dirty="0">
                <a:latin typeface="微软雅黑" panose="020B0503020204020204" charset="-122"/>
                <a:ea typeface="微软雅黑" panose="020B0503020204020204" charset="-122"/>
                <a:cs typeface="微软雅黑" panose="020B0503020204020204" charset="-122"/>
              </a:rPr>
            </a:br>
            <a:r>
              <a:rPr lang="zh-CN" altLang="en-US" sz="3110" dirty="0">
                <a:latin typeface="微软雅黑" panose="020B0503020204020204" charset="-122"/>
                <a:ea typeface="微软雅黑" panose="020B0503020204020204" charset="-122"/>
                <a:cs typeface="微软雅黑" panose="020B0503020204020204" charset="-122"/>
              </a:rPr>
              <a:t>第五节 产品说明书</a:t>
            </a:r>
            <a:endParaRPr lang="zh-CN" altLang="en-US" sz="3110" dirty="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005522" y="686031"/>
            <a:ext cx="6709410" cy="1040130"/>
          </a:xfrm>
        </p:spPr>
        <p:txBody>
          <a:bodyPr>
            <a:normAutofit/>
          </a:bodyPr>
          <a:lstStyle/>
          <a:p>
            <a:pPr algn="r"/>
            <a:r>
              <a:rPr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a:t>
            </a:r>
            <a:r>
              <a:rPr lang="zh-CN" altLang="en-US"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七</a:t>
            </a:r>
            <a:r>
              <a:rPr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章    </a:t>
            </a:r>
            <a:r>
              <a:rPr lang="zh-CN" altLang="en-US" sz="3600"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经济文书</a:t>
            </a:r>
            <a:endParaRPr lang="zh-CN" altLang="en-US" sz="3600"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346065" y="4860290"/>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custDataLst>
              <p:tags r:id="rId1"/>
            </p:custDataLst>
          </p:nvPr>
        </p:nvSpPr>
        <p:spPr>
          <a:xfrm>
            <a:off x="695960" y="490220"/>
            <a:ext cx="10800080" cy="1285240"/>
          </a:xfrm>
          <a:prstGeom prst="rect">
            <a:avLst/>
          </a:prstGeom>
        </p:spPr>
        <p:txBody>
          <a:bodyPr vert="horz" wrap="square" lIns="0" tIns="0" rIns="0" bIns="0" rtlCol="0" anchor="b">
            <a:normAutofit fontScale="25000" lnSpcReduction="20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dirty="0">
                <a:solidFill>
                  <a:srgbClr val="FFFFFF"/>
                </a:solidFill>
                <a:latin typeface="+mn-lt"/>
                <a:ea typeface="+mn-ea"/>
                <a:sym typeface="+mn-ea"/>
              </a:rPr>
            </a:br>
            <a:br>
              <a:rPr lang="zh-CN" altLang="en-US" sz="4445" dirty="0">
                <a:solidFill>
                  <a:srgbClr val="FFFFFF"/>
                </a:solidFill>
                <a:latin typeface="+mn-lt"/>
                <a:ea typeface="+mn-ea"/>
                <a:sym typeface="+mn-ea"/>
              </a:rPr>
            </a:br>
            <a:br>
              <a:rPr lang="zh-CN" altLang="en-US" sz="4445" dirty="0">
                <a:solidFill>
                  <a:srgbClr val="FFFFFF"/>
                </a:solidFill>
                <a:latin typeface="+mn-lt"/>
                <a:ea typeface="+mn-ea"/>
                <a:sym typeface="+mn-ea"/>
              </a:rPr>
            </a:br>
            <a:endParaRPr lang="zh-CN" altLang="en-US" sz="4445" dirty="0">
              <a:solidFill>
                <a:srgbClr val="FFFFFF"/>
              </a:solidFill>
              <a:latin typeface="+mn-lt"/>
              <a:ea typeface="+mn-ea"/>
              <a:sym typeface="+mn-ea"/>
            </a:endParaRPr>
          </a:p>
          <a:p>
            <a:pPr algn="ctr"/>
            <a:endParaRPr lang="zh-CN" altLang="en-US" sz="4445" dirty="0">
              <a:solidFill>
                <a:srgbClr val="FFFFFF"/>
              </a:solidFill>
              <a:latin typeface="+mn-lt"/>
              <a:ea typeface="+mn-ea"/>
              <a:sym typeface="+mn-ea"/>
            </a:endParaRPr>
          </a:p>
          <a:p>
            <a:pPr algn="ctr"/>
            <a:endParaRPr lang="zh-CN" altLang="en-US" sz="16000" dirty="0">
              <a:solidFill>
                <a:srgbClr val="FFFFFF"/>
              </a:solidFill>
              <a:latin typeface="+mn-lt"/>
              <a:ea typeface="+mn-ea"/>
              <a:sym typeface="+mn-ea"/>
            </a:endParaRPr>
          </a:p>
          <a:p>
            <a:pPr algn="ctr"/>
            <a:endParaRPr lang="zh-CN" altLang="en-US" sz="16000" dirty="0">
              <a:solidFill>
                <a:srgbClr val="FFFFFF"/>
              </a:solidFill>
              <a:latin typeface="+mn-lt"/>
              <a:ea typeface="+mn-ea"/>
              <a:sym typeface="+mn-ea"/>
            </a:endParaRPr>
          </a:p>
          <a:p>
            <a:pPr algn="ctr"/>
            <a:endParaRPr lang="zh-CN" altLang="en-US" sz="16000" dirty="0">
              <a:solidFill>
                <a:srgbClr val="FFFFFF"/>
              </a:solidFill>
              <a:latin typeface="+mn-lt"/>
              <a:ea typeface="+mn-ea"/>
              <a:sym typeface="+mn-ea"/>
            </a:endParaRPr>
          </a:p>
          <a:p>
            <a:pPr algn="ctr"/>
            <a:r>
              <a:rPr lang="zh-CN" altLang="en-US" sz="16000" b="1" dirty="0">
                <a:solidFill>
                  <a:schemeClr val="tx1"/>
                </a:solidFill>
                <a:latin typeface="微软雅黑" panose="020B0503020204020204" charset="-122"/>
                <a:ea typeface="微软雅黑" panose="020B0503020204020204" charset="-122"/>
                <a:cs typeface="微软雅黑" panose="020B0503020204020204" charset="-122"/>
                <a:sym typeface="+mn-ea"/>
              </a:rPr>
              <a:t>第五节</a:t>
            </a:r>
            <a:r>
              <a:rPr lang="en-US" altLang="zh-CN" sz="16000" b="1"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dirty="0">
                <a:solidFill>
                  <a:schemeClr val="tx1"/>
                </a:solidFill>
                <a:latin typeface="微软雅黑" panose="020B0503020204020204" charset="-122"/>
                <a:ea typeface="微软雅黑" panose="020B0503020204020204" charset="-122"/>
                <a:cs typeface="微软雅黑" panose="020B0503020204020204" charset="-122"/>
                <a:sym typeface="+mn-ea"/>
              </a:rPr>
              <a:t>产品说明书</a:t>
            </a:r>
            <a:br>
              <a:rPr lang="zh-CN" altLang="en-US" sz="16000" b="1" dirty="0">
                <a:solidFill>
                  <a:schemeClr val="tx1"/>
                </a:solidFill>
                <a:latin typeface="微软雅黑" panose="020B0503020204020204" charset="-122"/>
                <a:ea typeface="微软雅黑" panose="020B0503020204020204" charset="-122"/>
                <a:cs typeface="微软雅黑" panose="020B0503020204020204" charset="-122"/>
                <a:sym typeface="+mn-ea"/>
              </a:rPr>
            </a:br>
            <a:r>
              <a:rPr lang="en-US" altLang="zh-CN" sz="16000" b="1"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895" y="3825240"/>
            <a:ext cx="2618105" cy="1681480"/>
          </a:xfrm>
          <a:prstGeom prst="rect">
            <a:avLst/>
          </a:prstGeom>
          <a:noFill/>
        </p:spPr>
        <p:txBody>
          <a:bodyPr wrap="square" lIns="91440" tIns="45720" rIns="91440" bIns="45720" rtlCol="0" anchor="t" anchorCtr="0">
            <a:normAutofit lnSpcReduction="10000"/>
          </a:bodyPr>
          <a:lstStyle/>
          <a:p>
            <a:pPr indent="0" algn="just" fontAlgn="auto">
              <a:lnSpc>
                <a:spcPct val="150000"/>
              </a:lnSpc>
            </a:pP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mn-ea"/>
              </a:rPr>
              <a:t>了解产品说明书的含义；</a:t>
            </a:r>
            <a:endPar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mn-ea"/>
              </a:rPr>
              <a:t>掌握产品说明书的写法。</a:t>
            </a:r>
            <a:endPar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5149"/>
            <a:ext cx="2452035" cy="1907778"/>
          </a:xfrm>
          <a:prstGeom prst="rect">
            <a:avLst/>
          </a:prstGeom>
          <a:noFill/>
        </p:spPr>
        <p:txBody>
          <a:bodyPr wrap="square" lIns="91440" tIns="45720" rIns="91440" bIns="45720" rtlCol="0" anchor="t" anchorCtr="0">
            <a:normAutofit/>
          </a:bodyPr>
          <a:lstStyle/>
          <a:p>
            <a:pPr algn="just">
              <a:lnSpc>
                <a:spcPct val="150000"/>
              </a:lnSpc>
            </a:pPr>
            <a:r>
              <a:rPr lang="zh-CN" altLang="en-US" sz="1800" kern="100" dirty="0">
                <a:effectLst/>
                <a:latin typeface="微软雅黑" panose="020B0503020204020204" charset="-122"/>
                <a:ea typeface="微软雅黑" panose="020B0503020204020204" charset="-122"/>
              </a:rPr>
              <a:t>能撰写出合格的产品说明书文书。</a:t>
            </a:r>
            <a:endParaRPr lang="zh-CN" altLang="en-US" sz="1800" kern="100" dirty="0">
              <a:effectLst/>
              <a:latin typeface="微软雅黑" panose="020B0503020204020204" charset="-122"/>
              <a:ea typeface="微软雅黑" panose="020B0503020204020204" charset="-122"/>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85480" y="3825240"/>
            <a:ext cx="2980690" cy="2348230"/>
          </a:xfrm>
          <a:prstGeom prst="rect">
            <a:avLst/>
          </a:prstGeom>
          <a:noFill/>
        </p:spPr>
        <p:txBody>
          <a:bodyPr wrap="square" lIns="91440" tIns="45720" rIns="91440" bIns="45720" rtlCol="0" anchor="t" anchorCtr="0">
            <a:noAutofit/>
          </a:bodyPr>
          <a:lstStyle/>
          <a:p>
            <a:pPr indent="0" algn="just" fontAlgn="auto">
              <a:lnSpc>
                <a:spcPct val="150000"/>
              </a:lnSpc>
            </a:pPr>
            <a:r>
              <a:rPr lang="zh-CN" altLang="en-US" kern="100" spc="150" dirty="0">
                <a:solidFill>
                  <a:schemeClr val="tx1"/>
                </a:solidFill>
                <a:latin typeface="微软雅黑" panose="020B0503020204020204" charset="-122"/>
                <a:ea typeface="微软雅黑" panose="020B0503020204020204" charset="-122"/>
                <a:sym typeface="Times New Roman" panose="02020603050405020304" pitchFamily="18" charset="0"/>
              </a:rPr>
              <a:t>建立在产品使用前看说明书的意识。</a:t>
            </a:r>
            <a:endParaRPr lang="zh-CN" altLang="en-US" kern="100" spc="15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lstStyle/>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lstStyle/>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lstStyle/>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第五节 产品说明书</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lstStyle/>
          <a:p>
            <a:pPr indent="452755" algn="just">
              <a:lnSpc>
                <a:spcPct val="200000"/>
              </a:lnSpc>
            </a:pPr>
            <a:r>
              <a:rPr lang="zh-CN" altLang="en-US" dirty="0">
                <a:latin typeface="微软雅黑" panose="020B0503020204020204" charset="-122"/>
                <a:ea typeface="微软雅黑" panose="020B0503020204020204" charset="-122"/>
                <a:sym typeface="+mn-ea"/>
              </a:rPr>
              <a:t>产品说明书主体的撰写	</a:t>
            </a:r>
            <a:endParaRPr lang="zh-CN" altLang="en-US" dirty="0">
              <a:solidFill>
                <a:schemeClr val="tx1"/>
              </a:solidFill>
              <a:latin typeface="微软雅黑" panose="020B0503020204020204" charset="-122"/>
              <a:ea typeface="微软雅黑" panose="020B0503020204020204" charset="-122"/>
              <a:sym typeface="+mn-ea"/>
            </a:endParaRPr>
          </a:p>
          <a:p>
            <a:pPr indent="452755" algn="just">
              <a:lnSpc>
                <a:spcPct val="200000"/>
              </a:lnSpc>
            </a:pPr>
            <a:endParaRPr lang="zh-CN" altLang="en-US" dirty="0">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469505" y="2820035"/>
            <a:ext cx="4039235" cy="1131570"/>
          </a:xfrm>
          <a:prstGeom prst="rect">
            <a:avLst/>
          </a:prstGeom>
          <a:noFill/>
        </p:spPr>
        <p:txBody>
          <a:bodyPr vert="horz" wrap="square" lIns="0" tIns="0" rIns="0" bIns="0" rtlCol="0" anchor="t" anchorCtr="0">
            <a:noAutofit/>
          </a:bodyPr>
          <a:lstStyle/>
          <a:p>
            <a:pPr indent="452755" algn="just">
              <a:lnSpc>
                <a:spcPct val="200000"/>
              </a:lnSpc>
            </a:pPr>
            <a:r>
              <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产品说明书的文体结构与写作方法</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lstStyle/>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0000" lnSpcReduction="10000"/>
          </a:bodyPr>
          <a:lstStyle/>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Tree>
    <p:custDataLst>
      <p:tags r:id="rId14"/>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一、产品说明书的概念</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759460" y="1370965"/>
            <a:ext cx="6120765" cy="4871085"/>
          </a:xfrm>
          <a:prstGeom prst="rect">
            <a:avLst/>
          </a:prstGeom>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500" marR="839470" indent="0" eaLnBrk="0">
              <a:lnSpc>
                <a:spcPct val="125000"/>
              </a:lnSpc>
              <a:spcBef>
                <a:spcPts val="780"/>
              </a:spcBef>
              <a:buNone/>
            </a:pPr>
            <a:r>
              <a:rPr lang="en-US" altLang="zh-CN" spc="40" dirty="0">
                <a:solidFill>
                  <a:srgbClr val="000000"/>
                </a:solidFill>
                <a:effectLst/>
                <a:latin typeface="微软雅黑" panose="020B0503020204020204" charset="-122"/>
                <a:ea typeface="微软雅黑" panose="020B0503020204020204" charset="-122"/>
                <a:cs typeface="微软雅黑" panose="020B0503020204020204" charset="-122"/>
              </a:rPr>
              <a:t>   </a:t>
            </a:r>
            <a:r>
              <a:rPr lang="zh-CN" altLang="en-US" spc="40" dirty="0">
                <a:solidFill>
                  <a:srgbClr val="000000"/>
                </a:solidFill>
                <a:effectLst/>
                <a:latin typeface="微软雅黑" panose="020B0503020204020204" charset="-122"/>
                <a:ea typeface="微软雅黑" panose="020B0503020204020204" charset="-122"/>
                <a:cs typeface="微软雅黑" panose="020B0503020204020204" charset="-122"/>
              </a:rPr>
              <a:t>产品说明书亦称商品说明书。顾名思义，它是说明某种产品或商品的应用文书。其说明的内容一般包括：产品名称、型号；产品的基本结构；产品的主要参数；产品的性能、特点、用途；产品的使用方法；产品的保养与维修；注意事项；其他。这些内容不一定在每一份产品说明书中都写全，具体写哪些内容视产品实际情况而定，亦可再增加一些别的内容。</a:t>
            </a:r>
            <a:endParaRPr lang="zh-CN" altLang="zh-CN" dirty="0">
              <a:solidFill>
                <a:srgbClr val="000000"/>
              </a:solidFill>
              <a:effectLst/>
              <a:latin typeface="微软雅黑" panose="020B0503020204020204" charset="-122"/>
              <a:ea typeface="微软雅黑" panose="020B0503020204020204" charset="-122"/>
              <a:cs typeface="微软雅黑" panose="020B0503020204020204" charset="-122"/>
            </a:endParaRPr>
          </a:p>
          <a:p>
            <a:pPr marR="854075" indent="0" algn="just" eaLnBrk="0">
              <a:lnSpc>
                <a:spcPct val="136000"/>
              </a:lnSpc>
              <a:spcBef>
                <a:spcPts val="835"/>
              </a:spcBef>
              <a:buNone/>
            </a:pPr>
            <a:endParaRPr lang="zh-CN" altLang="zh-CN" dirty="0">
              <a:solidFill>
                <a:srgbClr val="000000"/>
              </a:solidFill>
              <a:effectLst/>
              <a:latin typeface="微软雅黑" panose="020B0503020204020204" charset="-122"/>
              <a:ea typeface="微软雅黑" panose="020B0503020204020204" charset="-122"/>
              <a:cs typeface="微软雅黑" panose="020B0503020204020204" charset="-122"/>
            </a:endParaRPr>
          </a:p>
        </p:txBody>
      </p:sp>
      <p:pic>
        <p:nvPicPr>
          <p:cNvPr id="5" name="https://img8.file.cache.docer.com/storage/1731478778556287700/677f8f26e15edba717188a2fded02287.png" descr="卡通小豹子"/>
          <p:cNvPicPr>
            <a:picLocks noChangeAspect="1"/>
          </p:cNvPicPr>
          <p:nvPr/>
        </p:nvPicPr>
        <p:blipFill>
          <a:blip r:embed="rId3"/>
          <a:stretch>
            <a:fillRect/>
          </a:stretch>
        </p:blipFill>
        <p:spPr>
          <a:xfrm>
            <a:off x="10401300" y="4746625"/>
            <a:ext cx="1637665" cy="1917700"/>
          </a:xfrm>
          <a:prstGeom prst="rect">
            <a:avLst/>
          </a:prstGeom>
        </p:spPr>
      </p:pic>
      <p:pic>
        <p:nvPicPr>
          <p:cNvPr id="3" name="图片 2"/>
          <p:cNvPicPr>
            <a:picLocks noChangeAspect="1"/>
          </p:cNvPicPr>
          <p:nvPr/>
        </p:nvPicPr>
        <p:blipFill>
          <a:blip r:embed="rId4"/>
          <a:stretch>
            <a:fillRect/>
          </a:stretch>
        </p:blipFill>
        <p:spPr>
          <a:xfrm>
            <a:off x="6530340" y="986790"/>
            <a:ext cx="3575050" cy="5255895"/>
          </a:xfrm>
          <a:prstGeom prst="rect">
            <a:avLst/>
          </a:prstGeom>
        </p:spPr>
      </p:pic>
    </p:spTree>
    <p:custDataLst>
      <p:tags r:id="rId5"/>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r>
              <a:rPr lang="zh-CN" altLang="en-US">
                <a:solidFill>
                  <a:schemeClr val="tx1"/>
                </a:solidFill>
                <a:latin typeface="微软雅黑" panose="020B0503020204020204" charset="-122"/>
                <a:ea typeface="微软雅黑" panose="020B0503020204020204" charset="-122"/>
              </a:rPr>
              <a:t>二、产品说明书的特点</a:t>
            </a:r>
            <a:endParaRPr lang="zh-CN" altLang="en-US">
              <a:solidFill>
                <a:schemeClr val="tx1"/>
              </a:solidFill>
              <a:latin typeface="微软雅黑" panose="020B0503020204020204" charset="-122"/>
              <a:ea typeface="微软雅黑" panose="020B0503020204020204" charset="-122"/>
            </a:endParaRPr>
          </a:p>
        </p:txBody>
      </p:sp>
      <p:sp>
        <p:nvSpPr>
          <p:cNvPr id="15" name="图形 17"/>
          <p:cNvSpPr/>
          <p:nvPr>
            <p:custDataLst>
              <p:tags r:id="rId1"/>
            </p:custDataLst>
          </p:nvPr>
        </p:nvSpPr>
        <p:spPr>
          <a:xfrm>
            <a:off x="6157913" y="4638358"/>
            <a:ext cx="1568945" cy="1442071"/>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17" name="图形 17"/>
          <p:cNvSpPr/>
          <p:nvPr>
            <p:custDataLst>
              <p:tags r:id="rId2"/>
            </p:custDataLst>
          </p:nvPr>
        </p:nvSpPr>
        <p:spPr>
          <a:xfrm>
            <a:off x="4487863" y="5556568"/>
            <a:ext cx="699325" cy="64277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49" name="图形 17"/>
          <p:cNvSpPr/>
          <p:nvPr>
            <p:custDataLst>
              <p:tags r:id="rId3"/>
            </p:custDataLst>
          </p:nvPr>
        </p:nvSpPr>
        <p:spPr>
          <a:xfrm>
            <a:off x="8143558" y="4633278"/>
            <a:ext cx="1180943" cy="108544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13" name="图形 17"/>
          <p:cNvSpPr/>
          <p:nvPr>
            <p:custDataLst>
              <p:tags r:id="rId4"/>
            </p:custDataLst>
          </p:nvPr>
        </p:nvSpPr>
        <p:spPr>
          <a:xfrm>
            <a:off x="3881438" y="2660333"/>
            <a:ext cx="699325" cy="64277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10" name="图形 17"/>
          <p:cNvSpPr/>
          <p:nvPr>
            <p:custDataLst>
              <p:tags r:id="rId5"/>
            </p:custDataLst>
          </p:nvPr>
        </p:nvSpPr>
        <p:spPr>
          <a:xfrm>
            <a:off x="7511098" y="1721803"/>
            <a:ext cx="1537335" cy="137414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3" name="图形 17"/>
          <p:cNvSpPr/>
          <p:nvPr>
            <p:custDataLst>
              <p:tags r:id="rId6"/>
            </p:custDataLst>
          </p:nvPr>
        </p:nvSpPr>
        <p:spPr>
          <a:xfrm>
            <a:off x="10126663" y="6199188"/>
            <a:ext cx="605790" cy="55816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45" name="图形 9"/>
          <p:cNvSpPr/>
          <p:nvPr>
            <p:custDataLst>
              <p:tags r:id="rId7"/>
            </p:custDataLst>
          </p:nvPr>
        </p:nvSpPr>
        <p:spPr>
          <a:xfrm>
            <a:off x="508317" y="2588578"/>
            <a:ext cx="1075062" cy="960161"/>
          </a:xfrm>
          <a:custGeom>
            <a:avLst/>
            <a:gdLst>
              <a:gd name="connsiteX0" fmla="*/ 958463 w 1370981"/>
              <a:gd name="connsiteY0" fmla="*/ -1130 h 1224453"/>
              <a:gd name="connsiteX1" fmla="*/ 1078507 w 1370981"/>
              <a:gd name="connsiteY1" fmla="*/ 68177 h 1224453"/>
              <a:gd name="connsiteX2" fmla="*/ 1351945 w 1370981"/>
              <a:gd name="connsiteY2" fmla="*/ 541789 h 1224453"/>
              <a:gd name="connsiteX3" fmla="*/ 1351945 w 1370981"/>
              <a:gd name="connsiteY3" fmla="*/ 680404 h 1224453"/>
              <a:gd name="connsiteX4" fmla="*/ 1078507 w 1370981"/>
              <a:gd name="connsiteY4" fmla="*/ 1154016 h 1224453"/>
              <a:gd name="connsiteX5" fmla="*/ 958463 w 1370981"/>
              <a:gd name="connsiteY5" fmla="*/ 1223323 h 1224453"/>
              <a:gd name="connsiteX6" fmla="*/ 411586 w 1370981"/>
              <a:gd name="connsiteY6" fmla="*/ 1223323 h 1224453"/>
              <a:gd name="connsiteX7" fmla="*/ 291542 w 1370981"/>
              <a:gd name="connsiteY7" fmla="*/ 1154016 h 1224453"/>
              <a:gd name="connsiteX8" fmla="*/ 18104 w 1370981"/>
              <a:gd name="connsiteY8" fmla="*/ 680404 h 1224453"/>
              <a:gd name="connsiteX9" fmla="*/ 18104 w 1370981"/>
              <a:gd name="connsiteY9" fmla="*/ 541789 h 1224453"/>
              <a:gd name="connsiteX10" fmla="*/ 291542 w 1370981"/>
              <a:gd name="connsiteY10" fmla="*/ 68177 h 1224453"/>
              <a:gd name="connsiteX11" fmla="*/ 411586 w 1370981"/>
              <a:gd name="connsiteY11" fmla="*/ -1130 h 1224453"/>
              <a:gd name="connsiteX12" fmla="*/ 958463 w 1370981"/>
              <a:gd name="connsiteY12" fmla="*/ -1130 h 122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0981" h="1224453">
                <a:moveTo>
                  <a:pt x="958463" y="-1130"/>
                </a:moveTo>
                <a:cubicBezTo>
                  <a:pt x="1007986" y="-1130"/>
                  <a:pt x="1053750" y="25276"/>
                  <a:pt x="1078507" y="68177"/>
                </a:cubicBezTo>
                <a:lnTo>
                  <a:pt x="1351945" y="541789"/>
                </a:lnTo>
                <a:cubicBezTo>
                  <a:pt x="1376705" y="584690"/>
                  <a:pt x="1376705" y="637503"/>
                  <a:pt x="1351945" y="680404"/>
                </a:cubicBezTo>
                <a:lnTo>
                  <a:pt x="1078507" y="1154016"/>
                </a:lnTo>
                <a:cubicBezTo>
                  <a:pt x="1053750" y="1196917"/>
                  <a:pt x="1007986" y="1223323"/>
                  <a:pt x="958463" y="1223323"/>
                </a:cubicBezTo>
                <a:lnTo>
                  <a:pt x="411586" y="1223323"/>
                </a:lnTo>
                <a:cubicBezTo>
                  <a:pt x="362062" y="1223323"/>
                  <a:pt x="316299" y="1196917"/>
                  <a:pt x="291542" y="1154016"/>
                </a:cubicBezTo>
                <a:lnTo>
                  <a:pt x="18104" y="680404"/>
                </a:lnTo>
                <a:cubicBezTo>
                  <a:pt x="-6656" y="637503"/>
                  <a:pt x="-6656" y="584690"/>
                  <a:pt x="18104" y="541789"/>
                </a:cubicBezTo>
                <a:lnTo>
                  <a:pt x="291542" y="68177"/>
                </a:lnTo>
                <a:cubicBezTo>
                  <a:pt x="316299" y="25276"/>
                  <a:pt x="362062" y="-1130"/>
                  <a:pt x="411586" y="-1130"/>
                </a:cubicBezTo>
                <a:lnTo>
                  <a:pt x="958463" y="-1130"/>
                </a:lnTo>
                <a:close/>
              </a:path>
            </a:pathLst>
          </a:custGeom>
          <a:noFill/>
          <a:ln w="9525" cap="flat">
            <a:solidFill>
              <a:schemeClr val="tx2">
                <a:lumMod val="50000"/>
                <a:lumOff val="50000"/>
                <a:alpha val="10000"/>
              </a:schemeClr>
            </a:solidFill>
            <a:prstDash val="solid"/>
            <a:miter/>
          </a:ln>
        </p:spPr>
        <p:txBody>
          <a:bodyPr rtlCol="0" anchor="ctr">
            <a:noAutofit/>
          </a:bodyPr>
          <a:p>
            <a:endParaRPr lang="zh-CN" altLang="en-US">
              <a:solidFill>
                <a:schemeClr val="tx1"/>
              </a:solidFill>
            </a:endParaRPr>
          </a:p>
        </p:txBody>
      </p:sp>
      <p:sp>
        <p:nvSpPr>
          <p:cNvPr id="44" name="图形 14"/>
          <p:cNvSpPr/>
          <p:nvPr>
            <p:custDataLst>
              <p:tags r:id="rId8"/>
            </p:custDataLst>
          </p:nvPr>
        </p:nvSpPr>
        <p:spPr>
          <a:xfrm>
            <a:off x="1073467" y="2188528"/>
            <a:ext cx="1698981" cy="1528605"/>
          </a:xfrm>
          <a:custGeom>
            <a:avLst/>
            <a:gdLst>
              <a:gd name="connsiteX0" fmla="*/ 1407114 w 2012417"/>
              <a:gd name="connsiteY0" fmla="*/ -1130 h 1797334"/>
              <a:gd name="connsiteX1" fmla="*/ 1583322 w 2012417"/>
              <a:gd name="connsiteY1" fmla="*/ 100604 h 1797334"/>
              <a:gd name="connsiteX2" fmla="*/ 1984693 w 2012417"/>
              <a:gd name="connsiteY2" fmla="*/ 795803 h 1797334"/>
              <a:gd name="connsiteX3" fmla="*/ 1984693 w 2012417"/>
              <a:gd name="connsiteY3" fmla="*/ 999271 h 1797334"/>
              <a:gd name="connsiteX4" fmla="*/ 1583322 w 2012417"/>
              <a:gd name="connsiteY4" fmla="*/ 1694471 h 1797334"/>
              <a:gd name="connsiteX5" fmla="*/ 1407114 w 2012417"/>
              <a:gd name="connsiteY5" fmla="*/ 1796205 h 1797334"/>
              <a:gd name="connsiteX6" fmla="*/ 604372 w 2012417"/>
              <a:gd name="connsiteY6" fmla="*/ 1796205 h 1797334"/>
              <a:gd name="connsiteX7" fmla="*/ 428163 w 2012417"/>
              <a:gd name="connsiteY7" fmla="*/ 1694471 h 1797334"/>
              <a:gd name="connsiteX8" fmla="*/ 26792 w 2012417"/>
              <a:gd name="connsiteY8" fmla="*/ 999271 h 1797334"/>
              <a:gd name="connsiteX9" fmla="*/ 26792 w 2012417"/>
              <a:gd name="connsiteY9" fmla="*/ 795803 h 1797334"/>
              <a:gd name="connsiteX10" fmla="*/ 428163 w 2012417"/>
              <a:gd name="connsiteY10" fmla="*/ 100604 h 1797334"/>
              <a:gd name="connsiteX11" fmla="*/ 604372 w 2012417"/>
              <a:gd name="connsiteY11" fmla="*/ -1130 h 1797334"/>
              <a:gd name="connsiteX12" fmla="*/ 1407114 w 2012417"/>
              <a:gd name="connsiteY12" fmla="*/ -1130 h 1797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2417" h="1797334">
                <a:moveTo>
                  <a:pt x="1407114" y="-1130"/>
                </a:moveTo>
                <a:cubicBezTo>
                  <a:pt x="1479808" y="-1130"/>
                  <a:pt x="1546983" y="37630"/>
                  <a:pt x="1583322" y="100604"/>
                </a:cubicBezTo>
                <a:lnTo>
                  <a:pt x="1984693" y="795803"/>
                </a:lnTo>
                <a:cubicBezTo>
                  <a:pt x="2021038" y="858777"/>
                  <a:pt x="2021038" y="936298"/>
                  <a:pt x="1984693" y="999271"/>
                </a:cubicBezTo>
                <a:lnTo>
                  <a:pt x="1583322" y="1694471"/>
                </a:lnTo>
                <a:cubicBezTo>
                  <a:pt x="1546983" y="1757444"/>
                  <a:pt x="1479808" y="1796205"/>
                  <a:pt x="1407114" y="1796205"/>
                </a:cubicBezTo>
                <a:lnTo>
                  <a:pt x="604372" y="1796205"/>
                </a:lnTo>
                <a:cubicBezTo>
                  <a:pt x="531677" y="1796205"/>
                  <a:pt x="464503" y="1757444"/>
                  <a:pt x="428163" y="1694471"/>
                </a:cubicBezTo>
                <a:lnTo>
                  <a:pt x="26792" y="999271"/>
                </a:lnTo>
                <a:cubicBezTo>
                  <a:pt x="-9552" y="936298"/>
                  <a:pt x="-9552" y="858777"/>
                  <a:pt x="26792" y="795803"/>
                </a:cubicBezTo>
                <a:lnTo>
                  <a:pt x="428163" y="100604"/>
                </a:lnTo>
                <a:cubicBezTo>
                  <a:pt x="464503" y="37630"/>
                  <a:pt x="531677" y="-1130"/>
                  <a:pt x="604372" y="-1130"/>
                </a:cubicBezTo>
                <a:lnTo>
                  <a:pt x="1407114"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25" name="图形 17"/>
          <p:cNvSpPr/>
          <p:nvPr>
            <p:custDataLst>
              <p:tags r:id="rId9"/>
            </p:custDataLst>
          </p:nvPr>
        </p:nvSpPr>
        <p:spPr>
          <a:xfrm>
            <a:off x="741998" y="5364163"/>
            <a:ext cx="1216660" cy="108648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47" name="图形 17"/>
          <p:cNvSpPr>
            <a:spLocks noChangeAspect="1"/>
          </p:cNvSpPr>
          <p:nvPr>
            <p:custDataLst>
              <p:tags r:id="rId10"/>
            </p:custDataLst>
          </p:nvPr>
        </p:nvSpPr>
        <p:spPr>
          <a:xfrm>
            <a:off x="7313613" y="3805238"/>
            <a:ext cx="3194630" cy="295200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5875" cap="flat">
            <a:solidFill>
              <a:schemeClr val="tx2">
                <a:lumMod val="50000"/>
                <a:lumOff val="50000"/>
                <a:alpha val="20000"/>
              </a:schemeClr>
            </a:solidFill>
            <a:prstDash val="solid"/>
            <a:miter/>
          </a:ln>
        </p:spPr>
        <p:txBody>
          <a:bodyPr rtlCol="0" anchor="ctr">
            <a:noAutofit/>
          </a:bodyPr>
          <a:p>
            <a:endParaRPr lang="zh-CN" altLang="en-US">
              <a:solidFill>
                <a:schemeClr val="tx1"/>
              </a:solidFill>
            </a:endParaRPr>
          </a:p>
        </p:txBody>
      </p:sp>
      <p:sp>
        <p:nvSpPr>
          <p:cNvPr id="50" name="图形 17"/>
          <p:cNvSpPr/>
          <p:nvPr>
            <p:custDataLst>
              <p:tags r:id="rId11"/>
            </p:custDataLst>
          </p:nvPr>
        </p:nvSpPr>
        <p:spPr>
          <a:xfrm>
            <a:off x="10750868" y="5300663"/>
            <a:ext cx="699325" cy="64277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1" name="图形 17"/>
          <p:cNvSpPr/>
          <p:nvPr>
            <p:custDataLst>
              <p:tags r:id="rId12"/>
            </p:custDataLst>
          </p:nvPr>
        </p:nvSpPr>
        <p:spPr>
          <a:xfrm>
            <a:off x="9772968" y="2300923"/>
            <a:ext cx="1568945" cy="1442071"/>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2" name="图形 17"/>
          <p:cNvSpPr/>
          <p:nvPr>
            <p:custDataLst>
              <p:tags r:id="rId13"/>
            </p:custDataLst>
          </p:nvPr>
        </p:nvSpPr>
        <p:spPr>
          <a:xfrm>
            <a:off x="10940733" y="2131378"/>
            <a:ext cx="743288" cy="683182"/>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dirty="0">
              <a:solidFill>
                <a:schemeClr val="tx1"/>
              </a:solidFill>
            </a:endParaRPr>
          </a:p>
        </p:txBody>
      </p:sp>
      <p:sp>
        <p:nvSpPr>
          <p:cNvPr id="54" name="图形 17"/>
          <p:cNvSpPr/>
          <p:nvPr>
            <p:custDataLst>
              <p:tags r:id="rId14"/>
            </p:custDataLst>
          </p:nvPr>
        </p:nvSpPr>
        <p:spPr>
          <a:xfrm>
            <a:off x="4826953" y="4117658"/>
            <a:ext cx="1056640" cy="97155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5" name="图形 17"/>
          <p:cNvSpPr/>
          <p:nvPr>
            <p:custDataLst>
              <p:tags r:id="rId15"/>
            </p:custDataLst>
          </p:nvPr>
        </p:nvSpPr>
        <p:spPr>
          <a:xfrm>
            <a:off x="1764348" y="4564063"/>
            <a:ext cx="1632792" cy="1500756"/>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6" name="图形 17"/>
          <p:cNvSpPr>
            <a:spLocks noChangeAspect="1"/>
          </p:cNvSpPr>
          <p:nvPr>
            <p:custDataLst>
              <p:tags r:id="rId16"/>
            </p:custDataLst>
          </p:nvPr>
        </p:nvSpPr>
        <p:spPr>
          <a:xfrm>
            <a:off x="2391727" y="3090863"/>
            <a:ext cx="2859211" cy="262800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1">
                  <a:lumMod val="95000"/>
                  <a:alpha val="100000"/>
                </a:schemeClr>
              </a:gs>
              <a:gs pos="50000">
                <a:schemeClr val="accent1">
                  <a:lumMod val="90000"/>
                  <a:lumOff val="10000"/>
                  <a:alpha val="100000"/>
                </a:schemeClr>
              </a:gs>
              <a:gs pos="100000">
                <a:schemeClr val="accent1">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1">
                <a:alpha val="20000"/>
              </a:schemeClr>
            </a:outerShdw>
          </a:effectLst>
        </p:spPr>
        <p:txBody>
          <a:bodyPr rtlCol="0" anchor="ctr"/>
          <a:p>
            <a:endParaRPr lang="zh-CN" altLang="en-US">
              <a:solidFill>
                <a:schemeClr val="tx1"/>
              </a:solidFill>
            </a:endParaRPr>
          </a:p>
        </p:txBody>
      </p:sp>
      <p:sp>
        <p:nvSpPr>
          <p:cNvPr id="59" name="图形 17"/>
          <p:cNvSpPr>
            <a:spLocks noChangeAspect="1"/>
          </p:cNvSpPr>
          <p:nvPr>
            <p:custDataLst>
              <p:tags r:id="rId17"/>
            </p:custDataLst>
          </p:nvPr>
        </p:nvSpPr>
        <p:spPr>
          <a:xfrm>
            <a:off x="7482523" y="3985578"/>
            <a:ext cx="2864645" cy="259200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1">
                  <a:lumMod val="95000"/>
                  <a:alpha val="100000"/>
                </a:schemeClr>
              </a:gs>
              <a:gs pos="50000">
                <a:schemeClr val="accent1">
                  <a:lumMod val="90000"/>
                  <a:lumOff val="10000"/>
                  <a:alpha val="100000"/>
                </a:schemeClr>
              </a:gs>
              <a:gs pos="100000">
                <a:schemeClr val="accent1">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1">
                <a:alpha val="20000"/>
              </a:schemeClr>
            </a:outerShdw>
          </a:effectLst>
        </p:spPr>
        <p:txBody>
          <a:bodyPr rtlCol="0" anchor="ctr">
            <a:noAutofit/>
          </a:bodyPr>
          <a:p>
            <a:pPr lvl="0" algn="l">
              <a:buClrTx/>
              <a:buSzTx/>
              <a:buFontTx/>
            </a:pPr>
            <a:endParaRPr lang="zh-CN" altLang="en-US">
              <a:solidFill>
                <a:schemeClr val="tx1"/>
              </a:solidFill>
              <a:sym typeface="+mn-ea"/>
            </a:endParaRPr>
          </a:p>
        </p:txBody>
      </p:sp>
      <p:pic>
        <p:nvPicPr>
          <p:cNvPr id="62" name="图片 3" descr="拼图"/>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rot="16200000">
            <a:off x="3533458" y="3756343"/>
            <a:ext cx="576000" cy="576000"/>
          </a:xfrm>
          <a:prstGeom prst="rect">
            <a:avLst/>
          </a:prstGeom>
        </p:spPr>
      </p:pic>
      <p:sp>
        <p:nvSpPr>
          <p:cNvPr id="66" name="标题"/>
          <p:cNvSpPr txBox="1"/>
          <p:nvPr>
            <p:custDataLst>
              <p:tags r:id="rId21"/>
            </p:custDataLst>
          </p:nvPr>
        </p:nvSpPr>
        <p:spPr>
          <a:xfrm>
            <a:off x="2835593" y="4426903"/>
            <a:ext cx="1971675" cy="936000"/>
          </a:xfrm>
          <a:prstGeom prst="rect">
            <a:avLst/>
          </a:prstGeom>
          <a:noFill/>
        </p:spPr>
        <p:txBody>
          <a:bodyPr wrap="square" lIns="0" tIns="0" rIns="0" bIns="0" rtlCol="0" anchor="t" anchorCtr="0">
            <a:normAutofit/>
          </a:bodyPr>
          <a:p>
            <a:pPr algn="ctr"/>
            <a:r>
              <a:rPr lang="zh-CN" altLang="en-US" sz="2800" b="1" spc="300" dirty="0">
                <a:solidFill>
                  <a:srgbClr val="FFFFFF"/>
                </a:solidFill>
                <a:latin typeface="微软雅黑" panose="020B0503020204020204" charset="-122"/>
                <a:ea typeface="微软雅黑" panose="020B0503020204020204" charset="-122"/>
              </a:rPr>
              <a:t>科学性</a:t>
            </a:r>
            <a:endParaRPr lang="zh-CN" altLang="en-US" sz="2800" b="1" spc="300" dirty="0">
              <a:solidFill>
                <a:srgbClr val="FFFFFF"/>
              </a:solidFill>
              <a:latin typeface="微软雅黑" panose="020B0503020204020204" charset="-122"/>
              <a:ea typeface="微软雅黑" panose="020B0503020204020204" charset="-122"/>
            </a:endParaRPr>
          </a:p>
        </p:txBody>
      </p:sp>
      <p:sp>
        <p:nvSpPr>
          <p:cNvPr id="69" name="标题"/>
          <p:cNvSpPr txBox="1"/>
          <p:nvPr>
            <p:custDataLst>
              <p:tags r:id="rId22"/>
            </p:custDataLst>
          </p:nvPr>
        </p:nvSpPr>
        <p:spPr>
          <a:xfrm>
            <a:off x="7811453" y="5214303"/>
            <a:ext cx="2206625" cy="936000"/>
          </a:xfrm>
          <a:prstGeom prst="rect">
            <a:avLst/>
          </a:prstGeom>
          <a:noFill/>
        </p:spPr>
        <p:txBody>
          <a:bodyPr wrap="square" lIns="0" tIns="0" rIns="0" bIns="0" rtlCol="0" anchor="t" anchorCtr="0">
            <a:normAutofit/>
          </a:bodyPr>
          <a:p>
            <a:pPr algn="ctr"/>
            <a:r>
              <a:rPr lang="zh-CN" altLang="en-US" sz="2800" b="1" spc="300" dirty="0">
                <a:solidFill>
                  <a:srgbClr val="FFFFFF"/>
                </a:solidFill>
                <a:latin typeface="微软雅黑" panose="020B0503020204020204" charset="-122"/>
                <a:ea typeface="微软雅黑" panose="020B0503020204020204" charset="-122"/>
                <a:sym typeface="+mn-ea"/>
              </a:rPr>
              <a:t>条理性</a:t>
            </a:r>
            <a:endParaRPr lang="zh-CN" altLang="en-US" sz="2800" b="1" spc="300" dirty="0">
              <a:solidFill>
                <a:srgbClr val="FFFFFF"/>
              </a:solidFill>
              <a:latin typeface="微软雅黑" panose="020B0503020204020204" charset="-122"/>
              <a:ea typeface="微软雅黑" panose="020B0503020204020204" charset="-122"/>
              <a:sym typeface="+mn-ea"/>
            </a:endParaRPr>
          </a:p>
        </p:txBody>
      </p:sp>
      <p:sp>
        <p:nvSpPr>
          <p:cNvPr id="57" name="图形 17"/>
          <p:cNvSpPr>
            <a:spLocks noChangeAspect="1"/>
          </p:cNvSpPr>
          <p:nvPr>
            <p:custDataLst>
              <p:tags r:id="rId23"/>
            </p:custDataLst>
          </p:nvPr>
        </p:nvSpPr>
        <p:spPr>
          <a:xfrm>
            <a:off x="5063808" y="1729423"/>
            <a:ext cx="2784887" cy="252000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2">
                  <a:lumMod val="95000"/>
                  <a:alpha val="100000"/>
                </a:schemeClr>
              </a:gs>
              <a:gs pos="50000">
                <a:schemeClr val="accent2">
                  <a:lumMod val="90000"/>
                  <a:lumOff val="10000"/>
                  <a:alpha val="100000"/>
                </a:schemeClr>
              </a:gs>
              <a:gs pos="100000">
                <a:schemeClr val="accent2">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2">
                <a:alpha val="20000"/>
              </a:schemeClr>
            </a:outerShdw>
          </a:effectLst>
        </p:spPr>
        <p:txBody>
          <a:bodyPr rtlCol="0" anchor="ctr">
            <a:noAutofit/>
          </a:bodyPr>
          <a:p>
            <a:pPr lvl="0" algn="l">
              <a:buClrTx/>
              <a:buSzTx/>
              <a:buFontTx/>
            </a:pPr>
            <a:endParaRPr lang="zh-CN" altLang="en-US">
              <a:solidFill>
                <a:schemeClr val="tx1"/>
              </a:solidFill>
              <a:sym typeface="+mn-ea"/>
            </a:endParaRPr>
          </a:p>
        </p:txBody>
      </p:sp>
      <p:pic>
        <p:nvPicPr>
          <p:cNvPr id="63" name="图片 8" descr="设置"/>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240463" y="2292033"/>
            <a:ext cx="431800" cy="431800"/>
          </a:xfrm>
          <a:prstGeom prst="rect">
            <a:avLst/>
          </a:prstGeom>
        </p:spPr>
      </p:pic>
      <p:sp>
        <p:nvSpPr>
          <p:cNvPr id="67" name="标题"/>
          <p:cNvSpPr txBox="1"/>
          <p:nvPr>
            <p:custDataLst>
              <p:tags r:id="rId27"/>
            </p:custDataLst>
          </p:nvPr>
        </p:nvSpPr>
        <p:spPr>
          <a:xfrm>
            <a:off x="5403533" y="2939098"/>
            <a:ext cx="2105660" cy="936000"/>
          </a:xfrm>
          <a:prstGeom prst="rect">
            <a:avLst/>
          </a:prstGeom>
          <a:noFill/>
        </p:spPr>
        <p:txBody>
          <a:bodyPr wrap="square" lIns="0" tIns="0" rIns="0" bIns="0" rtlCol="0" anchor="t" anchorCtr="0">
            <a:normAutofit/>
          </a:bodyPr>
          <a:p>
            <a:pPr algn="ctr"/>
            <a:r>
              <a:rPr lang="zh-CN" altLang="en-US" sz="2800" b="1" spc="300" dirty="0">
                <a:solidFill>
                  <a:srgbClr val="FFFFFF"/>
                </a:solidFill>
                <a:latin typeface="微软雅黑" panose="020B0503020204020204" charset="-122"/>
                <a:ea typeface="微软雅黑" panose="020B0503020204020204" charset="-122"/>
              </a:rPr>
              <a:t>实用性</a:t>
            </a:r>
            <a:endParaRPr lang="zh-CN" altLang="en-US" sz="2800" b="1" spc="300" dirty="0">
              <a:solidFill>
                <a:srgbClr val="FFFFFF"/>
              </a:solidFill>
              <a:latin typeface="微软雅黑" panose="020B0503020204020204" charset="-122"/>
              <a:ea typeface="微软雅黑" panose="020B0503020204020204" charset="-122"/>
            </a:endParaRPr>
          </a:p>
        </p:txBody>
      </p:sp>
      <p:sp>
        <p:nvSpPr>
          <p:cNvPr id="8" name="图形 17"/>
          <p:cNvSpPr>
            <a:spLocks noChangeAspect="1"/>
          </p:cNvSpPr>
          <p:nvPr>
            <p:custDataLst>
              <p:tags r:id="rId28"/>
            </p:custDataLst>
          </p:nvPr>
        </p:nvSpPr>
        <p:spPr>
          <a:xfrm>
            <a:off x="4924743" y="1590993"/>
            <a:ext cx="3062763" cy="277200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tlCol="0" anchor="ctr">
            <a:noAutofit/>
          </a:bodyPr>
          <a:p>
            <a:pPr lvl="0" algn="l">
              <a:buClrTx/>
              <a:buSzTx/>
              <a:buFontTx/>
            </a:pPr>
            <a:endParaRPr lang="zh-CN" altLang="en-US">
              <a:solidFill>
                <a:schemeClr val="tx1"/>
              </a:solidFill>
              <a:sym typeface="+mn-ea"/>
            </a:endParaRPr>
          </a:p>
        </p:txBody>
      </p:sp>
      <p:sp>
        <p:nvSpPr>
          <p:cNvPr id="14" name="图形 17"/>
          <p:cNvSpPr/>
          <p:nvPr>
            <p:custDataLst>
              <p:tags r:id="rId29"/>
            </p:custDataLst>
          </p:nvPr>
        </p:nvSpPr>
        <p:spPr>
          <a:xfrm>
            <a:off x="8749348" y="2927033"/>
            <a:ext cx="845820" cy="77787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pic>
        <p:nvPicPr>
          <p:cNvPr id="73" name="图片 42" descr="作业批改"/>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8698548" y="4564063"/>
            <a:ext cx="432000" cy="432000"/>
          </a:xfrm>
          <a:prstGeom prst="rect">
            <a:avLst/>
          </a:prstGeom>
        </p:spPr>
      </p:pic>
    </p:spTree>
    <p:custDataLst>
      <p:tags r:id="rId3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AutoShape 10"/>
          <p:cNvSpPr/>
          <p:nvPr/>
        </p:nvSpPr>
        <p:spPr>
          <a:xfrm>
            <a:off x="2593975" y="3835400"/>
            <a:ext cx="1828800" cy="533400"/>
          </a:xfrm>
          <a:prstGeom prst="roundRect">
            <a:avLst>
              <a:gd name="adj" fmla="val 50000"/>
            </a:avLst>
          </a:prstGeom>
          <a:gradFill rotWithShape="1">
            <a:gsLst>
              <a:gs pos="0">
                <a:srgbClr val="4EA7EA"/>
              </a:gs>
              <a:gs pos="50000">
                <a:srgbClr val="B4DAF6"/>
              </a:gs>
              <a:gs pos="100000">
                <a:srgbClr val="4EA7EA"/>
              </a:gs>
            </a:gsLst>
            <a:lin ang="5400000" scaled="1"/>
            <a:tileRect/>
          </a:gradFill>
          <a:ln w="28575" cap="flat" cmpd="sng">
            <a:solidFill>
              <a:schemeClr val="bg1"/>
            </a:solidFill>
            <a:prstDash val="solid"/>
            <a:headEnd type="none" w="med" len="med"/>
            <a:tailEnd type="none" w="med" len="med"/>
          </a:ln>
          <a:effectLst>
            <a:outerShdw dist="107763" dir="2699999" algn="ctr" rotWithShape="0">
              <a:schemeClr val="bg2">
                <a:alpha val="50000"/>
              </a:schemeClr>
            </a:outerShdw>
          </a:effectLst>
        </p:spPr>
        <p:txBody>
          <a:bodyPr wrap="none" anchor="ctr" anchorCtr="0"/>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5" name="AutoShape 23"/>
          <p:cNvSpPr>
            <a:spLocks noChangeArrowheads="1"/>
          </p:cNvSpPr>
          <p:nvPr/>
        </p:nvSpPr>
        <p:spPr bwMode="auto">
          <a:xfrm>
            <a:off x="2051050" y="1078230"/>
            <a:ext cx="3011170" cy="584200"/>
          </a:xfrm>
          <a:prstGeom prst="roundRect">
            <a:avLst>
              <a:gd name="adj" fmla="val 50000"/>
            </a:avLst>
          </a:prstGeom>
          <a:gradFill rotWithShape="1">
            <a:gsLst>
              <a:gs pos="0">
                <a:schemeClr val="hlink"/>
              </a:gs>
              <a:gs pos="50000">
                <a:srgbClr val="93D4D4"/>
              </a:gs>
              <a:gs pos="100000">
                <a:schemeClr val="hlink"/>
              </a:gs>
            </a:gsLst>
            <a:lin ang="5400000" scaled="1"/>
          </a:gradFill>
          <a:ln w="28575" cmpd="sng">
            <a:solidFill>
              <a:schemeClr val="bg1"/>
            </a:solidFill>
            <a:round/>
          </a:ln>
          <a:effectLst>
            <a:outerShdw dist="107763" dir="2700000"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一、按产品用途分</a:t>
            </a:r>
            <a:endParaRPr kumimoji="0" lang="zh-CN" altLang="en-US" sz="2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sp>
        <p:nvSpPr>
          <p:cNvPr id="23559" name="Line 7"/>
          <p:cNvSpPr/>
          <p:nvPr/>
        </p:nvSpPr>
        <p:spPr>
          <a:xfrm rot="14903245" flipH="1" flipV="1">
            <a:off x="8215630" y="1998980"/>
            <a:ext cx="612140" cy="225425"/>
          </a:xfrm>
          <a:prstGeom prst="line">
            <a:avLst/>
          </a:prstGeom>
          <a:ln w="76200" cap="flat" cmpd="sng">
            <a:solidFill>
              <a:srgbClr val="C0C0C0"/>
            </a:solidFill>
            <a:prstDash val="solid"/>
            <a:headEnd type="none" w="med" len="med"/>
            <a:tailEnd type="triangle" w="med" len="med"/>
          </a:ln>
        </p:spPr>
      </p:sp>
      <p:sp>
        <p:nvSpPr>
          <p:cNvPr id="23560" name="Line 8"/>
          <p:cNvSpPr/>
          <p:nvPr/>
        </p:nvSpPr>
        <p:spPr>
          <a:xfrm rot="4384255" flipH="1">
            <a:off x="6761163" y="4619625"/>
            <a:ext cx="247650" cy="190500"/>
          </a:xfrm>
          <a:prstGeom prst="line">
            <a:avLst/>
          </a:prstGeom>
          <a:ln w="76200" cap="flat" cmpd="sng">
            <a:solidFill>
              <a:srgbClr val="C0C0C0"/>
            </a:solidFill>
            <a:prstDash val="solid"/>
            <a:headEnd type="none" w="med" len="med"/>
            <a:tailEnd type="triangle" w="med" len="med"/>
          </a:ln>
        </p:spPr>
      </p:sp>
      <p:sp>
        <p:nvSpPr>
          <p:cNvPr id="23561" name="Line 9"/>
          <p:cNvSpPr/>
          <p:nvPr/>
        </p:nvSpPr>
        <p:spPr>
          <a:xfrm rot="120645" flipH="1">
            <a:off x="7037388" y="3048000"/>
            <a:ext cx="247650" cy="190500"/>
          </a:xfrm>
          <a:prstGeom prst="line">
            <a:avLst/>
          </a:prstGeom>
          <a:ln w="76200" cap="flat" cmpd="sng">
            <a:solidFill>
              <a:srgbClr val="C0C0C0"/>
            </a:solidFill>
            <a:prstDash val="solid"/>
            <a:headEnd type="none" w="med" len="med"/>
            <a:tailEnd type="triangle" w="med" len="med"/>
          </a:ln>
        </p:spPr>
      </p:sp>
      <p:sp>
        <p:nvSpPr>
          <p:cNvPr id="23562" name="Line 11"/>
          <p:cNvSpPr/>
          <p:nvPr/>
        </p:nvSpPr>
        <p:spPr>
          <a:xfrm rot="2147097" flipH="1">
            <a:off x="7123113" y="3841750"/>
            <a:ext cx="249237" cy="190500"/>
          </a:xfrm>
          <a:prstGeom prst="line">
            <a:avLst/>
          </a:prstGeom>
          <a:ln w="76200" cap="flat" cmpd="sng">
            <a:solidFill>
              <a:srgbClr val="C0C0C0"/>
            </a:solidFill>
            <a:prstDash val="solid"/>
            <a:headEnd type="none" w="med" len="med"/>
            <a:tailEnd type="triangle" w="med" len="med"/>
          </a:ln>
        </p:spPr>
      </p:sp>
      <p:grpSp>
        <p:nvGrpSpPr>
          <p:cNvPr id="23563" name="Group 30"/>
          <p:cNvGrpSpPr/>
          <p:nvPr/>
        </p:nvGrpSpPr>
        <p:grpSpPr>
          <a:xfrm>
            <a:off x="6353175" y="1156970"/>
            <a:ext cx="5839460" cy="607695"/>
            <a:chOff x="143510" y="-416569"/>
            <a:chExt cx="5170170" cy="628664"/>
          </a:xfrm>
        </p:grpSpPr>
        <p:sp>
          <p:nvSpPr>
            <p:cNvPr id="14" name="AutoShape 23"/>
            <p:cNvSpPr>
              <a:spLocks noChangeArrowheads="1"/>
            </p:cNvSpPr>
            <p:nvPr/>
          </p:nvSpPr>
          <p:spPr bwMode="auto">
            <a:xfrm>
              <a:off x="231140" y="-416569"/>
              <a:ext cx="4161790" cy="628664"/>
            </a:xfrm>
            <a:prstGeom prst="roundRect">
              <a:avLst>
                <a:gd name="adj" fmla="val 50000"/>
              </a:avLst>
            </a:prstGeom>
            <a:gradFill rotWithShape="1">
              <a:gsLst>
                <a:gs pos="0">
                  <a:schemeClr val="hlink"/>
                </a:gs>
                <a:gs pos="50000">
                  <a:srgbClr val="93D4D4"/>
                </a:gs>
                <a:gs pos="100000">
                  <a:schemeClr val="hlink"/>
                </a:gs>
              </a:gsLst>
              <a:lin ang="5400000" scaled="1"/>
            </a:gradFill>
            <a:ln w="28575" cmpd="sng">
              <a:solidFill>
                <a:schemeClr val="bg1"/>
              </a:solidFill>
              <a:round/>
            </a:ln>
            <a:effectLst>
              <a:outerShdw dist="107763" dir="2700000" algn="ctr" rotWithShape="0">
                <a:schemeClr val="bg2">
                  <a:alpha val="50000"/>
                </a:scheme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92" name="Rectangle 24"/>
            <p:cNvSpPr/>
            <p:nvPr/>
          </p:nvSpPr>
          <p:spPr>
            <a:xfrm>
              <a:off x="143510" y="-416569"/>
              <a:ext cx="5170170" cy="454035"/>
            </a:xfrm>
            <a:prstGeom prst="rect">
              <a:avLst/>
            </a:prstGeom>
            <a:noFill/>
            <a:ln w="9525">
              <a:noFill/>
            </a:ln>
          </p:spPr>
          <p:txBody>
            <a:bodyPr>
              <a:no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266700">
                <a:lnSpc>
                  <a:spcPct val="150000"/>
                </a:lnSpc>
                <a:spcBef>
                  <a:spcPct val="0"/>
                </a:spcBef>
                <a:buNone/>
              </a:pPr>
              <a:r>
                <a:rPr lang="zh-CN" altLang="en-US" sz="2400" b="1" dirty="0">
                  <a:latin typeface="微软雅黑" panose="020B0503020204020204" charset="-122"/>
                  <a:ea typeface="微软雅黑" panose="020B0503020204020204" charset="-122"/>
                  <a:sym typeface="+mn-ea"/>
                </a:rPr>
                <a:t>二、按说明书排版传播方式划分</a:t>
              </a:r>
              <a:endParaRPr lang="zh-CN" altLang="en-US" sz="2400" b="1" dirty="0">
                <a:solidFill>
                  <a:srgbClr val="1C1C1C"/>
                </a:solidFill>
                <a:latin typeface="微软雅黑" panose="020B0503020204020204" charset="-122"/>
                <a:ea typeface="微软雅黑" panose="020B0503020204020204" charset="-122"/>
              </a:endParaRPr>
            </a:p>
          </p:txBody>
        </p:sp>
      </p:grpSp>
      <p:grpSp>
        <p:nvGrpSpPr>
          <p:cNvPr id="23564" name="Group 33"/>
          <p:cNvGrpSpPr/>
          <p:nvPr/>
        </p:nvGrpSpPr>
        <p:grpSpPr>
          <a:xfrm>
            <a:off x="7302500" y="2698750"/>
            <a:ext cx="1828800" cy="533400"/>
            <a:chOff x="49113" y="322172"/>
            <a:chExt cx="1828800" cy="533400"/>
          </a:xfrm>
        </p:grpSpPr>
        <p:sp>
          <p:nvSpPr>
            <p:cNvPr id="23589" name="AutoShape 10"/>
            <p:cNvSpPr/>
            <p:nvPr/>
          </p:nvSpPr>
          <p:spPr>
            <a:xfrm>
              <a:off x="49113" y="322172"/>
              <a:ext cx="1828800" cy="533400"/>
            </a:xfrm>
            <a:prstGeom prst="roundRect">
              <a:avLst>
                <a:gd name="adj" fmla="val 50000"/>
              </a:avLst>
            </a:prstGeom>
            <a:gradFill rotWithShape="1">
              <a:gsLst>
                <a:gs pos="0">
                  <a:srgbClr val="4EA7EA"/>
                </a:gs>
                <a:gs pos="50000">
                  <a:srgbClr val="B4DAF6"/>
                </a:gs>
                <a:gs pos="100000">
                  <a:srgbClr val="4EA7EA"/>
                </a:gs>
              </a:gsLst>
              <a:lin ang="5400000" scaled="1"/>
              <a:tileRect/>
            </a:gradFill>
            <a:ln w="28575" cap="flat" cmpd="sng">
              <a:solidFill>
                <a:schemeClr val="bg1"/>
              </a:solidFill>
              <a:prstDash val="solid"/>
              <a:headEnd type="none" w="med" len="med"/>
              <a:tailEnd type="none" w="med" len="med"/>
            </a:ln>
            <a:effectLst>
              <a:outerShdw dist="107763" dir="2699999" algn="ctr" rotWithShape="0">
                <a:schemeClr val="bg2">
                  <a:alpha val="50000"/>
                </a:schemeClr>
              </a:outerShdw>
            </a:effectLst>
          </p:spPr>
          <p:txBody>
            <a:bodyPr wrap="none" anchor="ctr" anchorCtr="0"/>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23590" name="Rectangle 26"/>
            <p:cNvSpPr/>
            <p:nvPr/>
          </p:nvSpPr>
          <p:spPr>
            <a:xfrm>
              <a:off x="196849" y="327967"/>
              <a:ext cx="1447800" cy="398780"/>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a:lnSpc>
                  <a:spcPct val="100000"/>
                </a:lnSpc>
                <a:spcBef>
                  <a:spcPct val="0"/>
                </a:spcBef>
                <a:buNone/>
              </a:pPr>
              <a:r>
                <a:rPr lang="zh-CN" altLang="en-US" sz="2000" b="1" dirty="0">
                  <a:solidFill>
                    <a:srgbClr val="1C1C1C"/>
                  </a:solidFill>
                  <a:latin typeface="微软雅黑" panose="020B0503020204020204" charset="-122"/>
                  <a:ea typeface="微软雅黑" panose="020B0503020204020204" charset="-122"/>
                </a:rPr>
                <a:t>册子式</a:t>
              </a:r>
              <a:endParaRPr lang="zh-CN" altLang="en-US" sz="2000" b="1" dirty="0">
                <a:solidFill>
                  <a:srgbClr val="1C1C1C"/>
                </a:solidFill>
                <a:latin typeface="微软雅黑" panose="020B0503020204020204" charset="-122"/>
                <a:ea typeface="微软雅黑" panose="020B0503020204020204" charset="-122"/>
              </a:endParaRPr>
            </a:p>
          </p:txBody>
        </p:sp>
      </p:grpSp>
      <p:grpSp>
        <p:nvGrpSpPr>
          <p:cNvPr id="23565" name="Group 36"/>
          <p:cNvGrpSpPr/>
          <p:nvPr/>
        </p:nvGrpSpPr>
        <p:grpSpPr>
          <a:xfrm>
            <a:off x="7421563" y="3659188"/>
            <a:ext cx="1828800" cy="533400"/>
            <a:chOff x="0" y="0"/>
            <a:chExt cx="1828800" cy="533400"/>
          </a:xfrm>
        </p:grpSpPr>
        <p:sp>
          <p:nvSpPr>
            <p:cNvPr id="86053" name="AutoShape 27"/>
            <p:cNvSpPr>
              <a:spLocks noChangeArrowheads="1"/>
            </p:cNvSpPr>
            <p:nvPr/>
          </p:nvSpPr>
          <p:spPr bwMode="auto">
            <a:xfrm>
              <a:off x="0" y="0"/>
              <a:ext cx="1828800" cy="533400"/>
            </a:xfrm>
            <a:prstGeom prst="roundRect">
              <a:avLst>
                <a:gd name="adj" fmla="val 50000"/>
              </a:avLst>
            </a:prstGeom>
            <a:gradFill rotWithShape="1">
              <a:gsLst>
                <a:gs pos="0">
                  <a:schemeClr val="hlink"/>
                </a:gs>
                <a:gs pos="50000">
                  <a:srgbClr val="93D4D4"/>
                </a:gs>
                <a:gs pos="100000">
                  <a:schemeClr val="hlink"/>
                </a:gs>
              </a:gsLst>
              <a:lin ang="5400000" scaled="1"/>
            </a:gradFill>
            <a:ln w="28575" cmpd="sng">
              <a:solidFill>
                <a:schemeClr val="bg1"/>
              </a:solidFill>
              <a:round/>
            </a:ln>
            <a:effectLst>
              <a:outerShdw dist="107763" dir="2700000" algn="ctr" rotWithShape="0">
                <a:schemeClr val="bg2">
                  <a:alpha val="50000"/>
                </a:scheme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88" name="Rectangle 28"/>
            <p:cNvSpPr/>
            <p:nvPr/>
          </p:nvSpPr>
          <p:spPr>
            <a:xfrm>
              <a:off x="185726" y="38100"/>
              <a:ext cx="1447800" cy="398780"/>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a:lnSpc>
                  <a:spcPct val="100000"/>
                </a:lnSpc>
                <a:spcBef>
                  <a:spcPct val="0"/>
                </a:spcBef>
                <a:buNone/>
              </a:pPr>
              <a:r>
                <a:rPr lang="zh-CN" altLang="en-US" sz="2000" b="1" dirty="0">
                  <a:solidFill>
                    <a:srgbClr val="1C1C1C"/>
                  </a:solidFill>
                  <a:latin typeface="微软雅黑" panose="020B0503020204020204" charset="-122"/>
                  <a:ea typeface="微软雅黑" panose="020B0503020204020204" charset="-122"/>
                </a:rPr>
                <a:t>传单式</a:t>
              </a:r>
              <a:endParaRPr lang="zh-CN" altLang="en-US" sz="2000" b="1" dirty="0">
                <a:solidFill>
                  <a:srgbClr val="1C1C1C"/>
                </a:solidFill>
                <a:latin typeface="微软雅黑" panose="020B0503020204020204" charset="-122"/>
                <a:ea typeface="微软雅黑" panose="020B0503020204020204" charset="-122"/>
              </a:endParaRPr>
            </a:p>
          </p:txBody>
        </p:sp>
      </p:grpSp>
      <p:grpSp>
        <p:nvGrpSpPr>
          <p:cNvPr id="23566" name="Group 39"/>
          <p:cNvGrpSpPr/>
          <p:nvPr/>
        </p:nvGrpSpPr>
        <p:grpSpPr>
          <a:xfrm>
            <a:off x="2493010" y="3884930"/>
            <a:ext cx="6300470" cy="1431925"/>
            <a:chOff x="-4515498" y="-898219"/>
            <a:chExt cx="6344298" cy="1431619"/>
          </a:xfrm>
        </p:grpSpPr>
        <p:sp>
          <p:nvSpPr>
            <p:cNvPr id="23585" name="AutoShape 19"/>
            <p:cNvSpPr/>
            <p:nvPr/>
          </p:nvSpPr>
          <p:spPr>
            <a:xfrm>
              <a:off x="0" y="0"/>
              <a:ext cx="1828800" cy="533400"/>
            </a:xfrm>
            <a:prstGeom prst="roundRect">
              <a:avLst>
                <a:gd name="adj" fmla="val 50000"/>
              </a:avLst>
            </a:prstGeom>
            <a:gradFill rotWithShape="1">
              <a:gsLst>
                <a:gs pos="0">
                  <a:srgbClr val="4EA7EA"/>
                </a:gs>
                <a:gs pos="50000">
                  <a:srgbClr val="B4DAF6"/>
                </a:gs>
                <a:gs pos="100000">
                  <a:srgbClr val="4EA7EA"/>
                </a:gs>
              </a:gsLst>
              <a:lin ang="5400000" scaled="1"/>
              <a:tileRect/>
            </a:gradFill>
            <a:ln w="28575" cap="flat" cmpd="sng">
              <a:solidFill>
                <a:schemeClr val="bg1"/>
              </a:solidFill>
              <a:prstDash val="solid"/>
              <a:headEnd type="none" w="med" len="med"/>
              <a:tailEnd type="none" w="med" len="med"/>
            </a:ln>
            <a:effectLst>
              <a:outerShdw dist="107763" dir="2699999" algn="ctr" rotWithShape="0">
                <a:schemeClr val="bg2">
                  <a:alpha val="50000"/>
                </a:schemeClr>
              </a:outerShdw>
            </a:effectLst>
          </p:spPr>
          <p:txBody>
            <a:bodyPr wrap="none" anchor="ctr" anchorCtr="0"/>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23586" name="Rectangle 30"/>
            <p:cNvSpPr/>
            <p:nvPr/>
          </p:nvSpPr>
          <p:spPr>
            <a:xfrm>
              <a:off x="-4515498" y="-898219"/>
              <a:ext cx="2092173" cy="463451"/>
            </a:xfrm>
            <a:prstGeom prst="rect">
              <a:avLst/>
            </a:prstGeom>
            <a:noFill/>
            <a:ln w="9525">
              <a:noFill/>
            </a:ln>
          </p:spPr>
          <p:txBody>
            <a:bodyPr>
              <a:no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a:lnSpc>
                  <a:spcPct val="100000"/>
                </a:lnSpc>
                <a:spcBef>
                  <a:spcPct val="0"/>
                </a:spcBef>
                <a:buNone/>
              </a:pPr>
              <a:r>
                <a:rPr lang="zh-CN" altLang="en-US" sz="2000" b="1" dirty="0">
                  <a:solidFill>
                    <a:srgbClr val="1C1C1C"/>
                  </a:solidFill>
                  <a:latin typeface="微软雅黑" panose="020B0503020204020204" charset="-122"/>
                  <a:ea typeface="微软雅黑" panose="020B0503020204020204" charset="-122"/>
                </a:rPr>
                <a:t>生活消费品类</a:t>
              </a:r>
              <a:endParaRPr lang="zh-CN" altLang="en-US" sz="2000" b="1" dirty="0">
                <a:solidFill>
                  <a:srgbClr val="1C1C1C"/>
                </a:solidFill>
                <a:latin typeface="微软雅黑" panose="020B0503020204020204" charset="-122"/>
                <a:ea typeface="微软雅黑" panose="020B0503020204020204" charset="-122"/>
              </a:endParaRPr>
            </a:p>
          </p:txBody>
        </p:sp>
      </p:grpSp>
      <p:sp>
        <p:nvSpPr>
          <p:cNvPr id="23567" name="Oval 31"/>
          <p:cNvSpPr/>
          <p:nvPr/>
        </p:nvSpPr>
        <p:spPr>
          <a:xfrm>
            <a:off x="4652963" y="2557463"/>
            <a:ext cx="2519362" cy="2438400"/>
          </a:xfrm>
          <a:prstGeom prst="ellipse">
            <a:avLst/>
          </a:prstGeom>
          <a:solidFill>
            <a:schemeClr val="bg1"/>
          </a:solidFill>
          <a:ln w="57150" cap="flat" cmpd="sng">
            <a:solidFill>
              <a:schemeClr val="accent1"/>
            </a:solidFill>
            <a:prstDash val="dashDot"/>
            <a:headEnd type="none" w="med" len="med"/>
            <a:tailEnd type="none" w="med" len="med"/>
          </a:ln>
        </p:spPr>
        <p:txBody>
          <a:bodyPr wrap="none" anchor="ctr" anchorCtr="0"/>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800" dirty="0">
              <a:solidFill>
                <a:srgbClr val="000000"/>
              </a:solidFill>
              <a:latin typeface="Arial" panose="020B0604020202020204" pitchFamily="34" charset="0"/>
              <a:ea typeface="宋体" panose="02010600030101010101" pitchFamily="2" charset="-122"/>
            </a:endParaRPr>
          </a:p>
        </p:txBody>
      </p:sp>
      <p:grpSp>
        <p:nvGrpSpPr>
          <p:cNvPr id="23568" name="Group 43"/>
          <p:cNvGrpSpPr/>
          <p:nvPr/>
        </p:nvGrpSpPr>
        <p:grpSpPr>
          <a:xfrm>
            <a:off x="4930775" y="3040063"/>
            <a:ext cx="1860550" cy="1506537"/>
            <a:chOff x="0" y="160"/>
            <a:chExt cx="1273" cy="1031"/>
          </a:xfrm>
        </p:grpSpPr>
        <p:sp>
          <p:nvSpPr>
            <p:cNvPr id="23575" name="Oval 11"/>
            <p:cNvSpPr/>
            <p:nvPr/>
          </p:nvSpPr>
          <p:spPr>
            <a:xfrm>
              <a:off x="0" y="503"/>
              <a:ext cx="178" cy="356"/>
            </a:xfrm>
            <a:prstGeom prst="ellipse">
              <a:avLst/>
            </a:prstGeom>
            <a:gradFill rotWithShape="1">
              <a:gsLst>
                <a:gs pos="0">
                  <a:srgbClr val="0099CC"/>
                </a:gs>
                <a:gs pos="50000">
                  <a:srgbClr val="93D4E9"/>
                </a:gs>
                <a:gs pos="100000">
                  <a:srgbClr val="0099CC"/>
                </a:gs>
              </a:gsLst>
              <a:lin ang="18900000" scaled="1"/>
              <a:tileRect/>
            </a:gradFill>
            <a:ln w="9525">
              <a:noFill/>
            </a:ln>
          </p:spPr>
          <p:txBody>
            <a:bodyPr wrap="none" anchor="ctr" anchorCtr="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23576" name="Oval 12"/>
            <p:cNvSpPr/>
            <p:nvPr/>
          </p:nvSpPr>
          <p:spPr>
            <a:xfrm>
              <a:off x="89" y="503"/>
              <a:ext cx="1183" cy="356"/>
            </a:xfrm>
            <a:prstGeom prst="ellipse">
              <a:avLst/>
            </a:prstGeom>
            <a:gradFill rotWithShape="1">
              <a:gsLst>
                <a:gs pos="0">
                  <a:srgbClr val="0099CC"/>
                </a:gs>
                <a:gs pos="50000">
                  <a:srgbClr val="00536E"/>
                </a:gs>
                <a:gs pos="100000">
                  <a:srgbClr val="0099CC"/>
                </a:gs>
              </a:gsLst>
              <a:lin ang="2700000" scaled="1"/>
              <a:tileRect/>
            </a:gradFill>
            <a:ln w="9525">
              <a:noFill/>
            </a:ln>
          </p:spPr>
          <p:txBody>
            <a:bodyPr anchor="ctr" anchorCtr="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23577" name="Oval 13"/>
            <p:cNvSpPr/>
            <p:nvPr/>
          </p:nvSpPr>
          <p:spPr>
            <a:xfrm>
              <a:off x="90" y="505"/>
              <a:ext cx="1183" cy="356"/>
            </a:xfrm>
            <a:prstGeom prst="ellipse">
              <a:avLst/>
            </a:prstGeom>
            <a:gradFill rotWithShape="1">
              <a:gsLst>
                <a:gs pos="0">
                  <a:srgbClr val="006182"/>
                </a:gs>
                <a:gs pos="100000">
                  <a:srgbClr val="0099CC">
                    <a:alpha val="0"/>
                  </a:srgbClr>
                </a:gs>
              </a:gsLst>
              <a:lin ang="18900000" scaled="1"/>
              <a:tileRect/>
            </a:gradFill>
            <a:ln w="9525">
              <a:noFill/>
            </a:ln>
          </p:spPr>
          <p:txBody>
            <a:bodyPr anchor="ctr" anchorCtr="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23578" name="Oval 14"/>
            <p:cNvSpPr/>
            <p:nvPr/>
          </p:nvSpPr>
          <p:spPr>
            <a:xfrm>
              <a:off x="153" y="503"/>
              <a:ext cx="1065" cy="356"/>
            </a:xfrm>
            <a:prstGeom prst="ellipse">
              <a:avLst/>
            </a:prstGeom>
            <a:solidFill>
              <a:srgbClr val="333333"/>
            </a:solidFill>
            <a:ln w="9525">
              <a:noFill/>
            </a:ln>
          </p:spPr>
          <p:txBody>
            <a:bodyPr anchor="ctr" anchorCtr="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grpSp>
          <p:nvGrpSpPr>
            <p:cNvPr id="23579" name="Group 48"/>
            <p:cNvGrpSpPr/>
            <p:nvPr/>
          </p:nvGrpSpPr>
          <p:grpSpPr>
            <a:xfrm>
              <a:off x="172" y="160"/>
              <a:ext cx="1031" cy="1031"/>
              <a:chOff x="0" y="0"/>
              <a:chExt cx="1252" cy="1252"/>
            </a:xfrm>
          </p:grpSpPr>
          <p:sp>
            <p:nvSpPr>
              <p:cNvPr id="23581" name="Oval 16"/>
              <p:cNvSpPr/>
              <p:nvPr/>
            </p:nvSpPr>
            <p:spPr>
              <a:xfrm>
                <a:off x="0" y="0"/>
                <a:ext cx="1252" cy="1252"/>
              </a:xfrm>
              <a:prstGeom prst="ellipse">
                <a:avLst/>
              </a:prstGeom>
              <a:gradFill rotWithShape="1">
                <a:gsLst>
                  <a:gs pos="0">
                    <a:srgbClr val="636869"/>
                  </a:gs>
                  <a:gs pos="100000">
                    <a:srgbClr val="D6E1E2"/>
                  </a:gs>
                </a:gsLst>
                <a:lin ang="5400000" scaled="1"/>
                <a:tileRect/>
              </a:gradFill>
              <a:ln w="9525">
                <a:noFill/>
              </a:ln>
            </p:spPr>
            <p:txBody>
              <a:bodyPr vert="eaVert" wrap="none" anchor="ctr" anchorCtr="0"/>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23582" name="Oval 17"/>
              <p:cNvSpPr/>
              <p:nvPr/>
            </p:nvSpPr>
            <p:spPr>
              <a:xfrm>
                <a:off x="16" y="7"/>
                <a:ext cx="1222" cy="1221"/>
              </a:xfrm>
              <a:prstGeom prst="ellipse">
                <a:avLst/>
              </a:prstGeom>
              <a:gradFill rotWithShape="1">
                <a:gsLst>
                  <a:gs pos="0">
                    <a:srgbClr val="D6E1E2">
                      <a:alpha val="0"/>
                    </a:srgbClr>
                  </a:gs>
                  <a:gs pos="100000">
                    <a:srgbClr val="F1F5F5"/>
                  </a:gs>
                </a:gsLst>
                <a:lin ang="5400000" scaled="1"/>
                <a:tileRect/>
              </a:gradFill>
              <a:ln w="9525">
                <a:noFill/>
              </a:ln>
            </p:spPr>
            <p:txBody>
              <a:bodyPr vert="eaVert" wrap="none" anchor="ctr" anchorCtr="0"/>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23583" name="Oval 18"/>
              <p:cNvSpPr/>
              <p:nvPr/>
            </p:nvSpPr>
            <p:spPr>
              <a:xfrm>
                <a:off x="29" y="19"/>
                <a:ext cx="1162" cy="1141"/>
              </a:xfrm>
              <a:prstGeom prst="ellipse">
                <a:avLst/>
              </a:prstGeom>
              <a:gradFill rotWithShape="1">
                <a:gsLst>
                  <a:gs pos="0">
                    <a:srgbClr val="AAB2B3"/>
                  </a:gs>
                  <a:gs pos="100000">
                    <a:srgbClr val="D6E1E2">
                      <a:alpha val="48000"/>
                    </a:srgbClr>
                  </a:gs>
                </a:gsLst>
                <a:lin ang="5400000" scaled="1"/>
                <a:tileRect/>
              </a:gradFill>
              <a:ln w="9525">
                <a:noFill/>
              </a:ln>
            </p:spPr>
            <p:txBody>
              <a:bodyPr vert="eaVert" wrap="none" anchor="ctr" anchorCtr="0"/>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sp>
            <p:nvSpPr>
              <p:cNvPr id="23584" name="Oval 19"/>
              <p:cNvSpPr/>
              <p:nvPr/>
            </p:nvSpPr>
            <p:spPr>
              <a:xfrm>
                <a:off x="97" y="51"/>
                <a:ext cx="1033" cy="926"/>
              </a:xfrm>
              <a:prstGeom prst="ellipse">
                <a:avLst/>
              </a:prstGeom>
              <a:gradFill rotWithShape="1">
                <a:gsLst>
                  <a:gs pos="0">
                    <a:srgbClr val="FFFFFF"/>
                  </a:gs>
                  <a:gs pos="100000">
                    <a:srgbClr val="D6E1E2">
                      <a:alpha val="37999"/>
                    </a:srgbClr>
                  </a:gs>
                </a:gsLst>
                <a:lin ang="5400000" scaled="1"/>
                <a:tileRect/>
              </a:gradFill>
              <a:ln w="9525">
                <a:noFill/>
              </a:ln>
            </p:spPr>
            <p:txBody>
              <a:bodyPr vert="eaVert" wrap="none" anchor="ctr" anchorCtr="0"/>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1800" dirty="0">
                  <a:latin typeface="Arial" panose="020B0604020202020204" pitchFamily="34" charset="0"/>
                  <a:ea typeface="宋体" panose="02010600030101010101" pitchFamily="2" charset="-122"/>
                </a:endParaRPr>
              </a:p>
            </p:txBody>
          </p:sp>
        </p:grpSp>
        <p:sp>
          <p:nvSpPr>
            <p:cNvPr id="23580" name="Text Box 20"/>
            <p:cNvSpPr txBox="1"/>
            <p:nvPr/>
          </p:nvSpPr>
          <p:spPr>
            <a:xfrm>
              <a:off x="387" y="465"/>
              <a:ext cx="684" cy="399"/>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a:lnSpc>
                  <a:spcPct val="100000"/>
                </a:lnSpc>
                <a:spcBef>
                  <a:spcPct val="0"/>
                </a:spcBef>
                <a:buNone/>
              </a:pPr>
              <a:r>
                <a:rPr lang="zh-CN" altLang="en-US" sz="3200" b="1" dirty="0">
                  <a:solidFill>
                    <a:srgbClr val="3C8C93"/>
                  </a:solidFill>
                  <a:latin typeface="华文新魏" panose="02010800040101010101" pitchFamily="2" charset="-122"/>
                  <a:ea typeface="华文新魏" panose="02010800040101010101" pitchFamily="2" charset="-122"/>
                </a:rPr>
                <a:t>分类</a:t>
              </a:r>
              <a:endParaRPr lang="zh-CN" altLang="en-US" sz="3200" b="1" dirty="0">
                <a:solidFill>
                  <a:srgbClr val="3C8C93"/>
                </a:solidFill>
                <a:latin typeface="华文新魏" panose="02010800040101010101" pitchFamily="2" charset="-122"/>
                <a:ea typeface="华文新魏" panose="02010800040101010101" pitchFamily="2" charset="-122"/>
              </a:endParaRPr>
            </a:p>
          </p:txBody>
        </p:sp>
      </p:grpSp>
      <p:sp>
        <p:nvSpPr>
          <p:cNvPr id="23569" name="Line 3"/>
          <p:cNvSpPr/>
          <p:nvPr/>
        </p:nvSpPr>
        <p:spPr>
          <a:xfrm>
            <a:off x="4514850" y="2935288"/>
            <a:ext cx="342900" cy="107950"/>
          </a:xfrm>
          <a:prstGeom prst="line">
            <a:avLst/>
          </a:prstGeom>
          <a:ln w="76200" cap="flat" cmpd="sng">
            <a:solidFill>
              <a:srgbClr val="C0C0C0"/>
            </a:solidFill>
            <a:prstDash val="solid"/>
            <a:headEnd type="none" w="med" len="med"/>
            <a:tailEnd type="triangle" w="med" len="med"/>
          </a:ln>
        </p:spPr>
      </p:sp>
      <p:sp>
        <p:nvSpPr>
          <p:cNvPr id="23570" name="Line 4"/>
          <p:cNvSpPr/>
          <p:nvPr/>
        </p:nvSpPr>
        <p:spPr>
          <a:xfrm flipV="1">
            <a:off x="4506913" y="4114800"/>
            <a:ext cx="293687" cy="3175"/>
          </a:xfrm>
          <a:prstGeom prst="line">
            <a:avLst/>
          </a:prstGeom>
          <a:ln w="76200" cap="flat" cmpd="sng">
            <a:solidFill>
              <a:srgbClr val="C0C0C0"/>
            </a:solidFill>
            <a:prstDash val="solid"/>
            <a:headEnd type="none" w="med" len="med"/>
            <a:tailEnd type="triangle" w="med" len="med"/>
          </a:ln>
        </p:spPr>
      </p:sp>
      <p:sp>
        <p:nvSpPr>
          <p:cNvPr id="23571" name="Line 5"/>
          <p:cNvSpPr/>
          <p:nvPr/>
        </p:nvSpPr>
        <p:spPr>
          <a:xfrm rot="9423867" flipV="1">
            <a:off x="3133725" y="1790065"/>
            <a:ext cx="276225" cy="699770"/>
          </a:xfrm>
          <a:prstGeom prst="line">
            <a:avLst/>
          </a:prstGeom>
          <a:ln w="76200" cap="flat" cmpd="sng">
            <a:solidFill>
              <a:srgbClr val="C0C0C0"/>
            </a:solidFill>
            <a:prstDash val="solid"/>
            <a:headEnd type="none" w="med" len="med"/>
            <a:tailEnd type="triangle" w="med" len="med"/>
          </a:ln>
        </p:spPr>
      </p:sp>
      <p:grpSp>
        <p:nvGrpSpPr>
          <p:cNvPr id="23572" name="Group 58"/>
          <p:cNvGrpSpPr/>
          <p:nvPr/>
        </p:nvGrpSpPr>
        <p:grpSpPr>
          <a:xfrm>
            <a:off x="2593975" y="2668588"/>
            <a:ext cx="6127750" cy="2551591"/>
            <a:chOff x="-72726" y="58738"/>
            <a:chExt cx="6128053" cy="2550839"/>
          </a:xfrm>
        </p:grpSpPr>
        <p:sp>
          <p:nvSpPr>
            <p:cNvPr id="23573" name="AutoShape 10"/>
            <p:cNvSpPr/>
            <p:nvPr/>
          </p:nvSpPr>
          <p:spPr>
            <a:xfrm>
              <a:off x="-72726" y="58738"/>
              <a:ext cx="1828800" cy="533400"/>
            </a:xfrm>
            <a:prstGeom prst="roundRect">
              <a:avLst>
                <a:gd name="adj" fmla="val 50000"/>
              </a:avLst>
            </a:prstGeom>
            <a:gradFill rotWithShape="1">
              <a:gsLst>
                <a:gs pos="0">
                  <a:srgbClr val="4EA7EA"/>
                </a:gs>
                <a:gs pos="50000">
                  <a:srgbClr val="B4DAF6"/>
                </a:gs>
                <a:gs pos="100000">
                  <a:srgbClr val="4EA7EA"/>
                </a:gs>
              </a:gsLst>
              <a:lin ang="5400000" scaled="1"/>
              <a:tileRect/>
            </a:gradFill>
            <a:ln w="28575" cap="flat" cmpd="sng">
              <a:solidFill>
                <a:schemeClr val="bg1"/>
              </a:solidFill>
              <a:prstDash val="solid"/>
              <a:headEnd type="none" w="med" len="med"/>
              <a:tailEnd type="none" w="med" len="med"/>
            </a:ln>
            <a:effectLst>
              <a:outerShdw dist="107763" dir="2699999" algn="ctr" rotWithShape="0">
                <a:schemeClr val="bg2">
                  <a:alpha val="50000"/>
                </a:schemeClr>
              </a:outerShdw>
            </a:effectLst>
          </p:spPr>
          <p:txBody>
            <a:bodyPr wrap="none" anchor="ctr" anchorCtr="0"/>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l" eaLnBrk="1" hangingPunct="1">
                <a:lnSpc>
                  <a:spcPct val="100000"/>
                </a:lnSpc>
                <a:spcBef>
                  <a:spcPct val="0"/>
                </a:spcBef>
                <a:buNone/>
              </a:pPr>
              <a:r>
                <a:rPr lang="zh-CN" altLang="en-US" sz="2000" b="1" dirty="0">
                  <a:latin typeface="微软雅黑" panose="020B0503020204020204" charset="-122"/>
                  <a:ea typeface="微软雅黑" panose="020B0503020204020204" charset="-122"/>
                </a:rPr>
                <a:t>生产消费品类</a:t>
              </a:r>
              <a:endParaRPr lang="zh-CN" altLang="en-US" sz="2000" b="1" dirty="0">
                <a:latin typeface="微软雅黑" panose="020B0503020204020204" charset="-122"/>
                <a:ea typeface="微软雅黑" panose="020B0503020204020204" charset="-122"/>
              </a:endParaRPr>
            </a:p>
          </p:txBody>
        </p:sp>
        <p:sp>
          <p:nvSpPr>
            <p:cNvPr id="23574" name="Rectangle 26"/>
            <p:cNvSpPr/>
            <p:nvPr/>
          </p:nvSpPr>
          <p:spPr>
            <a:xfrm>
              <a:off x="4607527" y="2210915"/>
              <a:ext cx="1447800" cy="398662"/>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a:lnSpc>
                  <a:spcPct val="100000"/>
                </a:lnSpc>
                <a:spcBef>
                  <a:spcPct val="0"/>
                </a:spcBef>
                <a:buNone/>
              </a:pPr>
              <a:r>
                <a:rPr lang="zh-CN" altLang="en-US" sz="2000" b="1" dirty="0">
                  <a:solidFill>
                    <a:srgbClr val="1C1C1C"/>
                  </a:solidFill>
                  <a:latin typeface="微软雅黑" panose="020B0503020204020204" charset="-122"/>
                  <a:ea typeface="微软雅黑" panose="020B0503020204020204" charset="-122"/>
                </a:rPr>
                <a:t>包转式</a:t>
              </a:r>
              <a:endParaRPr lang="zh-CN" altLang="en-US" sz="2000" b="1" dirty="0">
                <a:solidFill>
                  <a:srgbClr val="1C1C1C"/>
                </a:solidFill>
                <a:latin typeface="微软雅黑" panose="020B0503020204020204" charset="-122"/>
                <a:ea typeface="微软雅黑" panose="020B0503020204020204" charset="-122"/>
              </a:endParaRPr>
            </a:p>
          </p:txBody>
        </p:sp>
      </p:grpSp>
      <p:sp>
        <p:nvSpPr>
          <p:cNvPr id="2" name="标题 1"/>
          <p:cNvSpPr>
            <a:spLocks noGrp="1"/>
          </p:cNvSpPr>
          <p:nvPr>
            <p:custDataLst>
              <p:tags r:id="rId1"/>
            </p:custDataLst>
          </p:nvPr>
        </p:nvSpPr>
        <p:spPr>
          <a:xfrm>
            <a:off x="346075" y="-41910"/>
            <a:ext cx="4231005" cy="608965"/>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三、产品说明书的</a:t>
            </a:r>
            <a:r>
              <a:rPr lang="zh-CN" altLang="en-US" dirty="0">
                <a:solidFill>
                  <a:schemeClr val="tx1"/>
                </a:solidFill>
                <a:latin typeface="微软雅黑" panose="020B0503020204020204" charset="-122"/>
                <a:ea typeface="微软雅黑" panose="020B0503020204020204" charset="-122"/>
                <a:sym typeface="+mn-ea"/>
              </a:rPr>
              <a:t>种类</a:t>
            </a:r>
            <a:endParaRPr lang="zh-CN" altLang="en-US" dirty="0">
              <a:solidFill>
                <a:schemeClr val="tx1"/>
              </a:solidFill>
              <a:latin typeface="微软雅黑" panose="020B0503020204020204" charset="-122"/>
              <a:ea typeface="微软雅黑" panose="020B0503020204020204" charset="-122"/>
              <a:sym typeface="+mn-ea"/>
            </a:endParaRPr>
          </a:p>
        </p:txBody>
      </p:sp>
      <p:pic>
        <p:nvPicPr>
          <p:cNvPr id="13" name="https://img8.file.cache.docer.com/storage/1731295058993991300/159e121538f731acd9b37772eb90b4a3.png" descr="卡通木制指示牌"/>
          <p:cNvPicPr>
            <a:picLocks noChangeAspect="1"/>
          </p:cNvPicPr>
          <p:nvPr/>
        </p:nvPicPr>
        <p:blipFill>
          <a:blip r:embed="rId2"/>
          <a:stretch>
            <a:fillRect/>
          </a:stretch>
        </p:blipFill>
        <p:spPr>
          <a:xfrm>
            <a:off x="9821545" y="5418455"/>
            <a:ext cx="1594485" cy="1043940"/>
          </a:xfrm>
          <a:prstGeom prst="rect">
            <a:avLst/>
          </a:prstGeom>
        </p:spPr>
      </p:pic>
    </p:spTree>
  </p:cSld>
  <p:clrMapOvr>
    <a:masterClrMapping/>
  </p:clrMapOvr>
  <p:transition spd="slow">
    <p:randomBar dir="ver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r>
              <a:rPr lang="zh-CN" altLang="en-US">
                <a:solidFill>
                  <a:schemeClr val="tx1"/>
                </a:solidFill>
                <a:latin typeface="微软雅黑" panose="020B0503020204020204" charset="-122"/>
                <a:ea typeface="微软雅黑" panose="020B0503020204020204" charset="-122"/>
              </a:rPr>
              <a:t>四、产品说明书的作用</a:t>
            </a:r>
            <a:endParaRPr lang="zh-CN" altLang="en-US">
              <a:solidFill>
                <a:schemeClr val="tx1"/>
              </a:solidFill>
              <a:latin typeface="微软雅黑" panose="020B0503020204020204" charset="-122"/>
              <a:ea typeface="微软雅黑" panose="020B0503020204020204" charset="-122"/>
            </a:endParaRPr>
          </a:p>
        </p:txBody>
      </p:sp>
      <p:sp>
        <p:nvSpPr>
          <p:cNvPr id="71" name="Vector-3713&amp;3360"/>
          <p:cNvSpPr/>
          <p:nvPr>
            <p:custDataLst>
              <p:tags r:id="rId1"/>
            </p:custDataLst>
          </p:nvPr>
        </p:nvSpPr>
        <p:spPr>
          <a:xfrm>
            <a:off x="1432560" y="2057083"/>
            <a:ext cx="2613660" cy="3072130"/>
          </a:xfrm>
          <a:custGeom>
            <a:avLst/>
            <a:gdLst/>
            <a:ahLst/>
            <a:cxnLst/>
            <a:rect l="l" t="t" r="r" b="b"/>
            <a:pathLst>
              <a:path w="2441627" h="2870200">
                <a:moveTo>
                  <a:pt x="2402637" y="2420836"/>
                </a:moveTo>
                <a:cubicBezTo>
                  <a:pt x="2400757" y="2593238"/>
                  <a:pt x="2318791" y="2783218"/>
                  <a:pt x="2120925" y="2820873"/>
                </a:cubicBezTo>
                <a:cubicBezTo>
                  <a:pt x="1963966" y="2850464"/>
                  <a:pt x="1800339" y="2825356"/>
                  <a:pt x="1644396" y="2843860"/>
                </a:cubicBezTo>
                <a:cubicBezTo>
                  <a:pt x="1567510" y="2853106"/>
                  <a:pt x="1494828" y="2871330"/>
                  <a:pt x="1416355" y="2870149"/>
                </a:cubicBezTo>
                <a:cubicBezTo>
                  <a:pt x="1299718" y="2867101"/>
                  <a:pt x="1177723" y="2858122"/>
                  <a:pt x="1065154" y="2848483"/>
                </a:cubicBezTo>
                <a:cubicBezTo>
                  <a:pt x="948233" y="2832621"/>
                  <a:pt x="833633" y="2820733"/>
                  <a:pt x="716131" y="2824302"/>
                </a:cubicBezTo>
                <a:cubicBezTo>
                  <a:pt x="613716" y="2824836"/>
                  <a:pt x="518119" y="2785720"/>
                  <a:pt x="416286" y="2776614"/>
                </a:cubicBezTo>
                <a:cubicBezTo>
                  <a:pt x="68423" y="2775026"/>
                  <a:pt x="72050" y="2549449"/>
                  <a:pt x="54062" y="2298700"/>
                </a:cubicBezTo>
                <a:cubicBezTo>
                  <a:pt x="42892" y="2187194"/>
                  <a:pt x="48287" y="2143633"/>
                  <a:pt x="31750" y="2032000"/>
                </a:cubicBezTo>
                <a:cubicBezTo>
                  <a:pt x="13907" y="1927631"/>
                  <a:pt x="-2" y="1784350"/>
                  <a:pt x="26830" y="1663700"/>
                </a:cubicBezTo>
                <a:cubicBezTo>
                  <a:pt x="2" y="1543050"/>
                  <a:pt x="12703" y="1419403"/>
                  <a:pt x="31750" y="1250950"/>
                </a:cubicBezTo>
                <a:cubicBezTo>
                  <a:pt x="50797" y="1082498"/>
                  <a:pt x="44923" y="890914"/>
                  <a:pt x="54062" y="742950"/>
                </a:cubicBezTo>
                <a:cubicBezTo>
                  <a:pt x="52466" y="558921"/>
                  <a:pt x="90908" y="415136"/>
                  <a:pt x="127464" y="234805"/>
                </a:cubicBezTo>
                <a:cubicBezTo>
                  <a:pt x="148643" y="143782"/>
                  <a:pt x="236696" y="100053"/>
                  <a:pt x="332584" y="81953"/>
                </a:cubicBezTo>
                <a:cubicBezTo>
                  <a:pt x="444572" y="56324"/>
                  <a:pt x="560769" y="35451"/>
                  <a:pt x="677544" y="36508"/>
                </a:cubicBezTo>
                <a:cubicBezTo>
                  <a:pt x="769950" y="37697"/>
                  <a:pt x="861920" y="48662"/>
                  <a:pt x="954325" y="42849"/>
                </a:cubicBezTo>
                <a:cubicBezTo>
                  <a:pt x="1067185" y="37961"/>
                  <a:pt x="1177143" y="32280"/>
                  <a:pt x="1286523" y="12331"/>
                </a:cubicBezTo>
                <a:cubicBezTo>
                  <a:pt x="1399527" y="-7749"/>
                  <a:pt x="1516151" y="-1672"/>
                  <a:pt x="1628724" y="18805"/>
                </a:cubicBezTo>
                <a:cubicBezTo>
                  <a:pt x="1802651" y="56060"/>
                  <a:pt x="1981949" y="55003"/>
                  <a:pt x="2158060" y="79972"/>
                </a:cubicBezTo>
                <a:cubicBezTo>
                  <a:pt x="2259902" y="90144"/>
                  <a:pt x="2343163" y="138894"/>
                  <a:pt x="2357819" y="237448"/>
                </a:cubicBezTo>
                <a:cubicBezTo>
                  <a:pt x="2374925" y="354366"/>
                  <a:pt x="2399449" y="471019"/>
                  <a:pt x="2407717" y="588465"/>
                </a:cubicBezTo>
                <a:cubicBezTo>
                  <a:pt x="2413229" y="684378"/>
                  <a:pt x="2399881" y="780421"/>
                  <a:pt x="2408301" y="875805"/>
                </a:cubicBezTo>
                <a:cubicBezTo>
                  <a:pt x="2411489" y="919665"/>
                  <a:pt x="2416277" y="963394"/>
                  <a:pt x="2418448" y="1007387"/>
                </a:cubicBezTo>
                <a:cubicBezTo>
                  <a:pt x="2421928" y="1079519"/>
                  <a:pt x="2408301" y="1123950"/>
                  <a:pt x="2418448" y="1250950"/>
                </a:cubicBezTo>
                <a:cubicBezTo>
                  <a:pt x="2428608" y="1377950"/>
                  <a:pt x="2448331" y="1442644"/>
                  <a:pt x="2439187" y="1543050"/>
                </a:cubicBezTo>
                <a:cubicBezTo>
                  <a:pt x="2424113" y="1680705"/>
                  <a:pt x="2449208" y="1793710"/>
                  <a:pt x="2439187" y="1932292"/>
                </a:cubicBezTo>
                <a:cubicBezTo>
                  <a:pt x="2421496" y="2094522"/>
                  <a:pt x="2396109" y="2254771"/>
                  <a:pt x="2402929" y="2418067"/>
                </a:cubicBezTo>
                <a:lnTo>
                  <a:pt x="2402929" y="2420836"/>
                </a:lnTo>
                <a:lnTo>
                  <a:pt x="2402637" y="2420836"/>
                </a:lnTo>
              </a:path>
            </a:pathLst>
          </a:custGeom>
          <a:solidFill>
            <a:schemeClr val="accent1">
              <a:lumMod val="60000"/>
              <a:lumOff val="40000"/>
            </a:schemeClr>
          </a:solidFill>
        </p:spPr>
      </p:sp>
      <p:sp>
        <p:nvSpPr>
          <p:cNvPr id="72" name="Vector-3713&amp;3361"/>
          <p:cNvSpPr/>
          <p:nvPr>
            <p:custDataLst>
              <p:tags r:id="rId2"/>
            </p:custDataLst>
          </p:nvPr>
        </p:nvSpPr>
        <p:spPr>
          <a:xfrm>
            <a:off x="1624965" y="2445703"/>
            <a:ext cx="2195830" cy="2321560"/>
          </a:xfrm>
          <a:custGeom>
            <a:avLst/>
            <a:gdLst/>
            <a:ahLst/>
            <a:cxnLst/>
            <a:rect l="l" t="t" r="r" b="b"/>
            <a:pathLst>
              <a:path w="2051164" h="2169232">
                <a:moveTo>
                  <a:pt x="2040992" y="1133102"/>
                </a:moveTo>
                <a:cubicBezTo>
                  <a:pt x="2040992" y="1241356"/>
                  <a:pt x="2040598" y="1349616"/>
                  <a:pt x="2041182" y="1457871"/>
                </a:cubicBezTo>
                <a:cubicBezTo>
                  <a:pt x="2041779" y="1557680"/>
                  <a:pt x="2044129" y="1657287"/>
                  <a:pt x="2044129" y="1757096"/>
                </a:cubicBezTo>
                <a:cubicBezTo>
                  <a:pt x="2044129" y="1818589"/>
                  <a:pt x="2042363" y="1880286"/>
                  <a:pt x="2032343" y="1941182"/>
                </a:cubicBezTo>
                <a:cubicBezTo>
                  <a:pt x="2028215" y="1966138"/>
                  <a:pt x="2021929" y="1991093"/>
                  <a:pt x="2014080" y="2015058"/>
                </a:cubicBezTo>
                <a:cubicBezTo>
                  <a:pt x="1995602" y="2070659"/>
                  <a:pt x="1957692" y="2108581"/>
                  <a:pt x="1904441" y="2131568"/>
                </a:cubicBezTo>
                <a:cubicBezTo>
                  <a:pt x="1874190" y="2144535"/>
                  <a:pt x="1842364" y="2152587"/>
                  <a:pt x="1809941" y="2157108"/>
                </a:cubicBezTo>
                <a:cubicBezTo>
                  <a:pt x="1748244" y="2165756"/>
                  <a:pt x="1685963" y="2170074"/>
                  <a:pt x="1623492" y="2169097"/>
                </a:cubicBezTo>
                <a:cubicBezTo>
                  <a:pt x="1511503" y="2167331"/>
                  <a:pt x="1399515" y="2165160"/>
                  <a:pt x="1287526" y="2162607"/>
                </a:cubicBezTo>
                <a:cubicBezTo>
                  <a:pt x="1212472" y="2161045"/>
                  <a:pt x="1137615" y="2158289"/>
                  <a:pt x="1062563" y="2156524"/>
                </a:cubicBezTo>
                <a:cubicBezTo>
                  <a:pt x="959024" y="2154161"/>
                  <a:pt x="855483" y="2152193"/>
                  <a:pt x="751943" y="2149843"/>
                </a:cubicBezTo>
                <a:cubicBezTo>
                  <a:pt x="661172" y="2147875"/>
                  <a:pt x="570207" y="2146694"/>
                  <a:pt x="479436" y="2143354"/>
                </a:cubicBezTo>
                <a:cubicBezTo>
                  <a:pt x="411851" y="2140801"/>
                  <a:pt x="344461" y="2136673"/>
                  <a:pt x="277072" y="2130781"/>
                </a:cubicBezTo>
                <a:cubicBezTo>
                  <a:pt x="239349" y="2127441"/>
                  <a:pt x="202020" y="2119579"/>
                  <a:pt x="165868" y="2107209"/>
                </a:cubicBezTo>
                <a:cubicBezTo>
                  <a:pt x="100051" y="2084616"/>
                  <a:pt x="56238" y="2040407"/>
                  <a:pt x="36001" y="1974190"/>
                </a:cubicBezTo>
                <a:cubicBezTo>
                  <a:pt x="26964" y="1944916"/>
                  <a:pt x="20480" y="1914665"/>
                  <a:pt x="16551" y="1884210"/>
                </a:cubicBezTo>
                <a:cubicBezTo>
                  <a:pt x="7120" y="1813674"/>
                  <a:pt x="3977" y="1742758"/>
                  <a:pt x="2994" y="1671625"/>
                </a:cubicBezTo>
                <a:cubicBezTo>
                  <a:pt x="1815" y="1582433"/>
                  <a:pt x="-346" y="1493431"/>
                  <a:pt x="47" y="1404226"/>
                </a:cubicBezTo>
                <a:cubicBezTo>
                  <a:pt x="1029" y="1250394"/>
                  <a:pt x="2798" y="1096557"/>
                  <a:pt x="5941" y="942720"/>
                </a:cubicBezTo>
                <a:cubicBezTo>
                  <a:pt x="7709" y="853719"/>
                  <a:pt x="11835" y="764521"/>
                  <a:pt x="16747" y="675716"/>
                </a:cubicBezTo>
                <a:cubicBezTo>
                  <a:pt x="21855" y="582588"/>
                  <a:pt x="28143" y="489461"/>
                  <a:pt x="36001" y="396334"/>
                </a:cubicBezTo>
                <a:cubicBezTo>
                  <a:pt x="40127" y="346823"/>
                  <a:pt x="46611" y="297115"/>
                  <a:pt x="59578" y="248980"/>
                </a:cubicBezTo>
                <a:cubicBezTo>
                  <a:pt x="62525" y="237781"/>
                  <a:pt x="65669" y="226386"/>
                  <a:pt x="69402" y="215383"/>
                </a:cubicBezTo>
                <a:cubicBezTo>
                  <a:pt x="94353" y="140331"/>
                  <a:pt x="143472" y="88660"/>
                  <a:pt x="217344" y="59975"/>
                </a:cubicBezTo>
                <a:cubicBezTo>
                  <a:pt x="262926" y="42292"/>
                  <a:pt x="310079" y="31683"/>
                  <a:pt x="358215" y="24807"/>
                </a:cubicBezTo>
                <a:cubicBezTo>
                  <a:pt x="450360" y="11643"/>
                  <a:pt x="543094" y="6731"/>
                  <a:pt x="636025" y="3588"/>
                </a:cubicBezTo>
                <a:cubicBezTo>
                  <a:pt x="728956" y="248"/>
                  <a:pt x="821887" y="1426"/>
                  <a:pt x="915013" y="3391"/>
                </a:cubicBezTo>
                <a:cubicBezTo>
                  <a:pt x="1001658" y="5159"/>
                  <a:pt x="1088301" y="4963"/>
                  <a:pt x="1174946" y="4570"/>
                </a:cubicBezTo>
                <a:cubicBezTo>
                  <a:pt x="1346073" y="3391"/>
                  <a:pt x="1517396" y="1426"/>
                  <a:pt x="1688516" y="51"/>
                </a:cubicBezTo>
                <a:cubicBezTo>
                  <a:pt x="1748841" y="-538"/>
                  <a:pt x="1808963" y="3981"/>
                  <a:pt x="1868488" y="13215"/>
                </a:cubicBezTo>
                <a:cubicBezTo>
                  <a:pt x="1890103" y="16555"/>
                  <a:pt x="1911515" y="23431"/>
                  <a:pt x="1932343" y="31094"/>
                </a:cubicBezTo>
                <a:cubicBezTo>
                  <a:pt x="1964563" y="43078"/>
                  <a:pt x="1987944" y="65869"/>
                  <a:pt x="2000910" y="97894"/>
                </a:cubicBezTo>
                <a:cubicBezTo>
                  <a:pt x="2008772" y="117344"/>
                  <a:pt x="2015058" y="137777"/>
                  <a:pt x="2019579" y="158407"/>
                </a:cubicBezTo>
                <a:cubicBezTo>
                  <a:pt x="2030387" y="206149"/>
                  <a:pt x="2034502" y="254874"/>
                  <a:pt x="2038045" y="303403"/>
                </a:cubicBezTo>
                <a:cubicBezTo>
                  <a:pt x="2049437" y="456847"/>
                  <a:pt x="2052587" y="610683"/>
                  <a:pt x="2050618" y="764718"/>
                </a:cubicBezTo>
                <a:cubicBezTo>
                  <a:pt x="2049437" y="855880"/>
                  <a:pt x="2046694" y="947240"/>
                  <a:pt x="2045119" y="1038402"/>
                </a:cubicBezTo>
                <a:cubicBezTo>
                  <a:pt x="2044522" y="1070230"/>
                  <a:pt x="2045119" y="1102059"/>
                  <a:pt x="2045119" y="1133886"/>
                </a:cubicBezTo>
                <a:cubicBezTo>
                  <a:pt x="2043544" y="1133102"/>
                  <a:pt x="2042363" y="1133102"/>
                  <a:pt x="2040992" y="1133102"/>
                </a:cubicBezTo>
              </a:path>
            </a:pathLst>
          </a:custGeom>
          <a:solidFill>
            <a:srgbClr val="FFFBF2"/>
          </a:solidFill>
        </p:spPr>
      </p:sp>
      <p:pic>
        <p:nvPicPr>
          <p:cNvPr id="73" name="@png2x_Mask group-3713&amp;3362" descr="preencoded.png"/>
          <p:cNvPicPr>
            <a:picLocks noChangeAspect="1"/>
          </p:cNvPicPr>
          <p:nvPr>
            <p:custDataLst>
              <p:tags r:id="rId3"/>
            </p:custDataLst>
          </p:nvPr>
        </p:nvPicPr>
        <p:blipFill>
          <a:blip r:embed="rId4">
            <a:alphaModFix amt="55000"/>
          </a:blip>
          <a:stretch>
            <a:fillRect/>
          </a:stretch>
        </p:blipFill>
        <p:spPr>
          <a:xfrm>
            <a:off x="1624965" y="2445703"/>
            <a:ext cx="2195830" cy="2321560"/>
          </a:xfrm>
          <a:prstGeom prst="rect">
            <a:avLst/>
          </a:prstGeom>
        </p:spPr>
      </p:pic>
      <p:sp>
        <p:nvSpPr>
          <p:cNvPr id="74" name="Union-3713&amp;3365"/>
          <p:cNvSpPr/>
          <p:nvPr>
            <p:custDataLst>
              <p:tags r:id="rId5"/>
            </p:custDataLst>
          </p:nvPr>
        </p:nvSpPr>
        <p:spPr>
          <a:xfrm>
            <a:off x="1697355" y="1884363"/>
            <a:ext cx="2152650" cy="381635"/>
          </a:xfrm>
          <a:custGeom>
            <a:avLst/>
            <a:gdLst/>
            <a:ahLst/>
            <a:cxnLst/>
            <a:rect l="l" t="t" r="r" b="b"/>
            <a:pathLst>
              <a:path w="2010563" h="356641">
                <a:moveTo>
                  <a:pt x="1009393" y="276672"/>
                </a:moveTo>
                <a:cubicBezTo>
                  <a:pt x="1008616" y="270591"/>
                  <a:pt x="1007829" y="264499"/>
                  <a:pt x="1007040" y="258402"/>
                </a:cubicBezTo>
                <a:cubicBezTo>
                  <a:pt x="1004439" y="238299"/>
                  <a:pt x="1001832" y="218133"/>
                  <a:pt x="999570" y="198083"/>
                </a:cubicBezTo>
                <a:cubicBezTo>
                  <a:pt x="995248" y="160754"/>
                  <a:pt x="998391" y="124014"/>
                  <a:pt x="1009983" y="88256"/>
                </a:cubicBezTo>
                <a:cubicBezTo>
                  <a:pt x="1018628" y="61340"/>
                  <a:pt x="1034150" y="38942"/>
                  <a:pt x="1056547" y="21456"/>
                </a:cubicBezTo>
                <a:cubicBezTo>
                  <a:pt x="1077570" y="5149"/>
                  <a:pt x="1101146" y="-2317"/>
                  <a:pt x="1127865" y="630"/>
                </a:cubicBezTo>
                <a:cubicBezTo>
                  <a:pt x="1167160" y="4756"/>
                  <a:pt x="1200757" y="48176"/>
                  <a:pt x="1194469" y="87274"/>
                </a:cubicBezTo>
                <a:cubicBezTo>
                  <a:pt x="1193094" y="95722"/>
                  <a:pt x="1186611" y="102402"/>
                  <a:pt x="1177966" y="104367"/>
                </a:cubicBezTo>
                <a:cubicBezTo>
                  <a:pt x="1168339" y="106528"/>
                  <a:pt x="1156943" y="102795"/>
                  <a:pt x="1153211" y="94543"/>
                </a:cubicBezTo>
                <a:cubicBezTo>
                  <a:pt x="1150838" y="89798"/>
                  <a:pt x="1149259" y="84656"/>
                  <a:pt x="1147666" y="79471"/>
                </a:cubicBezTo>
                <a:cubicBezTo>
                  <a:pt x="1146754" y="76497"/>
                  <a:pt x="1145836" y="73509"/>
                  <a:pt x="1144761" y="70574"/>
                </a:cubicBezTo>
                <a:cubicBezTo>
                  <a:pt x="1135921" y="46408"/>
                  <a:pt x="1120793" y="40317"/>
                  <a:pt x="1097609" y="51516"/>
                </a:cubicBezTo>
                <a:cubicBezTo>
                  <a:pt x="1080713" y="59768"/>
                  <a:pt x="1067942" y="72735"/>
                  <a:pt x="1061066" y="89828"/>
                </a:cubicBezTo>
                <a:cubicBezTo>
                  <a:pt x="1054975" y="105349"/>
                  <a:pt x="1049867" y="122049"/>
                  <a:pt x="1048098" y="138553"/>
                </a:cubicBezTo>
                <a:cubicBezTo>
                  <a:pt x="1043776" y="180009"/>
                  <a:pt x="1049278" y="221071"/>
                  <a:pt x="1055761" y="261937"/>
                </a:cubicBezTo>
                <a:cubicBezTo>
                  <a:pt x="1056977" y="269751"/>
                  <a:pt x="1061260" y="275415"/>
                  <a:pt x="1065766" y="281372"/>
                </a:cubicBezTo>
                <a:cubicBezTo>
                  <a:pt x="1066358" y="282156"/>
                  <a:pt x="1066955" y="282946"/>
                  <a:pt x="1067549" y="283745"/>
                </a:cubicBezTo>
                <a:cubicBezTo>
                  <a:pt x="1082481" y="303393"/>
                  <a:pt x="1080908" y="323040"/>
                  <a:pt x="1063226" y="336793"/>
                </a:cubicBezTo>
                <a:cubicBezTo>
                  <a:pt x="1040436" y="354672"/>
                  <a:pt x="1016466" y="352510"/>
                  <a:pt x="999962" y="335810"/>
                </a:cubicBezTo>
                <a:cubicBezTo>
                  <a:pt x="989747" y="325594"/>
                  <a:pt x="987979" y="311055"/>
                  <a:pt x="995248" y="297694"/>
                </a:cubicBezTo>
                <a:cubicBezTo>
                  <a:pt x="997994" y="292346"/>
                  <a:pt x="1001592" y="287424"/>
                  <a:pt x="1005336" y="282299"/>
                </a:cubicBezTo>
                <a:lnTo>
                  <a:pt x="1005336" y="282299"/>
                </a:lnTo>
                <a:cubicBezTo>
                  <a:pt x="1006681" y="280459"/>
                  <a:pt x="1008043" y="278594"/>
                  <a:pt x="1009393" y="276672"/>
                </a:cubicBezTo>
                <a:moveTo>
                  <a:pt x="68310" y="276870"/>
                </a:moveTo>
                <a:cubicBezTo>
                  <a:pt x="72635" y="278703"/>
                  <a:pt x="76495" y="280180"/>
                  <a:pt x="80012" y="281526"/>
                </a:cubicBezTo>
                <a:cubicBezTo>
                  <a:pt x="85923" y="283788"/>
                  <a:pt x="90866" y="285679"/>
                  <a:pt x="95423" y="288266"/>
                </a:cubicBezTo>
                <a:cubicBezTo>
                  <a:pt x="111927" y="297892"/>
                  <a:pt x="115267" y="316165"/>
                  <a:pt x="104264" y="332078"/>
                </a:cubicBezTo>
                <a:cubicBezTo>
                  <a:pt x="94441" y="346225"/>
                  <a:pt x="80295" y="352708"/>
                  <a:pt x="63595" y="353297"/>
                </a:cubicBezTo>
                <a:cubicBezTo>
                  <a:pt x="42965" y="354084"/>
                  <a:pt x="28623" y="341706"/>
                  <a:pt x="29016" y="320879"/>
                </a:cubicBezTo>
                <a:cubicBezTo>
                  <a:pt x="29212" y="307323"/>
                  <a:pt x="25086" y="296125"/>
                  <a:pt x="20175" y="284533"/>
                </a:cubicBezTo>
                <a:cubicBezTo>
                  <a:pt x="-3991" y="225395"/>
                  <a:pt x="-5563" y="164882"/>
                  <a:pt x="10744" y="103583"/>
                </a:cubicBezTo>
                <a:cubicBezTo>
                  <a:pt x="16049" y="83936"/>
                  <a:pt x="24693" y="65860"/>
                  <a:pt x="36875" y="49357"/>
                </a:cubicBezTo>
                <a:cubicBezTo>
                  <a:pt x="56129" y="23226"/>
                  <a:pt x="82063" y="7312"/>
                  <a:pt x="113695" y="2989"/>
                </a:cubicBezTo>
                <a:cubicBezTo>
                  <a:pt x="148863" y="-1726"/>
                  <a:pt x="178530" y="10652"/>
                  <a:pt x="200928" y="38354"/>
                </a:cubicBezTo>
                <a:cubicBezTo>
                  <a:pt x="220182" y="62127"/>
                  <a:pt x="227649" y="91009"/>
                  <a:pt x="232167" y="120676"/>
                </a:cubicBezTo>
                <a:cubicBezTo>
                  <a:pt x="234132" y="134233"/>
                  <a:pt x="226273" y="144449"/>
                  <a:pt x="214485" y="146807"/>
                </a:cubicBezTo>
                <a:cubicBezTo>
                  <a:pt x="202500" y="149164"/>
                  <a:pt x="192283" y="143270"/>
                  <a:pt x="187175" y="130499"/>
                </a:cubicBezTo>
                <a:cubicBezTo>
                  <a:pt x="185670" y="126737"/>
                  <a:pt x="184727" y="122816"/>
                  <a:pt x="183780" y="118887"/>
                </a:cubicBezTo>
                <a:lnTo>
                  <a:pt x="183780" y="118887"/>
                </a:lnTo>
                <a:cubicBezTo>
                  <a:pt x="183243" y="116660"/>
                  <a:pt x="182707" y="114431"/>
                  <a:pt x="182067" y="112227"/>
                </a:cubicBezTo>
                <a:cubicBezTo>
                  <a:pt x="181199" y="109457"/>
                  <a:pt x="180388" y="106642"/>
                  <a:pt x="179578" y="103819"/>
                </a:cubicBezTo>
                <a:lnTo>
                  <a:pt x="179578" y="103819"/>
                </a:lnTo>
                <a:cubicBezTo>
                  <a:pt x="177455" y="96431"/>
                  <a:pt x="175317" y="88991"/>
                  <a:pt x="172047" y="82167"/>
                </a:cubicBezTo>
                <a:cubicBezTo>
                  <a:pt x="156133" y="48178"/>
                  <a:pt x="119982" y="39926"/>
                  <a:pt x="89922" y="62913"/>
                </a:cubicBezTo>
                <a:cubicBezTo>
                  <a:pt x="74990" y="74308"/>
                  <a:pt x="65953" y="89633"/>
                  <a:pt x="60058" y="106923"/>
                </a:cubicBezTo>
                <a:cubicBezTo>
                  <a:pt x="40411" y="164685"/>
                  <a:pt x="43751" y="221270"/>
                  <a:pt x="68310" y="276870"/>
                </a:cubicBezTo>
                <a:moveTo>
                  <a:pt x="1918145" y="84441"/>
                </a:moveTo>
                <a:cubicBezTo>
                  <a:pt x="1923898" y="73704"/>
                  <a:pt x="1929829" y="62618"/>
                  <a:pt x="1942833" y="58983"/>
                </a:cubicBezTo>
                <a:cubicBezTo>
                  <a:pt x="1953438" y="65467"/>
                  <a:pt x="1956778" y="75487"/>
                  <a:pt x="1958556" y="85507"/>
                </a:cubicBezTo>
                <a:cubicBezTo>
                  <a:pt x="1959496" y="90571"/>
                  <a:pt x="1960283" y="95635"/>
                  <a:pt x="1961083" y="100683"/>
                </a:cubicBezTo>
                <a:cubicBezTo>
                  <a:pt x="1962099" y="107190"/>
                  <a:pt x="1963115" y="113669"/>
                  <a:pt x="1964449" y="120086"/>
                </a:cubicBezTo>
                <a:cubicBezTo>
                  <a:pt x="1967789" y="136393"/>
                  <a:pt x="1976819" y="144055"/>
                  <a:pt x="1989988" y="143073"/>
                </a:cubicBezTo>
                <a:cubicBezTo>
                  <a:pt x="2003146" y="141895"/>
                  <a:pt x="2011794" y="131874"/>
                  <a:pt x="2010423" y="115960"/>
                </a:cubicBezTo>
                <a:cubicBezTo>
                  <a:pt x="2008848" y="98278"/>
                  <a:pt x="2005901" y="80202"/>
                  <a:pt x="2001584" y="62913"/>
                </a:cubicBezTo>
                <a:cubicBezTo>
                  <a:pt x="1999018" y="52893"/>
                  <a:pt x="1993329" y="43266"/>
                  <a:pt x="1987232" y="34817"/>
                </a:cubicBezTo>
                <a:cubicBezTo>
                  <a:pt x="1967001" y="7311"/>
                  <a:pt x="1932813" y="2596"/>
                  <a:pt x="1906295" y="24404"/>
                </a:cubicBezTo>
                <a:cubicBezTo>
                  <a:pt x="1895881" y="33049"/>
                  <a:pt x="1886445" y="43855"/>
                  <a:pt x="1879968" y="55643"/>
                </a:cubicBezTo>
                <a:cubicBezTo>
                  <a:pt x="1870532" y="73129"/>
                  <a:pt x="1862277" y="91794"/>
                  <a:pt x="1856778" y="111048"/>
                </a:cubicBezTo>
                <a:cubicBezTo>
                  <a:pt x="1840865" y="166060"/>
                  <a:pt x="1838896" y="221858"/>
                  <a:pt x="1850885" y="277852"/>
                </a:cubicBezTo>
                <a:cubicBezTo>
                  <a:pt x="1853044" y="287480"/>
                  <a:pt x="1854225" y="296125"/>
                  <a:pt x="1848523" y="305162"/>
                </a:cubicBezTo>
                <a:cubicBezTo>
                  <a:pt x="1842440" y="314789"/>
                  <a:pt x="1842630" y="325201"/>
                  <a:pt x="1848129" y="335418"/>
                </a:cubicBezTo>
                <a:cubicBezTo>
                  <a:pt x="1855800" y="349957"/>
                  <a:pt x="1868373" y="356834"/>
                  <a:pt x="1884477" y="356638"/>
                </a:cubicBezTo>
                <a:cubicBezTo>
                  <a:pt x="1899412" y="356638"/>
                  <a:pt x="1910804" y="348974"/>
                  <a:pt x="1917878" y="336008"/>
                </a:cubicBezTo>
                <a:cubicBezTo>
                  <a:pt x="1919326" y="333461"/>
                  <a:pt x="1920138" y="330604"/>
                  <a:pt x="1920964" y="327716"/>
                </a:cubicBezTo>
                <a:cubicBezTo>
                  <a:pt x="1921599" y="325477"/>
                  <a:pt x="1922247" y="323220"/>
                  <a:pt x="1923186" y="321076"/>
                </a:cubicBezTo>
                <a:cubicBezTo>
                  <a:pt x="1928686" y="308502"/>
                  <a:pt x="1926133" y="296714"/>
                  <a:pt x="1915135" y="290034"/>
                </a:cubicBezTo>
                <a:cubicBezTo>
                  <a:pt x="1899221" y="280407"/>
                  <a:pt x="1896275" y="265868"/>
                  <a:pt x="1894307" y="249757"/>
                </a:cubicBezTo>
                <a:cubicBezTo>
                  <a:pt x="1890763" y="220090"/>
                  <a:pt x="1890967" y="190423"/>
                  <a:pt x="1894891" y="160952"/>
                </a:cubicBezTo>
                <a:cubicBezTo>
                  <a:pt x="1898434" y="134625"/>
                  <a:pt x="1904911" y="108887"/>
                  <a:pt x="1917687" y="85310"/>
                </a:cubicBezTo>
                <a:lnTo>
                  <a:pt x="1918145" y="84441"/>
                </a:lnTo>
              </a:path>
            </a:pathLst>
          </a:custGeom>
          <a:solidFill>
            <a:schemeClr val="accent1"/>
          </a:solidFill>
        </p:spPr>
      </p:sp>
      <p:sp>
        <p:nvSpPr>
          <p:cNvPr id="75" name="Union-3713&amp;3369"/>
          <p:cNvSpPr/>
          <p:nvPr>
            <p:custDataLst>
              <p:tags r:id="rId6"/>
            </p:custDataLst>
          </p:nvPr>
        </p:nvSpPr>
        <p:spPr>
          <a:xfrm>
            <a:off x="2092960" y="1880553"/>
            <a:ext cx="1214755" cy="387350"/>
          </a:xfrm>
          <a:custGeom>
            <a:avLst/>
            <a:gdLst/>
            <a:ahLst/>
            <a:cxnLst/>
            <a:rect l="l" t="t" r="r" b="b"/>
            <a:pathLst>
              <a:path w="1134859" h="362057">
                <a:moveTo>
                  <a:pt x="50363" y="231186"/>
                </a:moveTo>
                <a:cubicBezTo>
                  <a:pt x="49135" y="221751"/>
                  <a:pt x="47883" y="212123"/>
                  <a:pt x="46536" y="202119"/>
                </a:cubicBezTo>
                <a:cubicBezTo>
                  <a:pt x="47304" y="196303"/>
                  <a:pt x="48011" y="190378"/>
                  <a:pt x="48725" y="184394"/>
                </a:cubicBezTo>
                <a:cubicBezTo>
                  <a:pt x="50568" y="168953"/>
                  <a:pt x="52458" y="153111"/>
                  <a:pt x="55574" y="137677"/>
                </a:cubicBezTo>
                <a:cubicBezTo>
                  <a:pt x="59896" y="115672"/>
                  <a:pt x="67362" y="94453"/>
                  <a:pt x="81115" y="76574"/>
                </a:cubicBezTo>
                <a:cubicBezTo>
                  <a:pt x="88188" y="67536"/>
                  <a:pt x="96636" y="59088"/>
                  <a:pt x="106067" y="52605"/>
                </a:cubicBezTo>
                <a:cubicBezTo>
                  <a:pt x="117265" y="44942"/>
                  <a:pt x="132394" y="47300"/>
                  <a:pt x="140252" y="58302"/>
                </a:cubicBezTo>
                <a:cubicBezTo>
                  <a:pt x="146357" y="66717"/>
                  <a:pt x="150661" y="76517"/>
                  <a:pt x="154908" y="86191"/>
                </a:cubicBezTo>
                <a:cubicBezTo>
                  <a:pt x="155719" y="88036"/>
                  <a:pt x="156528" y="89877"/>
                  <a:pt x="157345" y="91702"/>
                </a:cubicBezTo>
                <a:cubicBezTo>
                  <a:pt x="159108" y="95581"/>
                  <a:pt x="160476" y="99658"/>
                  <a:pt x="161839" y="103719"/>
                </a:cubicBezTo>
                <a:cubicBezTo>
                  <a:pt x="163513" y="108709"/>
                  <a:pt x="165179" y="113677"/>
                  <a:pt x="167563" y="118226"/>
                </a:cubicBezTo>
                <a:cubicBezTo>
                  <a:pt x="172081" y="126871"/>
                  <a:pt x="183477" y="130997"/>
                  <a:pt x="191925" y="128835"/>
                </a:cubicBezTo>
                <a:cubicBezTo>
                  <a:pt x="202730" y="126085"/>
                  <a:pt x="210393" y="116851"/>
                  <a:pt x="208821" y="105259"/>
                </a:cubicBezTo>
                <a:cubicBezTo>
                  <a:pt x="204302" y="72055"/>
                  <a:pt x="194086" y="41209"/>
                  <a:pt x="167366" y="18615"/>
                </a:cubicBezTo>
                <a:cubicBezTo>
                  <a:pt x="146540" y="736"/>
                  <a:pt x="123160" y="-5158"/>
                  <a:pt x="96439" y="4862"/>
                </a:cubicBezTo>
                <a:cubicBezTo>
                  <a:pt x="81311" y="10560"/>
                  <a:pt x="68344" y="19401"/>
                  <a:pt x="57145" y="30796"/>
                </a:cubicBezTo>
                <a:cubicBezTo>
                  <a:pt x="38284" y="50050"/>
                  <a:pt x="25906" y="73234"/>
                  <a:pt x="17262" y="98579"/>
                </a:cubicBezTo>
                <a:cubicBezTo>
                  <a:pt x="-1403" y="153002"/>
                  <a:pt x="-2778" y="208799"/>
                  <a:pt x="6652" y="264794"/>
                </a:cubicBezTo>
                <a:lnTo>
                  <a:pt x="6757" y="265401"/>
                </a:lnTo>
                <a:cubicBezTo>
                  <a:pt x="9466" y="281064"/>
                  <a:pt x="11852" y="294857"/>
                  <a:pt x="3705" y="310375"/>
                </a:cubicBezTo>
                <a:cubicBezTo>
                  <a:pt x="-4547" y="325699"/>
                  <a:pt x="1741" y="342007"/>
                  <a:pt x="15101" y="352617"/>
                </a:cubicBezTo>
                <a:cubicBezTo>
                  <a:pt x="30229" y="364797"/>
                  <a:pt x="55377" y="365191"/>
                  <a:pt x="71488" y="353795"/>
                </a:cubicBezTo>
                <a:cubicBezTo>
                  <a:pt x="96833" y="335524"/>
                  <a:pt x="97618" y="306642"/>
                  <a:pt x="73256" y="287191"/>
                </a:cubicBezTo>
                <a:cubicBezTo>
                  <a:pt x="72470" y="286405"/>
                  <a:pt x="71488" y="286013"/>
                  <a:pt x="70505" y="285619"/>
                </a:cubicBezTo>
                <a:cubicBezTo>
                  <a:pt x="59503" y="280904"/>
                  <a:pt x="55770" y="271277"/>
                  <a:pt x="54198" y="260275"/>
                </a:cubicBezTo>
                <a:cubicBezTo>
                  <a:pt x="52895" y="250648"/>
                  <a:pt x="51642" y="241022"/>
                  <a:pt x="50363" y="231186"/>
                </a:cubicBezTo>
                <a:moveTo>
                  <a:pt x="993484" y="233206"/>
                </a:moveTo>
                <a:cubicBezTo>
                  <a:pt x="993125" y="228246"/>
                  <a:pt x="992742" y="222974"/>
                  <a:pt x="992360" y="217052"/>
                </a:cubicBezTo>
                <a:cubicBezTo>
                  <a:pt x="992910" y="211243"/>
                  <a:pt x="993366" y="205186"/>
                  <a:pt x="993832" y="198976"/>
                </a:cubicBezTo>
                <a:cubicBezTo>
                  <a:pt x="994865" y="185236"/>
                  <a:pt x="995954" y="170748"/>
                  <a:pt x="998254" y="156539"/>
                </a:cubicBezTo>
                <a:cubicBezTo>
                  <a:pt x="1001594" y="134535"/>
                  <a:pt x="1007096" y="112726"/>
                  <a:pt x="1018884" y="93472"/>
                </a:cubicBezTo>
                <a:cubicBezTo>
                  <a:pt x="1025957" y="81880"/>
                  <a:pt x="1034797" y="70878"/>
                  <a:pt x="1044818" y="61840"/>
                </a:cubicBezTo>
                <a:cubicBezTo>
                  <a:pt x="1058767" y="49462"/>
                  <a:pt x="1073109" y="53392"/>
                  <a:pt x="1080183" y="70288"/>
                </a:cubicBezTo>
                <a:cubicBezTo>
                  <a:pt x="1082487" y="75666"/>
                  <a:pt x="1083934" y="81411"/>
                  <a:pt x="1085378" y="87147"/>
                </a:cubicBezTo>
                <a:cubicBezTo>
                  <a:pt x="1086519" y="91680"/>
                  <a:pt x="1087660" y="96208"/>
                  <a:pt x="1089221" y="100545"/>
                </a:cubicBezTo>
                <a:cubicBezTo>
                  <a:pt x="1093739" y="112726"/>
                  <a:pt x="1106314" y="119603"/>
                  <a:pt x="1116726" y="116459"/>
                </a:cubicBezTo>
                <a:cubicBezTo>
                  <a:pt x="1128711" y="112923"/>
                  <a:pt x="1136374" y="102510"/>
                  <a:pt x="1134605" y="89739"/>
                </a:cubicBezTo>
                <a:cubicBezTo>
                  <a:pt x="1132051" y="70878"/>
                  <a:pt x="1127533" y="52213"/>
                  <a:pt x="1116334" y="36102"/>
                </a:cubicBezTo>
                <a:cubicBezTo>
                  <a:pt x="1097276" y="8400"/>
                  <a:pt x="1066430" y="-1031"/>
                  <a:pt x="1035388" y="12133"/>
                </a:cubicBezTo>
                <a:cubicBezTo>
                  <a:pt x="1016330" y="20188"/>
                  <a:pt x="1001594" y="33745"/>
                  <a:pt x="989609" y="50445"/>
                </a:cubicBezTo>
                <a:cubicBezTo>
                  <a:pt x="975070" y="70288"/>
                  <a:pt x="965641" y="92686"/>
                  <a:pt x="958764" y="116263"/>
                </a:cubicBezTo>
                <a:cubicBezTo>
                  <a:pt x="947565" y="155360"/>
                  <a:pt x="944617" y="195440"/>
                  <a:pt x="946189" y="235914"/>
                </a:cubicBezTo>
                <a:cubicBezTo>
                  <a:pt x="946779" y="251828"/>
                  <a:pt x="945993" y="265974"/>
                  <a:pt x="935580" y="280513"/>
                </a:cubicBezTo>
                <a:cubicBezTo>
                  <a:pt x="923202" y="297605"/>
                  <a:pt x="930669" y="318432"/>
                  <a:pt x="948940" y="329631"/>
                </a:cubicBezTo>
                <a:cubicBezTo>
                  <a:pt x="965051" y="339258"/>
                  <a:pt x="981358" y="338668"/>
                  <a:pt x="997273" y="329631"/>
                </a:cubicBezTo>
                <a:cubicBezTo>
                  <a:pt x="1018490" y="317646"/>
                  <a:pt x="1023403" y="294265"/>
                  <a:pt x="1006702" y="276191"/>
                </a:cubicBezTo>
                <a:cubicBezTo>
                  <a:pt x="998648" y="267546"/>
                  <a:pt x="995111" y="259098"/>
                  <a:pt x="994522" y="248291"/>
                </a:cubicBezTo>
                <a:cubicBezTo>
                  <a:pt x="994218" y="243345"/>
                  <a:pt x="993864" y="238449"/>
                  <a:pt x="993484" y="233206"/>
                </a:cubicBezTo>
              </a:path>
            </a:pathLst>
          </a:custGeom>
          <a:solidFill>
            <a:schemeClr val="accent1"/>
          </a:solidFill>
        </p:spPr>
      </p:sp>
      <p:sp>
        <p:nvSpPr>
          <p:cNvPr id="76" name="Union-3713&amp;3372"/>
          <p:cNvSpPr/>
          <p:nvPr>
            <p:custDataLst>
              <p:tags r:id="rId7"/>
            </p:custDataLst>
          </p:nvPr>
        </p:nvSpPr>
        <p:spPr>
          <a:xfrm>
            <a:off x="2430781" y="1880553"/>
            <a:ext cx="1151890" cy="374015"/>
          </a:xfrm>
          <a:custGeom>
            <a:avLst/>
            <a:gdLst/>
            <a:ahLst/>
            <a:cxnLst/>
            <a:rect l="l" t="t" r="r" b="b"/>
            <a:pathLst>
              <a:path w="1075897" h="349204">
                <a:moveTo>
                  <a:pt x="51854" y="206586"/>
                </a:moveTo>
                <a:cubicBezTo>
                  <a:pt x="51335" y="202350"/>
                  <a:pt x="50861" y="198472"/>
                  <a:pt x="50466" y="195092"/>
                </a:cubicBezTo>
                <a:cubicBezTo>
                  <a:pt x="50726" y="189193"/>
                  <a:pt x="50899" y="183957"/>
                  <a:pt x="51058" y="179172"/>
                </a:cubicBezTo>
                <a:cubicBezTo>
                  <a:pt x="51381" y="169455"/>
                  <a:pt x="51641" y="161601"/>
                  <a:pt x="52431" y="153834"/>
                </a:cubicBezTo>
                <a:cubicBezTo>
                  <a:pt x="53610" y="142243"/>
                  <a:pt x="55378" y="130650"/>
                  <a:pt x="57932" y="119255"/>
                </a:cubicBezTo>
                <a:cubicBezTo>
                  <a:pt x="61862" y="101573"/>
                  <a:pt x="67363" y="84283"/>
                  <a:pt x="77972" y="69351"/>
                </a:cubicBezTo>
                <a:cubicBezTo>
                  <a:pt x="98995" y="39881"/>
                  <a:pt x="128466" y="41059"/>
                  <a:pt x="146541" y="71905"/>
                </a:cubicBezTo>
                <a:cubicBezTo>
                  <a:pt x="148299" y="75151"/>
                  <a:pt x="149685" y="78489"/>
                  <a:pt x="151083" y="81857"/>
                </a:cubicBezTo>
                <a:cubicBezTo>
                  <a:pt x="151715" y="83382"/>
                  <a:pt x="152350" y="84913"/>
                  <a:pt x="153025" y="86444"/>
                </a:cubicBezTo>
                <a:cubicBezTo>
                  <a:pt x="153662" y="87975"/>
                  <a:pt x="154259" y="89568"/>
                  <a:pt x="154861" y="91177"/>
                </a:cubicBezTo>
                <a:cubicBezTo>
                  <a:pt x="156113" y="94522"/>
                  <a:pt x="157390" y="97931"/>
                  <a:pt x="159114" y="100983"/>
                </a:cubicBezTo>
                <a:cubicBezTo>
                  <a:pt x="164813" y="111200"/>
                  <a:pt x="175618" y="115326"/>
                  <a:pt x="186228" y="112182"/>
                </a:cubicBezTo>
                <a:cubicBezTo>
                  <a:pt x="197034" y="109039"/>
                  <a:pt x="205090" y="96268"/>
                  <a:pt x="201750" y="84480"/>
                </a:cubicBezTo>
                <a:cubicBezTo>
                  <a:pt x="198410" y="72298"/>
                  <a:pt x="194283" y="59921"/>
                  <a:pt x="187997" y="49115"/>
                </a:cubicBezTo>
                <a:cubicBezTo>
                  <a:pt x="153417" y="-11005"/>
                  <a:pt x="82884" y="-18471"/>
                  <a:pt x="39660" y="40863"/>
                </a:cubicBezTo>
                <a:cubicBezTo>
                  <a:pt x="26300" y="59135"/>
                  <a:pt x="18049" y="79961"/>
                  <a:pt x="13137" y="101769"/>
                </a:cubicBezTo>
                <a:cubicBezTo>
                  <a:pt x="1349" y="154226"/>
                  <a:pt x="760" y="206882"/>
                  <a:pt x="10583" y="259732"/>
                </a:cubicBezTo>
                <a:cubicBezTo>
                  <a:pt x="13137" y="272699"/>
                  <a:pt x="12941" y="283112"/>
                  <a:pt x="5475" y="295686"/>
                </a:cubicBezTo>
                <a:cubicBezTo>
                  <a:pt x="-8868" y="319655"/>
                  <a:pt x="6457" y="345982"/>
                  <a:pt x="34160" y="348930"/>
                </a:cubicBezTo>
                <a:cubicBezTo>
                  <a:pt x="39464" y="349322"/>
                  <a:pt x="44769" y="349322"/>
                  <a:pt x="50074" y="348733"/>
                </a:cubicBezTo>
                <a:cubicBezTo>
                  <a:pt x="76204" y="345393"/>
                  <a:pt x="91136" y="317495"/>
                  <a:pt x="79741" y="293722"/>
                </a:cubicBezTo>
                <a:cubicBezTo>
                  <a:pt x="77776" y="289988"/>
                  <a:pt x="75418" y="286255"/>
                  <a:pt x="72668" y="283112"/>
                </a:cubicBezTo>
                <a:cubicBezTo>
                  <a:pt x="62451" y="271520"/>
                  <a:pt x="57539" y="257964"/>
                  <a:pt x="55968" y="242639"/>
                </a:cubicBezTo>
                <a:cubicBezTo>
                  <a:pt x="54706" y="229884"/>
                  <a:pt x="53145" y="217129"/>
                  <a:pt x="51854" y="206586"/>
                </a:cubicBezTo>
                <a:moveTo>
                  <a:pt x="910814" y="155014"/>
                </a:moveTo>
                <a:cubicBezTo>
                  <a:pt x="909044" y="192344"/>
                  <a:pt x="913957" y="228887"/>
                  <a:pt x="923387" y="265038"/>
                </a:cubicBezTo>
                <a:cubicBezTo>
                  <a:pt x="922418" y="266530"/>
                  <a:pt x="921447" y="267937"/>
                  <a:pt x="920500" y="269312"/>
                </a:cubicBezTo>
                <a:cubicBezTo>
                  <a:pt x="918950" y="271560"/>
                  <a:pt x="917458" y="273724"/>
                  <a:pt x="916118" y="276041"/>
                </a:cubicBezTo>
                <a:cubicBezTo>
                  <a:pt x="904329" y="298634"/>
                  <a:pt x="909241" y="317496"/>
                  <a:pt x="931050" y="329677"/>
                </a:cubicBezTo>
                <a:cubicBezTo>
                  <a:pt x="938319" y="333606"/>
                  <a:pt x="946767" y="335965"/>
                  <a:pt x="955020" y="337143"/>
                </a:cubicBezTo>
                <a:cubicBezTo>
                  <a:pt x="975453" y="340089"/>
                  <a:pt x="992938" y="332231"/>
                  <a:pt x="998243" y="318085"/>
                </a:cubicBezTo>
                <a:cubicBezTo>
                  <a:pt x="1004726" y="300993"/>
                  <a:pt x="999225" y="286454"/>
                  <a:pt x="984882" y="276236"/>
                </a:cubicBezTo>
                <a:cubicBezTo>
                  <a:pt x="974470" y="268771"/>
                  <a:pt x="970933" y="258357"/>
                  <a:pt x="967986" y="246963"/>
                </a:cubicBezTo>
                <a:cubicBezTo>
                  <a:pt x="958359" y="208651"/>
                  <a:pt x="955412" y="169553"/>
                  <a:pt x="961895" y="130456"/>
                </a:cubicBezTo>
                <a:cubicBezTo>
                  <a:pt x="964254" y="116113"/>
                  <a:pt x="969362" y="101770"/>
                  <a:pt x="975256" y="88410"/>
                </a:cubicBezTo>
                <a:cubicBezTo>
                  <a:pt x="978988" y="80159"/>
                  <a:pt x="985669" y="72496"/>
                  <a:pt x="992544" y="66209"/>
                </a:cubicBezTo>
                <a:cubicBezTo>
                  <a:pt x="1003940" y="55993"/>
                  <a:pt x="1018087" y="59529"/>
                  <a:pt x="1023391" y="73479"/>
                </a:cubicBezTo>
                <a:cubicBezTo>
                  <a:pt x="1025352" y="78638"/>
                  <a:pt x="1026662" y="84014"/>
                  <a:pt x="1027976" y="89407"/>
                </a:cubicBezTo>
                <a:cubicBezTo>
                  <a:pt x="1029165" y="94283"/>
                  <a:pt x="1030356" y="99174"/>
                  <a:pt x="1032036" y="103932"/>
                </a:cubicBezTo>
                <a:cubicBezTo>
                  <a:pt x="1035966" y="115130"/>
                  <a:pt x="1046182" y="120632"/>
                  <a:pt x="1056988" y="118863"/>
                </a:cubicBezTo>
                <a:cubicBezTo>
                  <a:pt x="1067598" y="117095"/>
                  <a:pt x="1076635" y="108254"/>
                  <a:pt x="1075849" y="96859"/>
                </a:cubicBezTo>
                <a:cubicBezTo>
                  <a:pt x="1074867" y="83302"/>
                  <a:pt x="1073098" y="69353"/>
                  <a:pt x="1068187" y="56779"/>
                </a:cubicBezTo>
                <a:cubicBezTo>
                  <a:pt x="1049719" y="10018"/>
                  <a:pt x="1001189" y="-2163"/>
                  <a:pt x="962092" y="29272"/>
                </a:cubicBezTo>
                <a:cubicBezTo>
                  <a:pt x="944213" y="43615"/>
                  <a:pt x="932622" y="62673"/>
                  <a:pt x="924959" y="83695"/>
                </a:cubicBezTo>
                <a:cubicBezTo>
                  <a:pt x="916511" y="106682"/>
                  <a:pt x="911795" y="130456"/>
                  <a:pt x="910814" y="155014"/>
                </a:cubicBezTo>
              </a:path>
            </a:pathLst>
          </a:custGeom>
          <a:solidFill>
            <a:schemeClr val="accent1"/>
          </a:solidFill>
        </p:spPr>
      </p:sp>
      <p:sp>
        <p:nvSpPr>
          <p:cNvPr id="77" name="Vector-3714&amp;1732"/>
          <p:cNvSpPr/>
          <p:nvPr>
            <p:custDataLst>
              <p:tags r:id="rId8"/>
            </p:custDataLst>
          </p:nvPr>
        </p:nvSpPr>
        <p:spPr>
          <a:xfrm rot="3091800">
            <a:off x="3430906" y="4517708"/>
            <a:ext cx="672465" cy="672465"/>
          </a:xfrm>
          <a:custGeom>
            <a:avLst/>
            <a:gdLst/>
            <a:ahLst/>
            <a:cxnLst/>
            <a:rect l="l" t="t" r="r" b="b"/>
            <a:pathLst>
              <a:path w="627914" h="627914">
                <a:moveTo>
                  <a:pt x="604275" y="227782"/>
                </a:moveTo>
                <a:cubicBezTo>
                  <a:pt x="574876" y="213331"/>
                  <a:pt x="543505" y="205509"/>
                  <a:pt x="511609" y="203481"/>
                </a:cubicBezTo>
                <a:cubicBezTo>
                  <a:pt x="515616" y="196271"/>
                  <a:pt x="519328" y="188900"/>
                  <a:pt x="522745" y="181369"/>
                </a:cubicBezTo>
                <a:cubicBezTo>
                  <a:pt x="538480" y="146638"/>
                  <a:pt x="540155" y="105761"/>
                  <a:pt x="512102" y="76341"/>
                </a:cubicBezTo>
                <a:cubicBezTo>
                  <a:pt x="484904" y="47824"/>
                  <a:pt x="447718" y="47791"/>
                  <a:pt x="414180" y="64657"/>
                </a:cubicBezTo>
                <a:cubicBezTo>
                  <a:pt x="389445" y="77082"/>
                  <a:pt x="365827" y="92692"/>
                  <a:pt x="343983" y="110428"/>
                </a:cubicBezTo>
                <a:cubicBezTo>
                  <a:pt x="341125" y="81749"/>
                  <a:pt x="333275" y="54003"/>
                  <a:pt x="316226" y="32438"/>
                </a:cubicBezTo>
                <a:cubicBezTo>
                  <a:pt x="295399" y="6077"/>
                  <a:pt x="262551" y="-5189"/>
                  <a:pt x="229276" y="2246"/>
                </a:cubicBezTo>
                <a:cubicBezTo>
                  <a:pt x="200336" y="8716"/>
                  <a:pt x="176357" y="29605"/>
                  <a:pt x="160491" y="53392"/>
                </a:cubicBezTo>
                <a:cubicBezTo>
                  <a:pt x="144855" y="76856"/>
                  <a:pt x="138252" y="103861"/>
                  <a:pt x="136938" y="131413"/>
                </a:cubicBezTo>
                <a:cubicBezTo>
                  <a:pt x="117262" y="117831"/>
                  <a:pt x="94071" y="110363"/>
                  <a:pt x="69041" y="116865"/>
                </a:cubicBezTo>
                <a:cubicBezTo>
                  <a:pt x="41711" y="123946"/>
                  <a:pt x="21213" y="145866"/>
                  <a:pt x="14972" y="172678"/>
                </a:cubicBezTo>
                <a:cubicBezTo>
                  <a:pt x="5774" y="212140"/>
                  <a:pt x="21476" y="248028"/>
                  <a:pt x="45357" y="278252"/>
                </a:cubicBezTo>
                <a:cubicBezTo>
                  <a:pt x="-3850" y="316812"/>
                  <a:pt x="-17253" y="384566"/>
                  <a:pt x="26338" y="433846"/>
                </a:cubicBezTo>
                <a:cubicBezTo>
                  <a:pt x="42860" y="452547"/>
                  <a:pt x="66479" y="465710"/>
                  <a:pt x="90754" y="472051"/>
                </a:cubicBezTo>
                <a:cubicBezTo>
                  <a:pt x="100674" y="474659"/>
                  <a:pt x="111350" y="476364"/>
                  <a:pt x="121828" y="476815"/>
                </a:cubicBezTo>
                <a:cubicBezTo>
                  <a:pt x="118872" y="491524"/>
                  <a:pt x="117295" y="506524"/>
                  <a:pt x="118445" y="521040"/>
                </a:cubicBezTo>
                <a:cubicBezTo>
                  <a:pt x="120810" y="550943"/>
                  <a:pt x="131682" y="574182"/>
                  <a:pt x="152147" y="593494"/>
                </a:cubicBezTo>
                <a:cubicBezTo>
                  <a:pt x="177803" y="623524"/>
                  <a:pt x="225137" y="639296"/>
                  <a:pt x="261697" y="618343"/>
                </a:cubicBezTo>
                <a:cubicBezTo>
                  <a:pt x="297240" y="597968"/>
                  <a:pt x="304433" y="558603"/>
                  <a:pt x="312941" y="522714"/>
                </a:cubicBezTo>
                <a:cubicBezTo>
                  <a:pt x="313204" y="521556"/>
                  <a:pt x="313466" y="520365"/>
                  <a:pt x="313729" y="519205"/>
                </a:cubicBezTo>
                <a:cubicBezTo>
                  <a:pt x="345199" y="542317"/>
                  <a:pt x="383238" y="558989"/>
                  <a:pt x="420126" y="558667"/>
                </a:cubicBezTo>
                <a:cubicBezTo>
                  <a:pt x="464998" y="558281"/>
                  <a:pt x="495120" y="521073"/>
                  <a:pt x="496466" y="479229"/>
                </a:cubicBezTo>
                <a:cubicBezTo>
                  <a:pt x="497385" y="450680"/>
                  <a:pt x="487333" y="422998"/>
                  <a:pt x="471206" y="399566"/>
                </a:cubicBezTo>
                <a:cubicBezTo>
                  <a:pt x="526851" y="381251"/>
                  <a:pt x="577437" y="348614"/>
                  <a:pt x="614228" y="303745"/>
                </a:cubicBezTo>
                <a:cubicBezTo>
                  <a:pt x="632689" y="281245"/>
                  <a:pt x="635316" y="243007"/>
                  <a:pt x="604242" y="227750"/>
                </a:cubicBezTo>
                <a:lnTo>
                  <a:pt x="604275" y="227782"/>
                </a:lnTo>
                <a:moveTo>
                  <a:pt x="391417" y="195692"/>
                </a:moveTo>
                <a:cubicBezTo>
                  <a:pt x="395096" y="192376"/>
                  <a:pt x="398840" y="189093"/>
                  <a:pt x="402618" y="185906"/>
                </a:cubicBezTo>
                <a:cubicBezTo>
                  <a:pt x="403800" y="184909"/>
                  <a:pt x="414148" y="176765"/>
                  <a:pt x="413424" y="177216"/>
                </a:cubicBezTo>
                <a:cubicBezTo>
                  <a:pt x="413490" y="177152"/>
                  <a:pt x="413588" y="177119"/>
                  <a:pt x="413654" y="177056"/>
                </a:cubicBezTo>
                <a:cubicBezTo>
                  <a:pt x="401960" y="194051"/>
                  <a:pt x="391908" y="205670"/>
                  <a:pt x="374302" y="222825"/>
                </a:cubicBezTo>
                <a:cubicBezTo>
                  <a:pt x="369900" y="227106"/>
                  <a:pt x="365794" y="230969"/>
                  <a:pt x="361820" y="234542"/>
                </a:cubicBezTo>
                <a:cubicBezTo>
                  <a:pt x="357779" y="236409"/>
                  <a:pt x="353738" y="238308"/>
                  <a:pt x="349764" y="240271"/>
                </a:cubicBezTo>
                <a:cubicBezTo>
                  <a:pt x="354231" y="234446"/>
                  <a:pt x="358798" y="228909"/>
                  <a:pt x="363463" y="223727"/>
                </a:cubicBezTo>
                <a:cubicBezTo>
                  <a:pt x="372299" y="213910"/>
                  <a:pt x="381627" y="204544"/>
                  <a:pt x="391417" y="195692"/>
                </a:cubicBezTo>
                <a:moveTo>
                  <a:pt x="228947" y="145641"/>
                </a:moveTo>
                <a:cubicBezTo>
                  <a:pt x="228947" y="144225"/>
                  <a:pt x="229967" y="132122"/>
                  <a:pt x="229638" y="132766"/>
                </a:cubicBezTo>
                <a:cubicBezTo>
                  <a:pt x="230229" y="129257"/>
                  <a:pt x="230984" y="125749"/>
                  <a:pt x="231903" y="122273"/>
                </a:cubicBezTo>
                <a:cubicBezTo>
                  <a:pt x="232364" y="120502"/>
                  <a:pt x="237193" y="108851"/>
                  <a:pt x="235746" y="111072"/>
                </a:cubicBezTo>
                <a:cubicBezTo>
                  <a:pt x="237094" y="108593"/>
                  <a:pt x="238506" y="106179"/>
                  <a:pt x="240017" y="103829"/>
                </a:cubicBezTo>
                <a:cubicBezTo>
                  <a:pt x="239131" y="105471"/>
                  <a:pt x="241791" y="102381"/>
                  <a:pt x="244386" y="99452"/>
                </a:cubicBezTo>
                <a:cubicBezTo>
                  <a:pt x="245339" y="103733"/>
                  <a:pt x="246817" y="110202"/>
                  <a:pt x="246620" y="107853"/>
                </a:cubicBezTo>
                <a:cubicBezTo>
                  <a:pt x="247179" y="112423"/>
                  <a:pt x="247473" y="117026"/>
                  <a:pt x="247802" y="121597"/>
                </a:cubicBezTo>
                <a:cubicBezTo>
                  <a:pt x="248722" y="134568"/>
                  <a:pt x="248920" y="147571"/>
                  <a:pt x="248427" y="160543"/>
                </a:cubicBezTo>
                <a:cubicBezTo>
                  <a:pt x="247705" y="180500"/>
                  <a:pt x="244813" y="200777"/>
                  <a:pt x="240083" y="220701"/>
                </a:cubicBezTo>
                <a:cubicBezTo>
                  <a:pt x="236963" y="208792"/>
                  <a:pt x="234170" y="196850"/>
                  <a:pt x="231936" y="184812"/>
                </a:cubicBezTo>
                <a:cubicBezTo>
                  <a:pt x="231739" y="183750"/>
                  <a:pt x="230656" y="176670"/>
                  <a:pt x="230491" y="175865"/>
                </a:cubicBezTo>
                <a:cubicBezTo>
                  <a:pt x="229867" y="170457"/>
                  <a:pt x="229408" y="165017"/>
                  <a:pt x="229145" y="159578"/>
                </a:cubicBezTo>
                <a:cubicBezTo>
                  <a:pt x="228947" y="154943"/>
                  <a:pt x="228849" y="150308"/>
                  <a:pt x="228947" y="145705"/>
                </a:cubicBezTo>
                <a:lnTo>
                  <a:pt x="228947" y="145641"/>
                </a:lnTo>
                <a:moveTo>
                  <a:pt x="106948" y="370629"/>
                </a:moveTo>
                <a:cubicBezTo>
                  <a:pt x="105108" y="369471"/>
                  <a:pt x="102940" y="368183"/>
                  <a:pt x="102086" y="367797"/>
                </a:cubicBezTo>
                <a:cubicBezTo>
                  <a:pt x="102021" y="367701"/>
                  <a:pt x="101955" y="367636"/>
                  <a:pt x="101856" y="367508"/>
                </a:cubicBezTo>
                <a:cubicBezTo>
                  <a:pt x="101593" y="367185"/>
                  <a:pt x="101396" y="366960"/>
                  <a:pt x="101167" y="366734"/>
                </a:cubicBezTo>
                <a:cubicBezTo>
                  <a:pt x="102612" y="365062"/>
                  <a:pt x="104484" y="362679"/>
                  <a:pt x="104911" y="362165"/>
                </a:cubicBezTo>
                <a:cubicBezTo>
                  <a:pt x="99787" y="368569"/>
                  <a:pt x="105273" y="362165"/>
                  <a:pt x="108886" y="359815"/>
                </a:cubicBezTo>
                <a:cubicBezTo>
                  <a:pt x="109642" y="359300"/>
                  <a:pt x="110200" y="358913"/>
                  <a:pt x="110627" y="358592"/>
                </a:cubicBezTo>
                <a:cubicBezTo>
                  <a:pt x="110692" y="358592"/>
                  <a:pt x="110758" y="358592"/>
                  <a:pt x="110824" y="358559"/>
                </a:cubicBezTo>
                <a:cubicBezTo>
                  <a:pt x="113222" y="357948"/>
                  <a:pt x="115587" y="357271"/>
                  <a:pt x="117985" y="356596"/>
                </a:cubicBezTo>
                <a:cubicBezTo>
                  <a:pt x="114339" y="357722"/>
                  <a:pt x="124062" y="355534"/>
                  <a:pt x="127117" y="355534"/>
                </a:cubicBezTo>
                <a:cubicBezTo>
                  <a:pt x="127413" y="355534"/>
                  <a:pt x="139863" y="356982"/>
                  <a:pt x="138252" y="356467"/>
                </a:cubicBezTo>
                <a:cubicBezTo>
                  <a:pt x="139960" y="356822"/>
                  <a:pt x="141702" y="357143"/>
                  <a:pt x="143410" y="357561"/>
                </a:cubicBezTo>
                <a:cubicBezTo>
                  <a:pt x="144264" y="357980"/>
                  <a:pt x="145118" y="358431"/>
                  <a:pt x="145971" y="358849"/>
                </a:cubicBezTo>
                <a:cubicBezTo>
                  <a:pt x="143245" y="361552"/>
                  <a:pt x="140519" y="364225"/>
                  <a:pt x="137825" y="366960"/>
                </a:cubicBezTo>
                <a:cubicBezTo>
                  <a:pt x="135428" y="369406"/>
                  <a:pt x="132833" y="371627"/>
                  <a:pt x="130303" y="373977"/>
                </a:cubicBezTo>
                <a:cubicBezTo>
                  <a:pt x="129285" y="374235"/>
                  <a:pt x="128233" y="374524"/>
                  <a:pt x="127314" y="374782"/>
                </a:cubicBezTo>
                <a:cubicBezTo>
                  <a:pt x="126526" y="374782"/>
                  <a:pt x="125573" y="374782"/>
                  <a:pt x="124259" y="374782"/>
                </a:cubicBezTo>
                <a:cubicBezTo>
                  <a:pt x="122058" y="374782"/>
                  <a:pt x="120646" y="374717"/>
                  <a:pt x="119890" y="374717"/>
                </a:cubicBezTo>
                <a:cubicBezTo>
                  <a:pt x="117394" y="374202"/>
                  <a:pt x="114930" y="373656"/>
                  <a:pt x="112466" y="372947"/>
                </a:cubicBezTo>
                <a:cubicBezTo>
                  <a:pt x="111579" y="372689"/>
                  <a:pt x="108722" y="371403"/>
                  <a:pt x="106915" y="370629"/>
                </a:cubicBezTo>
                <a:lnTo>
                  <a:pt x="106948" y="370629"/>
                </a:lnTo>
              </a:path>
            </a:pathLst>
          </a:custGeom>
          <a:solidFill>
            <a:schemeClr val="accent1"/>
          </a:solidFill>
        </p:spPr>
      </p:sp>
      <p:sp>
        <p:nvSpPr>
          <p:cNvPr id="78" name="Vector-3714&amp;1733"/>
          <p:cNvSpPr/>
          <p:nvPr>
            <p:custDataLst>
              <p:tags r:id="rId9"/>
            </p:custDataLst>
          </p:nvPr>
        </p:nvSpPr>
        <p:spPr>
          <a:xfrm rot="3091800">
            <a:off x="3656331" y="4749483"/>
            <a:ext cx="176530" cy="153670"/>
          </a:xfrm>
          <a:custGeom>
            <a:avLst/>
            <a:gdLst/>
            <a:ahLst/>
            <a:cxnLst/>
            <a:rect l="l" t="t" r="r" b="b"/>
            <a:pathLst>
              <a:path w="165241" h="143208">
                <a:moveTo>
                  <a:pt x="150283" y="24122"/>
                </a:moveTo>
                <a:cubicBezTo>
                  <a:pt x="144118" y="16629"/>
                  <a:pt x="135588" y="11363"/>
                  <a:pt x="126025" y="8071"/>
                </a:cubicBezTo>
                <a:cubicBezTo>
                  <a:pt x="113929" y="672"/>
                  <a:pt x="98702" y="-2274"/>
                  <a:pt x="82674" y="1927"/>
                </a:cubicBezTo>
                <a:cubicBezTo>
                  <a:pt x="68613" y="5626"/>
                  <a:pt x="54551" y="9356"/>
                  <a:pt x="40490" y="13055"/>
                </a:cubicBezTo>
                <a:cubicBezTo>
                  <a:pt x="17432" y="19137"/>
                  <a:pt x="-361" y="40298"/>
                  <a:pt x="6" y="63090"/>
                </a:cubicBezTo>
                <a:cubicBezTo>
                  <a:pt x="605" y="100333"/>
                  <a:pt x="28395" y="134221"/>
                  <a:pt x="67814" y="141652"/>
                </a:cubicBezTo>
                <a:cubicBezTo>
                  <a:pt x="116262" y="150806"/>
                  <a:pt x="161378" y="118547"/>
                  <a:pt x="164977" y="72369"/>
                </a:cubicBezTo>
                <a:cubicBezTo>
                  <a:pt x="166409" y="54312"/>
                  <a:pt x="162077" y="38449"/>
                  <a:pt x="150283" y="24091"/>
                </a:cubicBezTo>
                <a:lnTo>
                  <a:pt x="150283" y="24122"/>
                </a:lnTo>
              </a:path>
            </a:pathLst>
          </a:custGeom>
          <a:solidFill>
            <a:srgbClr val="FFFBF2"/>
          </a:solidFill>
        </p:spPr>
      </p:sp>
      <p:sp>
        <p:nvSpPr>
          <p:cNvPr id="82" name="Vector-3713&amp;3344"/>
          <p:cNvSpPr/>
          <p:nvPr>
            <p:custDataLst>
              <p:tags r:id="rId10"/>
            </p:custDataLst>
          </p:nvPr>
        </p:nvSpPr>
        <p:spPr>
          <a:xfrm>
            <a:off x="4975226" y="2064068"/>
            <a:ext cx="2613025" cy="3072765"/>
          </a:xfrm>
          <a:custGeom>
            <a:avLst/>
            <a:gdLst/>
            <a:ahLst/>
            <a:cxnLst/>
            <a:rect l="l" t="t" r="r" b="b"/>
            <a:pathLst>
              <a:path w="2441627" h="2870200">
                <a:moveTo>
                  <a:pt x="2402637" y="2420836"/>
                </a:moveTo>
                <a:cubicBezTo>
                  <a:pt x="2400757" y="2593238"/>
                  <a:pt x="2318791" y="2783218"/>
                  <a:pt x="2120925" y="2820873"/>
                </a:cubicBezTo>
                <a:cubicBezTo>
                  <a:pt x="1963966" y="2850464"/>
                  <a:pt x="1800339" y="2825356"/>
                  <a:pt x="1644396" y="2843860"/>
                </a:cubicBezTo>
                <a:cubicBezTo>
                  <a:pt x="1567510" y="2853106"/>
                  <a:pt x="1494828" y="2871330"/>
                  <a:pt x="1416355" y="2870149"/>
                </a:cubicBezTo>
                <a:cubicBezTo>
                  <a:pt x="1299718" y="2867101"/>
                  <a:pt x="1177723" y="2858122"/>
                  <a:pt x="1065154" y="2848483"/>
                </a:cubicBezTo>
                <a:cubicBezTo>
                  <a:pt x="948233" y="2832621"/>
                  <a:pt x="833633" y="2820733"/>
                  <a:pt x="716131" y="2824302"/>
                </a:cubicBezTo>
                <a:cubicBezTo>
                  <a:pt x="613716" y="2824836"/>
                  <a:pt x="518119" y="2785720"/>
                  <a:pt x="416286" y="2776614"/>
                </a:cubicBezTo>
                <a:cubicBezTo>
                  <a:pt x="68423" y="2775026"/>
                  <a:pt x="72050" y="2549449"/>
                  <a:pt x="54062" y="2298700"/>
                </a:cubicBezTo>
                <a:cubicBezTo>
                  <a:pt x="42892" y="2187194"/>
                  <a:pt x="48287" y="2143633"/>
                  <a:pt x="31750" y="2032000"/>
                </a:cubicBezTo>
                <a:cubicBezTo>
                  <a:pt x="13907" y="1927631"/>
                  <a:pt x="-2" y="1784350"/>
                  <a:pt x="26830" y="1663700"/>
                </a:cubicBezTo>
                <a:cubicBezTo>
                  <a:pt x="2" y="1543050"/>
                  <a:pt x="12703" y="1419403"/>
                  <a:pt x="31750" y="1250950"/>
                </a:cubicBezTo>
                <a:cubicBezTo>
                  <a:pt x="50797" y="1082498"/>
                  <a:pt x="44923" y="890914"/>
                  <a:pt x="54062" y="742950"/>
                </a:cubicBezTo>
                <a:cubicBezTo>
                  <a:pt x="52466" y="558921"/>
                  <a:pt x="90908" y="415136"/>
                  <a:pt x="127464" y="234805"/>
                </a:cubicBezTo>
                <a:cubicBezTo>
                  <a:pt x="148643" y="143782"/>
                  <a:pt x="236696" y="100053"/>
                  <a:pt x="332584" y="81953"/>
                </a:cubicBezTo>
                <a:cubicBezTo>
                  <a:pt x="444572" y="56324"/>
                  <a:pt x="560769" y="35451"/>
                  <a:pt x="677544" y="36508"/>
                </a:cubicBezTo>
                <a:cubicBezTo>
                  <a:pt x="769950" y="37697"/>
                  <a:pt x="861920" y="48662"/>
                  <a:pt x="954325" y="42849"/>
                </a:cubicBezTo>
                <a:cubicBezTo>
                  <a:pt x="1067185" y="37961"/>
                  <a:pt x="1177143" y="32280"/>
                  <a:pt x="1286523" y="12331"/>
                </a:cubicBezTo>
                <a:cubicBezTo>
                  <a:pt x="1399527" y="-7749"/>
                  <a:pt x="1516151" y="-1672"/>
                  <a:pt x="1628724" y="18805"/>
                </a:cubicBezTo>
                <a:cubicBezTo>
                  <a:pt x="1802651" y="56060"/>
                  <a:pt x="1981949" y="55003"/>
                  <a:pt x="2158060" y="79972"/>
                </a:cubicBezTo>
                <a:cubicBezTo>
                  <a:pt x="2259902" y="90144"/>
                  <a:pt x="2343163" y="138894"/>
                  <a:pt x="2357819" y="237448"/>
                </a:cubicBezTo>
                <a:cubicBezTo>
                  <a:pt x="2374925" y="354366"/>
                  <a:pt x="2399449" y="471019"/>
                  <a:pt x="2407717" y="588465"/>
                </a:cubicBezTo>
                <a:cubicBezTo>
                  <a:pt x="2413229" y="684378"/>
                  <a:pt x="2399881" y="780421"/>
                  <a:pt x="2408301" y="875805"/>
                </a:cubicBezTo>
                <a:cubicBezTo>
                  <a:pt x="2411489" y="919665"/>
                  <a:pt x="2416277" y="963394"/>
                  <a:pt x="2418448" y="1007387"/>
                </a:cubicBezTo>
                <a:cubicBezTo>
                  <a:pt x="2421928" y="1079519"/>
                  <a:pt x="2408301" y="1123950"/>
                  <a:pt x="2418448" y="1250950"/>
                </a:cubicBezTo>
                <a:cubicBezTo>
                  <a:pt x="2428608" y="1377950"/>
                  <a:pt x="2448331" y="1442644"/>
                  <a:pt x="2439187" y="1543050"/>
                </a:cubicBezTo>
                <a:cubicBezTo>
                  <a:pt x="2424113" y="1680705"/>
                  <a:pt x="2449208" y="1793710"/>
                  <a:pt x="2439187" y="1932292"/>
                </a:cubicBezTo>
                <a:cubicBezTo>
                  <a:pt x="2421496" y="2094522"/>
                  <a:pt x="2396109" y="2254771"/>
                  <a:pt x="2402929" y="2418067"/>
                </a:cubicBezTo>
                <a:lnTo>
                  <a:pt x="2402929" y="2420836"/>
                </a:lnTo>
                <a:lnTo>
                  <a:pt x="2402637" y="2420836"/>
                </a:lnTo>
              </a:path>
            </a:pathLst>
          </a:custGeom>
          <a:solidFill>
            <a:schemeClr val="accent2">
              <a:lumMod val="60000"/>
              <a:lumOff val="40000"/>
            </a:schemeClr>
          </a:solidFill>
        </p:spPr>
      </p:sp>
      <p:sp>
        <p:nvSpPr>
          <p:cNvPr id="83" name="Vector-3713&amp;3345"/>
          <p:cNvSpPr/>
          <p:nvPr>
            <p:custDataLst>
              <p:tags r:id="rId11"/>
            </p:custDataLst>
          </p:nvPr>
        </p:nvSpPr>
        <p:spPr>
          <a:xfrm>
            <a:off x="5167631" y="2452688"/>
            <a:ext cx="2195195" cy="2322195"/>
          </a:xfrm>
          <a:custGeom>
            <a:avLst/>
            <a:gdLst/>
            <a:ahLst/>
            <a:cxnLst/>
            <a:rect l="l" t="t" r="r" b="b"/>
            <a:pathLst>
              <a:path w="2051164" h="2169232">
                <a:moveTo>
                  <a:pt x="2040992" y="1133102"/>
                </a:moveTo>
                <a:cubicBezTo>
                  <a:pt x="2040992" y="1241356"/>
                  <a:pt x="2040598" y="1349616"/>
                  <a:pt x="2041182" y="1457871"/>
                </a:cubicBezTo>
                <a:cubicBezTo>
                  <a:pt x="2041779" y="1557680"/>
                  <a:pt x="2044129" y="1657287"/>
                  <a:pt x="2044129" y="1757096"/>
                </a:cubicBezTo>
                <a:cubicBezTo>
                  <a:pt x="2044129" y="1818589"/>
                  <a:pt x="2042363" y="1880286"/>
                  <a:pt x="2032343" y="1941182"/>
                </a:cubicBezTo>
                <a:cubicBezTo>
                  <a:pt x="2028215" y="1966138"/>
                  <a:pt x="2021929" y="1991093"/>
                  <a:pt x="2014080" y="2015058"/>
                </a:cubicBezTo>
                <a:cubicBezTo>
                  <a:pt x="1995602" y="2070659"/>
                  <a:pt x="1957692" y="2108581"/>
                  <a:pt x="1904441" y="2131568"/>
                </a:cubicBezTo>
                <a:cubicBezTo>
                  <a:pt x="1874190" y="2144535"/>
                  <a:pt x="1842364" y="2152587"/>
                  <a:pt x="1809941" y="2157108"/>
                </a:cubicBezTo>
                <a:cubicBezTo>
                  <a:pt x="1748244" y="2165756"/>
                  <a:pt x="1685963" y="2170074"/>
                  <a:pt x="1623492" y="2169097"/>
                </a:cubicBezTo>
                <a:cubicBezTo>
                  <a:pt x="1511503" y="2167331"/>
                  <a:pt x="1399515" y="2165160"/>
                  <a:pt x="1287526" y="2162607"/>
                </a:cubicBezTo>
                <a:cubicBezTo>
                  <a:pt x="1212472" y="2161045"/>
                  <a:pt x="1137615" y="2158289"/>
                  <a:pt x="1062563" y="2156524"/>
                </a:cubicBezTo>
                <a:cubicBezTo>
                  <a:pt x="959024" y="2154161"/>
                  <a:pt x="855483" y="2152193"/>
                  <a:pt x="751943" y="2149843"/>
                </a:cubicBezTo>
                <a:cubicBezTo>
                  <a:pt x="661172" y="2147875"/>
                  <a:pt x="570207" y="2146694"/>
                  <a:pt x="479436" y="2143354"/>
                </a:cubicBezTo>
                <a:cubicBezTo>
                  <a:pt x="411851" y="2140801"/>
                  <a:pt x="344461" y="2136673"/>
                  <a:pt x="277072" y="2130781"/>
                </a:cubicBezTo>
                <a:cubicBezTo>
                  <a:pt x="239349" y="2127441"/>
                  <a:pt x="202020" y="2119579"/>
                  <a:pt x="165868" y="2107209"/>
                </a:cubicBezTo>
                <a:cubicBezTo>
                  <a:pt x="100051" y="2084616"/>
                  <a:pt x="56238" y="2040407"/>
                  <a:pt x="36001" y="1974190"/>
                </a:cubicBezTo>
                <a:cubicBezTo>
                  <a:pt x="26964" y="1944916"/>
                  <a:pt x="20480" y="1914665"/>
                  <a:pt x="16551" y="1884210"/>
                </a:cubicBezTo>
                <a:cubicBezTo>
                  <a:pt x="7120" y="1813674"/>
                  <a:pt x="3977" y="1742758"/>
                  <a:pt x="2994" y="1671625"/>
                </a:cubicBezTo>
                <a:cubicBezTo>
                  <a:pt x="1815" y="1582433"/>
                  <a:pt x="-346" y="1493431"/>
                  <a:pt x="47" y="1404226"/>
                </a:cubicBezTo>
                <a:cubicBezTo>
                  <a:pt x="1029" y="1250394"/>
                  <a:pt x="2798" y="1096557"/>
                  <a:pt x="5941" y="942720"/>
                </a:cubicBezTo>
                <a:cubicBezTo>
                  <a:pt x="7709" y="853719"/>
                  <a:pt x="11835" y="764521"/>
                  <a:pt x="16747" y="675716"/>
                </a:cubicBezTo>
                <a:cubicBezTo>
                  <a:pt x="21855" y="582588"/>
                  <a:pt x="28143" y="489461"/>
                  <a:pt x="36001" y="396334"/>
                </a:cubicBezTo>
                <a:cubicBezTo>
                  <a:pt x="40127" y="346823"/>
                  <a:pt x="46611" y="297115"/>
                  <a:pt x="59578" y="248980"/>
                </a:cubicBezTo>
                <a:cubicBezTo>
                  <a:pt x="62525" y="237781"/>
                  <a:pt x="65669" y="226386"/>
                  <a:pt x="69402" y="215383"/>
                </a:cubicBezTo>
                <a:cubicBezTo>
                  <a:pt x="94353" y="140331"/>
                  <a:pt x="143472" y="88660"/>
                  <a:pt x="217344" y="59975"/>
                </a:cubicBezTo>
                <a:cubicBezTo>
                  <a:pt x="262926" y="42292"/>
                  <a:pt x="310079" y="31683"/>
                  <a:pt x="358215" y="24807"/>
                </a:cubicBezTo>
                <a:cubicBezTo>
                  <a:pt x="450360" y="11643"/>
                  <a:pt x="543094" y="6731"/>
                  <a:pt x="636025" y="3588"/>
                </a:cubicBezTo>
                <a:cubicBezTo>
                  <a:pt x="728956" y="248"/>
                  <a:pt x="821887" y="1426"/>
                  <a:pt x="915013" y="3391"/>
                </a:cubicBezTo>
                <a:cubicBezTo>
                  <a:pt x="1001658" y="5159"/>
                  <a:pt x="1088301" y="4963"/>
                  <a:pt x="1174946" y="4570"/>
                </a:cubicBezTo>
                <a:cubicBezTo>
                  <a:pt x="1346073" y="3391"/>
                  <a:pt x="1517396" y="1426"/>
                  <a:pt x="1688516" y="51"/>
                </a:cubicBezTo>
                <a:cubicBezTo>
                  <a:pt x="1748841" y="-538"/>
                  <a:pt x="1808963" y="3981"/>
                  <a:pt x="1868488" y="13215"/>
                </a:cubicBezTo>
                <a:cubicBezTo>
                  <a:pt x="1890103" y="16555"/>
                  <a:pt x="1911515" y="23431"/>
                  <a:pt x="1932343" y="31094"/>
                </a:cubicBezTo>
                <a:cubicBezTo>
                  <a:pt x="1964563" y="43078"/>
                  <a:pt x="1987944" y="65869"/>
                  <a:pt x="2000910" y="97894"/>
                </a:cubicBezTo>
                <a:cubicBezTo>
                  <a:pt x="2008772" y="117344"/>
                  <a:pt x="2015058" y="137777"/>
                  <a:pt x="2019579" y="158407"/>
                </a:cubicBezTo>
                <a:cubicBezTo>
                  <a:pt x="2030387" y="206149"/>
                  <a:pt x="2034502" y="254874"/>
                  <a:pt x="2038045" y="303403"/>
                </a:cubicBezTo>
                <a:cubicBezTo>
                  <a:pt x="2049437" y="456847"/>
                  <a:pt x="2052587" y="610683"/>
                  <a:pt x="2050618" y="764718"/>
                </a:cubicBezTo>
                <a:cubicBezTo>
                  <a:pt x="2049437" y="855880"/>
                  <a:pt x="2046694" y="947240"/>
                  <a:pt x="2045119" y="1038402"/>
                </a:cubicBezTo>
                <a:cubicBezTo>
                  <a:pt x="2044522" y="1070230"/>
                  <a:pt x="2045119" y="1102059"/>
                  <a:pt x="2045119" y="1133886"/>
                </a:cubicBezTo>
                <a:cubicBezTo>
                  <a:pt x="2043544" y="1133102"/>
                  <a:pt x="2042363" y="1133102"/>
                  <a:pt x="2040992" y="1133102"/>
                </a:cubicBezTo>
              </a:path>
            </a:pathLst>
          </a:custGeom>
          <a:solidFill>
            <a:srgbClr val="FFFBF2"/>
          </a:solidFill>
        </p:spPr>
      </p:sp>
      <p:pic>
        <p:nvPicPr>
          <p:cNvPr id="84" name="@png2x_Mask group-3713&amp;3346" descr="preencoded.png"/>
          <p:cNvPicPr>
            <a:picLocks noChangeAspect="1"/>
          </p:cNvPicPr>
          <p:nvPr>
            <p:custDataLst>
              <p:tags r:id="rId12"/>
            </p:custDataLst>
          </p:nvPr>
        </p:nvPicPr>
        <p:blipFill>
          <a:blip r:embed="rId4">
            <a:alphaModFix amt="55000"/>
          </a:blip>
          <a:stretch>
            <a:fillRect/>
          </a:stretch>
        </p:blipFill>
        <p:spPr>
          <a:xfrm>
            <a:off x="5167631" y="2452688"/>
            <a:ext cx="2195195" cy="2322195"/>
          </a:xfrm>
          <a:prstGeom prst="rect">
            <a:avLst/>
          </a:prstGeom>
        </p:spPr>
      </p:pic>
      <p:sp>
        <p:nvSpPr>
          <p:cNvPr id="85" name="Union-3713&amp;3349"/>
          <p:cNvSpPr/>
          <p:nvPr>
            <p:custDataLst>
              <p:tags r:id="rId13"/>
            </p:custDataLst>
          </p:nvPr>
        </p:nvSpPr>
        <p:spPr>
          <a:xfrm>
            <a:off x="5240021" y="1891348"/>
            <a:ext cx="2151380" cy="381635"/>
          </a:xfrm>
          <a:custGeom>
            <a:avLst/>
            <a:gdLst/>
            <a:ahLst/>
            <a:cxnLst/>
            <a:rect l="l" t="t" r="r" b="b"/>
            <a:pathLst>
              <a:path w="2010563" h="356641">
                <a:moveTo>
                  <a:pt x="1009393" y="276672"/>
                </a:moveTo>
                <a:cubicBezTo>
                  <a:pt x="1008616" y="270591"/>
                  <a:pt x="1007829" y="264499"/>
                  <a:pt x="1007040" y="258402"/>
                </a:cubicBezTo>
                <a:cubicBezTo>
                  <a:pt x="1004439" y="238299"/>
                  <a:pt x="1001832" y="218133"/>
                  <a:pt x="999570" y="198083"/>
                </a:cubicBezTo>
                <a:cubicBezTo>
                  <a:pt x="995248" y="160754"/>
                  <a:pt x="998391" y="124014"/>
                  <a:pt x="1009983" y="88256"/>
                </a:cubicBezTo>
                <a:cubicBezTo>
                  <a:pt x="1018628" y="61340"/>
                  <a:pt x="1034150" y="38942"/>
                  <a:pt x="1056547" y="21456"/>
                </a:cubicBezTo>
                <a:cubicBezTo>
                  <a:pt x="1077570" y="5149"/>
                  <a:pt x="1101146" y="-2317"/>
                  <a:pt x="1127865" y="630"/>
                </a:cubicBezTo>
                <a:cubicBezTo>
                  <a:pt x="1167160" y="4756"/>
                  <a:pt x="1200757" y="48176"/>
                  <a:pt x="1194469" y="87274"/>
                </a:cubicBezTo>
                <a:cubicBezTo>
                  <a:pt x="1193094" y="95722"/>
                  <a:pt x="1186611" y="102402"/>
                  <a:pt x="1177966" y="104367"/>
                </a:cubicBezTo>
                <a:cubicBezTo>
                  <a:pt x="1168339" y="106528"/>
                  <a:pt x="1156943" y="102795"/>
                  <a:pt x="1153211" y="94543"/>
                </a:cubicBezTo>
                <a:cubicBezTo>
                  <a:pt x="1150838" y="89798"/>
                  <a:pt x="1149259" y="84656"/>
                  <a:pt x="1147666" y="79471"/>
                </a:cubicBezTo>
                <a:cubicBezTo>
                  <a:pt x="1146754" y="76497"/>
                  <a:pt x="1145836" y="73509"/>
                  <a:pt x="1144761" y="70574"/>
                </a:cubicBezTo>
                <a:cubicBezTo>
                  <a:pt x="1135921" y="46408"/>
                  <a:pt x="1120793" y="40317"/>
                  <a:pt x="1097609" y="51516"/>
                </a:cubicBezTo>
                <a:cubicBezTo>
                  <a:pt x="1080713" y="59768"/>
                  <a:pt x="1067942" y="72735"/>
                  <a:pt x="1061066" y="89828"/>
                </a:cubicBezTo>
                <a:cubicBezTo>
                  <a:pt x="1054975" y="105349"/>
                  <a:pt x="1049867" y="122049"/>
                  <a:pt x="1048098" y="138553"/>
                </a:cubicBezTo>
                <a:cubicBezTo>
                  <a:pt x="1043776" y="180009"/>
                  <a:pt x="1049278" y="221071"/>
                  <a:pt x="1055761" y="261937"/>
                </a:cubicBezTo>
                <a:cubicBezTo>
                  <a:pt x="1056977" y="269751"/>
                  <a:pt x="1061260" y="275415"/>
                  <a:pt x="1065766" y="281372"/>
                </a:cubicBezTo>
                <a:cubicBezTo>
                  <a:pt x="1066358" y="282156"/>
                  <a:pt x="1066955" y="282946"/>
                  <a:pt x="1067549" y="283745"/>
                </a:cubicBezTo>
                <a:cubicBezTo>
                  <a:pt x="1082481" y="303393"/>
                  <a:pt x="1080908" y="323040"/>
                  <a:pt x="1063226" y="336793"/>
                </a:cubicBezTo>
                <a:cubicBezTo>
                  <a:pt x="1040436" y="354672"/>
                  <a:pt x="1016466" y="352510"/>
                  <a:pt x="999962" y="335810"/>
                </a:cubicBezTo>
                <a:cubicBezTo>
                  <a:pt x="989747" y="325594"/>
                  <a:pt x="987979" y="311055"/>
                  <a:pt x="995248" y="297694"/>
                </a:cubicBezTo>
                <a:cubicBezTo>
                  <a:pt x="997994" y="292346"/>
                  <a:pt x="1001592" y="287424"/>
                  <a:pt x="1005336" y="282299"/>
                </a:cubicBezTo>
                <a:lnTo>
                  <a:pt x="1005336" y="282299"/>
                </a:lnTo>
                <a:cubicBezTo>
                  <a:pt x="1006681" y="280459"/>
                  <a:pt x="1008043" y="278594"/>
                  <a:pt x="1009393" y="276672"/>
                </a:cubicBezTo>
                <a:moveTo>
                  <a:pt x="68310" y="276870"/>
                </a:moveTo>
                <a:cubicBezTo>
                  <a:pt x="72635" y="278703"/>
                  <a:pt x="76495" y="280180"/>
                  <a:pt x="80012" y="281526"/>
                </a:cubicBezTo>
                <a:cubicBezTo>
                  <a:pt x="85923" y="283788"/>
                  <a:pt x="90866" y="285679"/>
                  <a:pt x="95423" y="288266"/>
                </a:cubicBezTo>
                <a:cubicBezTo>
                  <a:pt x="111927" y="297892"/>
                  <a:pt x="115267" y="316165"/>
                  <a:pt x="104264" y="332078"/>
                </a:cubicBezTo>
                <a:cubicBezTo>
                  <a:pt x="94441" y="346225"/>
                  <a:pt x="80295" y="352708"/>
                  <a:pt x="63595" y="353297"/>
                </a:cubicBezTo>
                <a:cubicBezTo>
                  <a:pt x="42965" y="354084"/>
                  <a:pt x="28623" y="341706"/>
                  <a:pt x="29016" y="320879"/>
                </a:cubicBezTo>
                <a:cubicBezTo>
                  <a:pt x="29212" y="307323"/>
                  <a:pt x="25086" y="296125"/>
                  <a:pt x="20175" y="284533"/>
                </a:cubicBezTo>
                <a:cubicBezTo>
                  <a:pt x="-3991" y="225395"/>
                  <a:pt x="-5563" y="164882"/>
                  <a:pt x="10744" y="103583"/>
                </a:cubicBezTo>
                <a:cubicBezTo>
                  <a:pt x="16049" y="83936"/>
                  <a:pt x="24693" y="65860"/>
                  <a:pt x="36875" y="49357"/>
                </a:cubicBezTo>
                <a:cubicBezTo>
                  <a:pt x="56129" y="23226"/>
                  <a:pt x="82063" y="7312"/>
                  <a:pt x="113695" y="2989"/>
                </a:cubicBezTo>
                <a:cubicBezTo>
                  <a:pt x="148863" y="-1726"/>
                  <a:pt x="178530" y="10652"/>
                  <a:pt x="200928" y="38354"/>
                </a:cubicBezTo>
                <a:cubicBezTo>
                  <a:pt x="220182" y="62127"/>
                  <a:pt x="227649" y="91009"/>
                  <a:pt x="232167" y="120676"/>
                </a:cubicBezTo>
                <a:cubicBezTo>
                  <a:pt x="234132" y="134233"/>
                  <a:pt x="226273" y="144449"/>
                  <a:pt x="214485" y="146807"/>
                </a:cubicBezTo>
                <a:cubicBezTo>
                  <a:pt x="202500" y="149164"/>
                  <a:pt x="192283" y="143270"/>
                  <a:pt x="187175" y="130499"/>
                </a:cubicBezTo>
                <a:cubicBezTo>
                  <a:pt x="185670" y="126737"/>
                  <a:pt x="184727" y="122816"/>
                  <a:pt x="183780" y="118887"/>
                </a:cubicBezTo>
                <a:lnTo>
                  <a:pt x="183780" y="118887"/>
                </a:lnTo>
                <a:cubicBezTo>
                  <a:pt x="183243" y="116660"/>
                  <a:pt x="182707" y="114431"/>
                  <a:pt x="182067" y="112227"/>
                </a:cubicBezTo>
                <a:cubicBezTo>
                  <a:pt x="181199" y="109457"/>
                  <a:pt x="180388" y="106642"/>
                  <a:pt x="179578" y="103819"/>
                </a:cubicBezTo>
                <a:lnTo>
                  <a:pt x="179578" y="103819"/>
                </a:lnTo>
                <a:cubicBezTo>
                  <a:pt x="177455" y="96431"/>
                  <a:pt x="175317" y="88991"/>
                  <a:pt x="172047" y="82167"/>
                </a:cubicBezTo>
                <a:cubicBezTo>
                  <a:pt x="156133" y="48178"/>
                  <a:pt x="119982" y="39926"/>
                  <a:pt x="89922" y="62913"/>
                </a:cubicBezTo>
                <a:cubicBezTo>
                  <a:pt x="74990" y="74308"/>
                  <a:pt x="65953" y="89633"/>
                  <a:pt x="60058" y="106923"/>
                </a:cubicBezTo>
                <a:cubicBezTo>
                  <a:pt x="40411" y="164685"/>
                  <a:pt x="43751" y="221270"/>
                  <a:pt x="68310" y="276870"/>
                </a:cubicBezTo>
                <a:moveTo>
                  <a:pt x="1918145" y="84441"/>
                </a:moveTo>
                <a:cubicBezTo>
                  <a:pt x="1923898" y="73704"/>
                  <a:pt x="1929829" y="62618"/>
                  <a:pt x="1942833" y="58983"/>
                </a:cubicBezTo>
                <a:cubicBezTo>
                  <a:pt x="1953438" y="65467"/>
                  <a:pt x="1956778" y="75487"/>
                  <a:pt x="1958556" y="85507"/>
                </a:cubicBezTo>
                <a:cubicBezTo>
                  <a:pt x="1959496" y="90571"/>
                  <a:pt x="1960283" y="95635"/>
                  <a:pt x="1961083" y="100683"/>
                </a:cubicBezTo>
                <a:cubicBezTo>
                  <a:pt x="1962099" y="107190"/>
                  <a:pt x="1963115" y="113669"/>
                  <a:pt x="1964449" y="120086"/>
                </a:cubicBezTo>
                <a:cubicBezTo>
                  <a:pt x="1967789" y="136393"/>
                  <a:pt x="1976819" y="144055"/>
                  <a:pt x="1989988" y="143073"/>
                </a:cubicBezTo>
                <a:cubicBezTo>
                  <a:pt x="2003146" y="141895"/>
                  <a:pt x="2011794" y="131874"/>
                  <a:pt x="2010423" y="115960"/>
                </a:cubicBezTo>
                <a:cubicBezTo>
                  <a:pt x="2008848" y="98278"/>
                  <a:pt x="2005901" y="80202"/>
                  <a:pt x="2001584" y="62913"/>
                </a:cubicBezTo>
                <a:cubicBezTo>
                  <a:pt x="1999018" y="52893"/>
                  <a:pt x="1993329" y="43266"/>
                  <a:pt x="1987232" y="34817"/>
                </a:cubicBezTo>
                <a:cubicBezTo>
                  <a:pt x="1967001" y="7311"/>
                  <a:pt x="1932813" y="2596"/>
                  <a:pt x="1906295" y="24404"/>
                </a:cubicBezTo>
                <a:cubicBezTo>
                  <a:pt x="1895881" y="33049"/>
                  <a:pt x="1886445" y="43855"/>
                  <a:pt x="1879968" y="55643"/>
                </a:cubicBezTo>
                <a:cubicBezTo>
                  <a:pt x="1870532" y="73129"/>
                  <a:pt x="1862277" y="91794"/>
                  <a:pt x="1856778" y="111048"/>
                </a:cubicBezTo>
                <a:cubicBezTo>
                  <a:pt x="1840865" y="166060"/>
                  <a:pt x="1838896" y="221858"/>
                  <a:pt x="1850885" y="277852"/>
                </a:cubicBezTo>
                <a:cubicBezTo>
                  <a:pt x="1853044" y="287480"/>
                  <a:pt x="1854225" y="296125"/>
                  <a:pt x="1848523" y="305162"/>
                </a:cubicBezTo>
                <a:cubicBezTo>
                  <a:pt x="1842440" y="314789"/>
                  <a:pt x="1842630" y="325201"/>
                  <a:pt x="1848129" y="335418"/>
                </a:cubicBezTo>
                <a:cubicBezTo>
                  <a:pt x="1855800" y="349957"/>
                  <a:pt x="1868373" y="356834"/>
                  <a:pt x="1884477" y="356638"/>
                </a:cubicBezTo>
                <a:cubicBezTo>
                  <a:pt x="1899412" y="356638"/>
                  <a:pt x="1910804" y="348974"/>
                  <a:pt x="1917878" y="336008"/>
                </a:cubicBezTo>
                <a:cubicBezTo>
                  <a:pt x="1919326" y="333461"/>
                  <a:pt x="1920138" y="330604"/>
                  <a:pt x="1920964" y="327716"/>
                </a:cubicBezTo>
                <a:cubicBezTo>
                  <a:pt x="1921599" y="325477"/>
                  <a:pt x="1922247" y="323220"/>
                  <a:pt x="1923186" y="321076"/>
                </a:cubicBezTo>
                <a:cubicBezTo>
                  <a:pt x="1928686" y="308502"/>
                  <a:pt x="1926133" y="296714"/>
                  <a:pt x="1915135" y="290034"/>
                </a:cubicBezTo>
                <a:cubicBezTo>
                  <a:pt x="1899221" y="280407"/>
                  <a:pt x="1896275" y="265868"/>
                  <a:pt x="1894307" y="249757"/>
                </a:cubicBezTo>
                <a:cubicBezTo>
                  <a:pt x="1890763" y="220090"/>
                  <a:pt x="1890967" y="190423"/>
                  <a:pt x="1894891" y="160952"/>
                </a:cubicBezTo>
                <a:cubicBezTo>
                  <a:pt x="1898434" y="134625"/>
                  <a:pt x="1904911" y="108887"/>
                  <a:pt x="1917687" y="85310"/>
                </a:cubicBezTo>
                <a:lnTo>
                  <a:pt x="1918145" y="84441"/>
                </a:lnTo>
              </a:path>
            </a:pathLst>
          </a:custGeom>
          <a:solidFill>
            <a:schemeClr val="accent2"/>
          </a:solidFill>
        </p:spPr>
      </p:sp>
      <p:sp>
        <p:nvSpPr>
          <p:cNvPr id="86" name="Union-3713&amp;3353"/>
          <p:cNvSpPr/>
          <p:nvPr>
            <p:custDataLst>
              <p:tags r:id="rId14"/>
            </p:custDataLst>
          </p:nvPr>
        </p:nvSpPr>
        <p:spPr>
          <a:xfrm>
            <a:off x="5635626" y="1887538"/>
            <a:ext cx="1214755" cy="387350"/>
          </a:xfrm>
          <a:custGeom>
            <a:avLst/>
            <a:gdLst/>
            <a:ahLst/>
            <a:cxnLst/>
            <a:rect l="l" t="t" r="r" b="b"/>
            <a:pathLst>
              <a:path w="1134859" h="362057">
                <a:moveTo>
                  <a:pt x="50363" y="231186"/>
                </a:moveTo>
                <a:cubicBezTo>
                  <a:pt x="49135" y="221751"/>
                  <a:pt x="47883" y="212123"/>
                  <a:pt x="46536" y="202119"/>
                </a:cubicBezTo>
                <a:cubicBezTo>
                  <a:pt x="47304" y="196303"/>
                  <a:pt x="48011" y="190378"/>
                  <a:pt x="48725" y="184394"/>
                </a:cubicBezTo>
                <a:cubicBezTo>
                  <a:pt x="50568" y="168953"/>
                  <a:pt x="52458" y="153111"/>
                  <a:pt x="55574" y="137677"/>
                </a:cubicBezTo>
                <a:cubicBezTo>
                  <a:pt x="59896" y="115672"/>
                  <a:pt x="67362" y="94453"/>
                  <a:pt x="81115" y="76574"/>
                </a:cubicBezTo>
                <a:cubicBezTo>
                  <a:pt x="88188" y="67536"/>
                  <a:pt x="96636" y="59088"/>
                  <a:pt x="106067" y="52605"/>
                </a:cubicBezTo>
                <a:cubicBezTo>
                  <a:pt x="117265" y="44942"/>
                  <a:pt x="132394" y="47300"/>
                  <a:pt x="140252" y="58302"/>
                </a:cubicBezTo>
                <a:cubicBezTo>
                  <a:pt x="146357" y="66717"/>
                  <a:pt x="150661" y="76517"/>
                  <a:pt x="154908" y="86191"/>
                </a:cubicBezTo>
                <a:cubicBezTo>
                  <a:pt x="155719" y="88036"/>
                  <a:pt x="156528" y="89877"/>
                  <a:pt x="157345" y="91702"/>
                </a:cubicBezTo>
                <a:cubicBezTo>
                  <a:pt x="159108" y="95581"/>
                  <a:pt x="160476" y="99658"/>
                  <a:pt x="161839" y="103719"/>
                </a:cubicBezTo>
                <a:cubicBezTo>
                  <a:pt x="163513" y="108709"/>
                  <a:pt x="165179" y="113677"/>
                  <a:pt x="167563" y="118226"/>
                </a:cubicBezTo>
                <a:cubicBezTo>
                  <a:pt x="172081" y="126871"/>
                  <a:pt x="183477" y="130997"/>
                  <a:pt x="191925" y="128835"/>
                </a:cubicBezTo>
                <a:cubicBezTo>
                  <a:pt x="202730" y="126085"/>
                  <a:pt x="210393" y="116851"/>
                  <a:pt x="208821" y="105259"/>
                </a:cubicBezTo>
                <a:cubicBezTo>
                  <a:pt x="204302" y="72055"/>
                  <a:pt x="194086" y="41209"/>
                  <a:pt x="167366" y="18615"/>
                </a:cubicBezTo>
                <a:cubicBezTo>
                  <a:pt x="146540" y="736"/>
                  <a:pt x="123160" y="-5158"/>
                  <a:pt x="96439" y="4862"/>
                </a:cubicBezTo>
                <a:cubicBezTo>
                  <a:pt x="81311" y="10560"/>
                  <a:pt x="68344" y="19401"/>
                  <a:pt x="57145" y="30796"/>
                </a:cubicBezTo>
                <a:cubicBezTo>
                  <a:pt x="38284" y="50050"/>
                  <a:pt x="25906" y="73234"/>
                  <a:pt x="17262" y="98579"/>
                </a:cubicBezTo>
                <a:cubicBezTo>
                  <a:pt x="-1403" y="153002"/>
                  <a:pt x="-2778" y="208799"/>
                  <a:pt x="6652" y="264794"/>
                </a:cubicBezTo>
                <a:lnTo>
                  <a:pt x="6757" y="265401"/>
                </a:lnTo>
                <a:cubicBezTo>
                  <a:pt x="9466" y="281064"/>
                  <a:pt x="11852" y="294857"/>
                  <a:pt x="3705" y="310375"/>
                </a:cubicBezTo>
                <a:cubicBezTo>
                  <a:pt x="-4547" y="325699"/>
                  <a:pt x="1741" y="342007"/>
                  <a:pt x="15101" y="352617"/>
                </a:cubicBezTo>
                <a:cubicBezTo>
                  <a:pt x="30229" y="364797"/>
                  <a:pt x="55377" y="365191"/>
                  <a:pt x="71488" y="353795"/>
                </a:cubicBezTo>
                <a:cubicBezTo>
                  <a:pt x="96833" y="335524"/>
                  <a:pt x="97618" y="306642"/>
                  <a:pt x="73256" y="287191"/>
                </a:cubicBezTo>
                <a:cubicBezTo>
                  <a:pt x="72470" y="286405"/>
                  <a:pt x="71488" y="286013"/>
                  <a:pt x="70505" y="285619"/>
                </a:cubicBezTo>
                <a:cubicBezTo>
                  <a:pt x="59503" y="280904"/>
                  <a:pt x="55770" y="271277"/>
                  <a:pt x="54198" y="260275"/>
                </a:cubicBezTo>
                <a:cubicBezTo>
                  <a:pt x="52895" y="250648"/>
                  <a:pt x="51642" y="241022"/>
                  <a:pt x="50363" y="231186"/>
                </a:cubicBezTo>
                <a:moveTo>
                  <a:pt x="993484" y="233206"/>
                </a:moveTo>
                <a:cubicBezTo>
                  <a:pt x="993125" y="228246"/>
                  <a:pt x="992742" y="222974"/>
                  <a:pt x="992360" y="217052"/>
                </a:cubicBezTo>
                <a:cubicBezTo>
                  <a:pt x="992910" y="211243"/>
                  <a:pt x="993366" y="205186"/>
                  <a:pt x="993832" y="198976"/>
                </a:cubicBezTo>
                <a:cubicBezTo>
                  <a:pt x="994865" y="185236"/>
                  <a:pt x="995954" y="170748"/>
                  <a:pt x="998254" y="156539"/>
                </a:cubicBezTo>
                <a:cubicBezTo>
                  <a:pt x="1001594" y="134535"/>
                  <a:pt x="1007096" y="112726"/>
                  <a:pt x="1018884" y="93472"/>
                </a:cubicBezTo>
                <a:cubicBezTo>
                  <a:pt x="1025957" y="81880"/>
                  <a:pt x="1034797" y="70878"/>
                  <a:pt x="1044818" y="61840"/>
                </a:cubicBezTo>
                <a:cubicBezTo>
                  <a:pt x="1058767" y="49462"/>
                  <a:pt x="1073109" y="53392"/>
                  <a:pt x="1080183" y="70288"/>
                </a:cubicBezTo>
                <a:cubicBezTo>
                  <a:pt x="1082487" y="75666"/>
                  <a:pt x="1083934" y="81411"/>
                  <a:pt x="1085378" y="87147"/>
                </a:cubicBezTo>
                <a:cubicBezTo>
                  <a:pt x="1086519" y="91680"/>
                  <a:pt x="1087660" y="96208"/>
                  <a:pt x="1089221" y="100545"/>
                </a:cubicBezTo>
                <a:cubicBezTo>
                  <a:pt x="1093739" y="112726"/>
                  <a:pt x="1106314" y="119603"/>
                  <a:pt x="1116726" y="116459"/>
                </a:cubicBezTo>
                <a:cubicBezTo>
                  <a:pt x="1128711" y="112923"/>
                  <a:pt x="1136374" y="102510"/>
                  <a:pt x="1134605" y="89739"/>
                </a:cubicBezTo>
                <a:cubicBezTo>
                  <a:pt x="1132051" y="70878"/>
                  <a:pt x="1127533" y="52213"/>
                  <a:pt x="1116334" y="36102"/>
                </a:cubicBezTo>
                <a:cubicBezTo>
                  <a:pt x="1097276" y="8400"/>
                  <a:pt x="1066430" y="-1031"/>
                  <a:pt x="1035388" y="12133"/>
                </a:cubicBezTo>
                <a:cubicBezTo>
                  <a:pt x="1016330" y="20188"/>
                  <a:pt x="1001594" y="33745"/>
                  <a:pt x="989609" y="50445"/>
                </a:cubicBezTo>
                <a:cubicBezTo>
                  <a:pt x="975070" y="70288"/>
                  <a:pt x="965641" y="92686"/>
                  <a:pt x="958764" y="116263"/>
                </a:cubicBezTo>
                <a:cubicBezTo>
                  <a:pt x="947565" y="155360"/>
                  <a:pt x="944617" y="195440"/>
                  <a:pt x="946189" y="235914"/>
                </a:cubicBezTo>
                <a:cubicBezTo>
                  <a:pt x="946779" y="251828"/>
                  <a:pt x="945993" y="265974"/>
                  <a:pt x="935580" y="280513"/>
                </a:cubicBezTo>
                <a:cubicBezTo>
                  <a:pt x="923202" y="297605"/>
                  <a:pt x="930669" y="318432"/>
                  <a:pt x="948940" y="329631"/>
                </a:cubicBezTo>
                <a:cubicBezTo>
                  <a:pt x="965051" y="339258"/>
                  <a:pt x="981358" y="338668"/>
                  <a:pt x="997273" y="329631"/>
                </a:cubicBezTo>
                <a:cubicBezTo>
                  <a:pt x="1018490" y="317646"/>
                  <a:pt x="1023403" y="294265"/>
                  <a:pt x="1006702" y="276191"/>
                </a:cubicBezTo>
                <a:cubicBezTo>
                  <a:pt x="998648" y="267546"/>
                  <a:pt x="995111" y="259098"/>
                  <a:pt x="994522" y="248291"/>
                </a:cubicBezTo>
                <a:cubicBezTo>
                  <a:pt x="994218" y="243345"/>
                  <a:pt x="993864" y="238449"/>
                  <a:pt x="993484" y="233206"/>
                </a:cubicBezTo>
              </a:path>
            </a:pathLst>
          </a:custGeom>
          <a:solidFill>
            <a:schemeClr val="accent2"/>
          </a:solidFill>
        </p:spPr>
      </p:sp>
      <p:sp>
        <p:nvSpPr>
          <p:cNvPr id="87" name="Union-3713&amp;3356"/>
          <p:cNvSpPr/>
          <p:nvPr>
            <p:custDataLst>
              <p:tags r:id="rId15"/>
            </p:custDataLst>
          </p:nvPr>
        </p:nvSpPr>
        <p:spPr>
          <a:xfrm>
            <a:off x="5972811" y="1887538"/>
            <a:ext cx="1151255" cy="374015"/>
          </a:xfrm>
          <a:custGeom>
            <a:avLst/>
            <a:gdLst/>
            <a:ahLst/>
            <a:cxnLst/>
            <a:rect l="l" t="t" r="r" b="b"/>
            <a:pathLst>
              <a:path w="1075897" h="349204">
                <a:moveTo>
                  <a:pt x="51854" y="206586"/>
                </a:moveTo>
                <a:cubicBezTo>
                  <a:pt x="51335" y="202350"/>
                  <a:pt x="50861" y="198472"/>
                  <a:pt x="50466" y="195092"/>
                </a:cubicBezTo>
                <a:cubicBezTo>
                  <a:pt x="50726" y="189193"/>
                  <a:pt x="50899" y="183957"/>
                  <a:pt x="51058" y="179172"/>
                </a:cubicBezTo>
                <a:cubicBezTo>
                  <a:pt x="51381" y="169455"/>
                  <a:pt x="51641" y="161601"/>
                  <a:pt x="52431" y="153834"/>
                </a:cubicBezTo>
                <a:cubicBezTo>
                  <a:pt x="53610" y="142243"/>
                  <a:pt x="55378" y="130650"/>
                  <a:pt x="57932" y="119255"/>
                </a:cubicBezTo>
                <a:cubicBezTo>
                  <a:pt x="61862" y="101573"/>
                  <a:pt x="67363" y="84283"/>
                  <a:pt x="77972" y="69351"/>
                </a:cubicBezTo>
                <a:cubicBezTo>
                  <a:pt x="98995" y="39881"/>
                  <a:pt x="128466" y="41059"/>
                  <a:pt x="146541" y="71905"/>
                </a:cubicBezTo>
                <a:cubicBezTo>
                  <a:pt x="148299" y="75151"/>
                  <a:pt x="149685" y="78489"/>
                  <a:pt x="151083" y="81857"/>
                </a:cubicBezTo>
                <a:cubicBezTo>
                  <a:pt x="151715" y="83382"/>
                  <a:pt x="152350" y="84913"/>
                  <a:pt x="153025" y="86444"/>
                </a:cubicBezTo>
                <a:cubicBezTo>
                  <a:pt x="153662" y="87975"/>
                  <a:pt x="154259" y="89568"/>
                  <a:pt x="154861" y="91177"/>
                </a:cubicBezTo>
                <a:cubicBezTo>
                  <a:pt x="156113" y="94522"/>
                  <a:pt x="157390" y="97931"/>
                  <a:pt x="159114" y="100983"/>
                </a:cubicBezTo>
                <a:cubicBezTo>
                  <a:pt x="164813" y="111200"/>
                  <a:pt x="175618" y="115326"/>
                  <a:pt x="186228" y="112182"/>
                </a:cubicBezTo>
                <a:cubicBezTo>
                  <a:pt x="197034" y="109039"/>
                  <a:pt x="205090" y="96268"/>
                  <a:pt x="201750" y="84480"/>
                </a:cubicBezTo>
                <a:cubicBezTo>
                  <a:pt x="198410" y="72298"/>
                  <a:pt x="194283" y="59921"/>
                  <a:pt x="187997" y="49115"/>
                </a:cubicBezTo>
                <a:cubicBezTo>
                  <a:pt x="153417" y="-11005"/>
                  <a:pt x="82884" y="-18471"/>
                  <a:pt x="39660" y="40863"/>
                </a:cubicBezTo>
                <a:cubicBezTo>
                  <a:pt x="26300" y="59135"/>
                  <a:pt x="18049" y="79961"/>
                  <a:pt x="13137" y="101769"/>
                </a:cubicBezTo>
                <a:cubicBezTo>
                  <a:pt x="1349" y="154226"/>
                  <a:pt x="760" y="206882"/>
                  <a:pt x="10583" y="259732"/>
                </a:cubicBezTo>
                <a:cubicBezTo>
                  <a:pt x="13137" y="272699"/>
                  <a:pt x="12941" y="283112"/>
                  <a:pt x="5475" y="295686"/>
                </a:cubicBezTo>
                <a:cubicBezTo>
                  <a:pt x="-8868" y="319655"/>
                  <a:pt x="6457" y="345982"/>
                  <a:pt x="34160" y="348930"/>
                </a:cubicBezTo>
                <a:cubicBezTo>
                  <a:pt x="39464" y="349322"/>
                  <a:pt x="44769" y="349322"/>
                  <a:pt x="50074" y="348733"/>
                </a:cubicBezTo>
                <a:cubicBezTo>
                  <a:pt x="76204" y="345393"/>
                  <a:pt x="91136" y="317495"/>
                  <a:pt x="79741" y="293722"/>
                </a:cubicBezTo>
                <a:cubicBezTo>
                  <a:pt x="77776" y="289988"/>
                  <a:pt x="75418" y="286255"/>
                  <a:pt x="72668" y="283112"/>
                </a:cubicBezTo>
                <a:cubicBezTo>
                  <a:pt x="62451" y="271520"/>
                  <a:pt x="57539" y="257964"/>
                  <a:pt x="55968" y="242639"/>
                </a:cubicBezTo>
                <a:cubicBezTo>
                  <a:pt x="54706" y="229884"/>
                  <a:pt x="53145" y="217129"/>
                  <a:pt x="51854" y="206586"/>
                </a:cubicBezTo>
                <a:moveTo>
                  <a:pt x="910814" y="155014"/>
                </a:moveTo>
                <a:cubicBezTo>
                  <a:pt x="909044" y="192344"/>
                  <a:pt x="913957" y="228887"/>
                  <a:pt x="923387" y="265038"/>
                </a:cubicBezTo>
                <a:cubicBezTo>
                  <a:pt x="922418" y="266530"/>
                  <a:pt x="921447" y="267937"/>
                  <a:pt x="920500" y="269312"/>
                </a:cubicBezTo>
                <a:cubicBezTo>
                  <a:pt x="918950" y="271560"/>
                  <a:pt x="917458" y="273724"/>
                  <a:pt x="916118" y="276041"/>
                </a:cubicBezTo>
                <a:cubicBezTo>
                  <a:pt x="904329" y="298634"/>
                  <a:pt x="909241" y="317496"/>
                  <a:pt x="931050" y="329677"/>
                </a:cubicBezTo>
                <a:cubicBezTo>
                  <a:pt x="938319" y="333606"/>
                  <a:pt x="946767" y="335965"/>
                  <a:pt x="955020" y="337143"/>
                </a:cubicBezTo>
                <a:cubicBezTo>
                  <a:pt x="975453" y="340089"/>
                  <a:pt x="992938" y="332231"/>
                  <a:pt x="998243" y="318085"/>
                </a:cubicBezTo>
                <a:cubicBezTo>
                  <a:pt x="1004726" y="300993"/>
                  <a:pt x="999225" y="286454"/>
                  <a:pt x="984882" y="276236"/>
                </a:cubicBezTo>
                <a:cubicBezTo>
                  <a:pt x="974470" y="268771"/>
                  <a:pt x="970933" y="258357"/>
                  <a:pt x="967986" y="246963"/>
                </a:cubicBezTo>
                <a:cubicBezTo>
                  <a:pt x="958359" y="208651"/>
                  <a:pt x="955412" y="169553"/>
                  <a:pt x="961895" y="130456"/>
                </a:cubicBezTo>
                <a:cubicBezTo>
                  <a:pt x="964254" y="116113"/>
                  <a:pt x="969362" y="101770"/>
                  <a:pt x="975256" y="88410"/>
                </a:cubicBezTo>
                <a:cubicBezTo>
                  <a:pt x="978988" y="80159"/>
                  <a:pt x="985669" y="72496"/>
                  <a:pt x="992544" y="66209"/>
                </a:cubicBezTo>
                <a:cubicBezTo>
                  <a:pt x="1003940" y="55993"/>
                  <a:pt x="1018087" y="59529"/>
                  <a:pt x="1023391" y="73479"/>
                </a:cubicBezTo>
                <a:cubicBezTo>
                  <a:pt x="1025352" y="78638"/>
                  <a:pt x="1026662" y="84014"/>
                  <a:pt x="1027976" y="89407"/>
                </a:cubicBezTo>
                <a:cubicBezTo>
                  <a:pt x="1029165" y="94283"/>
                  <a:pt x="1030356" y="99174"/>
                  <a:pt x="1032036" y="103932"/>
                </a:cubicBezTo>
                <a:cubicBezTo>
                  <a:pt x="1035966" y="115130"/>
                  <a:pt x="1046182" y="120632"/>
                  <a:pt x="1056988" y="118863"/>
                </a:cubicBezTo>
                <a:cubicBezTo>
                  <a:pt x="1067598" y="117095"/>
                  <a:pt x="1076635" y="108254"/>
                  <a:pt x="1075849" y="96859"/>
                </a:cubicBezTo>
                <a:cubicBezTo>
                  <a:pt x="1074867" y="83302"/>
                  <a:pt x="1073098" y="69353"/>
                  <a:pt x="1068187" y="56779"/>
                </a:cubicBezTo>
                <a:cubicBezTo>
                  <a:pt x="1049719" y="10018"/>
                  <a:pt x="1001189" y="-2163"/>
                  <a:pt x="962092" y="29272"/>
                </a:cubicBezTo>
                <a:cubicBezTo>
                  <a:pt x="944213" y="43615"/>
                  <a:pt x="932622" y="62673"/>
                  <a:pt x="924959" y="83695"/>
                </a:cubicBezTo>
                <a:cubicBezTo>
                  <a:pt x="916511" y="106682"/>
                  <a:pt x="911795" y="130456"/>
                  <a:pt x="910814" y="155014"/>
                </a:cubicBezTo>
              </a:path>
            </a:pathLst>
          </a:custGeom>
          <a:solidFill>
            <a:schemeClr val="accent2"/>
          </a:solidFill>
        </p:spPr>
      </p:sp>
      <p:sp>
        <p:nvSpPr>
          <p:cNvPr id="88" name="Union-3714&amp;1748"/>
          <p:cNvSpPr/>
          <p:nvPr>
            <p:custDataLst>
              <p:tags r:id="rId16"/>
            </p:custDataLst>
          </p:nvPr>
        </p:nvSpPr>
        <p:spPr>
          <a:xfrm rot="1260000" flipH="1">
            <a:off x="6896101" y="4605973"/>
            <a:ext cx="245745" cy="576580"/>
          </a:xfrm>
          <a:custGeom>
            <a:avLst/>
            <a:gdLst/>
            <a:ahLst/>
            <a:cxnLst/>
            <a:rect l="l" t="t" r="r" b="b"/>
            <a:pathLst>
              <a:path w="229193" h="538726">
                <a:moveTo>
                  <a:pt x="90508" y="90790"/>
                </a:moveTo>
                <a:cubicBezTo>
                  <a:pt x="89754" y="87795"/>
                  <a:pt x="89000" y="84802"/>
                  <a:pt x="88008" y="82118"/>
                </a:cubicBezTo>
                <a:cubicBezTo>
                  <a:pt x="89024" y="84844"/>
                  <a:pt x="89793" y="87885"/>
                  <a:pt x="90561" y="90923"/>
                </a:cubicBezTo>
                <a:lnTo>
                  <a:pt x="90561" y="90923"/>
                </a:lnTo>
                <a:lnTo>
                  <a:pt x="90561" y="90923"/>
                </a:lnTo>
                <a:cubicBezTo>
                  <a:pt x="91492" y="94606"/>
                  <a:pt x="92422" y="98285"/>
                  <a:pt x="93790" y="101395"/>
                </a:cubicBezTo>
                <a:cubicBezTo>
                  <a:pt x="92387" y="98251"/>
                  <a:pt x="91447" y="94519"/>
                  <a:pt x="90508" y="90790"/>
                </a:cubicBezTo>
                <a:lnTo>
                  <a:pt x="90508" y="90790"/>
                </a:lnTo>
                <a:moveTo>
                  <a:pt x="93950" y="101750"/>
                </a:moveTo>
                <a:lnTo>
                  <a:pt x="93946" y="101741"/>
                </a:lnTo>
                <a:cubicBezTo>
                  <a:pt x="93866" y="101715"/>
                  <a:pt x="93786" y="101675"/>
                  <a:pt x="93706" y="101635"/>
                </a:cubicBezTo>
                <a:cubicBezTo>
                  <a:pt x="93626" y="101595"/>
                  <a:pt x="93545" y="101554"/>
                  <a:pt x="93464" y="101527"/>
                </a:cubicBezTo>
                <a:cubicBezTo>
                  <a:pt x="93092" y="101111"/>
                  <a:pt x="92701" y="100699"/>
                  <a:pt x="92311" y="100287"/>
                </a:cubicBezTo>
                <a:lnTo>
                  <a:pt x="92311" y="100287"/>
                </a:lnTo>
                <a:cubicBezTo>
                  <a:pt x="90786" y="98678"/>
                  <a:pt x="89267" y="97075"/>
                  <a:pt x="88838" y="95234"/>
                </a:cubicBezTo>
                <a:cubicBezTo>
                  <a:pt x="88139" y="92329"/>
                  <a:pt x="87117" y="89909"/>
                  <a:pt x="85934" y="87757"/>
                </a:cubicBezTo>
                <a:cubicBezTo>
                  <a:pt x="84965" y="83669"/>
                  <a:pt x="84374" y="79473"/>
                  <a:pt x="83997" y="75277"/>
                </a:cubicBezTo>
                <a:lnTo>
                  <a:pt x="83997" y="75223"/>
                </a:lnTo>
                <a:lnTo>
                  <a:pt x="83997" y="75224"/>
                </a:lnTo>
                <a:cubicBezTo>
                  <a:pt x="83533" y="70357"/>
                  <a:pt x="83317" y="65452"/>
                  <a:pt x="83100" y="60534"/>
                </a:cubicBezTo>
                <a:lnTo>
                  <a:pt x="83101" y="60560"/>
                </a:lnTo>
                <a:lnTo>
                  <a:pt x="83101" y="60560"/>
                </a:lnTo>
                <a:cubicBezTo>
                  <a:pt x="83313" y="65490"/>
                  <a:pt x="83525" y="70408"/>
                  <a:pt x="83990" y="75287"/>
                </a:cubicBezTo>
                <a:lnTo>
                  <a:pt x="83990" y="75341"/>
                </a:lnTo>
                <a:cubicBezTo>
                  <a:pt x="81417" y="72767"/>
                  <a:pt x="77828" y="71530"/>
                  <a:pt x="72479" y="72587"/>
                </a:cubicBezTo>
                <a:cubicBezTo>
                  <a:pt x="72268" y="74167"/>
                  <a:pt x="72056" y="75696"/>
                  <a:pt x="71794" y="77276"/>
                </a:cubicBezTo>
                <a:cubicBezTo>
                  <a:pt x="77896" y="78630"/>
                  <a:pt x="82715" y="81908"/>
                  <a:pt x="85877" y="87698"/>
                </a:cubicBezTo>
                <a:cubicBezTo>
                  <a:pt x="86684" y="91194"/>
                  <a:pt x="87652" y="94637"/>
                  <a:pt x="89051" y="98025"/>
                </a:cubicBezTo>
                <a:cubicBezTo>
                  <a:pt x="90234" y="99639"/>
                  <a:pt x="91687" y="100769"/>
                  <a:pt x="93408" y="101522"/>
                </a:cubicBezTo>
                <a:cubicBezTo>
                  <a:pt x="93515" y="101651"/>
                  <a:pt x="93631" y="101771"/>
                  <a:pt x="93745" y="101889"/>
                </a:cubicBezTo>
                <a:cubicBezTo>
                  <a:pt x="93917" y="102068"/>
                  <a:pt x="94086" y="102242"/>
                  <a:pt x="94215" y="102436"/>
                </a:cubicBezTo>
                <a:lnTo>
                  <a:pt x="94107" y="102490"/>
                </a:lnTo>
                <a:cubicBezTo>
                  <a:pt x="94107" y="102490"/>
                  <a:pt x="96474" y="102544"/>
                  <a:pt x="96582" y="102544"/>
                </a:cubicBezTo>
                <a:cubicBezTo>
                  <a:pt x="93772" y="132795"/>
                  <a:pt x="93982" y="163045"/>
                  <a:pt x="94190" y="192910"/>
                </a:cubicBezTo>
                <a:lnTo>
                  <a:pt x="94190" y="192910"/>
                </a:lnTo>
                <a:cubicBezTo>
                  <a:pt x="94288" y="207070"/>
                  <a:pt x="94386" y="221141"/>
                  <a:pt x="94161" y="235085"/>
                </a:cubicBezTo>
                <a:cubicBezTo>
                  <a:pt x="100269" y="240307"/>
                  <a:pt x="104195" y="237688"/>
                  <a:pt x="107900" y="235217"/>
                </a:cubicBezTo>
                <a:cubicBezTo>
                  <a:pt x="108469" y="234837"/>
                  <a:pt x="109033" y="234461"/>
                  <a:pt x="109599" y="234117"/>
                </a:cubicBezTo>
                <a:cubicBezTo>
                  <a:pt x="113120" y="231958"/>
                  <a:pt x="116651" y="229815"/>
                  <a:pt x="120183" y="227674"/>
                </a:cubicBezTo>
                <a:lnTo>
                  <a:pt x="120192" y="227668"/>
                </a:lnTo>
                <a:lnTo>
                  <a:pt x="120194" y="227668"/>
                </a:lnTo>
                <a:cubicBezTo>
                  <a:pt x="132145" y="220419"/>
                  <a:pt x="144092" y="213172"/>
                  <a:pt x="155590" y="205285"/>
                </a:cubicBezTo>
                <a:cubicBezTo>
                  <a:pt x="166348" y="197916"/>
                  <a:pt x="177753" y="192644"/>
                  <a:pt x="190232" y="189525"/>
                </a:cubicBezTo>
                <a:cubicBezTo>
                  <a:pt x="210511" y="184414"/>
                  <a:pt x="226487" y="195387"/>
                  <a:pt x="228854" y="215989"/>
                </a:cubicBezTo>
                <a:cubicBezTo>
                  <a:pt x="229822" y="224596"/>
                  <a:pt x="228801" y="232987"/>
                  <a:pt x="224713" y="240840"/>
                </a:cubicBezTo>
                <a:cubicBezTo>
                  <a:pt x="211964" y="265477"/>
                  <a:pt x="197602" y="288930"/>
                  <a:pt x="178076" y="308832"/>
                </a:cubicBezTo>
                <a:cubicBezTo>
                  <a:pt x="170329" y="308994"/>
                  <a:pt x="165595" y="312706"/>
                  <a:pt x="164305" y="320505"/>
                </a:cubicBezTo>
                <a:lnTo>
                  <a:pt x="163982" y="321043"/>
                </a:lnTo>
                <a:cubicBezTo>
                  <a:pt x="163013" y="322011"/>
                  <a:pt x="162046" y="322966"/>
                  <a:pt x="161078" y="323921"/>
                </a:cubicBezTo>
                <a:cubicBezTo>
                  <a:pt x="160109" y="324876"/>
                  <a:pt x="159141" y="325831"/>
                  <a:pt x="158172" y="326799"/>
                </a:cubicBezTo>
                <a:cubicBezTo>
                  <a:pt x="152372" y="329700"/>
                  <a:pt x="146738" y="332952"/>
                  <a:pt x="141107" y="336205"/>
                </a:cubicBezTo>
                <a:lnTo>
                  <a:pt x="141107" y="336205"/>
                </a:lnTo>
                <a:lnTo>
                  <a:pt x="141107" y="336205"/>
                </a:lnTo>
                <a:lnTo>
                  <a:pt x="141107" y="336205"/>
                </a:lnTo>
                <a:lnTo>
                  <a:pt x="141107" y="336205"/>
                </a:lnTo>
                <a:lnTo>
                  <a:pt x="141106" y="336205"/>
                </a:lnTo>
                <a:cubicBezTo>
                  <a:pt x="127312" y="344170"/>
                  <a:pt x="113530" y="352128"/>
                  <a:pt x="97335" y="354877"/>
                </a:cubicBezTo>
                <a:cubicBezTo>
                  <a:pt x="90127" y="356116"/>
                  <a:pt x="85985" y="361547"/>
                  <a:pt x="84748" y="368003"/>
                </a:cubicBezTo>
                <a:cubicBezTo>
                  <a:pt x="82973" y="377363"/>
                  <a:pt x="82220" y="386991"/>
                  <a:pt x="81574" y="396566"/>
                </a:cubicBezTo>
                <a:cubicBezTo>
                  <a:pt x="79853" y="421202"/>
                  <a:pt x="76733" y="445569"/>
                  <a:pt x="66512" y="468324"/>
                </a:cubicBezTo>
                <a:cubicBezTo>
                  <a:pt x="63295" y="475366"/>
                  <a:pt x="62624" y="482570"/>
                  <a:pt x="61942" y="489900"/>
                </a:cubicBezTo>
                <a:lnTo>
                  <a:pt x="61942" y="489900"/>
                </a:lnTo>
                <a:lnTo>
                  <a:pt x="61942" y="489900"/>
                </a:lnTo>
                <a:lnTo>
                  <a:pt x="61942" y="489901"/>
                </a:lnTo>
                <a:lnTo>
                  <a:pt x="61942" y="489901"/>
                </a:lnTo>
                <a:cubicBezTo>
                  <a:pt x="61837" y="491025"/>
                  <a:pt x="61732" y="492153"/>
                  <a:pt x="61618" y="493282"/>
                </a:cubicBezTo>
                <a:cubicBezTo>
                  <a:pt x="59950" y="510173"/>
                  <a:pt x="51451" y="523405"/>
                  <a:pt x="38326" y="533894"/>
                </a:cubicBezTo>
                <a:cubicBezTo>
                  <a:pt x="34023" y="537284"/>
                  <a:pt x="29235" y="539596"/>
                  <a:pt x="23533" y="538414"/>
                </a:cubicBezTo>
                <a:cubicBezTo>
                  <a:pt x="6374" y="534916"/>
                  <a:pt x="-5568" y="514584"/>
                  <a:pt x="2662" y="499254"/>
                </a:cubicBezTo>
                <a:cubicBezTo>
                  <a:pt x="23509" y="460378"/>
                  <a:pt x="28395" y="418116"/>
                  <a:pt x="33286" y="375811"/>
                </a:cubicBezTo>
                <a:lnTo>
                  <a:pt x="33287" y="375811"/>
                </a:lnTo>
                <a:lnTo>
                  <a:pt x="33287" y="375810"/>
                </a:lnTo>
                <a:lnTo>
                  <a:pt x="33287" y="375810"/>
                </a:lnTo>
                <a:lnTo>
                  <a:pt x="33287" y="375810"/>
                </a:lnTo>
                <a:cubicBezTo>
                  <a:pt x="34277" y="367247"/>
                  <a:pt x="35267" y="358682"/>
                  <a:pt x="36390" y="350144"/>
                </a:cubicBezTo>
                <a:cubicBezTo>
                  <a:pt x="37434" y="342137"/>
                  <a:pt x="38263" y="334095"/>
                  <a:pt x="39091" y="326059"/>
                </a:cubicBezTo>
                <a:cubicBezTo>
                  <a:pt x="40566" y="311743"/>
                  <a:pt x="42040" y="297445"/>
                  <a:pt x="44727" y="283389"/>
                </a:cubicBezTo>
                <a:cubicBezTo>
                  <a:pt x="47793" y="267414"/>
                  <a:pt x="48654" y="251653"/>
                  <a:pt x="48761" y="235570"/>
                </a:cubicBezTo>
                <a:cubicBezTo>
                  <a:pt x="49084" y="195979"/>
                  <a:pt x="51021" y="156550"/>
                  <a:pt x="59627" y="117659"/>
                </a:cubicBezTo>
                <a:cubicBezTo>
                  <a:pt x="59997" y="115959"/>
                  <a:pt x="58919" y="113929"/>
                  <a:pt x="57842" y="111900"/>
                </a:cubicBezTo>
                <a:cubicBezTo>
                  <a:pt x="57351" y="110976"/>
                  <a:pt x="56861" y="110052"/>
                  <a:pt x="56507" y="109160"/>
                </a:cubicBezTo>
                <a:lnTo>
                  <a:pt x="56629" y="109080"/>
                </a:lnTo>
                <a:cubicBezTo>
                  <a:pt x="57432" y="103678"/>
                  <a:pt x="58247" y="98277"/>
                  <a:pt x="59063" y="92875"/>
                </a:cubicBezTo>
                <a:cubicBezTo>
                  <a:pt x="59883" y="87443"/>
                  <a:pt x="60703" y="82010"/>
                  <a:pt x="61510" y="76577"/>
                </a:cubicBezTo>
                <a:lnTo>
                  <a:pt x="61666" y="76570"/>
                </a:lnTo>
                <a:cubicBezTo>
                  <a:pt x="65899" y="74357"/>
                  <a:pt x="69401" y="73136"/>
                  <a:pt x="72431" y="72545"/>
                </a:cubicBezTo>
                <a:cubicBezTo>
                  <a:pt x="72567" y="71213"/>
                  <a:pt x="72677" y="69877"/>
                  <a:pt x="72767" y="68538"/>
                </a:cubicBezTo>
                <a:cubicBezTo>
                  <a:pt x="72678" y="69858"/>
                  <a:pt x="72569" y="71175"/>
                  <a:pt x="72433" y="72487"/>
                </a:cubicBezTo>
                <a:cubicBezTo>
                  <a:pt x="69421" y="73079"/>
                  <a:pt x="65871" y="74316"/>
                  <a:pt x="61513" y="76576"/>
                </a:cubicBezTo>
                <a:cubicBezTo>
                  <a:pt x="61836" y="60653"/>
                  <a:pt x="62159" y="44677"/>
                  <a:pt x="62374" y="28755"/>
                </a:cubicBezTo>
                <a:cubicBezTo>
                  <a:pt x="62482" y="21171"/>
                  <a:pt x="64042" y="14016"/>
                  <a:pt x="67646" y="7293"/>
                </a:cubicBezTo>
                <a:cubicBezTo>
                  <a:pt x="70443" y="2021"/>
                  <a:pt x="74531" y="-507"/>
                  <a:pt x="80448" y="84"/>
                </a:cubicBezTo>
                <a:cubicBezTo>
                  <a:pt x="86580" y="730"/>
                  <a:pt x="89969" y="4872"/>
                  <a:pt x="91260" y="10197"/>
                </a:cubicBezTo>
                <a:cubicBezTo>
                  <a:pt x="92766" y="16329"/>
                  <a:pt x="93681" y="22731"/>
                  <a:pt x="93788" y="29078"/>
                </a:cubicBezTo>
                <a:cubicBezTo>
                  <a:pt x="94062" y="46723"/>
                  <a:pt x="94108" y="64369"/>
                  <a:pt x="94154" y="82014"/>
                </a:cubicBezTo>
                <a:cubicBezTo>
                  <a:pt x="94172" y="88628"/>
                  <a:pt x="94189" y="95243"/>
                  <a:pt x="94219" y="101858"/>
                </a:cubicBezTo>
                <a:cubicBezTo>
                  <a:pt x="94165" y="101858"/>
                  <a:pt x="94124" y="101831"/>
                  <a:pt x="94084" y="101804"/>
                </a:cubicBezTo>
                <a:cubicBezTo>
                  <a:pt x="94044" y="101777"/>
                  <a:pt x="94003" y="101750"/>
                  <a:pt x="93950" y="101750"/>
                </a:cubicBezTo>
                <a:moveTo>
                  <a:pt x="78289" y="25907"/>
                </a:moveTo>
                <a:cubicBezTo>
                  <a:pt x="79237" y="28744"/>
                  <a:pt x="79981" y="31597"/>
                  <a:pt x="80571" y="34462"/>
                </a:cubicBezTo>
                <a:cubicBezTo>
                  <a:pt x="79983" y="31579"/>
                  <a:pt x="79242" y="28706"/>
                  <a:pt x="78296" y="25851"/>
                </a:cubicBezTo>
                <a:lnTo>
                  <a:pt x="78296" y="25797"/>
                </a:lnTo>
                <a:cubicBezTo>
                  <a:pt x="73817" y="36099"/>
                  <a:pt x="73508" y="47075"/>
                  <a:pt x="73199" y="58041"/>
                </a:cubicBezTo>
                <a:lnTo>
                  <a:pt x="73199" y="58041"/>
                </a:lnTo>
                <a:lnTo>
                  <a:pt x="73199" y="58041"/>
                </a:lnTo>
                <a:lnTo>
                  <a:pt x="73199" y="58041"/>
                </a:lnTo>
                <a:lnTo>
                  <a:pt x="73199" y="58041"/>
                </a:lnTo>
                <a:lnTo>
                  <a:pt x="73199" y="58041"/>
                </a:lnTo>
                <a:cubicBezTo>
                  <a:pt x="73135" y="60326"/>
                  <a:pt x="73071" y="62610"/>
                  <a:pt x="72969" y="64887"/>
                </a:cubicBezTo>
                <a:cubicBezTo>
                  <a:pt x="73070" y="62646"/>
                  <a:pt x="73135" y="60400"/>
                  <a:pt x="73201" y="58155"/>
                </a:cubicBezTo>
                <a:lnTo>
                  <a:pt x="73201" y="58155"/>
                </a:lnTo>
                <a:lnTo>
                  <a:pt x="73201" y="58151"/>
                </a:lnTo>
                <a:lnTo>
                  <a:pt x="73201" y="58150"/>
                </a:lnTo>
                <a:cubicBezTo>
                  <a:pt x="73523" y="47174"/>
                  <a:pt x="73844" y="36216"/>
                  <a:pt x="78289" y="25907"/>
                </a:cubicBezTo>
                <a:moveTo>
                  <a:pt x="127579" y="270344"/>
                </a:moveTo>
                <a:cubicBezTo>
                  <a:pt x="122478" y="276263"/>
                  <a:pt x="117374" y="282186"/>
                  <a:pt x="112504" y="288285"/>
                </a:cubicBezTo>
                <a:lnTo>
                  <a:pt x="112504" y="288230"/>
                </a:lnTo>
                <a:cubicBezTo>
                  <a:pt x="111805" y="289091"/>
                  <a:pt x="113042" y="291835"/>
                  <a:pt x="113849" y="293502"/>
                </a:cubicBezTo>
                <a:cubicBezTo>
                  <a:pt x="114171" y="294147"/>
                  <a:pt x="115678" y="294416"/>
                  <a:pt x="116646" y="294524"/>
                </a:cubicBezTo>
                <a:cubicBezTo>
                  <a:pt x="123585" y="295063"/>
                  <a:pt x="129179" y="291459"/>
                  <a:pt x="134021" y="287477"/>
                </a:cubicBezTo>
                <a:cubicBezTo>
                  <a:pt x="138605" y="283688"/>
                  <a:pt x="142818" y="279444"/>
                  <a:pt x="147032" y="275198"/>
                </a:cubicBezTo>
                <a:lnTo>
                  <a:pt x="147033" y="275198"/>
                </a:lnTo>
                <a:cubicBezTo>
                  <a:pt x="148784" y="273432"/>
                  <a:pt x="150536" y="271668"/>
                  <a:pt x="152315" y="269935"/>
                </a:cubicBezTo>
                <a:cubicBezTo>
                  <a:pt x="147940" y="263141"/>
                  <a:pt x="141288" y="263540"/>
                  <a:pt x="134675" y="263935"/>
                </a:cubicBezTo>
                <a:cubicBezTo>
                  <a:pt x="134131" y="263968"/>
                  <a:pt x="133587" y="264000"/>
                  <a:pt x="133045" y="264029"/>
                </a:cubicBezTo>
                <a:cubicBezTo>
                  <a:pt x="136121" y="258804"/>
                  <a:pt x="141218" y="257739"/>
                  <a:pt x="146351" y="256666"/>
                </a:cubicBezTo>
                <a:cubicBezTo>
                  <a:pt x="150465" y="255806"/>
                  <a:pt x="154601" y="254942"/>
                  <a:pt x="157737" y="251926"/>
                </a:cubicBezTo>
                <a:cubicBezTo>
                  <a:pt x="162523" y="247354"/>
                  <a:pt x="167203" y="249883"/>
                  <a:pt x="171130" y="254185"/>
                </a:cubicBezTo>
                <a:cubicBezTo>
                  <a:pt x="174508" y="257842"/>
                  <a:pt x="177446" y="262584"/>
                  <a:pt x="176949" y="266785"/>
                </a:cubicBezTo>
                <a:cubicBezTo>
                  <a:pt x="177475" y="262584"/>
                  <a:pt x="174527" y="257838"/>
                  <a:pt x="171136" y="254127"/>
                </a:cubicBezTo>
                <a:cubicBezTo>
                  <a:pt x="167209" y="249878"/>
                  <a:pt x="162530" y="247296"/>
                  <a:pt x="157742" y="251868"/>
                </a:cubicBezTo>
                <a:cubicBezTo>
                  <a:pt x="154616" y="254851"/>
                  <a:pt x="150495" y="255716"/>
                  <a:pt x="146394" y="256578"/>
                </a:cubicBezTo>
                <a:cubicBezTo>
                  <a:pt x="141249" y="257659"/>
                  <a:pt x="136135" y="258733"/>
                  <a:pt x="133052" y="263971"/>
                </a:cubicBezTo>
                <a:cubicBezTo>
                  <a:pt x="131239" y="266095"/>
                  <a:pt x="129414" y="268213"/>
                  <a:pt x="127591" y="270330"/>
                </a:cubicBezTo>
                <a:lnTo>
                  <a:pt x="127587" y="270335"/>
                </a:lnTo>
                <a:lnTo>
                  <a:pt x="127583" y="270339"/>
                </a:lnTo>
                <a:lnTo>
                  <a:pt x="127579" y="270344"/>
                </a:lnTo>
              </a:path>
            </a:pathLst>
          </a:custGeom>
          <a:solidFill>
            <a:srgbClr val="8AB82D"/>
          </a:solidFill>
        </p:spPr>
      </p:sp>
      <p:sp>
        <p:nvSpPr>
          <p:cNvPr id="89" name="Vector-3714&amp;1747"/>
          <p:cNvSpPr/>
          <p:nvPr>
            <p:custDataLst>
              <p:tags r:id="rId17"/>
            </p:custDataLst>
          </p:nvPr>
        </p:nvSpPr>
        <p:spPr>
          <a:xfrm rot="1020000">
            <a:off x="6904991" y="4389438"/>
            <a:ext cx="538480" cy="457835"/>
          </a:xfrm>
          <a:custGeom>
            <a:avLst/>
            <a:gdLst/>
            <a:ahLst/>
            <a:cxnLst/>
            <a:rect l="l" t="t" r="r" b="b"/>
            <a:pathLst>
              <a:path w="503182" h="427356">
                <a:moveTo>
                  <a:pt x="438231" y="20920"/>
                </a:moveTo>
                <a:cubicBezTo>
                  <a:pt x="431508" y="17962"/>
                  <a:pt x="424030" y="15487"/>
                  <a:pt x="416768" y="15003"/>
                </a:cubicBezTo>
                <a:cubicBezTo>
                  <a:pt x="381536" y="12583"/>
                  <a:pt x="348186" y="19037"/>
                  <a:pt x="319783" y="41146"/>
                </a:cubicBezTo>
                <a:cubicBezTo>
                  <a:pt x="307734" y="50505"/>
                  <a:pt x="303700" y="53625"/>
                  <a:pt x="294394" y="38887"/>
                </a:cubicBezTo>
                <a:cubicBezTo>
                  <a:pt x="287132" y="27375"/>
                  <a:pt x="277019" y="20059"/>
                  <a:pt x="266315" y="13120"/>
                </a:cubicBezTo>
                <a:cubicBezTo>
                  <a:pt x="236300" y="-6406"/>
                  <a:pt x="196279" y="-4577"/>
                  <a:pt x="172180" y="21566"/>
                </a:cubicBezTo>
                <a:cubicBezTo>
                  <a:pt x="156850" y="38187"/>
                  <a:pt x="142326" y="38994"/>
                  <a:pt x="123822" y="32862"/>
                </a:cubicBezTo>
                <a:cubicBezTo>
                  <a:pt x="116722" y="30549"/>
                  <a:pt x="109406" y="28881"/>
                  <a:pt x="102091" y="27160"/>
                </a:cubicBezTo>
                <a:cubicBezTo>
                  <a:pt x="92731" y="24955"/>
                  <a:pt x="83425" y="22480"/>
                  <a:pt x="73904" y="21189"/>
                </a:cubicBezTo>
                <a:cubicBezTo>
                  <a:pt x="57982" y="18984"/>
                  <a:pt x="45018" y="24148"/>
                  <a:pt x="33668" y="36251"/>
                </a:cubicBezTo>
                <a:cubicBezTo>
                  <a:pt x="15218" y="55938"/>
                  <a:pt x="6396" y="80575"/>
                  <a:pt x="2362" y="105426"/>
                </a:cubicBezTo>
                <a:cubicBezTo>
                  <a:pt x="-1618" y="130385"/>
                  <a:pt x="-1081" y="156528"/>
                  <a:pt x="7956" y="181701"/>
                </a:cubicBezTo>
                <a:cubicBezTo>
                  <a:pt x="13712" y="197731"/>
                  <a:pt x="16617" y="214784"/>
                  <a:pt x="20382" y="231459"/>
                </a:cubicBezTo>
                <a:cubicBezTo>
                  <a:pt x="30495" y="276159"/>
                  <a:pt x="49268" y="316179"/>
                  <a:pt x="81596" y="349423"/>
                </a:cubicBezTo>
                <a:cubicBezTo>
                  <a:pt x="114248" y="383042"/>
                  <a:pt x="156528" y="397942"/>
                  <a:pt x="199668" y="411282"/>
                </a:cubicBezTo>
                <a:cubicBezTo>
                  <a:pt x="201873" y="411982"/>
                  <a:pt x="205262" y="408969"/>
                  <a:pt x="208114" y="407679"/>
                </a:cubicBezTo>
                <a:cubicBezTo>
                  <a:pt x="209727" y="396813"/>
                  <a:pt x="211394" y="385947"/>
                  <a:pt x="213008" y="375081"/>
                </a:cubicBezTo>
                <a:cubicBezTo>
                  <a:pt x="213277" y="359159"/>
                  <a:pt x="213653" y="343183"/>
                  <a:pt x="213868" y="327260"/>
                </a:cubicBezTo>
                <a:cubicBezTo>
                  <a:pt x="213976" y="319676"/>
                  <a:pt x="215537" y="312575"/>
                  <a:pt x="219140" y="305798"/>
                </a:cubicBezTo>
                <a:cubicBezTo>
                  <a:pt x="221938" y="300580"/>
                  <a:pt x="226026" y="297998"/>
                  <a:pt x="231943" y="298590"/>
                </a:cubicBezTo>
                <a:cubicBezTo>
                  <a:pt x="238129" y="299182"/>
                  <a:pt x="241464" y="303378"/>
                  <a:pt x="242754" y="308703"/>
                </a:cubicBezTo>
                <a:cubicBezTo>
                  <a:pt x="244260" y="314834"/>
                  <a:pt x="245175" y="321290"/>
                  <a:pt x="245283" y="327584"/>
                </a:cubicBezTo>
                <a:cubicBezTo>
                  <a:pt x="245660" y="351843"/>
                  <a:pt x="245605" y="376103"/>
                  <a:pt x="245713" y="400362"/>
                </a:cubicBezTo>
                <a:cubicBezTo>
                  <a:pt x="246466" y="400632"/>
                  <a:pt x="247273" y="400846"/>
                  <a:pt x="248187" y="400954"/>
                </a:cubicBezTo>
                <a:cubicBezTo>
                  <a:pt x="256633" y="426505"/>
                  <a:pt x="261850" y="430002"/>
                  <a:pt x="286487" y="425914"/>
                </a:cubicBezTo>
                <a:cubicBezTo>
                  <a:pt x="290683" y="425214"/>
                  <a:pt x="294824" y="423923"/>
                  <a:pt x="298751" y="422256"/>
                </a:cubicBezTo>
                <a:cubicBezTo>
                  <a:pt x="325431" y="411229"/>
                  <a:pt x="352166" y="400148"/>
                  <a:pt x="378738" y="388851"/>
                </a:cubicBezTo>
                <a:cubicBezTo>
                  <a:pt x="395844" y="381589"/>
                  <a:pt x="409992" y="371047"/>
                  <a:pt x="420319" y="354801"/>
                </a:cubicBezTo>
                <a:cubicBezTo>
                  <a:pt x="428871" y="341300"/>
                  <a:pt x="438715" y="328390"/>
                  <a:pt x="449473" y="316610"/>
                </a:cubicBezTo>
                <a:cubicBezTo>
                  <a:pt x="466311" y="298106"/>
                  <a:pt x="478790" y="277020"/>
                  <a:pt x="489226" y="254643"/>
                </a:cubicBezTo>
                <a:cubicBezTo>
                  <a:pt x="492345" y="247919"/>
                  <a:pt x="495035" y="240711"/>
                  <a:pt x="496165" y="233396"/>
                </a:cubicBezTo>
                <a:cubicBezTo>
                  <a:pt x="502619" y="191169"/>
                  <a:pt x="501921" y="148513"/>
                  <a:pt x="503157" y="106018"/>
                </a:cubicBezTo>
                <a:cubicBezTo>
                  <a:pt x="503427" y="97303"/>
                  <a:pt x="501490" y="89073"/>
                  <a:pt x="497832" y="81112"/>
                </a:cubicBezTo>
                <a:cubicBezTo>
                  <a:pt x="485299" y="53625"/>
                  <a:pt x="465826" y="33077"/>
                  <a:pt x="438123" y="20866"/>
                </a:cubicBezTo>
                <a:lnTo>
                  <a:pt x="438231" y="20920"/>
                </a:lnTo>
                <a:moveTo>
                  <a:pt x="74066" y="109192"/>
                </a:moveTo>
                <a:cubicBezTo>
                  <a:pt x="68902" y="108869"/>
                  <a:pt x="67180" y="104996"/>
                  <a:pt x="67503" y="100531"/>
                </a:cubicBezTo>
                <a:cubicBezTo>
                  <a:pt x="67880" y="95421"/>
                  <a:pt x="71699" y="93592"/>
                  <a:pt x="76164" y="93861"/>
                </a:cubicBezTo>
                <a:cubicBezTo>
                  <a:pt x="81327" y="94184"/>
                  <a:pt x="82726" y="98056"/>
                  <a:pt x="82834" y="102521"/>
                </a:cubicBezTo>
                <a:cubicBezTo>
                  <a:pt x="82027" y="107578"/>
                  <a:pt x="78584" y="109460"/>
                  <a:pt x="74066" y="109192"/>
                </a:cubicBezTo>
                <a:moveTo>
                  <a:pt x="352435" y="183692"/>
                </a:moveTo>
                <a:cubicBezTo>
                  <a:pt x="332586" y="158518"/>
                  <a:pt x="335114" y="135818"/>
                  <a:pt x="354425" y="109084"/>
                </a:cubicBezTo>
                <a:cubicBezTo>
                  <a:pt x="355124" y="136301"/>
                  <a:pt x="360289" y="159001"/>
                  <a:pt x="352435" y="183692"/>
                </a:cubicBezTo>
              </a:path>
            </a:pathLst>
          </a:custGeom>
          <a:solidFill>
            <a:schemeClr val="accent2">
              <a:lumMod val="60000"/>
              <a:lumOff val="40000"/>
            </a:schemeClr>
          </a:solidFill>
        </p:spPr>
      </p:sp>
      <p:sp>
        <p:nvSpPr>
          <p:cNvPr id="93" name="Vector-3713&amp;3328"/>
          <p:cNvSpPr/>
          <p:nvPr>
            <p:custDataLst>
              <p:tags r:id="rId18"/>
            </p:custDataLst>
          </p:nvPr>
        </p:nvSpPr>
        <p:spPr>
          <a:xfrm>
            <a:off x="8460106" y="2078038"/>
            <a:ext cx="2613025" cy="3072130"/>
          </a:xfrm>
          <a:custGeom>
            <a:avLst/>
            <a:gdLst/>
            <a:ahLst/>
            <a:cxnLst/>
            <a:rect l="l" t="t" r="r" b="b"/>
            <a:pathLst>
              <a:path w="2441627" h="2870200">
                <a:moveTo>
                  <a:pt x="2402637" y="2420836"/>
                </a:moveTo>
                <a:cubicBezTo>
                  <a:pt x="2400757" y="2593238"/>
                  <a:pt x="2318791" y="2783218"/>
                  <a:pt x="2120925" y="2820873"/>
                </a:cubicBezTo>
                <a:cubicBezTo>
                  <a:pt x="1963966" y="2850464"/>
                  <a:pt x="1800339" y="2825356"/>
                  <a:pt x="1644396" y="2843860"/>
                </a:cubicBezTo>
                <a:cubicBezTo>
                  <a:pt x="1567510" y="2853106"/>
                  <a:pt x="1494828" y="2871330"/>
                  <a:pt x="1416355" y="2870149"/>
                </a:cubicBezTo>
                <a:cubicBezTo>
                  <a:pt x="1299718" y="2867101"/>
                  <a:pt x="1177723" y="2858122"/>
                  <a:pt x="1065154" y="2848483"/>
                </a:cubicBezTo>
                <a:cubicBezTo>
                  <a:pt x="948233" y="2832621"/>
                  <a:pt x="833633" y="2820733"/>
                  <a:pt x="716131" y="2824302"/>
                </a:cubicBezTo>
                <a:cubicBezTo>
                  <a:pt x="613716" y="2824836"/>
                  <a:pt x="518119" y="2785720"/>
                  <a:pt x="416286" y="2776614"/>
                </a:cubicBezTo>
                <a:cubicBezTo>
                  <a:pt x="68423" y="2775026"/>
                  <a:pt x="72050" y="2549449"/>
                  <a:pt x="54062" y="2298700"/>
                </a:cubicBezTo>
                <a:cubicBezTo>
                  <a:pt x="42892" y="2187194"/>
                  <a:pt x="48287" y="2143633"/>
                  <a:pt x="31750" y="2032000"/>
                </a:cubicBezTo>
                <a:cubicBezTo>
                  <a:pt x="13907" y="1927631"/>
                  <a:pt x="-2" y="1784350"/>
                  <a:pt x="26830" y="1663700"/>
                </a:cubicBezTo>
                <a:cubicBezTo>
                  <a:pt x="2" y="1543050"/>
                  <a:pt x="12703" y="1419403"/>
                  <a:pt x="31750" y="1250950"/>
                </a:cubicBezTo>
                <a:cubicBezTo>
                  <a:pt x="50797" y="1082498"/>
                  <a:pt x="44923" y="890914"/>
                  <a:pt x="54062" y="742950"/>
                </a:cubicBezTo>
                <a:cubicBezTo>
                  <a:pt x="52466" y="558921"/>
                  <a:pt x="90908" y="415136"/>
                  <a:pt x="127464" y="234805"/>
                </a:cubicBezTo>
                <a:cubicBezTo>
                  <a:pt x="148643" y="143782"/>
                  <a:pt x="236696" y="100053"/>
                  <a:pt x="332584" y="81953"/>
                </a:cubicBezTo>
                <a:cubicBezTo>
                  <a:pt x="444572" y="56324"/>
                  <a:pt x="560769" y="35451"/>
                  <a:pt x="677544" y="36508"/>
                </a:cubicBezTo>
                <a:cubicBezTo>
                  <a:pt x="769950" y="37697"/>
                  <a:pt x="861920" y="48662"/>
                  <a:pt x="954325" y="42849"/>
                </a:cubicBezTo>
                <a:cubicBezTo>
                  <a:pt x="1067185" y="37961"/>
                  <a:pt x="1177143" y="32280"/>
                  <a:pt x="1286523" y="12331"/>
                </a:cubicBezTo>
                <a:cubicBezTo>
                  <a:pt x="1399527" y="-7749"/>
                  <a:pt x="1516151" y="-1672"/>
                  <a:pt x="1628724" y="18805"/>
                </a:cubicBezTo>
                <a:cubicBezTo>
                  <a:pt x="1802651" y="56060"/>
                  <a:pt x="1981949" y="55003"/>
                  <a:pt x="2158060" y="79972"/>
                </a:cubicBezTo>
                <a:cubicBezTo>
                  <a:pt x="2259902" y="90144"/>
                  <a:pt x="2343163" y="138894"/>
                  <a:pt x="2357819" y="237448"/>
                </a:cubicBezTo>
                <a:cubicBezTo>
                  <a:pt x="2374925" y="354366"/>
                  <a:pt x="2399449" y="471019"/>
                  <a:pt x="2407717" y="588465"/>
                </a:cubicBezTo>
                <a:cubicBezTo>
                  <a:pt x="2413229" y="684378"/>
                  <a:pt x="2399881" y="780421"/>
                  <a:pt x="2408301" y="875805"/>
                </a:cubicBezTo>
                <a:cubicBezTo>
                  <a:pt x="2411489" y="919665"/>
                  <a:pt x="2416277" y="963394"/>
                  <a:pt x="2418448" y="1007387"/>
                </a:cubicBezTo>
                <a:cubicBezTo>
                  <a:pt x="2421928" y="1079519"/>
                  <a:pt x="2408301" y="1123950"/>
                  <a:pt x="2418448" y="1250950"/>
                </a:cubicBezTo>
                <a:cubicBezTo>
                  <a:pt x="2428608" y="1377950"/>
                  <a:pt x="2448331" y="1442644"/>
                  <a:pt x="2439187" y="1543050"/>
                </a:cubicBezTo>
                <a:cubicBezTo>
                  <a:pt x="2424113" y="1680705"/>
                  <a:pt x="2449208" y="1793710"/>
                  <a:pt x="2439187" y="1932292"/>
                </a:cubicBezTo>
                <a:cubicBezTo>
                  <a:pt x="2421496" y="2094522"/>
                  <a:pt x="2396109" y="2254771"/>
                  <a:pt x="2402929" y="2418067"/>
                </a:cubicBezTo>
                <a:lnTo>
                  <a:pt x="2402929" y="2420836"/>
                </a:lnTo>
                <a:lnTo>
                  <a:pt x="2402637" y="2420836"/>
                </a:lnTo>
              </a:path>
            </a:pathLst>
          </a:custGeom>
          <a:solidFill>
            <a:schemeClr val="accent1">
              <a:lumMod val="60000"/>
              <a:lumOff val="40000"/>
            </a:schemeClr>
          </a:solidFill>
        </p:spPr>
      </p:sp>
      <p:sp>
        <p:nvSpPr>
          <p:cNvPr id="94" name="Vector-3713&amp;3329"/>
          <p:cNvSpPr/>
          <p:nvPr>
            <p:custDataLst>
              <p:tags r:id="rId19"/>
            </p:custDataLst>
          </p:nvPr>
        </p:nvSpPr>
        <p:spPr>
          <a:xfrm>
            <a:off x="8652511" y="2466658"/>
            <a:ext cx="2195195" cy="2322195"/>
          </a:xfrm>
          <a:custGeom>
            <a:avLst/>
            <a:gdLst/>
            <a:ahLst/>
            <a:cxnLst/>
            <a:rect l="l" t="t" r="r" b="b"/>
            <a:pathLst>
              <a:path w="2051164" h="2169232">
                <a:moveTo>
                  <a:pt x="2040992" y="1133102"/>
                </a:moveTo>
                <a:cubicBezTo>
                  <a:pt x="2040992" y="1241356"/>
                  <a:pt x="2040598" y="1349616"/>
                  <a:pt x="2041182" y="1457871"/>
                </a:cubicBezTo>
                <a:cubicBezTo>
                  <a:pt x="2041779" y="1557680"/>
                  <a:pt x="2044129" y="1657287"/>
                  <a:pt x="2044129" y="1757096"/>
                </a:cubicBezTo>
                <a:cubicBezTo>
                  <a:pt x="2044129" y="1818589"/>
                  <a:pt x="2042363" y="1880286"/>
                  <a:pt x="2032343" y="1941182"/>
                </a:cubicBezTo>
                <a:cubicBezTo>
                  <a:pt x="2028215" y="1966138"/>
                  <a:pt x="2021929" y="1991093"/>
                  <a:pt x="2014080" y="2015058"/>
                </a:cubicBezTo>
                <a:cubicBezTo>
                  <a:pt x="1995602" y="2070659"/>
                  <a:pt x="1957692" y="2108581"/>
                  <a:pt x="1904441" y="2131568"/>
                </a:cubicBezTo>
                <a:cubicBezTo>
                  <a:pt x="1874190" y="2144535"/>
                  <a:pt x="1842364" y="2152587"/>
                  <a:pt x="1809941" y="2157108"/>
                </a:cubicBezTo>
                <a:cubicBezTo>
                  <a:pt x="1748244" y="2165756"/>
                  <a:pt x="1685963" y="2170074"/>
                  <a:pt x="1623492" y="2169097"/>
                </a:cubicBezTo>
                <a:cubicBezTo>
                  <a:pt x="1511503" y="2167331"/>
                  <a:pt x="1399515" y="2165160"/>
                  <a:pt x="1287526" y="2162607"/>
                </a:cubicBezTo>
                <a:cubicBezTo>
                  <a:pt x="1212472" y="2161045"/>
                  <a:pt x="1137615" y="2158289"/>
                  <a:pt x="1062563" y="2156524"/>
                </a:cubicBezTo>
                <a:cubicBezTo>
                  <a:pt x="959024" y="2154161"/>
                  <a:pt x="855483" y="2152193"/>
                  <a:pt x="751943" y="2149843"/>
                </a:cubicBezTo>
                <a:cubicBezTo>
                  <a:pt x="661172" y="2147875"/>
                  <a:pt x="570207" y="2146694"/>
                  <a:pt x="479436" y="2143354"/>
                </a:cubicBezTo>
                <a:cubicBezTo>
                  <a:pt x="411851" y="2140801"/>
                  <a:pt x="344461" y="2136673"/>
                  <a:pt x="277072" y="2130781"/>
                </a:cubicBezTo>
                <a:cubicBezTo>
                  <a:pt x="239349" y="2127441"/>
                  <a:pt x="202020" y="2119579"/>
                  <a:pt x="165868" y="2107209"/>
                </a:cubicBezTo>
                <a:cubicBezTo>
                  <a:pt x="100051" y="2084616"/>
                  <a:pt x="56238" y="2040407"/>
                  <a:pt x="36001" y="1974190"/>
                </a:cubicBezTo>
                <a:cubicBezTo>
                  <a:pt x="26964" y="1944916"/>
                  <a:pt x="20480" y="1914665"/>
                  <a:pt x="16551" y="1884210"/>
                </a:cubicBezTo>
                <a:cubicBezTo>
                  <a:pt x="7120" y="1813674"/>
                  <a:pt x="3977" y="1742758"/>
                  <a:pt x="2994" y="1671625"/>
                </a:cubicBezTo>
                <a:cubicBezTo>
                  <a:pt x="1815" y="1582433"/>
                  <a:pt x="-346" y="1493431"/>
                  <a:pt x="47" y="1404226"/>
                </a:cubicBezTo>
                <a:cubicBezTo>
                  <a:pt x="1029" y="1250394"/>
                  <a:pt x="2798" y="1096557"/>
                  <a:pt x="5941" y="942720"/>
                </a:cubicBezTo>
                <a:cubicBezTo>
                  <a:pt x="7709" y="853719"/>
                  <a:pt x="11835" y="764521"/>
                  <a:pt x="16747" y="675716"/>
                </a:cubicBezTo>
                <a:cubicBezTo>
                  <a:pt x="21855" y="582588"/>
                  <a:pt x="28143" y="489461"/>
                  <a:pt x="36001" y="396334"/>
                </a:cubicBezTo>
                <a:cubicBezTo>
                  <a:pt x="40127" y="346823"/>
                  <a:pt x="46611" y="297115"/>
                  <a:pt x="59578" y="248980"/>
                </a:cubicBezTo>
                <a:cubicBezTo>
                  <a:pt x="62525" y="237781"/>
                  <a:pt x="65669" y="226386"/>
                  <a:pt x="69402" y="215383"/>
                </a:cubicBezTo>
                <a:cubicBezTo>
                  <a:pt x="94353" y="140331"/>
                  <a:pt x="143472" y="88660"/>
                  <a:pt x="217344" y="59975"/>
                </a:cubicBezTo>
                <a:cubicBezTo>
                  <a:pt x="262926" y="42292"/>
                  <a:pt x="310079" y="31683"/>
                  <a:pt x="358215" y="24807"/>
                </a:cubicBezTo>
                <a:cubicBezTo>
                  <a:pt x="450360" y="11643"/>
                  <a:pt x="543094" y="6731"/>
                  <a:pt x="636025" y="3588"/>
                </a:cubicBezTo>
                <a:cubicBezTo>
                  <a:pt x="728956" y="248"/>
                  <a:pt x="821887" y="1426"/>
                  <a:pt x="915013" y="3391"/>
                </a:cubicBezTo>
                <a:cubicBezTo>
                  <a:pt x="1001658" y="5159"/>
                  <a:pt x="1088301" y="4963"/>
                  <a:pt x="1174946" y="4570"/>
                </a:cubicBezTo>
                <a:cubicBezTo>
                  <a:pt x="1346073" y="3391"/>
                  <a:pt x="1517396" y="1426"/>
                  <a:pt x="1688516" y="51"/>
                </a:cubicBezTo>
                <a:cubicBezTo>
                  <a:pt x="1748841" y="-538"/>
                  <a:pt x="1808963" y="3981"/>
                  <a:pt x="1868488" y="13215"/>
                </a:cubicBezTo>
                <a:cubicBezTo>
                  <a:pt x="1890103" y="16555"/>
                  <a:pt x="1911515" y="23431"/>
                  <a:pt x="1932343" y="31094"/>
                </a:cubicBezTo>
                <a:cubicBezTo>
                  <a:pt x="1964563" y="43078"/>
                  <a:pt x="1987944" y="65869"/>
                  <a:pt x="2000910" y="97894"/>
                </a:cubicBezTo>
                <a:cubicBezTo>
                  <a:pt x="2008772" y="117344"/>
                  <a:pt x="2015058" y="137777"/>
                  <a:pt x="2019579" y="158407"/>
                </a:cubicBezTo>
                <a:cubicBezTo>
                  <a:pt x="2030387" y="206149"/>
                  <a:pt x="2034502" y="254874"/>
                  <a:pt x="2038045" y="303403"/>
                </a:cubicBezTo>
                <a:cubicBezTo>
                  <a:pt x="2049437" y="456847"/>
                  <a:pt x="2052587" y="610683"/>
                  <a:pt x="2050618" y="764718"/>
                </a:cubicBezTo>
                <a:cubicBezTo>
                  <a:pt x="2049437" y="855880"/>
                  <a:pt x="2046694" y="947240"/>
                  <a:pt x="2045119" y="1038402"/>
                </a:cubicBezTo>
                <a:cubicBezTo>
                  <a:pt x="2044522" y="1070230"/>
                  <a:pt x="2045119" y="1102059"/>
                  <a:pt x="2045119" y="1133886"/>
                </a:cubicBezTo>
                <a:cubicBezTo>
                  <a:pt x="2043544" y="1133102"/>
                  <a:pt x="2042363" y="1133102"/>
                  <a:pt x="2040992" y="1133102"/>
                </a:cubicBezTo>
              </a:path>
            </a:pathLst>
          </a:custGeom>
          <a:solidFill>
            <a:srgbClr val="FFFBF2"/>
          </a:solidFill>
        </p:spPr>
      </p:sp>
      <p:pic>
        <p:nvPicPr>
          <p:cNvPr id="95" name="@png2x_Mask group-3713&amp;3330" descr="preencoded.png"/>
          <p:cNvPicPr>
            <a:picLocks noChangeAspect="1"/>
          </p:cNvPicPr>
          <p:nvPr>
            <p:custDataLst>
              <p:tags r:id="rId20"/>
            </p:custDataLst>
          </p:nvPr>
        </p:nvPicPr>
        <p:blipFill>
          <a:blip r:embed="rId4">
            <a:alphaModFix amt="55000"/>
          </a:blip>
          <a:stretch>
            <a:fillRect/>
          </a:stretch>
        </p:blipFill>
        <p:spPr>
          <a:xfrm>
            <a:off x="8652511" y="2466658"/>
            <a:ext cx="2195195" cy="2322195"/>
          </a:xfrm>
          <a:prstGeom prst="rect">
            <a:avLst/>
          </a:prstGeom>
        </p:spPr>
      </p:pic>
      <p:sp>
        <p:nvSpPr>
          <p:cNvPr id="96" name="Union-3713&amp;3333"/>
          <p:cNvSpPr/>
          <p:nvPr>
            <p:custDataLst>
              <p:tags r:id="rId21"/>
            </p:custDataLst>
          </p:nvPr>
        </p:nvSpPr>
        <p:spPr>
          <a:xfrm>
            <a:off x="8724901" y="1905318"/>
            <a:ext cx="2151380" cy="382270"/>
          </a:xfrm>
          <a:custGeom>
            <a:avLst/>
            <a:gdLst/>
            <a:ahLst/>
            <a:cxnLst/>
            <a:rect l="l" t="t" r="r" b="b"/>
            <a:pathLst>
              <a:path w="2010563" h="356641">
                <a:moveTo>
                  <a:pt x="1009393" y="276672"/>
                </a:moveTo>
                <a:cubicBezTo>
                  <a:pt x="1008616" y="270591"/>
                  <a:pt x="1007829" y="264499"/>
                  <a:pt x="1007040" y="258402"/>
                </a:cubicBezTo>
                <a:cubicBezTo>
                  <a:pt x="1004439" y="238299"/>
                  <a:pt x="1001832" y="218133"/>
                  <a:pt x="999570" y="198083"/>
                </a:cubicBezTo>
                <a:cubicBezTo>
                  <a:pt x="995248" y="160754"/>
                  <a:pt x="998391" y="124014"/>
                  <a:pt x="1009983" y="88256"/>
                </a:cubicBezTo>
                <a:cubicBezTo>
                  <a:pt x="1018628" y="61340"/>
                  <a:pt x="1034150" y="38942"/>
                  <a:pt x="1056547" y="21456"/>
                </a:cubicBezTo>
                <a:cubicBezTo>
                  <a:pt x="1077570" y="5149"/>
                  <a:pt x="1101146" y="-2317"/>
                  <a:pt x="1127865" y="630"/>
                </a:cubicBezTo>
                <a:cubicBezTo>
                  <a:pt x="1167160" y="4756"/>
                  <a:pt x="1200757" y="48176"/>
                  <a:pt x="1194469" y="87274"/>
                </a:cubicBezTo>
                <a:cubicBezTo>
                  <a:pt x="1193094" y="95722"/>
                  <a:pt x="1186611" y="102402"/>
                  <a:pt x="1177966" y="104367"/>
                </a:cubicBezTo>
                <a:cubicBezTo>
                  <a:pt x="1168339" y="106528"/>
                  <a:pt x="1156943" y="102795"/>
                  <a:pt x="1153211" y="94543"/>
                </a:cubicBezTo>
                <a:cubicBezTo>
                  <a:pt x="1150838" y="89798"/>
                  <a:pt x="1149259" y="84656"/>
                  <a:pt x="1147666" y="79471"/>
                </a:cubicBezTo>
                <a:cubicBezTo>
                  <a:pt x="1146754" y="76497"/>
                  <a:pt x="1145836" y="73509"/>
                  <a:pt x="1144761" y="70574"/>
                </a:cubicBezTo>
                <a:cubicBezTo>
                  <a:pt x="1135921" y="46408"/>
                  <a:pt x="1120793" y="40317"/>
                  <a:pt x="1097609" y="51516"/>
                </a:cubicBezTo>
                <a:cubicBezTo>
                  <a:pt x="1080713" y="59768"/>
                  <a:pt x="1067942" y="72735"/>
                  <a:pt x="1061066" y="89828"/>
                </a:cubicBezTo>
                <a:cubicBezTo>
                  <a:pt x="1054975" y="105349"/>
                  <a:pt x="1049867" y="122049"/>
                  <a:pt x="1048098" y="138553"/>
                </a:cubicBezTo>
                <a:cubicBezTo>
                  <a:pt x="1043776" y="180009"/>
                  <a:pt x="1049278" y="221071"/>
                  <a:pt x="1055761" y="261937"/>
                </a:cubicBezTo>
                <a:cubicBezTo>
                  <a:pt x="1056977" y="269751"/>
                  <a:pt x="1061260" y="275415"/>
                  <a:pt x="1065766" y="281372"/>
                </a:cubicBezTo>
                <a:cubicBezTo>
                  <a:pt x="1066358" y="282156"/>
                  <a:pt x="1066955" y="282946"/>
                  <a:pt x="1067549" y="283745"/>
                </a:cubicBezTo>
                <a:cubicBezTo>
                  <a:pt x="1082481" y="303393"/>
                  <a:pt x="1080908" y="323040"/>
                  <a:pt x="1063226" y="336793"/>
                </a:cubicBezTo>
                <a:cubicBezTo>
                  <a:pt x="1040436" y="354672"/>
                  <a:pt x="1016466" y="352510"/>
                  <a:pt x="999962" y="335810"/>
                </a:cubicBezTo>
                <a:cubicBezTo>
                  <a:pt x="989747" y="325594"/>
                  <a:pt x="987979" y="311055"/>
                  <a:pt x="995248" y="297694"/>
                </a:cubicBezTo>
                <a:cubicBezTo>
                  <a:pt x="997994" y="292346"/>
                  <a:pt x="1001592" y="287424"/>
                  <a:pt x="1005336" y="282299"/>
                </a:cubicBezTo>
                <a:lnTo>
                  <a:pt x="1005336" y="282299"/>
                </a:lnTo>
                <a:cubicBezTo>
                  <a:pt x="1006681" y="280459"/>
                  <a:pt x="1008043" y="278594"/>
                  <a:pt x="1009393" y="276672"/>
                </a:cubicBezTo>
                <a:moveTo>
                  <a:pt x="68310" y="276870"/>
                </a:moveTo>
                <a:cubicBezTo>
                  <a:pt x="72635" y="278703"/>
                  <a:pt x="76495" y="280180"/>
                  <a:pt x="80012" y="281526"/>
                </a:cubicBezTo>
                <a:cubicBezTo>
                  <a:pt x="85923" y="283788"/>
                  <a:pt x="90866" y="285679"/>
                  <a:pt x="95423" y="288266"/>
                </a:cubicBezTo>
                <a:cubicBezTo>
                  <a:pt x="111927" y="297892"/>
                  <a:pt x="115267" y="316165"/>
                  <a:pt x="104264" y="332078"/>
                </a:cubicBezTo>
                <a:cubicBezTo>
                  <a:pt x="94441" y="346225"/>
                  <a:pt x="80295" y="352708"/>
                  <a:pt x="63595" y="353297"/>
                </a:cubicBezTo>
                <a:cubicBezTo>
                  <a:pt x="42965" y="354084"/>
                  <a:pt x="28623" y="341706"/>
                  <a:pt x="29016" y="320879"/>
                </a:cubicBezTo>
                <a:cubicBezTo>
                  <a:pt x="29212" y="307323"/>
                  <a:pt x="25086" y="296125"/>
                  <a:pt x="20175" y="284533"/>
                </a:cubicBezTo>
                <a:cubicBezTo>
                  <a:pt x="-3991" y="225395"/>
                  <a:pt x="-5563" y="164882"/>
                  <a:pt x="10744" y="103583"/>
                </a:cubicBezTo>
                <a:cubicBezTo>
                  <a:pt x="16049" y="83936"/>
                  <a:pt x="24693" y="65860"/>
                  <a:pt x="36875" y="49357"/>
                </a:cubicBezTo>
                <a:cubicBezTo>
                  <a:pt x="56129" y="23226"/>
                  <a:pt x="82063" y="7312"/>
                  <a:pt x="113695" y="2989"/>
                </a:cubicBezTo>
                <a:cubicBezTo>
                  <a:pt x="148863" y="-1726"/>
                  <a:pt x="178530" y="10652"/>
                  <a:pt x="200928" y="38354"/>
                </a:cubicBezTo>
                <a:cubicBezTo>
                  <a:pt x="220182" y="62127"/>
                  <a:pt x="227649" y="91009"/>
                  <a:pt x="232167" y="120676"/>
                </a:cubicBezTo>
                <a:cubicBezTo>
                  <a:pt x="234132" y="134233"/>
                  <a:pt x="226273" y="144449"/>
                  <a:pt x="214485" y="146807"/>
                </a:cubicBezTo>
                <a:cubicBezTo>
                  <a:pt x="202500" y="149164"/>
                  <a:pt x="192283" y="143270"/>
                  <a:pt x="187175" y="130499"/>
                </a:cubicBezTo>
                <a:cubicBezTo>
                  <a:pt x="185670" y="126737"/>
                  <a:pt x="184727" y="122816"/>
                  <a:pt x="183780" y="118887"/>
                </a:cubicBezTo>
                <a:lnTo>
                  <a:pt x="183780" y="118887"/>
                </a:lnTo>
                <a:cubicBezTo>
                  <a:pt x="183243" y="116660"/>
                  <a:pt x="182707" y="114431"/>
                  <a:pt x="182067" y="112227"/>
                </a:cubicBezTo>
                <a:cubicBezTo>
                  <a:pt x="181199" y="109457"/>
                  <a:pt x="180388" y="106642"/>
                  <a:pt x="179578" y="103819"/>
                </a:cubicBezTo>
                <a:lnTo>
                  <a:pt x="179578" y="103819"/>
                </a:lnTo>
                <a:cubicBezTo>
                  <a:pt x="177455" y="96431"/>
                  <a:pt x="175317" y="88991"/>
                  <a:pt x="172047" y="82167"/>
                </a:cubicBezTo>
                <a:cubicBezTo>
                  <a:pt x="156133" y="48178"/>
                  <a:pt x="119982" y="39926"/>
                  <a:pt x="89922" y="62913"/>
                </a:cubicBezTo>
                <a:cubicBezTo>
                  <a:pt x="74990" y="74308"/>
                  <a:pt x="65953" y="89633"/>
                  <a:pt x="60058" y="106923"/>
                </a:cubicBezTo>
                <a:cubicBezTo>
                  <a:pt x="40411" y="164685"/>
                  <a:pt x="43751" y="221270"/>
                  <a:pt x="68310" y="276870"/>
                </a:cubicBezTo>
                <a:moveTo>
                  <a:pt x="1918145" y="84441"/>
                </a:moveTo>
                <a:cubicBezTo>
                  <a:pt x="1923898" y="73704"/>
                  <a:pt x="1929829" y="62618"/>
                  <a:pt x="1942833" y="58983"/>
                </a:cubicBezTo>
                <a:cubicBezTo>
                  <a:pt x="1953438" y="65467"/>
                  <a:pt x="1956778" y="75487"/>
                  <a:pt x="1958556" y="85507"/>
                </a:cubicBezTo>
                <a:cubicBezTo>
                  <a:pt x="1959496" y="90571"/>
                  <a:pt x="1960283" y="95635"/>
                  <a:pt x="1961083" y="100683"/>
                </a:cubicBezTo>
                <a:cubicBezTo>
                  <a:pt x="1962099" y="107190"/>
                  <a:pt x="1963115" y="113669"/>
                  <a:pt x="1964449" y="120086"/>
                </a:cubicBezTo>
                <a:cubicBezTo>
                  <a:pt x="1967789" y="136393"/>
                  <a:pt x="1976819" y="144055"/>
                  <a:pt x="1989988" y="143073"/>
                </a:cubicBezTo>
                <a:cubicBezTo>
                  <a:pt x="2003146" y="141895"/>
                  <a:pt x="2011794" y="131874"/>
                  <a:pt x="2010423" y="115960"/>
                </a:cubicBezTo>
                <a:cubicBezTo>
                  <a:pt x="2008848" y="98278"/>
                  <a:pt x="2005901" y="80202"/>
                  <a:pt x="2001584" y="62913"/>
                </a:cubicBezTo>
                <a:cubicBezTo>
                  <a:pt x="1999018" y="52893"/>
                  <a:pt x="1993329" y="43266"/>
                  <a:pt x="1987232" y="34817"/>
                </a:cubicBezTo>
                <a:cubicBezTo>
                  <a:pt x="1967001" y="7311"/>
                  <a:pt x="1932813" y="2596"/>
                  <a:pt x="1906295" y="24404"/>
                </a:cubicBezTo>
                <a:cubicBezTo>
                  <a:pt x="1895881" y="33049"/>
                  <a:pt x="1886445" y="43855"/>
                  <a:pt x="1879968" y="55643"/>
                </a:cubicBezTo>
                <a:cubicBezTo>
                  <a:pt x="1870532" y="73129"/>
                  <a:pt x="1862277" y="91794"/>
                  <a:pt x="1856778" y="111048"/>
                </a:cubicBezTo>
                <a:cubicBezTo>
                  <a:pt x="1840865" y="166060"/>
                  <a:pt x="1838896" y="221858"/>
                  <a:pt x="1850885" y="277852"/>
                </a:cubicBezTo>
                <a:cubicBezTo>
                  <a:pt x="1853044" y="287480"/>
                  <a:pt x="1854225" y="296125"/>
                  <a:pt x="1848523" y="305162"/>
                </a:cubicBezTo>
                <a:cubicBezTo>
                  <a:pt x="1842440" y="314789"/>
                  <a:pt x="1842630" y="325201"/>
                  <a:pt x="1848129" y="335418"/>
                </a:cubicBezTo>
                <a:cubicBezTo>
                  <a:pt x="1855800" y="349957"/>
                  <a:pt x="1868373" y="356834"/>
                  <a:pt x="1884477" y="356638"/>
                </a:cubicBezTo>
                <a:cubicBezTo>
                  <a:pt x="1899412" y="356638"/>
                  <a:pt x="1910804" y="348974"/>
                  <a:pt x="1917878" y="336008"/>
                </a:cubicBezTo>
                <a:cubicBezTo>
                  <a:pt x="1919326" y="333461"/>
                  <a:pt x="1920138" y="330604"/>
                  <a:pt x="1920964" y="327716"/>
                </a:cubicBezTo>
                <a:cubicBezTo>
                  <a:pt x="1921599" y="325477"/>
                  <a:pt x="1922247" y="323220"/>
                  <a:pt x="1923186" y="321076"/>
                </a:cubicBezTo>
                <a:cubicBezTo>
                  <a:pt x="1928686" y="308502"/>
                  <a:pt x="1926133" y="296714"/>
                  <a:pt x="1915135" y="290034"/>
                </a:cubicBezTo>
                <a:cubicBezTo>
                  <a:pt x="1899221" y="280407"/>
                  <a:pt x="1896275" y="265868"/>
                  <a:pt x="1894307" y="249757"/>
                </a:cubicBezTo>
                <a:cubicBezTo>
                  <a:pt x="1890763" y="220090"/>
                  <a:pt x="1890967" y="190423"/>
                  <a:pt x="1894891" y="160952"/>
                </a:cubicBezTo>
                <a:cubicBezTo>
                  <a:pt x="1898434" y="134625"/>
                  <a:pt x="1904911" y="108887"/>
                  <a:pt x="1917687" y="85310"/>
                </a:cubicBezTo>
                <a:lnTo>
                  <a:pt x="1918145" y="84441"/>
                </a:lnTo>
              </a:path>
            </a:pathLst>
          </a:custGeom>
          <a:solidFill>
            <a:schemeClr val="accent1"/>
          </a:solidFill>
        </p:spPr>
      </p:sp>
      <p:sp>
        <p:nvSpPr>
          <p:cNvPr id="97" name="Union-3713&amp;3337"/>
          <p:cNvSpPr/>
          <p:nvPr>
            <p:custDataLst>
              <p:tags r:id="rId22"/>
            </p:custDataLst>
          </p:nvPr>
        </p:nvSpPr>
        <p:spPr>
          <a:xfrm>
            <a:off x="9120506" y="1901508"/>
            <a:ext cx="1214755" cy="387350"/>
          </a:xfrm>
          <a:custGeom>
            <a:avLst/>
            <a:gdLst/>
            <a:ahLst/>
            <a:cxnLst/>
            <a:rect l="l" t="t" r="r" b="b"/>
            <a:pathLst>
              <a:path w="1134859" h="362057">
                <a:moveTo>
                  <a:pt x="50363" y="231186"/>
                </a:moveTo>
                <a:cubicBezTo>
                  <a:pt x="49135" y="221751"/>
                  <a:pt x="47883" y="212123"/>
                  <a:pt x="46536" y="202119"/>
                </a:cubicBezTo>
                <a:cubicBezTo>
                  <a:pt x="47304" y="196303"/>
                  <a:pt x="48011" y="190378"/>
                  <a:pt x="48725" y="184394"/>
                </a:cubicBezTo>
                <a:cubicBezTo>
                  <a:pt x="50568" y="168953"/>
                  <a:pt x="52458" y="153111"/>
                  <a:pt x="55574" y="137677"/>
                </a:cubicBezTo>
                <a:cubicBezTo>
                  <a:pt x="59896" y="115672"/>
                  <a:pt x="67362" y="94453"/>
                  <a:pt x="81115" y="76574"/>
                </a:cubicBezTo>
                <a:cubicBezTo>
                  <a:pt x="88188" y="67536"/>
                  <a:pt x="96636" y="59088"/>
                  <a:pt x="106067" y="52605"/>
                </a:cubicBezTo>
                <a:cubicBezTo>
                  <a:pt x="117265" y="44942"/>
                  <a:pt x="132394" y="47300"/>
                  <a:pt x="140252" y="58302"/>
                </a:cubicBezTo>
                <a:cubicBezTo>
                  <a:pt x="146357" y="66717"/>
                  <a:pt x="150661" y="76517"/>
                  <a:pt x="154908" y="86191"/>
                </a:cubicBezTo>
                <a:cubicBezTo>
                  <a:pt x="155719" y="88036"/>
                  <a:pt x="156528" y="89877"/>
                  <a:pt x="157345" y="91702"/>
                </a:cubicBezTo>
                <a:cubicBezTo>
                  <a:pt x="159108" y="95581"/>
                  <a:pt x="160476" y="99658"/>
                  <a:pt x="161839" y="103719"/>
                </a:cubicBezTo>
                <a:cubicBezTo>
                  <a:pt x="163513" y="108709"/>
                  <a:pt x="165179" y="113677"/>
                  <a:pt x="167563" y="118226"/>
                </a:cubicBezTo>
                <a:cubicBezTo>
                  <a:pt x="172081" y="126871"/>
                  <a:pt x="183477" y="130997"/>
                  <a:pt x="191925" y="128835"/>
                </a:cubicBezTo>
                <a:cubicBezTo>
                  <a:pt x="202730" y="126085"/>
                  <a:pt x="210393" y="116851"/>
                  <a:pt x="208821" y="105259"/>
                </a:cubicBezTo>
                <a:cubicBezTo>
                  <a:pt x="204302" y="72055"/>
                  <a:pt x="194086" y="41209"/>
                  <a:pt x="167366" y="18615"/>
                </a:cubicBezTo>
                <a:cubicBezTo>
                  <a:pt x="146540" y="736"/>
                  <a:pt x="123160" y="-5158"/>
                  <a:pt x="96439" y="4862"/>
                </a:cubicBezTo>
                <a:cubicBezTo>
                  <a:pt x="81311" y="10560"/>
                  <a:pt x="68344" y="19401"/>
                  <a:pt x="57145" y="30796"/>
                </a:cubicBezTo>
                <a:cubicBezTo>
                  <a:pt x="38284" y="50050"/>
                  <a:pt x="25906" y="73234"/>
                  <a:pt x="17262" y="98579"/>
                </a:cubicBezTo>
                <a:cubicBezTo>
                  <a:pt x="-1403" y="153002"/>
                  <a:pt x="-2778" y="208799"/>
                  <a:pt x="6652" y="264794"/>
                </a:cubicBezTo>
                <a:lnTo>
                  <a:pt x="6757" y="265401"/>
                </a:lnTo>
                <a:cubicBezTo>
                  <a:pt x="9466" y="281064"/>
                  <a:pt x="11852" y="294857"/>
                  <a:pt x="3705" y="310375"/>
                </a:cubicBezTo>
                <a:cubicBezTo>
                  <a:pt x="-4547" y="325699"/>
                  <a:pt x="1741" y="342007"/>
                  <a:pt x="15101" y="352617"/>
                </a:cubicBezTo>
                <a:cubicBezTo>
                  <a:pt x="30229" y="364797"/>
                  <a:pt x="55377" y="365191"/>
                  <a:pt x="71488" y="353795"/>
                </a:cubicBezTo>
                <a:cubicBezTo>
                  <a:pt x="96833" y="335524"/>
                  <a:pt x="97618" y="306642"/>
                  <a:pt x="73256" y="287191"/>
                </a:cubicBezTo>
                <a:cubicBezTo>
                  <a:pt x="72470" y="286405"/>
                  <a:pt x="71488" y="286013"/>
                  <a:pt x="70505" y="285619"/>
                </a:cubicBezTo>
                <a:cubicBezTo>
                  <a:pt x="59503" y="280904"/>
                  <a:pt x="55770" y="271277"/>
                  <a:pt x="54198" y="260275"/>
                </a:cubicBezTo>
                <a:cubicBezTo>
                  <a:pt x="52895" y="250648"/>
                  <a:pt x="51642" y="241022"/>
                  <a:pt x="50363" y="231186"/>
                </a:cubicBezTo>
                <a:moveTo>
                  <a:pt x="993484" y="233206"/>
                </a:moveTo>
                <a:cubicBezTo>
                  <a:pt x="993125" y="228246"/>
                  <a:pt x="992742" y="222974"/>
                  <a:pt x="992360" y="217052"/>
                </a:cubicBezTo>
                <a:cubicBezTo>
                  <a:pt x="992910" y="211243"/>
                  <a:pt x="993366" y="205186"/>
                  <a:pt x="993832" y="198976"/>
                </a:cubicBezTo>
                <a:cubicBezTo>
                  <a:pt x="994865" y="185236"/>
                  <a:pt x="995954" y="170748"/>
                  <a:pt x="998254" y="156539"/>
                </a:cubicBezTo>
                <a:cubicBezTo>
                  <a:pt x="1001594" y="134535"/>
                  <a:pt x="1007096" y="112726"/>
                  <a:pt x="1018884" y="93472"/>
                </a:cubicBezTo>
                <a:cubicBezTo>
                  <a:pt x="1025957" y="81880"/>
                  <a:pt x="1034797" y="70878"/>
                  <a:pt x="1044818" y="61840"/>
                </a:cubicBezTo>
                <a:cubicBezTo>
                  <a:pt x="1058767" y="49462"/>
                  <a:pt x="1073109" y="53392"/>
                  <a:pt x="1080183" y="70288"/>
                </a:cubicBezTo>
                <a:cubicBezTo>
                  <a:pt x="1082487" y="75666"/>
                  <a:pt x="1083934" y="81411"/>
                  <a:pt x="1085378" y="87147"/>
                </a:cubicBezTo>
                <a:cubicBezTo>
                  <a:pt x="1086519" y="91680"/>
                  <a:pt x="1087660" y="96208"/>
                  <a:pt x="1089221" y="100545"/>
                </a:cubicBezTo>
                <a:cubicBezTo>
                  <a:pt x="1093739" y="112726"/>
                  <a:pt x="1106314" y="119603"/>
                  <a:pt x="1116726" y="116459"/>
                </a:cubicBezTo>
                <a:cubicBezTo>
                  <a:pt x="1128711" y="112923"/>
                  <a:pt x="1136374" y="102510"/>
                  <a:pt x="1134605" y="89739"/>
                </a:cubicBezTo>
                <a:cubicBezTo>
                  <a:pt x="1132051" y="70878"/>
                  <a:pt x="1127533" y="52213"/>
                  <a:pt x="1116334" y="36102"/>
                </a:cubicBezTo>
                <a:cubicBezTo>
                  <a:pt x="1097276" y="8400"/>
                  <a:pt x="1066430" y="-1031"/>
                  <a:pt x="1035388" y="12133"/>
                </a:cubicBezTo>
                <a:cubicBezTo>
                  <a:pt x="1016330" y="20188"/>
                  <a:pt x="1001594" y="33745"/>
                  <a:pt x="989609" y="50445"/>
                </a:cubicBezTo>
                <a:cubicBezTo>
                  <a:pt x="975070" y="70288"/>
                  <a:pt x="965641" y="92686"/>
                  <a:pt x="958764" y="116263"/>
                </a:cubicBezTo>
                <a:cubicBezTo>
                  <a:pt x="947565" y="155360"/>
                  <a:pt x="944617" y="195440"/>
                  <a:pt x="946189" y="235914"/>
                </a:cubicBezTo>
                <a:cubicBezTo>
                  <a:pt x="946779" y="251828"/>
                  <a:pt x="945993" y="265974"/>
                  <a:pt x="935580" y="280513"/>
                </a:cubicBezTo>
                <a:cubicBezTo>
                  <a:pt x="923202" y="297605"/>
                  <a:pt x="930669" y="318432"/>
                  <a:pt x="948940" y="329631"/>
                </a:cubicBezTo>
                <a:cubicBezTo>
                  <a:pt x="965051" y="339258"/>
                  <a:pt x="981358" y="338668"/>
                  <a:pt x="997273" y="329631"/>
                </a:cubicBezTo>
                <a:cubicBezTo>
                  <a:pt x="1018490" y="317646"/>
                  <a:pt x="1023403" y="294265"/>
                  <a:pt x="1006702" y="276191"/>
                </a:cubicBezTo>
                <a:cubicBezTo>
                  <a:pt x="998648" y="267546"/>
                  <a:pt x="995111" y="259098"/>
                  <a:pt x="994522" y="248291"/>
                </a:cubicBezTo>
                <a:cubicBezTo>
                  <a:pt x="994218" y="243345"/>
                  <a:pt x="993864" y="238449"/>
                  <a:pt x="993484" y="233206"/>
                </a:cubicBezTo>
              </a:path>
            </a:pathLst>
          </a:custGeom>
          <a:solidFill>
            <a:schemeClr val="accent1"/>
          </a:solidFill>
        </p:spPr>
      </p:sp>
      <p:sp>
        <p:nvSpPr>
          <p:cNvPr id="98" name="Union-3713&amp;3340"/>
          <p:cNvSpPr/>
          <p:nvPr>
            <p:custDataLst>
              <p:tags r:id="rId23"/>
            </p:custDataLst>
          </p:nvPr>
        </p:nvSpPr>
        <p:spPr>
          <a:xfrm>
            <a:off x="9457691" y="1901508"/>
            <a:ext cx="1151255" cy="374015"/>
          </a:xfrm>
          <a:custGeom>
            <a:avLst/>
            <a:gdLst/>
            <a:ahLst/>
            <a:cxnLst/>
            <a:rect l="l" t="t" r="r" b="b"/>
            <a:pathLst>
              <a:path w="1075897" h="349204">
                <a:moveTo>
                  <a:pt x="51854" y="206586"/>
                </a:moveTo>
                <a:cubicBezTo>
                  <a:pt x="51335" y="202350"/>
                  <a:pt x="50861" y="198472"/>
                  <a:pt x="50466" y="195092"/>
                </a:cubicBezTo>
                <a:cubicBezTo>
                  <a:pt x="50726" y="189193"/>
                  <a:pt x="50899" y="183957"/>
                  <a:pt x="51058" y="179172"/>
                </a:cubicBezTo>
                <a:cubicBezTo>
                  <a:pt x="51381" y="169455"/>
                  <a:pt x="51641" y="161601"/>
                  <a:pt x="52431" y="153834"/>
                </a:cubicBezTo>
                <a:cubicBezTo>
                  <a:pt x="53610" y="142243"/>
                  <a:pt x="55378" y="130650"/>
                  <a:pt x="57932" y="119255"/>
                </a:cubicBezTo>
                <a:cubicBezTo>
                  <a:pt x="61862" y="101573"/>
                  <a:pt x="67363" y="84283"/>
                  <a:pt x="77972" y="69351"/>
                </a:cubicBezTo>
                <a:cubicBezTo>
                  <a:pt x="98995" y="39881"/>
                  <a:pt x="128466" y="41059"/>
                  <a:pt x="146541" y="71905"/>
                </a:cubicBezTo>
                <a:cubicBezTo>
                  <a:pt x="148299" y="75151"/>
                  <a:pt x="149685" y="78489"/>
                  <a:pt x="151083" y="81857"/>
                </a:cubicBezTo>
                <a:cubicBezTo>
                  <a:pt x="151715" y="83382"/>
                  <a:pt x="152350" y="84913"/>
                  <a:pt x="153025" y="86444"/>
                </a:cubicBezTo>
                <a:cubicBezTo>
                  <a:pt x="153662" y="87975"/>
                  <a:pt x="154259" y="89568"/>
                  <a:pt x="154861" y="91177"/>
                </a:cubicBezTo>
                <a:cubicBezTo>
                  <a:pt x="156113" y="94522"/>
                  <a:pt x="157390" y="97931"/>
                  <a:pt x="159114" y="100983"/>
                </a:cubicBezTo>
                <a:cubicBezTo>
                  <a:pt x="164813" y="111200"/>
                  <a:pt x="175618" y="115326"/>
                  <a:pt x="186228" y="112182"/>
                </a:cubicBezTo>
                <a:cubicBezTo>
                  <a:pt x="197034" y="109039"/>
                  <a:pt x="205090" y="96268"/>
                  <a:pt x="201750" y="84480"/>
                </a:cubicBezTo>
                <a:cubicBezTo>
                  <a:pt x="198410" y="72298"/>
                  <a:pt x="194283" y="59921"/>
                  <a:pt x="187997" y="49115"/>
                </a:cubicBezTo>
                <a:cubicBezTo>
                  <a:pt x="153417" y="-11005"/>
                  <a:pt x="82884" y="-18471"/>
                  <a:pt x="39660" y="40863"/>
                </a:cubicBezTo>
                <a:cubicBezTo>
                  <a:pt x="26300" y="59135"/>
                  <a:pt x="18049" y="79961"/>
                  <a:pt x="13137" y="101769"/>
                </a:cubicBezTo>
                <a:cubicBezTo>
                  <a:pt x="1349" y="154226"/>
                  <a:pt x="760" y="206882"/>
                  <a:pt x="10583" y="259732"/>
                </a:cubicBezTo>
                <a:cubicBezTo>
                  <a:pt x="13137" y="272699"/>
                  <a:pt x="12941" y="283112"/>
                  <a:pt x="5475" y="295686"/>
                </a:cubicBezTo>
                <a:cubicBezTo>
                  <a:pt x="-8868" y="319655"/>
                  <a:pt x="6457" y="345982"/>
                  <a:pt x="34160" y="348930"/>
                </a:cubicBezTo>
                <a:cubicBezTo>
                  <a:pt x="39464" y="349322"/>
                  <a:pt x="44769" y="349322"/>
                  <a:pt x="50074" y="348733"/>
                </a:cubicBezTo>
                <a:cubicBezTo>
                  <a:pt x="76204" y="345393"/>
                  <a:pt x="91136" y="317495"/>
                  <a:pt x="79741" y="293722"/>
                </a:cubicBezTo>
                <a:cubicBezTo>
                  <a:pt x="77776" y="289988"/>
                  <a:pt x="75418" y="286255"/>
                  <a:pt x="72668" y="283112"/>
                </a:cubicBezTo>
                <a:cubicBezTo>
                  <a:pt x="62451" y="271520"/>
                  <a:pt x="57539" y="257964"/>
                  <a:pt x="55968" y="242639"/>
                </a:cubicBezTo>
                <a:cubicBezTo>
                  <a:pt x="54706" y="229884"/>
                  <a:pt x="53145" y="217129"/>
                  <a:pt x="51854" y="206586"/>
                </a:cubicBezTo>
                <a:moveTo>
                  <a:pt x="910814" y="155014"/>
                </a:moveTo>
                <a:cubicBezTo>
                  <a:pt x="909044" y="192344"/>
                  <a:pt x="913957" y="228887"/>
                  <a:pt x="923387" y="265038"/>
                </a:cubicBezTo>
                <a:cubicBezTo>
                  <a:pt x="922418" y="266530"/>
                  <a:pt x="921447" y="267937"/>
                  <a:pt x="920500" y="269312"/>
                </a:cubicBezTo>
                <a:cubicBezTo>
                  <a:pt x="918950" y="271560"/>
                  <a:pt x="917458" y="273724"/>
                  <a:pt x="916118" y="276041"/>
                </a:cubicBezTo>
                <a:cubicBezTo>
                  <a:pt x="904329" y="298634"/>
                  <a:pt x="909241" y="317496"/>
                  <a:pt x="931050" y="329677"/>
                </a:cubicBezTo>
                <a:cubicBezTo>
                  <a:pt x="938319" y="333606"/>
                  <a:pt x="946767" y="335965"/>
                  <a:pt x="955020" y="337143"/>
                </a:cubicBezTo>
                <a:cubicBezTo>
                  <a:pt x="975453" y="340089"/>
                  <a:pt x="992938" y="332231"/>
                  <a:pt x="998243" y="318085"/>
                </a:cubicBezTo>
                <a:cubicBezTo>
                  <a:pt x="1004726" y="300993"/>
                  <a:pt x="999225" y="286454"/>
                  <a:pt x="984882" y="276236"/>
                </a:cubicBezTo>
                <a:cubicBezTo>
                  <a:pt x="974470" y="268771"/>
                  <a:pt x="970933" y="258357"/>
                  <a:pt x="967986" y="246963"/>
                </a:cubicBezTo>
                <a:cubicBezTo>
                  <a:pt x="958359" y="208651"/>
                  <a:pt x="955412" y="169553"/>
                  <a:pt x="961895" y="130456"/>
                </a:cubicBezTo>
                <a:cubicBezTo>
                  <a:pt x="964254" y="116113"/>
                  <a:pt x="969362" y="101770"/>
                  <a:pt x="975256" y="88410"/>
                </a:cubicBezTo>
                <a:cubicBezTo>
                  <a:pt x="978988" y="80159"/>
                  <a:pt x="985669" y="72496"/>
                  <a:pt x="992544" y="66209"/>
                </a:cubicBezTo>
                <a:cubicBezTo>
                  <a:pt x="1003940" y="55993"/>
                  <a:pt x="1018087" y="59529"/>
                  <a:pt x="1023391" y="73479"/>
                </a:cubicBezTo>
                <a:cubicBezTo>
                  <a:pt x="1025352" y="78638"/>
                  <a:pt x="1026662" y="84014"/>
                  <a:pt x="1027976" y="89407"/>
                </a:cubicBezTo>
                <a:cubicBezTo>
                  <a:pt x="1029165" y="94283"/>
                  <a:pt x="1030356" y="99174"/>
                  <a:pt x="1032036" y="103932"/>
                </a:cubicBezTo>
                <a:cubicBezTo>
                  <a:pt x="1035966" y="115130"/>
                  <a:pt x="1046182" y="120632"/>
                  <a:pt x="1056988" y="118863"/>
                </a:cubicBezTo>
                <a:cubicBezTo>
                  <a:pt x="1067598" y="117095"/>
                  <a:pt x="1076635" y="108254"/>
                  <a:pt x="1075849" y="96859"/>
                </a:cubicBezTo>
                <a:cubicBezTo>
                  <a:pt x="1074867" y="83302"/>
                  <a:pt x="1073098" y="69353"/>
                  <a:pt x="1068187" y="56779"/>
                </a:cubicBezTo>
                <a:cubicBezTo>
                  <a:pt x="1049719" y="10018"/>
                  <a:pt x="1001189" y="-2163"/>
                  <a:pt x="962092" y="29272"/>
                </a:cubicBezTo>
                <a:cubicBezTo>
                  <a:pt x="944213" y="43615"/>
                  <a:pt x="932622" y="62673"/>
                  <a:pt x="924959" y="83695"/>
                </a:cubicBezTo>
                <a:cubicBezTo>
                  <a:pt x="916511" y="106682"/>
                  <a:pt x="911795" y="130456"/>
                  <a:pt x="910814" y="155014"/>
                </a:cubicBezTo>
              </a:path>
            </a:pathLst>
          </a:custGeom>
          <a:solidFill>
            <a:schemeClr val="accent1"/>
          </a:solidFill>
        </p:spPr>
      </p:sp>
      <p:sp>
        <p:nvSpPr>
          <p:cNvPr id="99" name="Vector-3714&amp;1746"/>
          <p:cNvSpPr/>
          <p:nvPr>
            <p:custDataLst>
              <p:tags r:id="rId24"/>
            </p:custDataLst>
          </p:nvPr>
        </p:nvSpPr>
        <p:spPr>
          <a:xfrm rot="3091800">
            <a:off x="10582275" y="4634548"/>
            <a:ext cx="176530" cy="153670"/>
          </a:xfrm>
          <a:custGeom>
            <a:avLst/>
            <a:gdLst/>
            <a:ahLst/>
            <a:cxnLst/>
            <a:rect l="l" t="t" r="r" b="b"/>
            <a:pathLst>
              <a:path w="165241" h="143208">
                <a:moveTo>
                  <a:pt x="150283" y="24122"/>
                </a:moveTo>
                <a:cubicBezTo>
                  <a:pt x="144118" y="16629"/>
                  <a:pt x="135588" y="11363"/>
                  <a:pt x="126025" y="8071"/>
                </a:cubicBezTo>
                <a:cubicBezTo>
                  <a:pt x="113929" y="672"/>
                  <a:pt x="98702" y="-2274"/>
                  <a:pt x="82674" y="1927"/>
                </a:cubicBezTo>
                <a:cubicBezTo>
                  <a:pt x="68613" y="5626"/>
                  <a:pt x="54551" y="9356"/>
                  <a:pt x="40490" y="13055"/>
                </a:cubicBezTo>
                <a:cubicBezTo>
                  <a:pt x="17432" y="19137"/>
                  <a:pt x="-361" y="40298"/>
                  <a:pt x="6" y="63090"/>
                </a:cubicBezTo>
                <a:cubicBezTo>
                  <a:pt x="605" y="100333"/>
                  <a:pt x="28395" y="134221"/>
                  <a:pt x="67814" y="141652"/>
                </a:cubicBezTo>
                <a:cubicBezTo>
                  <a:pt x="116262" y="150806"/>
                  <a:pt x="161378" y="118547"/>
                  <a:pt x="164977" y="72369"/>
                </a:cubicBezTo>
                <a:cubicBezTo>
                  <a:pt x="166409" y="54312"/>
                  <a:pt x="162077" y="38449"/>
                  <a:pt x="150283" y="24091"/>
                </a:cubicBezTo>
                <a:lnTo>
                  <a:pt x="150283" y="24122"/>
                </a:lnTo>
              </a:path>
            </a:pathLst>
          </a:custGeom>
          <a:solidFill>
            <a:srgbClr val="FFFBF2"/>
          </a:solidFill>
        </p:spPr>
      </p:sp>
      <p:sp>
        <p:nvSpPr>
          <p:cNvPr id="3" name="矩形 2"/>
          <p:cNvSpPr/>
          <p:nvPr>
            <p:custDataLst>
              <p:tags r:id="rId25"/>
            </p:custDataLst>
          </p:nvPr>
        </p:nvSpPr>
        <p:spPr>
          <a:xfrm>
            <a:off x="5241291" y="2446338"/>
            <a:ext cx="1990725" cy="414020"/>
          </a:xfrm>
          <a:prstGeom prst="rect">
            <a:avLst/>
          </a:prstGeom>
          <a:noFill/>
        </p:spPr>
        <p:txBody>
          <a:bodyPr wrap="square" lIns="0" tIns="0" rIns="0" bIns="0" rtlCol="0" anchor="ctr" anchorCtr="0">
            <a:noAutofit/>
          </a:bodyPr>
          <a:p>
            <a:pPr algn="ctr">
              <a:spcBef>
                <a:spcPct val="0"/>
              </a:spcBef>
              <a:spcAft>
                <a:spcPct val="0"/>
              </a:spcAft>
              <a:buClr>
                <a:schemeClr val="accent1"/>
              </a:buClr>
              <a:buSzPct val="70000"/>
            </a:pPr>
            <a:r>
              <a:rPr lang="zh-CN" altLang="en-US" b="1">
                <a:solidFill>
                  <a:schemeClr val="accent2"/>
                </a:solidFill>
                <a:latin typeface="微软雅黑" panose="020B0503020204020204" charset="-122"/>
                <a:ea typeface="微软雅黑" panose="020B0503020204020204" charset="-122"/>
                <a:cs typeface="+mn-ea"/>
              </a:rPr>
              <a:t>指导消费</a:t>
            </a:r>
            <a:endParaRPr lang="zh-CN" altLang="en-US" b="1">
              <a:solidFill>
                <a:schemeClr val="accent2"/>
              </a:solidFill>
              <a:latin typeface="微软雅黑" panose="020B0503020204020204" charset="-122"/>
              <a:ea typeface="微软雅黑" panose="020B0503020204020204" charset="-122"/>
              <a:cs typeface="+mn-ea"/>
            </a:endParaRPr>
          </a:p>
        </p:txBody>
      </p:sp>
      <p:sp>
        <p:nvSpPr>
          <p:cNvPr id="102" name="Vector-3714&amp;1732"/>
          <p:cNvSpPr/>
          <p:nvPr>
            <p:custDataLst>
              <p:tags r:id="rId26"/>
            </p:custDataLst>
          </p:nvPr>
        </p:nvSpPr>
        <p:spPr>
          <a:xfrm rot="3091800">
            <a:off x="10368915" y="4496753"/>
            <a:ext cx="672465" cy="672465"/>
          </a:xfrm>
          <a:custGeom>
            <a:avLst/>
            <a:gdLst/>
            <a:ahLst/>
            <a:cxnLst/>
            <a:rect l="l" t="t" r="r" b="b"/>
            <a:pathLst>
              <a:path w="627914" h="627914">
                <a:moveTo>
                  <a:pt x="604275" y="227782"/>
                </a:moveTo>
                <a:cubicBezTo>
                  <a:pt x="574876" y="213331"/>
                  <a:pt x="543505" y="205509"/>
                  <a:pt x="511609" y="203481"/>
                </a:cubicBezTo>
                <a:cubicBezTo>
                  <a:pt x="515616" y="196271"/>
                  <a:pt x="519328" y="188900"/>
                  <a:pt x="522745" y="181369"/>
                </a:cubicBezTo>
                <a:cubicBezTo>
                  <a:pt x="538480" y="146638"/>
                  <a:pt x="540155" y="105761"/>
                  <a:pt x="512102" y="76341"/>
                </a:cubicBezTo>
                <a:cubicBezTo>
                  <a:pt x="484904" y="47824"/>
                  <a:pt x="447718" y="47791"/>
                  <a:pt x="414180" y="64657"/>
                </a:cubicBezTo>
                <a:cubicBezTo>
                  <a:pt x="389445" y="77082"/>
                  <a:pt x="365827" y="92692"/>
                  <a:pt x="343983" y="110428"/>
                </a:cubicBezTo>
                <a:cubicBezTo>
                  <a:pt x="341125" y="81749"/>
                  <a:pt x="333275" y="54003"/>
                  <a:pt x="316226" y="32438"/>
                </a:cubicBezTo>
                <a:cubicBezTo>
                  <a:pt x="295399" y="6077"/>
                  <a:pt x="262551" y="-5189"/>
                  <a:pt x="229276" y="2246"/>
                </a:cubicBezTo>
                <a:cubicBezTo>
                  <a:pt x="200336" y="8716"/>
                  <a:pt x="176357" y="29605"/>
                  <a:pt x="160491" y="53392"/>
                </a:cubicBezTo>
                <a:cubicBezTo>
                  <a:pt x="144855" y="76856"/>
                  <a:pt x="138252" y="103861"/>
                  <a:pt x="136938" y="131413"/>
                </a:cubicBezTo>
                <a:cubicBezTo>
                  <a:pt x="117262" y="117831"/>
                  <a:pt x="94071" y="110363"/>
                  <a:pt x="69041" y="116865"/>
                </a:cubicBezTo>
                <a:cubicBezTo>
                  <a:pt x="41711" y="123946"/>
                  <a:pt x="21213" y="145866"/>
                  <a:pt x="14972" y="172678"/>
                </a:cubicBezTo>
                <a:cubicBezTo>
                  <a:pt x="5774" y="212140"/>
                  <a:pt x="21476" y="248028"/>
                  <a:pt x="45357" y="278252"/>
                </a:cubicBezTo>
                <a:cubicBezTo>
                  <a:pt x="-3850" y="316812"/>
                  <a:pt x="-17253" y="384566"/>
                  <a:pt x="26338" y="433846"/>
                </a:cubicBezTo>
                <a:cubicBezTo>
                  <a:pt x="42860" y="452547"/>
                  <a:pt x="66479" y="465710"/>
                  <a:pt x="90754" y="472051"/>
                </a:cubicBezTo>
                <a:cubicBezTo>
                  <a:pt x="100674" y="474659"/>
                  <a:pt x="111350" y="476364"/>
                  <a:pt x="121828" y="476815"/>
                </a:cubicBezTo>
                <a:cubicBezTo>
                  <a:pt x="118872" y="491524"/>
                  <a:pt x="117295" y="506524"/>
                  <a:pt x="118445" y="521040"/>
                </a:cubicBezTo>
                <a:cubicBezTo>
                  <a:pt x="120810" y="550943"/>
                  <a:pt x="131682" y="574182"/>
                  <a:pt x="152147" y="593494"/>
                </a:cubicBezTo>
                <a:cubicBezTo>
                  <a:pt x="177803" y="623524"/>
                  <a:pt x="225137" y="639296"/>
                  <a:pt x="261697" y="618343"/>
                </a:cubicBezTo>
                <a:cubicBezTo>
                  <a:pt x="297240" y="597968"/>
                  <a:pt x="304433" y="558603"/>
                  <a:pt x="312941" y="522714"/>
                </a:cubicBezTo>
                <a:cubicBezTo>
                  <a:pt x="313204" y="521556"/>
                  <a:pt x="313466" y="520365"/>
                  <a:pt x="313729" y="519205"/>
                </a:cubicBezTo>
                <a:cubicBezTo>
                  <a:pt x="345199" y="542317"/>
                  <a:pt x="383238" y="558989"/>
                  <a:pt x="420126" y="558667"/>
                </a:cubicBezTo>
                <a:cubicBezTo>
                  <a:pt x="464998" y="558281"/>
                  <a:pt x="495120" y="521073"/>
                  <a:pt x="496466" y="479229"/>
                </a:cubicBezTo>
                <a:cubicBezTo>
                  <a:pt x="497385" y="450680"/>
                  <a:pt x="487333" y="422998"/>
                  <a:pt x="471206" y="399566"/>
                </a:cubicBezTo>
                <a:cubicBezTo>
                  <a:pt x="526851" y="381251"/>
                  <a:pt x="577437" y="348614"/>
                  <a:pt x="614228" y="303745"/>
                </a:cubicBezTo>
                <a:cubicBezTo>
                  <a:pt x="632689" y="281245"/>
                  <a:pt x="635316" y="243007"/>
                  <a:pt x="604242" y="227750"/>
                </a:cubicBezTo>
                <a:lnTo>
                  <a:pt x="604275" y="227782"/>
                </a:lnTo>
                <a:moveTo>
                  <a:pt x="391417" y="195692"/>
                </a:moveTo>
                <a:cubicBezTo>
                  <a:pt x="395096" y="192376"/>
                  <a:pt x="398840" y="189093"/>
                  <a:pt x="402618" y="185906"/>
                </a:cubicBezTo>
                <a:cubicBezTo>
                  <a:pt x="403800" y="184909"/>
                  <a:pt x="414148" y="176765"/>
                  <a:pt x="413424" y="177216"/>
                </a:cubicBezTo>
                <a:cubicBezTo>
                  <a:pt x="413490" y="177152"/>
                  <a:pt x="413588" y="177119"/>
                  <a:pt x="413654" y="177056"/>
                </a:cubicBezTo>
                <a:cubicBezTo>
                  <a:pt x="401960" y="194051"/>
                  <a:pt x="391908" y="205670"/>
                  <a:pt x="374302" y="222825"/>
                </a:cubicBezTo>
                <a:cubicBezTo>
                  <a:pt x="369900" y="227106"/>
                  <a:pt x="365794" y="230969"/>
                  <a:pt x="361820" y="234542"/>
                </a:cubicBezTo>
                <a:cubicBezTo>
                  <a:pt x="357779" y="236409"/>
                  <a:pt x="353738" y="238308"/>
                  <a:pt x="349764" y="240271"/>
                </a:cubicBezTo>
                <a:cubicBezTo>
                  <a:pt x="354231" y="234446"/>
                  <a:pt x="358798" y="228909"/>
                  <a:pt x="363463" y="223727"/>
                </a:cubicBezTo>
                <a:cubicBezTo>
                  <a:pt x="372299" y="213910"/>
                  <a:pt x="381627" y="204544"/>
                  <a:pt x="391417" y="195692"/>
                </a:cubicBezTo>
                <a:moveTo>
                  <a:pt x="228947" y="145641"/>
                </a:moveTo>
                <a:cubicBezTo>
                  <a:pt x="228947" y="144225"/>
                  <a:pt x="229967" y="132122"/>
                  <a:pt x="229638" y="132766"/>
                </a:cubicBezTo>
                <a:cubicBezTo>
                  <a:pt x="230229" y="129257"/>
                  <a:pt x="230984" y="125749"/>
                  <a:pt x="231903" y="122273"/>
                </a:cubicBezTo>
                <a:cubicBezTo>
                  <a:pt x="232364" y="120502"/>
                  <a:pt x="237193" y="108851"/>
                  <a:pt x="235746" y="111072"/>
                </a:cubicBezTo>
                <a:cubicBezTo>
                  <a:pt x="237094" y="108593"/>
                  <a:pt x="238506" y="106179"/>
                  <a:pt x="240017" y="103829"/>
                </a:cubicBezTo>
                <a:cubicBezTo>
                  <a:pt x="239131" y="105471"/>
                  <a:pt x="241791" y="102381"/>
                  <a:pt x="244386" y="99452"/>
                </a:cubicBezTo>
                <a:cubicBezTo>
                  <a:pt x="245339" y="103733"/>
                  <a:pt x="246817" y="110202"/>
                  <a:pt x="246620" y="107853"/>
                </a:cubicBezTo>
                <a:cubicBezTo>
                  <a:pt x="247179" y="112423"/>
                  <a:pt x="247473" y="117026"/>
                  <a:pt x="247802" y="121597"/>
                </a:cubicBezTo>
                <a:cubicBezTo>
                  <a:pt x="248722" y="134568"/>
                  <a:pt x="248920" y="147571"/>
                  <a:pt x="248427" y="160543"/>
                </a:cubicBezTo>
                <a:cubicBezTo>
                  <a:pt x="247705" y="180500"/>
                  <a:pt x="244813" y="200777"/>
                  <a:pt x="240083" y="220701"/>
                </a:cubicBezTo>
                <a:cubicBezTo>
                  <a:pt x="236963" y="208792"/>
                  <a:pt x="234170" y="196850"/>
                  <a:pt x="231936" y="184812"/>
                </a:cubicBezTo>
                <a:cubicBezTo>
                  <a:pt x="231739" y="183750"/>
                  <a:pt x="230656" y="176670"/>
                  <a:pt x="230491" y="175865"/>
                </a:cubicBezTo>
                <a:cubicBezTo>
                  <a:pt x="229867" y="170457"/>
                  <a:pt x="229408" y="165017"/>
                  <a:pt x="229145" y="159578"/>
                </a:cubicBezTo>
                <a:cubicBezTo>
                  <a:pt x="228947" y="154943"/>
                  <a:pt x="228849" y="150308"/>
                  <a:pt x="228947" y="145705"/>
                </a:cubicBezTo>
                <a:lnTo>
                  <a:pt x="228947" y="145641"/>
                </a:lnTo>
                <a:moveTo>
                  <a:pt x="106948" y="370629"/>
                </a:moveTo>
                <a:cubicBezTo>
                  <a:pt x="105108" y="369471"/>
                  <a:pt x="102940" y="368183"/>
                  <a:pt x="102086" y="367797"/>
                </a:cubicBezTo>
                <a:cubicBezTo>
                  <a:pt x="102021" y="367701"/>
                  <a:pt x="101955" y="367636"/>
                  <a:pt x="101856" y="367508"/>
                </a:cubicBezTo>
                <a:cubicBezTo>
                  <a:pt x="101593" y="367185"/>
                  <a:pt x="101396" y="366960"/>
                  <a:pt x="101167" y="366734"/>
                </a:cubicBezTo>
                <a:cubicBezTo>
                  <a:pt x="102612" y="365062"/>
                  <a:pt x="104484" y="362679"/>
                  <a:pt x="104911" y="362165"/>
                </a:cubicBezTo>
                <a:cubicBezTo>
                  <a:pt x="99787" y="368569"/>
                  <a:pt x="105273" y="362165"/>
                  <a:pt x="108886" y="359815"/>
                </a:cubicBezTo>
                <a:cubicBezTo>
                  <a:pt x="109642" y="359300"/>
                  <a:pt x="110200" y="358913"/>
                  <a:pt x="110627" y="358592"/>
                </a:cubicBezTo>
                <a:cubicBezTo>
                  <a:pt x="110692" y="358592"/>
                  <a:pt x="110758" y="358592"/>
                  <a:pt x="110824" y="358559"/>
                </a:cubicBezTo>
                <a:cubicBezTo>
                  <a:pt x="113222" y="357948"/>
                  <a:pt x="115587" y="357271"/>
                  <a:pt x="117985" y="356596"/>
                </a:cubicBezTo>
                <a:cubicBezTo>
                  <a:pt x="114339" y="357722"/>
                  <a:pt x="124062" y="355534"/>
                  <a:pt x="127117" y="355534"/>
                </a:cubicBezTo>
                <a:cubicBezTo>
                  <a:pt x="127413" y="355534"/>
                  <a:pt x="139863" y="356982"/>
                  <a:pt x="138252" y="356467"/>
                </a:cubicBezTo>
                <a:cubicBezTo>
                  <a:pt x="139960" y="356822"/>
                  <a:pt x="141702" y="357143"/>
                  <a:pt x="143410" y="357561"/>
                </a:cubicBezTo>
                <a:cubicBezTo>
                  <a:pt x="144264" y="357980"/>
                  <a:pt x="145118" y="358431"/>
                  <a:pt x="145971" y="358849"/>
                </a:cubicBezTo>
                <a:cubicBezTo>
                  <a:pt x="143245" y="361552"/>
                  <a:pt x="140519" y="364225"/>
                  <a:pt x="137825" y="366960"/>
                </a:cubicBezTo>
                <a:cubicBezTo>
                  <a:pt x="135428" y="369406"/>
                  <a:pt x="132833" y="371627"/>
                  <a:pt x="130303" y="373977"/>
                </a:cubicBezTo>
                <a:cubicBezTo>
                  <a:pt x="129285" y="374235"/>
                  <a:pt x="128233" y="374524"/>
                  <a:pt x="127314" y="374782"/>
                </a:cubicBezTo>
                <a:cubicBezTo>
                  <a:pt x="126526" y="374782"/>
                  <a:pt x="125573" y="374782"/>
                  <a:pt x="124259" y="374782"/>
                </a:cubicBezTo>
                <a:cubicBezTo>
                  <a:pt x="122058" y="374782"/>
                  <a:pt x="120646" y="374717"/>
                  <a:pt x="119890" y="374717"/>
                </a:cubicBezTo>
                <a:cubicBezTo>
                  <a:pt x="117394" y="374202"/>
                  <a:pt x="114930" y="373656"/>
                  <a:pt x="112466" y="372947"/>
                </a:cubicBezTo>
                <a:cubicBezTo>
                  <a:pt x="111579" y="372689"/>
                  <a:pt x="108722" y="371403"/>
                  <a:pt x="106915" y="370629"/>
                </a:cubicBezTo>
                <a:lnTo>
                  <a:pt x="106948" y="370629"/>
                </a:lnTo>
              </a:path>
            </a:pathLst>
          </a:custGeom>
          <a:solidFill>
            <a:schemeClr val="accent1"/>
          </a:solidFill>
        </p:spPr>
      </p:sp>
      <p:sp>
        <p:nvSpPr>
          <p:cNvPr id="103" name="Vector-3714&amp;1733"/>
          <p:cNvSpPr/>
          <p:nvPr>
            <p:custDataLst>
              <p:tags r:id="rId27"/>
            </p:custDataLst>
          </p:nvPr>
        </p:nvSpPr>
        <p:spPr>
          <a:xfrm rot="3091800">
            <a:off x="10594975" y="4728528"/>
            <a:ext cx="176530" cy="153670"/>
          </a:xfrm>
          <a:custGeom>
            <a:avLst/>
            <a:gdLst/>
            <a:ahLst/>
            <a:cxnLst/>
            <a:rect l="l" t="t" r="r" b="b"/>
            <a:pathLst>
              <a:path w="165241" h="143208">
                <a:moveTo>
                  <a:pt x="150283" y="24122"/>
                </a:moveTo>
                <a:cubicBezTo>
                  <a:pt x="144118" y="16629"/>
                  <a:pt x="135588" y="11363"/>
                  <a:pt x="126025" y="8071"/>
                </a:cubicBezTo>
                <a:cubicBezTo>
                  <a:pt x="113929" y="672"/>
                  <a:pt x="98702" y="-2274"/>
                  <a:pt x="82674" y="1927"/>
                </a:cubicBezTo>
                <a:cubicBezTo>
                  <a:pt x="68613" y="5626"/>
                  <a:pt x="54551" y="9356"/>
                  <a:pt x="40490" y="13055"/>
                </a:cubicBezTo>
                <a:cubicBezTo>
                  <a:pt x="17432" y="19137"/>
                  <a:pt x="-361" y="40298"/>
                  <a:pt x="6" y="63090"/>
                </a:cubicBezTo>
                <a:cubicBezTo>
                  <a:pt x="605" y="100333"/>
                  <a:pt x="28395" y="134221"/>
                  <a:pt x="67814" y="141652"/>
                </a:cubicBezTo>
                <a:cubicBezTo>
                  <a:pt x="116262" y="150806"/>
                  <a:pt x="161378" y="118547"/>
                  <a:pt x="164977" y="72369"/>
                </a:cubicBezTo>
                <a:cubicBezTo>
                  <a:pt x="166409" y="54312"/>
                  <a:pt x="162077" y="38449"/>
                  <a:pt x="150283" y="24091"/>
                </a:cubicBezTo>
                <a:lnTo>
                  <a:pt x="150283" y="24122"/>
                </a:lnTo>
              </a:path>
            </a:pathLst>
          </a:custGeom>
          <a:solidFill>
            <a:srgbClr val="FFFBF2"/>
          </a:solidFill>
        </p:spPr>
      </p:sp>
      <p:sp>
        <p:nvSpPr>
          <p:cNvPr id="8" name="矩形 7"/>
          <p:cNvSpPr/>
          <p:nvPr>
            <p:custDataLst>
              <p:tags r:id="rId28"/>
            </p:custDataLst>
          </p:nvPr>
        </p:nvSpPr>
        <p:spPr>
          <a:xfrm>
            <a:off x="5291455" y="2860675"/>
            <a:ext cx="1992630" cy="208280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rPr>
              <a:t>产品说明书对商品或服务内容进行客观的介绍、科学的解释，可以使消费者或用户了解产品的特性、掌握产品的操作程序，从而达到指导消费的目的。</a:t>
            </a:r>
            <a:endPar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custDataLst>
              <p:tags r:id="rId29"/>
            </p:custDataLst>
          </p:nvPr>
        </p:nvSpPr>
        <p:spPr>
          <a:xfrm>
            <a:off x="1796415" y="2466975"/>
            <a:ext cx="1921510" cy="323850"/>
          </a:xfrm>
          <a:prstGeom prst="rect">
            <a:avLst/>
          </a:prstGeom>
          <a:noFill/>
        </p:spPr>
        <p:txBody>
          <a:bodyPr wrap="square" lIns="0" tIns="0" rIns="0" bIns="0" rtlCol="0" anchor="ctr" anchorCtr="0">
            <a:noAutofit/>
          </a:bodyPr>
          <a:p>
            <a:pPr algn="ctr">
              <a:spcBef>
                <a:spcPct val="0"/>
              </a:spcBef>
              <a:spcAft>
                <a:spcPct val="0"/>
              </a:spcAft>
              <a:buClr>
                <a:schemeClr val="accent1"/>
              </a:buClr>
              <a:buSzPct val="70000"/>
            </a:pPr>
            <a:r>
              <a:rPr lang="zh-CN" altLang="en-US" b="1">
                <a:solidFill>
                  <a:schemeClr val="accent1"/>
                </a:solidFill>
                <a:latin typeface="微软雅黑" panose="020B0503020204020204" charset="-122"/>
                <a:ea typeface="微软雅黑" panose="020B0503020204020204" charset="-122"/>
                <a:cs typeface="+mn-ea"/>
              </a:rPr>
              <a:t>传播知识</a:t>
            </a:r>
            <a:endParaRPr lang="zh-CN" altLang="en-US" b="1">
              <a:solidFill>
                <a:schemeClr val="accent1"/>
              </a:solidFill>
              <a:latin typeface="微软雅黑" panose="020B0503020204020204" charset="-122"/>
              <a:ea typeface="微软雅黑" panose="020B0503020204020204" charset="-122"/>
              <a:cs typeface="+mn-ea"/>
            </a:endParaRPr>
          </a:p>
        </p:txBody>
      </p:sp>
      <p:sp>
        <p:nvSpPr>
          <p:cNvPr id="11" name="矩形 10"/>
          <p:cNvSpPr/>
          <p:nvPr>
            <p:custDataLst>
              <p:tags r:id="rId30"/>
            </p:custDataLst>
          </p:nvPr>
        </p:nvSpPr>
        <p:spPr>
          <a:xfrm>
            <a:off x="8754746" y="2466658"/>
            <a:ext cx="1990725" cy="414020"/>
          </a:xfrm>
          <a:prstGeom prst="rect">
            <a:avLst/>
          </a:prstGeom>
          <a:noFill/>
        </p:spPr>
        <p:txBody>
          <a:bodyPr wrap="square" lIns="0" tIns="0" rIns="0" bIns="0" rtlCol="0" anchor="ctr" anchorCtr="0">
            <a:noAutofit/>
          </a:bodyPr>
          <a:p>
            <a:pPr algn="ctr">
              <a:spcBef>
                <a:spcPct val="0"/>
              </a:spcBef>
              <a:spcAft>
                <a:spcPct val="0"/>
              </a:spcAft>
              <a:buClr>
                <a:schemeClr val="accent1"/>
              </a:buClr>
              <a:buSzPct val="70000"/>
            </a:pPr>
            <a:r>
              <a:rPr lang="zh-CN" altLang="en-US" b="1">
                <a:solidFill>
                  <a:schemeClr val="accent1"/>
                </a:solidFill>
                <a:latin typeface="微软雅黑" panose="020B0503020204020204" charset="-122"/>
                <a:ea typeface="微软雅黑" panose="020B0503020204020204" charset="-122"/>
                <a:cs typeface="+mn-ea"/>
              </a:rPr>
              <a:t>宣传企业</a:t>
            </a:r>
            <a:endParaRPr lang="zh-CN" altLang="en-US" b="1">
              <a:solidFill>
                <a:schemeClr val="accent1"/>
              </a:solidFill>
              <a:latin typeface="微软雅黑" panose="020B0503020204020204" charset="-122"/>
              <a:ea typeface="微软雅黑" panose="020B0503020204020204" charset="-122"/>
              <a:cs typeface="+mn-ea"/>
            </a:endParaRPr>
          </a:p>
        </p:txBody>
      </p:sp>
      <p:sp>
        <p:nvSpPr>
          <p:cNvPr id="12" name="矩形 11"/>
          <p:cNvSpPr/>
          <p:nvPr>
            <p:custDataLst>
              <p:tags r:id="rId31"/>
            </p:custDataLst>
          </p:nvPr>
        </p:nvSpPr>
        <p:spPr>
          <a:xfrm>
            <a:off x="8742680" y="2970530"/>
            <a:ext cx="2193290" cy="134937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rPr>
              <a:t>产品说明书在介绍产品的同时也宣传了企业，因而兼有广告宣传的作用。当然，广</a:t>
            </a:r>
            <a:r>
              <a:rPr lang="en-US" altLang="zh-CN" sz="1400">
                <a:ln>
                  <a:noFill/>
                  <a:prstDash val="sysDot"/>
                </a:ln>
                <a:solidFill>
                  <a:srgbClr val="212121"/>
                </a:solidFill>
                <a:latin typeface="微软雅黑" panose="020B0503020204020204" charset="-122"/>
                <a:ea typeface="微软雅黑" panose="020B0503020204020204" charset="-122"/>
                <a:cs typeface="微软雅黑" panose="020B0503020204020204" charset="-122"/>
              </a:rPr>
              <a:t> </a:t>
            </a:r>
            <a:r>
              <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rPr>
              <a:t>告是为了推销商品，而产品说明书是为了介绍商品。</a:t>
            </a:r>
            <a:endPar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custDataLst>
              <p:tags r:id="rId32"/>
            </p:custDataLst>
          </p:nvPr>
        </p:nvSpPr>
        <p:spPr>
          <a:xfrm>
            <a:off x="1776095" y="2911475"/>
            <a:ext cx="1999615" cy="147002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rPr>
              <a:t>当产品说明书伴随着产品走向消费者群体的时候，它所包含的新知识、新技术也为大众所了解。</a:t>
            </a:r>
            <a:endPar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endParaRPr>
          </a:p>
        </p:txBody>
      </p:sp>
    </p:spTree>
    <p:custDataLst>
      <p:tags r:id="rId3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r>
              <a:rPr lang="zh-CN" altLang="en-US">
                <a:solidFill>
                  <a:schemeClr val="tx1"/>
                </a:solidFill>
                <a:latin typeface="微软雅黑" panose="020B0503020204020204" charset="-122"/>
                <a:ea typeface="微软雅黑" panose="020B0503020204020204" charset="-122"/>
              </a:rPr>
              <a:t>五、产品说明书的文体结构</a:t>
            </a:r>
            <a:endParaRPr lang="zh-CN" altLang="en-US">
              <a:solidFill>
                <a:schemeClr val="tx1"/>
              </a:solidFill>
              <a:latin typeface="微软雅黑" panose="020B0503020204020204" charset="-122"/>
              <a:ea typeface="微软雅黑" panose="020B0503020204020204" charset="-122"/>
            </a:endParaRPr>
          </a:p>
        </p:txBody>
      </p:sp>
      <p:sp>
        <p:nvSpPr>
          <p:cNvPr id="26" name="矩形: 圆角 25"/>
          <p:cNvSpPr/>
          <p:nvPr>
            <p:custDataLst>
              <p:tags r:id="rId1"/>
            </p:custDataLst>
          </p:nvPr>
        </p:nvSpPr>
        <p:spPr>
          <a:xfrm>
            <a:off x="690880" y="1849755"/>
            <a:ext cx="10808970" cy="1398905"/>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3" name="椭圆 2"/>
          <p:cNvSpPr/>
          <p:nvPr>
            <p:custDataLst>
              <p:tags r:id="rId2"/>
            </p:custDataLst>
          </p:nvPr>
        </p:nvSpPr>
        <p:spPr>
          <a:xfrm>
            <a:off x="1080135" y="2252345"/>
            <a:ext cx="593725" cy="59372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0" name="矩形 9"/>
          <p:cNvSpPr/>
          <p:nvPr>
            <p:custDataLst>
              <p:tags r:id="rId3"/>
            </p:custDataLst>
          </p:nvPr>
        </p:nvSpPr>
        <p:spPr>
          <a:xfrm>
            <a:off x="1882775" y="2419350"/>
            <a:ext cx="9545955" cy="7251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产品说明书常用标题形式是</a:t>
            </a:r>
            <a:r>
              <a:rPr lang="en-US" altLang="zh-CN"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产品名称</a:t>
            </a:r>
            <a:r>
              <a:rPr lang="en-US" altLang="zh-CN"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说明书</a:t>
            </a:r>
            <a:r>
              <a:rPr lang="en-US" altLang="zh-CN"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说明、介绍</a:t>
            </a:r>
            <a:r>
              <a:rPr lang="en-US" altLang="zh-CN"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如《有害气体监</a:t>
            </a:r>
            <a:r>
              <a:rPr lang="en-US" altLang="zh-CN"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测仪使用说明书》《川贝雪梨膏说明书》。如果产品属于国家有关部门批准许可生产的，</a:t>
            </a:r>
            <a:r>
              <a:rPr lang="en-US" altLang="zh-CN"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则要将批准部门的名称</a:t>
            </a:r>
            <a:r>
              <a:rPr lang="en-US" altLang="zh-CN"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简称</a:t>
            </a:r>
            <a:r>
              <a:rPr lang="en-US" altLang="zh-CN"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、文号、专利证号等写在标题的上方或下方。</a:t>
            </a:r>
            <a:endParaRPr lang="zh-CN" altLang="en-US" sz="1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4"/>
            </p:custDataLst>
          </p:nvPr>
        </p:nvSpPr>
        <p:spPr>
          <a:xfrm>
            <a:off x="1961515" y="1900555"/>
            <a:ext cx="9004300" cy="459105"/>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dk1">
                    <a:lumMod val="100000"/>
                  </a:schemeClr>
                </a:solidFill>
                <a:latin typeface="微软雅黑" panose="020B0503020204020204" charset="-122"/>
                <a:ea typeface="微软雅黑" panose="020B0503020204020204" charset="-122"/>
                <a:cs typeface="+mn-ea"/>
              </a:rPr>
              <a:t>标题</a:t>
            </a:r>
            <a:endParaRPr lang="zh-CN" altLang="en-US" b="1" dirty="0">
              <a:solidFill>
                <a:schemeClr val="dk1">
                  <a:lumMod val="100000"/>
                </a:schemeClr>
              </a:solidFill>
              <a:latin typeface="微软雅黑" panose="020B0503020204020204" charset="-122"/>
              <a:ea typeface="微软雅黑" panose="020B0503020204020204" charset="-122"/>
              <a:cs typeface="+mn-ea"/>
            </a:endParaRPr>
          </a:p>
        </p:txBody>
      </p:sp>
      <p:sp>
        <p:nvSpPr>
          <p:cNvPr id="12" name="矩形: 圆角 30"/>
          <p:cNvSpPr/>
          <p:nvPr>
            <p:custDataLst>
              <p:tags r:id="rId5"/>
            </p:custDataLst>
          </p:nvPr>
        </p:nvSpPr>
        <p:spPr>
          <a:xfrm>
            <a:off x="690880" y="3474720"/>
            <a:ext cx="10810800" cy="1398905"/>
          </a:xfrm>
          <a:prstGeom prst="roundRect">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13" name="椭圆 12"/>
          <p:cNvSpPr/>
          <p:nvPr>
            <p:custDataLst>
              <p:tags r:id="rId6"/>
            </p:custDataLst>
          </p:nvPr>
        </p:nvSpPr>
        <p:spPr>
          <a:xfrm>
            <a:off x="1080135" y="3877310"/>
            <a:ext cx="593725" cy="59372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14" name="矩形 13"/>
          <p:cNvSpPr/>
          <p:nvPr>
            <p:custDataLst>
              <p:tags r:id="rId7"/>
            </p:custDataLst>
          </p:nvPr>
        </p:nvSpPr>
        <p:spPr>
          <a:xfrm>
            <a:off x="1967230" y="3980180"/>
            <a:ext cx="9534525" cy="76136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产品说明书的主要部分就是正文。正文的写作形式有条款式、短文式、复合式。无论采用哪种形式，</a:t>
            </a:r>
            <a:r>
              <a:rPr lang="en-US" altLang="zh-CN" sz="14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一般都应包括设计目的、原料配方、技术要求、工艺造型、性能特点、</a:t>
            </a:r>
            <a:r>
              <a:rPr lang="en-US" altLang="zh-CN" sz="14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效率用途、注意事项、出厂价格等内容。有的内容可根据具体情况略写或不写。</a:t>
            </a:r>
            <a:endParaRPr lang="zh-CN" altLang="en-US" sz="14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8"/>
            </p:custDataLst>
          </p:nvPr>
        </p:nvSpPr>
        <p:spPr>
          <a:xfrm>
            <a:off x="1961515" y="3516630"/>
            <a:ext cx="9004300" cy="459105"/>
          </a:xfrm>
          <a:prstGeom prst="rect">
            <a:avLst/>
          </a:prstGeom>
          <a:noFill/>
        </p:spPr>
        <p:txBody>
          <a:bodyPr wrap="square" lIns="0" tIns="0" rIns="0" bIns="0" rtlCol="0" anchor="b" anchorCtr="0">
            <a:noAutofit/>
          </a:bodyPr>
          <a:p>
            <a:pPr>
              <a:spcBef>
                <a:spcPct val="0"/>
              </a:spcBef>
              <a:spcAft>
                <a:spcPct val="0"/>
              </a:spcAft>
            </a:pPr>
            <a:r>
              <a:rPr lang="zh-CN" altLang="en-US" b="1">
                <a:solidFill>
                  <a:schemeClr val="dk1">
                    <a:lumMod val="100000"/>
                  </a:schemeClr>
                </a:solidFill>
                <a:latin typeface="微软雅黑" panose="020B0503020204020204" charset="-122"/>
                <a:ea typeface="微软雅黑" panose="020B0503020204020204" charset="-122"/>
                <a:cs typeface="+mn-ea"/>
              </a:rPr>
              <a:t>正文</a:t>
            </a:r>
            <a:endParaRPr lang="zh-CN" altLang="en-US" b="1">
              <a:solidFill>
                <a:schemeClr val="dk1">
                  <a:lumMod val="100000"/>
                </a:schemeClr>
              </a:solidFill>
              <a:latin typeface="微软雅黑" panose="020B0503020204020204" charset="-122"/>
              <a:ea typeface="微软雅黑" panose="020B0503020204020204" charset="-122"/>
              <a:cs typeface="+mn-ea"/>
            </a:endParaRPr>
          </a:p>
        </p:txBody>
      </p:sp>
      <p:sp>
        <p:nvSpPr>
          <p:cNvPr id="36" name="矩形: 圆角 35"/>
          <p:cNvSpPr/>
          <p:nvPr>
            <p:custDataLst>
              <p:tags r:id="rId9"/>
            </p:custDataLst>
          </p:nvPr>
        </p:nvSpPr>
        <p:spPr>
          <a:xfrm>
            <a:off x="690880" y="5099685"/>
            <a:ext cx="10810800" cy="1398905"/>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21" name="椭圆 20"/>
          <p:cNvSpPr/>
          <p:nvPr>
            <p:custDataLst>
              <p:tags r:id="rId10"/>
            </p:custDataLst>
          </p:nvPr>
        </p:nvSpPr>
        <p:spPr>
          <a:xfrm>
            <a:off x="1080135" y="5502275"/>
            <a:ext cx="593725" cy="59372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7" name="矩形 26"/>
          <p:cNvSpPr/>
          <p:nvPr>
            <p:custDataLst>
              <p:tags r:id="rId11"/>
            </p:custDataLst>
          </p:nvPr>
        </p:nvSpPr>
        <p:spPr>
          <a:xfrm>
            <a:off x="1961515" y="5677535"/>
            <a:ext cx="9004300" cy="73469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落款要写明产品的制造厂家的名称、地址、邮编、</a:t>
            </a:r>
            <a:r>
              <a:rPr lang="en-US" altLang="zh-CN" sz="14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E-mail  </a:t>
            </a:r>
            <a:r>
              <a:rPr lang="zh-CN" altLang="en-US" sz="14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地址、电话、传真及产品的批号、生产日期、优质级别等。不同的产品说明书，落款的项目有所不同，应根据实际需要落款。</a:t>
            </a:r>
            <a:endParaRPr lang="zh-CN" altLang="en-US" sz="14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8" name="矩形 27"/>
          <p:cNvSpPr/>
          <p:nvPr>
            <p:custDataLst>
              <p:tags r:id="rId12"/>
            </p:custDataLst>
          </p:nvPr>
        </p:nvSpPr>
        <p:spPr>
          <a:xfrm>
            <a:off x="1961515" y="5150485"/>
            <a:ext cx="9004300" cy="459105"/>
          </a:xfrm>
          <a:prstGeom prst="rect">
            <a:avLst/>
          </a:prstGeom>
          <a:noFill/>
        </p:spPr>
        <p:txBody>
          <a:bodyPr wrap="square" lIns="0" tIns="0" rIns="0" bIns="0" rtlCol="0" anchor="b" anchorCtr="0">
            <a:noAutofit/>
          </a:bodyPr>
          <a:p>
            <a:pPr>
              <a:spcBef>
                <a:spcPct val="0"/>
              </a:spcBef>
              <a:spcAft>
                <a:spcPct val="0"/>
              </a:spcAft>
            </a:pPr>
            <a:r>
              <a:rPr lang="zh-CN" altLang="en-US" b="1">
                <a:solidFill>
                  <a:schemeClr val="dk1">
                    <a:lumMod val="100000"/>
                  </a:schemeClr>
                </a:solidFill>
                <a:latin typeface="微软雅黑" panose="020B0503020204020204" charset="-122"/>
                <a:ea typeface="微软雅黑" panose="020B0503020204020204" charset="-122"/>
                <a:cs typeface="+mn-ea"/>
              </a:rPr>
              <a:t>落款</a:t>
            </a:r>
            <a:endParaRPr lang="zh-CN" altLang="en-US" b="1">
              <a:solidFill>
                <a:schemeClr val="dk1">
                  <a:lumMod val="100000"/>
                </a:schemeClr>
              </a:solidFill>
              <a:latin typeface="微软雅黑" panose="020B0503020204020204" charset="-122"/>
              <a:ea typeface="微软雅黑" panose="020B0503020204020204" charset="-122"/>
              <a:cs typeface="+mn-ea"/>
            </a:endParaRPr>
          </a:p>
        </p:txBody>
      </p:sp>
    </p:spTree>
    <p:custDataLst>
      <p:tags r:id="rId1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第一节 意向书</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lstStyle/>
          <a:p>
            <a:pPr algn="r">
              <a:lnSpc>
                <a:spcPct val="150000"/>
              </a:lnSpc>
              <a:spcBef>
                <a:spcPct val="0"/>
              </a:spcBef>
              <a:spcAft>
                <a:spcPct val="0"/>
              </a:spcAft>
            </a:pPr>
            <a:r>
              <a:rPr lang="zh-CN" altLang="zh-CN" sz="1800" dirty="0">
                <a:effectLst/>
                <a:latin typeface="微软雅黑" panose="020B0503020204020204" charset="-122"/>
                <a:ea typeface="微软雅黑" panose="020B0503020204020204" charset="-122"/>
                <a:cs typeface="宋体" panose="02010600030101010101" pitchFamily="2" charset="-122"/>
              </a:rPr>
              <a:t>意向书</a:t>
            </a:r>
            <a:r>
              <a:rPr lang="zh-CN" altLang="zh-CN" sz="1800" kern="100" dirty="0">
                <a:effectLst/>
                <a:latin typeface="微软雅黑" panose="020B0503020204020204" charset="-122"/>
                <a:ea typeface="微软雅黑" panose="020B0503020204020204" charset="-122"/>
                <a:cs typeface="宋体" panose="02010600030101010101" pitchFamily="2" charset="-122"/>
              </a:rPr>
              <a:t>标题与主体的撰写</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lstStyle/>
          <a:p>
            <a:pPr>
              <a:lnSpc>
                <a:spcPct val="150000"/>
              </a:lnSpc>
              <a:spcBef>
                <a:spcPct val="0"/>
              </a:spcBef>
              <a:spcAft>
                <a:spcPct val="0"/>
              </a:spcAft>
            </a:pPr>
            <a:r>
              <a:rPr lang="zh-CN" altLang="zh-CN" sz="1800" dirty="0">
                <a:effectLst/>
                <a:latin typeface="微软雅黑" panose="020B0503020204020204" charset="-122"/>
                <a:ea typeface="微软雅黑" panose="020B0503020204020204" charset="-122"/>
                <a:cs typeface="宋体" panose="02010600030101010101" pitchFamily="2" charset="-122"/>
              </a:rPr>
              <a:t>意向书</a:t>
            </a:r>
            <a:r>
              <a:rPr lang="zh-CN" altLang="zh-CN" sz="1800" kern="100" dirty="0">
                <a:effectLst/>
                <a:latin typeface="微软雅黑" panose="020B0503020204020204" charset="-122"/>
                <a:ea typeface="微软雅黑" panose="020B0503020204020204" charset="-122"/>
                <a:cs typeface="宋体" panose="02010600030101010101" pitchFamily="2" charset="-122"/>
              </a:rPr>
              <a:t>的文体结构与写作方法</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lstStyle/>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0000" lnSpcReduction="10000"/>
          </a:bodyPr>
          <a:lstStyle/>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l="-3892" t="-2095" r="-8426" b="-1935"/>
          <a:stretch>
            <a:fillRect/>
          </a:stretch>
        </p:blipFill>
        <p:spPr>
          <a:xfrm>
            <a:off x="6255280" y="2819473"/>
            <a:ext cx="517657" cy="517657"/>
          </a:xfrm>
          <a:prstGeom prst="rect">
            <a:avLst/>
          </a:prstGeom>
        </p:spPr>
      </p:pic>
    </p:spTree>
    <p:custDataLst>
      <p:tags r:id="rId16"/>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 name="任意多边形 1"/>
          <p:cNvSpPr/>
          <p:nvPr>
            <p:custDataLst>
              <p:tags r:id="rId1"/>
            </p:custDataLst>
          </p:nvPr>
        </p:nvSpPr>
        <p:spPr bwMode="auto">
          <a:xfrm>
            <a:off x="5621656" y="2495868"/>
            <a:ext cx="1958975" cy="742315"/>
          </a:xfrm>
          <a:custGeom>
            <a:avLst/>
            <a:gdLst>
              <a:gd name="connsiteX0" fmla="*/ 3140 w 3547"/>
              <a:gd name="connsiteY0" fmla="*/ 0 h 1343"/>
              <a:gd name="connsiteX1" fmla="*/ 3016 w 3547"/>
              <a:gd name="connsiteY1" fmla="*/ 0 h 1343"/>
              <a:gd name="connsiteX2" fmla="*/ 634 w 3547"/>
              <a:gd name="connsiteY2" fmla="*/ 0 h 1343"/>
              <a:gd name="connsiteX3" fmla="*/ 0 w 3547"/>
              <a:gd name="connsiteY3" fmla="*/ 607 h 1343"/>
              <a:gd name="connsiteX4" fmla="*/ 634 w 3547"/>
              <a:gd name="connsiteY4" fmla="*/ 1213 h 1343"/>
              <a:gd name="connsiteX5" fmla="*/ 3016 w 3547"/>
              <a:gd name="connsiteY5" fmla="*/ 1213 h 1343"/>
              <a:gd name="connsiteX6" fmla="*/ 3218 w 3547"/>
              <a:gd name="connsiteY6" fmla="*/ 1213 h 1343"/>
              <a:gd name="connsiteX7" fmla="*/ 3547 w 3547"/>
              <a:gd name="connsiteY7" fmla="*/ 1341 h 1343"/>
              <a:gd name="connsiteX8" fmla="*/ 3547 w 3547"/>
              <a:gd name="connsiteY8" fmla="*/ 177 h 1343"/>
              <a:gd name="connsiteX9" fmla="*/ 3140 w 3547"/>
              <a:gd name="connsiteY9" fmla="*/ 0 h 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4">
                <a:moveTo>
                  <a:pt x="3140" y="0"/>
                </a:moveTo>
                <a:cubicBezTo>
                  <a:pt x="3016" y="0"/>
                  <a:pt x="3016" y="0"/>
                  <a:pt x="3016" y="0"/>
                </a:cubicBezTo>
                <a:cubicBezTo>
                  <a:pt x="634" y="0"/>
                  <a:pt x="634" y="0"/>
                  <a:pt x="634" y="0"/>
                </a:cubicBezTo>
                <a:cubicBezTo>
                  <a:pt x="0" y="607"/>
                  <a:pt x="0" y="607"/>
                  <a:pt x="0" y="607"/>
                </a:cubicBezTo>
                <a:cubicBezTo>
                  <a:pt x="634" y="1213"/>
                  <a:pt x="634" y="1213"/>
                  <a:pt x="634" y="1213"/>
                </a:cubicBezTo>
                <a:cubicBezTo>
                  <a:pt x="3016" y="1213"/>
                  <a:pt x="3016" y="1213"/>
                  <a:pt x="3016" y="1213"/>
                </a:cubicBezTo>
                <a:cubicBezTo>
                  <a:pt x="3218" y="1213"/>
                  <a:pt x="3218" y="1213"/>
                  <a:pt x="3218" y="1213"/>
                </a:cubicBezTo>
                <a:cubicBezTo>
                  <a:pt x="3399" y="1213"/>
                  <a:pt x="3547" y="1270"/>
                  <a:pt x="3547" y="1341"/>
                </a:cubicBezTo>
                <a:cubicBezTo>
                  <a:pt x="3547" y="1412"/>
                  <a:pt x="3547" y="177"/>
                  <a:pt x="3547" y="177"/>
                </a:cubicBezTo>
                <a:cubicBezTo>
                  <a:pt x="3547" y="79"/>
                  <a:pt x="3364" y="0"/>
                  <a:pt x="3140" y="0"/>
                </a:cubicBezTo>
                <a:close/>
              </a:path>
            </a:pathLst>
          </a:custGeom>
          <a:gradFill>
            <a:gsLst>
              <a:gs pos="0">
                <a:schemeClr val="accent1">
                  <a:lumMod val="60000"/>
                  <a:lumOff val="40000"/>
                  <a:alpha val="100000"/>
                </a:schemeClr>
              </a:gs>
              <a:gs pos="100000">
                <a:schemeClr val="accent1">
                  <a:alpha val="100000"/>
                </a:schemeClr>
              </a:gs>
              <a:gs pos="50000">
                <a:schemeClr val="accent1">
                  <a:alpha val="100000"/>
                </a:schemeClr>
              </a:gs>
            </a:gsLst>
            <a:lin ang="0" scaled="0"/>
          </a:gradFill>
          <a:ln>
            <a:solidFill>
              <a:schemeClr val="accent1"/>
            </a:solidFill>
          </a:ln>
          <a:effectLst>
            <a:outerShdw blurRad="4445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91440" bIns="71755" numCol="1" spcCol="0" rtlCol="0" fromWordArt="0" anchor="ctr" anchorCtr="0" forceAA="0" compatLnSpc="1">
            <a:normAutofit/>
          </a:bodyPr>
          <a:p>
            <a:pPr lvl="0" algn="ctr">
              <a:spcBef>
                <a:spcPct val="0"/>
              </a:spcBef>
              <a:spcAft>
                <a:spcPct val="0"/>
              </a:spcAft>
              <a:buClrTx/>
              <a:buSzTx/>
              <a:buFontTx/>
            </a:pPr>
            <a:r>
              <a:rPr lang="en-US" sz="2400" b="1">
                <a:solidFill>
                  <a:srgbClr val="FFFFFF"/>
                </a:solidFill>
                <a:latin typeface="+mn-ea"/>
                <a:cs typeface="+mn-ea"/>
                <a:sym typeface="+mn-ea"/>
              </a:rPr>
              <a:t>01</a:t>
            </a:r>
            <a:endParaRPr lang="en-US" sz="2400" b="1">
              <a:solidFill>
                <a:srgbClr val="FFFFFF"/>
              </a:solidFill>
              <a:latin typeface="+mn-ea"/>
              <a:cs typeface="+mn-ea"/>
              <a:sym typeface="+mn-ea"/>
            </a:endParaRPr>
          </a:p>
        </p:txBody>
      </p:sp>
      <p:sp>
        <p:nvSpPr>
          <p:cNvPr id="143" name="任意多边形 2"/>
          <p:cNvSpPr/>
          <p:nvPr>
            <p:custDataLst>
              <p:tags r:id="rId2"/>
            </p:custDataLst>
          </p:nvPr>
        </p:nvSpPr>
        <p:spPr bwMode="auto">
          <a:xfrm>
            <a:off x="7293611" y="3165158"/>
            <a:ext cx="292735" cy="142240"/>
          </a:xfrm>
          <a:custGeom>
            <a:avLst/>
            <a:gdLst>
              <a:gd name="T0" fmla="*/ 145 w 381"/>
              <a:gd name="T1" fmla="*/ 0 h 185"/>
              <a:gd name="T2" fmla="*/ 0 w 381"/>
              <a:gd name="T3" fmla="*/ 0 h 185"/>
              <a:gd name="T4" fmla="*/ 0 w 381"/>
              <a:gd name="T5" fmla="*/ 185 h 185"/>
              <a:gd name="T6" fmla="*/ 145 w 381"/>
              <a:gd name="T7" fmla="*/ 185 h 185"/>
              <a:gd name="T8" fmla="*/ 381 w 381"/>
              <a:gd name="T9" fmla="*/ 92 h 185"/>
              <a:gd name="T10" fmla="*/ 145 w 381"/>
              <a:gd name="T11" fmla="*/ 0 h 185"/>
            </a:gdLst>
            <a:ahLst/>
            <a:cxnLst>
              <a:cxn ang="0">
                <a:pos x="T0" y="T1"/>
              </a:cxn>
              <a:cxn ang="0">
                <a:pos x="T2" y="T3"/>
              </a:cxn>
              <a:cxn ang="0">
                <a:pos x="T4" y="T5"/>
              </a:cxn>
              <a:cxn ang="0">
                <a:pos x="T6" y="T7"/>
              </a:cxn>
              <a:cxn ang="0">
                <a:pos x="T8" y="T9"/>
              </a:cxn>
              <a:cxn ang="0">
                <a:pos x="T10" y="T11"/>
              </a:cxn>
            </a:cxnLst>
            <a:rect l="0" t="0" r="r" b="b"/>
            <a:pathLst>
              <a:path w="381" h="185">
                <a:moveTo>
                  <a:pt x="145" y="0"/>
                </a:moveTo>
                <a:cubicBezTo>
                  <a:pt x="0" y="0"/>
                  <a:pt x="0" y="0"/>
                  <a:pt x="0" y="0"/>
                </a:cubicBezTo>
                <a:cubicBezTo>
                  <a:pt x="0" y="185"/>
                  <a:pt x="0" y="185"/>
                  <a:pt x="0" y="185"/>
                </a:cubicBezTo>
                <a:cubicBezTo>
                  <a:pt x="145" y="185"/>
                  <a:pt x="145" y="185"/>
                  <a:pt x="145" y="185"/>
                </a:cubicBezTo>
                <a:cubicBezTo>
                  <a:pt x="275" y="185"/>
                  <a:pt x="381" y="143"/>
                  <a:pt x="381" y="92"/>
                </a:cubicBezTo>
                <a:cubicBezTo>
                  <a:pt x="381" y="41"/>
                  <a:pt x="275" y="0"/>
                  <a:pt x="145" y="0"/>
                </a:cubicBezTo>
                <a:close/>
              </a:path>
            </a:pathLst>
          </a:custGeom>
          <a:gradFill>
            <a:gsLst>
              <a:gs pos="0">
                <a:schemeClr val="accent1">
                  <a:alpha val="100000"/>
                </a:schemeClr>
              </a:gs>
              <a:gs pos="85000">
                <a:schemeClr val="accent1">
                  <a:lumMod val="75000"/>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b="1">
              <a:solidFill>
                <a:schemeClr val="lt1"/>
              </a:solidFill>
              <a:latin typeface="+mj-ea"/>
              <a:ea typeface="+mj-ea"/>
              <a:cs typeface="+mn-lt"/>
              <a:sym typeface="+mn-lt"/>
            </a:endParaRPr>
          </a:p>
        </p:txBody>
      </p:sp>
      <p:sp>
        <p:nvSpPr>
          <p:cNvPr id="195" name="圆角矩形 194"/>
          <p:cNvSpPr/>
          <p:nvPr>
            <p:custDataLst>
              <p:tags r:id="rId3"/>
            </p:custDataLst>
          </p:nvPr>
        </p:nvSpPr>
        <p:spPr>
          <a:xfrm>
            <a:off x="7588886" y="1966913"/>
            <a:ext cx="3696335" cy="1800860"/>
          </a:xfrm>
          <a:prstGeom prst="roundRect">
            <a:avLst/>
          </a:prstGeom>
          <a:solidFill>
            <a:schemeClr val="accent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 name="矩形 3"/>
          <p:cNvSpPr/>
          <p:nvPr>
            <p:custDataLst>
              <p:tags r:id="rId4"/>
            </p:custDataLst>
          </p:nvPr>
        </p:nvSpPr>
        <p:spPr>
          <a:xfrm>
            <a:off x="7879080" y="2439035"/>
            <a:ext cx="3315335" cy="146558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产品说明书要想切实起到方便用户的作用，就应该把广大用户的需要放在第一位，清楚明白地说明用户希望和需要知晓的有关内容，所写的内容应做到具体、可懂、可知、可感，不能太笼统和抽象。</a:t>
            </a:r>
            <a:endPar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p:custDataLst>
              <p:tags r:id="rId5"/>
            </p:custDataLst>
          </p:nvPr>
        </p:nvSpPr>
        <p:spPr>
          <a:xfrm>
            <a:off x="7879081" y="1886268"/>
            <a:ext cx="3315335" cy="552450"/>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accent1"/>
                </a:solidFill>
                <a:latin typeface="微软雅黑" panose="020B0503020204020204" charset="-122"/>
                <a:ea typeface="微软雅黑" panose="020B0503020204020204" charset="-122"/>
                <a:cs typeface="+mn-ea"/>
              </a:rPr>
              <a:t>面向广大用户</a:t>
            </a:r>
            <a:endParaRPr lang="zh-CN" altLang="en-US" b="1" dirty="0">
              <a:solidFill>
                <a:schemeClr val="accent1"/>
              </a:solidFill>
              <a:latin typeface="微软雅黑" panose="020B0503020204020204" charset="-122"/>
              <a:ea typeface="微软雅黑" panose="020B0503020204020204" charset="-122"/>
              <a:cs typeface="+mn-ea"/>
            </a:endParaRPr>
          </a:p>
        </p:txBody>
      </p:sp>
      <p:sp>
        <p:nvSpPr>
          <p:cNvPr id="144" name="任意多边形 3"/>
          <p:cNvSpPr/>
          <p:nvPr>
            <p:custDataLst>
              <p:tags r:id="rId6"/>
            </p:custDataLst>
          </p:nvPr>
        </p:nvSpPr>
        <p:spPr bwMode="auto">
          <a:xfrm>
            <a:off x="5621656" y="5108893"/>
            <a:ext cx="1958975" cy="741045"/>
          </a:xfrm>
          <a:custGeom>
            <a:avLst/>
            <a:gdLst>
              <a:gd name="connsiteX0" fmla="*/ 3140 w 3547"/>
              <a:gd name="connsiteY0" fmla="*/ 0 h 1341"/>
              <a:gd name="connsiteX1" fmla="*/ 3016 w 3547"/>
              <a:gd name="connsiteY1" fmla="*/ 0 h 1341"/>
              <a:gd name="connsiteX2" fmla="*/ 634 w 3547"/>
              <a:gd name="connsiteY2" fmla="*/ 0 h 1341"/>
              <a:gd name="connsiteX3" fmla="*/ 0 w 3547"/>
              <a:gd name="connsiteY3" fmla="*/ 606 h 1341"/>
              <a:gd name="connsiteX4" fmla="*/ 634 w 3547"/>
              <a:gd name="connsiteY4" fmla="*/ 1211 h 1341"/>
              <a:gd name="connsiteX5" fmla="*/ 3016 w 3547"/>
              <a:gd name="connsiteY5" fmla="*/ 1211 h 1341"/>
              <a:gd name="connsiteX6" fmla="*/ 3218 w 3547"/>
              <a:gd name="connsiteY6" fmla="*/ 1211 h 1341"/>
              <a:gd name="connsiteX7" fmla="*/ 3547 w 3547"/>
              <a:gd name="connsiteY7" fmla="*/ 1339 h 1341"/>
              <a:gd name="connsiteX8" fmla="*/ 3547 w 3547"/>
              <a:gd name="connsiteY8" fmla="*/ 177 h 1341"/>
              <a:gd name="connsiteX9" fmla="*/ 3140 w 3547"/>
              <a:gd name="connsiteY9" fmla="*/ 0 h 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2">
                <a:moveTo>
                  <a:pt x="3140" y="0"/>
                </a:moveTo>
                <a:cubicBezTo>
                  <a:pt x="3016" y="0"/>
                  <a:pt x="3016" y="0"/>
                  <a:pt x="3016" y="0"/>
                </a:cubicBezTo>
                <a:cubicBezTo>
                  <a:pt x="634" y="0"/>
                  <a:pt x="634" y="0"/>
                  <a:pt x="634" y="0"/>
                </a:cubicBezTo>
                <a:cubicBezTo>
                  <a:pt x="0" y="606"/>
                  <a:pt x="0" y="606"/>
                  <a:pt x="0" y="606"/>
                </a:cubicBezTo>
                <a:cubicBezTo>
                  <a:pt x="634" y="1211"/>
                  <a:pt x="634" y="1211"/>
                  <a:pt x="634" y="1211"/>
                </a:cubicBezTo>
                <a:cubicBezTo>
                  <a:pt x="3016" y="1211"/>
                  <a:pt x="3016" y="1211"/>
                  <a:pt x="3016" y="1211"/>
                </a:cubicBezTo>
                <a:cubicBezTo>
                  <a:pt x="3218" y="1211"/>
                  <a:pt x="3218" y="1211"/>
                  <a:pt x="3218" y="1211"/>
                </a:cubicBezTo>
                <a:cubicBezTo>
                  <a:pt x="3399" y="1211"/>
                  <a:pt x="3547" y="1268"/>
                  <a:pt x="3547" y="1339"/>
                </a:cubicBezTo>
                <a:cubicBezTo>
                  <a:pt x="3547" y="1410"/>
                  <a:pt x="3547" y="177"/>
                  <a:pt x="3547" y="177"/>
                </a:cubicBezTo>
                <a:cubicBezTo>
                  <a:pt x="3547" y="79"/>
                  <a:pt x="3364" y="0"/>
                  <a:pt x="3140" y="0"/>
                </a:cubicBezTo>
                <a:close/>
              </a:path>
            </a:pathLst>
          </a:custGeom>
          <a:gradFill>
            <a:gsLst>
              <a:gs pos="0">
                <a:schemeClr val="accent1">
                  <a:lumMod val="60000"/>
                  <a:lumOff val="40000"/>
                  <a:alpha val="100000"/>
                </a:schemeClr>
              </a:gs>
              <a:gs pos="100000">
                <a:schemeClr val="accent1">
                  <a:alpha val="100000"/>
                </a:schemeClr>
              </a:gs>
              <a:gs pos="50000">
                <a:schemeClr val="accent1">
                  <a:alpha val="100000"/>
                </a:schemeClr>
              </a:gs>
            </a:gsLst>
            <a:lin ang="0" scaled="0"/>
          </a:gradFill>
          <a:ln>
            <a:solidFill>
              <a:schemeClr val="accent1"/>
            </a:solidFill>
          </a:ln>
          <a:effectLst>
            <a:outerShdw blurRad="4445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91440" bIns="71755" numCol="1" spcCol="0" rtlCol="0" fromWordArt="0" anchor="ctr" anchorCtr="0" forceAA="0" compatLnSpc="1">
            <a:normAutofit/>
          </a:bodyPr>
          <a:p>
            <a:pPr lvl="0" algn="ctr">
              <a:spcBef>
                <a:spcPct val="0"/>
              </a:spcBef>
              <a:spcAft>
                <a:spcPct val="0"/>
              </a:spcAft>
              <a:buClrTx/>
              <a:buSzTx/>
              <a:buFontTx/>
            </a:pPr>
            <a:r>
              <a:rPr lang="en-US" sz="2400" b="1">
                <a:solidFill>
                  <a:srgbClr val="FFFFFF"/>
                </a:solidFill>
                <a:latin typeface="+mn-ea"/>
                <a:cs typeface="+mn-ea"/>
                <a:sym typeface="+mn-ea"/>
              </a:rPr>
              <a:t>03</a:t>
            </a:r>
            <a:endParaRPr lang="en-US" sz="2400" b="1">
              <a:solidFill>
                <a:srgbClr val="FFFFFF"/>
              </a:solidFill>
              <a:latin typeface="+mn-ea"/>
              <a:cs typeface="+mn-ea"/>
              <a:sym typeface="+mn-ea"/>
            </a:endParaRPr>
          </a:p>
        </p:txBody>
      </p:sp>
      <p:sp>
        <p:nvSpPr>
          <p:cNvPr id="145" name="任意多边形 4"/>
          <p:cNvSpPr/>
          <p:nvPr>
            <p:custDataLst>
              <p:tags r:id="rId7"/>
            </p:custDataLst>
          </p:nvPr>
        </p:nvSpPr>
        <p:spPr bwMode="auto">
          <a:xfrm>
            <a:off x="7293611" y="5778183"/>
            <a:ext cx="292735" cy="141605"/>
          </a:xfrm>
          <a:custGeom>
            <a:avLst/>
            <a:gdLst>
              <a:gd name="T0" fmla="*/ 145 w 381"/>
              <a:gd name="T1" fmla="*/ 0 h 184"/>
              <a:gd name="T2" fmla="*/ 0 w 381"/>
              <a:gd name="T3" fmla="*/ 0 h 184"/>
              <a:gd name="T4" fmla="*/ 0 w 381"/>
              <a:gd name="T5" fmla="*/ 184 h 184"/>
              <a:gd name="T6" fmla="*/ 145 w 381"/>
              <a:gd name="T7" fmla="*/ 184 h 184"/>
              <a:gd name="T8" fmla="*/ 381 w 381"/>
              <a:gd name="T9" fmla="*/ 92 h 184"/>
              <a:gd name="T10" fmla="*/ 145 w 381"/>
              <a:gd name="T11" fmla="*/ 0 h 184"/>
            </a:gdLst>
            <a:ahLst/>
            <a:cxnLst>
              <a:cxn ang="0">
                <a:pos x="T0" y="T1"/>
              </a:cxn>
              <a:cxn ang="0">
                <a:pos x="T2" y="T3"/>
              </a:cxn>
              <a:cxn ang="0">
                <a:pos x="T4" y="T5"/>
              </a:cxn>
              <a:cxn ang="0">
                <a:pos x="T6" y="T7"/>
              </a:cxn>
              <a:cxn ang="0">
                <a:pos x="T8" y="T9"/>
              </a:cxn>
              <a:cxn ang="0">
                <a:pos x="T10" y="T11"/>
              </a:cxn>
            </a:cxnLst>
            <a:rect l="0" t="0" r="r" b="b"/>
            <a:pathLst>
              <a:path w="381" h="184">
                <a:moveTo>
                  <a:pt x="145" y="0"/>
                </a:moveTo>
                <a:cubicBezTo>
                  <a:pt x="0" y="0"/>
                  <a:pt x="0" y="0"/>
                  <a:pt x="0" y="0"/>
                </a:cubicBezTo>
                <a:cubicBezTo>
                  <a:pt x="0" y="184"/>
                  <a:pt x="0" y="184"/>
                  <a:pt x="0" y="184"/>
                </a:cubicBezTo>
                <a:cubicBezTo>
                  <a:pt x="145" y="184"/>
                  <a:pt x="145" y="184"/>
                  <a:pt x="145" y="184"/>
                </a:cubicBezTo>
                <a:cubicBezTo>
                  <a:pt x="275" y="184"/>
                  <a:pt x="381" y="143"/>
                  <a:pt x="381" y="92"/>
                </a:cubicBezTo>
                <a:cubicBezTo>
                  <a:pt x="381" y="41"/>
                  <a:pt x="275" y="0"/>
                  <a:pt x="145" y="0"/>
                </a:cubicBezTo>
                <a:close/>
              </a:path>
            </a:pathLst>
          </a:custGeom>
          <a:gradFill>
            <a:gsLst>
              <a:gs pos="0">
                <a:schemeClr val="accent1">
                  <a:alpha val="100000"/>
                </a:schemeClr>
              </a:gs>
              <a:gs pos="85000">
                <a:schemeClr val="accent1">
                  <a:lumMod val="75000"/>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cs typeface="+mn-ea"/>
              <a:sym typeface="+mn-lt"/>
            </a:endParaRPr>
          </a:p>
        </p:txBody>
      </p:sp>
      <p:sp>
        <p:nvSpPr>
          <p:cNvPr id="220" name="圆角矩形 219"/>
          <p:cNvSpPr/>
          <p:nvPr>
            <p:custDataLst>
              <p:tags r:id="rId8"/>
            </p:custDataLst>
          </p:nvPr>
        </p:nvSpPr>
        <p:spPr>
          <a:xfrm>
            <a:off x="7588886" y="4579303"/>
            <a:ext cx="3696335" cy="1800860"/>
          </a:xfrm>
          <a:prstGeom prst="roundRect">
            <a:avLst/>
          </a:prstGeom>
          <a:solidFill>
            <a:schemeClr val="accent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6" name="矩形 5"/>
          <p:cNvSpPr/>
          <p:nvPr>
            <p:custDataLst>
              <p:tags r:id="rId9"/>
            </p:custDataLst>
          </p:nvPr>
        </p:nvSpPr>
        <p:spPr>
          <a:xfrm>
            <a:off x="7831456" y="5108893"/>
            <a:ext cx="3315335" cy="95631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准确，就是要用词准确，语句合乎语法，表述遵循逻辑规则；通俗，就是内容要浅</a:t>
            </a:r>
            <a:r>
              <a:rPr lang="en-US" altLang="zh-CN"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显易懂，语言大众化；简明，就是文字简洁，行文干净利落，言简意赅。</a:t>
            </a:r>
            <a:endPar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a:lnSpc>
                <a:spcPct val="130000"/>
              </a:lnSpc>
              <a:spcBef>
                <a:spcPct val="0"/>
              </a:spcBef>
              <a:spcAft>
                <a:spcPct val="0"/>
              </a:spcAft>
            </a:pPr>
            <a:endPar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7" name="矩形 6"/>
          <p:cNvSpPr/>
          <p:nvPr>
            <p:custDataLst>
              <p:tags r:id="rId10"/>
            </p:custDataLst>
          </p:nvPr>
        </p:nvSpPr>
        <p:spPr>
          <a:xfrm>
            <a:off x="7779386" y="4473893"/>
            <a:ext cx="3315335" cy="552450"/>
          </a:xfrm>
          <a:prstGeom prst="rect">
            <a:avLst/>
          </a:prstGeom>
          <a:noFill/>
        </p:spPr>
        <p:txBody>
          <a:bodyPr wrap="square" lIns="0" tIns="0" rIns="0" bIns="0" rtlCol="0" anchor="b" anchorCtr="0">
            <a:noAutofit/>
          </a:bodyPr>
          <a:p>
            <a:pPr>
              <a:spcBef>
                <a:spcPct val="0"/>
              </a:spcBef>
              <a:spcAft>
                <a:spcPct val="0"/>
              </a:spcAft>
            </a:pPr>
            <a:r>
              <a:rPr lang="zh-CN" altLang="en-US" b="1">
                <a:solidFill>
                  <a:schemeClr val="accent1"/>
                </a:solidFill>
                <a:latin typeface="微软雅黑" panose="020B0503020204020204" charset="-122"/>
                <a:ea typeface="微软雅黑" panose="020B0503020204020204" charset="-122"/>
                <a:cs typeface="+mn-ea"/>
              </a:rPr>
              <a:t>语言准确、通俗、简明</a:t>
            </a:r>
            <a:endParaRPr lang="zh-CN" altLang="en-US" b="1">
              <a:solidFill>
                <a:schemeClr val="accent1"/>
              </a:solidFill>
              <a:latin typeface="微软雅黑" panose="020B0503020204020204" charset="-122"/>
              <a:ea typeface="微软雅黑" panose="020B0503020204020204" charset="-122"/>
              <a:cs typeface="+mn-ea"/>
            </a:endParaRPr>
          </a:p>
        </p:txBody>
      </p:sp>
      <p:sp>
        <p:nvSpPr>
          <p:cNvPr id="148" name="任意多边形 7"/>
          <p:cNvSpPr/>
          <p:nvPr>
            <p:custDataLst>
              <p:tags r:id="rId11"/>
            </p:custDataLst>
          </p:nvPr>
        </p:nvSpPr>
        <p:spPr bwMode="auto">
          <a:xfrm>
            <a:off x="4609466" y="3802698"/>
            <a:ext cx="1958975" cy="742315"/>
          </a:xfrm>
          <a:custGeom>
            <a:avLst/>
            <a:gdLst>
              <a:gd name="connsiteX0" fmla="*/ 407 w 3547"/>
              <a:gd name="connsiteY0" fmla="*/ 0 h 1343"/>
              <a:gd name="connsiteX1" fmla="*/ 532 w 3547"/>
              <a:gd name="connsiteY1" fmla="*/ 0 h 1343"/>
              <a:gd name="connsiteX2" fmla="*/ 2913 w 3547"/>
              <a:gd name="connsiteY2" fmla="*/ 0 h 1343"/>
              <a:gd name="connsiteX3" fmla="*/ 3547 w 3547"/>
              <a:gd name="connsiteY3" fmla="*/ 606 h 1343"/>
              <a:gd name="connsiteX4" fmla="*/ 2913 w 3547"/>
              <a:gd name="connsiteY4" fmla="*/ 1211 h 1343"/>
              <a:gd name="connsiteX5" fmla="*/ 532 w 3547"/>
              <a:gd name="connsiteY5" fmla="*/ 1211 h 1343"/>
              <a:gd name="connsiteX6" fmla="*/ 329 w 3547"/>
              <a:gd name="connsiteY6" fmla="*/ 1211 h 1343"/>
              <a:gd name="connsiteX7" fmla="*/ 0 w 3547"/>
              <a:gd name="connsiteY7" fmla="*/ 1341 h 1343"/>
              <a:gd name="connsiteX8" fmla="*/ 0 w 3547"/>
              <a:gd name="connsiteY8" fmla="*/ 177 h 1343"/>
              <a:gd name="connsiteX9" fmla="*/ 407 w 3547"/>
              <a:gd name="connsiteY9" fmla="*/ 0 h 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4">
                <a:moveTo>
                  <a:pt x="407" y="0"/>
                </a:moveTo>
                <a:cubicBezTo>
                  <a:pt x="532" y="0"/>
                  <a:pt x="532" y="0"/>
                  <a:pt x="532" y="0"/>
                </a:cubicBezTo>
                <a:cubicBezTo>
                  <a:pt x="2913" y="0"/>
                  <a:pt x="2913" y="0"/>
                  <a:pt x="2913" y="0"/>
                </a:cubicBezTo>
                <a:cubicBezTo>
                  <a:pt x="3547" y="606"/>
                  <a:pt x="3547" y="606"/>
                  <a:pt x="3547" y="606"/>
                </a:cubicBezTo>
                <a:cubicBezTo>
                  <a:pt x="2913" y="1211"/>
                  <a:pt x="2913" y="1211"/>
                  <a:pt x="2913" y="1211"/>
                </a:cubicBezTo>
                <a:cubicBezTo>
                  <a:pt x="532" y="1211"/>
                  <a:pt x="532" y="1211"/>
                  <a:pt x="532" y="1211"/>
                </a:cubicBezTo>
                <a:cubicBezTo>
                  <a:pt x="329" y="1211"/>
                  <a:pt x="329" y="1211"/>
                  <a:pt x="329" y="1211"/>
                </a:cubicBezTo>
                <a:cubicBezTo>
                  <a:pt x="148" y="1211"/>
                  <a:pt x="0" y="1270"/>
                  <a:pt x="0" y="1341"/>
                </a:cubicBezTo>
                <a:cubicBezTo>
                  <a:pt x="0" y="1412"/>
                  <a:pt x="0" y="177"/>
                  <a:pt x="0" y="177"/>
                </a:cubicBezTo>
                <a:cubicBezTo>
                  <a:pt x="0" y="79"/>
                  <a:pt x="183" y="0"/>
                  <a:pt x="407" y="0"/>
                </a:cubicBezTo>
                <a:close/>
              </a:path>
            </a:pathLst>
          </a:custGeom>
          <a:gradFill>
            <a:gsLst>
              <a:gs pos="0">
                <a:schemeClr val="accent2">
                  <a:lumMod val="60000"/>
                  <a:lumOff val="40000"/>
                  <a:alpha val="100000"/>
                </a:schemeClr>
              </a:gs>
              <a:gs pos="100000">
                <a:schemeClr val="accent2">
                  <a:alpha val="100000"/>
                </a:schemeClr>
              </a:gs>
            </a:gsLst>
            <a:lin ang="10800000" scaled="0"/>
          </a:gradFill>
          <a:ln>
            <a:solidFill>
              <a:schemeClr val="accent2"/>
            </a:solidFill>
          </a:ln>
          <a:effectLst>
            <a:outerShdw blurRad="444500" dist="127000" dir="5400000" algn="t"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179705" bIns="71755" numCol="1" spcCol="0" rtlCol="0" fromWordArt="0" anchor="ctr" anchorCtr="0" forceAA="0" compatLnSpc="1">
            <a:normAutofit/>
          </a:bodyPr>
          <a:p>
            <a:pPr lvl="0" algn="ctr">
              <a:spcBef>
                <a:spcPct val="0"/>
              </a:spcBef>
              <a:spcAft>
                <a:spcPct val="0"/>
              </a:spcAft>
              <a:buClrTx/>
              <a:buSzTx/>
              <a:buFontTx/>
            </a:pPr>
            <a:r>
              <a:rPr lang="en-US" sz="2400" b="1">
                <a:solidFill>
                  <a:srgbClr val="FFFFFF"/>
                </a:solidFill>
                <a:latin typeface="+mn-ea"/>
                <a:cs typeface="+mn-ea"/>
                <a:sym typeface="+mn-ea"/>
              </a:rPr>
              <a:t>02</a:t>
            </a:r>
            <a:endParaRPr lang="en-US" sz="2400" b="1">
              <a:solidFill>
                <a:srgbClr val="FFFFFF"/>
              </a:solidFill>
              <a:latin typeface="+mn-ea"/>
              <a:cs typeface="+mn-ea"/>
              <a:sym typeface="+mn-ea"/>
            </a:endParaRPr>
          </a:p>
        </p:txBody>
      </p:sp>
      <p:sp>
        <p:nvSpPr>
          <p:cNvPr id="149" name="任意多边形 8"/>
          <p:cNvSpPr/>
          <p:nvPr>
            <p:custDataLst>
              <p:tags r:id="rId12"/>
            </p:custDataLst>
          </p:nvPr>
        </p:nvSpPr>
        <p:spPr bwMode="auto">
          <a:xfrm>
            <a:off x="4603116" y="4473893"/>
            <a:ext cx="294005" cy="142240"/>
          </a:xfrm>
          <a:custGeom>
            <a:avLst/>
            <a:gdLst>
              <a:gd name="T0" fmla="*/ 236 w 382"/>
              <a:gd name="T1" fmla="*/ 0 h 185"/>
              <a:gd name="T2" fmla="*/ 382 w 382"/>
              <a:gd name="T3" fmla="*/ 0 h 185"/>
              <a:gd name="T4" fmla="*/ 382 w 382"/>
              <a:gd name="T5" fmla="*/ 185 h 185"/>
              <a:gd name="T6" fmla="*/ 236 w 382"/>
              <a:gd name="T7" fmla="*/ 185 h 185"/>
              <a:gd name="T8" fmla="*/ 0 w 382"/>
              <a:gd name="T9" fmla="*/ 93 h 185"/>
              <a:gd name="T10" fmla="*/ 236 w 382"/>
              <a:gd name="T11" fmla="*/ 0 h 185"/>
            </a:gdLst>
            <a:ahLst/>
            <a:cxnLst>
              <a:cxn ang="0">
                <a:pos x="T0" y="T1"/>
              </a:cxn>
              <a:cxn ang="0">
                <a:pos x="T2" y="T3"/>
              </a:cxn>
              <a:cxn ang="0">
                <a:pos x="T4" y="T5"/>
              </a:cxn>
              <a:cxn ang="0">
                <a:pos x="T6" y="T7"/>
              </a:cxn>
              <a:cxn ang="0">
                <a:pos x="T8" y="T9"/>
              </a:cxn>
              <a:cxn ang="0">
                <a:pos x="T10" y="T11"/>
              </a:cxn>
            </a:cxnLst>
            <a:rect l="0" t="0" r="r" b="b"/>
            <a:pathLst>
              <a:path w="382" h="185">
                <a:moveTo>
                  <a:pt x="236" y="0"/>
                </a:moveTo>
                <a:cubicBezTo>
                  <a:pt x="382" y="0"/>
                  <a:pt x="382" y="0"/>
                  <a:pt x="382" y="0"/>
                </a:cubicBezTo>
                <a:cubicBezTo>
                  <a:pt x="382" y="185"/>
                  <a:pt x="382" y="185"/>
                  <a:pt x="382" y="185"/>
                </a:cubicBezTo>
                <a:cubicBezTo>
                  <a:pt x="236" y="185"/>
                  <a:pt x="236" y="185"/>
                  <a:pt x="236" y="185"/>
                </a:cubicBezTo>
                <a:cubicBezTo>
                  <a:pt x="106" y="185"/>
                  <a:pt x="0" y="144"/>
                  <a:pt x="0" y="93"/>
                </a:cubicBezTo>
                <a:cubicBezTo>
                  <a:pt x="0" y="42"/>
                  <a:pt x="106" y="0"/>
                  <a:pt x="236" y="0"/>
                </a:cubicBezTo>
                <a:close/>
              </a:path>
            </a:pathLst>
          </a:custGeom>
          <a:gradFill>
            <a:gsLst>
              <a:gs pos="0">
                <a:schemeClr val="accent2">
                  <a:alpha val="100000"/>
                </a:schemeClr>
              </a:gs>
              <a:gs pos="85000">
                <a:schemeClr val="accent2">
                  <a:lumMod val="75000"/>
                  <a:alpha val="10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cs typeface="+mn-ea"/>
              <a:sym typeface="+mn-lt"/>
            </a:endParaRPr>
          </a:p>
        </p:txBody>
      </p:sp>
      <p:sp>
        <p:nvSpPr>
          <p:cNvPr id="193" name="圆角矩形 192"/>
          <p:cNvSpPr/>
          <p:nvPr>
            <p:custDataLst>
              <p:tags r:id="rId13"/>
            </p:custDataLst>
          </p:nvPr>
        </p:nvSpPr>
        <p:spPr>
          <a:xfrm>
            <a:off x="906780" y="3273743"/>
            <a:ext cx="3696970" cy="1800860"/>
          </a:xfrm>
          <a:prstGeom prst="roundRect">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5" name="矩形 14"/>
          <p:cNvSpPr/>
          <p:nvPr>
            <p:custDataLst>
              <p:tags r:id="rId14"/>
            </p:custDataLst>
          </p:nvPr>
        </p:nvSpPr>
        <p:spPr>
          <a:xfrm>
            <a:off x="1231900" y="3854133"/>
            <a:ext cx="3315970" cy="956310"/>
          </a:xfrm>
          <a:prstGeom prst="rect">
            <a:avLst/>
          </a:prstGeom>
          <a:noFill/>
        </p:spPr>
        <p:txBody>
          <a:bodyPr wrap="square" lIns="0" tIns="0" rIns="0" bIns="0" rtlCol="0" anchor="t" anchorCtr="0">
            <a:noAutofit/>
          </a:bodyPr>
          <a:p>
            <a:pPr algn="l">
              <a:lnSpc>
                <a:spcPct val="130000"/>
              </a:lnSpc>
              <a:spcBef>
                <a:spcPct val="0"/>
              </a:spcBef>
              <a:spcAft>
                <a:spcPct val="0"/>
              </a:spcAft>
            </a:pP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抓住重点，就是把产品最主要的情况介绍给用户；突出特点，就是要强调所介绍的</a:t>
            </a:r>
            <a:r>
              <a:rPr lang="en-US" altLang="zh-CN"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产品与其他产品相比所具有的独到之处，从而起到宣传的作用。</a:t>
            </a:r>
            <a:endPar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6" name="矩形 15"/>
          <p:cNvSpPr/>
          <p:nvPr>
            <p:custDataLst>
              <p:tags r:id="rId15"/>
            </p:custDataLst>
          </p:nvPr>
        </p:nvSpPr>
        <p:spPr>
          <a:xfrm>
            <a:off x="1172210" y="3215323"/>
            <a:ext cx="3315970" cy="552450"/>
          </a:xfrm>
          <a:prstGeom prst="rect">
            <a:avLst/>
          </a:prstGeom>
          <a:noFill/>
        </p:spPr>
        <p:txBody>
          <a:bodyPr wrap="square" lIns="0" tIns="0" rIns="0" bIns="0" rtlCol="0" anchor="b" anchorCtr="0">
            <a:noAutofit/>
          </a:bodyPr>
          <a:p>
            <a:pPr algn="r">
              <a:spcBef>
                <a:spcPct val="0"/>
              </a:spcBef>
              <a:spcAft>
                <a:spcPct val="0"/>
              </a:spcAft>
            </a:pPr>
            <a:r>
              <a:rPr lang="zh-CN" altLang="en-US" b="1" dirty="0">
                <a:solidFill>
                  <a:schemeClr val="accent2"/>
                </a:solidFill>
                <a:latin typeface="微软雅黑" panose="020B0503020204020204" charset="-122"/>
                <a:ea typeface="微软雅黑" panose="020B0503020204020204" charset="-122"/>
                <a:cs typeface="+mn-ea"/>
              </a:rPr>
              <a:t>抓住重点、突出特点</a:t>
            </a:r>
            <a:endParaRPr lang="zh-CN" altLang="en-US" b="1" dirty="0">
              <a:solidFill>
                <a:schemeClr val="accent2"/>
              </a:solidFill>
              <a:latin typeface="微软雅黑" panose="020B0503020204020204" charset="-122"/>
              <a:ea typeface="微软雅黑" panose="020B0503020204020204" charset="-122"/>
              <a:cs typeface="+mn-ea"/>
            </a:endParaRPr>
          </a:p>
        </p:txBody>
      </p:sp>
      <p:sp>
        <p:nvSpPr>
          <p:cNvPr id="8" name="标题 1"/>
          <p:cNvSpPr>
            <a:spLocks noGrp="1"/>
          </p:cNvSpPr>
          <p:nvPr/>
        </p:nvSpPr>
        <p:spPr>
          <a:xfrm>
            <a:off x="569595" y="238125"/>
            <a:ext cx="6454775" cy="72009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algn="l"/>
            <a:r>
              <a:rPr lang="zh-CN" altLang="en-US">
                <a:solidFill>
                  <a:schemeClr val="tx1"/>
                </a:solidFill>
                <a:latin typeface="微软雅黑" panose="020B0503020204020204" charset="-122"/>
                <a:ea typeface="微软雅黑" panose="020B0503020204020204" charset="-122"/>
              </a:rPr>
              <a:t>六、产品说明书的写作要求</a:t>
            </a:r>
            <a:endParaRPr lang="zh-CN" altLang="en-US">
              <a:solidFill>
                <a:schemeClr val="tx1"/>
              </a:solidFill>
              <a:latin typeface="微软雅黑" panose="020B0503020204020204" charset="-122"/>
              <a:ea typeface="微软雅黑" panose="020B0503020204020204" charset="-122"/>
            </a:endParaRPr>
          </a:p>
        </p:txBody>
      </p:sp>
    </p:spTree>
    <p:custDataLst>
      <p:tags r:id="rId16"/>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576070" y="1417011"/>
            <a:ext cx="9409430" cy="3779520"/>
          </a:xfrm>
          <a:prstGeom prst="rect">
            <a:avLst/>
          </a:prstGeom>
          <a:noFill/>
        </p:spPr>
        <p:txBody>
          <a:bodyPr wrap="square" rtlCol="0" anchor="ctr" anchorCtr="0">
            <a:noAutofit/>
          </a:bodyPr>
          <a:lstStyle/>
          <a:p>
            <a:pPr indent="0" algn="just" fontAlgn="auto">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请你选择一件熟悉的日常用品，根据产品说明书的写作格式和要求制作</a:t>
            </a: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一份产品说明书</a:t>
            </a: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a:t>
            </a:r>
            <a:endParaRPr lang="zh-CN" altLang="en-US" sz="2400" dirty="0">
              <a:latin typeface="微软雅黑" panose="020B0503020204020204" charset="-122"/>
              <a:ea typeface="微软雅黑" panose="020B0503020204020204" charset="-122"/>
              <a:cs typeface="微软雅黑" panose="020B0503020204020204" charset="-122"/>
            </a:endParaRPr>
          </a:p>
        </p:txBody>
      </p:sp>
      <p:pic>
        <p:nvPicPr>
          <p:cNvPr id="33" name="https://img8.file.cache.docer.com/storage/1731922032374251300/dfa9d630228a15f1ab95a6a7c2455fc9.png" descr="金色星星装饰图案"/>
          <p:cNvPicPr>
            <a:picLocks noChangeAspect="1"/>
          </p:cNvPicPr>
          <p:nvPr/>
        </p:nvPicPr>
        <p:blipFill>
          <a:blip r:embed="rId20"/>
          <a:stretch>
            <a:fillRect/>
          </a:stretch>
        </p:blipFill>
        <p:spPr>
          <a:xfrm flipV="1">
            <a:off x="274320" y="4519295"/>
            <a:ext cx="1017270" cy="1997075"/>
          </a:xfrm>
          <a:prstGeom prst="rect">
            <a:avLst/>
          </a:prstGeom>
        </p:spPr>
      </p:pic>
      <p:pic>
        <p:nvPicPr>
          <p:cNvPr id="16" name="https://img8.file.cache.docer.com/storage/1731478782791350500/6f766b12a2816b17c8a57af48e2fd9a1.png" descr="困惑的卡通牛"/>
          <p:cNvPicPr>
            <a:picLocks noChangeAspect="1"/>
          </p:cNvPicPr>
          <p:nvPr/>
        </p:nvPicPr>
        <p:blipFill>
          <a:blip r:embed="rId21"/>
          <a:stretch>
            <a:fillRect/>
          </a:stretch>
        </p:blipFill>
        <p:spPr>
          <a:xfrm flipH="1">
            <a:off x="9052560" y="4091305"/>
            <a:ext cx="1111250" cy="1751965"/>
          </a:xfrm>
          <a:prstGeom prst="rect">
            <a:avLst/>
          </a:prstGeom>
        </p:spPr>
      </p:pic>
    </p:spTree>
    <p:custDataLst>
      <p:tags r:id="rId22"/>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lstStyle/>
          <a:p>
            <a:pPr marL="0" indent="0" algn="l">
              <a:lnSpc>
                <a:spcPct val="100000"/>
              </a:lnSpc>
              <a:spcBef>
                <a:spcPts val="0"/>
              </a:spcBef>
              <a:spcAft>
                <a:spcPts val="0"/>
              </a:spcAft>
              <a:buSzPct val="100000"/>
            </a:pPr>
            <a:r>
              <a:rPr lang="zh-CN" altLang="en-US">
                <a:latin typeface="+mn-ea"/>
                <a:ea typeface="+mn-ea"/>
              </a:rPr>
              <a:t>感谢观看</a:t>
            </a:r>
            <a:endParaRPr lang="zh-CN" altLang="en-US">
              <a:latin typeface="+mn-ea"/>
              <a:ea typeface="+mn-ea"/>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一、意向书的概念与特点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文本框 3"/>
          <p:cNvSpPr txBox="1"/>
          <p:nvPr>
            <p:custDataLst>
              <p:tags r:id="rId2"/>
            </p:custDataLst>
          </p:nvPr>
        </p:nvSpPr>
        <p:spPr>
          <a:xfrm>
            <a:off x="2108200" y="3669030"/>
            <a:ext cx="6319108" cy="1174819"/>
          </a:xfrm>
          <a:prstGeom prst="rect">
            <a:avLst/>
          </a:prstGeom>
          <a:noFill/>
        </p:spPr>
        <p:txBody>
          <a:bodyPr wrap="square" rtlCol="0" anchor="t">
            <a:normAutofit lnSpcReduction="10000"/>
          </a:bodyPr>
          <a:lstStyle/>
          <a:p>
            <a:pPr algn="l">
              <a:lnSpc>
                <a:spcPct val="140000"/>
              </a:lnSpc>
            </a:pPr>
            <a:r>
              <a:rPr lang="zh-CN" altLang="en-US" sz="2800" dirty="0">
                <a:solidFill>
                  <a:srgbClr val="FF0000"/>
                </a:solidFill>
                <a:latin typeface="微软雅黑" panose="020B0503020204020204" charset="-122"/>
                <a:ea typeface="微软雅黑" panose="020B0503020204020204" charset="-122"/>
                <a:sym typeface="+mn-ea"/>
              </a:rPr>
              <a:t>思考</a:t>
            </a:r>
            <a:r>
              <a:rPr lang="zh-CN" altLang="en-US" sz="2800" dirty="0">
                <a:solidFill>
                  <a:schemeClr val="tx1"/>
                </a:solidFill>
                <a:latin typeface="微软雅黑" panose="020B0503020204020204" charset="-122"/>
                <a:ea typeface="微软雅黑" panose="020B0503020204020204" charset="-122"/>
                <a:sym typeface="+mn-ea"/>
              </a:rPr>
              <a:t>：既然要制定合同才有效力，为什么还要签订意向书？</a:t>
            </a:r>
            <a:endParaRPr lang="zh-CN" altLang="en-US" sz="2800"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3"/>
            </p:custDataLst>
          </p:nvPr>
        </p:nvSpPr>
        <p:spPr>
          <a:xfrm>
            <a:off x="1441450" y="130175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dirty="0">
                <a:solidFill>
                  <a:schemeClr val="dk1"/>
                </a:solidFill>
                <a:latin typeface="微软雅黑" panose="020B0503020204020204" charset="-122"/>
                <a:ea typeface="微软雅黑" panose="020B0503020204020204" charset="-122"/>
                <a:cs typeface="微软雅黑" panose="020B0503020204020204" charset="-122"/>
              </a:rPr>
              <a:t>（一）</a:t>
            </a:r>
            <a:r>
              <a:rPr lang="zh-CN" altLang="en-US" sz="2800" b="1" dirty="0">
                <a:latin typeface="微软雅黑" panose="020B0503020204020204" charset="-122"/>
                <a:ea typeface="微软雅黑" panose="020B0503020204020204" charset="-122"/>
                <a:sym typeface="+mn-ea"/>
              </a:rPr>
              <a:t>意向书</a:t>
            </a:r>
            <a:r>
              <a:rPr lang="zh-CN" altLang="en-US" sz="2800" b="1" dirty="0">
                <a:solidFill>
                  <a:schemeClr val="dk1"/>
                </a:solidFill>
                <a:latin typeface="微软雅黑" panose="020B0503020204020204" charset="-122"/>
                <a:ea typeface="微软雅黑" panose="020B0503020204020204" charset="-122"/>
                <a:cs typeface="微软雅黑" panose="020B0503020204020204" charset="-122"/>
              </a:rPr>
              <a:t>的概念</a:t>
            </a:r>
            <a:endParaRPr lang="zh-CN" altLang="en-US" sz="2800" b="1" dirty="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zh-CN" altLang="zh-CN" sz="2800" dirty="0">
                <a:solidFill>
                  <a:schemeClr val="tx1"/>
                </a:solidFill>
                <a:latin typeface="微软雅黑" panose="020B0503020204020204" charset="-122"/>
                <a:ea typeface="微软雅黑" panose="020B0503020204020204" charset="-122"/>
              </a:rPr>
              <a:t>意向书是当事人双方或多方之间，在对某项事物正式签订条约、达成协议之前，表达初步设想的意向性文书。</a:t>
            </a:r>
            <a:endParaRPr lang="zh-CN" altLang="en-US" sz="2800" dirty="0">
              <a:solidFill>
                <a:schemeClr val="tx1"/>
              </a:solidFill>
              <a:latin typeface="微软雅黑" panose="020B0503020204020204" charset="-122"/>
              <a:ea typeface="微软雅黑" panose="020B0503020204020204" charset="-122"/>
            </a:endParaRPr>
          </a:p>
        </p:txBody>
      </p:sp>
      <p:pic>
        <p:nvPicPr>
          <p:cNvPr id="3" name="https://img8.file.cache.docer.com/storage/1730627045418088300/84dca619ee20bec3fee8f8fe7e2e55ba.png" descr="困惑的卡通人物"/>
          <p:cNvPicPr>
            <a:picLocks noChangeAspect="1"/>
          </p:cNvPicPr>
          <p:nvPr/>
        </p:nvPicPr>
        <p:blipFill>
          <a:blip r:embed="rId4"/>
          <a:stretch>
            <a:fillRect/>
          </a:stretch>
        </p:blipFill>
        <p:spPr>
          <a:xfrm>
            <a:off x="8980170" y="3048000"/>
            <a:ext cx="3211830" cy="3413760"/>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5960" y="7425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一、意向书的概念与特点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矩形 3"/>
          <p:cNvSpPr/>
          <p:nvPr>
            <p:custDataLst>
              <p:tags r:id="rId2"/>
            </p:custDataLst>
          </p:nvPr>
        </p:nvSpPr>
        <p:spPr>
          <a:xfrm>
            <a:off x="961390" y="1953895"/>
            <a:ext cx="4770120" cy="780415"/>
          </a:xfrm>
          <a:prstGeom prst="rect">
            <a:avLst/>
          </a:prstGeom>
          <a:noFill/>
        </p:spPr>
        <p:txBody>
          <a:bodyPr wrap="none" lIns="0" tIns="0" rIns="0" bIns="0" rtlCol="0" anchor="ctr" anchorCtr="0">
            <a:normAutofit/>
          </a:bodyPr>
          <a:lstStyle/>
          <a:p>
            <a:pPr algn="l">
              <a:spcBef>
                <a:spcPct val="0"/>
              </a:spcBef>
              <a:spcAft>
                <a:spcPct val="0"/>
              </a:spcAft>
            </a:pPr>
            <a:r>
              <a:rPr lang="en-US" altLang="zh-CN" sz="2400" dirty="0">
                <a:solidFill>
                  <a:srgbClr val="00B050"/>
                </a:solidFill>
                <a:latin typeface="微软雅黑" panose="020B0503020204020204" charset="-122"/>
                <a:ea typeface="微软雅黑" panose="020B0503020204020204" charset="-122"/>
                <a:cs typeface="微软雅黑" panose="020B0503020204020204" charset="-122"/>
                <a:sym typeface="+mn-ea"/>
              </a:rPr>
              <a:t>1.</a:t>
            </a:r>
            <a:r>
              <a:rPr lang="zh-CN" altLang="en-US" sz="2400" dirty="0">
                <a:solidFill>
                  <a:srgbClr val="00B050"/>
                </a:solidFill>
                <a:latin typeface="微软雅黑" panose="020B0503020204020204" charset="-122"/>
                <a:ea typeface="微软雅黑" panose="020B0503020204020204" charset="-122"/>
                <a:cs typeface="微软雅黑" panose="020B0503020204020204" charset="-122"/>
                <a:sym typeface="+mn-ea"/>
              </a:rPr>
              <a:t>灵活性</a:t>
            </a:r>
            <a:endParaRPr lang="zh-CN" altLang="en-US" sz="2400" dirty="0">
              <a:solidFill>
                <a:srgbClr val="00B050"/>
              </a:solidFill>
              <a:latin typeface="微软雅黑" panose="020B0503020204020204" charset="-122"/>
              <a:ea typeface="微软雅黑" panose="020B0503020204020204" charset="-122"/>
              <a:cs typeface="微软雅黑" panose="020B0503020204020204" charset="-122"/>
            </a:endParaRPr>
          </a:p>
          <a:p>
            <a:pPr algn="l">
              <a:spcBef>
                <a:spcPct val="0"/>
              </a:spcBef>
              <a:spcAft>
                <a:spcPct val="0"/>
              </a:spcAft>
            </a:pPr>
            <a:endParaRPr lang="zh-CN" altLang="en-US" sz="2400" dirty="0">
              <a:solidFill>
                <a:srgbClr val="00B050"/>
              </a:solidFill>
              <a:latin typeface="微软雅黑" panose="020B0503020204020204" charset="-122"/>
              <a:ea typeface="微软雅黑" panose="020B0503020204020204" charset="-122"/>
              <a:cs typeface="微软雅黑" panose="020B0503020204020204" charset="-122"/>
            </a:endParaRPr>
          </a:p>
        </p:txBody>
      </p:sp>
      <p:cxnSp>
        <p:nvCxnSpPr>
          <p:cNvPr id="5" name="直接连接符 4"/>
          <p:cNvCxnSpPr/>
          <p:nvPr>
            <p:custDataLst>
              <p:tags r:id="rId3"/>
            </p:custDataLst>
          </p:nvPr>
        </p:nvCxnSpPr>
        <p:spPr>
          <a:xfrm>
            <a:off x="961866" y="2479729"/>
            <a:ext cx="4790219" cy="0"/>
          </a:xfrm>
          <a:prstGeom prst="line">
            <a:avLst/>
          </a:prstGeom>
          <a:ln w="12700">
            <a:solidFill>
              <a:schemeClr val="accent1">
                <a:alpha val="60000"/>
              </a:schemeClr>
            </a:solidFill>
          </a:ln>
        </p:spPr>
        <p:style>
          <a:lnRef idx="2">
            <a:schemeClr val="accent1"/>
          </a:lnRef>
          <a:fillRef idx="0">
            <a:srgbClr val="FFFFFF"/>
          </a:fillRef>
          <a:effectRef idx="0">
            <a:srgbClr val="FFFFFF"/>
          </a:effectRef>
          <a:fontRef idx="minor">
            <a:schemeClr val="tx1"/>
          </a:fontRef>
        </p:style>
      </p:cxnSp>
      <p:sp>
        <p:nvSpPr>
          <p:cNvPr id="9" name="矩形 8"/>
          <p:cNvSpPr/>
          <p:nvPr>
            <p:custDataLst>
              <p:tags r:id="rId4"/>
            </p:custDataLst>
          </p:nvPr>
        </p:nvSpPr>
        <p:spPr>
          <a:xfrm>
            <a:off x="904190" y="2591299"/>
            <a:ext cx="5050790" cy="1204595"/>
          </a:xfrm>
          <a:prstGeom prst="rect">
            <a:avLst/>
          </a:prstGeom>
          <a:ln>
            <a:noFill/>
            <a:prstDash val="sysDash"/>
          </a:ln>
        </p:spPr>
        <p:txBody>
          <a:bodyPr vert="horz" wrap="square" lIns="0" tIns="0" rIns="0" bIns="0" rtlCol="0">
            <a:noAutofit/>
          </a:bodyPr>
          <a:lstStyle/>
          <a:p>
            <a:pPr algn="just">
              <a:lnSpc>
                <a:spcPct val="150000"/>
              </a:lnSpc>
              <a:spcBef>
                <a:spcPct val="0"/>
              </a:spcBef>
              <a:spcAft>
                <a:spcPct val="0"/>
              </a:spcAft>
            </a:pPr>
            <a:r>
              <a:rPr lang="zh-CN" altLang="zh-CN" sz="1800" spc="90" dirty="0">
                <a:solidFill>
                  <a:srgbClr val="000000"/>
                </a:solidFill>
                <a:effectLst/>
                <a:latin typeface="微软雅黑" panose="020B0503020204020204" charset="-122"/>
                <a:ea typeface="微软雅黑" panose="020B0503020204020204" charset="-122"/>
                <a:cs typeface="微软雅黑" panose="020B0503020204020204" charset="-122"/>
              </a:rPr>
              <a:t>意向书不像协议、合同那样具有法律效力，</a:t>
            </a:r>
            <a:r>
              <a:rPr lang="zh-CN" altLang="zh-CN" sz="1800" spc="430" dirty="0">
                <a:solidFill>
                  <a:srgbClr val="000000"/>
                </a:solidFill>
                <a:effectLst/>
                <a:latin typeface="微软雅黑" panose="020B0503020204020204" charset="-122"/>
                <a:ea typeface="微软雅黑" panose="020B0503020204020204" charset="-122"/>
                <a:cs typeface="微软雅黑" panose="020B0503020204020204" charset="-122"/>
              </a:rPr>
              <a:t> </a:t>
            </a:r>
            <a:r>
              <a:rPr lang="zh-CN" altLang="zh-CN" sz="1800" spc="90" dirty="0">
                <a:solidFill>
                  <a:srgbClr val="000000"/>
                </a:solidFill>
                <a:effectLst/>
                <a:latin typeface="微软雅黑" panose="020B0503020204020204" charset="-122"/>
                <a:ea typeface="微软雅黑" panose="020B0503020204020204" charset="-122"/>
                <a:cs typeface="微软雅黑" panose="020B0503020204020204" charset="-122"/>
              </a:rPr>
              <a:t>一经签约不能随意更改，意向书比较灵活，在正式签订协议、合同前亦可随时变更或补充，最</a:t>
            </a:r>
            <a:r>
              <a:rPr lang="zh-CN" altLang="zh-CN" sz="1800" spc="85" dirty="0">
                <a:solidFill>
                  <a:srgbClr val="000000"/>
                </a:solidFill>
                <a:effectLst/>
                <a:latin typeface="微软雅黑" panose="020B0503020204020204" charset="-122"/>
                <a:ea typeface="微软雅黑" panose="020B0503020204020204" charset="-122"/>
                <a:cs typeface="微软雅黑" panose="020B0503020204020204" charset="-122"/>
              </a:rPr>
              <a:t>终达成协议。</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1" name="矩形 10"/>
          <p:cNvSpPr/>
          <p:nvPr>
            <p:custDataLst>
              <p:tags r:id="rId5"/>
            </p:custDataLst>
          </p:nvPr>
        </p:nvSpPr>
        <p:spPr>
          <a:xfrm>
            <a:off x="961231" y="4327194"/>
            <a:ext cx="4771483" cy="467006"/>
          </a:xfrm>
          <a:prstGeom prst="rect">
            <a:avLst/>
          </a:prstGeom>
          <a:noFill/>
        </p:spPr>
        <p:txBody>
          <a:bodyPr wrap="square" lIns="0" tIns="0" rIns="0" bIns="0" rtlCol="0" anchor="ctr" anchorCtr="0">
            <a:normAutofit/>
          </a:bodyPr>
          <a:lstStyle/>
          <a:p>
            <a:pPr>
              <a:spcBef>
                <a:spcPct val="0"/>
              </a:spcBef>
              <a:spcAft>
                <a:spcPct val="0"/>
              </a:spcAft>
            </a:pPr>
            <a:r>
              <a:rPr lang="en-US" altLang="zh-CN" sz="2400" b="1" dirty="0">
                <a:solidFill>
                  <a:schemeClr val="accent5">
                    <a:lumMod val="75000"/>
                  </a:schemeClr>
                </a:solidFill>
                <a:latin typeface="微软雅黑" panose="020B0503020204020204" charset="-122"/>
                <a:ea typeface="微软雅黑" panose="020B0503020204020204" charset="-122"/>
                <a:cs typeface="微软雅黑" panose="020B0503020204020204" charset="-122"/>
              </a:rPr>
              <a:t>3.</a:t>
            </a:r>
            <a:r>
              <a:rPr lang="zh-CN" altLang="en-US" sz="2400" dirty="0">
                <a:solidFill>
                  <a:schemeClr val="accent5">
                    <a:lumMod val="75000"/>
                  </a:schemeClr>
                </a:solidFill>
                <a:latin typeface="微软雅黑" panose="020B0503020204020204" charset="-122"/>
                <a:ea typeface="微软雅黑" panose="020B0503020204020204" charset="-122"/>
                <a:cs typeface="微软雅黑" panose="020B0503020204020204" charset="-122"/>
              </a:rPr>
              <a:t> </a:t>
            </a:r>
            <a:r>
              <a:rPr lang="zh-CN" altLang="zh-CN" sz="2400" dirty="0">
                <a:solidFill>
                  <a:schemeClr val="accent5">
                    <a:lumMod val="75000"/>
                  </a:schemeClr>
                </a:solidFill>
                <a:latin typeface="微软雅黑" panose="020B0503020204020204" charset="-122"/>
                <a:ea typeface="微软雅黑" panose="020B0503020204020204" charset="-122"/>
                <a:cs typeface="微软雅黑" panose="020B0503020204020204" charset="-122"/>
              </a:rPr>
              <a:t>简约性</a:t>
            </a:r>
            <a:endParaRPr lang="zh-CN" altLang="en-US" sz="2400" dirty="0">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cxnSp>
        <p:nvCxnSpPr>
          <p:cNvPr id="38" name="直接连接符 37"/>
          <p:cNvCxnSpPr/>
          <p:nvPr>
            <p:custDataLst>
              <p:tags r:id="rId6"/>
            </p:custDataLst>
          </p:nvPr>
        </p:nvCxnSpPr>
        <p:spPr>
          <a:xfrm>
            <a:off x="961231" y="4850310"/>
            <a:ext cx="4790219" cy="0"/>
          </a:xfrm>
          <a:prstGeom prst="line">
            <a:avLst/>
          </a:prstGeom>
          <a:ln w="12700">
            <a:solidFill>
              <a:schemeClr val="accent1">
                <a:alpha val="60000"/>
              </a:schemeClr>
            </a:solidFill>
          </a:ln>
        </p:spPr>
        <p:style>
          <a:lnRef idx="2">
            <a:schemeClr val="accent1"/>
          </a:lnRef>
          <a:fillRef idx="0">
            <a:srgbClr val="FFFFFF"/>
          </a:fillRef>
          <a:effectRef idx="0">
            <a:srgbClr val="FFFFFF"/>
          </a:effectRef>
          <a:fontRef idx="minor">
            <a:schemeClr val="tx1"/>
          </a:fontRef>
        </p:style>
      </p:cxnSp>
      <p:sp>
        <p:nvSpPr>
          <p:cNvPr id="8" name="矩形 7"/>
          <p:cNvSpPr/>
          <p:nvPr>
            <p:custDataLst>
              <p:tags r:id="rId7"/>
            </p:custDataLst>
          </p:nvPr>
        </p:nvSpPr>
        <p:spPr>
          <a:xfrm>
            <a:off x="778460" y="4931923"/>
            <a:ext cx="5176520" cy="1692910"/>
          </a:xfrm>
          <a:prstGeom prst="rect">
            <a:avLst/>
          </a:prstGeom>
          <a:ln>
            <a:noFill/>
            <a:prstDash val="sysDash"/>
          </a:ln>
        </p:spPr>
        <p:txBody>
          <a:bodyPr vert="horz" wrap="square" lIns="0" tIns="0" rIns="0" bIns="0" rtlCol="0">
            <a:normAutofit/>
          </a:bodyPr>
          <a:lstStyle/>
          <a:p>
            <a:pPr marL="320675" indent="0" eaLnBrk="0" fontAlgn="auto">
              <a:lnSpc>
                <a:spcPct val="150000"/>
              </a:lnSpc>
              <a:spcBef>
                <a:spcPts val="600"/>
              </a:spcBef>
            </a:pPr>
            <a:r>
              <a:rPr lang="zh-CN" altLang="zh-CN" sz="1800" spc="90" dirty="0">
                <a:solidFill>
                  <a:srgbClr val="000000"/>
                </a:solidFill>
                <a:effectLst/>
                <a:latin typeface="微软雅黑" panose="020B0503020204020204" charset="-122"/>
                <a:ea typeface="微软雅黑" panose="020B0503020204020204" charset="-122"/>
                <a:cs typeface="+mn-ea"/>
              </a:rPr>
              <a:t>意向书是签订正式协议之前表达初步设想的文书，要求言简意赅，不要赘述。</a:t>
            </a:r>
            <a:endParaRPr lang="zh-CN" altLang="zh-CN" sz="1800" spc="90" dirty="0">
              <a:solidFill>
                <a:srgbClr val="000000"/>
              </a:solidFill>
              <a:effectLst/>
              <a:latin typeface="微软雅黑" panose="020B0503020204020204" charset="-122"/>
              <a:ea typeface="微软雅黑" panose="020B0503020204020204" charset="-122"/>
              <a:cs typeface="+mn-ea"/>
            </a:endParaRPr>
          </a:p>
        </p:txBody>
      </p:sp>
      <p:sp>
        <p:nvSpPr>
          <p:cNvPr id="16" name="矩形 15"/>
          <p:cNvSpPr/>
          <p:nvPr>
            <p:custDataLst>
              <p:tags r:id="rId8"/>
            </p:custDataLst>
          </p:nvPr>
        </p:nvSpPr>
        <p:spPr>
          <a:xfrm>
            <a:off x="6588760" y="1800860"/>
            <a:ext cx="4772025" cy="466725"/>
          </a:xfrm>
          <a:prstGeom prst="rect">
            <a:avLst/>
          </a:prstGeom>
          <a:noFill/>
        </p:spPr>
        <p:txBody>
          <a:bodyPr wrap="square" lIns="0" tIns="0" rIns="0" bIns="0" rtlCol="0" anchor="ctr" anchorCtr="0">
            <a:normAutofit/>
          </a:bodyPr>
          <a:lstStyle/>
          <a:p>
            <a:pPr lvl="0" algn="l">
              <a:buClrTx/>
              <a:buSzTx/>
              <a:buFontTx/>
            </a:pPr>
            <a:r>
              <a:rPr lang="en-US" altLang="zh-CN" sz="2400" dirty="0">
                <a:solidFill>
                  <a:srgbClr val="7030A0"/>
                </a:solidFill>
                <a:latin typeface="微软雅黑" panose="020B0503020204020204" charset="-122"/>
                <a:ea typeface="微软雅黑" panose="020B0503020204020204" charset="-122"/>
                <a:cs typeface="微软雅黑" panose="020B0503020204020204" charset="-122"/>
                <a:sym typeface="+mn-ea"/>
              </a:rPr>
              <a:t>2.</a:t>
            </a:r>
            <a:r>
              <a:rPr lang="zh-CN" altLang="en-US" sz="2400" dirty="0">
                <a:solidFill>
                  <a:srgbClr val="7030A0"/>
                </a:solidFill>
                <a:latin typeface="微软雅黑" panose="020B0503020204020204" charset="-122"/>
                <a:ea typeface="微软雅黑" panose="020B0503020204020204" charset="-122"/>
                <a:cs typeface="微软雅黑" panose="020B0503020204020204" charset="-122"/>
                <a:sym typeface="+mn-ea"/>
              </a:rPr>
              <a:t> </a:t>
            </a:r>
            <a:r>
              <a:rPr lang="zh-CN" altLang="zh-CN" sz="2400" dirty="0">
                <a:solidFill>
                  <a:srgbClr val="7030A0"/>
                </a:solidFill>
                <a:latin typeface="微软雅黑" panose="020B0503020204020204" charset="-122"/>
                <a:ea typeface="微软雅黑" panose="020B0503020204020204" charset="-122"/>
                <a:cs typeface="微软雅黑" panose="020B0503020204020204" charset="-122"/>
              </a:rPr>
              <a:t>协商性</a:t>
            </a:r>
            <a:endParaRPr lang="zh-CN" altLang="en-US" sz="2400" dirty="0">
              <a:solidFill>
                <a:srgbClr val="7030A0"/>
              </a:solidFill>
              <a:latin typeface="微软雅黑" panose="020B0503020204020204" charset="-122"/>
              <a:ea typeface="微软雅黑" panose="020B0503020204020204" charset="-122"/>
              <a:cs typeface="微软雅黑" panose="020B0503020204020204" charset="-122"/>
              <a:sym typeface="+mn-ea"/>
            </a:endParaRPr>
          </a:p>
        </p:txBody>
      </p:sp>
      <p:cxnSp>
        <p:nvCxnSpPr>
          <p:cNvPr id="43" name="直接连接符 42"/>
          <p:cNvCxnSpPr/>
          <p:nvPr>
            <p:custDataLst>
              <p:tags r:id="rId9"/>
            </p:custDataLst>
          </p:nvPr>
        </p:nvCxnSpPr>
        <p:spPr>
          <a:xfrm>
            <a:off x="6570479" y="2479728"/>
            <a:ext cx="4790219" cy="0"/>
          </a:xfrm>
          <a:prstGeom prst="line">
            <a:avLst/>
          </a:prstGeom>
          <a:ln w="12700">
            <a:solidFill>
              <a:schemeClr val="accent2">
                <a:alpha val="60000"/>
              </a:schemeClr>
            </a:solidFill>
          </a:ln>
        </p:spPr>
        <p:style>
          <a:lnRef idx="2">
            <a:schemeClr val="accent1"/>
          </a:lnRef>
          <a:fillRef idx="0">
            <a:srgbClr val="FFFFFF"/>
          </a:fillRef>
          <a:effectRef idx="0">
            <a:srgbClr val="FFFFFF"/>
          </a:effectRef>
          <a:fontRef idx="minor">
            <a:schemeClr val="tx1"/>
          </a:fontRef>
        </p:style>
      </p:cxnSp>
      <p:sp>
        <p:nvSpPr>
          <p:cNvPr id="10" name="矩形 9"/>
          <p:cNvSpPr/>
          <p:nvPr>
            <p:custDataLst>
              <p:tags r:id="rId10"/>
            </p:custDataLst>
          </p:nvPr>
        </p:nvSpPr>
        <p:spPr>
          <a:xfrm>
            <a:off x="6589529" y="2581080"/>
            <a:ext cx="4771368" cy="1204541"/>
          </a:xfrm>
          <a:prstGeom prst="rect">
            <a:avLst/>
          </a:prstGeom>
          <a:ln>
            <a:noFill/>
            <a:prstDash val="sysDash"/>
          </a:ln>
        </p:spPr>
        <p:txBody>
          <a:bodyPr vert="horz" wrap="square" lIns="0" tIns="0" rIns="0" bIns="0" rtlCol="0">
            <a:noAutofit/>
          </a:bodyPr>
          <a:lstStyle/>
          <a:p>
            <a:pPr algn="just">
              <a:lnSpc>
                <a:spcPct val="150000"/>
              </a:lnSpc>
              <a:spcBef>
                <a:spcPct val="0"/>
              </a:spcBef>
              <a:spcAft>
                <a:spcPct val="0"/>
              </a:spcAft>
            </a:pPr>
            <a:r>
              <a:rPr lang="zh-CN" altLang="zh-CN" sz="1800" spc="95" dirty="0">
                <a:solidFill>
                  <a:srgbClr val="000000"/>
                </a:solidFill>
                <a:effectLst/>
                <a:latin typeface="微软雅黑" panose="020B0503020204020204" charset="-122"/>
                <a:ea typeface="微软雅黑" panose="020B0503020204020204" charset="-122"/>
                <a:cs typeface="微软雅黑" panose="020B0503020204020204" charset="-122"/>
              </a:rPr>
              <a:t>在意向书签订的过程中，当事人各方均可按各自的意图和目的提</a:t>
            </a:r>
            <a:r>
              <a:rPr lang="zh-CN" altLang="zh-CN" sz="1800" spc="90" dirty="0">
                <a:solidFill>
                  <a:srgbClr val="000000"/>
                </a:solidFill>
                <a:effectLst/>
                <a:latin typeface="微软雅黑" panose="020B0503020204020204" charset="-122"/>
                <a:ea typeface="微软雅黑" panose="020B0503020204020204" charset="-122"/>
                <a:cs typeface="微软雅黑" panose="020B0503020204020204" charset="-122"/>
              </a:rPr>
              <a:t>出意见，进行协商。 </a:t>
            </a:r>
            <a:endParaRPr lang="zh-CN" altLang="en-US" sz="1400" dirty="0">
              <a:ln>
                <a:noFill/>
                <a:prstDash val="sysDot"/>
              </a:ln>
              <a:solidFill>
                <a:schemeClr val="tx1"/>
              </a:solidFill>
              <a:latin typeface="微软雅黑" panose="020B0503020204020204" charset="-122"/>
              <a:ea typeface="微软雅黑" panose="020B0503020204020204" charset="-122"/>
              <a:cs typeface="微软雅黑" panose="020B0503020204020204" charset="-122"/>
              <a:sym typeface="+mn-ea"/>
            </a:endParaRPr>
          </a:p>
        </p:txBody>
      </p:sp>
      <p:cxnSp>
        <p:nvCxnSpPr>
          <p:cNvPr id="48" name="直接连接符 47"/>
          <p:cNvCxnSpPr/>
          <p:nvPr>
            <p:custDataLst>
              <p:tags r:id="rId11"/>
            </p:custDataLst>
          </p:nvPr>
        </p:nvCxnSpPr>
        <p:spPr>
          <a:xfrm>
            <a:off x="6570479" y="4850310"/>
            <a:ext cx="4790219" cy="0"/>
          </a:xfrm>
          <a:prstGeom prst="line">
            <a:avLst/>
          </a:prstGeom>
          <a:ln w="12700">
            <a:solidFill>
              <a:schemeClr val="accent2">
                <a:alpha val="60000"/>
              </a:schemeClr>
            </a:solidFill>
          </a:ln>
        </p:spPr>
        <p:style>
          <a:lnRef idx="2">
            <a:schemeClr val="accent1"/>
          </a:lnRef>
          <a:fillRef idx="0">
            <a:srgbClr val="FFFFFF"/>
          </a:fillRef>
          <a:effectRef idx="0">
            <a:srgbClr val="FFFFFF"/>
          </a:effectRef>
          <a:fontRef idx="minor">
            <a:schemeClr val="tx1"/>
          </a:fontRef>
        </p:style>
      </p:cxnSp>
      <p:sp>
        <p:nvSpPr>
          <p:cNvPr id="13" name="内容占位符 2"/>
          <p:cNvSpPr>
            <a:spLocks noGrp="1"/>
          </p:cNvSpPr>
          <p:nvPr>
            <p:custDataLst>
              <p:tags r:id="rId12"/>
            </p:custDataLst>
          </p:nvPr>
        </p:nvSpPr>
        <p:spPr>
          <a:xfrm>
            <a:off x="1022350" y="960755"/>
            <a:ext cx="10800080" cy="77152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dirty="0">
                <a:solidFill>
                  <a:schemeClr val="dk1"/>
                </a:solidFill>
                <a:latin typeface="微软雅黑" panose="020B0503020204020204" charset="-122"/>
                <a:ea typeface="微软雅黑" panose="020B0503020204020204" charset="-122"/>
              </a:rPr>
              <a:t>（二）意向书的特点</a:t>
            </a:r>
            <a:endParaRPr lang="zh-CN" altLang="en-US" sz="2800" b="1" dirty="0">
              <a:solidFill>
                <a:schemeClr val="dk1"/>
              </a:solidFill>
              <a:latin typeface="微软雅黑" panose="020B0503020204020204" charset="-122"/>
              <a:ea typeface="微软雅黑" panose="020B0503020204020204" charset="-122"/>
            </a:endParaRPr>
          </a:p>
          <a:p>
            <a:pPr marL="0" indent="0">
              <a:buNone/>
            </a:pPr>
            <a:endParaRPr lang="en-US" altLang="zh-CN" sz="2800" dirty="0">
              <a:solidFill>
                <a:schemeClr val="dk1"/>
              </a:solidFill>
            </a:endParaRPr>
          </a:p>
        </p:txBody>
      </p:sp>
      <p:pic>
        <p:nvPicPr>
          <p:cNvPr id="3" name="https://img8.file.cache.docer.com/storage/1730541139909656800/f86a6c3598a3f465bff1d06f5b3838bb.png" descr="卡通黄色五角星"/>
          <p:cNvPicPr>
            <a:picLocks noChangeAspect="1"/>
          </p:cNvPicPr>
          <p:nvPr/>
        </p:nvPicPr>
        <p:blipFill>
          <a:blip r:embed="rId13"/>
          <a:stretch>
            <a:fillRect/>
          </a:stretch>
        </p:blipFill>
        <p:spPr>
          <a:xfrm>
            <a:off x="8873224" y="5521007"/>
            <a:ext cx="1290320" cy="1233170"/>
          </a:xfrm>
          <a:prstGeom prst="rect">
            <a:avLst/>
          </a:prstGeom>
        </p:spPr>
      </p:pic>
      <p:pic>
        <p:nvPicPr>
          <p:cNvPr id="6" name="https://img8.file.cache.docer.com/storage/1731031449102196500/c4db0d40abaa3f80740a6ce2f515121d.png" descr="卡通灯泡"/>
          <p:cNvPicPr>
            <a:picLocks noChangeAspect="1"/>
          </p:cNvPicPr>
          <p:nvPr/>
        </p:nvPicPr>
        <p:blipFill>
          <a:blip r:embed="rId14"/>
          <a:stretch>
            <a:fillRect/>
          </a:stretch>
        </p:blipFill>
        <p:spPr>
          <a:xfrm>
            <a:off x="10375831" y="5230812"/>
            <a:ext cx="1353820" cy="1523365"/>
          </a:xfrm>
          <a:prstGeom prst="rect">
            <a:avLst/>
          </a:prstGeom>
        </p:spPr>
      </p:pic>
    </p:spTree>
    <p:custDataLst>
      <p:tags r:id="rId15"/>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dirty="0">
                <a:solidFill>
                  <a:schemeClr val="tx1"/>
                </a:solidFill>
                <a:latin typeface="微软雅黑" panose="020B0503020204020204" charset="-122"/>
                <a:ea typeface="微软雅黑" panose="020B0503020204020204" charset="-122"/>
              </a:rPr>
              <a:t>二、意向书的种类</a:t>
            </a:r>
            <a:endParaRPr lang="zh-CN" altLang="en-US" dirty="0">
              <a:solidFill>
                <a:schemeClr val="tx1"/>
              </a:solidFill>
              <a:latin typeface="微软雅黑" panose="020B0503020204020204" charset="-122"/>
              <a:ea typeface="微软雅黑" panose="020B0503020204020204" charset="-122"/>
            </a:endParaRPr>
          </a:p>
        </p:txBody>
      </p:sp>
      <p:sp>
        <p:nvSpPr>
          <p:cNvPr id="2" name="圆角矩形 1"/>
          <p:cNvSpPr/>
          <p:nvPr>
            <p:custDataLst>
              <p:tags r:id="rId2"/>
            </p:custDataLst>
          </p:nvPr>
        </p:nvSpPr>
        <p:spPr>
          <a:xfrm>
            <a:off x="695325" y="1483711"/>
            <a:ext cx="10801985" cy="1423202"/>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marL="320675" eaLnBrk="0">
              <a:lnSpc>
                <a:spcPct val="91000"/>
              </a:lnSpc>
              <a:spcBef>
                <a:spcPts val="830"/>
              </a:spcBef>
            </a:pP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（一）</a:t>
            </a:r>
            <a:r>
              <a:rPr lang="zh-CN"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单向意向书</a:t>
            </a:r>
            <a:endParaRPr lang="zh-CN"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60325" marR="843915" indent="260350" eaLnBrk="0">
              <a:lnSpc>
                <a:spcPct val="142000"/>
              </a:lnSpc>
              <a:spcBef>
                <a:spcPts val="625"/>
              </a:spcBef>
            </a:pPr>
            <a:r>
              <a:rPr lang="zh-CN"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单向意向书也称单签意向书，指先由一方提出自己的合作意向，寻求合作者和回应 者 </a:t>
            </a:r>
            <a:r>
              <a:rPr lang="zh-CN" altLang="zh-CN" sz="2000" spc="-25" dirty="0">
                <a:solidFill>
                  <a:srgbClr val="000000"/>
                </a:solidFill>
                <a:effectLst/>
                <a:latin typeface="微软雅黑" panose="020B0503020204020204" charset="-122"/>
                <a:ea typeface="微软雅黑" panose="020B0503020204020204" charset="-122"/>
                <a:cs typeface="微软雅黑" panose="020B0503020204020204" charset="-122"/>
              </a:rPr>
              <a:t>。</a:t>
            </a:r>
            <a:endParaRPr lang="zh-CN" altLang="zh-CN" sz="2000" dirty="0">
              <a:solidFill>
                <a:srgbClr val="000000"/>
              </a:solidFill>
              <a:effectLst/>
              <a:latin typeface="微软雅黑" panose="020B0503020204020204" charset="-122"/>
              <a:ea typeface="微软雅黑" panose="020B0503020204020204" charset="-122"/>
              <a:cs typeface="微软雅黑" panose="020B0503020204020204" charset="-122"/>
            </a:endParaRPr>
          </a:p>
        </p:txBody>
      </p:sp>
      <p:sp>
        <p:nvSpPr>
          <p:cNvPr id="4" name="圆角矩形 3"/>
          <p:cNvSpPr/>
          <p:nvPr>
            <p:custDataLst>
              <p:tags r:id="rId3"/>
            </p:custDataLst>
          </p:nvPr>
        </p:nvSpPr>
        <p:spPr>
          <a:xfrm>
            <a:off x="926492" y="1431000"/>
            <a:ext cx="706838" cy="8764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圆角矩形 4"/>
          <p:cNvSpPr/>
          <p:nvPr>
            <p:custDataLst>
              <p:tags r:id="rId4"/>
            </p:custDataLst>
          </p:nvPr>
        </p:nvSpPr>
        <p:spPr>
          <a:xfrm>
            <a:off x="695325" y="3214924"/>
            <a:ext cx="10801985" cy="1423202"/>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marL="320675" eaLnBrk="0">
              <a:lnSpc>
                <a:spcPct val="91000"/>
              </a:lnSpc>
              <a:spcBef>
                <a:spcPts val="15"/>
              </a:spcBef>
            </a:pP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（二）</a:t>
            </a:r>
            <a:r>
              <a:rPr lang="zh-CN"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rPr>
              <a:t>双向意向书</a:t>
            </a:r>
            <a:endParaRPr lang="zh-CN"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endParaRPr>
          </a:p>
          <a:p>
            <a:pPr marL="60325" marR="850900" indent="260350" eaLnBrk="0">
              <a:lnSpc>
                <a:spcPct val="132000"/>
              </a:lnSpc>
              <a:spcBef>
                <a:spcPts val="520"/>
              </a:spcBef>
            </a:pPr>
            <a:r>
              <a:rPr lang="zh-CN"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rPr>
              <a:t>双向意向书指由双方或多方协商以后签订的意向书，各方分别在意向书上签字，各 执一份为凭。</a:t>
            </a:r>
            <a:endParaRPr lang="zh-CN"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endParaRPr>
          </a:p>
        </p:txBody>
      </p:sp>
      <p:sp>
        <p:nvSpPr>
          <p:cNvPr id="8" name="圆角矩形 7"/>
          <p:cNvSpPr/>
          <p:nvPr>
            <p:custDataLst>
              <p:tags r:id="rId5"/>
            </p:custDataLst>
          </p:nvPr>
        </p:nvSpPr>
        <p:spPr>
          <a:xfrm>
            <a:off x="927127" y="3162213"/>
            <a:ext cx="706838" cy="8764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圆角矩形 8"/>
          <p:cNvSpPr/>
          <p:nvPr>
            <p:custDataLst>
              <p:tags r:id="rId6"/>
            </p:custDataLst>
          </p:nvPr>
        </p:nvSpPr>
        <p:spPr>
          <a:xfrm>
            <a:off x="695960" y="4841363"/>
            <a:ext cx="10801985" cy="1423202"/>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lstStyle/>
          <a:p>
            <a:pPr marL="320675" eaLnBrk="0">
              <a:lnSpc>
                <a:spcPct val="150000"/>
              </a:lnSpc>
              <a:spcBef>
                <a:spcPts val="130"/>
              </a:spcBef>
            </a:pP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（三）</a:t>
            </a:r>
            <a:r>
              <a:rPr lang="zh-CN"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rPr>
              <a:t>换文式意向书</a:t>
            </a:r>
            <a:endParaRPr lang="zh-CN"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endParaRPr>
          </a:p>
          <a:p>
            <a:pPr>
              <a:lnSpc>
                <a:spcPct val="150000"/>
              </a:lnSpc>
            </a:pPr>
            <a:r>
              <a:rPr lang="en-US"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rPr>
              <a:t>   </a:t>
            </a:r>
            <a:r>
              <a:rPr lang="zh-CN" altLang="zh-CN" sz="2000" kern="0" dirty="0">
                <a:ln>
                  <a:noFill/>
                  <a:prstDash val="sysDot"/>
                </a:ln>
                <a:solidFill>
                  <a:schemeClr val="tx1">
                    <a:lumMod val="85000"/>
                    <a:lumOff val="15000"/>
                  </a:schemeClr>
                </a:solidFill>
                <a:latin typeface="微软雅黑" panose="020B0503020204020204" charset="-122"/>
                <a:ea typeface="微软雅黑" panose="020B0503020204020204" charset="-122"/>
              </a:rPr>
              <a:t>换文式意向书即用双方换文的方法表达合作意向，各在自己的文书上签署。这种意向书比较正式</a:t>
            </a:r>
            <a:r>
              <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sym typeface="+mn-ea"/>
              </a:rPr>
              <a:t>。</a:t>
            </a:r>
            <a:endParaRPr lang="zh-CN" altLang="en-US" sz="2000" kern="0" dirty="0">
              <a:ln>
                <a:noFill/>
                <a:prstDash val="sysDot"/>
              </a:ln>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13" name="圆角矩形 12"/>
          <p:cNvSpPr/>
          <p:nvPr>
            <p:custDataLst>
              <p:tags r:id="rId7"/>
            </p:custDataLst>
          </p:nvPr>
        </p:nvSpPr>
        <p:spPr>
          <a:xfrm>
            <a:off x="927127" y="4893427"/>
            <a:ext cx="706838" cy="8764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ustDataLst>
      <p:tags r:id="rId8"/>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p:txBody>
          <a:bodyPr/>
          <a:lstStyle/>
          <a:p>
            <a:r>
              <a:rPr lang="zh-CN" altLang="en-US" dirty="0">
                <a:solidFill>
                  <a:schemeClr val="tx1"/>
                </a:solidFill>
                <a:latin typeface="微软雅黑" panose="020B0503020204020204" charset="-122"/>
                <a:ea typeface="微软雅黑" panose="020B0503020204020204" charset="-122"/>
              </a:rPr>
              <a:t>三、意向书的作用</a:t>
            </a:r>
            <a:endParaRPr lang="zh-CN" altLang="en-US" dirty="0">
              <a:solidFill>
                <a:schemeClr val="tx1"/>
              </a:solidFill>
              <a:latin typeface="微软雅黑" panose="020B0503020204020204" charset="-122"/>
              <a:ea typeface="微软雅黑" panose="020B0503020204020204" charset="-122"/>
            </a:endParaRPr>
          </a:p>
        </p:txBody>
      </p:sp>
      <p:sp>
        <p:nvSpPr>
          <p:cNvPr id="6" name="圆角矩形 1"/>
          <p:cNvSpPr/>
          <p:nvPr>
            <p:custDataLst>
              <p:tags r:id="rId2"/>
            </p:custDataLst>
          </p:nvPr>
        </p:nvSpPr>
        <p:spPr>
          <a:xfrm>
            <a:off x="963084" y="1793908"/>
            <a:ext cx="2987507" cy="4759553"/>
          </a:xfrm>
          <a:prstGeom prst="roundRect">
            <a:avLst>
              <a:gd name="adj" fmla="val 50000"/>
            </a:avLst>
          </a:prstGeom>
          <a:solidFill>
            <a:schemeClr val="accent1">
              <a:lumMod val="20000"/>
              <a:lumOff val="8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solidFill>
                <a:schemeClr val="lt1"/>
              </a:solidFill>
            </a:endParaRPr>
          </a:p>
        </p:txBody>
      </p:sp>
      <p:sp>
        <p:nvSpPr>
          <p:cNvPr id="8" name="圆角矩形 1"/>
          <p:cNvSpPr/>
          <p:nvPr>
            <p:custDataLst>
              <p:tags r:id="rId3"/>
            </p:custDataLst>
          </p:nvPr>
        </p:nvSpPr>
        <p:spPr>
          <a:xfrm>
            <a:off x="7430628" y="1793908"/>
            <a:ext cx="2987507" cy="4759553"/>
          </a:xfrm>
          <a:prstGeom prst="roundRect">
            <a:avLst>
              <a:gd name="adj" fmla="val 50000"/>
            </a:avLst>
          </a:prstGeom>
          <a:solidFill>
            <a:schemeClr val="accent1">
              <a:lumMod val="20000"/>
              <a:lumOff val="8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9" name="矩形 8"/>
          <p:cNvSpPr/>
          <p:nvPr>
            <p:custDataLst>
              <p:tags r:id="rId4"/>
            </p:custDataLst>
          </p:nvPr>
        </p:nvSpPr>
        <p:spPr>
          <a:xfrm>
            <a:off x="6812915" y="3298190"/>
            <a:ext cx="3771900" cy="2985770"/>
          </a:xfrm>
          <a:prstGeom prst="rect">
            <a:avLst/>
          </a:prstGeom>
          <a:noFill/>
        </p:spPr>
        <p:txBody>
          <a:bodyPr wrap="square" lIns="0" tIns="0" rIns="0" bIns="0" rtlCol="0" anchor="t" anchorCtr="0">
            <a:noAutofit/>
          </a:bodyPr>
          <a:lstStyle/>
          <a:p>
            <a:pPr marL="825500" marR="19050" indent="253365" eaLnBrk="0">
              <a:lnSpc>
                <a:spcPct val="135000"/>
              </a:lnSpc>
              <a:spcBef>
                <a:spcPts val="475"/>
              </a:spcBef>
            </a:pPr>
            <a:r>
              <a:rPr lang="zh-CN" altLang="zh-CN" sz="1600" spc="125" dirty="0">
                <a:solidFill>
                  <a:srgbClr val="000000"/>
                </a:solidFill>
                <a:effectLst/>
                <a:latin typeface="微软雅黑" panose="020B0503020204020204" charset="-122"/>
                <a:ea typeface="微软雅黑" panose="020B0503020204020204" charset="-122"/>
                <a:cs typeface="微软雅黑" panose="020B0503020204020204" charset="-122"/>
              </a:rPr>
              <a:t>意向书虽无法律效力，但双方签订之后不可以随意更改和撕毁。参与协商的各方，</a:t>
            </a:r>
            <a:r>
              <a:rPr lang="zh-CN" altLang="zh-CN" sz="1600" spc="115" dirty="0">
                <a:solidFill>
                  <a:srgbClr val="000000"/>
                </a:solidFill>
                <a:effectLst/>
                <a:latin typeface="微软雅黑" panose="020B0503020204020204" charset="-122"/>
                <a:ea typeface="微软雅黑" panose="020B0503020204020204" charset="-122"/>
                <a:cs typeface="微软雅黑" panose="020B0503020204020204" charset="-122"/>
              </a:rPr>
              <a:t>可在意向书的基础上进一步调查研讨、协商、谈判</a:t>
            </a:r>
            <a:r>
              <a:rPr lang="zh-CN" altLang="zh-CN" sz="1600" spc="110" dirty="0">
                <a:solidFill>
                  <a:srgbClr val="000000"/>
                </a:solidFill>
                <a:effectLst/>
                <a:latin typeface="微软雅黑" panose="020B0503020204020204" charset="-122"/>
                <a:ea typeface="微软雅黑" panose="020B0503020204020204" charset="-122"/>
                <a:cs typeface="微软雅黑" panose="020B0503020204020204" charset="-122"/>
              </a:rPr>
              <a:t>，达成共识，从而签订正式合同。因</a:t>
            </a:r>
            <a:r>
              <a:rPr lang="zh-CN" altLang="zh-CN" sz="1600" spc="95" dirty="0">
                <a:solidFill>
                  <a:srgbClr val="000000"/>
                </a:solidFill>
                <a:effectLst/>
                <a:latin typeface="微软雅黑" panose="020B0503020204020204" charset="-122"/>
                <a:ea typeface="微软雅黑" panose="020B0503020204020204" charset="-122"/>
                <a:cs typeface="微软雅黑" panose="020B0503020204020204" charset="-122"/>
              </a:rPr>
              <a:t>此意向书是正式合同的准备文件，记录双方意向，为进一步合作打</a:t>
            </a:r>
            <a:r>
              <a:rPr lang="zh-CN" altLang="zh-CN" sz="1600" spc="90" dirty="0">
                <a:solidFill>
                  <a:srgbClr val="000000"/>
                </a:solidFill>
                <a:effectLst/>
                <a:latin typeface="微软雅黑" panose="020B0503020204020204" charset="-122"/>
                <a:ea typeface="微软雅黑" panose="020B0503020204020204" charset="-122"/>
                <a:cs typeface="微软雅黑" panose="020B0503020204020204" charset="-122"/>
              </a:rPr>
              <a:t>下基础</a:t>
            </a:r>
            <a:endParaRPr lang="zh-CN" altLang="zh-CN" sz="1600" dirty="0">
              <a:solidFill>
                <a:srgbClr val="000000"/>
              </a:solidFill>
              <a:effectLst/>
              <a:latin typeface="微软雅黑" panose="020B0503020204020204" charset="-122"/>
              <a:ea typeface="微软雅黑" panose="020B0503020204020204" charset="-122"/>
              <a:cs typeface="微软雅黑" panose="020B0503020204020204" charset="-122"/>
            </a:endParaRPr>
          </a:p>
        </p:txBody>
      </p:sp>
      <p:sp>
        <p:nvSpPr>
          <p:cNvPr id="10" name="矩形 9"/>
          <p:cNvSpPr/>
          <p:nvPr>
            <p:custDataLst>
              <p:tags r:id="rId5"/>
            </p:custDataLst>
          </p:nvPr>
        </p:nvSpPr>
        <p:spPr>
          <a:xfrm>
            <a:off x="1466763" y="2150467"/>
            <a:ext cx="1980441" cy="939300"/>
          </a:xfrm>
          <a:prstGeom prst="rect">
            <a:avLst/>
          </a:prstGeom>
          <a:noFill/>
        </p:spPr>
        <p:txBody>
          <a:bodyPr wrap="square" lIns="90000" tIns="46800" rIns="90000" bIns="0" rtlCol="0" anchor="ctr">
            <a:noAutofit/>
          </a:bodyPr>
          <a:lstStyle/>
          <a:p>
            <a:pPr algn="ct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（一）</a:t>
            </a:r>
            <a:r>
              <a:rPr lang="zh-CN" altLang="zh-CN" sz="2000" spc="85" dirty="0">
                <a:solidFill>
                  <a:srgbClr val="00AFEF"/>
                </a:solidFill>
                <a:effectLst/>
                <a:latin typeface="微软雅黑" panose="020B0503020204020204" charset="-122"/>
                <a:ea typeface="微软雅黑" panose="020B0503020204020204" charset="-122"/>
                <a:cs typeface="宋体" panose="02010600030101010101" pitchFamily="2" charset="-122"/>
              </a:rPr>
              <a:t>传递信息，表明意向</a:t>
            </a:r>
            <a:endParaRPr lang="zh-CN" altLang="en-US" sz="2000" b="1" dirty="0">
              <a:solidFill>
                <a:schemeClr val="accent1"/>
              </a:solidFill>
              <a:latin typeface="微软雅黑" panose="020B0503020204020204" charset="-122"/>
              <a:ea typeface="微软雅黑" panose="020B0503020204020204" charset="-122"/>
              <a:cs typeface="+mn-ea"/>
            </a:endParaRPr>
          </a:p>
        </p:txBody>
      </p:sp>
      <p:sp>
        <p:nvSpPr>
          <p:cNvPr id="11" name="矩形 10"/>
          <p:cNvSpPr/>
          <p:nvPr>
            <p:custDataLst>
              <p:tags r:id="rId6"/>
            </p:custDataLst>
          </p:nvPr>
        </p:nvSpPr>
        <p:spPr>
          <a:xfrm>
            <a:off x="378803" y="3249846"/>
            <a:ext cx="3416235" cy="2225301"/>
          </a:xfrm>
          <a:prstGeom prst="rect">
            <a:avLst/>
          </a:prstGeom>
          <a:noFill/>
        </p:spPr>
        <p:txBody>
          <a:bodyPr wrap="square" lIns="0" tIns="0" rIns="0" bIns="0" rtlCol="0" anchor="t" anchorCtr="0">
            <a:noAutofit/>
          </a:bodyPr>
          <a:lstStyle/>
          <a:p>
            <a:pPr marL="825500" marR="19050" indent="253365" eaLnBrk="0">
              <a:lnSpc>
                <a:spcPct val="135000"/>
              </a:lnSpc>
              <a:spcBef>
                <a:spcPts val="475"/>
              </a:spcBef>
            </a:pPr>
            <a:r>
              <a:rPr lang="zh-CN" altLang="zh-CN" sz="1600" spc="100" dirty="0">
                <a:solidFill>
                  <a:srgbClr val="000000"/>
                </a:solidFill>
                <a:effectLst/>
                <a:latin typeface="微软雅黑" panose="020B0503020204020204" charset="-122"/>
                <a:ea typeface="微软雅黑" panose="020B0503020204020204" charset="-122"/>
                <a:cs typeface="微软雅黑" panose="020B0503020204020204" charset="-122"/>
              </a:rPr>
              <a:t>意向书是当事方意向的真实反映，</a:t>
            </a:r>
            <a:r>
              <a:rPr lang="zh-CN" altLang="zh-CN" sz="1600" spc="400" dirty="0">
                <a:solidFill>
                  <a:srgbClr val="000000"/>
                </a:solidFill>
                <a:effectLst/>
                <a:latin typeface="微软雅黑" panose="020B0503020204020204" charset="-122"/>
                <a:ea typeface="微软雅黑" panose="020B0503020204020204" charset="-122"/>
                <a:cs typeface="微软雅黑" panose="020B0503020204020204" charset="-122"/>
              </a:rPr>
              <a:t> </a:t>
            </a:r>
            <a:r>
              <a:rPr lang="zh-CN" altLang="zh-CN" sz="1600" spc="100" dirty="0">
                <a:solidFill>
                  <a:srgbClr val="000000"/>
                </a:solidFill>
                <a:effectLst/>
                <a:latin typeface="微软雅黑" panose="020B0503020204020204" charset="-122"/>
                <a:ea typeface="微软雅黑" panose="020B0503020204020204" charset="-122"/>
                <a:cs typeface="微软雅黑" panose="020B0503020204020204" charset="-122"/>
              </a:rPr>
              <a:t>一般都登载在报纸杂志</a:t>
            </a:r>
            <a:r>
              <a:rPr lang="zh-CN" altLang="zh-CN" sz="1600" spc="95" dirty="0">
                <a:solidFill>
                  <a:srgbClr val="000000"/>
                </a:solidFill>
                <a:effectLst/>
                <a:latin typeface="微软雅黑" panose="020B0503020204020204" charset="-122"/>
                <a:ea typeface="微软雅黑" panose="020B0503020204020204" charset="-122"/>
                <a:cs typeface="微软雅黑" panose="020B0503020204020204" charset="-122"/>
              </a:rPr>
              <a:t>上，特别是单向意向书，</a:t>
            </a:r>
            <a:r>
              <a:rPr lang="zh-CN" altLang="zh-CN" sz="1600" dirty="0">
                <a:solidFill>
                  <a:srgbClr val="000000"/>
                </a:solidFill>
                <a:effectLst/>
                <a:latin typeface="微软雅黑" panose="020B0503020204020204" charset="-122"/>
                <a:ea typeface="微软雅黑" panose="020B0503020204020204" charset="-122"/>
                <a:cs typeface="微软雅黑" panose="020B0503020204020204" charset="-122"/>
              </a:rPr>
              <a:t> </a:t>
            </a:r>
            <a:r>
              <a:rPr lang="zh-CN" altLang="zh-CN" sz="1600" spc="75" dirty="0">
                <a:solidFill>
                  <a:srgbClr val="000000"/>
                </a:solidFill>
                <a:effectLst/>
                <a:latin typeface="微软雅黑" panose="020B0503020204020204" charset="-122"/>
                <a:ea typeface="微软雅黑" panose="020B0503020204020204" charset="-122"/>
                <a:cs typeface="微软雅黑" panose="020B0503020204020204" charset="-122"/>
              </a:rPr>
              <a:t>以广泛宣传，寻求合作者。</a:t>
            </a:r>
            <a:endParaRPr lang="zh-CN" altLang="zh-CN" sz="1600" dirty="0">
              <a:solidFill>
                <a:srgbClr val="000000"/>
              </a:solidFill>
              <a:effectLst/>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7"/>
            </p:custDataLst>
          </p:nvPr>
        </p:nvSpPr>
        <p:spPr>
          <a:xfrm>
            <a:off x="7987483" y="2150747"/>
            <a:ext cx="1980441" cy="939300"/>
          </a:xfrm>
          <a:prstGeom prst="rect">
            <a:avLst/>
          </a:prstGeom>
          <a:noFill/>
        </p:spPr>
        <p:txBody>
          <a:bodyPr wrap="square" lIns="90000" tIns="46800" rIns="90000" bIns="0" rtlCol="0" anchor="ctr">
            <a:noAutofit/>
          </a:bodyPr>
          <a:lstStyle/>
          <a:p>
            <a:pPr algn="ct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（二）</a:t>
            </a:r>
            <a:r>
              <a:rPr lang="zh-CN" altLang="zh-CN" sz="2000" spc="90" dirty="0">
                <a:solidFill>
                  <a:srgbClr val="00AFEF"/>
                </a:solidFill>
                <a:effectLst/>
                <a:latin typeface="微软雅黑" panose="020B0503020204020204" charset="-122"/>
                <a:ea typeface="微软雅黑" panose="020B0503020204020204" charset="-122"/>
                <a:cs typeface="宋体" panose="02010600030101010101" pitchFamily="2" charset="-122"/>
              </a:rPr>
              <a:t>记录意向，为下一步合作打基础</a:t>
            </a:r>
            <a:endParaRPr lang="zh-CN" altLang="en-US" sz="2000" b="1" dirty="0">
              <a:solidFill>
                <a:schemeClr val="accent1"/>
              </a:solidFill>
              <a:latin typeface="微软雅黑" panose="020B0503020204020204" charset="-122"/>
              <a:ea typeface="微软雅黑" panose="020B0503020204020204" charset="-122"/>
              <a:cs typeface="+mn-ea"/>
            </a:endParaRPr>
          </a:p>
        </p:txBody>
      </p:sp>
      <p:pic>
        <p:nvPicPr>
          <p:cNvPr id="13" name="https://img8.file.cache.docer.com/storage/1731478778556287700/677f8f26e15edba717188a2fded02287.png" descr="卡通小豹子"/>
          <p:cNvPicPr>
            <a:picLocks noChangeAspect="1"/>
          </p:cNvPicPr>
          <p:nvPr/>
        </p:nvPicPr>
        <p:blipFill>
          <a:blip r:embed="rId8"/>
          <a:stretch>
            <a:fillRect/>
          </a:stretch>
        </p:blipFill>
        <p:spPr>
          <a:xfrm>
            <a:off x="5262653" y="1168266"/>
            <a:ext cx="1288415" cy="1508760"/>
          </a:xfrm>
          <a:prstGeom prst="rect">
            <a:avLst/>
          </a:prstGeom>
        </p:spPr>
      </p:pic>
    </p:spTree>
    <p:custDataLst>
      <p:tags r:id="rId9"/>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10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03.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0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19"/>
</p:tagLst>
</file>

<file path=ppt/tags/tag108.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53"/>
</p:tagLst>
</file>

<file path=ppt/tags/tag109.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19"/>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53"/>
</p:tagLst>
</file>

<file path=ppt/tags/tag11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1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96"/>
</p:tagLst>
</file>

<file path=ppt/tags/tag12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12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1.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2.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3.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3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8"/>
</p:tagLst>
</file>

<file path=ppt/tags/tag137.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56"/>
</p:tagLst>
</file>

<file path=ppt/tags/tag14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 name="KSO_WM_TEMPLATE_CATEGORY" val="custom"/>
  <p:tag name="KSO_WM_TEMPLATE_INDEX" val="20235956"/>
</p:tagLst>
</file>

<file path=ppt/tags/tag14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56"/>
  <p:tag name="KSO_WM_TEMPLATE_CATEGORY" val="custom"/>
  <p:tag name="KSO_WM_TEMPLATE_MASTER_TYPE" val="0"/>
</p:tagLst>
</file>

<file path=ppt/tags/tag149.xml><?xml version="1.0" encoding="utf-8"?>
<p:tagLst xmlns:p="http://schemas.openxmlformats.org/presentationml/2006/main">
  <p:tag name="KSO_WM_UNIT_TYPE" val="a"/>
  <p:tag name="KSO_WM_UNIT_INDEX" val="1"/>
  <p:tag name="KSO_WM_BEAUTIFY_FLAG" val="#wm#"/>
  <p:tag name="KSO_WM_TAG_VERSION" val="3.0"/>
  <p:tag name="KSO_WM_UNIT_ID" val="custom20235956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24"/>
  <p:tag name="KSO_WM_UNIT_PRESET_TEXT" val="单击此处&#10;添加文档标题"/>
  <p:tag name="KSO_WM_UNIT_TEXT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1"/>
  <p:tag name="KSO_WM_SLIDE_ID" val="custom20235956_1"/>
  <p:tag name="KSO_WM_TEMPLATE_MASTER_TYPE" val="0"/>
  <p:tag name="KSO_WM_SLIDE_LAYOUT" val="a_b_f"/>
  <p:tag name="KSO_WM_SLIDE_LAYOUT_CNT" val="1_1_3"/>
  <p:tag name="KSO_WM_SLIDE_THEME_ID" val="3328924"/>
  <p:tag name="KSO_WM_SLIDE_THEME_NAME" val="橙色3D书本教育教学可爱卡通主题"/>
</p:tagLst>
</file>

<file path=ppt/tags/tag151.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VALUE" val="2"/>
  <p:tag name="KSO_WM_UNIT_USESOURCEFORMAT_APPLY" val="1"/>
  <p:tag name="KSO_WM_UNIT_PRESET_TEXT" val="标题"/>
  <p:tag name="KSO_WM_UNIT_ID" val="_3*a*1"/>
</p:tagLst>
</file>

<file path=ppt/tags/tag152.xml><?xml version="1.0" encoding="utf-8"?>
<p:tagLst xmlns:p="http://schemas.openxmlformats.org/presentationml/2006/main">
  <p:tag name="KSO_WM_UNIT_INDEX" val="2"/>
  <p:tag name="KSO_WM_UNIT_TYPE" val="f"/>
  <p:tag name="KSO_WM_BEAUTIFY_FLAG" val="#wm#"/>
</p:tagLst>
</file>

<file path=ppt/tags/tag153.xml><?xml version="1.0" encoding="utf-8"?>
<p:tagLst xmlns:p="http://schemas.openxmlformats.org/presentationml/2006/main">
  <p:tag name="KSO_WM_UNIT_INDEX" val="3"/>
  <p:tag name="KSO_WM_UNIT_TYPE" val="f"/>
  <p:tag name="KSO_WM_BEAUTIFY_FLAG" val="#wm#"/>
</p:tagLst>
</file>

<file path=ppt/tags/tag154.xml><?xml version="1.0" encoding="utf-8"?>
<p:tagLst xmlns:p="http://schemas.openxmlformats.org/presentationml/2006/main">
  <p:tag name="KSO_WM_UNIT_INDEX" val="4"/>
  <p:tag name="KSO_WM_UNIT_TYPE" val="f"/>
  <p:tag name="KSO_WM_BEAUTIFY_FLAG" val="#wm#"/>
</p:tagLst>
</file>

<file path=ppt/tags/tag155.xml><?xml version="1.0" encoding="utf-8"?>
<p:tagLst xmlns:p="http://schemas.openxmlformats.org/presentationml/2006/main">
  <p:tag name="KSO_WM_UNIT_INDEX" val="5"/>
  <p:tag name="KSO_WM_UNIT_TYPE" val="f"/>
  <p:tag name="KSO_WM_BEAUTIFY_FLAG" val="#wm#"/>
</p:tagLst>
</file>

<file path=ppt/tags/tag156.xml><?xml version="1.0" encoding="utf-8"?>
<p:tagLst xmlns:p="http://schemas.openxmlformats.org/presentationml/2006/main">
  <p:tag name="KSO_WM_UNIT_INDEX" val="6"/>
  <p:tag name="KSO_WM_UNIT_TYPE" val="f"/>
  <p:tag name="KSO_WM_BEAUTIFY_FLAG" val="#wm#"/>
</p:tagLst>
</file>

<file path=ppt/tags/tag157.xml><?xml version="1.0" encoding="utf-8"?>
<p:tagLst xmlns:p="http://schemas.openxmlformats.org/presentationml/2006/main">
  <p:tag name="KSO_WM_UNIT_INDEX" val="7"/>
  <p:tag name="KSO_WM_UNIT_TYPE" val="f"/>
  <p:tag name="KSO_WM_BEAUTIFY_FLAG" val="#wm#"/>
</p:tagLst>
</file>

<file path=ppt/tags/tag158.xml><?xml version="1.0" encoding="utf-8"?>
<p:tagLst xmlns:p="http://schemas.openxmlformats.org/presentationml/2006/main">
  <p:tag name="KSO_WM_UNIT_INDEX" val="8"/>
  <p:tag name="KSO_WM_UNIT_TYPE" val="f"/>
  <p:tag name="KSO_WM_BEAUTIFY_FLAG" val="#wm#"/>
</p:tagLst>
</file>

<file path=ppt/tags/tag159.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6"/>
  <p:tag name="KSO_WM_DIAGRAM_GROUP_CODE" val="l1-1"/>
  <p:tag name="KSO_WM_BEAUTIFY_FLAG" val="#wm#"/>
  <p:tag name="KSO_WM_TEMPLATE_INDEX" val="20235992"/>
  <p:tag name="KSO_WM_TEMPLATE_CATEGORY" val="custom"/>
  <p:tag name="KSO_WM_SLIDE_INDEX" val="4"/>
  <p:tag name="KSO_WM_SLIDE_ID" val="custom20235992_4"/>
  <p:tag name="KSO_WM_TEMPLATE_MASTER_TYPE" val="0"/>
  <p:tag name="KSO_WM_SLIDE_LAYOUT" val="a_l"/>
  <p:tag name="KSO_WM_SLIDE_LAYOUT_CNT" val="1_1"/>
  <p:tag name="KSO_WM_SLIDE_DIAGTYPE" val="l"/>
  <p:tag name="KSO_WM_SLIDE_THEME_ID" val="3328924"/>
  <p:tag name="KSO_WM_SLIDE_THEME_NAME" val="橙色3D书本教育教学可爱卡通主题"/>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161.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162.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163.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80.5096850393701}"/>
</p:tagLst>
</file>

<file path=ppt/tags/tag16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80.5096850393701}"/>
</p:tagLst>
</file>

<file path=ppt/tags/tag16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80.509685039370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80.5096850393701}"/>
</p:tagLst>
</file>

<file path=ppt/tags/tag16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80.5096850393701}"/>
</p:tagLst>
</file>

<file path=ppt/tags/tag16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80.509685039370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80.5096850393701}"/>
</p:tagLst>
</file>

<file path=ppt/tags/tag17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80.5096850393701}"/>
</p:tagLst>
</file>

<file path=ppt/tags/tag17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80.5096850393701}"/>
</p:tagLst>
</file>

<file path=ppt/tags/tag1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80.5096850393701}"/>
</p:tagLst>
</file>

<file path=ppt/tags/tag1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80.5096850393701}"/>
</p:tagLst>
</file>

<file path=ppt/tags/tag1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80.5096850393701}"/>
</p:tagLst>
</file>

<file path=ppt/tags/tag176.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7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1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1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87.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88.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189.xml><?xml version="1.0" encoding="utf-8"?>
<p:tagLst xmlns:p="http://schemas.openxmlformats.org/presentationml/2006/main">
  <p:tag name="KSO_WM_UNIT_INDEX" val="1"/>
  <p:tag name="KSO_WM_UNIT_TYPE" val="a"/>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19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9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93.xml><?xml version="1.0" encoding="utf-8"?>
<p:tagLst xmlns:p="http://schemas.openxmlformats.org/presentationml/2006/main">
  <p:tag name="KSO_WM_UNIT_INDEX" val="1"/>
  <p:tag name="KSO_WM_UNIT_TYPE" val="a"/>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131_3*l_h_i*1_1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 name="KSO_WM_BEAUTIFY_FLAG" val="#wm#"/>
  <p:tag name="KSO_WM_UNIT_TEXT_FILL_FORE_SCHEMECOLOR_INDEX" val="1"/>
  <p:tag name="KSO_WM_UNIT_TEXT_FILL_TYPE" val="1"/>
</p:tagLst>
</file>

<file path=ppt/tags/tag195.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131_3*l_h_i*1_1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1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31_3*l_h_f*1_1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UNIT_TEXT_LAYER_COUNT" val="1"/>
  <p:tag name="KSO_WM_BEAUTIFY_FLAG" val="#wm#"/>
  <p:tag name="KSO_WM_UNIT_PRESET_TEXT" val="单击此处输入(你的)智能图形项正文，文字是您思想的提炼，请尽量言简意赅的阐述观点。单击此处输入正文，文字是您思想的提炼，请尽量言简意赅的阐述观点。"/>
  <p:tag name="KSO_WM_UNIT_TEXT_FILL_FORE_SCHEMECOLOR_INDEX" val="1"/>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131_3*l_h_i*1_3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 name="KSO_WM_BEAUTIFY_FLAG" val="#wm#"/>
  <p:tag name="KSO_WM_UNIT_TEXT_FILL_FORE_SCHEMECOLOR_INDEX" val="1"/>
  <p:tag name="KSO_WM_UNIT_TEXT_FILL_TYPE" val="1"/>
</p:tagLst>
</file>

<file path=ppt/tags/tag198.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131_3*l_h_i*1_3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1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31_3*l_h_f*1_3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UNIT_TEXT_LAYER_COUNT" val="1"/>
  <p:tag name="KSO_WM_UNIT_TEXT_FILL_TYPE" val="1"/>
  <p:tag name="KSO_WM_BEAUTIFY_FLAG" val="#wm#"/>
  <p:tag name="KSO_WM_UNIT_PRESET_TEXT" val="单击此处输入(你的)智能图形项正文，文字是您思想的提炼，请尽量言简意赅的阐述观点。单击此处输入(你的)智能图形项正文，文字是您思想的提炼，请尽量言简意赅的阐述观点。"/>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131_3*l_h_i*1_2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 name="KSO_WM_BEAUTIFY_FLAG" val="#wm#"/>
  <p:tag name="KSO_WM_UNIT_TEXT_FILL_FORE_SCHEMECOLOR_INDEX" val="1"/>
  <p:tag name="KSO_WM_UNIT_TEXT_FILL_TYPE" val="1"/>
</p:tagLst>
</file>

<file path=ppt/tags/tag201.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131_3*l_h_i*1_2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2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31_3*l_h_f*1_2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UNIT_TEXT_LAYER_COUNT" val="1"/>
  <p:tag name="KSO_WM_UNIT_TEXT_FILL_TYPE" val="1"/>
  <p:tag name="KSO_WM_BEAUTIFY_FLAG" val="#wm#"/>
  <p:tag name="KSO_WM_UNIT_PRESET_TEXT" val="单击此处输入(你的)智能图形项正文，文字是您思想的提炼，请尽量言简意赅的阐述观点。单击此处输入(你的)智能图形项正文，文字是您思想的提炼，请尽量言简意赅的阐述观点。单击此处输入"/>
</p:tagLst>
</file>

<file path=ppt/tags/tag203.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131_3*l_h_i*1_4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20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05.xml><?xml version="1.0" encoding="utf-8"?>
<p:tagLst xmlns:p="http://schemas.openxmlformats.org/presentationml/2006/main">
  <p:tag name="KSO_WM_BEAUTIFY_FLAG" val="#wm#"/>
  <p:tag name="KSO_WM_TEMPLATE_CATEGORY" val="custom"/>
  <p:tag name="KSO_WM_TEMPLATE_INDEX" val="20235956"/>
  <p:tag name="RESOURCE_RECORD_KEY" val="{&quot;65&quot;:[20235992],&quot;70&quot;:[3322227,3322023]}"/>
  <p:tag name="KSO_WM_SLIDE_ITEM_CNT" val="0"/>
  <p:tag name="KSO_WM_SLIDE_TYPE" val="text"/>
  <p:tag name="KSO_WM_TEMPLATE_SUBCATEGORY" val="29"/>
  <p:tag name="KSO_WM_TEMPLATE_COLOR_TYPE" val="0"/>
  <p:tag name="KSO_WM_TAG_VERSION" val="3.0"/>
  <p:tag name="KSO_WM_SLIDE_SUBTYPE" val="pureTxt"/>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20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0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85929133858264,&quot;left&quot;:54.75,&quot;top&quot;:112.66354330708661,&quot;width&quot;:850.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1_BRIGHTNESS" val="0"/>
  <p:tag name="KSO_WM_UNIT_LINE_FORE_SCHEMECOLOR_INDEX_1" val="5"/>
  <p:tag name="KSO_WM_UNIT_LINE_FORE_SCHEMECOLOR_INDEX_1_POS" val="0"/>
  <p:tag name="KSO_WM_UNIT_LINE_FORE_SCHEMECOLOR_INDEX_1_TRANS" val="0.4"/>
  <p:tag name="KSO_WM_UNIT_LINE_FORE_SCHEMECOLOR_INDEX_2_BRIGHTNESS" val="0"/>
  <p:tag name="KSO_WM_UNIT_LINE_FORE_SCHEMECOLOR_INDEX_2" val="5"/>
  <p:tag name="KSO_WM_UNIT_LINE_FORE_SCHEMECOLOR_INDEX_2_POS" val="1"/>
  <p:tag name="KSO_WM_UNIT_LINE_FORE_SCHEMECOLOR_INDEX_2_TRANS" val="0.85"/>
  <p:tag name="KSO_WM_UNIT_LINE_GRADIENT_TYPE" val="2"/>
  <p:tag name="KSO_WM_UNIT_LINE_GRADIENT_ANGLE" val="0"/>
  <p:tag name="KSO_WM_UNIT_LINE_GRADIENT_DIRECTION" val="10"/>
  <p:tag name="KSO_WM_UNIT_LINE_FILL_TYPE" val="5"/>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85929133858264,&quot;left&quot;:54.75,&quot;top&quot;:112.66354330708661,&quot;width&quot;:850.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20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85929133858264,&quot;left&quot;:54.75,&quot;top&quot;:112.66354330708661,&quot;width&quot;:850.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1_BRIGHTNESS" val="0"/>
  <p:tag name="KSO_WM_UNIT_LINE_FORE_SCHEMECOLOR_INDEX_1" val="5"/>
  <p:tag name="KSO_WM_UNIT_LINE_FORE_SCHEMECOLOR_INDEX_1_POS" val="0"/>
  <p:tag name="KSO_WM_UNIT_LINE_FORE_SCHEMECOLOR_INDEX_1_TRANS" val="0.4"/>
  <p:tag name="KSO_WM_UNIT_LINE_FORE_SCHEMECOLOR_INDEX_2_BRIGHTNESS" val="0"/>
  <p:tag name="KSO_WM_UNIT_LINE_FORE_SCHEMECOLOR_INDEX_2" val="5"/>
  <p:tag name="KSO_WM_UNIT_LINE_FORE_SCHEMECOLOR_INDEX_2_POS" val="1"/>
  <p:tag name="KSO_WM_UNIT_LINE_FORE_SCHEMECOLOR_INDEX_2_TRANS" val="0.85"/>
  <p:tag name="KSO_WM_UNIT_LINE_GRADIENT_TYPE" val="2"/>
  <p:tag name="KSO_WM_UNIT_LINE_GRADIENT_ANGLE" val="0"/>
  <p:tag name="KSO_WM_UNIT_LINE_GRADIENT_DIRECTION" val="10"/>
  <p:tag name="KSO_WM_UNIT_LINE_FILL_TYPE" val="5"/>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85929133858264,&quot;left&quot;:54.75,&quot;top&quot;:112.66354330708661,&quot;width&quot;:850.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21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146_2*l_h_f*1_3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85929133858264,&quot;left&quot;:54.75,&quot;top&quot;:112.66354330708661,&quot;width&quot;:850.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1_BRIGHTNESS" val="0"/>
  <p:tag name="KSO_WM_UNIT_LINE_FORE_SCHEMECOLOR_INDEX_1" val="5"/>
  <p:tag name="KSO_WM_UNIT_LINE_FORE_SCHEMECOLOR_INDEX_1_POS" val="0"/>
  <p:tag name="KSO_WM_UNIT_LINE_FORE_SCHEMECOLOR_INDEX_1_TRANS" val="0.4"/>
  <p:tag name="KSO_WM_UNIT_LINE_FORE_SCHEMECOLOR_INDEX_2_BRIGHTNESS" val="0"/>
  <p:tag name="KSO_WM_UNIT_LINE_FORE_SCHEMECOLOR_INDEX_2" val="5"/>
  <p:tag name="KSO_WM_UNIT_LINE_FORE_SCHEMECOLOR_INDEX_2_POS" val="1"/>
  <p:tag name="KSO_WM_UNIT_LINE_FORE_SCHEMECOLOR_INDEX_2_TRANS" val="0.85"/>
  <p:tag name="KSO_WM_UNIT_LINE_GRADIENT_TYPE" val="2"/>
  <p:tag name="KSO_WM_UNIT_LINE_GRADIENT_ANGLE" val="0"/>
  <p:tag name="KSO_WM_UNIT_LINE_GRADIENT_DIRECTION" val="10"/>
  <p:tag name="KSO_WM_UNIT_LINE_FILL_TYPE" val="5"/>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146_2*l_h_i*1_3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85929133858264,&quot;left&quot;:54.75,&quot;top&quot;:112.66354330708661,&quot;width&quot;:850.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213.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1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0_2*l_h_i*1_1_1"/>
  <p:tag name="KSO_WM_TEMPLATE_CATEGORY" val="diagram"/>
  <p:tag name="KSO_WM_TEMPLATE_INDEX" val="2023187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9.65386962890625,&quot;left&quot;:29.82700787401575,&quot;top&quot;:138.82306518554688,&quot;width&quot;:878.0463807978592}"/>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5,6,5,6,5,6]}"/>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0_2*l_h_i*1_1_1"/>
  <p:tag name="KSO_WM_TEMPLATE_CATEGORY" val="diagram"/>
  <p:tag name="KSO_WM_TEMPLATE_INDEX" val="2023187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9.65386962890625,&quot;left&quot;:29.82700787401575,&quot;top&quot;:138.82306518554688,&quot;width&quot;:878.0463807978592}"/>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5,6,5,6,5,6]}"/>
</p:tagLst>
</file>

<file path=ppt/tags/tag2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0_2*l_h_f*1_1_1"/>
  <p:tag name="KSO_WM_TEMPLATE_CATEGORY" val="diagram"/>
  <p:tag name="KSO_WM_TEMPLATE_INDEX" val="2023187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65386962890625,&quot;left&quot;:29.82700787401575,&quot;top&quot;:138.82306518554688,&quot;width&quot;:878.0463807978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0_2*l_h_a*1_1_1"/>
  <p:tag name="KSO_WM_TEMPLATE_CATEGORY" val="diagram"/>
  <p:tag name="KSO_WM_TEMPLATE_INDEX" val="2023187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65386962890625,&quot;left&quot;:29.82700787401575,&quot;top&quot;:138.82306518554688,&quot;width&quot;:878.0463807978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点击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0_2*l_h_f*1_1_1"/>
  <p:tag name="KSO_WM_TEMPLATE_CATEGORY" val="diagram"/>
  <p:tag name="KSO_WM_TEMPLATE_INDEX" val="2023187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65386962890625,&quot;left&quot;:29.82700787401575,&quot;top&quot;:138.82306518554688,&quot;width&quot;:878.0463807978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0_2*l_h_a*1_1_1"/>
  <p:tag name="KSO_WM_TEMPLATE_CATEGORY" val="diagram"/>
  <p:tag name="KSO_WM_TEMPLATE_INDEX" val="2023187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65386962890625,&quot;left&quot;:29.82700787401575,&quot;top&quot;:138.82306518554688,&quot;width&quot;:878.0463807978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点击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21.xml><?xml version="1.0" encoding="utf-8"?>
<p:tagLst xmlns:p="http://schemas.openxmlformats.org/presentationml/2006/main">
  <p:tag name="KSO_WM_SLIDE_ID" val="diagram20234407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4407"/>
  <p:tag name="KSO_WM_SLIDE_TYPE" val="text"/>
  <p:tag name="KSO_WM_SLIDE_SUBTYPE" val="diag"/>
  <p:tag name="KSO_WM_SLIDE_SIZE" val="850.659*320.572"/>
  <p:tag name="KSO_WM_SLIDE_POSITION" val="55.0139*142.428"/>
  <p:tag name="KSO_WM_SLIDE_LAYOUT" val="a_l"/>
  <p:tag name="KSO_WM_SLIDE_LAYOUT_CNT" val="1_1"/>
  <p:tag name="KSO_WM_SPECIAL_SOURCE" val="bdnull"/>
  <p:tag name="KSO_WM_DIAGRAM_GROUP_CODE" val="l1-1"/>
  <p:tag name="KSO_WM_SLIDE_DIAGTYPE" val="l"/>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22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241.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242.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243.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244.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245.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246.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247.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2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25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253.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25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25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2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2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2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26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26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26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2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2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71.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72.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273.xml><?xml version="1.0" encoding="utf-8"?>
<p:tagLst xmlns:p="http://schemas.openxmlformats.org/presentationml/2006/main">
  <p:tag name="KSO_WM_UNIT_INDEX" val="1"/>
  <p:tag name="KSO_WM_UNIT_TYPE" val="a"/>
  <p:tag name="KSO_WM_BEAUTIFY_FLAG" val="#wm#"/>
</p:tagLst>
</file>

<file path=ppt/tags/tag274.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27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7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2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874_2*l_h_i*1_3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2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74_2*l_h_i*1_3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2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874_2*l_h_i*1_3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74_2*l_h_f*1_3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2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874_2*l_h_a*1_3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28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4_2*l_h_i*1_1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2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4_2*l_h_i*1_1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2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4_2*l_h_i*1_1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2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4_2*l_h_f*1_1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2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4_2*l_h_a*1_1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28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4_2*l_h_i*1_2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28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4_2*l_h_i*1_2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28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4_2*l_h_i*1_2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74_2*l_h_f*1_2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2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74_2*l_h_a*1_2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29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4_2*l_h_i*1_1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29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4_2*l_h_i*1_1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29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4_2*l_h_i*1_1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2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4_2*l_h_f*1_1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2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4_2*l_h_a*1_1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453.7804724409448,&quot;left&quot;:67.50015748031497,&quot;top&quot;:86.05031496062992,&quot;width&quot;:917.69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297.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
</p:tagLst>
</file>

<file path=ppt/tags/tag298.xml><?xml version="1.0" encoding="utf-8"?>
<p:tagLst xmlns:p="http://schemas.openxmlformats.org/presentationml/2006/main">
  <p:tag name="KSO_WM_UNIT_INDEX" val="1"/>
  <p:tag name="KSO_WM_UNIT_TYPE" val="a"/>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2*l_i*1_2"/>
  <p:tag name="KSO_WM_TEMPLATE_CATEGORY" val="diagram"/>
  <p:tag name="KSO_WM_TEMPLATE_INDEX" val="20235178"/>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6"/>
  <p:tag name="KSO_WM_DIAGRAM_MIN_ITEMCNT" val="2"/>
  <p:tag name="KSO_WM_DIAGRAM_VIRTUALLY_FRAME" val="{&quot;height&quot;:268.8000061035158,&quot;left&quot;:113.24998779296875,&quot;top&quot;:186.77499694824218,&quot;width&quot;:742.4000244140625}"/>
  <p:tag name="KSO_WM_DIAGRAM_COLOR_MATCH_VALUE" val="{&quot;shape&quot;:{&quot;fill&quot;:{&quot;solid&quot;:{&quot;brightness&quot;:0,&quot;colorType&quot;:1,&quot;foreColorIndex&quot;:5,&quot;transparency&quot;:0.92000001668930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2*l_i*1_5"/>
  <p:tag name="KSO_WM_TEMPLATE_CATEGORY" val="diagram"/>
  <p:tag name="KSO_WM_TEMPLATE_INDEX" val="20235178"/>
  <p:tag name="KSO_WM_UNIT_LAYERLEVEL" val="1_1"/>
  <p:tag name="KSO_WM_TAG_VERSION" val="3.0"/>
  <p:tag name="KSO_WM_BEAUTIFY_FLAG" val="#wm#"/>
  <p:tag name="KSO_WM_DIAGRAM_GROUP_CODE" val="l1-1"/>
  <p:tag name="KSO_WM_UNIT_TYPE" val="l_i"/>
  <p:tag name="KSO_WM_UNIT_INDEX" val="1_5"/>
  <p:tag name="KSO_WM_DIAGRAM_VERSION" val="3"/>
  <p:tag name="KSO_WM_DIAGRAM_COLOR_TRICK" val="1"/>
  <p:tag name="KSO_WM_DIAGRAM_COLOR_TEXT_CAN_REMOVE" val="n"/>
  <p:tag name="KSO_WM_DIAGRAM_MAX_ITEMCNT" val="6"/>
  <p:tag name="KSO_WM_DIAGRAM_MIN_ITEMCNT" val="2"/>
  <p:tag name="KSO_WM_DIAGRAM_VIRTUALLY_FRAME" val="{&quot;height&quot;:268.8000061035158,&quot;left&quot;:113.24998779296875,&quot;top&quot;:186.77499694824218,&quot;width&quot;:742.4000244140625}"/>
  <p:tag name="KSO_WM_DIAGRAM_COLOR_MATCH_VALUE" val="{&quot;shape&quot;:{&quot;fill&quot;:{&quot;solid&quot;:{&quot;brightness&quot;:0,&quot;colorType&quot;:1,&quot;foreColorIndex&quot;:5,&quot;transparency&quot;:0.92000001668930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2*l_i*1_3"/>
  <p:tag name="KSO_WM_TEMPLATE_CATEGORY" val="diagram"/>
  <p:tag name="KSO_WM_TEMPLATE_INDEX" val="20235178"/>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6"/>
  <p:tag name="KSO_WM_DIAGRAM_MIN_ITEMCNT" val="2"/>
  <p:tag name="KSO_WM_DIAGRAM_VIRTUALLY_FRAME" val="{&quot;height&quot;:268.8000061035158,&quot;left&quot;:113.24998779296875,&quot;top&quot;:186.77499694824218,&quot;width&quot;:742.4000244140625}"/>
  <p:tag name="KSO_WM_DIAGRAM_COLOR_MATCH_VALUE" val="{&quot;shape&quot;:{&quot;fill&quot;:{&quot;solid&quot;:{&quot;brightness&quot;:0,&quot;colorType&quot;:1,&quot;foreColorIndex&quot;:5,&quot;transparency&quot;:0.8600000143051147},&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2*l_h_i*1_3_1"/>
  <p:tag name="KSO_WM_TEMPLATE_CATEGORY" val="diagram"/>
  <p:tag name="KSO_WM_TEMPLATE_INDEX" val="20235178"/>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8.8000061035158,&quot;left&quot;:113.24998779296875,&quot;top&quot;:186.77499694824218,&quot;width&quot;:742.4000244140625}"/>
  <p:tag name="KSO_WM_DIAGRAM_COLOR_MATCH_VALUE" val="{&quot;shape&quot;:{&quot;fill&quot;:{&quot;gradient&quot;:[{&quot;brightness&quot;:0.8999999761581421,&quot;colorType&quot;:1,&quot;foreColorIndex&quot;:5,&quot;pos&quot;:0,&quot;transparency&quot;:0},{&quot;brightness&quot;:0.3499999940395355,&quot;colorType&quot;:1,&quot;foreColorIndex&quot;:5,&quot;pos&quot;:0.7400000095367432,&quot;transparency&quot;:0},{&quot;brightness&quot;:0.20000000298023224,&quot;colorType&quot;:1,&quot;foreColorIndex&quot;:5,&quot;pos&quot;:0.8299999833106995,&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2*l_h_i*1_1_1"/>
  <p:tag name="KSO_WM_TEMPLATE_CATEGORY" val="diagram"/>
  <p:tag name="KSO_WM_TEMPLATE_INDEX" val="20235178"/>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8.8000061035158,&quot;left&quot;:113.24998779296875,&quot;top&quot;:186.77499694824218,&quot;width&quot;:742.4000244140625}"/>
  <p:tag name="KSO_WM_DIAGRAM_COLOR_MATCH_VALUE" val="{&quot;shape&quot;:{&quot;fill&quot;:{&quot;gradient&quot;:[{&quot;brightness&quot;:0.8999999761581421,&quot;colorType&quot;:1,&quot;foreColorIndex&quot;:5,&quot;pos&quot;:0,&quot;transparency&quot;:0},{&quot;brightness&quot;:0,&quot;colorType&quot;:1,&quot;foreColorIndex&quot;:5,&quot;pos&quot;:0.7400000095367432,&quot;transparency&quot;:0},{&quot;brightness&quot;:-0.10000000149011612,&quot;colorType&quot;:1,&quot;foreColorIndex&quot;:5,&quot;pos&quot;:0.8299999833106995,&quot;transparency&quot;:0},{&quot;brightness&quot;:-0.10000000149011612,&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diagram20235178_2*l_h_a*1_1_1"/>
  <p:tag name="KSO_WM_TEMPLATE_CATEGORY" val="diagram"/>
  <p:tag name="KSO_WM_TEMPLATE_INDEX" val="20235178"/>
  <p:tag name="KSO_WM_UNIT_LAYERLEVEL" val="1_1_1"/>
  <p:tag name="KSO_WM_TAG_VERSION" val="3.0"/>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TEXT_TYPE" val="1"/>
  <p:tag name="KSO_WM_DIAGRAM_MAX_ITEMCNT" val="6"/>
  <p:tag name="KSO_WM_DIAGRAM_MIN_ITEMCNT" val="2"/>
  <p:tag name="KSO_WM_DIAGRAM_VIRTUALLY_FRAME" val="{&quot;height&quot;:268.8000061035158,&quot;left&quot;:113.24998779296875,&quot;top&quot;:186.77499694824218,&quot;width&quot;:74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一亿"/>
  <p:tag name="KSO_WM_DIAGRAM_USE_COLOR_VALUE" val="{&quot;color_scheme&quot;:1,&quot;color_type&quot;:1,&quot;theme_color_indexes&quot;:[5,6,5,6,5,6]}"/>
</p:tagLst>
</file>

<file path=ppt/tags/tag3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diagram20235178_2*l_h_a*1_3_1"/>
  <p:tag name="KSO_WM_TEMPLATE_CATEGORY" val="diagram"/>
  <p:tag name="KSO_WM_TEMPLATE_INDEX" val="20235178"/>
  <p:tag name="KSO_WM_UNIT_LAYERLEVEL" val="1_1_1"/>
  <p:tag name="KSO_WM_TAG_VERSION" val="3.0"/>
  <p:tag name="KSO_WM_UNIT_TEXT_FILL_FORE_SCHEMECOLOR_INDEX_BRIGHTNESS" val="0.15"/>
  <p:tag name="KSO_WM_UNIT_TEXT_FILL_TYPE" val="1"/>
  <p:tag name="KSO_WM_DIAGRAM_GROUP_CODE" val="l1-1"/>
  <p:tag name="KSO_WM_UNIT_VALUE" val="5"/>
  <p:tag name="KSO_WM_DIAGRAM_VERSION" val="3"/>
  <p:tag name="KSO_WM_DIAGRAM_COLOR_TRICK" val="1"/>
  <p:tag name="KSO_WM_DIAGRAM_COLOR_TEXT_CAN_REMOVE" val="n"/>
  <p:tag name="KSO_WM_UNIT_TEXT_TYPE" val="1"/>
  <p:tag name="KSO_WM_DIAGRAM_MAX_ITEMCNT" val="6"/>
  <p:tag name="KSO_WM_DIAGRAM_MIN_ITEMCNT" val="2"/>
  <p:tag name="KSO_WM_DIAGRAM_VIRTUALLY_FRAME" val="{&quot;height&quot;:268.8000061035158,&quot;left&quot;:113.24998779296875,&quot;top&quot;:186.77499694824218,&quot;width&quot;:74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30+"/>
  <p:tag name="KSO_WM_DIAGRAM_USE_COLOR_VALUE" val="{&quot;color_scheme&quot;:1,&quot;color_type&quot;:1,&quot;theme_color_indexes&quot;:[5,6,5,6,5,6]}"/>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2*l_h_i*1_2_1"/>
  <p:tag name="KSO_WM_TEMPLATE_CATEGORY" val="diagram"/>
  <p:tag name="KSO_WM_TEMPLATE_INDEX" val="20235178"/>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268.8000061035158,&quot;left&quot;:113.24998779296875,&quot;top&quot;:186.77499694824218,&quot;width&quot;:742.4000244140625}"/>
  <p:tag name="KSO_WM_DIAGRAM_COLOR_MATCH_VALUE" val="{&quot;shape&quot;:{&quot;fill&quot;:{&quot;gradient&quot;:[{&quot;brightness&quot;:0.8999999761581421,&quot;colorType&quot;:1,&quot;foreColorIndex&quot;:5,&quot;pos&quot;:0,&quot;transparency&quot;:0},{&quot;brightness&quot;:0.44999998807907104,&quot;colorType&quot;:1,&quot;foreColorIndex&quot;:5,&quot;pos&quot;:0.7400000095367432,&quot;transparency&quot;:0},{&quot;brightness&quot;:0.30000001192092896,&quot;colorType&quot;:1,&quot;foreColorIndex&quot;:5,&quot;pos&quot;:0.8299999833106995,&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2*l_i*1_1"/>
  <p:tag name="KSO_WM_TEMPLATE_CATEGORY" val="diagram"/>
  <p:tag name="KSO_WM_TEMPLATE_INDEX" val="20235178"/>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268.8000061035158,&quot;left&quot;:113.24998779296875,&quot;top&quot;:186.77499694824218,&quot;width&quot;:742.4000244140625}"/>
  <p:tag name="KSO_WM_DIAGRAM_COLOR_MATCH_VALUE" val="{&quot;shape&quot;:{&quot;fill&quot;:{&quot;solid&quot;:{&quot;brightness&quot;:0,&quot;colorType&quot;:1,&quot;foreColorIndex&quot;:5,&quot;transparency&quot;:0.92000001668930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2*l_i*1_4"/>
  <p:tag name="KSO_WM_TEMPLATE_CATEGORY" val="diagram"/>
  <p:tag name="KSO_WM_TEMPLATE_INDEX" val="20235178"/>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1"/>
  <p:tag name="KSO_WM_DIAGRAM_COLOR_TEXT_CAN_REMOVE" val="n"/>
  <p:tag name="KSO_WM_DIAGRAM_MAX_ITEMCNT" val="6"/>
  <p:tag name="KSO_WM_DIAGRAM_MIN_ITEMCNT" val="2"/>
  <p:tag name="KSO_WM_DIAGRAM_VIRTUALLY_FRAME" val="{&quot;height&quot;:268.8000061035158,&quot;left&quot;:113.24998779296875,&quot;top&quot;:186.77499694824218,&quot;width&quot;:742.4000244140625}"/>
  <p:tag name="KSO_WM_DIAGRAM_COLOR_MATCH_VALUE" val="{&quot;shape&quot;:{&quot;fill&quot;:{&quot;solid&quot;:{&quot;brightness&quot;:0,&quot;colorType&quot;:1,&quot;foreColorIndex&quot;:5,&quot;transparency&quot;:0.92000001668930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78_2*l_h_a*1_2_1"/>
  <p:tag name="KSO_WM_TEMPLATE_CATEGORY" val="diagram"/>
  <p:tag name="KSO_WM_TEMPLATE_INDEX" val="20235178"/>
  <p:tag name="KSO_WM_UNIT_LAYERLEVEL" val="1_1_1"/>
  <p:tag name="KSO_WM_TAG_VERSION" val="3.0"/>
  <p:tag name="KSO_WM_UNIT_ISCONTENTSTITLE" val="0"/>
  <p:tag name="KSO_WM_UNIT_ISNUMDGMTITLE" val="0"/>
  <p:tag name="KSO_WM_UNIT_NOCLEAR" val="0"/>
  <p:tag name="KSO_WM_DIAGRAM_GROUP_CODE" val="l1-1"/>
  <p:tag name="KSO_WM_UNIT_VALUE" val="4"/>
  <p:tag name="KSO_WM_DIAGRAM_VERSION" val="3"/>
  <p:tag name="KSO_WM_DIAGRAM_COLOR_TRICK" val="1"/>
  <p:tag name="KSO_WM_DIAGRAM_COLOR_TEXT_CAN_REMOVE" val="n"/>
  <p:tag name="KSO_WM_UNIT_TEXT_TYPE" val="1"/>
  <p:tag name="KSO_WM_DIAGRAM_MAX_ITEMCNT" val="6"/>
  <p:tag name="KSO_WM_DIAGRAM_MIN_ITEMCNT" val="2"/>
  <p:tag name="KSO_WM_DIAGRAM_VIRTUALLY_FRAME" val="{&quot;height&quot;:268.8000061035158,&quot;left&quot;:113.24998779296875,&quot;top&quot;:186.77499694824218,&quot;width&quot;:74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七千万"/>
  <p:tag name="KSO_WM_UNIT_TEXT_FILL_FORE_SCHEMECOLOR_INDEX" val="1"/>
  <p:tag name="KSO_WM_UNIT_TEXT_FILL_TYPE" val="1"/>
  <p:tag name="KSO_WM_DIAGRAM_USE_COLOR_VALUE" val="{&quot;color_scheme&quot;:1,&quot;color_type&quot;:1,&quot;theme_color_indexes&quot;:[5,6,5,6,5,6]}"/>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3328027,3321730,3324576,333358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11.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312.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313.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314.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315.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316.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1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1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2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2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2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25.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29.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33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3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3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1.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342.xml><?xml version="1.0" encoding="utf-8"?>
<p:tagLst xmlns:p="http://schemas.openxmlformats.org/presentationml/2006/main">
  <p:tag name="KSO_WM_UNIT_INDEX" val="1"/>
  <p:tag name="KSO_WM_UNIT_TYPE" val="a"/>
  <p:tag name="KSO_WM_BEAUTIFY_FLAG" val="#wm#"/>
</p:tagLst>
</file>

<file path=ppt/tags/tag343.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34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4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46.xml><?xml version="1.0" encoding="utf-8"?>
<p:tagLst xmlns:p="http://schemas.openxmlformats.org/presentationml/2006/main">
  <p:tag name="KSO_WM_UNIT_INDEX" val="1"/>
  <p:tag name="KSO_WM_UNIT_TYPE" val="a"/>
  <p:tag name="KSO_WM_BEAUTIFY_FLAG" val="#wm#"/>
</p:tagLst>
</file>

<file path=ppt/tags/tag34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1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3*l_h_a*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976_3*l_h_f*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1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3*l_h_a*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3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976_3*l_h_f*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3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6_3*l_h_a*1_3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976_3*l_h_f*1_3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3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3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4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976_3*l_h_a*1_4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3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976_3*l_h_f*1_4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4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4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6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3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2*l_h_a*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3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2*l_h_a*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3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62_2*l_h_a*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8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3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62_2*l_h_a*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3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62_2*l_h_a*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16.31550570750807,&quot;left&quot;:68.59669291338582,&quot;top&quot;:110.43448818897636,&quot;width&quot;:862.7974015748032}"/>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
</p:tagLst>
</file>

<file path=ppt/tags/tag3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3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39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3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39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3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3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4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40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8779296875,&quot;left&quot;:54.82501220703125,&quot;top&quot;:165.3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40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04.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
</p:tagLst>
</file>

<file path=ppt/tags/tag405.xml><?xml version="1.0" encoding="utf-8"?>
<p:tagLst xmlns:p="http://schemas.openxmlformats.org/presentationml/2006/main">
  <p:tag name="KSO_WM_UNIT_INDEX" val="1"/>
  <p:tag name="KSO_WM_UNIT_TYPE" val="a"/>
  <p:tag name="KSO_WM_BEAUTIFY_FLAG" val="#wm#"/>
</p:tagLst>
</file>

<file path=ppt/tags/tag40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i*1_1"/>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gradient&quot;:[{&quot;brightness&quot;:0,&quot;colorType&quot;:1,&quot;foreColorIndex&quot;:5,&quot;pos&quot;:0,&quot;transparency&quot;:0.6000000238418579},{&quot;brightness&quot;:0,&quot;colorType&quot;:1,&quot;foreColorIndex&quot;:5,&quot;pos&quot;:0.5299999713897705,&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i*1_2"/>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5299999713897705,&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i*1_3"/>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gradient&quot;:[{&quot;brightness&quot;:0,&quot;colorType&quot;:1,&quot;foreColorIndex&quot;:5,&quot;pos&quot;:1,&quot;transparency&quot;:0.8199999928474426},{&quot;brightness&quot;:0,&quot;colorType&quot;:1,&quot;foreColorIndex&quot;:5,&quot;pos&quot;:0,&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1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1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1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2*l_h_f*1_1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1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2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gradient&quot;:[{&quot;brightness&quot;:0,&quot;colorType&quot;:1,&quot;foreColorIndex&quot;:8,&quot;pos&quot;:0.75,&quot;transparency&quot;:0},{&quot;brightness&quot;:0.4000000059604645,&quot;colorType&quot;:1,&quot;foreColorIndex&quot;:8,&quot;pos&quot;:0,&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2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2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2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3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3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3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4"/>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3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i*1_4"/>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gradient&quot;:[{&quot;brightness&quot;:0,&quot;colorType&quot;:1,&quot;foreColorIndex&quot;:5,&quot;pos&quot;:0.8999999761581421,&quot;transparency&quot;:1},{&quot;brightness&quot;:0,&quot;colorType&quot;:1,&quot;foreColorIndex&quot;:5,&quot;pos&quot;:0.5,&quot;transparency&quot;:0.8199999928474426},{&quot;brightness&quot;:0,&quot;colorType&quot;:1,&quot;foreColorIndex&quot;:5,&quot;pos&quot;:0.10000000149011612,&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x*1_1_1"/>
  <p:tag name="KSO_WM_TEMPLATE_CATEGORY" val="diagram"/>
  <p:tag name="KSO_WM_TEMPLATE_INDEX" val="20231564"/>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x*1_2_1"/>
  <p:tag name="KSO_WM_TEMPLATE_CATEGORY" val="diagram"/>
  <p:tag name="KSO_WM_TEMPLATE_INDEX" val="20231564"/>
  <p:tag name="KSO_WM_UNIT_LAYERLEVEL" val="1_1_1"/>
  <p:tag name="KSO_WM_TAG_VERSION" val="3.0"/>
  <p:tag name="KSO_WM_BEAUTIFY_FLAG" val="#wm#"/>
  <p:tag name="KSO_WM_UNIT_VALUE" val="77*77"/>
  <p:tag name="KSO_WM_DIAGRAM_GROUP_CODE" val="l1-1"/>
  <p:tag name="KSO_WM_UNIT_TYPE" val="l_h_x"/>
  <p:tag name="KSO_WM_UNIT_INDEX" val="1_2_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x*1_3_5"/>
  <p:tag name="KSO_WM_TEMPLATE_CATEGORY" val="diagram"/>
  <p:tag name="KSO_WM_TEMPLATE_INDEX" val="20231564"/>
  <p:tag name="KSO_WM_UNIT_LAYERLEVEL" val="1_1_1"/>
  <p:tag name="KSO_WM_TAG_VERSION" val="3.0"/>
  <p:tag name="KSO_WM_BEAUTIFY_FLAG" val="#wm#"/>
  <p:tag name="KSO_WM_DIAGRAM_GROUP_CODE" val="l1-1"/>
  <p:tag name="KSO_WM_UNIT_TYPE" val="l_h_x"/>
  <p:tag name="KSO_WM_UNIT_INDEX" val="1_3_5"/>
  <p:tag name="KSO_WM_UNIT_VALUE" val="76*86"/>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42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28.xml><?xml version="1.0" encoding="utf-8"?>
<p:tagLst xmlns:p="http://schemas.openxmlformats.org/presentationml/2006/main">
  <p:tag name="KSO_WM_UNIT_INDEX" val="1"/>
  <p:tag name="KSO_WM_UNIT_TYPE" val="a"/>
  <p:tag name="KSO_WM_BEAUTIFY_FLAG" val="#wm#"/>
</p:tagLst>
</file>

<file path=ppt/tags/tag429.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31.xml><?xml version="1.0" encoding="utf-8"?>
<p:tagLst xmlns:p="http://schemas.openxmlformats.org/presentationml/2006/main">
  <p:tag name="KSO_WM_UNIT_INDEX" val="1"/>
  <p:tag name="KSO_WM_UNIT_TYPE" val="a"/>
  <p:tag name="KSO_WM_BEAUTIFY_FLAG" val="#wm#"/>
</p:tagLst>
</file>

<file path=ppt/tags/tag43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2*l_h_f*1_1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2*l_h_f*1_2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3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36.xml><?xml version="1.0" encoding="utf-8"?>
<p:tagLst xmlns:p="http://schemas.openxmlformats.org/presentationml/2006/main">
  <p:tag name="KSO_WM_UNIT_INDEX" val="1"/>
  <p:tag name="KSO_WM_UNIT_TYPE" val="a"/>
  <p:tag name="KSO_WM_BEAUTIFY_FLAG" val="#wm#"/>
</p:tagLst>
</file>

<file path=ppt/tags/tag43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38.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2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439.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1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具体内容，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UNIT_USESOURCEFORMAT_APPLY" val="1"/>
  <p:tag name="KSO_WM_DIAGRAM_USE_COLOR_VALUE" val="{&quot;color_scheme&quot;:1,&quot;color_type&quot;:1,&quot;theme_color_indexes&quot;:[5,6,5,6,5,6]}"/>
</p:tagLst>
</file>

<file path=ppt/tags/tag4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6"/>
  <p:tag name="KSO_WM_UNIT_FILL_FORE_SCHEMECOLOR_INDEX_BRIGHTNESS" val="0"/>
  <p:tag name="KSO_WM_UNIT_USESOURCEFORMAT_APPLY" val="1"/>
  <p:tag name="KSO_WM_DIAGRAM_USE_COLOR_VALUE" val="{&quot;color_scheme&quot;:1,&quot;color_type&quot;:1,&quot;theme_color_indexes&quot;:[5,6,5,6,5,6]}"/>
</p:tagLst>
</file>

<file path=ppt/tags/tag44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4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3328027,3321730,3324576,3333583,3331586,3333622,3330155,3321646]}"/>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44.xml><?xml version="1.0" encoding="utf-8"?>
<p:tagLst xmlns:p="http://schemas.openxmlformats.org/presentationml/2006/main">
  <p:tag name="KSO_WM_UNIT_INDEX" val="1"/>
  <p:tag name="KSO_WM_UNIT_TYPE" val="a"/>
  <p:tag name="KSO_WM_BEAUTIFY_FLAG" val="#wm#"/>
</p:tagLst>
</file>

<file path=ppt/tags/tag44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46.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6951_3*l_h_i*1_1_3"/>
  <p:tag name="KSO_WM_TEMPLATE_CATEGORY" val="diagram"/>
  <p:tag name="KSO_WM_TEMPLATE_INDEX" val="20236951"/>
  <p:tag name="KSO_WM_UNIT_LAYERLEVEL" val="1_1_1"/>
  <p:tag name="KSO_WM_TAG_VERSION" val="3.0"/>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4000000059604645,&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4"/>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47.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1_3*l_h_i*1_1_2"/>
  <p:tag name="KSO_WM_TEMPLATE_CATEGORY" val="diagram"/>
  <p:tag name="KSO_WM_TEMPLATE_INDEX" val="20236951"/>
  <p:tag name="KSO_WM_UNIT_LAYERLEVEL" val="1_1_1"/>
  <p:tag name="KSO_WM_TAG_VERSION" val="3.0"/>
  <p:tag name="KSO_WM_BEAUTIFY_FLAG" val="#wm#"/>
  <p:tag name="KSO_WM_UNIT_FILL_TYPE" val="1"/>
  <p:tag name="KSO_WM_UNIT_FILL_FORE_SCHEMECOLOR_INDEX" val="16"/>
  <p:tag name="KSO_WM_UNIT_FILL_FORE_SCHEMECOLOR_INDEX_BRIGHTNESS" val="0"/>
  <p:tag name="KSO_WM_DIAGRAM_MAX_ITEMCNT" val="4"/>
  <p:tag name="KSO_WM_DIAGRAM_MIN_ITEMCNT" val="2"/>
  <p:tag name="KSO_WM_DIAGRAM_COLOR_MATCH_VALUE" val="{&quot;shape&quot;:{&quot;fill&quot;:{&quot;solid&quot;:{&quot;brightness&quot;:0,&quot;colorType&quot;:1,&quot;foreColorIndex&quot;:16,&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48.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1_3*l_h_i*1_1_1"/>
  <p:tag name="KSO_WM_TEMPLATE_CATEGORY" val="diagram"/>
  <p:tag name="KSO_WM_TEMPLATE_INDEX" val="20236951"/>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49.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1_3*l_h_f*1_1_1"/>
  <p:tag name="KSO_WM_TEMPLATE_CATEGORY" val="diagram"/>
  <p:tag name="KSO_WM_TEMPLATE_INDEX" val="20236951"/>
  <p:tag name="KSO_WM_UNIT_LAYERLEVEL" val="1_1_1"/>
  <p:tag name="KSO_WM_TAG_VERSION" val="3.0"/>
  <p:tag name="KSO_WM_BEAUTIFY_FLAG" val="#wm#"/>
  <p:tag name="KSO_WM_UNIT_TEXT_FILL_FORE_SCHEMECOLOR_INDEX" val="1"/>
  <p:tag name="KSO_WM_UNIT_TEXT_FILL_TYPE" val="1"/>
  <p:tag name="KSO_WM_UNIT_PRESET_TEXT" val="单击此处添加文本具体内容。"/>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236951_3*l_h_f*1_1_2"/>
  <p:tag name="KSO_WM_TEMPLATE_CATEGORY" val="diagram"/>
  <p:tag name="KSO_WM_TEMPLATE_INDEX" val="20236951"/>
  <p:tag name="KSO_WM_UNIT_LAYERLEVEL" val="1_1_1"/>
  <p:tag name="KSO_WM_TAG_VERSION" val="3.0"/>
  <p:tag name="KSO_WM_BEAUTIFY_FLAG" val="#wm#"/>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Lst>
</file>

<file path=ppt/tags/tag451.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6951_3*l_h_i*1_2_3"/>
  <p:tag name="KSO_WM_TEMPLATE_CATEGORY" val="diagram"/>
  <p:tag name="KSO_WM_TEMPLATE_INDEX" val="20236951"/>
  <p:tag name="KSO_WM_UNIT_LAYERLEVEL" val="1_1_1"/>
  <p:tag name="KSO_WM_TAG_VERSION" val="3.0"/>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4000000059604645,&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4"/>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52.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1_3*l_h_i*1_2_2"/>
  <p:tag name="KSO_WM_TEMPLATE_CATEGORY" val="diagram"/>
  <p:tag name="KSO_WM_TEMPLATE_INDEX" val="20236951"/>
  <p:tag name="KSO_WM_UNIT_LAYERLEVEL" val="1_1_1"/>
  <p:tag name="KSO_WM_TAG_VERSION" val="3.0"/>
  <p:tag name="KSO_WM_BEAUTIFY_FLAG" val="#wm#"/>
  <p:tag name="KSO_WM_UNIT_FILL_TYPE" val="1"/>
  <p:tag name="KSO_WM_UNIT_FILL_FORE_SCHEMECOLOR_INDEX" val="16"/>
  <p:tag name="KSO_WM_UNIT_FILL_FORE_SCHEMECOLOR_INDEX_BRIGHTNESS" val="0"/>
  <p:tag name="KSO_WM_DIAGRAM_MAX_ITEMCNT" val="4"/>
  <p:tag name="KSO_WM_DIAGRAM_MIN_ITEMCNT" val="2"/>
  <p:tag name="KSO_WM_DIAGRAM_COLOR_MATCH_VALUE" val="{&quot;shape&quot;:{&quot;fill&quot;:{&quot;solid&quot;:{&quot;brightness&quot;:0,&quot;colorType&quot;:1,&quot;foreColorIndex&quot;:16,&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53.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1_3*l_h_i*1_2_1"/>
  <p:tag name="KSO_WM_TEMPLATE_CATEGORY" val="diagram"/>
  <p:tag name="KSO_WM_TEMPLATE_INDEX" val="20236951"/>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54.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1_3*l_h_f*1_2_1"/>
  <p:tag name="KSO_WM_TEMPLATE_CATEGORY" val="diagram"/>
  <p:tag name="KSO_WM_TEMPLATE_INDEX" val="20236951"/>
  <p:tag name="KSO_WM_UNIT_LAYERLEVEL" val="1_1_1"/>
  <p:tag name="KSO_WM_TAG_VERSION" val="3.0"/>
  <p:tag name="KSO_WM_BEAUTIFY_FLAG" val="#wm#"/>
  <p:tag name="KSO_WM_UNIT_TEXT_FILL_FORE_SCHEMECOLOR_INDEX" val="1"/>
  <p:tag name="KSO_WM_UNIT_TEXT_FILL_TYPE" val="1"/>
  <p:tag name="KSO_WM_UNIT_PRESET_TEXT" val="单击此处添加文本具体内容。"/>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Lst>
</file>

<file path=ppt/tags/tag455.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236951_3*l_h_f*1_2_2"/>
  <p:tag name="KSO_WM_TEMPLATE_CATEGORY" val="diagram"/>
  <p:tag name="KSO_WM_TEMPLATE_INDEX" val="20236951"/>
  <p:tag name="KSO_WM_UNIT_LAYERLEVEL" val="1_1_1"/>
  <p:tag name="KSO_WM_TAG_VERSION" val="3.0"/>
  <p:tag name="KSO_WM_BEAUTIFY_FLAG" val="#wm#"/>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Lst>
</file>

<file path=ppt/tags/tag456.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6951_3*l_h_i*1_3_3"/>
  <p:tag name="KSO_WM_TEMPLATE_CATEGORY" val="diagram"/>
  <p:tag name="KSO_WM_TEMPLATE_INDEX" val="20236951"/>
  <p:tag name="KSO_WM_UNIT_LAYERLEVEL" val="1_1_1"/>
  <p:tag name="KSO_WM_TAG_VERSION" val="3.0"/>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4000000059604645,&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4"/>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57.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6951_3*l_h_i*1_3_2"/>
  <p:tag name="KSO_WM_TEMPLATE_CATEGORY" val="diagram"/>
  <p:tag name="KSO_WM_TEMPLATE_INDEX" val="20236951"/>
  <p:tag name="KSO_WM_UNIT_LAYERLEVEL" val="1_1_1"/>
  <p:tag name="KSO_WM_TAG_VERSION" val="3.0"/>
  <p:tag name="KSO_WM_BEAUTIFY_FLAG" val="#wm#"/>
  <p:tag name="KSO_WM_UNIT_FILL_TYPE" val="1"/>
  <p:tag name="KSO_WM_UNIT_FILL_FORE_SCHEMECOLOR_INDEX" val="16"/>
  <p:tag name="KSO_WM_UNIT_FILL_FORE_SCHEMECOLOR_INDEX_BRIGHTNESS" val="0"/>
  <p:tag name="KSO_WM_DIAGRAM_MAX_ITEMCNT" val="4"/>
  <p:tag name="KSO_WM_DIAGRAM_MIN_ITEMCNT" val="2"/>
  <p:tag name="KSO_WM_DIAGRAM_COLOR_MATCH_VALUE" val="{&quot;shape&quot;:{&quot;fill&quot;:{&quot;solid&quot;:{&quot;brightness&quot;:0,&quot;colorType&quot;:1,&quot;foreColorIndex&quot;:16,&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58.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1_3*l_h_i*1_3_1"/>
  <p:tag name="KSO_WM_TEMPLATE_CATEGORY" val="diagram"/>
  <p:tag name="KSO_WM_TEMPLATE_INDEX" val="20236951"/>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59.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6951_3*l_h_f*1_3_1"/>
  <p:tag name="KSO_WM_TEMPLATE_CATEGORY" val="diagram"/>
  <p:tag name="KSO_WM_TEMPLATE_INDEX" val="20236951"/>
  <p:tag name="KSO_WM_UNIT_LAYERLEVEL" val="1_1_1"/>
  <p:tag name="KSO_WM_TAG_VERSION" val="3.0"/>
  <p:tag name="KSO_WM_BEAUTIFY_FLAG" val="#wm#"/>
  <p:tag name="KSO_WM_UNIT_TEXT_FILL_FORE_SCHEMECOLOR_INDEX" val="1"/>
  <p:tag name="KSO_WM_UNIT_TEXT_FILL_TYPE" val="1"/>
  <p:tag name="KSO_WM_UNIT_PRESET_TEXT" val="单击此处添加文本具体内容。"/>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20236951_3*l_h_f*1_3_2"/>
  <p:tag name="KSO_WM_TEMPLATE_CATEGORY" val="diagram"/>
  <p:tag name="KSO_WM_TEMPLATE_INDEX" val="20236951"/>
  <p:tag name="KSO_WM_UNIT_LAYERLEVEL" val="1_1_1"/>
  <p:tag name="KSO_WM_TAG_VERSION" val="3.0"/>
  <p:tag name="KSO_WM_BEAUTIFY_FLAG" val="#wm#"/>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Lst>
</file>

<file path=ppt/tags/tag461.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6951_3*l_h_i*1_4_3"/>
  <p:tag name="KSO_WM_TEMPLATE_CATEGORY" val="diagram"/>
  <p:tag name="KSO_WM_TEMPLATE_INDEX" val="20236951"/>
  <p:tag name="KSO_WM_UNIT_LAYERLEVEL" val="1_1_1"/>
  <p:tag name="KSO_WM_TAG_VERSION" val="3.0"/>
  <p:tag name="KSO_WM_BEAUTIFY_FLAG" val="#wm#"/>
  <p:tag name="KSO_WM_UNIT_LINE_FORE_SCHEMECOLOR_INDEX" val="5"/>
  <p:tag name="KSO_WM_DIAGRAM_MAX_ITEMCNT" val="4"/>
  <p:tag name="KSO_WM_DIAGRAM_MIN_ITEMCNT" val="2"/>
  <p:tag name="KSO_WM_DIAGRAM_COLOR_MATCH_VALUE" val="{&quot;shape&quot;:{&quot;fill&quot;:{&quot;type&quot;:0},&quot;glow&quot;:{&quot;colorType&quot;:0},&quot;line&quot;:{&quot;solidLine&quot;:{&quot;brightness&quot;:0.4000000059604645,&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4"/>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62.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6951_3*l_h_i*1_4_2"/>
  <p:tag name="KSO_WM_TEMPLATE_CATEGORY" val="diagram"/>
  <p:tag name="KSO_WM_TEMPLATE_INDEX" val="20236951"/>
  <p:tag name="KSO_WM_UNIT_LAYERLEVEL" val="1_1_1"/>
  <p:tag name="KSO_WM_TAG_VERSION" val="3.0"/>
  <p:tag name="KSO_WM_BEAUTIFY_FLAG" val="#wm#"/>
  <p:tag name="KSO_WM_UNIT_FILL_TYPE" val="1"/>
  <p:tag name="KSO_WM_UNIT_FILL_FORE_SCHEMECOLOR_INDEX" val="16"/>
  <p:tag name="KSO_WM_UNIT_FILL_FORE_SCHEMECOLOR_INDEX_BRIGHTNESS" val="0"/>
  <p:tag name="KSO_WM_DIAGRAM_MAX_ITEMCNT" val="4"/>
  <p:tag name="KSO_WM_DIAGRAM_MIN_ITEMCNT" val="2"/>
  <p:tag name="KSO_WM_DIAGRAM_COLOR_MATCH_VALUE" val="{&quot;shape&quot;:{&quot;fill&quot;:{&quot;solid&quot;:{&quot;brightness&quot;:0,&quot;colorType&quot;:1,&quot;foreColorIndex&quot;:16,&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63.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6951_3*l_h_i*1_4_1"/>
  <p:tag name="KSO_WM_TEMPLATE_CATEGORY" val="diagram"/>
  <p:tag name="KSO_WM_TEMPLATE_INDEX" val="20236951"/>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64.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6951_3*l_h_f*1_4_1"/>
  <p:tag name="KSO_WM_TEMPLATE_CATEGORY" val="diagram"/>
  <p:tag name="KSO_WM_TEMPLATE_INDEX" val="20236951"/>
  <p:tag name="KSO_WM_UNIT_LAYERLEVEL" val="1_1_1"/>
  <p:tag name="KSO_WM_TAG_VERSION" val="3.0"/>
  <p:tag name="KSO_WM_BEAUTIFY_FLAG" val="#wm#"/>
  <p:tag name="KSO_WM_UNIT_TEXT_FILL_FORE_SCHEMECOLOR_INDEX" val="1"/>
  <p:tag name="KSO_WM_UNIT_TEXT_FILL_TYPE" val="1"/>
  <p:tag name="KSO_WM_UNIT_PRESET_TEXT" val="单击此处添加文本具体内容。"/>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Lst>
</file>

<file path=ppt/tags/tag465.xml><?xml version="1.0" encoding="utf-8"?>
<p:tagLst xmlns:p="http://schemas.openxmlformats.org/presentationml/2006/main">
  <p:tag name="KSO_WM_DIAGRAM_VIRTUALLY_FRAME" val="{&quot;height&quot;:388.45212598425195,&quot;left&quot;:68.06913385826772,&quot;top&quot;:81.79787401574802,&quot;width&quot;:811.6430708661417}"/>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2"/>
  <p:tag name="KSO_WM_UNIT_ID" val="diagram20236951_3*l_h_f*1_4_2"/>
  <p:tag name="KSO_WM_TEMPLATE_CATEGORY" val="diagram"/>
  <p:tag name="KSO_WM_TEMPLATE_INDEX" val="20236951"/>
  <p:tag name="KSO_WM_UNIT_LAYERLEVEL" val="1_1_1"/>
  <p:tag name="KSO_WM_TAG_VERSION" val="3.0"/>
  <p:tag name="KSO_WM_BEAUTIFY_FLAG" val="#wm#"/>
  <p:tag name="KSO_WM_UNIT_TEXT_FILL_FORE_SCHEMECOLOR_INDEX" val="1"/>
  <p:tag name="KSO_WM_UNIT_TEXT_FILL_TYPE" val="1"/>
  <p:tag name="KSO_WM_UNIT_PRESET_TEXT" val="添加标题"/>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Lst>
</file>

<file path=ppt/tags/tag46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3328027,3321730,3324576,3333583,3331586,3333622,3321646,3330155]}"/>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46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48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486.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87.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488.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489.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491.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492.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84.38574803149606,&quot;top&quot;:159.58850393700783,&quot;width&quot;:797.914251968504}"/>
</p:tagLst>
</file>

<file path=ppt/tags/tag49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84.38574803149606,&quot;top&quot;:159.58850393700783,&quot;width&quot;:797.914251968504}"/>
</p:tagLst>
</file>

<file path=ppt/tags/tag495.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84.38574803149606,&quot;top&quot;:159.58850393700783,&quot;width&quot;:797.914251968504}"/>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84.38574803149606,&quot;top&quot;:159.58850393700783,&quot;width&quot;:797.914251968504}"/>
</p:tagLst>
</file>

<file path=ppt/tags/tag49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84.38574803149606,&quot;top&quot;:159.58850393700783,&quot;width&quot;:797.914251968504}"/>
</p:tagLst>
</file>

<file path=ppt/tags/tag498.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84.38574803149606,&quot;top&quot;:159.58850393700783,&quot;width&quot;:797.914251968504}"/>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84.38574803149606,&quot;top&quot;:159.58850393700783,&quot;width&quot;:797.914251968504}"/>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84.38574803149606,&quot;top&quot;:159.58850393700783,&quot;width&quot;:797.914251968504}"/>
</p:tagLst>
</file>

<file path=ppt/tags/tag501.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84.38574803149606,&quot;top&quot;:159.58850393700783,&quot;width&quot;:797.914251968504}"/>
</p:tagLst>
</file>

<file path=ppt/tags/tag5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84.38574803149606,&quot;top&quot;:159.58850393700783,&quot;width&quot;:797.914251968504}"/>
</p:tagLst>
</file>

<file path=ppt/tags/tag5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84.38574803149606,&quot;top&quot;:159.58850393700783,&quot;width&quot;:797.914251968504}"/>
</p:tagLst>
</file>

<file path=ppt/tags/tag5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84.38574803149606,&quot;top&quot;:159.58850393700783,&quot;width&quot;:797.914251968504}"/>
</p:tagLst>
</file>

<file path=ppt/tags/tag505.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0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3.35}"/>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3.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3.3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3.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51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3.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5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3.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5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3.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3.35}"/>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515.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3.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16.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3.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17.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518.xml><?xml version="1.0" encoding="utf-8"?>
<p:tagLst xmlns:p="http://schemas.openxmlformats.org/presentationml/2006/main">
  <p:tag name="KSO_WM_UNIT_INDEX" val="1"/>
  <p:tag name="KSO_WM_UNIT_TYPE" val="a"/>
  <p:tag name="KSO_WM_BEAUTIFY_FLAG" val="#wm#"/>
</p:tagLst>
</file>

<file path=ppt/tags/tag519.xml><?xml version="1.0" encoding="utf-8"?>
<p:tagLst xmlns:p="http://schemas.openxmlformats.org/presentationml/2006/main">
  <p:tag name="KSO_WM_UNIT_INDEX" val="3"/>
  <p:tag name="KSO_WM_UNIT_TEXT_SUBTYPE" val="a"/>
  <p:tag name="KSO_WM_UNIT_SUBTYPE" val="a"/>
  <p:tag name="KSO_WM_UNIT_TYPE" val="f"/>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52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22.xml><?xml version="1.0" encoding="utf-8"?>
<p:tagLst xmlns:p="http://schemas.openxmlformats.org/presentationml/2006/main">
  <p:tag name="KSO_WM_UNIT_INDEX" val="1"/>
  <p:tag name="KSO_WM_UNIT_TYPE" val="a"/>
  <p:tag name="KSO_WM_BEAUTIFY_FLAG" val="#wm#"/>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1"/>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2"/>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3"/>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1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DIAGRAM_USE_COLOR_VALUE" val="{&quot;color_scheme&quot;:1,&quot;color_type&quot;:1,&quot;theme_color_indexes&quot;:[5,6,5,6,5,6]}"/>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2*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5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2*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2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DIAGRAM_USE_COLOR_VALUE" val="{&quot;color_scheme&quot;:1,&quot;color_type&quot;:1,&quot;theme_color_indexes&quot;:[5,6,5,6,5,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2*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5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2*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3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DIAGRAM_USE_COLOR_VALUE" val="{&quot;color_scheme&quot;:1,&quot;color_type&quot;:1,&quot;theme_color_indexes&quot;:[5,6,5,6,5,6]}"/>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54_2*l_h_i*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5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54_2*l_h_f*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2*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2*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4_2*l_h_a*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1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50"/>
  <p:tag name="KSO_WM_UNIT_TYPE" val="l_h_x"/>
  <p:tag name="KSO_WM_UNIT_INDEX" val="1_1_1"/>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2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36*140"/>
  <p:tag name="KSO_WM_UNIT_TYPE" val="l_h_x"/>
  <p:tag name="KSO_WM_UNIT_INDEX" val="1_2_1"/>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3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37"/>
  <p:tag name="KSO_WM_UNIT_TYPE" val="l_h_x"/>
  <p:tag name="KSO_WM_UNIT_INDEX" val="1_3_1"/>
  <p:tag name="KSO_WM_DIAGRAM_MAX_ITEMCNT" val="5"/>
  <p:tag name="KSO_WM_DIAGRAM_MIN_ITEMCNT" val="2"/>
  <p:tag name="KSO_WM_DIAGRAM_VIRTUALLY_FRAME" val="{&quot;height&quot;:555.6470866141733,&quot;left&quot;:-13.25,&quot;top&quot;:-3.5100000000000002,&quot;width&quot;:96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4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3328027,3321730]}"/>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42.xml><?xml version="1.0" encoding="utf-8"?>
<p:tagLst xmlns:p="http://schemas.openxmlformats.org/presentationml/2006/main">
  <p:tag name="KSO_WM_UNIT_INDEX" val="1"/>
  <p:tag name="KSO_WM_UNIT_TYPE" val="a"/>
  <p:tag name="KSO_WM_BEAUTIFY_FLAG" val="#wm#"/>
</p:tagLst>
</file>

<file path=ppt/tags/tag54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544.xml><?xml version="1.0" encoding="utf-8"?>
<p:tagLst xmlns:p="http://schemas.openxmlformats.org/presentationml/2006/main">
  <p:tag name="KSO_WM_DIAGRAM_VIRTUALLY_FRAME" val="{&quot;height&quot;:420.12492125984255,&quot;left&quot;:159.39999999999998,&quot;top&quot;:134.22507874015747,&quot;width&quot;:910.15}"/>
  <p:tag name="KSO_WM_UNIT_HIGHLIGHT" val="0"/>
  <p:tag name="KSO_WM_UNIT_COMPATIBLE" val="0"/>
  <p:tag name="KSO_WM_UNIT_DIAGRAM_ISNUMVISUAL" val="0"/>
  <p:tag name="KSO_WM_UNIT_DIAGRAM_ISREFERUNIT" val="0"/>
  <p:tag name="KSO_WM_UNIT_ID" val="diagram20235154_2*l_i*1_4"/>
  <p:tag name="KSO_WM_TEMPLATE_CATEGORY" val="diagram"/>
  <p:tag name="KSO_WM_TEMPLATE_INDEX" val="20235154"/>
  <p:tag name="KSO_WM_UNIT_LAYERLEVEL" val="1_1"/>
  <p:tag name="KSO_WM_TAG_VERSION" val="3.0"/>
  <p:tag name="KSO_WM_DIAGRAM_GROUP_CODE" val="l1-1"/>
  <p:tag name="KSO_WM_UNIT_TYPE" val="l_i"/>
  <p:tag name="KSO_WM_UNIT_INDEX" val="1_4"/>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545.xml><?xml version="1.0" encoding="utf-8"?>
<p:tagLst xmlns:p="http://schemas.openxmlformats.org/presentationml/2006/main">
  <p:tag name="KSO_WM_DIAGRAM_VIRTUALLY_FRAME" val="{&quot;height&quot;:420.12492125984255,&quot;left&quot;:159.39999999999998,&quot;top&quot;:134.22507874015747,&quot;width&quot;:910.15}"/>
  <p:tag name="KSO_WM_UNIT_HIGHLIGHT" val="0"/>
  <p:tag name="KSO_WM_UNIT_COMPATIBLE" val="0"/>
  <p:tag name="KSO_WM_UNIT_DIAGRAM_ISNUMVISUAL" val="0"/>
  <p:tag name="KSO_WM_UNIT_DIAGRAM_ISREFERUNIT" val="0"/>
  <p:tag name="KSO_WM_UNIT_ID" val="diagram20235154_2*l_i*1_1"/>
  <p:tag name="KSO_WM_TEMPLATE_CATEGORY" val="diagram"/>
  <p:tag name="KSO_WM_TEMPLATE_INDEX" val="20235154"/>
  <p:tag name="KSO_WM_UNIT_LAYERLEVEL" val="1_1"/>
  <p:tag name="KSO_WM_TAG_VERSION" val="3.0"/>
  <p:tag name="KSO_WM_DIAGRAM_GROUP_CODE" val="l1-1"/>
  <p:tag name="KSO_WM_UNIT_TYPE" val="l_i"/>
  <p:tag name="KSO_WM_UNIT_INDEX" val="1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5,6,5,6,5,6]}"/>
</p:tagLst>
</file>

<file path=ppt/tags/tag546.xml><?xml version="1.0" encoding="utf-8"?>
<p:tagLst xmlns:p="http://schemas.openxmlformats.org/presentationml/2006/main">
  <p:tag name="KSO_WM_DIAGRAM_VIRTUALLY_FRAME" val="{&quot;height&quot;:420.12492125984255,&quot;left&quot;:159.39999999999998,&quot;top&quot;:134.22507874015747,&quot;width&quot;:910.15}"/>
  <p:tag name="KSO_WM_UNIT_HIGHLIGHT" val="0"/>
  <p:tag name="KSO_WM_UNIT_COMPATIBLE" val="0"/>
  <p:tag name="KSO_WM_UNIT_DIAGRAM_ISNUMVISUAL" val="0"/>
  <p:tag name="KSO_WM_UNIT_DIAGRAM_ISREFERUNIT" val="0"/>
  <p:tag name="KSO_WM_UNIT_ID" val="diagram20235154_2*l_i*1_3"/>
  <p:tag name="KSO_WM_TEMPLATE_CATEGORY" val="diagram"/>
  <p:tag name="KSO_WM_TEMPLATE_INDEX" val="20235154"/>
  <p:tag name="KSO_WM_UNIT_LAYERLEVEL" val="1_1"/>
  <p:tag name="KSO_WM_TAG_VERSION" val="3.0"/>
  <p:tag name="KSO_WM_DIAGRAM_GROUP_CODE" val="l1-1"/>
  <p:tag name="KSO_WM_UNIT_TYPE" val="l_i"/>
  <p:tag name="KSO_WM_UNIT_INDEX" val="1_3"/>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547.xml><?xml version="1.0" encoding="utf-8"?>
<p:tagLst xmlns:p="http://schemas.openxmlformats.org/presentationml/2006/main">
  <p:tag name="KSO_WM_DIAGRAM_VIRTUALLY_FRAME" val="{&quot;height&quot;:420.12492125984255,&quot;left&quot;:159.39999999999998,&quot;top&quot;:134.22507874015747,&quot;width&quot;:910.15}"/>
  <p:tag name="KSO_WM_UNIT_HIGHLIGHT" val="0"/>
  <p:tag name="KSO_WM_UNIT_COMPATIBLE" val="0"/>
  <p:tag name="KSO_WM_UNIT_DIAGRAM_ISNUMVISUAL" val="0"/>
  <p:tag name="KSO_WM_UNIT_DIAGRAM_ISREFERUNIT" val="0"/>
  <p:tag name="KSO_WM_UNIT_ID" val="diagram20235154_2*l_i*1_2"/>
  <p:tag name="KSO_WM_TEMPLATE_CATEGORY" val="diagram"/>
  <p:tag name="KSO_WM_TEMPLATE_INDEX" val="20235154"/>
  <p:tag name="KSO_WM_UNIT_LAYERLEVEL" val="1_1"/>
  <p:tag name="KSO_WM_TAG_VERSION" val="3.0"/>
  <p:tag name="KSO_WM_DIAGRAM_GROUP_CODE" val="l1-1"/>
  <p:tag name="KSO_WM_UNIT_TYPE" val="l_i"/>
  <p:tag name="KSO_WM_UNIT_INDEX" val="1_2"/>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48.xml><?xml version="1.0" encoding="utf-8"?>
<p:tagLst xmlns:p="http://schemas.openxmlformats.org/presentationml/2006/main">
  <p:tag name="KSO_WM_DIAGRAM_VIRTUALLY_FRAME" val="{&quot;height&quot;:420.12492125984255,&quot;left&quot;:159.39999999999998,&quot;top&quot;:134.22507874015747,&quot;width&quot;:910.15}"/>
  <p:tag name="KSO_WM_UNIT_HIGHLIGHT" val="0"/>
  <p:tag name="KSO_WM_UNIT_COMPATIBLE" val="0"/>
  <p:tag name="KSO_WM_UNIT_DIAGRAM_ISNUMVISUAL" val="0"/>
  <p:tag name="KSO_WM_UNIT_DIAGRAM_ISREFERUNIT" val="0"/>
  <p:tag name="KSO_WM_UNIT_ID" val="diagram20235154_2*l_h_f*1_1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UNIT_VALUE" val="76"/>
  <p:tag name="KSO_WM_DIAGRAM_GROUP_CODE" val="l1-1"/>
  <p:tag name="KSO_WM_UNIT_TYPE" val="l_h_f"/>
  <p:tag name="KSO_WM_UNIT_INDEX" val="1_1_1"/>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添加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549.xml><?xml version="1.0" encoding="utf-8"?>
<p:tagLst xmlns:p="http://schemas.openxmlformats.org/presentationml/2006/main">
  <p:tag name="KSO_WM_DIAGRAM_VIRTUALLY_FRAME" val="{&quot;height&quot;:420.12492125984255,&quot;left&quot;:159.39999999999998,&quot;top&quot;:134.22507874015747,&quot;width&quot;:910.15}"/>
  <p:tag name="KSO_WM_UNIT_HIGHLIGHT" val="0"/>
  <p:tag name="KSO_WM_UNIT_COMPATIBLE" val="0"/>
  <p:tag name="KSO_WM_UNIT_DIAGRAM_ISNUMVISUAL" val="0"/>
  <p:tag name="KSO_WM_UNIT_DIAGRAM_ISREFERUNIT" val="0"/>
  <p:tag name="KSO_WM_UNIT_ID" val="diagram20235154_2*l_h_i*1_1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color_type&quot;:1,&quot;theme_color_indexes&quot;:[5,6,5,6,5,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DIAGRAM_VIRTUALLY_FRAME" val="{&quot;height&quot;:420.12492125984255,&quot;left&quot;:159.39999999999998,&quot;top&quot;:134.22507874015747,&quot;width&quot;:910.15}"/>
  <p:tag name="KSO_WM_UNIT_HIGHLIGHT" val="0"/>
  <p:tag name="KSO_WM_UNIT_COMPATIBLE" val="0"/>
  <p:tag name="KSO_WM_UNIT_DIAGRAM_ISNUMVISUAL" val="0"/>
  <p:tag name="KSO_WM_UNIT_DIAGRAM_ISREFERUNIT" val="0"/>
  <p:tag name="KSO_WM_UNIT_ID" val="diagram20235154_2*l_h_f*1_3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UNIT_VALUE" val="133"/>
  <p:tag name="KSO_WM_DIAGRAM_GROUP_CODE" val="l1-1"/>
  <p:tag name="KSO_WM_UNIT_TYPE" val="l_h_f"/>
  <p:tag name="KSO_WM_UNIT_INDEX" val="1_3_1"/>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输入智能图形项正文，文字是您思想的提炼，请尽量言简意赅的阐述观点。单击此处添加正文，文字是您思想的提炼。单击此处添加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55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3328027,3321730,3324576,3333583,3331586,3333622]}"/>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i*1_1_2"/>
  <p:tag name="KSO_WM_TEMPLATE_CATEGORY" val="diagram"/>
  <p:tag name="KSO_WM_TEMPLATE_INDEX" val="2023156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42.44090034544934,&quot;left&quot;:92.9478759765625,&quot;top&quot;:157.44035949707032,&quot;width&quot;:800.9492893777682}"/>
  <p:tag name="KSO_WM_DIAGRAM_COLOR_MATCH_VALUE" val="{&quot;shape&quot;:{&quot;fill&quot;:{&quot;gradient&quot;:[{&quot;brightness&quot;:-0.25,&quot;colorType&quot;:1,&quot;foreColorIndex&quot;:5,&quot;pos&quot;:0.8500000238418579,&quot;transparency&quot;:0.800000011920929},{&quot;brightness&quot;:0,&quot;colorType&quot;:1,&quot;foreColorIndex&quot;:5,&quot;pos&quot;:0.4300000071525574,&quot;transparency&quot;:0.800000011920929},{&quot;brightness&quot;:0.4000000059604645,&quot;colorType&quot;:1,&quot;foreColorIndex&quot;:5,&quot;pos&quot;:0.019999999552965164,&quot;transparency&quot;:0.800000011920929}],&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53.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DIAGRAM_COLOR_TRICK" val="1"/>
  <p:tag name="KSO_WM_DIAGRAM_GROUP_CODE" val="n1-1"/>
  <p:tag name="KSO_WM_DIAGRAM_MAX_ITEMCNT" val="6"/>
  <p:tag name="KSO_WM_DIAGRAM_VIRTUALLY_FRAME" val="{&quot;height&quot;:342.44090034544934,&quot;left&quot;:92.9478759765625,&quot;top&quot;:157.44035949707032,&quot;width&quot;:800.9492893777682}"/>
  <p:tag name="KSO_WM_UNIT_ISCONTENTSTITLE" val="0"/>
  <p:tag name="KSO_WM_UNIT_ISNUMDGMTITLE" val="0"/>
  <p:tag name="KSO_WM_UNIT_NOCLEAR" val="0"/>
  <p:tag name="KSO_WM_UNIT_VALUE" val="10"/>
  <p:tag name="KSO_WM_UNIT_HIGHLIGHT" val="0"/>
  <p:tag name="KSO_WM_UNIT_DIAGRAM_ISNUMVISUAL" val="0"/>
  <p:tag name="KSO_WM_UNIT_TYPE" val="n_h_a"/>
  <p:tag name="KSO_WM_UNIT_INDEX" val="1_1_1"/>
  <p:tag name="KSO_WM_UNIT_ID" val="diagram20231569_2*n_h_a*1_1_1"/>
  <p:tag name="KSO_WM_TEMPLATE_INDEX" val="20231569"/>
  <p:tag name="KSO_WM_TAG_VERSION" val="3.0"/>
  <p:tag name="KSO_WM_DIAGRAM_VERSION" val="3"/>
  <p:tag name="KSO_WM_DIAGRAM_COLOR_TEXT_CAN_REMOVE" val="n"/>
  <p:tag name="KSO_WM_DIAGRAM_MIN_ITEMCNT" val="2"/>
  <p:tag name="KSO_WM_DIAGRAM_COLOR_MATCH_VALUE" val="{&quot;shape&quot;:{&quot;fill&quot;:{&quot;gradient&quot;:[{&quot;brightness&quot;:-0.25,&quot;colorType&quot;:1,&quot;foreColorIndex&quot;:5,&quot;pos&quot;:0.8500000238418579,&quot;transparency&quot;:0},{&quot;brightness&quot;:0,&quot;colorType&quot;:1,&quot;foreColorIndex&quot;:5,&quot;pos&quot;:0.4300000071525574,&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4"/>
  <p:tag name="KSO_WM_UNIT_PRESET_TEXT" val="添加&#10;标题"/>
  <p:tag name="KSO_WM_UNIT_FILL_TYPE" val="3"/>
  <p:tag name="KSO_WM_UNIT_TEXT_TYPE" val="1"/>
  <p:tag name="KSO_WM_DIAGRAM_USE_COLOR_VALUE" val="{&quot;color_scheme&quot;:1,&quot;color_type&quot;:1,&quot;theme_color_indexes&quot;:[5,6,5,6,5,6]}"/>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i*1_1_3"/>
  <p:tag name="KSO_WM_TEMPLATE_CATEGORY" val="diagram"/>
  <p:tag name="KSO_WM_TEMPLATE_INDEX" val="2023156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42.44090034544934,&quot;left&quot;:92.9478759765625,&quot;top&quot;:157.44035949707032,&quot;width&quot;:800.9492893777682}"/>
  <p:tag name="KSO_WM_DIAGRAM_COLOR_MATCH_VALUE" val="{&quot;shape&quot;:{&quot;fill&quot;:{&quot;type&quot;:0},&quot;glow&quot;:{&quot;colorType&quot;:0},&quot;line&quot;:{&quot;solidLine&quot;:{&quot;brightness&quot;:0,&quot;colorType&quot;:1,&quot;foreColorIndex&quot;:5,&quot;transparency&quot;:0.5},&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42.44090034544934,&quot;left&quot;:92.9478759765625,&quot;top&quot;:157.44035949707032,&quot;width&quot;:800.9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42.44090034544934,&quot;left&quot;:92.9478759765625,&quot;top&quot;:157.44035949707032,&quot;width&quot;:800.9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2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42.44090034544934,&quot;left&quot;:92.9478759765625,&quot;top&quot;:157.44035949707032,&quot;width&quot;:800.9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55*60"/>
  <p:tag name="KSO_WM_DIAGRAM_GROUP_CODE" val="n1-1"/>
  <p:tag name="KSO_WM_UNIT_TYPE" val="n_h_h_x"/>
  <p:tag name="KSO_WM_UNIT_INDEX" val="1_2_1_1"/>
  <p:tag name="KSO_WM_DIAGRAM_MAX_ITEMCNT" val="6"/>
  <p:tag name="KSO_WM_DIAGRAM_MIN_ITEMCNT" val="2"/>
  <p:tag name="KSO_WM_DIAGRAM_VIRTUALLY_FRAME" val="{&quot;height&quot;:342.44090034544934,&quot;left&quot;:92.9478759765625,&quot;top&quot;:157.44035949707032,&quot;width&quot;:800.9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60*60"/>
  <p:tag name="KSO_WM_DIAGRAM_GROUP_CODE" val="n1-1"/>
  <p:tag name="KSO_WM_UNIT_TYPE" val="n_h_h_x"/>
  <p:tag name="KSO_WM_UNIT_INDEX" val="1_2_3_1"/>
  <p:tag name="KSO_WM_DIAGRAM_MAX_ITEMCNT" val="6"/>
  <p:tag name="KSO_WM_DIAGRAM_MIN_ITEMCNT" val="2"/>
  <p:tag name="KSO_WM_DIAGRAM_VIRTUALLY_FRAME" val="{&quot;height&quot;:342.44090034544934,&quot;left&quot;:92.9478759765625,&quot;top&quot;:157.44035949707032,&quot;width&quot;:800.9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2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60*60"/>
  <p:tag name="KSO_WM_DIAGRAM_GROUP_CODE" val="n1-1"/>
  <p:tag name="KSO_WM_UNIT_TYPE" val="n_h_h_x"/>
  <p:tag name="KSO_WM_UNIT_INDEX" val="1_2_2_1"/>
  <p:tag name="KSO_WM_DIAGRAM_MAX_ITEMCNT" val="6"/>
  <p:tag name="KSO_WM_DIAGRAM_MIN_ITEMCNT" val="2"/>
  <p:tag name="KSO_WM_DIAGRAM_VIRTUALLY_FRAME" val="{&quot;height&quot;:342.44090034544934,&quot;left&quot;:92.9478759765625,&quot;top&quot;:157.44035949707032,&quot;width&quot;:800.9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569_2*n_h_h_a*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800.9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569_2*n_h_h_a*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800.9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569_2*n_h_h_a*1_2_2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800.9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64.xml><?xml version="1.0" encoding="utf-8"?>
<p:tagLst xmlns:p="http://schemas.openxmlformats.org/presentationml/2006/main">
  <p:tag name="KSO_WM_UNIT_INDEX" val="1"/>
  <p:tag name="KSO_WM_UNIT_TYPE" val="a"/>
  <p:tag name="KSO_WM_BEAUTIFY_FLAG" val="#wm#"/>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42.44090034544934,&quot;left&quot;:92.9478759765625,&quot;top&quot;:157.44035949707032,&quot;width&quot;:788.5992893777681}"/>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UNIT_VALUE" val="60*60"/>
  <p:tag name="KSO_WM_DIAGRAM_GROUP_CODE" val="n1-1"/>
  <p:tag name="KSO_WM_UNIT_TYPE" val="n_h_h_x"/>
  <p:tag name="KSO_WM_UNIT_INDEX" val="1_2_2_1"/>
  <p:tag name="KSO_WM_DIAGRAM_MAX_ITEMCNT" val="6"/>
  <p:tag name="KSO_WM_DIAGRAM_MIN_ITEMCNT" val="2"/>
  <p:tag name="KSO_WM_DIAGRAM_VIRTUALLY_FRAME" val="{&quot;height&quot;:342.44090034544934,&quot;left&quot;:92.9478759765625,&quot;top&quot;:157.44035949707032,&quot;width&quot;:788.5992893777681}"/>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569_2*n_h_h_a*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88.59928937776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68.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3330164,3333646,3330158,3322033,3312106,3331586,3317785,3318309,3318393,3312417,3322475,3312617,3332761,3318441,3318617]}"/>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58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588.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589.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591.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592.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593.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594.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93.2596850393701}"/>
</p:tagLst>
</file>

<file path=ppt/tags/tag59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93.2596850393701}"/>
</p:tagLst>
</file>

<file path=ppt/tags/tag597.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93.259685039370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93.2596850393701}"/>
</p:tagLst>
</file>

<file path=ppt/tags/tag59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93.259685039370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93.259685039370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93.2596850393701}"/>
</p:tagLst>
</file>

<file path=ppt/tags/tag60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93.2596850393701}"/>
</p:tagLst>
</file>

<file path=ppt/tags/tag603.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93.2596850393701}"/>
</p:tagLst>
</file>

<file path=ppt/tags/tag6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93.2596850393701}"/>
</p:tagLst>
</file>

<file path=ppt/tags/tag6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93.2596850393701}"/>
</p:tagLst>
</file>

<file path=ppt/tags/tag6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93.2596850393701}"/>
</p:tagLst>
</file>

<file path=ppt/tags/tag607.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0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61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61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6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6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617.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18.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19.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UNIT_INDEX" val="1"/>
  <p:tag name="KSO_WM_UNIT_TYPE" val="a"/>
  <p:tag name="KSO_WM_BEAUTIFY_FLAG" val="#wm#"/>
</p:tagLst>
</file>

<file path=ppt/tags/tag62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2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2"/>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3"/>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4"/>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5"/>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5"/>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6"/>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6"/>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7"/>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7"/>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8"/>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8"/>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9"/>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9"/>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3_2"/>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0"/>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0"/>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1"/>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1"/>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2"/>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3"/>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3"/>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4"/>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4"/>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1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gradient&quot;:[{&quot;brightness&quot;:-0.05000000074505806,&quot;colorType&quot;:1,&quot;foreColorIndex&quot;:10,&quot;pos&quot;:0,&quot;transparency&quot;:0},{&quot;brightness&quot;:0.10000000149011612,&quot;colorType&quot;:1,&quot;foreColorIndex&quot;:10,&quot;pos&quot;:0.5,&quot;transparency&quot;:0},{&quot;brightness&quot;:0.5,&quot;colorType&quot;:1,&quot;foreColorIndex&quot;:10,&quot;pos&quot;:1,&quot;transparency&quot;:0}],&quot;type&quot;:3},&quot;glow&quot;:{&quot;colorType&quot;:0},&quot;line&quot;:{&quot;type&quot;:0},&quot;shadow&quot;:{&quot;brightness&quot;:0,&quot;colorType&quot;:1,&quot;foreColorIndex&quot;:10,&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3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gradient&quot;:[{&quot;brightness&quot;:-0.05000000074505806,&quot;colorType&quot;:1,&quot;foreColorIndex&quot;:6,&quot;pos&quot;:0,&quot;transparency&quot;:0},{&quot;brightness&quot;:0.10000000149011612,&quot;colorType&quot;:1,&quot;foreColorIndex&quot;:6,&quot;pos&quot;:0.5,&quot;transparency&quot;:0},{&quot;brightness&quot;:0.5,&quot;colorType&quot;:1,&quot;foreColorIndex&quot;:6,&quot;pos&quot;: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x*1_1_1"/>
  <p:tag name="KSO_WM_TEMPLATE_CATEGORY" val="diagram"/>
  <p:tag name="KSO_WM_TEMPLATE_INDEX" val="20235187"/>
  <p:tag name="KSO_WM_UNIT_LAYERLEVEL" val="1_1_1"/>
  <p:tag name="KSO_WM_TAG_VERSION" val="3.0"/>
  <p:tag name="KSO_WM_BEAUTIFY_FLAG" val="#wm#"/>
  <p:tag name="KSO_WM_UNIT_VALUE" val="160*160"/>
  <p:tag name="KSO_WM_DIAGRAM_GROUP_CODE" val="l1-1"/>
  <p:tag name="KSO_WM_UNIT_TYPE" val="l_h_x"/>
  <p:tag name="KSO_WM_UNIT_INDEX" val="1_1_1"/>
  <p:tag name="KSO_WM_DIAGRAM_VERSION" val="3"/>
  <p:tag name="KSO_WM_DIAGRAM_COLOR_TRICK" val="4"/>
  <p:tag name="KSO_WM_DIAGRAM_COLOR_TEXT_CAN_REMOVE" val="n"/>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41.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f"/>
  <p:tag name="KSO_WM_UNIT_INDEX" val="1_1_1"/>
  <p:tag name="KSO_WM_UNIT_ID" val="diagram20235187_2*l_h_f*1_1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一亿"/>
  <p:tag name="KSO_WM_UNIT_TEXT_TYPE" val="1"/>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187_2*l_h_f*1_3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UNIT_VALUE" val="10"/>
  <p:tag name="KSO_WM_DIAGRAM_VERSION" val="3"/>
  <p:tag name="KSO_WM_DIAGRAM_COLOR_TRICK" val="4"/>
  <p:tag name="KSO_WM_DIAGRAM_COLOR_TEXT_CAN_REMOVE" val="n"/>
  <p:tag name="KSO_WM_UNIT_PRESET_TEXT" val="30+"/>
  <p:tag name="KSO_WM_UNIT_TEXT_TYPE" val="1"/>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2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gradient&quot;:[{&quot;brightness&quot;:-0.05000000074505806,&quot;colorType&quot;:1,&quot;foreColorIndex&quot;:5,&quot;pos&quot;:0,&quot;transparency&quot;:0},{&quot;brightness&quot;:0.10000000149011612,&quot;colorType&quot;:1,&quot;foreColorIndex&quot;:5,&quot;pos&quot;:0.5,&quot;transparency&quot;:0},{&quot;brightness&quot;:0.5,&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x*1_2_1"/>
  <p:tag name="KSO_WM_TEMPLATE_CATEGORY" val="diagram"/>
  <p:tag name="KSO_WM_TEMPLATE_INDEX" val="20235187"/>
  <p:tag name="KSO_WM_UNIT_LAYERLEVEL" val="1_1_1"/>
  <p:tag name="KSO_WM_TAG_VERSION" val="3.0"/>
  <p:tag name="KSO_WM_BEAUTIFY_FLAG" val="#wm#"/>
  <p:tag name="KSO_WM_UNIT_VALUE" val="120*120"/>
  <p:tag name="KSO_WM_DIAGRAM_GROUP_CODE" val="l1-1"/>
  <p:tag name="KSO_WM_UNIT_TYPE" val="l_h_x"/>
  <p:tag name="KSO_WM_UNIT_INDEX" val="1_2_1"/>
  <p:tag name="KSO_WM_DIAGRAM_VERSION" val="3"/>
  <p:tag name="KSO_WM_DIAGRAM_COLOR_TRICK" val="4"/>
  <p:tag name="KSO_WM_DIAGRAM_COLOR_TEXT_CAN_REMOVE" val="n"/>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187_2*l_h_f*1_2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UNIT_VALUE" val="10"/>
  <p:tag name="KSO_WM_DIAGRAM_VERSION" val="3"/>
  <p:tag name="KSO_WM_DIAGRAM_COLOR_TRICK" val="4"/>
  <p:tag name="KSO_WM_DIAGRAM_COLOR_TEXT_CAN_REMOVE" val="n"/>
  <p:tag name="KSO_WM_UNIT_PRESET_TEXT" val="七千万"/>
  <p:tag name="KSO_WM_UNIT_TEXT_TYPE" val="1"/>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2_2"/>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5"/>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5"/>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5187_2*l_h_x*1_3_1"/>
  <p:tag name="KSO_WM_TEMPLATE_CATEGORY" val="diagram"/>
  <p:tag name="KSO_WM_TEMPLATE_INDEX" val="20235187"/>
  <p:tag name="KSO_WM_UNIT_LAYERLEVEL" val="1_1_1"/>
  <p:tag name="KSO_WM_TAG_VERSION" val="3.0"/>
  <p:tag name="KSO_WM_UNIT_VALUE" val="120*120"/>
  <p:tag name="KSO_WM_DIAGRAM_GROUP_CODE" val="l1-1"/>
  <p:tag name="KSO_WM_UNIT_TYPE" val="l_h_x"/>
  <p:tag name="KSO_WM_UNIT_INDEX" val="1_3_1"/>
  <p:tag name="KSO_WM_DIAGRAM_VERSION" val="3"/>
  <p:tag name="KSO_WM_DIAGRAM_COLOR_TRICK" val="4"/>
  <p:tag name="KSO_WM_DIAGRAM_COLOR_TEXT_CAN_REMOVE" val="n"/>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49.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3330164,3333646]}"/>
</p:tagLst>
</file>

<file path=ppt/tags/tag65.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0.xml><?xml version="1.0" encoding="utf-8"?>
<p:tagLst xmlns:p="http://schemas.openxmlformats.org/presentationml/2006/main">
  <p:tag name="KSO_WM_UNIT_INDEX" val="1"/>
  <p:tag name="KSO_WM_UNIT_TYPE" val="a"/>
  <p:tag name="KSO_WM_BEAUTIFY_FLAG" val="#wm#"/>
</p:tagLst>
</file>

<file path=ppt/tags/tag651.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931_1*l_h_i*1_1_6"/>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52.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931_1*l_h_i*1_1_4"/>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53.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931_1*l_h_i*1_1_5"/>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54.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931_1*l_h_i*1_1_1"/>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55.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931_1*l_h_i*1_1_2"/>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56.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931_1*l_h_i*1_1_3"/>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57.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34931_1*l_h_i*1_1_8"/>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58.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931_1*l_h_i*1_1_7"/>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59.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931_1*l_h_i*1_2_6"/>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6.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0.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931_1*l_h_i*1_2_4"/>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61.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931_1*l_h_i*1_2_5"/>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62.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931_1*l_h_i*1_2_1"/>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63.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931_1*l_h_i*1_2_2"/>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64.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931_1*l_h_i*1_2_3"/>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65.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931_1*l_h_i*1_2_7"/>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8ab82d&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66.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34931_1*l_h_i*1_2_8"/>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8"/>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67.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34931_1*l_h_i*1_3_6"/>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68.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4931_1*l_h_i*1_3_4"/>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69.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4931_1*l_h_i*1_3_5"/>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7.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0.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931_1*l_h_i*1_3_1"/>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71.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931_1*l_h_i*1_3_2"/>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72.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931_1*l_h_i*1_3_3"/>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73.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34931_1*l_h_i*1_3_7"/>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931_1*l_h_a*1_2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64.40972290039062,&quot;top&quot;:142.68830261230468,&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75.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34931_1*l_h_i*1_3_9"/>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76.xml><?xml version="1.0" encoding="utf-8"?>
<p:tagLst xmlns:p="http://schemas.openxmlformats.org/presentationml/2006/main">
  <p:tag name="KSO_WM_DIAGRAM_VIRTUALLY_FRAME" val="{&quot;height&quot;:276.7101383553262,&quot;left&quot;:64.40972290039062,&quot;top&quot;:142.68830261230468,&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34931_1*l_h_i*1_3_8"/>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931_1*l_h_f*1_2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64.40972290039062,&quot;top&quot;:142.68830261230468,&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DIAGRAM_VERSION" val="3"/>
  <p:tag name="KSO_WM_DIAGRAM_COLOR_TRICK" val="1"/>
  <p:tag name="KSO_WM_DIAGRAM_COLOR_TEXT_CAN_REMOVE" val="n"/>
  <p:tag name="KSO_WM_UNIT_PRESET_TEXT" val="单击此处添加文本内容，简明扼要地阐述您的内容观点。根据需要可酌情增减正文内容文字"/>
  <p:tag name="KSO_WM_UNIT_TEXT_TYPE" val="1"/>
  <p:tag name="KSO_WM_DIAGRAM_USE_COLOR_VALUE" val="{&quot;color_scheme&quot;:1,&quot;color_type&quot;:1,&quot;theme_color_indexes&quot;:[5,6,5,6,5,6]}"/>
</p:tagLst>
</file>

<file path=ppt/tags/tag6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931_1*l_h_a*1_1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64.40972290039062,&quot;top&quot;:142.68830261230468,&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931_1*l_h_a*1_3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64.40972290039062,&quot;top&quot;:142.68830261230468,&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8.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931_1*l_h_f*1_3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64.40972290039062,&quot;top&quot;:142.68830261230468,&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DIAGRAM_VERSION" val="3"/>
  <p:tag name="KSO_WM_DIAGRAM_COLOR_TRICK" val="1"/>
  <p:tag name="KSO_WM_DIAGRAM_COLOR_TEXT_CAN_REMOVE" val="n"/>
  <p:tag name="KSO_WM_UNIT_PRESET_TEXT" val="单击此处添加文本内容，简明扼要地阐述您的内容观点。根据需要可酌情增减正文内容文字"/>
  <p:tag name="KSO_WM_UNIT_TEXT_TYPE" val="1"/>
  <p:tag name="KSO_WM_DIAGRAM_USE_COLOR_VALUE" val="{&quot;color_scheme&quot;:1,&quot;color_type&quot;:1,&quot;theme_color_indexes&quot;:[5,6,5,6,5,6]}"/>
</p:tagLst>
</file>

<file path=ppt/tags/tag6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931_1*l_h_f*1_3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DIAGRAM_VERSION" val="3"/>
  <p:tag name="KSO_WM_DIAGRAM_COLOR_TRICK" val="1"/>
  <p:tag name="KSO_WM_DIAGRAM_COLOR_TEXT_CAN_REMOVE" val="n"/>
  <p:tag name="KSO_WM_UNIT_PRESET_TEXT" val="单击此处添加文本内容，简明扼要地阐述您的内容观点。根据需要可酌情增减正文内容文字"/>
  <p:tag name="KSO_WM_UNIT_TEXT_TYPE" val="1"/>
  <p:tag name="KSO_WM_DIAGRAM_USE_COLOR_VALUE" val="{&quot;color_scheme&quot;:1,&quot;color_type&quot;:1,&quot;theme_color_indexes&quot;:[5,6,5,6,5,6]}"/>
</p:tagLst>
</file>

<file path=ppt/tags/tag682.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3330164,3333646,3330158,3322033,3312106,3331586]}"/>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72039794921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72039794921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7203979492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2*l_h_a*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7203979492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72039794921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72039794921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7203979492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9.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2*l_h_a*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7203979492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72039794921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72039794921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7203979492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62_2*l_h_a*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7203979492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95.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1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SUBTYPE" val="d"/>
  <p:tag name="KSO_WM_UNIT_TYPE" val="l_h_i"/>
  <p:tag name="KSO_WM_UNIT_INDEX" val="1_1_1"/>
  <p:tag name="KSO_WM_DIAGRAM_MAX_ITEMCNT" val="6"/>
  <p:tag name="KSO_WM_DIAGRAM_MIN_ITEMCNT" val="2"/>
  <p:tag name="KSO_WM_DIAGRAM_VIRTUALLY_FRAME" val="{&quot;height&quot;:401.75,&quot;left&quot;:71.32501220703125,&quot;top&quot;:127.775,&quot;width&quot;:817.349975585937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brightness&quot;:0,&quot;colorType&quot;:1,&quot;foreColorIndex&quot;:5,&quot;pos&quot;:0.5,&quot;transparency&quot;:0}],&quot;type&quot;:3},&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5,6,5,6,5,6]}"/>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1_2"/>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401.75,&quot;left&quot;:71.32501220703125,&quot;top&quot;:127.775,&quot;width&quot;:817.3499755859375}"/>
  <p:tag name="KSO_WM_DIAGRAM_COLOR_MATCH_VALUE" val="{&quot;shape&quot;:{&quot;fill&quot;:{&quot;gradient&quot;:[{&quot;brightness&quot;:0,&quot;colorType&quot;:1,&quot;foreColorIndex&quot;:5,&quot;pos&quot;:0,&quot;transparency&quot;:0},{&quot;brightness&quot;:-0.25,&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1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401.75,&quot;left&quot;:71.32501220703125,&quot;top&quot;:127.775,&quot;width&quot;:817.3499755859375}"/>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6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315_2*l_h_f*1_1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75,&quot;left&quot;:71.32501220703125,&quot;top&quot;:127.775,&quot;width&quot;:817.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内容，简明扼要地阐述您的观点。根据需要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315_2*l_h_a*1_1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75,&quot;left&quot;:71.32501220703125,&quot;top&quot;:127.775,&quot;width&quot;:817.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3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SUBTYPE" val="d"/>
  <p:tag name="KSO_WM_UNIT_TYPE" val="l_h_i"/>
  <p:tag name="KSO_WM_UNIT_INDEX" val="1_3_1"/>
  <p:tag name="KSO_WM_DIAGRAM_MAX_ITEMCNT" val="6"/>
  <p:tag name="KSO_WM_DIAGRAM_MIN_ITEMCNT" val="2"/>
  <p:tag name="KSO_WM_DIAGRAM_VIRTUALLY_FRAME" val="{&quot;height&quot;:401.75,&quot;left&quot;:71.32501220703125,&quot;top&quot;:127.775,&quot;width&quot;:817.349975585937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brightness&quot;:0,&quot;colorType&quot;:1,&quot;foreColorIndex&quot;:5,&quot;pos&quot;:0.5,&quot;transparency&quot;:0}],&quot;type&quot;:3},&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5,6,5,6,5,6]}"/>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3_2"/>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401.75,&quot;left&quot;:71.32501220703125,&quot;top&quot;:127.775,&quot;width&quot;:817.3499755859375}"/>
  <p:tag name="KSO_WM_DIAGRAM_COLOR_MATCH_VALUE" val="{&quot;shape&quot;:{&quot;fill&quot;:{&quot;gradient&quot;:[{&quot;brightness&quot;:0,&quot;colorType&quot;:1,&quot;foreColorIndex&quot;:5,&quot;pos&quot;:0,&quot;transparency&quot;:0},{&quot;brightness&quot;:-0.25,&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3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401.75,&quot;left&quot;:71.32501220703125,&quot;top&quot;:127.775,&quot;width&quot;:817.3499755859375}"/>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7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315_2*l_h_f*1_3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75,&quot;left&quot;:71.32501220703125,&quot;top&quot;:127.775,&quot;width&quot;:817.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内容，简明扼要地阐述您的观点。根据需要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315_2*l_h_a*1_3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75,&quot;left&quot;:71.32501220703125,&quot;top&quot;:127.775,&quot;width&quot;:817.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2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SUBTYPE" val="d"/>
  <p:tag name="KSO_WM_UNIT_TYPE" val="l_h_i"/>
  <p:tag name="KSO_WM_UNIT_INDEX" val="1_2_1"/>
  <p:tag name="KSO_WM_DIAGRAM_MAX_ITEMCNT" val="6"/>
  <p:tag name="KSO_WM_DIAGRAM_MIN_ITEMCNT" val="2"/>
  <p:tag name="KSO_WM_DIAGRAM_VIRTUALLY_FRAME" val="{&quot;height&quot;:401.75,&quot;left&quot;:71.32501220703125,&quot;top&quot;:127.775,&quot;width&quot;:817.3499755859375}"/>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solidLine&quot;:{&quot;brightness&quot;:0,&quot;colorType&quot;:1,&quot;foreColorIndex&quot;:8,&quot;transparency&quot;:0},&quot;type&quot;:1},&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8"/>
  <p:tag name="KSO_WM_DIAGRAM_USE_COLOR_VALUE" val="{&quot;color_scheme&quot;:1,&quot;color_type&quot;:1,&quot;theme_color_indexes&quot;:[5,6,5,6,5,6]}"/>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2_2"/>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401.75,&quot;left&quot;:71.32501220703125,&quot;top&quot;:127.775,&quot;width&quot;:817.3499755859375}"/>
  <p:tag name="KSO_WM_DIAGRAM_COLOR_MATCH_VALUE" val="{&quot;shape&quot;:{&quot;fill&quot;:{&quot;gradient&quot;:[{&quot;brightness&quot;:0,&quot;colorType&quot;:1,&quot;foreColorIndex&quot;:8,&quot;pos&quot;:0,&quot;transparency&quot;:0},{&quot;brightness&quot;:-0.25,&quot;colorType&quot;:1,&quot;foreColorIndex&quot;:8,&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2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401.75,&quot;left&quot;:71.32501220703125,&quot;top&quot;:127.775,&quot;width&quot;:817.3499755859375}"/>
  <p:tag name="KSO_WM_DIAGRAM_COLOR_MATCH_VALUE" val="{&quot;shape&quot;:{&quot;fill&quot;:{&quot;solid&quot;:{&quot;brightness&quot;:0.6000000238418579,&quot;colorType&quot;:1,&quot;foreColorIndex&quot;:8,&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6"/>
  <p:tag name="KSO_WM_DIAGRAM_USE_COLOR_VALUE" val="{&quot;color_scheme&quot;:1,&quot;color_type&quot;:1,&quot;theme_color_indexes&quot;:[5,6,5,6,5,6]}"/>
</p:tagLst>
</file>

<file path=ppt/tags/tag7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315_2*l_h_f*1_2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75,&quot;left&quot;:71.32501220703125,&quot;top&quot;:127.775,&quot;width&quot;:817.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内容，简明扼要地阐述您的观点。根据需要可酌情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315_2*l_h_a*1_2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75,&quot;left&quot;:71.32501220703125,&quot;top&quot;:127.775,&quot;width&quot;:817.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11.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3330164,3333646,3330158,3322033,3312106]}"/>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71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7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73.xml><?xml version="1.0" encoding="utf-8"?>
<p:tagLst xmlns:p="http://schemas.openxmlformats.org/presentationml/2006/main">
  <p:tag name="KSO_WM_UNIT_TYPE" val="f"/>
  <p:tag name="KSO_WM_UNIT_SUBTYPE" val="g"/>
  <p:tag name="KSO_WM_UNIT_INDEX" val="3"/>
  <p:tag name="KSO_WM_BEAUTIFY_FLAG" val="#wm#"/>
  <p:tag name="KSO_WM_TAG_VERSION" val="3.0"/>
  <p:tag name="KSO_WM_UNIT_PRESET_TEXT" val="公司名"/>
  <p:tag name="KSO_WM_UNIT_ID" val="_1*f*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3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731.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732.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733.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734.xml><?xml version="1.0" encoding="utf-8"?>
<p:tagLst xmlns:p="http://schemas.openxmlformats.org/presentationml/2006/main">
  <p:tag name="RESOURCE_RECORD_KEY" val="{&quot;10&quot;:[50048990],&quot;65&quot;:[20235956],&quot;70&quot;:[3321884,3322227,3322023,3322233,3326237,3321502,3318593,3328027,3321730,3324576,3333583,3331586,3333622,3321646,3330155],&quot;71&quot;:[76235679899]}"/>
  <p:tag name="KSO_WPP_MARK_KEY" val="2165146e-2dc9-49c1-917b-94ad29cbfc6a"/>
  <p:tag name="COMMONDATA" val="eyJoZGlkIjoiYjJhYjEwZWJhZDViNTA2Nzg5ZTBlYTAxYjZhZjY3MzkifQ=="/>
</p:tagLst>
</file>

<file path=ppt/tags/tag74.xml><?xml version="1.0" encoding="utf-8"?>
<p:tagLst xmlns:p="http://schemas.openxmlformats.org/presentationml/2006/main">
  <p:tag name="KSO_WM_UNIT_TYPE" val="f"/>
  <p:tag name="KSO_WM_UNIT_SUBTYPE" val="e"/>
  <p:tag name="KSO_WM_UNIT_INDEX" val="2"/>
  <p:tag name="KSO_WM_BEAUTIFY_FLAG" val="#wm#"/>
  <p:tag name="KSO_WM_TAG_VERSION" val="3.0"/>
  <p:tag name="KSO_WM_UNIT_PRESET_TEXT" val="年号"/>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4"/>
</p:tagLst>
</file>

<file path=ppt/tags/tag7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7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30"/>
</p:tagLst>
</file>

<file path=ppt/tags/tag7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8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97.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9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1B3F55"/>
      </a:dk2>
      <a:lt2>
        <a:srgbClr val="E5F0F7"/>
      </a:lt2>
      <a:accent1>
        <a:srgbClr val="69A8CF"/>
      </a:accent1>
      <a:accent2>
        <a:srgbClr val="DF6F63"/>
      </a:accent2>
      <a:accent3>
        <a:srgbClr val="928395"/>
      </a:accent3>
      <a:accent4>
        <a:srgbClr val="D2CD70"/>
      </a:accent4>
      <a:accent5>
        <a:srgbClr val="AC83C3"/>
      </a:accent5>
      <a:accent6>
        <a:srgbClr val="90A8C6"/>
      </a:accent6>
      <a:hlink>
        <a:srgbClr val="304FFE"/>
      </a:hlink>
      <a:folHlink>
        <a:srgbClr val="492067"/>
      </a:folHlink>
    </a:clrScheme>
    <a:fontScheme name="03.可爱卡通-主题模板字体">
      <a:majorFont>
        <a:latin typeface="汉仪正圆 55简"/>
        <a:ea typeface="汉仪正圆-75W"/>
        <a:cs typeface=""/>
      </a:majorFont>
      <a:minorFont>
        <a:latin typeface="汉仪正圆 55简"/>
        <a:ea typeface="汉仪正圆 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rmAutofit fontScale="92500" lnSpcReduction="20000"/>
      </a:bodyPr>
      <a:lstStyle>
        <a:defPPr algn="l">
          <a:lnSpc>
            <a:spcPct val="140000"/>
          </a:lnSpc>
          <a:defRPr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6330</Words>
  <Application>WPS 演示</Application>
  <PresentationFormat>宽屏</PresentationFormat>
  <Paragraphs>607</Paragraphs>
  <Slides>52</Slides>
  <Notes>11</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52</vt:i4>
      </vt:variant>
    </vt:vector>
  </HeadingPairs>
  <TitlesOfParts>
    <vt:vector size="73" baseType="lpstr">
      <vt:lpstr>Arial</vt:lpstr>
      <vt:lpstr>宋体</vt:lpstr>
      <vt:lpstr>Wingdings</vt:lpstr>
      <vt:lpstr>Wingdings</vt:lpstr>
      <vt:lpstr>江城圆体 400W</vt:lpstr>
      <vt:lpstr>微软雅黑</vt:lpstr>
      <vt:lpstr>Times New Roman</vt:lpstr>
      <vt:lpstr>汉仪正圆 55简</vt:lpstr>
      <vt:lpstr>Segoe Print</vt:lpstr>
      <vt:lpstr>Arial Unicode MS</vt:lpstr>
      <vt:lpstr>汉仪正圆-75W</vt:lpstr>
      <vt:lpstr>Calibri</vt:lpstr>
      <vt:lpstr>Calibri</vt:lpstr>
      <vt:lpstr>Roboto Regular</vt:lpstr>
      <vt:lpstr>思源黑体 CN Regular</vt:lpstr>
      <vt:lpstr>仿宋</vt:lpstr>
      <vt:lpstr>Arial</vt:lpstr>
      <vt:lpstr>华文新魏</vt:lpstr>
      <vt:lpstr>黑体</vt:lpstr>
      <vt:lpstr>自定义设计方案</vt:lpstr>
      <vt:lpstr>1_Office 主题​​</vt:lpstr>
      <vt:lpstr>应用文写作</vt:lpstr>
      <vt:lpstr>目录</vt:lpstr>
      <vt:lpstr>第一节 意向书 第二节 协议书 第三节 合同 第四节 市场调查报告 第五节 产品说明书</vt:lpstr>
      <vt:lpstr>PowerPoint 演示文稿</vt:lpstr>
      <vt:lpstr>第一节 意向书</vt:lpstr>
      <vt:lpstr>一、意向书的概念与特点</vt:lpstr>
      <vt:lpstr>一、意向书的概念与特点</vt:lpstr>
      <vt:lpstr>二、意向书的种类</vt:lpstr>
      <vt:lpstr>三、意向书的作用</vt:lpstr>
      <vt:lpstr>课堂练习</vt:lpstr>
      <vt:lpstr>感谢观看</vt:lpstr>
      <vt:lpstr>第一节 意向书 第二节 协议书 第三节 合同 第四节 市场调查报告 第五节 产品说明书</vt:lpstr>
      <vt:lpstr>PowerPoint 演示文稿</vt:lpstr>
      <vt:lpstr>第二节 协议书</vt:lpstr>
      <vt:lpstr>一、协议书的概念</vt:lpstr>
      <vt:lpstr>二、协议书的文体结构</vt:lpstr>
      <vt:lpstr>三、签订协议书应遵守的原则</vt:lpstr>
      <vt:lpstr>感谢观看</vt:lpstr>
      <vt:lpstr>第一节 意向书 第二节 协议书 第三节 合同 第四节 市场调查报告 第五节 产品说明书</vt:lpstr>
      <vt:lpstr>PowerPoint 演示文稿</vt:lpstr>
      <vt:lpstr>第三节 合同</vt:lpstr>
      <vt:lpstr>一、合同的概念</vt:lpstr>
      <vt:lpstr>二、合同的特点</vt:lpstr>
      <vt:lpstr>三、合同的种类与作用</vt:lpstr>
      <vt:lpstr>三、合同的种类与作用</vt:lpstr>
      <vt:lpstr>三、合同的文体结构</vt:lpstr>
      <vt:lpstr>三、合同的文体结构</vt:lpstr>
      <vt:lpstr>三、合同的文体结构</vt:lpstr>
      <vt:lpstr>三、合同的文体结构</vt:lpstr>
      <vt:lpstr>四、合同的写作要求</vt:lpstr>
      <vt:lpstr>课堂练习</vt:lpstr>
      <vt:lpstr>感谢观看</vt:lpstr>
      <vt:lpstr>第一节 意向书 第二节 协议书 第三节 合同 第四节 市场调查报告 第五节 产品说明书</vt:lpstr>
      <vt:lpstr>PowerPoint 演示文稿</vt:lpstr>
      <vt:lpstr>第四节 市场调查报告</vt:lpstr>
      <vt:lpstr>一、市场调查报告的概念</vt:lpstr>
      <vt:lpstr>三、市场调查报告的特点</vt:lpstr>
      <vt:lpstr>四、市场调查报告的文体结构</vt:lpstr>
      <vt:lpstr>PowerPoint 演示文稿</vt:lpstr>
      <vt:lpstr>课堂练习</vt:lpstr>
      <vt:lpstr>感谢观看</vt:lpstr>
      <vt:lpstr>第一节 意向书 第二节 协议书 第三节 合同 第四节 市场调查报告 第五节 产品说明书</vt:lpstr>
      <vt:lpstr>PowerPoint 演示文稿</vt:lpstr>
      <vt:lpstr>第五节 产品说明书</vt:lpstr>
      <vt:lpstr>一、产品说明书的概念</vt:lpstr>
      <vt:lpstr>二、产品说明书的特点</vt:lpstr>
      <vt:lpstr>PowerPoint 演示文稿</vt:lpstr>
      <vt:lpstr>四、产品说明书的作用</vt:lpstr>
      <vt:lpstr>五、产品说明书的文体结构</vt:lpstr>
      <vt:lpstr>PowerPoint 演示文稿</vt:lpstr>
      <vt:lpstr>课堂练习</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dell</dc:creator>
  <cp:lastModifiedBy>leland</cp:lastModifiedBy>
  <cp:revision>210</cp:revision>
  <dcterms:created xsi:type="dcterms:W3CDTF">2019-06-19T02:08:00Z</dcterms:created>
  <dcterms:modified xsi:type="dcterms:W3CDTF">2025-04-23T11:00:35Z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00CF4253D8144E2785BA538894FC578B_11</vt:lpwstr>
  </property>
</Properties>
</file>