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media/image10.svg" ContentType="image/svg+xml"/>
  <Override PartName="/ppt/media/image13.svg" ContentType="image/svg+xml"/>
  <Override PartName="/ppt/media/image15.svg" ContentType="image/svg+xml"/>
  <Override PartName="/ppt/media/image17.svg" ContentType="image/svg+xml"/>
  <Override PartName="/ppt/media/image2.svg" ContentType="image/svg+xml"/>
  <Override PartName="/ppt/media/image23.svg" ContentType="image/svg+xml"/>
  <Override PartName="/ppt/media/image25.svg" ContentType="image/svg+xml"/>
  <Override PartName="/ppt/media/image32.svg" ContentType="image/svg+xml"/>
  <Override PartName="/ppt/media/image37.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Lst>
  <p:notesMasterIdLst>
    <p:notesMasterId r:id="rId9"/>
  </p:notesMasterIdLst>
  <p:sldIdLst>
    <p:sldId id="316" r:id="rId4"/>
    <p:sldId id="317" r:id="rId5"/>
    <p:sldId id="318" r:id="rId6"/>
    <p:sldId id="319" r:id="rId7"/>
    <p:sldId id="320" r:id="rId8"/>
    <p:sldId id="321" r:id="rId10"/>
    <p:sldId id="322" r:id="rId11"/>
    <p:sldId id="323" r:id="rId12"/>
    <p:sldId id="372" r:id="rId13"/>
    <p:sldId id="324" r:id="rId14"/>
    <p:sldId id="374" r:id="rId15"/>
    <p:sldId id="373" r:id="rId16"/>
    <p:sldId id="380" r:id="rId17"/>
    <p:sldId id="381" r:id="rId18"/>
    <p:sldId id="486" r:id="rId19"/>
    <p:sldId id="487" r:id="rId20"/>
    <p:sldId id="484" r:id="rId21"/>
    <p:sldId id="491" r:id="rId22"/>
    <p:sldId id="382" r:id="rId23"/>
    <p:sldId id="384" r:id="rId24"/>
    <p:sldId id="385" r:id="rId25"/>
    <p:sldId id="492" r:id="rId26"/>
    <p:sldId id="379" r:id="rId27"/>
    <p:sldId id="497" r:id="rId28"/>
    <p:sldId id="326" r:id="rId29"/>
    <p:sldId id="574" r:id="rId30"/>
    <p:sldId id="390" r:id="rId31"/>
    <p:sldId id="329" r:id="rId32"/>
    <p:sldId id="544" r:id="rId33"/>
    <p:sldId id="335" r:id="rId34"/>
    <p:sldId id="338" r:id="rId35"/>
    <p:sldId id="392" r:id="rId36"/>
    <p:sldId id="545" r:id="rId37"/>
    <p:sldId id="410" r:id="rId38"/>
    <p:sldId id="411" r:id="rId39"/>
    <p:sldId id="413" r:id="rId40"/>
    <p:sldId id="414" r:id="rId41"/>
    <p:sldId id="416" r:id="rId42"/>
    <p:sldId id="550" r:id="rId43"/>
    <p:sldId id="551" r:id="rId44"/>
    <p:sldId id="420" r:id="rId45"/>
    <p:sldId id="554" r:id="rId46"/>
    <p:sldId id="556" r:id="rId47"/>
    <p:sldId id="601" r:id="rId48"/>
    <p:sldId id="575" r:id="rId49"/>
    <p:sldId id="582" r:id="rId50"/>
    <p:sldId id="583" r:id="rId51"/>
    <p:sldId id="584" r:id="rId52"/>
    <p:sldId id="585" r:id="rId53"/>
    <p:sldId id="603" r:id="rId54"/>
    <p:sldId id="586" r:id="rId55"/>
    <p:sldId id="626" r:id="rId56"/>
    <p:sldId id="598" r:id="rId57"/>
    <p:sldId id="604" r:id="rId58"/>
    <p:sldId id="605" r:id="rId59"/>
    <p:sldId id="440" r:id="rId60"/>
    <p:sldId id="441" r:id="rId61"/>
    <p:sldId id="627" r:id="rId62"/>
    <p:sldId id="628" r:id="rId63"/>
    <p:sldId id="629" r:id="rId64"/>
    <p:sldId id="630" r:id="rId65"/>
    <p:sldId id="631" r:id="rId66"/>
    <p:sldId id="632" r:id="rId67"/>
    <p:sldId id="633" r:id="rId68"/>
    <p:sldId id="679" r:id="rId69"/>
    <p:sldId id="680" r:id="rId70"/>
    <p:sldId id="637" r:id="rId71"/>
    <p:sldId id="638" r:id="rId72"/>
    <p:sldId id="639" r:id="rId73"/>
    <p:sldId id="609" r:id="rId74"/>
    <p:sldId id="610" r:id="rId75"/>
    <p:sldId id="611" r:id="rId76"/>
    <p:sldId id="658" r:id="rId77"/>
    <p:sldId id="659" r:id="rId78"/>
    <p:sldId id="660" r:id="rId79"/>
    <p:sldId id="678" r:id="rId80"/>
    <p:sldId id="614" r:id="rId81"/>
    <p:sldId id="640" r:id="rId82"/>
    <p:sldId id="641" r:id="rId83"/>
    <p:sldId id="648" r:id="rId84"/>
    <p:sldId id="649" r:id="rId85"/>
    <p:sldId id="650" r:id="rId86"/>
    <p:sldId id="655" r:id="rId87"/>
    <p:sldId id="656" r:id="rId88"/>
    <p:sldId id="453" r:id="rId89"/>
    <p:sldId id="371" r:id="rId90"/>
  </p:sldIdLst>
  <p:sldSz cx="12192000" cy="6858000"/>
  <p:notesSz cx="6858000" cy="9144000"/>
  <p:embeddedFontLst>
    <p:embeddedFont>
      <p:font typeface="微软雅黑" panose="020B0503020204020204" charset="-122"/>
      <p:regular r:id="rId95"/>
    </p:embeddedFont>
    <p:embeddedFont>
      <p:font typeface="汉仪正圆 55简" panose="00020600040101010101" charset="-122"/>
      <p:regular r:id="rId96"/>
    </p:embeddedFont>
    <p:embeddedFont>
      <p:font typeface="汉仪正圆-75W" panose="00020600040101010101" charset="-122"/>
      <p:bold r:id="rId97"/>
    </p:embeddedFont>
    <p:embeddedFont>
      <p:font typeface="Calibri" panose="020F0502020204030204" charset="0"/>
      <p:regular r:id="rId98"/>
      <p:bold r:id="rId99"/>
      <p:italic r:id="rId100"/>
      <p:boldItalic r:id="rId101"/>
    </p:embeddedFont>
    <p:embeddedFont>
      <p:font typeface="黑体" panose="02010609060101010101" charset="-122"/>
      <p:regular r:id="rId102"/>
    </p:embeddedFont>
    <p:embeddedFont>
      <p:font typeface="Wingdings 2" panose="05020102010507070707" pitchFamily="18" charset="2"/>
      <p:regular r:id="rId103"/>
    </p:embeddedFont>
    <p:embeddedFont>
      <p:font typeface="方正小标宋简体" panose="02000000000000000000" charset="-122"/>
      <p:regular r:id="rId104"/>
    </p:embeddedFont>
  </p:embeddedFontLst>
  <p:custDataLst>
    <p:tags r:id="rId10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36" userDrawn="1">
          <p15:clr>
            <a:srgbClr val="A4A3A4"/>
          </p15:clr>
        </p15:guide>
        <p15:guide id="2" pos="380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aoYue" initials="X"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036"/>
        <p:guide pos="3807"/>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font" Target="fonts/font5.fntdata"/><Relationship Id="rId98" Type="http://schemas.openxmlformats.org/officeDocument/2006/relationships/font" Target="fonts/font4.fntdata"/><Relationship Id="rId97" Type="http://schemas.openxmlformats.org/officeDocument/2006/relationships/font" Target="fonts/font3.fntdata"/><Relationship Id="rId96" Type="http://schemas.openxmlformats.org/officeDocument/2006/relationships/font" Target="fonts/font2.fntdata"/><Relationship Id="rId95" Type="http://schemas.openxmlformats.org/officeDocument/2006/relationships/font" Target="fonts/font1.fntdata"/><Relationship Id="rId94" Type="http://schemas.openxmlformats.org/officeDocument/2006/relationships/commentAuthors" Target="commentAuthors.xml"/><Relationship Id="rId93" Type="http://schemas.openxmlformats.org/officeDocument/2006/relationships/tableStyles" Target="tableStyles.xml"/><Relationship Id="rId92" Type="http://schemas.openxmlformats.org/officeDocument/2006/relationships/viewProps" Target="viewProps.xml"/><Relationship Id="rId91" Type="http://schemas.openxmlformats.org/officeDocument/2006/relationships/presProps" Target="presProps.xml"/><Relationship Id="rId90" Type="http://schemas.openxmlformats.org/officeDocument/2006/relationships/slide" Target="slides/slide86.xml"/><Relationship Id="rId9" Type="http://schemas.openxmlformats.org/officeDocument/2006/relationships/notesMaster" Target="notesMasters/notesMaster1.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5.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4.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5" Type="http://schemas.openxmlformats.org/officeDocument/2006/relationships/tags" Target="tags/tag781.xml"/><Relationship Id="rId104" Type="http://schemas.openxmlformats.org/officeDocument/2006/relationships/font" Target="fonts/font10.fntdata"/><Relationship Id="rId103" Type="http://schemas.openxmlformats.org/officeDocument/2006/relationships/font" Target="fonts/font9.fntdata"/><Relationship Id="rId102" Type="http://schemas.openxmlformats.org/officeDocument/2006/relationships/font" Target="fonts/font8.fntdata"/><Relationship Id="rId101" Type="http://schemas.openxmlformats.org/officeDocument/2006/relationships/font" Target="fonts/font7.fntdata"/><Relationship Id="rId100" Type="http://schemas.openxmlformats.org/officeDocument/2006/relationships/font" Target="fonts/font6.fntdata"/><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A7A4E5-3461-47CD-8351-C5E59F91E682}"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A7A4E5-3461-47CD-8351-C5E59F91E682}"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A7A4E5-3461-47CD-8351-C5E59F91E682}"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A7A4E5-3461-47CD-8351-C5E59F91E682}"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8" Type="http://schemas.openxmlformats.org/officeDocument/2006/relationships/tags" Target="../tags/tag76.xml"/><Relationship Id="rId17" Type="http://schemas.openxmlformats.org/officeDocument/2006/relationships/tags" Target="../tags/tag75.xml"/><Relationship Id="rId16" Type="http://schemas.openxmlformats.org/officeDocument/2006/relationships/tags" Target="../tags/tag74.xml"/><Relationship Id="rId15" Type="http://schemas.openxmlformats.org/officeDocument/2006/relationships/tags" Target="../tags/tag73.xml"/><Relationship Id="rId14" Type="http://schemas.openxmlformats.org/officeDocument/2006/relationships/tags" Target="../tags/tag72.xml"/><Relationship Id="rId13" Type="http://schemas.openxmlformats.org/officeDocument/2006/relationships/tags" Target="../tags/tag71.xml"/><Relationship Id="rId12" Type="http://schemas.openxmlformats.org/officeDocument/2006/relationships/tags" Target="../tags/tag70.xml"/><Relationship Id="rId11" Type="http://schemas.openxmlformats.org/officeDocument/2006/relationships/image" Target="../media/image3.png"/><Relationship Id="rId10" Type="http://schemas.openxmlformats.org/officeDocument/2006/relationships/tags" Target="../tags/tag69.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tags" Target="../tags/tag87.xml"/><Relationship Id="rId7" Type="http://schemas.openxmlformats.org/officeDocument/2006/relationships/image" Target="../media/image4.png"/><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1" Type="http://schemas.openxmlformats.org/officeDocument/2006/relationships/tags" Target="../tags/tag90.xml"/><Relationship Id="rId10" Type="http://schemas.openxmlformats.org/officeDocument/2006/relationships/tags" Target="../tags/tag89.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97.xml"/><Relationship Id="rId8" Type="http://schemas.openxmlformats.org/officeDocument/2006/relationships/tags" Target="../tags/tag96.xml"/><Relationship Id="rId7" Type="http://schemas.openxmlformats.org/officeDocument/2006/relationships/tags" Target="../tags/tag95.xml"/><Relationship Id="rId6" Type="http://schemas.openxmlformats.org/officeDocument/2006/relationships/tags" Target="../tags/tag94.xml"/><Relationship Id="rId5" Type="http://schemas.openxmlformats.org/officeDocument/2006/relationships/image" Target="../media/image5.png"/><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2" Type="http://schemas.openxmlformats.org/officeDocument/2006/relationships/tags" Target="../tags/tag100.xml"/><Relationship Id="rId11" Type="http://schemas.openxmlformats.org/officeDocument/2006/relationships/tags" Target="../tags/tag99.xml"/><Relationship Id="rId10" Type="http://schemas.openxmlformats.org/officeDocument/2006/relationships/tags" Target="../tags/tag98.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14.xml"/><Relationship Id="rId8" Type="http://schemas.openxmlformats.org/officeDocument/2006/relationships/tags" Target="../tags/tag113.xml"/><Relationship Id="rId7" Type="http://schemas.openxmlformats.org/officeDocument/2006/relationships/tags" Target="../tags/tag112.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tags" Target="../tags/tag108.xml"/><Relationship Id="rId2" Type="http://schemas.openxmlformats.org/officeDocument/2006/relationships/tags" Target="../tags/tag107.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118.xml"/><Relationship Id="rId4" Type="http://schemas.openxmlformats.org/officeDocument/2006/relationships/tags" Target="../tags/tag117.xml"/><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tags" Target="../tags/tag125.xml"/><Relationship Id="rId4" Type="http://schemas.openxmlformats.org/officeDocument/2006/relationships/tags" Target="../tags/tag124.xml"/><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130.xml"/><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tags" Target="../tags/tag127.xml"/><Relationship Id="rId2" Type="http://schemas.openxmlformats.org/officeDocument/2006/relationships/tags" Target="../tags/tag126.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37.xml"/><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image" Target="../media/image6.png"/><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tags" Target="../tags/tag132.xml"/><Relationship Id="rId2" Type="http://schemas.openxmlformats.org/officeDocument/2006/relationships/tags" Target="../tags/tag131.xml"/><Relationship Id="rId11" Type="http://schemas.openxmlformats.org/officeDocument/2006/relationships/tags" Target="../tags/tag139.xml"/><Relationship Id="rId10" Type="http://schemas.openxmlformats.org/officeDocument/2006/relationships/tags" Target="../tags/tag138.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1" cy="6858000"/>
          </a:xfrm>
          <a:prstGeom prst="rect">
            <a:avLst/>
          </a:prstGeom>
          <a:gradFill flip="none" rotWithShape="1">
            <a:gsLst>
              <a:gs pos="0">
                <a:schemeClr val="bg1">
                  <a:alpha val="0"/>
                </a:schemeClr>
              </a:gs>
              <a:gs pos="93000">
                <a:schemeClr val="accent1">
                  <a:alpha val="34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userDrawn="1">
            <p:custDataLst>
              <p:tags r:id="rId3"/>
            </p:custDataLst>
          </p:nvPr>
        </p:nvSpPr>
        <p:spPr>
          <a:xfrm>
            <a:off x="1372418" y="5112231"/>
            <a:ext cx="398124" cy="398124"/>
          </a:xfrm>
          <a:prstGeom prst="ellipse">
            <a:avLst/>
          </a:prstGeom>
          <a:solidFill>
            <a:schemeClr val="accent1">
              <a:lumMod val="75000"/>
            </a:schemeClr>
          </a:solidFill>
          <a:ln w="2222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形 799"/>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rot="16200000">
            <a:off x="1498053" y="5242711"/>
            <a:ext cx="159976" cy="135786"/>
          </a:xfrm>
          <a:prstGeom prst="rect">
            <a:avLst/>
          </a:prstGeom>
        </p:spPr>
      </p:pic>
      <p:sp>
        <p:nvSpPr>
          <p:cNvPr id="12" name="任意多边形: 形状 11"/>
          <p:cNvSpPr/>
          <p:nvPr userDrawn="1">
            <p:custDataLst>
              <p:tags r:id="rId7"/>
            </p:custDataLst>
          </p:nvPr>
        </p:nvSpPr>
        <p:spPr>
          <a:xfrm rot="5400000" flipV="1">
            <a:off x="11429928" y="726785"/>
            <a:ext cx="219788" cy="58431"/>
          </a:xfrm>
          <a:custGeom>
            <a:avLst/>
            <a:gdLst>
              <a:gd name="connsiteX0" fmla="*/ 437468 w 504535"/>
              <a:gd name="connsiteY0" fmla="*/ 0 h 134134"/>
              <a:gd name="connsiteX1" fmla="*/ 504535 w 504535"/>
              <a:gd name="connsiteY1" fmla="*/ 67067 h 134134"/>
              <a:gd name="connsiteX2" fmla="*/ 437468 w 504535"/>
              <a:gd name="connsiteY2" fmla="*/ 134134 h 134134"/>
              <a:gd name="connsiteX3" fmla="*/ 370401 w 504535"/>
              <a:gd name="connsiteY3" fmla="*/ 67067 h 134134"/>
              <a:gd name="connsiteX4" fmla="*/ 437468 w 504535"/>
              <a:gd name="connsiteY4" fmla="*/ 0 h 134134"/>
              <a:gd name="connsiteX5" fmla="*/ 252267 w 504535"/>
              <a:gd name="connsiteY5" fmla="*/ 0 h 134134"/>
              <a:gd name="connsiteX6" fmla="*/ 319334 w 504535"/>
              <a:gd name="connsiteY6" fmla="*/ 67067 h 134134"/>
              <a:gd name="connsiteX7" fmla="*/ 252267 w 504535"/>
              <a:gd name="connsiteY7" fmla="*/ 134134 h 134134"/>
              <a:gd name="connsiteX8" fmla="*/ 185200 w 504535"/>
              <a:gd name="connsiteY8" fmla="*/ 67067 h 134134"/>
              <a:gd name="connsiteX9" fmla="*/ 252267 w 504535"/>
              <a:gd name="connsiteY9" fmla="*/ 0 h 134134"/>
              <a:gd name="connsiteX10" fmla="*/ 67067 w 504535"/>
              <a:gd name="connsiteY10" fmla="*/ 0 h 134134"/>
              <a:gd name="connsiteX11" fmla="*/ 134134 w 504535"/>
              <a:gd name="connsiteY11" fmla="*/ 67067 h 134134"/>
              <a:gd name="connsiteX12" fmla="*/ 67067 w 504535"/>
              <a:gd name="connsiteY12" fmla="*/ 134134 h 134134"/>
              <a:gd name="connsiteX13" fmla="*/ 0 w 504535"/>
              <a:gd name="connsiteY13" fmla="*/ 67067 h 134134"/>
              <a:gd name="connsiteX14" fmla="*/ 67067 w 504535"/>
              <a:gd name="connsiteY14" fmla="*/ 0 h 134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4535" h="134134">
                <a:moveTo>
                  <a:pt x="437468" y="0"/>
                </a:moveTo>
                <a:cubicBezTo>
                  <a:pt x="474508" y="0"/>
                  <a:pt x="504535" y="30027"/>
                  <a:pt x="504535" y="67067"/>
                </a:cubicBezTo>
                <a:cubicBezTo>
                  <a:pt x="504535" y="104107"/>
                  <a:pt x="474508" y="134134"/>
                  <a:pt x="437468" y="134134"/>
                </a:cubicBezTo>
                <a:cubicBezTo>
                  <a:pt x="400428" y="134134"/>
                  <a:pt x="370401" y="104107"/>
                  <a:pt x="370401" y="67067"/>
                </a:cubicBezTo>
                <a:cubicBezTo>
                  <a:pt x="370401" y="30027"/>
                  <a:pt x="400428" y="0"/>
                  <a:pt x="437468" y="0"/>
                </a:cubicBezTo>
                <a:close/>
                <a:moveTo>
                  <a:pt x="252267" y="0"/>
                </a:moveTo>
                <a:cubicBezTo>
                  <a:pt x="289307" y="0"/>
                  <a:pt x="319334" y="30027"/>
                  <a:pt x="319334" y="67067"/>
                </a:cubicBezTo>
                <a:cubicBezTo>
                  <a:pt x="319334" y="104107"/>
                  <a:pt x="289307" y="134134"/>
                  <a:pt x="252267" y="134134"/>
                </a:cubicBezTo>
                <a:cubicBezTo>
                  <a:pt x="215227" y="134134"/>
                  <a:pt x="185200" y="104107"/>
                  <a:pt x="185200" y="67067"/>
                </a:cubicBezTo>
                <a:cubicBezTo>
                  <a:pt x="185200" y="30027"/>
                  <a:pt x="215227" y="0"/>
                  <a:pt x="252267" y="0"/>
                </a:cubicBezTo>
                <a:close/>
                <a:moveTo>
                  <a:pt x="67067" y="0"/>
                </a:moveTo>
                <a:cubicBezTo>
                  <a:pt x="104107" y="0"/>
                  <a:pt x="134134" y="30027"/>
                  <a:pt x="134134" y="67067"/>
                </a:cubicBezTo>
                <a:cubicBezTo>
                  <a:pt x="134134" y="104107"/>
                  <a:pt x="104107" y="134134"/>
                  <a:pt x="67067" y="134134"/>
                </a:cubicBezTo>
                <a:cubicBezTo>
                  <a:pt x="30027" y="134134"/>
                  <a:pt x="0" y="104107"/>
                  <a:pt x="0" y="67067"/>
                </a:cubicBezTo>
                <a:cubicBezTo>
                  <a:pt x="0" y="30027"/>
                  <a:pt x="30027" y="0"/>
                  <a:pt x="67067"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2"/>
              </a:solidFill>
            </a:endParaRPr>
          </a:p>
        </p:txBody>
      </p:sp>
      <p:sp>
        <p:nvSpPr>
          <p:cNvPr id="13" name="任意多边形: 形状 12"/>
          <p:cNvSpPr/>
          <p:nvPr userDrawn="1">
            <p:custDataLst>
              <p:tags r:id="rId8"/>
            </p:custDataLst>
          </p:nvPr>
        </p:nvSpPr>
        <p:spPr>
          <a:xfrm>
            <a:off x="7779158" y="1473343"/>
            <a:ext cx="4412842" cy="5384657"/>
          </a:xfrm>
          <a:custGeom>
            <a:avLst/>
            <a:gdLst>
              <a:gd name="connsiteX0" fmla="*/ 4412842 w 4412842"/>
              <a:gd name="connsiteY0" fmla="*/ 0 h 5384657"/>
              <a:gd name="connsiteX1" fmla="*/ 4412842 w 4412842"/>
              <a:gd name="connsiteY1" fmla="*/ 1850003 h 5384657"/>
              <a:gd name="connsiteX2" fmla="*/ 4412117 w 4412842"/>
              <a:gd name="connsiteY2" fmla="*/ 1850058 h 5384657"/>
              <a:gd name="connsiteX3" fmla="*/ 1845184 w 4412842"/>
              <a:gd name="connsiteY3" fmla="*/ 4694574 h 5384657"/>
              <a:gd name="connsiteX4" fmla="*/ 1903274 w 4412842"/>
              <a:gd name="connsiteY4" fmla="*/ 5270819 h 5384657"/>
              <a:gd name="connsiteX5" fmla="*/ 1932545 w 4412842"/>
              <a:gd name="connsiteY5" fmla="*/ 5384657 h 5384657"/>
              <a:gd name="connsiteX6" fmla="*/ 50857 w 4412842"/>
              <a:gd name="connsiteY6" fmla="*/ 5384657 h 5384657"/>
              <a:gd name="connsiteX7" fmla="*/ 24289 w 4412842"/>
              <a:gd name="connsiteY7" fmla="*/ 5175578 h 5384657"/>
              <a:gd name="connsiteX8" fmla="*/ 0 w 4412842"/>
              <a:gd name="connsiteY8" fmla="*/ 4694574 h 5384657"/>
              <a:gd name="connsiteX9" fmla="*/ 4223458 w 4412842"/>
              <a:gd name="connsiteY9" fmla="*/ 14401 h 5384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12842" h="5384657">
                <a:moveTo>
                  <a:pt x="4412842" y="0"/>
                </a:moveTo>
                <a:lnTo>
                  <a:pt x="4412842" y="1850003"/>
                </a:lnTo>
                <a:lnTo>
                  <a:pt x="4412117" y="1850058"/>
                </a:lnTo>
                <a:cubicBezTo>
                  <a:pt x="2970309" y="1996482"/>
                  <a:pt x="1845184" y="3214134"/>
                  <a:pt x="1845184" y="4694574"/>
                </a:cubicBezTo>
                <a:cubicBezTo>
                  <a:pt x="1845184" y="4891966"/>
                  <a:pt x="1865186" y="5084687"/>
                  <a:pt x="1903274" y="5270819"/>
                </a:cubicBezTo>
                <a:lnTo>
                  <a:pt x="1932545" y="5384657"/>
                </a:lnTo>
                <a:lnTo>
                  <a:pt x="50857" y="5384657"/>
                </a:lnTo>
                <a:lnTo>
                  <a:pt x="24289" y="5175578"/>
                </a:lnTo>
                <a:cubicBezTo>
                  <a:pt x="8228" y="5017428"/>
                  <a:pt x="0" y="4856962"/>
                  <a:pt x="0" y="4694574"/>
                </a:cubicBezTo>
                <a:cubicBezTo>
                  <a:pt x="0" y="2258759"/>
                  <a:pt x="1851204" y="255316"/>
                  <a:pt x="4223458" y="14401"/>
                </a:cubicBezTo>
                <a:close/>
              </a:path>
            </a:pathLst>
          </a:custGeom>
          <a:gradFill>
            <a:gsLst>
              <a:gs pos="0">
                <a:schemeClr val="accent1">
                  <a:alpha val="50000"/>
                </a:schemeClr>
              </a:gs>
              <a:gs pos="100000">
                <a:schemeClr val="bg2">
                  <a:alpha val="75000"/>
                </a:schemeClr>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tx1"/>
              </a:solidFill>
              <a:sym typeface="+mn-ea"/>
            </a:endParaRPr>
          </a:p>
        </p:txBody>
      </p:sp>
      <p:sp>
        <p:nvSpPr>
          <p:cNvPr id="15" name="任意多边形: 形状 14"/>
          <p:cNvSpPr/>
          <p:nvPr userDrawn="1">
            <p:custDataLst>
              <p:tags r:id="rId9"/>
            </p:custDataLst>
          </p:nvPr>
        </p:nvSpPr>
        <p:spPr>
          <a:xfrm>
            <a:off x="0" y="0"/>
            <a:ext cx="1260916" cy="1258221"/>
          </a:xfrm>
          <a:custGeom>
            <a:avLst/>
            <a:gdLst>
              <a:gd name="connsiteX0" fmla="*/ 916162 w 1457748"/>
              <a:gd name="connsiteY0" fmla="*/ 0 h 1454632"/>
              <a:gd name="connsiteX1" fmla="*/ 1457748 w 1457748"/>
              <a:gd name="connsiteY1" fmla="*/ 0 h 1454632"/>
              <a:gd name="connsiteX2" fmla="*/ 1450387 w 1457748"/>
              <a:gd name="connsiteY2" fmla="*/ 145781 h 1454632"/>
              <a:gd name="connsiteX3" fmla="*/ 0 w 1457748"/>
              <a:gd name="connsiteY3" fmla="*/ 1454632 h 1454632"/>
              <a:gd name="connsiteX4" fmla="*/ 0 w 1457748"/>
              <a:gd name="connsiteY4" fmla="*/ 913046 h 1454632"/>
              <a:gd name="connsiteX5" fmla="*/ 911597 w 1457748"/>
              <a:gd name="connsiteY5" fmla="*/ 90407 h 145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7748" h="1454632">
                <a:moveTo>
                  <a:pt x="916162" y="0"/>
                </a:moveTo>
                <a:lnTo>
                  <a:pt x="1457748" y="0"/>
                </a:lnTo>
                <a:lnTo>
                  <a:pt x="1450387" y="145781"/>
                </a:lnTo>
                <a:cubicBezTo>
                  <a:pt x="1375727" y="880944"/>
                  <a:pt x="754860" y="1454632"/>
                  <a:pt x="0" y="1454632"/>
                </a:cubicBezTo>
                <a:lnTo>
                  <a:pt x="0" y="913046"/>
                </a:lnTo>
                <a:cubicBezTo>
                  <a:pt x="474444" y="913046"/>
                  <a:pt x="864672" y="552471"/>
                  <a:pt x="911597" y="90407"/>
                </a:cubicBezTo>
                <a:close/>
              </a:path>
            </a:pathLst>
          </a:custGeom>
          <a:gradFill>
            <a:gsLst>
              <a:gs pos="0">
                <a:schemeClr val="accent1">
                  <a:lumMod val="40000"/>
                  <a:lumOff val="60000"/>
                  <a:alpha val="0"/>
                </a:schemeClr>
              </a:gs>
              <a:gs pos="100000">
                <a:schemeClr val="accent1">
                  <a:alpha val="53000"/>
                </a:schemeClr>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tx1"/>
              </a:solidFill>
              <a:sym typeface="+mn-ea"/>
            </a:endParaRPr>
          </a:p>
        </p:txBody>
      </p:sp>
      <p:pic>
        <p:nvPicPr>
          <p:cNvPr id="17" name="图片 16"/>
          <p:cNvPicPr>
            <a:picLocks noChangeAspect="1"/>
          </p:cNvPicPr>
          <p:nvPr userDrawn="1">
            <p:custDataLst>
              <p:tags r:id="rId10"/>
            </p:custDataLst>
          </p:nvPr>
        </p:nvPicPr>
        <p:blipFill rotWithShape="1">
          <a:blip r:embed="rId11"/>
          <a:srcRect l="15079" t="17171" r="45790" b="7436"/>
          <a:stretch>
            <a:fillRect/>
          </a:stretch>
        </p:blipFill>
        <p:spPr>
          <a:xfrm>
            <a:off x="7287854" y="1282190"/>
            <a:ext cx="3773318" cy="4545898"/>
          </a:xfrm>
          <a:prstGeom prst="rect">
            <a:avLst/>
          </a:prstGeom>
          <a:effectLst/>
        </p:spPr>
      </p:pic>
      <p:sp>
        <p:nvSpPr>
          <p:cNvPr id="4" name="日期占位符 3"/>
          <p:cNvSpPr>
            <a:spLocks noGrp="1"/>
          </p:cNvSpPr>
          <p:nvPr>
            <p:ph type="dt" sz="half" idx="10"/>
            <p:custDataLst>
              <p:tags r:id="rId12"/>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14"/>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10" name="公司名占位符 6"/>
          <p:cNvSpPr>
            <a:spLocks noGrp="1"/>
          </p:cNvSpPr>
          <p:nvPr>
            <p:ph type="body" sz="quarter" idx="13" hasCustomPrompt="1"/>
            <p:custDataLst>
              <p:tags r:id="rId15"/>
            </p:custDataLst>
          </p:nvPr>
        </p:nvSpPr>
        <p:spPr>
          <a:xfrm>
            <a:off x="1239765" y="504000"/>
            <a:ext cx="2880000" cy="504000"/>
          </a:xfrm>
        </p:spPr>
        <p:txBody>
          <a:bodyPr wrap="square" anchor="ctr">
            <a:normAutofit/>
          </a:bodyPr>
          <a:lstStyle>
            <a:lvl1pPr marL="0" indent="0">
              <a:lnSpc>
                <a:spcPct val="100000"/>
              </a:lnSpc>
              <a:buNone/>
              <a:defRPr sz="1800">
                <a:solidFill>
                  <a:schemeClr val="tx1">
                    <a:alpha val="70000"/>
                  </a:schemeClr>
                </a:solidFill>
              </a:defRPr>
            </a:lvl1pPr>
          </a:lstStyle>
          <a:p>
            <a:pPr lvl="0"/>
            <a:r>
              <a:rPr lang="zh-CN" altLang="en-US" dirty="0"/>
              <a:t>公司名</a:t>
            </a:r>
            <a:endParaRPr lang="zh-CN" altLang="en-US" dirty="0"/>
          </a:p>
        </p:txBody>
      </p:sp>
      <p:sp>
        <p:nvSpPr>
          <p:cNvPr id="18" name="年号占位符 8"/>
          <p:cNvSpPr>
            <a:spLocks noGrp="1"/>
          </p:cNvSpPr>
          <p:nvPr>
            <p:ph type="body" sz="quarter" idx="15" hasCustomPrompt="1"/>
            <p:custDataLst>
              <p:tags r:id="rId16"/>
            </p:custDataLst>
          </p:nvPr>
        </p:nvSpPr>
        <p:spPr>
          <a:xfrm>
            <a:off x="8473800" y="504000"/>
            <a:ext cx="2880000" cy="504000"/>
          </a:xfrm>
        </p:spPr>
        <p:txBody>
          <a:bodyPr wrap="square" anchor="ctr">
            <a:normAutofit/>
          </a:bodyPr>
          <a:lstStyle>
            <a:lvl1pPr marL="0" indent="0" algn="r">
              <a:lnSpc>
                <a:spcPct val="100000"/>
              </a:lnSpc>
              <a:buNone/>
              <a:defRPr sz="1800">
                <a:solidFill>
                  <a:schemeClr val="tx1">
                    <a:alpha val="70000"/>
                  </a:schemeClr>
                </a:solidFill>
              </a:defRPr>
            </a:lvl1pPr>
          </a:lstStyle>
          <a:p>
            <a:pPr lvl="0"/>
            <a:r>
              <a:rPr lang="zh-CN" altLang="en-US" dirty="0"/>
              <a:t>年号</a:t>
            </a:r>
            <a:endParaRPr lang="zh-CN" altLang="en-US" dirty="0"/>
          </a:p>
        </p:txBody>
      </p:sp>
      <p:sp>
        <p:nvSpPr>
          <p:cNvPr id="2" name="标题 1"/>
          <p:cNvSpPr>
            <a:spLocks noGrp="1"/>
          </p:cNvSpPr>
          <p:nvPr>
            <p:ph type="ctrTitle"/>
            <p:custDataLst>
              <p:tags r:id="rId17"/>
            </p:custDataLst>
          </p:nvPr>
        </p:nvSpPr>
        <p:spPr>
          <a:xfrm>
            <a:off x="1239767" y="1473505"/>
            <a:ext cx="6001026" cy="2676059"/>
          </a:xfrm>
        </p:spPr>
        <p:txBody>
          <a:bodyPr wrap="square" anchor="b">
            <a:normAutofit/>
          </a:bodyPr>
          <a:lstStyle>
            <a:lvl1pPr algn="l">
              <a:lnSpc>
                <a:spcPct val="100000"/>
              </a:lnSpc>
              <a:defRPr sz="6000">
                <a:solidFill>
                  <a:schemeClr val="tx2"/>
                </a:solidFill>
              </a:defRPr>
            </a:lvl1pPr>
          </a:lstStyle>
          <a:p>
            <a:r>
              <a:rPr lang="zh-CN" altLang="en-US" dirty="0"/>
              <a:t>单击此处编辑母版标题样式</a:t>
            </a:r>
            <a:endParaRPr lang="zh-CN" altLang="en-US" dirty="0"/>
          </a:p>
        </p:txBody>
      </p:sp>
      <p:sp>
        <p:nvSpPr>
          <p:cNvPr id="24" name="署名占位符 10"/>
          <p:cNvSpPr>
            <a:spLocks noGrp="1"/>
          </p:cNvSpPr>
          <p:nvPr>
            <p:ph type="body" sz="quarter" idx="17" hasCustomPrompt="1"/>
            <p:custDataLst>
              <p:tags r:id="rId18"/>
            </p:custDataLst>
          </p:nvPr>
        </p:nvSpPr>
        <p:spPr>
          <a:xfrm>
            <a:off x="1878619" y="5058604"/>
            <a:ext cx="2880000" cy="504000"/>
          </a:xfrm>
          <a:prstGeom prst="roundRect">
            <a:avLst>
              <a:gd name="adj" fmla="val 50000"/>
            </a:avLst>
          </a:prstGeom>
          <a:gradFill>
            <a:gsLst>
              <a:gs pos="0">
                <a:schemeClr val="accent1">
                  <a:alpha val="0"/>
                </a:schemeClr>
              </a:gs>
              <a:gs pos="76000">
                <a:schemeClr val="accent1"/>
              </a:gs>
            </a:gsLst>
            <a:lin ang="10800000" scaled="0"/>
          </a:gradFill>
        </p:spPr>
        <p:txBody>
          <a:bodyPr wrap="square" anchor="ctr">
            <a:normAutofit/>
          </a:bodyPr>
          <a:lstStyle>
            <a:lvl1pPr marL="360045" indent="0" algn="l" eaLnBrk="1" fontAlgn="auto" latinLnBrk="0" hangingPunct="1">
              <a:lnSpc>
                <a:spcPct val="100000"/>
              </a:lnSpc>
              <a:buNone/>
              <a:defRPr sz="1800">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0" y="0"/>
            <a:ext cx="12192000" cy="6857999"/>
          </a:xfrm>
          <a:prstGeom prst="rect">
            <a:avLst/>
          </a:prstGeom>
          <a:gradFill flip="none" rotWithShape="1">
            <a:gsLst>
              <a:gs pos="0">
                <a:schemeClr val="accent1">
                  <a:alpha val="0"/>
                </a:schemeClr>
              </a:gs>
              <a:gs pos="88000">
                <a:schemeClr val="accent1">
                  <a:alpha val="34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4" name="矩形 3"/>
          <p:cNvSpPr/>
          <p:nvPr userDrawn="1">
            <p:custDataLst>
              <p:tags r:id="rId3"/>
            </p:custDataLst>
          </p:nvPr>
        </p:nvSpPr>
        <p:spPr>
          <a:xfrm flipH="1">
            <a:off x="0" y="6326116"/>
            <a:ext cx="12191999" cy="531884"/>
          </a:xfrm>
          <a:prstGeom prst="rect">
            <a:avLst/>
          </a:prstGeom>
          <a:gradFill flip="none" rotWithShape="1">
            <a:gsLst>
              <a:gs pos="0">
                <a:schemeClr val="bg2">
                  <a:alpha val="0"/>
                </a:schemeClr>
              </a:gs>
              <a:gs pos="100000">
                <a:schemeClr val="bg2"/>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p:cNvSpPr/>
          <p:nvPr userDrawn="1">
            <p:custDataLst>
              <p:tags r:id="rId4"/>
            </p:custDataLst>
          </p:nvPr>
        </p:nvSpPr>
        <p:spPr>
          <a:xfrm flipV="1">
            <a:off x="831531" y="6561763"/>
            <a:ext cx="337088" cy="89616"/>
          </a:xfrm>
          <a:custGeom>
            <a:avLst/>
            <a:gdLst>
              <a:gd name="connsiteX0" fmla="*/ 437468 w 504535"/>
              <a:gd name="connsiteY0" fmla="*/ 0 h 134134"/>
              <a:gd name="connsiteX1" fmla="*/ 504535 w 504535"/>
              <a:gd name="connsiteY1" fmla="*/ 67067 h 134134"/>
              <a:gd name="connsiteX2" fmla="*/ 437468 w 504535"/>
              <a:gd name="connsiteY2" fmla="*/ 134134 h 134134"/>
              <a:gd name="connsiteX3" fmla="*/ 370401 w 504535"/>
              <a:gd name="connsiteY3" fmla="*/ 67067 h 134134"/>
              <a:gd name="connsiteX4" fmla="*/ 437468 w 504535"/>
              <a:gd name="connsiteY4" fmla="*/ 0 h 134134"/>
              <a:gd name="connsiteX5" fmla="*/ 252267 w 504535"/>
              <a:gd name="connsiteY5" fmla="*/ 0 h 134134"/>
              <a:gd name="connsiteX6" fmla="*/ 319334 w 504535"/>
              <a:gd name="connsiteY6" fmla="*/ 67067 h 134134"/>
              <a:gd name="connsiteX7" fmla="*/ 252267 w 504535"/>
              <a:gd name="connsiteY7" fmla="*/ 134134 h 134134"/>
              <a:gd name="connsiteX8" fmla="*/ 185200 w 504535"/>
              <a:gd name="connsiteY8" fmla="*/ 67067 h 134134"/>
              <a:gd name="connsiteX9" fmla="*/ 252267 w 504535"/>
              <a:gd name="connsiteY9" fmla="*/ 0 h 134134"/>
              <a:gd name="connsiteX10" fmla="*/ 67067 w 504535"/>
              <a:gd name="connsiteY10" fmla="*/ 0 h 134134"/>
              <a:gd name="connsiteX11" fmla="*/ 134134 w 504535"/>
              <a:gd name="connsiteY11" fmla="*/ 67067 h 134134"/>
              <a:gd name="connsiteX12" fmla="*/ 67067 w 504535"/>
              <a:gd name="connsiteY12" fmla="*/ 134134 h 134134"/>
              <a:gd name="connsiteX13" fmla="*/ 0 w 504535"/>
              <a:gd name="connsiteY13" fmla="*/ 67067 h 134134"/>
              <a:gd name="connsiteX14" fmla="*/ 67067 w 504535"/>
              <a:gd name="connsiteY14" fmla="*/ 0 h 134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4535" h="134134">
                <a:moveTo>
                  <a:pt x="437468" y="0"/>
                </a:moveTo>
                <a:cubicBezTo>
                  <a:pt x="474508" y="0"/>
                  <a:pt x="504535" y="30027"/>
                  <a:pt x="504535" y="67067"/>
                </a:cubicBezTo>
                <a:cubicBezTo>
                  <a:pt x="504535" y="104107"/>
                  <a:pt x="474508" y="134134"/>
                  <a:pt x="437468" y="134134"/>
                </a:cubicBezTo>
                <a:cubicBezTo>
                  <a:pt x="400428" y="134134"/>
                  <a:pt x="370401" y="104107"/>
                  <a:pt x="370401" y="67067"/>
                </a:cubicBezTo>
                <a:cubicBezTo>
                  <a:pt x="370401" y="30027"/>
                  <a:pt x="400428" y="0"/>
                  <a:pt x="437468" y="0"/>
                </a:cubicBezTo>
                <a:close/>
                <a:moveTo>
                  <a:pt x="252267" y="0"/>
                </a:moveTo>
                <a:cubicBezTo>
                  <a:pt x="289307" y="0"/>
                  <a:pt x="319334" y="30027"/>
                  <a:pt x="319334" y="67067"/>
                </a:cubicBezTo>
                <a:cubicBezTo>
                  <a:pt x="319334" y="104107"/>
                  <a:pt x="289307" y="134134"/>
                  <a:pt x="252267" y="134134"/>
                </a:cubicBezTo>
                <a:cubicBezTo>
                  <a:pt x="215227" y="134134"/>
                  <a:pt x="185200" y="104107"/>
                  <a:pt x="185200" y="67067"/>
                </a:cubicBezTo>
                <a:cubicBezTo>
                  <a:pt x="185200" y="30027"/>
                  <a:pt x="215227" y="0"/>
                  <a:pt x="252267" y="0"/>
                </a:cubicBezTo>
                <a:close/>
                <a:moveTo>
                  <a:pt x="67067" y="0"/>
                </a:moveTo>
                <a:cubicBezTo>
                  <a:pt x="104107" y="0"/>
                  <a:pt x="134134" y="30027"/>
                  <a:pt x="134134" y="67067"/>
                </a:cubicBezTo>
                <a:cubicBezTo>
                  <a:pt x="134134" y="104107"/>
                  <a:pt x="104107" y="134134"/>
                  <a:pt x="67067" y="134134"/>
                </a:cubicBezTo>
                <a:cubicBezTo>
                  <a:pt x="30027" y="134134"/>
                  <a:pt x="0" y="104107"/>
                  <a:pt x="0" y="67067"/>
                </a:cubicBezTo>
                <a:cubicBezTo>
                  <a:pt x="0" y="30027"/>
                  <a:pt x="30027" y="0"/>
                  <a:pt x="67067"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2"/>
              </a:solidFill>
            </a:endParaRPr>
          </a:p>
        </p:txBody>
      </p:sp>
      <p:sp>
        <p:nvSpPr>
          <p:cNvPr id="10" name="任意多边形: 形状 9"/>
          <p:cNvSpPr/>
          <p:nvPr userDrawn="1">
            <p:custDataLst>
              <p:tags r:id="rId5"/>
            </p:custDataLst>
          </p:nvPr>
        </p:nvSpPr>
        <p:spPr>
          <a:xfrm flipH="1">
            <a:off x="10572372" y="0"/>
            <a:ext cx="1619628" cy="1616166"/>
          </a:xfrm>
          <a:custGeom>
            <a:avLst/>
            <a:gdLst>
              <a:gd name="connsiteX0" fmla="*/ 916162 w 1457748"/>
              <a:gd name="connsiteY0" fmla="*/ 0 h 1454632"/>
              <a:gd name="connsiteX1" fmla="*/ 1457748 w 1457748"/>
              <a:gd name="connsiteY1" fmla="*/ 0 h 1454632"/>
              <a:gd name="connsiteX2" fmla="*/ 1450387 w 1457748"/>
              <a:gd name="connsiteY2" fmla="*/ 145781 h 1454632"/>
              <a:gd name="connsiteX3" fmla="*/ 0 w 1457748"/>
              <a:gd name="connsiteY3" fmla="*/ 1454632 h 1454632"/>
              <a:gd name="connsiteX4" fmla="*/ 0 w 1457748"/>
              <a:gd name="connsiteY4" fmla="*/ 913046 h 1454632"/>
              <a:gd name="connsiteX5" fmla="*/ 911597 w 1457748"/>
              <a:gd name="connsiteY5" fmla="*/ 90407 h 145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7748" h="1454632">
                <a:moveTo>
                  <a:pt x="916162" y="0"/>
                </a:moveTo>
                <a:lnTo>
                  <a:pt x="1457748" y="0"/>
                </a:lnTo>
                <a:lnTo>
                  <a:pt x="1450387" y="145781"/>
                </a:lnTo>
                <a:cubicBezTo>
                  <a:pt x="1375727" y="880944"/>
                  <a:pt x="754860" y="1454632"/>
                  <a:pt x="0" y="1454632"/>
                </a:cubicBezTo>
                <a:lnTo>
                  <a:pt x="0" y="913046"/>
                </a:lnTo>
                <a:cubicBezTo>
                  <a:pt x="474444" y="913046"/>
                  <a:pt x="864672" y="552471"/>
                  <a:pt x="911597" y="90407"/>
                </a:cubicBezTo>
                <a:close/>
              </a:path>
            </a:pathLst>
          </a:custGeom>
          <a:gradFill>
            <a:gsLst>
              <a:gs pos="0">
                <a:schemeClr val="accent1">
                  <a:alpha val="0"/>
                  <a:lumMod val="50000"/>
                  <a:lumOff val="50000"/>
                </a:schemeClr>
              </a:gs>
              <a:gs pos="100000">
                <a:schemeClr val="accent1">
                  <a:lumMod val="20000"/>
                  <a:lumOff val="80000"/>
                </a:schemeClr>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pic>
        <p:nvPicPr>
          <p:cNvPr id="11" name="图片 10"/>
          <p:cNvPicPr>
            <a:picLocks noChangeAspect="1"/>
          </p:cNvPicPr>
          <p:nvPr userDrawn="1">
            <p:custDataLst>
              <p:tags r:id="rId6"/>
            </p:custDataLst>
          </p:nvPr>
        </p:nvPicPr>
        <p:blipFill rotWithShape="1">
          <a:blip r:embed="rId7"/>
          <a:srcRect l="9710" r="14517" b="15557"/>
          <a:stretch>
            <a:fillRect/>
          </a:stretch>
        </p:blipFill>
        <p:spPr>
          <a:xfrm>
            <a:off x="9437348" y="132972"/>
            <a:ext cx="2164821" cy="1508536"/>
          </a:xfrm>
          <a:prstGeom prst="rect">
            <a:avLst/>
          </a:prstGeom>
        </p:spPr>
      </p:pic>
      <p:sp>
        <p:nvSpPr>
          <p:cNvPr id="2" name="标题 1"/>
          <p:cNvSpPr>
            <a:spLocks noGrp="1"/>
          </p:cNvSpPr>
          <p:nvPr>
            <p:ph type="title" hasCustomPrompt="1"/>
            <p:custDataLst>
              <p:tags r:id="rId8"/>
            </p:custDataLst>
          </p:nvPr>
        </p:nvSpPr>
        <p:spPr>
          <a:xfrm>
            <a:off x="839788" y="565200"/>
            <a:ext cx="1755775" cy="1081088"/>
          </a:xfrm>
        </p:spPr>
        <p:txBody>
          <a:bodyPr wrap="square" anchor="b">
            <a:normAutofit/>
          </a:bodyPr>
          <a:lstStyle>
            <a:lvl1pPr>
              <a:defRPr sz="6000"/>
            </a:lvl1pPr>
          </a:lstStyle>
          <a:p>
            <a:r>
              <a:rPr lang="zh-CN" altLang="en-US" dirty="0"/>
              <a:t>标题</a:t>
            </a:r>
            <a:endParaRPr lang="zh-CN" altLang="en-US" dirty="0"/>
          </a:p>
        </p:txBody>
      </p:sp>
      <p:sp>
        <p:nvSpPr>
          <p:cNvPr id="7" name="日期占位符 3"/>
          <p:cNvSpPr>
            <a:spLocks noGrp="1"/>
          </p:cNvSpPr>
          <p:nvPr>
            <p:ph type="dt" sz="half" idx="10"/>
            <p:custDataLst>
              <p:tags r:id="rId9"/>
            </p:custDataLst>
          </p:nvPr>
        </p:nvSpPr>
        <p:spPr/>
        <p:txBody>
          <a:bodyPr wrap="square">
            <a:normAutofit/>
          </a:bodyPr>
          <a:lstStyle/>
          <a:p>
            <a:fld id="{5592522B-0F24-4480-B9DD-A9474A6880D6}" type="datetimeFigureOut">
              <a:rPr lang="zh-CN" altLang="en-US" smtClean="0"/>
            </a:fld>
            <a:endParaRPr lang="zh-CN" altLang="en-US" dirty="0"/>
          </a:p>
        </p:txBody>
      </p:sp>
      <p:sp>
        <p:nvSpPr>
          <p:cNvPr id="8" name="页脚占位符 4"/>
          <p:cNvSpPr>
            <a:spLocks noGrp="1"/>
          </p:cNvSpPr>
          <p:nvPr>
            <p:ph type="ftr" sz="quarter" idx="11"/>
            <p:custDataLst>
              <p:tags r:id="rId10"/>
            </p:custDataLst>
          </p:nvPr>
        </p:nvSpPr>
        <p:spPr/>
        <p:txBody>
          <a:bodyPr/>
          <a:lstStyle/>
          <a:p>
            <a:endParaRPr lang="zh-CN" altLang="en-US"/>
          </a:p>
        </p:txBody>
      </p:sp>
      <p:sp>
        <p:nvSpPr>
          <p:cNvPr id="9" name="灯片编号占位符 5"/>
          <p:cNvSpPr>
            <a:spLocks noGrp="1"/>
          </p:cNvSpPr>
          <p:nvPr>
            <p:ph type="sldNum" sz="quarter" idx="12"/>
            <p:custDataLst>
              <p:tags r:id="rId11"/>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1" cy="6858000"/>
          </a:xfrm>
          <a:prstGeom prst="rect">
            <a:avLst/>
          </a:prstGeom>
          <a:gradFill flip="none" rotWithShape="1">
            <a:gsLst>
              <a:gs pos="0">
                <a:schemeClr val="bg1">
                  <a:alpha val="0"/>
                </a:schemeClr>
              </a:gs>
              <a:gs pos="93000">
                <a:schemeClr val="accent1">
                  <a:alpha val="34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0" name="任意多边形: 形状 9"/>
          <p:cNvSpPr/>
          <p:nvPr userDrawn="1">
            <p:custDataLst>
              <p:tags r:id="rId3"/>
            </p:custDataLst>
          </p:nvPr>
        </p:nvSpPr>
        <p:spPr>
          <a:xfrm flipH="1" flipV="1">
            <a:off x="0" y="0"/>
            <a:ext cx="4412842" cy="5384657"/>
          </a:xfrm>
          <a:custGeom>
            <a:avLst/>
            <a:gdLst>
              <a:gd name="connsiteX0" fmla="*/ 4412842 w 4412842"/>
              <a:gd name="connsiteY0" fmla="*/ 0 h 5384657"/>
              <a:gd name="connsiteX1" fmla="*/ 4412842 w 4412842"/>
              <a:gd name="connsiteY1" fmla="*/ 1850003 h 5384657"/>
              <a:gd name="connsiteX2" fmla="*/ 4412117 w 4412842"/>
              <a:gd name="connsiteY2" fmla="*/ 1850058 h 5384657"/>
              <a:gd name="connsiteX3" fmla="*/ 1845184 w 4412842"/>
              <a:gd name="connsiteY3" fmla="*/ 4694574 h 5384657"/>
              <a:gd name="connsiteX4" fmla="*/ 1903274 w 4412842"/>
              <a:gd name="connsiteY4" fmla="*/ 5270819 h 5384657"/>
              <a:gd name="connsiteX5" fmla="*/ 1932545 w 4412842"/>
              <a:gd name="connsiteY5" fmla="*/ 5384657 h 5384657"/>
              <a:gd name="connsiteX6" fmla="*/ 50857 w 4412842"/>
              <a:gd name="connsiteY6" fmla="*/ 5384657 h 5384657"/>
              <a:gd name="connsiteX7" fmla="*/ 24289 w 4412842"/>
              <a:gd name="connsiteY7" fmla="*/ 5175578 h 5384657"/>
              <a:gd name="connsiteX8" fmla="*/ 0 w 4412842"/>
              <a:gd name="connsiteY8" fmla="*/ 4694574 h 5384657"/>
              <a:gd name="connsiteX9" fmla="*/ 4223458 w 4412842"/>
              <a:gd name="connsiteY9" fmla="*/ 14401 h 5384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12842" h="5384657">
                <a:moveTo>
                  <a:pt x="4412842" y="0"/>
                </a:moveTo>
                <a:lnTo>
                  <a:pt x="4412842" y="1850003"/>
                </a:lnTo>
                <a:lnTo>
                  <a:pt x="4412117" y="1850058"/>
                </a:lnTo>
                <a:cubicBezTo>
                  <a:pt x="2970309" y="1996482"/>
                  <a:pt x="1845184" y="3214134"/>
                  <a:pt x="1845184" y="4694574"/>
                </a:cubicBezTo>
                <a:cubicBezTo>
                  <a:pt x="1845184" y="4891966"/>
                  <a:pt x="1865186" y="5084687"/>
                  <a:pt x="1903274" y="5270819"/>
                </a:cubicBezTo>
                <a:lnTo>
                  <a:pt x="1932545" y="5384657"/>
                </a:lnTo>
                <a:lnTo>
                  <a:pt x="50857" y="5384657"/>
                </a:lnTo>
                <a:lnTo>
                  <a:pt x="24289" y="5175578"/>
                </a:lnTo>
                <a:cubicBezTo>
                  <a:pt x="8228" y="5017428"/>
                  <a:pt x="0" y="4856962"/>
                  <a:pt x="0" y="4694574"/>
                </a:cubicBezTo>
                <a:cubicBezTo>
                  <a:pt x="0" y="2258759"/>
                  <a:pt x="1851204" y="255316"/>
                  <a:pt x="4223458" y="14401"/>
                </a:cubicBezTo>
                <a:close/>
              </a:path>
            </a:pathLst>
          </a:custGeom>
          <a:gradFill>
            <a:gsLst>
              <a:gs pos="0">
                <a:schemeClr val="accent1"/>
              </a:gs>
              <a:gs pos="61000">
                <a:schemeClr val="bg2">
                  <a:alpha val="82000"/>
                </a:schemeClr>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pic>
        <p:nvPicPr>
          <p:cNvPr id="11" name="图片 10"/>
          <p:cNvPicPr>
            <a:picLocks noChangeAspect="1"/>
          </p:cNvPicPr>
          <p:nvPr userDrawn="1">
            <p:custDataLst>
              <p:tags r:id="rId4"/>
            </p:custDataLst>
          </p:nvPr>
        </p:nvPicPr>
        <p:blipFill rotWithShape="1">
          <a:blip r:embed="rId5"/>
          <a:srcRect l="21302" t="13702" r="16670"/>
          <a:stretch>
            <a:fillRect/>
          </a:stretch>
        </p:blipFill>
        <p:spPr>
          <a:xfrm>
            <a:off x="642578" y="1292489"/>
            <a:ext cx="5021039" cy="4367996"/>
          </a:xfrm>
          <a:prstGeom prst="rect">
            <a:avLst/>
          </a:prstGeom>
        </p:spPr>
      </p:pic>
      <p:sp>
        <p:nvSpPr>
          <p:cNvPr id="13" name="任意多边形: 形状 12"/>
          <p:cNvSpPr/>
          <p:nvPr userDrawn="1">
            <p:custDataLst>
              <p:tags r:id="rId6"/>
            </p:custDataLst>
          </p:nvPr>
        </p:nvSpPr>
        <p:spPr>
          <a:xfrm rot="5400000" flipH="1">
            <a:off x="10932431" y="5598431"/>
            <a:ext cx="1260916" cy="1258221"/>
          </a:xfrm>
          <a:custGeom>
            <a:avLst/>
            <a:gdLst>
              <a:gd name="connsiteX0" fmla="*/ 916162 w 1457748"/>
              <a:gd name="connsiteY0" fmla="*/ 0 h 1454632"/>
              <a:gd name="connsiteX1" fmla="*/ 1457748 w 1457748"/>
              <a:gd name="connsiteY1" fmla="*/ 0 h 1454632"/>
              <a:gd name="connsiteX2" fmla="*/ 1450387 w 1457748"/>
              <a:gd name="connsiteY2" fmla="*/ 145781 h 1454632"/>
              <a:gd name="connsiteX3" fmla="*/ 0 w 1457748"/>
              <a:gd name="connsiteY3" fmla="*/ 1454632 h 1454632"/>
              <a:gd name="connsiteX4" fmla="*/ 0 w 1457748"/>
              <a:gd name="connsiteY4" fmla="*/ 913046 h 1454632"/>
              <a:gd name="connsiteX5" fmla="*/ 911597 w 1457748"/>
              <a:gd name="connsiteY5" fmla="*/ 90407 h 145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7748" h="1454632">
                <a:moveTo>
                  <a:pt x="916162" y="0"/>
                </a:moveTo>
                <a:lnTo>
                  <a:pt x="1457748" y="0"/>
                </a:lnTo>
                <a:lnTo>
                  <a:pt x="1450387" y="145781"/>
                </a:lnTo>
                <a:cubicBezTo>
                  <a:pt x="1375727" y="880944"/>
                  <a:pt x="754860" y="1454632"/>
                  <a:pt x="0" y="1454632"/>
                </a:cubicBezTo>
                <a:lnTo>
                  <a:pt x="0" y="913046"/>
                </a:lnTo>
                <a:cubicBezTo>
                  <a:pt x="474444" y="913046"/>
                  <a:pt x="864672" y="552471"/>
                  <a:pt x="911597" y="90407"/>
                </a:cubicBezTo>
                <a:close/>
              </a:path>
            </a:pathLst>
          </a:custGeom>
          <a:solidFill>
            <a:srgbClr val="FFFFFF">
              <a:alpha val="3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4" name="任意多边形: 形状 13"/>
          <p:cNvSpPr/>
          <p:nvPr userDrawn="1">
            <p:custDataLst>
              <p:tags r:id="rId7"/>
            </p:custDataLst>
          </p:nvPr>
        </p:nvSpPr>
        <p:spPr>
          <a:xfrm rot="10800000" flipV="1">
            <a:off x="10415489" y="903272"/>
            <a:ext cx="337088" cy="89616"/>
          </a:xfrm>
          <a:custGeom>
            <a:avLst/>
            <a:gdLst>
              <a:gd name="connsiteX0" fmla="*/ 437468 w 504535"/>
              <a:gd name="connsiteY0" fmla="*/ 0 h 134134"/>
              <a:gd name="connsiteX1" fmla="*/ 504535 w 504535"/>
              <a:gd name="connsiteY1" fmla="*/ 67067 h 134134"/>
              <a:gd name="connsiteX2" fmla="*/ 437468 w 504535"/>
              <a:gd name="connsiteY2" fmla="*/ 134134 h 134134"/>
              <a:gd name="connsiteX3" fmla="*/ 370401 w 504535"/>
              <a:gd name="connsiteY3" fmla="*/ 67067 h 134134"/>
              <a:gd name="connsiteX4" fmla="*/ 437468 w 504535"/>
              <a:gd name="connsiteY4" fmla="*/ 0 h 134134"/>
              <a:gd name="connsiteX5" fmla="*/ 252267 w 504535"/>
              <a:gd name="connsiteY5" fmla="*/ 0 h 134134"/>
              <a:gd name="connsiteX6" fmla="*/ 319334 w 504535"/>
              <a:gd name="connsiteY6" fmla="*/ 67067 h 134134"/>
              <a:gd name="connsiteX7" fmla="*/ 252267 w 504535"/>
              <a:gd name="connsiteY7" fmla="*/ 134134 h 134134"/>
              <a:gd name="connsiteX8" fmla="*/ 185200 w 504535"/>
              <a:gd name="connsiteY8" fmla="*/ 67067 h 134134"/>
              <a:gd name="connsiteX9" fmla="*/ 252267 w 504535"/>
              <a:gd name="connsiteY9" fmla="*/ 0 h 134134"/>
              <a:gd name="connsiteX10" fmla="*/ 67067 w 504535"/>
              <a:gd name="connsiteY10" fmla="*/ 0 h 134134"/>
              <a:gd name="connsiteX11" fmla="*/ 134134 w 504535"/>
              <a:gd name="connsiteY11" fmla="*/ 67067 h 134134"/>
              <a:gd name="connsiteX12" fmla="*/ 67067 w 504535"/>
              <a:gd name="connsiteY12" fmla="*/ 134134 h 134134"/>
              <a:gd name="connsiteX13" fmla="*/ 0 w 504535"/>
              <a:gd name="connsiteY13" fmla="*/ 67067 h 134134"/>
              <a:gd name="connsiteX14" fmla="*/ 67067 w 504535"/>
              <a:gd name="connsiteY14" fmla="*/ 0 h 134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4535" h="134134">
                <a:moveTo>
                  <a:pt x="437468" y="0"/>
                </a:moveTo>
                <a:cubicBezTo>
                  <a:pt x="474508" y="0"/>
                  <a:pt x="504535" y="30027"/>
                  <a:pt x="504535" y="67067"/>
                </a:cubicBezTo>
                <a:cubicBezTo>
                  <a:pt x="504535" y="104107"/>
                  <a:pt x="474508" y="134134"/>
                  <a:pt x="437468" y="134134"/>
                </a:cubicBezTo>
                <a:cubicBezTo>
                  <a:pt x="400428" y="134134"/>
                  <a:pt x="370401" y="104107"/>
                  <a:pt x="370401" y="67067"/>
                </a:cubicBezTo>
                <a:cubicBezTo>
                  <a:pt x="370401" y="30027"/>
                  <a:pt x="400428" y="0"/>
                  <a:pt x="437468" y="0"/>
                </a:cubicBezTo>
                <a:close/>
                <a:moveTo>
                  <a:pt x="252267" y="0"/>
                </a:moveTo>
                <a:cubicBezTo>
                  <a:pt x="289307" y="0"/>
                  <a:pt x="319334" y="30027"/>
                  <a:pt x="319334" y="67067"/>
                </a:cubicBezTo>
                <a:cubicBezTo>
                  <a:pt x="319334" y="104107"/>
                  <a:pt x="289307" y="134134"/>
                  <a:pt x="252267" y="134134"/>
                </a:cubicBezTo>
                <a:cubicBezTo>
                  <a:pt x="215227" y="134134"/>
                  <a:pt x="185200" y="104107"/>
                  <a:pt x="185200" y="67067"/>
                </a:cubicBezTo>
                <a:cubicBezTo>
                  <a:pt x="185200" y="30027"/>
                  <a:pt x="215227" y="0"/>
                  <a:pt x="252267" y="0"/>
                </a:cubicBezTo>
                <a:close/>
                <a:moveTo>
                  <a:pt x="67067" y="0"/>
                </a:moveTo>
                <a:cubicBezTo>
                  <a:pt x="104107" y="0"/>
                  <a:pt x="134134" y="30027"/>
                  <a:pt x="134134" y="67067"/>
                </a:cubicBezTo>
                <a:cubicBezTo>
                  <a:pt x="134134" y="104107"/>
                  <a:pt x="104107" y="134134"/>
                  <a:pt x="67067" y="134134"/>
                </a:cubicBezTo>
                <a:cubicBezTo>
                  <a:pt x="30027" y="134134"/>
                  <a:pt x="0" y="104107"/>
                  <a:pt x="0" y="67067"/>
                </a:cubicBezTo>
                <a:cubicBezTo>
                  <a:pt x="0" y="30027"/>
                  <a:pt x="30027" y="0"/>
                  <a:pt x="67067"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2"/>
              </a:solidFill>
            </a:endParaRPr>
          </a:p>
        </p:txBody>
      </p:sp>
      <p:sp>
        <p:nvSpPr>
          <p:cNvPr id="2" name="标题 1"/>
          <p:cNvSpPr>
            <a:spLocks noGrp="1"/>
          </p:cNvSpPr>
          <p:nvPr>
            <p:ph type="title"/>
            <p:custDataLst>
              <p:tags r:id="rId8"/>
            </p:custDataLst>
          </p:nvPr>
        </p:nvSpPr>
        <p:spPr>
          <a:xfrm>
            <a:off x="5663618" y="3383257"/>
            <a:ext cx="5106563" cy="2165438"/>
          </a:xfrm>
        </p:spPr>
        <p:txBody>
          <a:bodyPr wrap="square" anchor="t" anchorCtr="0">
            <a:normAutofit/>
          </a:bodyPr>
          <a:lstStyle>
            <a:lvl1pPr algn="r">
              <a:defRPr sz="5400"/>
            </a:lvl1pPr>
          </a:lstStyle>
          <a:p>
            <a:r>
              <a:rPr lang="zh-CN" altLang="en-US" dirty="0"/>
              <a:t>单击此处编辑母版标题样式</a:t>
            </a:r>
            <a:endParaRPr lang="zh-CN" altLang="en-US" dirty="0"/>
          </a:p>
        </p:txBody>
      </p:sp>
      <p:sp>
        <p:nvSpPr>
          <p:cNvPr id="8" name="节编号 3"/>
          <p:cNvSpPr>
            <a:spLocks noGrp="1"/>
          </p:cNvSpPr>
          <p:nvPr>
            <p:ph type="body" sz="quarter" idx="13" hasCustomPrompt="1"/>
            <p:custDataLst>
              <p:tags r:id="rId9"/>
            </p:custDataLst>
          </p:nvPr>
        </p:nvSpPr>
        <p:spPr>
          <a:xfrm>
            <a:off x="5663618" y="1506212"/>
            <a:ext cx="5106563" cy="1740519"/>
          </a:xfrm>
          <a:noFill/>
        </p:spPr>
        <p:txBody>
          <a:bodyPr wrap="none" lIns="0" tIns="0" rIns="0" bIns="0" rtlCol="0" anchor="b" anchorCtr="0">
            <a:normAutofit/>
          </a:bodyPr>
          <a:lstStyle>
            <a:lvl1pPr marL="0" indent="0" algn="r">
              <a:buNone/>
              <a:defRPr lang="zh-CN" altLang="en-US" sz="8800" b="1" dirty="0">
                <a:gradFill flip="none" rotWithShape="1">
                  <a:gsLst>
                    <a:gs pos="28000">
                      <a:schemeClr val="accent1"/>
                    </a:gs>
                    <a:gs pos="75000">
                      <a:schemeClr val="accent1">
                        <a:lumMod val="75000"/>
                      </a:schemeClr>
                    </a:gs>
                  </a:gsLst>
                  <a:lin ang="2700000" scaled="1"/>
                  <a:tileRect/>
                </a:gradFill>
                <a:latin typeface="+mj-ea"/>
                <a:ea typeface="+mj-ea"/>
              </a:defRPr>
            </a:lvl1pPr>
          </a:lstStyle>
          <a:p>
            <a:pPr marL="0" lvl="0" algn="r">
              <a:lnSpc>
                <a:spcPct val="100000"/>
              </a:lnSpc>
            </a:pPr>
            <a:r>
              <a:rPr lang="zh-CN" altLang="en-US" dirty="0"/>
              <a:t>节编号</a:t>
            </a:r>
            <a:endParaRPr lang="zh-CN" altLang="en-US" dirty="0"/>
          </a:p>
        </p:txBody>
      </p:sp>
      <p:sp>
        <p:nvSpPr>
          <p:cNvPr id="4" name="日期占位符 4"/>
          <p:cNvSpPr>
            <a:spLocks noGrp="1"/>
          </p:cNvSpPr>
          <p:nvPr>
            <p:ph type="dt" sz="half" idx="10"/>
            <p:custDataLst>
              <p:tags r:id="rId10"/>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11"/>
            </p:custDataLst>
          </p:nvPr>
        </p:nvSpPr>
        <p:spPr/>
        <p:txBody>
          <a:bodyPr/>
          <a:lstStyle/>
          <a:p>
            <a:endParaRPr lang="zh-CN" altLang="en-US"/>
          </a:p>
        </p:txBody>
      </p:sp>
      <p:sp>
        <p:nvSpPr>
          <p:cNvPr id="6" name="灯片编号占位符 6"/>
          <p:cNvSpPr>
            <a:spLocks noGrp="1"/>
          </p:cNvSpPr>
          <p:nvPr>
            <p:ph type="sldNum" sz="quarter" idx="12"/>
            <p:custDataLst>
              <p:tags r:id="rId12"/>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ctr">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p:custDataLst>
              <p:tags r:id="rId2"/>
            </p:custDataLst>
          </p:nvPr>
        </p:nvSpPr>
        <p:spPr>
          <a:xfrm>
            <a:off x="69596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custDataLst>
              <p:tags r:id="rId3"/>
            </p:custDataLst>
          </p:nvPr>
        </p:nvSpPr>
        <p:spPr>
          <a:xfrm>
            <a:off x="69596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p:custDataLst>
              <p:tags r:id="rId4"/>
            </p:custDataLst>
          </p:nvPr>
        </p:nvSpPr>
        <p:spPr>
          <a:xfrm>
            <a:off x="617220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custDataLst>
              <p:tags r:id="rId5"/>
            </p:custDataLst>
          </p:nvPr>
        </p:nvSpPr>
        <p:spPr>
          <a:xfrm>
            <a:off x="617220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10" name="标题 9"/>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10799088" cy="405553"/>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4"/>
            </p:custDataLst>
          </p:nvPr>
        </p:nvSpPr>
        <p:spPr/>
        <p:txBody>
          <a:bodyPr/>
          <a:lstStyle/>
          <a:p>
            <a:endParaRPr lang="zh-CN" altLang="en-US"/>
          </a:p>
        </p:txBody>
      </p:sp>
      <p:sp>
        <p:nvSpPr>
          <p:cNvPr id="9" name="灯片编号占位符 5"/>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
        <p:nvSpPr>
          <p:cNvPr id="4" name="标题 3"/>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1" cy="6858000"/>
          </a:xfrm>
          <a:prstGeom prst="rect">
            <a:avLst/>
          </a:prstGeom>
          <a:gradFill flip="none" rotWithShape="1">
            <a:gsLst>
              <a:gs pos="0">
                <a:schemeClr val="bg1">
                  <a:alpha val="0"/>
                </a:schemeClr>
              </a:gs>
              <a:gs pos="93000">
                <a:schemeClr val="accent1">
                  <a:alpha val="34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8" name="任意多边形: 形状 7"/>
          <p:cNvSpPr/>
          <p:nvPr userDrawn="1">
            <p:custDataLst>
              <p:tags r:id="rId3"/>
            </p:custDataLst>
          </p:nvPr>
        </p:nvSpPr>
        <p:spPr>
          <a:xfrm>
            <a:off x="6511813" y="0"/>
            <a:ext cx="5680187" cy="6858000"/>
          </a:xfrm>
          <a:custGeom>
            <a:avLst/>
            <a:gdLst>
              <a:gd name="connsiteX0" fmla="*/ 4412842 w 4412842"/>
              <a:gd name="connsiteY0" fmla="*/ 0 h 5384657"/>
              <a:gd name="connsiteX1" fmla="*/ 4412842 w 4412842"/>
              <a:gd name="connsiteY1" fmla="*/ 1850003 h 5384657"/>
              <a:gd name="connsiteX2" fmla="*/ 4412117 w 4412842"/>
              <a:gd name="connsiteY2" fmla="*/ 1850058 h 5384657"/>
              <a:gd name="connsiteX3" fmla="*/ 1845184 w 4412842"/>
              <a:gd name="connsiteY3" fmla="*/ 4694574 h 5384657"/>
              <a:gd name="connsiteX4" fmla="*/ 1903274 w 4412842"/>
              <a:gd name="connsiteY4" fmla="*/ 5270819 h 5384657"/>
              <a:gd name="connsiteX5" fmla="*/ 1932545 w 4412842"/>
              <a:gd name="connsiteY5" fmla="*/ 5384657 h 5384657"/>
              <a:gd name="connsiteX6" fmla="*/ 50857 w 4412842"/>
              <a:gd name="connsiteY6" fmla="*/ 5384657 h 5384657"/>
              <a:gd name="connsiteX7" fmla="*/ 24289 w 4412842"/>
              <a:gd name="connsiteY7" fmla="*/ 5175578 h 5384657"/>
              <a:gd name="connsiteX8" fmla="*/ 0 w 4412842"/>
              <a:gd name="connsiteY8" fmla="*/ 4694574 h 5384657"/>
              <a:gd name="connsiteX9" fmla="*/ 4223458 w 4412842"/>
              <a:gd name="connsiteY9" fmla="*/ 14401 h 5384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12842" h="5384657">
                <a:moveTo>
                  <a:pt x="4412842" y="0"/>
                </a:moveTo>
                <a:lnTo>
                  <a:pt x="4412842" y="1850003"/>
                </a:lnTo>
                <a:lnTo>
                  <a:pt x="4412117" y="1850058"/>
                </a:lnTo>
                <a:cubicBezTo>
                  <a:pt x="2970309" y="1996482"/>
                  <a:pt x="1845184" y="3214134"/>
                  <a:pt x="1845184" y="4694574"/>
                </a:cubicBezTo>
                <a:cubicBezTo>
                  <a:pt x="1845184" y="4891966"/>
                  <a:pt x="1865186" y="5084687"/>
                  <a:pt x="1903274" y="5270819"/>
                </a:cubicBezTo>
                <a:lnTo>
                  <a:pt x="1932545" y="5384657"/>
                </a:lnTo>
                <a:lnTo>
                  <a:pt x="50857" y="5384657"/>
                </a:lnTo>
                <a:lnTo>
                  <a:pt x="24289" y="5175578"/>
                </a:lnTo>
                <a:cubicBezTo>
                  <a:pt x="8228" y="5017428"/>
                  <a:pt x="0" y="4856962"/>
                  <a:pt x="0" y="4694574"/>
                </a:cubicBezTo>
                <a:cubicBezTo>
                  <a:pt x="0" y="2258759"/>
                  <a:pt x="1851204" y="255316"/>
                  <a:pt x="4223458" y="14401"/>
                </a:cubicBezTo>
                <a:close/>
              </a:path>
            </a:pathLst>
          </a:custGeom>
          <a:gradFill>
            <a:gsLst>
              <a:gs pos="0">
                <a:schemeClr val="accent1">
                  <a:alpha val="50000"/>
                </a:schemeClr>
              </a:gs>
              <a:gs pos="100000">
                <a:schemeClr val="bg2">
                  <a:alpha val="75000"/>
                </a:schemeClr>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9" name="任意多边形: 形状 8"/>
          <p:cNvSpPr/>
          <p:nvPr userDrawn="1">
            <p:custDataLst>
              <p:tags r:id="rId4"/>
            </p:custDataLst>
          </p:nvPr>
        </p:nvSpPr>
        <p:spPr>
          <a:xfrm>
            <a:off x="0" y="0"/>
            <a:ext cx="1260916" cy="1258221"/>
          </a:xfrm>
          <a:custGeom>
            <a:avLst/>
            <a:gdLst>
              <a:gd name="connsiteX0" fmla="*/ 916162 w 1457748"/>
              <a:gd name="connsiteY0" fmla="*/ 0 h 1454632"/>
              <a:gd name="connsiteX1" fmla="*/ 1457748 w 1457748"/>
              <a:gd name="connsiteY1" fmla="*/ 0 h 1454632"/>
              <a:gd name="connsiteX2" fmla="*/ 1450387 w 1457748"/>
              <a:gd name="connsiteY2" fmla="*/ 145781 h 1454632"/>
              <a:gd name="connsiteX3" fmla="*/ 0 w 1457748"/>
              <a:gd name="connsiteY3" fmla="*/ 1454632 h 1454632"/>
              <a:gd name="connsiteX4" fmla="*/ 0 w 1457748"/>
              <a:gd name="connsiteY4" fmla="*/ 913046 h 1454632"/>
              <a:gd name="connsiteX5" fmla="*/ 911597 w 1457748"/>
              <a:gd name="connsiteY5" fmla="*/ 90407 h 145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7748" h="1454632">
                <a:moveTo>
                  <a:pt x="916162" y="0"/>
                </a:moveTo>
                <a:lnTo>
                  <a:pt x="1457748" y="0"/>
                </a:lnTo>
                <a:lnTo>
                  <a:pt x="1450387" y="145781"/>
                </a:lnTo>
                <a:cubicBezTo>
                  <a:pt x="1375727" y="880944"/>
                  <a:pt x="754860" y="1454632"/>
                  <a:pt x="0" y="1454632"/>
                </a:cubicBezTo>
                <a:lnTo>
                  <a:pt x="0" y="913046"/>
                </a:lnTo>
                <a:cubicBezTo>
                  <a:pt x="474444" y="913046"/>
                  <a:pt x="864672" y="552471"/>
                  <a:pt x="911597" y="90407"/>
                </a:cubicBezTo>
                <a:close/>
              </a:path>
            </a:pathLst>
          </a:custGeom>
          <a:gradFill>
            <a:gsLst>
              <a:gs pos="0">
                <a:schemeClr val="accent1">
                  <a:lumMod val="40000"/>
                  <a:lumOff val="60000"/>
                  <a:alpha val="0"/>
                </a:schemeClr>
              </a:gs>
              <a:gs pos="100000">
                <a:schemeClr val="accent1">
                  <a:alpha val="53000"/>
                </a:schemeClr>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pic>
        <p:nvPicPr>
          <p:cNvPr id="11" name="图片 10"/>
          <p:cNvPicPr>
            <a:picLocks noChangeAspect="1"/>
          </p:cNvPicPr>
          <p:nvPr userDrawn="1">
            <p:custDataLst>
              <p:tags r:id="rId5"/>
            </p:custDataLst>
          </p:nvPr>
        </p:nvPicPr>
        <p:blipFill rotWithShape="1">
          <a:blip r:embed="rId6"/>
          <a:srcRect l="23702" t="9514" r="16456" b="12361"/>
          <a:stretch>
            <a:fillRect/>
          </a:stretch>
        </p:blipFill>
        <p:spPr>
          <a:xfrm>
            <a:off x="6562500" y="1258221"/>
            <a:ext cx="4854023" cy="3962562"/>
          </a:xfrm>
          <a:prstGeom prst="rect">
            <a:avLst/>
          </a:prstGeom>
        </p:spPr>
      </p:pic>
      <p:sp>
        <p:nvSpPr>
          <p:cNvPr id="2" name="标题 1"/>
          <p:cNvSpPr>
            <a:spLocks noGrp="1"/>
          </p:cNvSpPr>
          <p:nvPr>
            <p:ph type="ctrTitle"/>
            <p:custDataLst>
              <p:tags r:id="rId7"/>
            </p:custDataLst>
          </p:nvPr>
        </p:nvSpPr>
        <p:spPr>
          <a:xfrm>
            <a:off x="1235074" y="1215661"/>
            <a:ext cx="5232511" cy="2389310"/>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8"/>
            </p:custDataLst>
          </p:nvPr>
        </p:nvSpPr>
        <p:spPr>
          <a:xfrm>
            <a:off x="1235075" y="3731331"/>
            <a:ext cx="5257799" cy="972000"/>
          </a:xfrm>
        </p:spPr>
        <p:txBody>
          <a:bodyPr wrap="square">
            <a:normAutofit/>
          </a:bodyPr>
          <a:lstStyle>
            <a:lvl1pPr marL="0" indent="0" algn="l">
              <a:lnSpc>
                <a:spcPct val="100000"/>
              </a:lnSpc>
              <a:buNone/>
              <a:defRPr sz="3200" b="1" cap="all" baseline="0">
                <a:gradFill>
                  <a:gsLst>
                    <a:gs pos="0">
                      <a:schemeClr val="accent1"/>
                    </a:gs>
                    <a:gs pos="60000">
                      <a:schemeClr val="accent1">
                        <a:lumMod val="75000"/>
                      </a:schemeClr>
                    </a:gs>
                  </a:gsLst>
                  <a:lin ang="2700000" scaled="1"/>
                </a:gra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4" name="日期占位符 3"/>
          <p:cNvSpPr>
            <a:spLocks noGrp="1"/>
          </p:cNvSpPr>
          <p:nvPr>
            <p:ph type="dt" sz="half" idx="10"/>
            <p:custDataLst>
              <p:tags r:id="rId9"/>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0"/>
            </p:custDataLst>
          </p:nvPr>
        </p:nvSpPr>
        <p:spPr/>
        <p:txBody>
          <a:bodyPr/>
          <a:lstStyle/>
          <a:p>
            <a:endParaRPr lang="zh-CN" altLang="en-US"/>
          </a:p>
        </p:txBody>
      </p:sp>
      <p:sp>
        <p:nvSpPr>
          <p:cNvPr id="6" name="灯片编号占位符 5"/>
          <p:cNvSpPr>
            <a:spLocks noGrp="1"/>
          </p:cNvSpPr>
          <p:nvPr>
            <p:ph type="sldNum" sz="quarter" idx="12"/>
            <p:custDataLst>
              <p:tags r:id="rId11"/>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1" Type="http://schemas.openxmlformats.org/officeDocument/2006/relationships/theme" Target="../theme/theme2.xml"/><Relationship Id="rId20" Type="http://schemas.openxmlformats.org/officeDocument/2006/relationships/tags" Target="../tags/tag148.xml"/><Relationship Id="rId2" Type="http://schemas.openxmlformats.org/officeDocument/2006/relationships/slideLayout" Target="../slideLayouts/slideLayout13.xml"/><Relationship Id="rId19" Type="http://schemas.openxmlformats.org/officeDocument/2006/relationships/tags" Target="../tags/tag147.xml"/><Relationship Id="rId18" Type="http://schemas.openxmlformats.org/officeDocument/2006/relationships/tags" Target="../tags/tag146.xml"/><Relationship Id="rId17" Type="http://schemas.openxmlformats.org/officeDocument/2006/relationships/tags" Target="../tags/tag145.xml"/><Relationship Id="rId16" Type="http://schemas.openxmlformats.org/officeDocument/2006/relationships/tags" Target="../tags/tag144.xml"/><Relationship Id="rId15" Type="http://schemas.openxmlformats.org/officeDocument/2006/relationships/tags" Target="../tags/tag143.xml"/><Relationship Id="rId14" Type="http://schemas.openxmlformats.org/officeDocument/2006/relationships/tags" Target="../tags/tag142.xml"/><Relationship Id="rId13" Type="http://schemas.openxmlformats.org/officeDocument/2006/relationships/tags" Target="../tags/tag141.xml"/><Relationship Id="rId12" Type="http://schemas.openxmlformats.org/officeDocument/2006/relationships/tags" Target="../tags/tag140.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矩形 7"/>
          <p:cNvSpPr/>
          <p:nvPr userDrawn="1">
            <p:custDataLst>
              <p:tags r:id="rId12"/>
            </p:custDataLst>
          </p:nvPr>
        </p:nvSpPr>
        <p:spPr>
          <a:xfrm>
            <a:off x="0" y="0"/>
            <a:ext cx="12192001" cy="6858000"/>
          </a:xfrm>
          <a:prstGeom prst="rect">
            <a:avLst/>
          </a:prstGeom>
          <a:gradFill flip="none" rotWithShape="1">
            <a:gsLst>
              <a:gs pos="0">
                <a:schemeClr val="bg1">
                  <a:alpha val="0"/>
                </a:schemeClr>
              </a:gs>
              <a:gs pos="99000">
                <a:schemeClr val="accent1">
                  <a:alpha val="34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9" name="任意多边形: 形状 8"/>
          <p:cNvSpPr/>
          <p:nvPr userDrawn="1">
            <p:custDataLst>
              <p:tags r:id="rId13"/>
            </p:custDataLst>
          </p:nvPr>
        </p:nvSpPr>
        <p:spPr>
          <a:xfrm flipH="1">
            <a:off x="10931084" y="0"/>
            <a:ext cx="1260916" cy="1258221"/>
          </a:xfrm>
          <a:custGeom>
            <a:avLst/>
            <a:gdLst>
              <a:gd name="connsiteX0" fmla="*/ 916162 w 1457748"/>
              <a:gd name="connsiteY0" fmla="*/ 0 h 1454632"/>
              <a:gd name="connsiteX1" fmla="*/ 1457748 w 1457748"/>
              <a:gd name="connsiteY1" fmla="*/ 0 h 1454632"/>
              <a:gd name="connsiteX2" fmla="*/ 1450387 w 1457748"/>
              <a:gd name="connsiteY2" fmla="*/ 145781 h 1454632"/>
              <a:gd name="connsiteX3" fmla="*/ 0 w 1457748"/>
              <a:gd name="connsiteY3" fmla="*/ 1454632 h 1454632"/>
              <a:gd name="connsiteX4" fmla="*/ 0 w 1457748"/>
              <a:gd name="connsiteY4" fmla="*/ 913046 h 1454632"/>
              <a:gd name="connsiteX5" fmla="*/ 911597 w 1457748"/>
              <a:gd name="connsiteY5" fmla="*/ 90407 h 145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7748" h="1454632">
                <a:moveTo>
                  <a:pt x="916162" y="0"/>
                </a:moveTo>
                <a:lnTo>
                  <a:pt x="1457748" y="0"/>
                </a:lnTo>
                <a:lnTo>
                  <a:pt x="1450387" y="145781"/>
                </a:lnTo>
                <a:cubicBezTo>
                  <a:pt x="1375727" y="880944"/>
                  <a:pt x="754860" y="1454632"/>
                  <a:pt x="0" y="1454632"/>
                </a:cubicBezTo>
                <a:lnTo>
                  <a:pt x="0" y="913046"/>
                </a:lnTo>
                <a:cubicBezTo>
                  <a:pt x="474444" y="913046"/>
                  <a:pt x="864672" y="552471"/>
                  <a:pt x="911597" y="90407"/>
                </a:cubicBezTo>
                <a:close/>
              </a:path>
            </a:pathLst>
          </a:custGeom>
          <a:gradFill>
            <a:gsLst>
              <a:gs pos="0">
                <a:schemeClr val="accent1">
                  <a:lumMod val="40000"/>
                  <a:lumOff val="60000"/>
                  <a:alpha val="0"/>
                </a:schemeClr>
              </a:gs>
              <a:gs pos="100000">
                <a:schemeClr val="accent1">
                  <a:alpha val="34000"/>
                </a:schemeClr>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tx1"/>
              </a:solidFill>
              <a:sym typeface="+mn-ea"/>
            </a:endParaRPr>
          </a:p>
        </p:txBody>
      </p:sp>
      <p:sp>
        <p:nvSpPr>
          <p:cNvPr id="10" name="任意多边形: 形状 9"/>
          <p:cNvSpPr/>
          <p:nvPr userDrawn="1">
            <p:custDataLst>
              <p:tags r:id="rId14"/>
            </p:custDataLst>
          </p:nvPr>
        </p:nvSpPr>
        <p:spPr>
          <a:xfrm rot="10800000" flipV="1">
            <a:off x="11016712" y="892385"/>
            <a:ext cx="337088" cy="89616"/>
          </a:xfrm>
          <a:custGeom>
            <a:avLst/>
            <a:gdLst>
              <a:gd name="connsiteX0" fmla="*/ 437468 w 504535"/>
              <a:gd name="connsiteY0" fmla="*/ 0 h 134134"/>
              <a:gd name="connsiteX1" fmla="*/ 504535 w 504535"/>
              <a:gd name="connsiteY1" fmla="*/ 67067 h 134134"/>
              <a:gd name="connsiteX2" fmla="*/ 437468 w 504535"/>
              <a:gd name="connsiteY2" fmla="*/ 134134 h 134134"/>
              <a:gd name="connsiteX3" fmla="*/ 370401 w 504535"/>
              <a:gd name="connsiteY3" fmla="*/ 67067 h 134134"/>
              <a:gd name="connsiteX4" fmla="*/ 437468 w 504535"/>
              <a:gd name="connsiteY4" fmla="*/ 0 h 134134"/>
              <a:gd name="connsiteX5" fmla="*/ 252267 w 504535"/>
              <a:gd name="connsiteY5" fmla="*/ 0 h 134134"/>
              <a:gd name="connsiteX6" fmla="*/ 319334 w 504535"/>
              <a:gd name="connsiteY6" fmla="*/ 67067 h 134134"/>
              <a:gd name="connsiteX7" fmla="*/ 252267 w 504535"/>
              <a:gd name="connsiteY7" fmla="*/ 134134 h 134134"/>
              <a:gd name="connsiteX8" fmla="*/ 185200 w 504535"/>
              <a:gd name="connsiteY8" fmla="*/ 67067 h 134134"/>
              <a:gd name="connsiteX9" fmla="*/ 252267 w 504535"/>
              <a:gd name="connsiteY9" fmla="*/ 0 h 134134"/>
              <a:gd name="connsiteX10" fmla="*/ 67067 w 504535"/>
              <a:gd name="connsiteY10" fmla="*/ 0 h 134134"/>
              <a:gd name="connsiteX11" fmla="*/ 134134 w 504535"/>
              <a:gd name="connsiteY11" fmla="*/ 67067 h 134134"/>
              <a:gd name="connsiteX12" fmla="*/ 67067 w 504535"/>
              <a:gd name="connsiteY12" fmla="*/ 134134 h 134134"/>
              <a:gd name="connsiteX13" fmla="*/ 0 w 504535"/>
              <a:gd name="connsiteY13" fmla="*/ 67067 h 134134"/>
              <a:gd name="connsiteX14" fmla="*/ 67067 w 504535"/>
              <a:gd name="connsiteY14" fmla="*/ 0 h 134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4535" h="134134">
                <a:moveTo>
                  <a:pt x="437468" y="0"/>
                </a:moveTo>
                <a:cubicBezTo>
                  <a:pt x="474508" y="0"/>
                  <a:pt x="504535" y="30027"/>
                  <a:pt x="504535" y="67067"/>
                </a:cubicBezTo>
                <a:cubicBezTo>
                  <a:pt x="504535" y="104107"/>
                  <a:pt x="474508" y="134134"/>
                  <a:pt x="437468" y="134134"/>
                </a:cubicBezTo>
                <a:cubicBezTo>
                  <a:pt x="400428" y="134134"/>
                  <a:pt x="370401" y="104107"/>
                  <a:pt x="370401" y="67067"/>
                </a:cubicBezTo>
                <a:cubicBezTo>
                  <a:pt x="370401" y="30027"/>
                  <a:pt x="400428" y="0"/>
                  <a:pt x="437468" y="0"/>
                </a:cubicBezTo>
                <a:close/>
                <a:moveTo>
                  <a:pt x="252267" y="0"/>
                </a:moveTo>
                <a:cubicBezTo>
                  <a:pt x="289307" y="0"/>
                  <a:pt x="319334" y="30027"/>
                  <a:pt x="319334" y="67067"/>
                </a:cubicBezTo>
                <a:cubicBezTo>
                  <a:pt x="319334" y="104107"/>
                  <a:pt x="289307" y="134134"/>
                  <a:pt x="252267" y="134134"/>
                </a:cubicBezTo>
                <a:cubicBezTo>
                  <a:pt x="215227" y="134134"/>
                  <a:pt x="185200" y="104107"/>
                  <a:pt x="185200" y="67067"/>
                </a:cubicBezTo>
                <a:cubicBezTo>
                  <a:pt x="185200" y="30027"/>
                  <a:pt x="215227" y="0"/>
                  <a:pt x="252267" y="0"/>
                </a:cubicBezTo>
                <a:close/>
                <a:moveTo>
                  <a:pt x="67067" y="0"/>
                </a:moveTo>
                <a:cubicBezTo>
                  <a:pt x="104107" y="0"/>
                  <a:pt x="134134" y="30027"/>
                  <a:pt x="134134" y="67067"/>
                </a:cubicBezTo>
                <a:cubicBezTo>
                  <a:pt x="134134" y="104107"/>
                  <a:pt x="104107" y="134134"/>
                  <a:pt x="67067" y="134134"/>
                </a:cubicBezTo>
                <a:cubicBezTo>
                  <a:pt x="30027" y="134134"/>
                  <a:pt x="0" y="104107"/>
                  <a:pt x="0" y="67067"/>
                </a:cubicBezTo>
                <a:cubicBezTo>
                  <a:pt x="0" y="30027"/>
                  <a:pt x="30027" y="0"/>
                  <a:pt x="67067"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2"/>
              </a:solidFill>
            </a:endParaRPr>
          </a:p>
        </p:txBody>
      </p:sp>
      <p:sp>
        <p:nvSpPr>
          <p:cNvPr id="2" name="标题占位符 1"/>
          <p:cNvSpPr>
            <a:spLocks noGrp="1"/>
          </p:cNvSpPr>
          <p:nvPr>
            <p:ph type="title"/>
            <p:custDataLst>
              <p:tags r:id="rId15"/>
            </p:custDataLst>
          </p:nvPr>
        </p:nvSpPr>
        <p:spPr>
          <a:xfrm>
            <a:off x="695960" y="360000"/>
            <a:ext cx="10800000" cy="720000"/>
          </a:xfrm>
          <a:prstGeom prst="rect">
            <a:avLst/>
          </a:prstGeom>
        </p:spPr>
        <p:txBody>
          <a:bodyPr vert="horz" wrap="square" lIns="0" tIns="0" rIns="0" bIns="0" rtlCol="0" anchor="b"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6"/>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7"/>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1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9"/>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1" name="KSO_TEMPLATE" hidden="1"/>
          <p:cNvSpPr/>
          <p:nvPr userDrawn="1">
            <p:custDataLst>
              <p:tags r:id="rId20"/>
            </p:custDataLst>
          </p:nvPr>
        </p:nvSpPr>
        <p:spPr>
          <a:xfrm>
            <a:off x="0" y="0"/>
            <a:ext cx="0" cy="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50.xml"/><Relationship Id="rId1" Type="http://schemas.openxmlformats.org/officeDocument/2006/relationships/tags" Target="../tags/tag149.xml"/></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18.xml"/><Relationship Id="rId6" Type="http://schemas.openxmlformats.org/officeDocument/2006/relationships/tags" Target="../tags/tag234.xml"/><Relationship Id="rId5" Type="http://schemas.openxmlformats.org/officeDocument/2006/relationships/image" Target="../media/image19.jpeg"/><Relationship Id="rId4" Type="http://schemas.openxmlformats.org/officeDocument/2006/relationships/tags" Target="../tags/tag233.xml"/><Relationship Id="rId3" Type="http://schemas.openxmlformats.org/officeDocument/2006/relationships/tags" Target="../tags/tag232.xml"/><Relationship Id="rId2" Type="http://schemas.openxmlformats.org/officeDocument/2006/relationships/tags" Target="../tags/tag231.xml"/><Relationship Id="rId1" Type="http://schemas.openxmlformats.org/officeDocument/2006/relationships/tags" Target="../tags/tag230.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8.xml"/><Relationship Id="rId3" Type="http://schemas.openxmlformats.org/officeDocument/2006/relationships/tags" Target="../tags/tag236.xml"/><Relationship Id="rId2" Type="http://schemas.openxmlformats.org/officeDocument/2006/relationships/image" Target="../media/image20.png"/><Relationship Id="rId1" Type="http://schemas.openxmlformats.org/officeDocument/2006/relationships/tags" Target="../tags/tag235.xml"/></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18.xml"/><Relationship Id="rId5" Type="http://schemas.openxmlformats.org/officeDocument/2006/relationships/tags" Target="../tags/tag240.xml"/><Relationship Id="rId4" Type="http://schemas.openxmlformats.org/officeDocument/2006/relationships/tags" Target="../tags/tag239.xml"/><Relationship Id="rId3" Type="http://schemas.openxmlformats.org/officeDocument/2006/relationships/tags" Target="../tags/tag238.xml"/><Relationship Id="rId2" Type="http://schemas.openxmlformats.org/officeDocument/2006/relationships/tags" Target="../tags/tag237.xml"/><Relationship Id="rId1" Type="http://schemas.openxmlformats.org/officeDocument/2006/relationships/image" Target="../media/image2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9" Type="http://schemas.openxmlformats.org/officeDocument/2006/relationships/tags" Target="../tags/tag249.xml"/><Relationship Id="rId8" Type="http://schemas.openxmlformats.org/officeDocument/2006/relationships/tags" Target="../tags/tag248.xml"/><Relationship Id="rId7" Type="http://schemas.openxmlformats.org/officeDocument/2006/relationships/tags" Target="../tags/tag247.xml"/><Relationship Id="rId6" Type="http://schemas.openxmlformats.org/officeDocument/2006/relationships/tags" Target="../tags/tag246.xml"/><Relationship Id="rId5" Type="http://schemas.openxmlformats.org/officeDocument/2006/relationships/tags" Target="../tags/tag245.xml"/><Relationship Id="rId4" Type="http://schemas.openxmlformats.org/officeDocument/2006/relationships/tags" Target="../tags/tag244.xml"/><Relationship Id="rId3" Type="http://schemas.openxmlformats.org/officeDocument/2006/relationships/tags" Target="../tags/tag243.xml"/><Relationship Id="rId22" Type="http://schemas.openxmlformats.org/officeDocument/2006/relationships/notesSlide" Target="../notesSlides/notesSlide5.xml"/><Relationship Id="rId21" Type="http://schemas.openxmlformats.org/officeDocument/2006/relationships/slideLayout" Target="../slideLayouts/slideLayout18.xml"/><Relationship Id="rId20" Type="http://schemas.openxmlformats.org/officeDocument/2006/relationships/tags" Target="../tags/tag260.xml"/><Relationship Id="rId2" Type="http://schemas.openxmlformats.org/officeDocument/2006/relationships/tags" Target="../tags/tag242.xml"/><Relationship Id="rId19" Type="http://schemas.openxmlformats.org/officeDocument/2006/relationships/tags" Target="../tags/tag259.xml"/><Relationship Id="rId18" Type="http://schemas.openxmlformats.org/officeDocument/2006/relationships/tags" Target="../tags/tag258.xml"/><Relationship Id="rId17" Type="http://schemas.openxmlformats.org/officeDocument/2006/relationships/tags" Target="../tags/tag257.xml"/><Relationship Id="rId16" Type="http://schemas.openxmlformats.org/officeDocument/2006/relationships/tags" Target="../tags/tag256.xml"/><Relationship Id="rId15" Type="http://schemas.openxmlformats.org/officeDocument/2006/relationships/tags" Target="../tags/tag255.xml"/><Relationship Id="rId14" Type="http://schemas.openxmlformats.org/officeDocument/2006/relationships/tags" Target="../tags/tag254.xml"/><Relationship Id="rId13" Type="http://schemas.openxmlformats.org/officeDocument/2006/relationships/tags" Target="../tags/tag253.xml"/><Relationship Id="rId12" Type="http://schemas.openxmlformats.org/officeDocument/2006/relationships/tags" Target="../tags/tag252.xml"/><Relationship Id="rId11" Type="http://schemas.openxmlformats.org/officeDocument/2006/relationships/tags" Target="../tags/tag251.xml"/><Relationship Id="rId10" Type="http://schemas.openxmlformats.org/officeDocument/2006/relationships/tags" Target="../tags/tag250.xml"/><Relationship Id="rId1" Type="http://schemas.openxmlformats.org/officeDocument/2006/relationships/tags" Target="../tags/tag241.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261.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264.xml"/><Relationship Id="rId2" Type="http://schemas.openxmlformats.org/officeDocument/2006/relationships/tags" Target="../tags/tag263.xml"/><Relationship Id="rId1" Type="http://schemas.openxmlformats.org/officeDocument/2006/relationships/tags" Target="../tags/tag262.xml"/></Relationships>
</file>

<file path=ppt/slides/_rels/slide2.xml.rels><?xml version="1.0" encoding="UTF-8" standalone="yes"?>
<Relationships xmlns="http://schemas.openxmlformats.org/package/2006/relationships"><Relationship Id="rId9" Type="http://schemas.openxmlformats.org/officeDocument/2006/relationships/tags" Target="../tags/tag159.xml"/><Relationship Id="rId8" Type="http://schemas.openxmlformats.org/officeDocument/2006/relationships/tags" Target="../tags/tag158.xml"/><Relationship Id="rId7" Type="http://schemas.openxmlformats.org/officeDocument/2006/relationships/tags" Target="../tags/tag157.xml"/><Relationship Id="rId6" Type="http://schemas.openxmlformats.org/officeDocument/2006/relationships/tags" Target="../tags/tag156.xml"/><Relationship Id="rId5" Type="http://schemas.openxmlformats.org/officeDocument/2006/relationships/tags" Target="../tags/tag155.xml"/><Relationship Id="rId4" Type="http://schemas.openxmlformats.org/officeDocument/2006/relationships/tags" Target="../tags/tag154.xml"/><Relationship Id="rId3" Type="http://schemas.openxmlformats.org/officeDocument/2006/relationships/tags" Target="../tags/tag153.xml"/><Relationship Id="rId2" Type="http://schemas.openxmlformats.org/officeDocument/2006/relationships/tags" Target="../tags/tag152.xml"/><Relationship Id="rId10" Type="http://schemas.openxmlformats.org/officeDocument/2006/relationships/slideLayout" Target="../slideLayouts/slideLayout14.xml"/><Relationship Id="rId1" Type="http://schemas.openxmlformats.org/officeDocument/2006/relationships/tags" Target="../tags/tag151.xml"/></Relationships>
</file>

<file path=ppt/slides/_rels/slide20.xml.rels><?xml version="1.0" encoding="UTF-8" standalone="yes"?>
<Relationships xmlns="http://schemas.openxmlformats.org/package/2006/relationships"><Relationship Id="rId9" Type="http://schemas.openxmlformats.org/officeDocument/2006/relationships/tags" Target="../tags/tag273.xml"/><Relationship Id="rId8" Type="http://schemas.openxmlformats.org/officeDocument/2006/relationships/tags" Target="../tags/tag272.xml"/><Relationship Id="rId7" Type="http://schemas.openxmlformats.org/officeDocument/2006/relationships/tags" Target="../tags/tag271.xml"/><Relationship Id="rId6" Type="http://schemas.openxmlformats.org/officeDocument/2006/relationships/tags" Target="../tags/tag270.xml"/><Relationship Id="rId5" Type="http://schemas.openxmlformats.org/officeDocument/2006/relationships/tags" Target="../tags/tag269.xml"/><Relationship Id="rId4" Type="http://schemas.openxmlformats.org/officeDocument/2006/relationships/tags" Target="../tags/tag268.xml"/><Relationship Id="rId3" Type="http://schemas.openxmlformats.org/officeDocument/2006/relationships/tags" Target="../tags/tag267.xml"/><Relationship Id="rId22" Type="http://schemas.openxmlformats.org/officeDocument/2006/relationships/notesSlide" Target="../notesSlides/notesSlide6.xml"/><Relationship Id="rId21" Type="http://schemas.openxmlformats.org/officeDocument/2006/relationships/slideLayout" Target="../slideLayouts/slideLayout19.xml"/><Relationship Id="rId20" Type="http://schemas.openxmlformats.org/officeDocument/2006/relationships/tags" Target="../tags/tag280.xml"/><Relationship Id="rId2" Type="http://schemas.openxmlformats.org/officeDocument/2006/relationships/tags" Target="../tags/tag266.xml"/><Relationship Id="rId19" Type="http://schemas.openxmlformats.org/officeDocument/2006/relationships/image" Target="../media/image25.svg"/><Relationship Id="rId18" Type="http://schemas.openxmlformats.org/officeDocument/2006/relationships/image" Target="../media/image24.png"/><Relationship Id="rId17" Type="http://schemas.openxmlformats.org/officeDocument/2006/relationships/tags" Target="../tags/tag279.xml"/><Relationship Id="rId16" Type="http://schemas.openxmlformats.org/officeDocument/2006/relationships/image" Target="../media/image23.svg"/><Relationship Id="rId15" Type="http://schemas.openxmlformats.org/officeDocument/2006/relationships/image" Target="../media/image22.png"/><Relationship Id="rId14" Type="http://schemas.openxmlformats.org/officeDocument/2006/relationships/tags" Target="../tags/tag278.xml"/><Relationship Id="rId13" Type="http://schemas.openxmlformats.org/officeDocument/2006/relationships/tags" Target="../tags/tag277.xml"/><Relationship Id="rId12" Type="http://schemas.openxmlformats.org/officeDocument/2006/relationships/tags" Target="../tags/tag276.xml"/><Relationship Id="rId11" Type="http://schemas.openxmlformats.org/officeDocument/2006/relationships/tags" Target="../tags/tag275.xml"/><Relationship Id="rId10" Type="http://schemas.openxmlformats.org/officeDocument/2006/relationships/tags" Target="../tags/tag274.xml"/><Relationship Id="rId1" Type="http://schemas.openxmlformats.org/officeDocument/2006/relationships/tags" Target="../tags/tag26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tags" Target="../tags/tag288.xml"/><Relationship Id="rId7" Type="http://schemas.openxmlformats.org/officeDocument/2006/relationships/tags" Target="../tags/tag287.xml"/><Relationship Id="rId6" Type="http://schemas.openxmlformats.org/officeDocument/2006/relationships/tags" Target="../tags/tag286.xml"/><Relationship Id="rId5" Type="http://schemas.openxmlformats.org/officeDocument/2006/relationships/tags" Target="../tags/tag285.xml"/><Relationship Id="rId4" Type="http://schemas.openxmlformats.org/officeDocument/2006/relationships/tags" Target="../tags/tag284.xml"/><Relationship Id="rId3" Type="http://schemas.openxmlformats.org/officeDocument/2006/relationships/tags" Target="../tags/tag283.xml"/><Relationship Id="rId2" Type="http://schemas.openxmlformats.org/officeDocument/2006/relationships/tags" Target="../tags/tag282.xml"/><Relationship Id="rId10" Type="http://schemas.openxmlformats.org/officeDocument/2006/relationships/notesSlide" Target="../notesSlides/notesSlide7.xml"/><Relationship Id="rId1" Type="http://schemas.openxmlformats.org/officeDocument/2006/relationships/tags" Target="../tags/tag281.xml"/></Relationships>
</file>

<file path=ppt/slides/_rels/slide24.xml.rels><?xml version="1.0" encoding="UTF-8" standalone="yes"?>
<Relationships xmlns="http://schemas.openxmlformats.org/package/2006/relationships"><Relationship Id="rId9" Type="http://schemas.openxmlformats.org/officeDocument/2006/relationships/tags" Target="../tags/tag297.xml"/><Relationship Id="rId8" Type="http://schemas.openxmlformats.org/officeDocument/2006/relationships/tags" Target="../tags/tag296.xml"/><Relationship Id="rId7" Type="http://schemas.openxmlformats.org/officeDocument/2006/relationships/tags" Target="../tags/tag295.xml"/><Relationship Id="rId6" Type="http://schemas.openxmlformats.org/officeDocument/2006/relationships/tags" Target="../tags/tag294.xml"/><Relationship Id="rId5" Type="http://schemas.openxmlformats.org/officeDocument/2006/relationships/tags" Target="../tags/tag293.xml"/><Relationship Id="rId4" Type="http://schemas.openxmlformats.org/officeDocument/2006/relationships/tags" Target="../tags/tag292.xml"/><Relationship Id="rId3" Type="http://schemas.openxmlformats.org/officeDocument/2006/relationships/tags" Target="../tags/tag291.xml"/><Relationship Id="rId22" Type="http://schemas.openxmlformats.org/officeDocument/2006/relationships/notesSlide" Target="../notesSlides/notesSlide8.xml"/><Relationship Id="rId21" Type="http://schemas.openxmlformats.org/officeDocument/2006/relationships/slideLayout" Target="../slideLayouts/slideLayout18.xml"/><Relationship Id="rId20" Type="http://schemas.openxmlformats.org/officeDocument/2006/relationships/tags" Target="../tags/tag308.xml"/><Relationship Id="rId2" Type="http://schemas.openxmlformats.org/officeDocument/2006/relationships/tags" Target="../tags/tag290.xml"/><Relationship Id="rId19" Type="http://schemas.openxmlformats.org/officeDocument/2006/relationships/tags" Target="../tags/tag307.xml"/><Relationship Id="rId18" Type="http://schemas.openxmlformats.org/officeDocument/2006/relationships/tags" Target="../tags/tag306.xml"/><Relationship Id="rId17" Type="http://schemas.openxmlformats.org/officeDocument/2006/relationships/tags" Target="../tags/tag305.xml"/><Relationship Id="rId16" Type="http://schemas.openxmlformats.org/officeDocument/2006/relationships/tags" Target="../tags/tag304.xml"/><Relationship Id="rId15" Type="http://schemas.openxmlformats.org/officeDocument/2006/relationships/tags" Target="../tags/tag303.xml"/><Relationship Id="rId14" Type="http://schemas.openxmlformats.org/officeDocument/2006/relationships/tags" Target="../tags/tag302.xml"/><Relationship Id="rId13" Type="http://schemas.openxmlformats.org/officeDocument/2006/relationships/tags" Target="../tags/tag301.xml"/><Relationship Id="rId12" Type="http://schemas.openxmlformats.org/officeDocument/2006/relationships/tags" Target="../tags/tag300.xml"/><Relationship Id="rId11" Type="http://schemas.openxmlformats.org/officeDocument/2006/relationships/tags" Target="../tags/tag299.xml"/><Relationship Id="rId10" Type="http://schemas.openxmlformats.org/officeDocument/2006/relationships/tags" Target="../tags/tag298.xml"/><Relationship Id="rId1" Type="http://schemas.openxmlformats.org/officeDocument/2006/relationships/tags" Target="../tags/tag289.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2.xml"/><Relationship Id="rId2" Type="http://schemas.openxmlformats.org/officeDocument/2006/relationships/tags" Target="../tags/tag310.xml"/><Relationship Id="rId1" Type="http://schemas.openxmlformats.org/officeDocument/2006/relationships/tags" Target="../tags/tag309.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313.xml"/><Relationship Id="rId2" Type="http://schemas.openxmlformats.org/officeDocument/2006/relationships/tags" Target="../tags/tag312.xml"/><Relationship Id="rId1" Type="http://schemas.openxmlformats.org/officeDocument/2006/relationships/tags" Target="../tags/tag311.xml"/></Relationships>
</file>

<file path=ppt/slides/_rels/slide27.xml.rels><?xml version="1.0" encoding="UTF-8" standalone="yes"?>
<Relationships xmlns="http://schemas.openxmlformats.org/package/2006/relationships"><Relationship Id="rId9" Type="http://schemas.openxmlformats.org/officeDocument/2006/relationships/tags" Target="../tags/tag322.xml"/><Relationship Id="rId8" Type="http://schemas.openxmlformats.org/officeDocument/2006/relationships/tags" Target="../tags/tag321.xml"/><Relationship Id="rId7" Type="http://schemas.openxmlformats.org/officeDocument/2006/relationships/tags" Target="../tags/tag320.xml"/><Relationship Id="rId6" Type="http://schemas.openxmlformats.org/officeDocument/2006/relationships/tags" Target="../tags/tag319.xml"/><Relationship Id="rId5" Type="http://schemas.openxmlformats.org/officeDocument/2006/relationships/tags" Target="../tags/tag318.xml"/><Relationship Id="rId4" Type="http://schemas.openxmlformats.org/officeDocument/2006/relationships/tags" Target="../tags/tag317.xml"/><Relationship Id="rId3" Type="http://schemas.openxmlformats.org/officeDocument/2006/relationships/tags" Target="../tags/tag316.xml"/><Relationship Id="rId2" Type="http://schemas.openxmlformats.org/officeDocument/2006/relationships/tags" Target="../tags/tag315.xml"/><Relationship Id="rId15" Type="http://schemas.openxmlformats.org/officeDocument/2006/relationships/slideLayout" Target="../slideLayouts/slideLayout19.xml"/><Relationship Id="rId14" Type="http://schemas.openxmlformats.org/officeDocument/2006/relationships/tags" Target="../tags/tag327.xml"/><Relationship Id="rId13" Type="http://schemas.openxmlformats.org/officeDocument/2006/relationships/tags" Target="../tags/tag326.xml"/><Relationship Id="rId12" Type="http://schemas.openxmlformats.org/officeDocument/2006/relationships/tags" Target="../tags/tag325.xml"/><Relationship Id="rId11" Type="http://schemas.openxmlformats.org/officeDocument/2006/relationships/tags" Target="../tags/tag324.xml"/><Relationship Id="rId10" Type="http://schemas.openxmlformats.org/officeDocument/2006/relationships/tags" Target="../tags/tag323.xml"/><Relationship Id="rId1" Type="http://schemas.openxmlformats.org/officeDocument/2006/relationships/tags" Target="../tags/tag314.xml"/></Relationships>
</file>

<file path=ppt/slides/_rels/slide28.xml.rels><?xml version="1.0" encoding="UTF-8" standalone="yes"?>
<Relationships xmlns="http://schemas.openxmlformats.org/package/2006/relationships"><Relationship Id="rId9" Type="http://schemas.openxmlformats.org/officeDocument/2006/relationships/tags" Target="../tags/tag336.xml"/><Relationship Id="rId8" Type="http://schemas.openxmlformats.org/officeDocument/2006/relationships/tags" Target="../tags/tag335.xml"/><Relationship Id="rId7" Type="http://schemas.openxmlformats.org/officeDocument/2006/relationships/tags" Target="../tags/tag334.xml"/><Relationship Id="rId6" Type="http://schemas.openxmlformats.org/officeDocument/2006/relationships/tags" Target="../tags/tag333.xml"/><Relationship Id="rId5" Type="http://schemas.openxmlformats.org/officeDocument/2006/relationships/tags" Target="../tags/tag332.xml"/><Relationship Id="rId4" Type="http://schemas.openxmlformats.org/officeDocument/2006/relationships/tags" Target="../tags/tag331.xml"/><Relationship Id="rId3" Type="http://schemas.openxmlformats.org/officeDocument/2006/relationships/tags" Target="../tags/tag330.xml"/><Relationship Id="rId2" Type="http://schemas.openxmlformats.org/officeDocument/2006/relationships/tags" Target="../tags/tag329.xml"/><Relationship Id="rId16" Type="http://schemas.openxmlformats.org/officeDocument/2006/relationships/notesSlide" Target="../notesSlides/notesSlide10.xml"/><Relationship Id="rId15" Type="http://schemas.openxmlformats.org/officeDocument/2006/relationships/slideLayout" Target="../slideLayouts/slideLayout18.xml"/><Relationship Id="rId14" Type="http://schemas.openxmlformats.org/officeDocument/2006/relationships/tags" Target="../tags/tag339.xml"/><Relationship Id="rId13" Type="http://schemas.openxmlformats.org/officeDocument/2006/relationships/image" Target="../media/image27.png"/><Relationship Id="rId12" Type="http://schemas.openxmlformats.org/officeDocument/2006/relationships/tags" Target="../tags/tag338.xml"/><Relationship Id="rId11" Type="http://schemas.openxmlformats.org/officeDocument/2006/relationships/image" Target="../media/image26.png"/><Relationship Id="rId10" Type="http://schemas.openxmlformats.org/officeDocument/2006/relationships/tags" Target="../tags/tag337.xml"/><Relationship Id="rId1" Type="http://schemas.openxmlformats.org/officeDocument/2006/relationships/tags" Target="../tags/tag328.xml"/></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342.xml"/><Relationship Id="rId3" Type="http://schemas.openxmlformats.org/officeDocument/2006/relationships/image" Target="../media/image28.png"/><Relationship Id="rId2" Type="http://schemas.openxmlformats.org/officeDocument/2006/relationships/tags" Target="../tags/tag341.xml"/><Relationship Id="rId1" Type="http://schemas.openxmlformats.org/officeDocument/2006/relationships/tags" Target="../tags/tag340.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tags" Target="../tags/tag160.xml"/></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345.xml"/><Relationship Id="rId3" Type="http://schemas.openxmlformats.org/officeDocument/2006/relationships/image" Target="../media/image29.png"/><Relationship Id="rId2" Type="http://schemas.openxmlformats.org/officeDocument/2006/relationships/tags" Target="../tags/tag344.xml"/><Relationship Id="rId1" Type="http://schemas.openxmlformats.org/officeDocument/2006/relationships/tags" Target="../tags/tag343.xml"/></Relationships>
</file>

<file path=ppt/slides/_rels/slide31.xml.rels><?xml version="1.0" encoding="UTF-8" standalone="yes"?>
<Relationships xmlns="http://schemas.openxmlformats.org/package/2006/relationships"><Relationship Id="rId9" Type="http://schemas.openxmlformats.org/officeDocument/2006/relationships/tags" Target="../tags/tag353.xml"/><Relationship Id="rId8" Type="http://schemas.openxmlformats.org/officeDocument/2006/relationships/image" Target="../media/image18.png"/><Relationship Id="rId7" Type="http://schemas.openxmlformats.org/officeDocument/2006/relationships/tags" Target="../tags/tag352.xml"/><Relationship Id="rId6" Type="http://schemas.openxmlformats.org/officeDocument/2006/relationships/tags" Target="../tags/tag351.xml"/><Relationship Id="rId5" Type="http://schemas.openxmlformats.org/officeDocument/2006/relationships/tags" Target="../tags/tag350.xml"/><Relationship Id="rId4" Type="http://schemas.openxmlformats.org/officeDocument/2006/relationships/tags" Target="../tags/tag349.xml"/><Relationship Id="rId35" Type="http://schemas.openxmlformats.org/officeDocument/2006/relationships/slideLayout" Target="../slideLayouts/slideLayout13.xml"/><Relationship Id="rId34" Type="http://schemas.openxmlformats.org/officeDocument/2006/relationships/tags" Target="../tags/tag378.xml"/><Relationship Id="rId33" Type="http://schemas.openxmlformats.org/officeDocument/2006/relationships/tags" Target="../tags/tag377.xml"/><Relationship Id="rId32" Type="http://schemas.openxmlformats.org/officeDocument/2006/relationships/tags" Target="../tags/tag376.xml"/><Relationship Id="rId31" Type="http://schemas.openxmlformats.org/officeDocument/2006/relationships/tags" Target="../tags/tag375.xml"/><Relationship Id="rId30" Type="http://schemas.openxmlformats.org/officeDocument/2006/relationships/tags" Target="../tags/tag374.xml"/><Relationship Id="rId3" Type="http://schemas.openxmlformats.org/officeDocument/2006/relationships/tags" Target="../tags/tag348.xml"/><Relationship Id="rId29" Type="http://schemas.openxmlformats.org/officeDocument/2006/relationships/tags" Target="../tags/tag373.xml"/><Relationship Id="rId28" Type="http://schemas.openxmlformats.org/officeDocument/2006/relationships/tags" Target="../tags/tag372.xml"/><Relationship Id="rId27" Type="http://schemas.openxmlformats.org/officeDocument/2006/relationships/tags" Target="../tags/tag371.xml"/><Relationship Id="rId26" Type="http://schemas.openxmlformats.org/officeDocument/2006/relationships/tags" Target="../tags/tag370.xml"/><Relationship Id="rId25" Type="http://schemas.openxmlformats.org/officeDocument/2006/relationships/tags" Target="../tags/tag369.xml"/><Relationship Id="rId24" Type="http://schemas.openxmlformats.org/officeDocument/2006/relationships/tags" Target="../tags/tag368.xml"/><Relationship Id="rId23" Type="http://schemas.openxmlformats.org/officeDocument/2006/relationships/tags" Target="../tags/tag367.xml"/><Relationship Id="rId22" Type="http://schemas.openxmlformats.org/officeDocument/2006/relationships/tags" Target="../tags/tag366.xml"/><Relationship Id="rId21" Type="http://schemas.openxmlformats.org/officeDocument/2006/relationships/tags" Target="../tags/tag365.xml"/><Relationship Id="rId20" Type="http://schemas.openxmlformats.org/officeDocument/2006/relationships/tags" Target="../tags/tag364.xml"/><Relationship Id="rId2" Type="http://schemas.openxmlformats.org/officeDocument/2006/relationships/tags" Target="../tags/tag347.xml"/><Relationship Id="rId19" Type="http://schemas.openxmlformats.org/officeDocument/2006/relationships/tags" Target="../tags/tag363.xml"/><Relationship Id="rId18" Type="http://schemas.openxmlformats.org/officeDocument/2006/relationships/tags" Target="../tags/tag362.xml"/><Relationship Id="rId17" Type="http://schemas.openxmlformats.org/officeDocument/2006/relationships/tags" Target="../tags/tag361.xml"/><Relationship Id="rId16" Type="http://schemas.openxmlformats.org/officeDocument/2006/relationships/tags" Target="../tags/tag360.xml"/><Relationship Id="rId15" Type="http://schemas.openxmlformats.org/officeDocument/2006/relationships/tags" Target="../tags/tag359.xml"/><Relationship Id="rId14" Type="http://schemas.openxmlformats.org/officeDocument/2006/relationships/tags" Target="../tags/tag358.xml"/><Relationship Id="rId13" Type="http://schemas.openxmlformats.org/officeDocument/2006/relationships/tags" Target="../tags/tag357.xml"/><Relationship Id="rId12" Type="http://schemas.openxmlformats.org/officeDocument/2006/relationships/tags" Target="../tags/tag356.xml"/><Relationship Id="rId11" Type="http://schemas.openxmlformats.org/officeDocument/2006/relationships/tags" Target="../tags/tag355.xml"/><Relationship Id="rId10" Type="http://schemas.openxmlformats.org/officeDocument/2006/relationships/tags" Target="../tags/tag354.xml"/><Relationship Id="rId1" Type="http://schemas.openxmlformats.org/officeDocument/2006/relationships/tags" Target="../tags/tag346.xml"/></Relationships>
</file>

<file path=ppt/slides/_rels/slide32.xml.rels><?xml version="1.0" encoding="UTF-8" standalone="yes"?>
<Relationships xmlns="http://schemas.openxmlformats.org/package/2006/relationships"><Relationship Id="rId9" Type="http://schemas.openxmlformats.org/officeDocument/2006/relationships/tags" Target="../tags/tag386.xml"/><Relationship Id="rId8" Type="http://schemas.openxmlformats.org/officeDocument/2006/relationships/tags" Target="../tags/tag385.xml"/><Relationship Id="rId7" Type="http://schemas.openxmlformats.org/officeDocument/2006/relationships/tags" Target="../tags/tag384.xml"/><Relationship Id="rId6" Type="http://schemas.openxmlformats.org/officeDocument/2006/relationships/tags" Target="../tags/tag383.xml"/><Relationship Id="rId5" Type="http://schemas.openxmlformats.org/officeDocument/2006/relationships/image" Target="../media/image18.png"/><Relationship Id="rId4" Type="http://schemas.openxmlformats.org/officeDocument/2006/relationships/tags" Target="../tags/tag382.xml"/><Relationship Id="rId3" Type="http://schemas.openxmlformats.org/officeDocument/2006/relationships/tags" Target="../tags/tag381.xml"/><Relationship Id="rId24" Type="http://schemas.openxmlformats.org/officeDocument/2006/relationships/slideLayout" Target="../slideLayouts/slideLayout13.xml"/><Relationship Id="rId23" Type="http://schemas.openxmlformats.org/officeDocument/2006/relationships/tags" Target="../tags/tag400.xml"/><Relationship Id="rId22" Type="http://schemas.openxmlformats.org/officeDocument/2006/relationships/tags" Target="../tags/tag399.xml"/><Relationship Id="rId21" Type="http://schemas.openxmlformats.org/officeDocument/2006/relationships/tags" Target="../tags/tag398.xml"/><Relationship Id="rId20" Type="http://schemas.openxmlformats.org/officeDocument/2006/relationships/tags" Target="../tags/tag397.xml"/><Relationship Id="rId2" Type="http://schemas.openxmlformats.org/officeDocument/2006/relationships/tags" Target="../tags/tag380.xml"/><Relationship Id="rId19" Type="http://schemas.openxmlformats.org/officeDocument/2006/relationships/tags" Target="../tags/tag396.xml"/><Relationship Id="rId18" Type="http://schemas.openxmlformats.org/officeDocument/2006/relationships/tags" Target="../tags/tag395.xml"/><Relationship Id="rId17" Type="http://schemas.openxmlformats.org/officeDocument/2006/relationships/tags" Target="../tags/tag394.xml"/><Relationship Id="rId16" Type="http://schemas.openxmlformats.org/officeDocument/2006/relationships/tags" Target="../tags/tag393.xml"/><Relationship Id="rId15" Type="http://schemas.openxmlformats.org/officeDocument/2006/relationships/tags" Target="../tags/tag392.xml"/><Relationship Id="rId14" Type="http://schemas.openxmlformats.org/officeDocument/2006/relationships/tags" Target="../tags/tag391.xml"/><Relationship Id="rId13" Type="http://schemas.openxmlformats.org/officeDocument/2006/relationships/tags" Target="../tags/tag390.xml"/><Relationship Id="rId12" Type="http://schemas.openxmlformats.org/officeDocument/2006/relationships/tags" Target="../tags/tag389.xml"/><Relationship Id="rId11" Type="http://schemas.openxmlformats.org/officeDocument/2006/relationships/tags" Target="../tags/tag388.xml"/><Relationship Id="rId10" Type="http://schemas.openxmlformats.org/officeDocument/2006/relationships/tags" Target="../tags/tag387.xml"/><Relationship Id="rId1" Type="http://schemas.openxmlformats.org/officeDocument/2006/relationships/tags" Target="../tags/tag379.xml"/></Relationships>
</file>

<file path=ppt/slides/_rels/slide33.xml.rels><?xml version="1.0" encoding="UTF-8" standalone="yes"?>
<Relationships xmlns="http://schemas.openxmlformats.org/package/2006/relationships"><Relationship Id="rId9" Type="http://schemas.openxmlformats.org/officeDocument/2006/relationships/tags" Target="../tags/tag409.xml"/><Relationship Id="rId8" Type="http://schemas.openxmlformats.org/officeDocument/2006/relationships/tags" Target="../tags/tag408.xml"/><Relationship Id="rId7" Type="http://schemas.openxmlformats.org/officeDocument/2006/relationships/tags" Target="../tags/tag407.xml"/><Relationship Id="rId6" Type="http://schemas.openxmlformats.org/officeDocument/2006/relationships/tags" Target="../tags/tag406.xml"/><Relationship Id="rId5" Type="http://schemas.openxmlformats.org/officeDocument/2006/relationships/tags" Target="../tags/tag405.xml"/><Relationship Id="rId4" Type="http://schemas.openxmlformats.org/officeDocument/2006/relationships/tags" Target="../tags/tag404.xml"/><Relationship Id="rId3" Type="http://schemas.openxmlformats.org/officeDocument/2006/relationships/tags" Target="../tags/tag403.xml"/><Relationship Id="rId2" Type="http://schemas.openxmlformats.org/officeDocument/2006/relationships/tags" Target="../tags/tag402.xml"/><Relationship Id="rId17" Type="http://schemas.openxmlformats.org/officeDocument/2006/relationships/slideLayout" Target="../slideLayouts/slideLayout13.xml"/><Relationship Id="rId16" Type="http://schemas.openxmlformats.org/officeDocument/2006/relationships/tags" Target="../tags/tag416.xml"/><Relationship Id="rId15" Type="http://schemas.openxmlformats.org/officeDocument/2006/relationships/tags" Target="../tags/tag415.xml"/><Relationship Id="rId14" Type="http://schemas.openxmlformats.org/officeDocument/2006/relationships/tags" Target="../tags/tag414.xml"/><Relationship Id="rId13" Type="http://schemas.openxmlformats.org/officeDocument/2006/relationships/tags" Target="../tags/tag413.xml"/><Relationship Id="rId12" Type="http://schemas.openxmlformats.org/officeDocument/2006/relationships/tags" Target="../tags/tag412.xml"/><Relationship Id="rId11" Type="http://schemas.openxmlformats.org/officeDocument/2006/relationships/tags" Target="../tags/tag411.xml"/><Relationship Id="rId10" Type="http://schemas.openxmlformats.org/officeDocument/2006/relationships/tags" Target="../tags/tag410.xml"/><Relationship Id="rId1" Type="http://schemas.openxmlformats.org/officeDocument/2006/relationships/tags" Target="../tags/tag401.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418.xml"/><Relationship Id="rId1" Type="http://schemas.openxmlformats.org/officeDocument/2006/relationships/tags" Target="../tags/tag417.xml"/></Relationships>
</file>

<file path=ppt/slides/_rels/slide35.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8.xml"/><Relationship Id="rId3" Type="http://schemas.openxmlformats.org/officeDocument/2006/relationships/tags" Target="../tags/tag421.xml"/><Relationship Id="rId2" Type="http://schemas.openxmlformats.org/officeDocument/2006/relationships/tags" Target="../tags/tag420.xml"/><Relationship Id="rId1" Type="http://schemas.openxmlformats.org/officeDocument/2006/relationships/tags" Target="../tags/tag419.xml"/></Relationships>
</file>

<file path=ppt/slides/_rels/slide36.xml.rels><?xml version="1.0" encoding="UTF-8" standalone="yes"?>
<Relationships xmlns="http://schemas.openxmlformats.org/package/2006/relationships"><Relationship Id="rId9" Type="http://schemas.openxmlformats.org/officeDocument/2006/relationships/tags" Target="../tags/tag430.xml"/><Relationship Id="rId8" Type="http://schemas.openxmlformats.org/officeDocument/2006/relationships/tags" Target="../tags/tag429.xml"/><Relationship Id="rId7" Type="http://schemas.openxmlformats.org/officeDocument/2006/relationships/tags" Target="../tags/tag428.xml"/><Relationship Id="rId6" Type="http://schemas.openxmlformats.org/officeDocument/2006/relationships/tags" Target="../tags/tag427.xml"/><Relationship Id="rId5" Type="http://schemas.openxmlformats.org/officeDocument/2006/relationships/tags" Target="../tags/tag426.xml"/><Relationship Id="rId4" Type="http://schemas.openxmlformats.org/officeDocument/2006/relationships/tags" Target="../tags/tag425.xml"/><Relationship Id="rId3" Type="http://schemas.openxmlformats.org/officeDocument/2006/relationships/tags" Target="../tags/tag424.xml"/><Relationship Id="rId2" Type="http://schemas.openxmlformats.org/officeDocument/2006/relationships/tags" Target="../tags/tag423.xml"/><Relationship Id="rId14" Type="http://schemas.openxmlformats.org/officeDocument/2006/relationships/notesSlide" Target="../notesSlides/notesSlide12.xml"/><Relationship Id="rId13" Type="http://schemas.openxmlformats.org/officeDocument/2006/relationships/slideLayout" Target="../slideLayouts/slideLayout18.xml"/><Relationship Id="rId12" Type="http://schemas.openxmlformats.org/officeDocument/2006/relationships/tags" Target="../tags/tag433.xml"/><Relationship Id="rId11" Type="http://schemas.openxmlformats.org/officeDocument/2006/relationships/tags" Target="../tags/tag432.xml"/><Relationship Id="rId10" Type="http://schemas.openxmlformats.org/officeDocument/2006/relationships/tags" Target="../tags/tag431.xml"/><Relationship Id="rId1" Type="http://schemas.openxmlformats.org/officeDocument/2006/relationships/tags" Target="../tags/tag422.xml"/></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8.xml"/><Relationship Id="rId2" Type="http://schemas.openxmlformats.org/officeDocument/2006/relationships/tags" Target="../tags/tag434.xml"/><Relationship Id="rId1" Type="http://schemas.openxmlformats.org/officeDocument/2006/relationships/image" Target="../media/image30.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9" Type="http://schemas.openxmlformats.org/officeDocument/2006/relationships/tags" Target="../tags/tag171.xml"/><Relationship Id="rId8" Type="http://schemas.openxmlformats.org/officeDocument/2006/relationships/tags" Target="../tags/tag170.xml"/><Relationship Id="rId7" Type="http://schemas.openxmlformats.org/officeDocument/2006/relationships/tags" Target="../tags/tag169.xml"/><Relationship Id="rId6" Type="http://schemas.openxmlformats.org/officeDocument/2006/relationships/tags" Target="../tags/tag168.xml"/><Relationship Id="rId5" Type="http://schemas.openxmlformats.org/officeDocument/2006/relationships/tags" Target="../tags/tag167.xml"/><Relationship Id="rId4" Type="http://schemas.openxmlformats.org/officeDocument/2006/relationships/tags" Target="../tags/tag166.xml"/><Relationship Id="rId3" Type="http://schemas.openxmlformats.org/officeDocument/2006/relationships/tags" Target="../tags/tag165.xml"/><Relationship Id="rId2" Type="http://schemas.openxmlformats.org/officeDocument/2006/relationships/tags" Target="../tags/tag164.xml"/><Relationship Id="rId15" Type="http://schemas.openxmlformats.org/officeDocument/2006/relationships/slideLayout" Target="../slideLayouts/slideLayout19.xml"/><Relationship Id="rId14" Type="http://schemas.openxmlformats.org/officeDocument/2006/relationships/tags" Target="../tags/tag176.xml"/><Relationship Id="rId13" Type="http://schemas.openxmlformats.org/officeDocument/2006/relationships/tags" Target="../tags/tag175.xml"/><Relationship Id="rId12" Type="http://schemas.openxmlformats.org/officeDocument/2006/relationships/tags" Target="../tags/tag174.xml"/><Relationship Id="rId11" Type="http://schemas.openxmlformats.org/officeDocument/2006/relationships/tags" Target="../tags/tag173.xml"/><Relationship Id="rId10" Type="http://schemas.openxmlformats.org/officeDocument/2006/relationships/tags" Target="../tags/tag172.xml"/><Relationship Id="rId1" Type="http://schemas.openxmlformats.org/officeDocument/2006/relationships/tags" Target="../tags/tag163.xml"/></Relationships>
</file>

<file path=ppt/slides/_rels/slide40.xml.rels><?xml version="1.0" encoding="UTF-8" standalone="yes"?>
<Relationships xmlns="http://schemas.openxmlformats.org/package/2006/relationships"><Relationship Id="rId9" Type="http://schemas.openxmlformats.org/officeDocument/2006/relationships/tags" Target="../tags/tag443.xml"/><Relationship Id="rId8" Type="http://schemas.openxmlformats.org/officeDocument/2006/relationships/tags" Target="../tags/tag442.xml"/><Relationship Id="rId7" Type="http://schemas.openxmlformats.org/officeDocument/2006/relationships/tags" Target="../tags/tag441.xml"/><Relationship Id="rId6" Type="http://schemas.openxmlformats.org/officeDocument/2006/relationships/tags" Target="../tags/tag440.xml"/><Relationship Id="rId5" Type="http://schemas.openxmlformats.org/officeDocument/2006/relationships/tags" Target="../tags/tag439.xml"/><Relationship Id="rId4" Type="http://schemas.openxmlformats.org/officeDocument/2006/relationships/tags" Target="../tags/tag438.xml"/><Relationship Id="rId3" Type="http://schemas.openxmlformats.org/officeDocument/2006/relationships/tags" Target="../tags/tag437.xml"/><Relationship Id="rId2" Type="http://schemas.openxmlformats.org/officeDocument/2006/relationships/tags" Target="../tags/tag436.xml"/><Relationship Id="rId12" Type="http://schemas.openxmlformats.org/officeDocument/2006/relationships/slideLayout" Target="../slideLayouts/slideLayout13.xml"/><Relationship Id="rId11" Type="http://schemas.openxmlformats.org/officeDocument/2006/relationships/tags" Target="../tags/tag445.xml"/><Relationship Id="rId10" Type="http://schemas.openxmlformats.org/officeDocument/2006/relationships/tags" Target="../tags/tag444.xml"/><Relationship Id="rId1" Type="http://schemas.openxmlformats.org/officeDocument/2006/relationships/tags" Target="../tags/tag435.xml"/></Relationships>
</file>

<file path=ppt/slides/_rels/slide41.xml.rels><?xml version="1.0" encoding="UTF-8" standalone="yes"?>
<Relationships xmlns="http://schemas.openxmlformats.org/package/2006/relationships"><Relationship Id="rId9" Type="http://schemas.openxmlformats.org/officeDocument/2006/relationships/tags" Target="../tags/tag454.xml"/><Relationship Id="rId8" Type="http://schemas.openxmlformats.org/officeDocument/2006/relationships/tags" Target="../tags/tag453.xml"/><Relationship Id="rId7" Type="http://schemas.openxmlformats.org/officeDocument/2006/relationships/tags" Target="../tags/tag452.xml"/><Relationship Id="rId6" Type="http://schemas.openxmlformats.org/officeDocument/2006/relationships/tags" Target="../tags/tag451.xml"/><Relationship Id="rId5" Type="http://schemas.openxmlformats.org/officeDocument/2006/relationships/tags" Target="../tags/tag450.xml"/><Relationship Id="rId4" Type="http://schemas.openxmlformats.org/officeDocument/2006/relationships/tags" Target="../tags/tag449.xml"/><Relationship Id="rId3" Type="http://schemas.openxmlformats.org/officeDocument/2006/relationships/tags" Target="../tags/tag448.xml"/><Relationship Id="rId22" Type="http://schemas.openxmlformats.org/officeDocument/2006/relationships/notesSlide" Target="../notesSlides/notesSlide14.xml"/><Relationship Id="rId21" Type="http://schemas.openxmlformats.org/officeDocument/2006/relationships/slideLayout" Target="../slideLayouts/slideLayout18.xml"/><Relationship Id="rId20" Type="http://schemas.openxmlformats.org/officeDocument/2006/relationships/tags" Target="../tags/tag465.xml"/><Relationship Id="rId2" Type="http://schemas.openxmlformats.org/officeDocument/2006/relationships/tags" Target="../tags/tag447.xml"/><Relationship Id="rId19" Type="http://schemas.openxmlformats.org/officeDocument/2006/relationships/tags" Target="../tags/tag464.xml"/><Relationship Id="rId18" Type="http://schemas.openxmlformats.org/officeDocument/2006/relationships/tags" Target="../tags/tag463.xml"/><Relationship Id="rId17" Type="http://schemas.openxmlformats.org/officeDocument/2006/relationships/tags" Target="../tags/tag462.xml"/><Relationship Id="rId16" Type="http://schemas.openxmlformats.org/officeDocument/2006/relationships/tags" Target="../tags/tag461.xml"/><Relationship Id="rId15" Type="http://schemas.openxmlformats.org/officeDocument/2006/relationships/tags" Target="../tags/tag460.xml"/><Relationship Id="rId14" Type="http://schemas.openxmlformats.org/officeDocument/2006/relationships/tags" Target="../tags/tag459.xml"/><Relationship Id="rId13" Type="http://schemas.openxmlformats.org/officeDocument/2006/relationships/tags" Target="../tags/tag458.xml"/><Relationship Id="rId12" Type="http://schemas.openxmlformats.org/officeDocument/2006/relationships/tags" Target="../tags/tag457.xml"/><Relationship Id="rId11" Type="http://schemas.openxmlformats.org/officeDocument/2006/relationships/tags" Target="../tags/tag456.xml"/><Relationship Id="rId10" Type="http://schemas.openxmlformats.org/officeDocument/2006/relationships/tags" Target="../tags/tag455.xml"/><Relationship Id="rId1" Type="http://schemas.openxmlformats.org/officeDocument/2006/relationships/tags" Target="../tags/tag446.xml"/></Relationships>
</file>

<file path=ppt/slides/_rels/slide42.xml.rels><?xml version="1.0" encoding="UTF-8" standalone="yes"?>
<Relationships xmlns="http://schemas.openxmlformats.org/package/2006/relationships"><Relationship Id="rId9" Type="http://schemas.openxmlformats.org/officeDocument/2006/relationships/tags" Target="../tags/tag474.xml"/><Relationship Id="rId8" Type="http://schemas.openxmlformats.org/officeDocument/2006/relationships/tags" Target="../tags/tag473.xml"/><Relationship Id="rId7" Type="http://schemas.openxmlformats.org/officeDocument/2006/relationships/tags" Target="../tags/tag472.xml"/><Relationship Id="rId6" Type="http://schemas.openxmlformats.org/officeDocument/2006/relationships/tags" Target="../tags/tag471.xml"/><Relationship Id="rId5" Type="http://schemas.openxmlformats.org/officeDocument/2006/relationships/tags" Target="../tags/tag470.xml"/><Relationship Id="rId4" Type="http://schemas.openxmlformats.org/officeDocument/2006/relationships/tags" Target="../tags/tag469.xml"/><Relationship Id="rId3" Type="http://schemas.openxmlformats.org/officeDocument/2006/relationships/tags" Target="../tags/tag468.xml"/><Relationship Id="rId22" Type="http://schemas.openxmlformats.org/officeDocument/2006/relationships/notesSlide" Target="../notesSlides/notesSlide15.xml"/><Relationship Id="rId21" Type="http://schemas.openxmlformats.org/officeDocument/2006/relationships/slideLayout" Target="../slideLayouts/slideLayout18.xml"/><Relationship Id="rId20" Type="http://schemas.openxmlformats.org/officeDocument/2006/relationships/tags" Target="../tags/tag485.xml"/><Relationship Id="rId2" Type="http://schemas.openxmlformats.org/officeDocument/2006/relationships/tags" Target="../tags/tag467.xml"/><Relationship Id="rId19" Type="http://schemas.openxmlformats.org/officeDocument/2006/relationships/tags" Target="../tags/tag484.xml"/><Relationship Id="rId18" Type="http://schemas.openxmlformats.org/officeDocument/2006/relationships/tags" Target="../tags/tag483.xml"/><Relationship Id="rId17" Type="http://schemas.openxmlformats.org/officeDocument/2006/relationships/tags" Target="../tags/tag482.xml"/><Relationship Id="rId16" Type="http://schemas.openxmlformats.org/officeDocument/2006/relationships/tags" Target="../tags/tag481.xml"/><Relationship Id="rId15" Type="http://schemas.openxmlformats.org/officeDocument/2006/relationships/tags" Target="../tags/tag480.xml"/><Relationship Id="rId14" Type="http://schemas.openxmlformats.org/officeDocument/2006/relationships/tags" Target="../tags/tag479.xml"/><Relationship Id="rId13" Type="http://schemas.openxmlformats.org/officeDocument/2006/relationships/tags" Target="../tags/tag478.xml"/><Relationship Id="rId12" Type="http://schemas.openxmlformats.org/officeDocument/2006/relationships/tags" Target="../tags/tag477.xml"/><Relationship Id="rId11" Type="http://schemas.openxmlformats.org/officeDocument/2006/relationships/tags" Target="../tags/tag476.xml"/><Relationship Id="rId10" Type="http://schemas.openxmlformats.org/officeDocument/2006/relationships/tags" Target="../tags/tag475.xml"/><Relationship Id="rId1" Type="http://schemas.openxmlformats.org/officeDocument/2006/relationships/tags" Target="../tags/tag466.xml"/></Relationships>
</file>

<file path=ppt/slides/_rels/slide43.xml.rels><?xml version="1.0" encoding="UTF-8" standalone="yes"?>
<Relationships xmlns="http://schemas.openxmlformats.org/package/2006/relationships"><Relationship Id="rId9" Type="http://schemas.openxmlformats.org/officeDocument/2006/relationships/tags" Target="../tags/tag494.xml"/><Relationship Id="rId8" Type="http://schemas.openxmlformats.org/officeDocument/2006/relationships/tags" Target="../tags/tag493.xml"/><Relationship Id="rId7" Type="http://schemas.openxmlformats.org/officeDocument/2006/relationships/tags" Target="../tags/tag492.xml"/><Relationship Id="rId6" Type="http://schemas.openxmlformats.org/officeDocument/2006/relationships/tags" Target="../tags/tag491.xml"/><Relationship Id="rId5" Type="http://schemas.openxmlformats.org/officeDocument/2006/relationships/tags" Target="../tags/tag490.xml"/><Relationship Id="rId4" Type="http://schemas.openxmlformats.org/officeDocument/2006/relationships/tags" Target="../tags/tag489.xml"/><Relationship Id="rId3" Type="http://schemas.openxmlformats.org/officeDocument/2006/relationships/tags" Target="../tags/tag488.xml"/><Relationship Id="rId22" Type="http://schemas.openxmlformats.org/officeDocument/2006/relationships/notesSlide" Target="../notesSlides/notesSlide16.xml"/><Relationship Id="rId21" Type="http://schemas.openxmlformats.org/officeDocument/2006/relationships/slideLayout" Target="../slideLayouts/slideLayout18.xml"/><Relationship Id="rId20" Type="http://schemas.openxmlformats.org/officeDocument/2006/relationships/tags" Target="../tags/tag505.xml"/><Relationship Id="rId2" Type="http://schemas.openxmlformats.org/officeDocument/2006/relationships/tags" Target="../tags/tag487.xml"/><Relationship Id="rId19" Type="http://schemas.openxmlformats.org/officeDocument/2006/relationships/tags" Target="../tags/tag504.xml"/><Relationship Id="rId18" Type="http://schemas.openxmlformats.org/officeDocument/2006/relationships/tags" Target="../tags/tag503.xml"/><Relationship Id="rId17" Type="http://schemas.openxmlformats.org/officeDocument/2006/relationships/tags" Target="../tags/tag502.xml"/><Relationship Id="rId16" Type="http://schemas.openxmlformats.org/officeDocument/2006/relationships/tags" Target="../tags/tag501.xml"/><Relationship Id="rId15" Type="http://schemas.openxmlformats.org/officeDocument/2006/relationships/tags" Target="../tags/tag500.xml"/><Relationship Id="rId14" Type="http://schemas.openxmlformats.org/officeDocument/2006/relationships/tags" Target="../tags/tag499.xml"/><Relationship Id="rId13" Type="http://schemas.openxmlformats.org/officeDocument/2006/relationships/tags" Target="../tags/tag498.xml"/><Relationship Id="rId12" Type="http://schemas.openxmlformats.org/officeDocument/2006/relationships/tags" Target="../tags/tag497.xml"/><Relationship Id="rId11" Type="http://schemas.openxmlformats.org/officeDocument/2006/relationships/tags" Target="../tags/tag496.xml"/><Relationship Id="rId10" Type="http://schemas.openxmlformats.org/officeDocument/2006/relationships/tags" Target="../tags/tag495.xml"/><Relationship Id="rId1" Type="http://schemas.openxmlformats.org/officeDocument/2006/relationships/tags" Target="../tags/tag486.xml"/></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2.xml"/><Relationship Id="rId2" Type="http://schemas.openxmlformats.org/officeDocument/2006/relationships/tags" Target="../tags/tag507.xml"/><Relationship Id="rId1" Type="http://schemas.openxmlformats.org/officeDocument/2006/relationships/tags" Target="../tags/tag506.xml"/></Relationships>
</file>

<file path=ppt/slides/_rels/slide45.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510.xml"/><Relationship Id="rId2" Type="http://schemas.openxmlformats.org/officeDocument/2006/relationships/tags" Target="../tags/tag509.xml"/><Relationship Id="rId1" Type="http://schemas.openxmlformats.org/officeDocument/2006/relationships/tags" Target="../tags/tag508.xml"/></Relationships>
</file>

<file path=ppt/slides/_rels/slide46.xml.rels><?xml version="1.0" encoding="UTF-8" standalone="yes"?>
<Relationships xmlns="http://schemas.openxmlformats.org/package/2006/relationships"><Relationship Id="rId9" Type="http://schemas.openxmlformats.org/officeDocument/2006/relationships/tags" Target="../tags/tag519.xml"/><Relationship Id="rId8" Type="http://schemas.openxmlformats.org/officeDocument/2006/relationships/tags" Target="../tags/tag518.xml"/><Relationship Id="rId7" Type="http://schemas.openxmlformats.org/officeDocument/2006/relationships/tags" Target="../tags/tag517.xml"/><Relationship Id="rId6" Type="http://schemas.openxmlformats.org/officeDocument/2006/relationships/tags" Target="../tags/tag516.xml"/><Relationship Id="rId5" Type="http://schemas.openxmlformats.org/officeDocument/2006/relationships/tags" Target="../tags/tag515.xml"/><Relationship Id="rId4" Type="http://schemas.openxmlformats.org/officeDocument/2006/relationships/tags" Target="../tags/tag514.xml"/><Relationship Id="rId3" Type="http://schemas.openxmlformats.org/officeDocument/2006/relationships/tags" Target="../tags/tag513.xml"/><Relationship Id="rId2" Type="http://schemas.openxmlformats.org/officeDocument/2006/relationships/tags" Target="../tags/tag512.xml"/><Relationship Id="rId15" Type="http://schemas.openxmlformats.org/officeDocument/2006/relationships/slideLayout" Target="../slideLayouts/slideLayout19.xml"/><Relationship Id="rId14" Type="http://schemas.openxmlformats.org/officeDocument/2006/relationships/tags" Target="../tags/tag524.xml"/><Relationship Id="rId13" Type="http://schemas.openxmlformats.org/officeDocument/2006/relationships/tags" Target="../tags/tag523.xml"/><Relationship Id="rId12" Type="http://schemas.openxmlformats.org/officeDocument/2006/relationships/tags" Target="../tags/tag522.xml"/><Relationship Id="rId11" Type="http://schemas.openxmlformats.org/officeDocument/2006/relationships/tags" Target="../tags/tag521.xml"/><Relationship Id="rId10" Type="http://schemas.openxmlformats.org/officeDocument/2006/relationships/tags" Target="../tags/tag520.xml"/><Relationship Id="rId1" Type="http://schemas.openxmlformats.org/officeDocument/2006/relationships/tags" Target="../tags/tag511.xml"/></Relationships>
</file>

<file path=ppt/slides/_rels/slide47.xml.rels><?xml version="1.0" encoding="UTF-8" standalone="yes"?>
<Relationships xmlns="http://schemas.openxmlformats.org/package/2006/relationships"><Relationship Id="rId9" Type="http://schemas.openxmlformats.org/officeDocument/2006/relationships/tags" Target="../tags/tag533.xml"/><Relationship Id="rId8" Type="http://schemas.openxmlformats.org/officeDocument/2006/relationships/tags" Target="../tags/tag532.xml"/><Relationship Id="rId7" Type="http://schemas.openxmlformats.org/officeDocument/2006/relationships/tags" Target="../tags/tag531.xml"/><Relationship Id="rId6" Type="http://schemas.openxmlformats.org/officeDocument/2006/relationships/tags" Target="../tags/tag530.xml"/><Relationship Id="rId5" Type="http://schemas.openxmlformats.org/officeDocument/2006/relationships/tags" Target="../tags/tag529.xml"/><Relationship Id="rId4" Type="http://schemas.openxmlformats.org/officeDocument/2006/relationships/tags" Target="../tags/tag528.xml"/><Relationship Id="rId3" Type="http://schemas.openxmlformats.org/officeDocument/2006/relationships/tags" Target="../tags/tag527.xml"/><Relationship Id="rId2" Type="http://schemas.openxmlformats.org/officeDocument/2006/relationships/tags" Target="../tags/tag526.xml"/><Relationship Id="rId16" Type="http://schemas.openxmlformats.org/officeDocument/2006/relationships/notesSlide" Target="../notesSlides/notesSlide18.xml"/><Relationship Id="rId15" Type="http://schemas.openxmlformats.org/officeDocument/2006/relationships/slideLayout" Target="../slideLayouts/slideLayout18.xml"/><Relationship Id="rId14" Type="http://schemas.openxmlformats.org/officeDocument/2006/relationships/tags" Target="../tags/tag536.xml"/><Relationship Id="rId13" Type="http://schemas.openxmlformats.org/officeDocument/2006/relationships/image" Target="../media/image27.png"/><Relationship Id="rId12" Type="http://schemas.openxmlformats.org/officeDocument/2006/relationships/tags" Target="../tags/tag535.xml"/><Relationship Id="rId11" Type="http://schemas.openxmlformats.org/officeDocument/2006/relationships/image" Target="../media/image26.png"/><Relationship Id="rId10" Type="http://schemas.openxmlformats.org/officeDocument/2006/relationships/tags" Target="../tags/tag534.xml"/><Relationship Id="rId1" Type="http://schemas.openxmlformats.org/officeDocument/2006/relationships/tags" Target="../tags/tag525.xml"/></Relationships>
</file>

<file path=ppt/slides/_rels/slide48.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539.xml"/><Relationship Id="rId3" Type="http://schemas.openxmlformats.org/officeDocument/2006/relationships/image" Target="../media/image28.png"/><Relationship Id="rId2" Type="http://schemas.openxmlformats.org/officeDocument/2006/relationships/tags" Target="../tags/tag538.xml"/><Relationship Id="rId1" Type="http://schemas.openxmlformats.org/officeDocument/2006/relationships/tags" Target="../tags/tag537.xml"/></Relationships>
</file>

<file path=ppt/slides/_rels/slide49.xml.rels><?xml version="1.0" encoding="UTF-8" standalone="yes"?>
<Relationships xmlns="http://schemas.openxmlformats.org/package/2006/relationships"><Relationship Id="rId9" Type="http://schemas.openxmlformats.org/officeDocument/2006/relationships/tags" Target="../tags/tag548.xml"/><Relationship Id="rId8" Type="http://schemas.openxmlformats.org/officeDocument/2006/relationships/tags" Target="../tags/tag547.xml"/><Relationship Id="rId7" Type="http://schemas.openxmlformats.org/officeDocument/2006/relationships/tags" Target="../tags/tag546.xml"/><Relationship Id="rId6" Type="http://schemas.openxmlformats.org/officeDocument/2006/relationships/tags" Target="../tags/tag545.xml"/><Relationship Id="rId5" Type="http://schemas.openxmlformats.org/officeDocument/2006/relationships/tags" Target="../tags/tag544.xml"/><Relationship Id="rId4" Type="http://schemas.openxmlformats.org/officeDocument/2006/relationships/tags" Target="../tags/tag543.xml"/><Relationship Id="rId3" Type="http://schemas.openxmlformats.org/officeDocument/2006/relationships/tags" Target="../tags/tag542.xml"/><Relationship Id="rId23" Type="http://schemas.openxmlformats.org/officeDocument/2006/relationships/slideLayout" Target="../slideLayouts/slideLayout13.xml"/><Relationship Id="rId22" Type="http://schemas.openxmlformats.org/officeDocument/2006/relationships/tags" Target="../tags/tag561.xml"/><Relationship Id="rId21" Type="http://schemas.openxmlformats.org/officeDocument/2006/relationships/tags" Target="../tags/tag560.xml"/><Relationship Id="rId20" Type="http://schemas.openxmlformats.org/officeDocument/2006/relationships/tags" Target="../tags/tag559.xml"/><Relationship Id="rId2" Type="http://schemas.openxmlformats.org/officeDocument/2006/relationships/tags" Target="../tags/tag541.xml"/><Relationship Id="rId19" Type="http://schemas.openxmlformats.org/officeDocument/2006/relationships/tags" Target="../tags/tag558.xml"/><Relationship Id="rId18" Type="http://schemas.openxmlformats.org/officeDocument/2006/relationships/tags" Target="../tags/tag557.xml"/><Relationship Id="rId17" Type="http://schemas.openxmlformats.org/officeDocument/2006/relationships/tags" Target="../tags/tag556.xml"/><Relationship Id="rId16" Type="http://schemas.openxmlformats.org/officeDocument/2006/relationships/tags" Target="../tags/tag555.xml"/><Relationship Id="rId15" Type="http://schemas.openxmlformats.org/officeDocument/2006/relationships/tags" Target="../tags/tag554.xml"/><Relationship Id="rId14" Type="http://schemas.openxmlformats.org/officeDocument/2006/relationships/tags" Target="../tags/tag553.xml"/><Relationship Id="rId13" Type="http://schemas.openxmlformats.org/officeDocument/2006/relationships/tags" Target="../tags/tag552.xml"/><Relationship Id="rId12" Type="http://schemas.openxmlformats.org/officeDocument/2006/relationships/tags" Target="../tags/tag551.xml"/><Relationship Id="rId11" Type="http://schemas.openxmlformats.org/officeDocument/2006/relationships/tags" Target="../tags/tag550.xml"/><Relationship Id="rId10" Type="http://schemas.openxmlformats.org/officeDocument/2006/relationships/tags" Target="../tags/tag549.xml"/><Relationship Id="rId1" Type="http://schemas.openxmlformats.org/officeDocument/2006/relationships/tags" Target="../tags/tag540.xml"/></Relationships>
</file>

<file path=ppt/slides/_rels/slide5.xml.rels><?xml version="1.0" encoding="UTF-8" standalone="yes"?>
<Relationships xmlns="http://schemas.openxmlformats.org/package/2006/relationships"><Relationship Id="rId9" Type="http://schemas.openxmlformats.org/officeDocument/2006/relationships/tags" Target="../tags/tag185.xml"/><Relationship Id="rId8" Type="http://schemas.openxmlformats.org/officeDocument/2006/relationships/tags" Target="../tags/tag184.xml"/><Relationship Id="rId7" Type="http://schemas.openxmlformats.org/officeDocument/2006/relationships/tags" Target="../tags/tag183.xml"/><Relationship Id="rId6" Type="http://schemas.openxmlformats.org/officeDocument/2006/relationships/tags" Target="../tags/tag182.xml"/><Relationship Id="rId5" Type="http://schemas.openxmlformats.org/officeDocument/2006/relationships/tags" Target="../tags/tag181.xml"/><Relationship Id="rId4" Type="http://schemas.openxmlformats.org/officeDocument/2006/relationships/tags" Target="../tags/tag180.xml"/><Relationship Id="rId3" Type="http://schemas.openxmlformats.org/officeDocument/2006/relationships/tags" Target="../tags/tag179.xml"/><Relationship Id="rId2" Type="http://schemas.openxmlformats.org/officeDocument/2006/relationships/tags" Target="../tags/tag178.xml"/><Relationship Id="rId18" Type="http://schemas.openxmlformats.org/officeDocument/2006/relationships/notesSlide" Target="../notesSlides/notesSlide1.xml"/><Relationship Id="rId17" Type="http://schemas.openxmlformats.org/officeDocument/2006/relationships/slideLayout" Target="../slideLayouts/slideLayout18.xml"/><Relationship Id="rId16" Type="http://schemas.openxmlformats.org/officeDocument/2006/relationships/tags" Target="../tags/tag188.xml"/><Relationship Id="rId15" Type="http://schemas.openxmlformats.org/officeDocument/2006/relationships/image" Target="../media/image10.svg"/><Relationship Id="rId14" Type="http://schemas.openxmlformats.org/officeDocument/2006/relationships/image" Target="../media/image9.png"/><Relationship Id="rId13" Type="http://schemas.openxmlformats.org/officeDocument/2006/relationships/tags" Target="../tags/tag187.xml"/><Relationship Id="rId12" Type="http://schemas.openxmlformats.org/officeDocument/2006/relationships/image" Target="../media/image8.svg"/><Relationship Id="rId11" Type="http://schemas.openxmlformats.org/officeDocument/2006/relationships/image" Target="../media/image7.png"/><Relationship Id="rId10" Type="http://schemas.openxmlformats.org/officeDocument/2006/relationships/tags" Target="../tags/tag186.xml"/><Relationship Id="rId1" Type="http://schemas.openxmlformats.org/officeDocument/2006/relationships/tags" Target="../tags/tag177.xml"/></Relationships>
</file>

<file path=ppt/slides/_rels/slide50.xml.rels><?xml version="1.0" encoding="UTF-8" standalone="yes"?>
<Relationships xmlns="http://schemas.openxmlformats.org/package/2006/relationships"><Relationship Id="rId9" Type="http://schemas.openxmlformats.org/officeDocument/2006/relationships/tags" Target="../tags/tag570.xml"/><Relationship Id="rId8" Type="http://schemas.openxmlformats.org/officeDocument/2006/relationships/tags" Target="../tags/tag569.xml"/><Relationship Id="rId7" Type="http://schemas.openxmlformats.org/officeDocument/2006/relationships/tags" Target="../tags/tag568.xml"/><Relationship Id="rId6" Type="http://schemas.openxmlformats.org/officeDocument/2006/relationships/tags" Target="../tags/tag567.xml"/><Relationship Id="rId5" Type="http://schemas.openxmlformats.org/officeDocument/2006/relationships/tags" Target="../tags/tag566.xml"/><Relationship Id="rId4" Type="http://schemas.openxmlformats.org/officeDocument/2006/relationships/tags" Target="../tags/tag565.xml"/><Relationship Id="rId3" Type="http://schemas.openxmlformats.org/officeDocument/2006/relationships/tags" Target="../tags/tag564.xml"/><Relationship Id="rId2" Type="http://schemas.openxmlformats.org/officeDocument/2006/relationships/tags" Target="../tags/tag563.xml"/><Relationship Id="rId11" Type="http://schemas.openxmlformats.org/officeDocument/2006/relationships/slideLayout" Target="../slideLayouts/slideLayout13.xml"/><Relationship Id="rId10" Type="http://schemas.openxmlformats.org/officeDocument/2006/relationships/tags" Target="../tags/tag571.xml"/><Relationship Id="rId1" Type="http://schemas.openxmlformats.org/officeDocument/2006/relationships/tags" Target="../tags/tag562.xml"/></Relationships>
</file>

<file path=ppt/slides/_rels/slide51.xml.rels><?xml version="1.0" encoding="UTF-8" standalone="yes"?>
<Relationships xmlns="http://schemas.openxmlformats.org/package/2006/relationships"><Relationship Id="rId9" Type="http://schemas.openxmlformats.org/officeDocument/2006/relationships/tags" Target="../tags/tag580.xml"/><Relationship Id="rId8" Type="http://schemas.openxmlformats.org/officeDocument/2006/relationships/tags" Target="../tags/tag579.xml"/><Relationship Id="rId7" Type="http://schemas.openxmlformats.org/officeDocument/2006/relationships/tags" Target="../tags/tag578.xml"/><Relationship Id="rId6" Type="http://schemas.openxmlformats.org/officeDocument/2006/relationships/tags" Target="../tags/tag577.xml"/><Relationship Id="rId5" Type="http://schemas.openxmlformats.org/officeDocument/2006/relationships/tags" Target="../tags/tag576.xml"/><Relationship Id="rId4" Type="http://schemas.openxmlformats.org/officeDocument/2006/relationships/tags" Target="../tags/tag575.xml"/><Relationship Id="rId3" Type="http://schemas.openxmlformats.org/officeDocument/2006/relationships/tags" Target="../tags/tag574.xml"/><Relationship Id="rId24" Type="http://schemas.openxmlformats.org/officeDocument/2006/relationships/slideLayout" Target="../slideLayouts/slideLayout13.xml"/><Relationship Id="rId23" Type="http://schemas.openxmlformats.org/officeDocument/2006/relationships/tags" Target="../tags/tag592.xml"/><Relationship Id="rId22" Type="http://schemas.openxmlformats.org/officeDocument/2006/relationships/tags" Target="../tags/tag591.xml"/><Relationship Id="rId21" Type="http://schemas.openxmlformats.org/officeDocument/2006/relationships/tags" Target="../tags/tag590.xml"/><Relationship Id="rId20" Type="http://schemas.openxmlformats.org/officeDocument/2006/relationships/image" Target="../media/image32.svg"/><Relationship Id="rId2" Type="http://schemas.openxmlformats.org/officeDocument/2006/relationships/tags" Target="../tags/tag573.xml"/><Relationship Id="rId19" Type="http://schemas.openxmlformats.org/officeDocument/2006/relationships/image" Target="../media/image31.png"/><Relationship Id="rId18" Type="http://schemas.openxmlformats.org/officeDocument/2006/relationships/tags" Target="../tags/tag589.xml"/><Relationship Id="rId17" Type="http://schemas.openxmlformats.org/officeDocument/2006/relationships/tags" Target="../tags/tag588.xml"/><Relationship Id="rId16" Type="http://schemas.openxmlformats.org/officeDocument/2006/relationships/tags" Target="../tags/tag587.xml"/><Relationship Id="rId15" Type="http://schemas.openxmlformats.org/officeDocument/2006/relationships/tags" Target="../tags/tag586.xml"/><Relationship Id="rId14" Type="http://schemas.openxmlformats.org/officeDocument/2006/relationships/tags" Target="../tags/tag585.xml"/><Relationship Id="rId13" Type="http://schemas.openxmlformats.org/officeDocument/2006/relationships/tags" Target="../tags/tag584.xml"/><Relationship Id="rId12" Type="http://schemas.openxmlformats.org/officeDocument/2006/relationships/tags" Target="../tags/tag583.xml"/><Relationship Id="rId11" Type="http://schemas.openxmlformats.org/officeDocument/2006/relationships/tags" Target="../tags/tag582.xml"/><Relationship Id="rId10" Type="http://schemas.openxmlformats.org/officeDocument/2006/relationships/tags" Target="../tags/tag581.xml"/><Relationship Id="rId1" Type="http://schemas.openxmlformats.org/officeDocument/2006/relationships/tags" Target="../tags/tag572.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593.xml"/></Relationships>
</file>

<file path=ppt/slides/_rels/slide53.xml.rels><?xml version="1.0" encoding="UTF-8" standalone="yes"?>
<Relationships xmlns="http://schemas.openxmlformats.org/package/2006/relationships"><Relationship Id="rId9" Type="http://schemas.openxmlformats.org/officeDocument/2006/relationships/tags" Target="../tags/tag602.xml"/><Relationship Id="rId8" Type="http://schemas.openxmlformats.org/officeDocument/2006/relationships/tags" Target="../tags/tag601.xml"/><Relationship Id="rId7" Type="http://schemas.openxmlformats.org/officeDocument/2006/relationships/tags" Target="../tags/tag600.xml"/><Relationship Id="rId6" Type="http://schemas.openxmlformats.org/officeDocument/2006/relationships/tags" Target="../tags/tag599.xml"/><Relationship Id="rId5" Type="http://schemas.openxmlformats.org/officeDocument/2006/relationships/tags" Target="../tags/tag598.xml"/><Relationship Id="rId4" Type="http://schemas.openxmlformats.org/officeDocument/2006/relationships/tags" Target="../tags/tag597.xml"/><Relationship Id="rId3" Type="http://schemas.openxmlformats.org/officeDocument/2006/relationships/tags" Target="../tags/tag596.xml"/><Relationship Id="rId22" Type="http://schemas.openxmlformats.org/officeDocument/2006/relationships/notesSlide" Target="../notesSlides/notesSlide19.xml"/><Relationship Id="rId21" Type="http://schemas.openxmlformats.org/officeDocument/2006/relationships/slideLayout" Target="../slideLayouts/slideLayout18.xml"/><Relationship Id="rId20" Type="http://schemas.openxmlformats.org/officeDocument/2006/relationships/tags" Target="../tags/tag613.xml"/><Relationship Id="rId2" Type="http://schemas.openxmlformats.org/officeDocument/2006/relationships/tags" Target="../tags/tag595.xml"/><Relationship Id="rId19" Type="http://schemas.openxmlformats.org/officeDocument/2006/relationships/tags" Target="../tags/tag612.xml"/><Relationship Id="rId18" Type="http://schemas.openxmlformats.org/officeDocument/2006/relationships/tags" Target="../tags/tag611.xml"/><Relationship Id="rId17" Type="http://schemas.openxmlformats.org/officeDocument/2006/relationships/tags" Target="../tags/tag610.xml"/><Relationship Id="rId16" Type="http://schemas.openxmlformats.org/officeDocument/2006/relationships/tags" Target="../tags/tag609.xml"/><Relationship Id="rId15" Type="http://schemas.openxmlformats.org/officeDocument/2006/relationships/tags" Target="../tags/tag608.xml"/><Relationship Id="rId14" Type="http://schemas.openxmlformats.org/officeDocument/2006/relationships/tags" Target="../tags/tag607.xml"/><Relationship Id="rId13" Type="http://schemas.openxmlformats.org/officeDocument/2006/relationships/tags" Target="../tags/tag606.xml"/><Relationship Id="rId12" Type="http://schemas.openxmlformats.org/officeDocument/2006/relationships/tags" Target="../tags/tag605.xml"/><Relationship Id="rId11" Type="http://schemas.openxmlformats.org/officeDocument/2006/relationships/tags" Target="../tags/tag604.xml"/><Relationship Id="rId10" Type="http://schemas.openxmlformats.org/officeDocument/2006/relationships/tags" Target="../tags/tag603.xml"/><Relationship Id="rId1" Type="http://schemas.openxmlformats.org/officeDocument/2006/relationships/tags" Target="../tags/tag594.xml"/></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2.xml"/><Relationship Id="rId2" Type="http://schemas.openxmlformats.org/officeDocument/2006/relationships/tags" Target="../tags/tag615.xml"/><Relationship Id="rId1" Type="http://schemas.openxmlformats.org/officeDocument/2006/relationships/tags" Target="../tags/tag614.xml"/></Relationships>
</file>

<file path=ppt/slides/_rels/slide55.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618.xml"/><Relationship Id="rId2" Type="http://schemas.openxmlformats.org/officeDocument/2006/relationships/tags" Target="../tags/tag617.xml"/><Relationship Id="rId1" Type="http://schemas.openxmlformats.org/officeDocument/2006/relationships/tags" Target="../tags/tag616.xml"/></Relationships>
</file>

<file path=ppt/slides/_rels/slide56.xml.rels><?xml version="1.0" encoding="UTF-8" standalone="yes"?>
<Relationships xmlns="http://schemas.openxmlformats.org/package/2006/relationships"><Relationship Id="rId9" Type="http://schemas.openxmlformats.org/officeDocument/2006/relationships/tags" Target="../tags/tag627.xml"/><Relationship Id="rId8" Type="http://schemas.openxmlformats.org/officeDocument/2006/relationships/tags" Target="../tags/tag626.xml"/><Relationship Id="rId7" Type="http://schemas.openxmlformats.org/officeDocument/2006/relationships/tags" Target="../tags/tag625.xml"/><Relationship Id="rId6" Type="http://schemas.openxmlformats.org/officeDocument/2006/relationships/tags" Target="../tags/tag624.xml"/><Relationship Id="rId5" Type="http://schemas.openxmlformats.org/officeDocument/2006/relationships/tags" Target="../tags/tag623.xml"/><Relationship Id="rId4" Type="http://schemas.openxmlformats.org/officeDocument/2006/relationships/tags" Target="../tags/tag622.xml"/><Relationship Id="rId3" Type="http://schemas.openxmlformats.org/officeDocument/2006/relationships/tags" Target="../tags/tag621.xml"/><Relationship Id="rId2" Type="http://schemas.openxmlformats.org/officeDocument/2006/relationships/tags" Target="../tags/tag620.xml"/><Relationship Id="rId15" Type="http://schemas.openxmlformats.org/officeDocument/2006/relationships/slideLayout" Target="../slideLayouts/slideLayout19.xml"/><Relationship Id="rId14" Type="http://schemas.openxmlformats.org/officeDocument/2006/relationships/tags" Target="../tags/tag632.xml"/><Relationship Id="rId13" Type="http://schemas.openxmlformats.org/officeDocument/2006/relationships/tags" Target="../tags/tag631.xml"/><Relationship Id="rId12" Type="http://schemas.openxmlformats.org/officeDocument/2006/relationships/tags" Target="../tags/tag630.xml"/><Relationship Id="rId11" Type="http://schemas.openxmlformats.org/officeDocument/2006/relationships/tags" Target="../tags/tag629.xml"/><Relationship Id="rId10" Type="http://schemas.openxmlformats.org/officeDocument/2006/relationships/tags" Target="../tags/tag628.xml"/><Relationship Id="rId1" Type="http://schemas.openxmlformats.org/officeDocument/2006/relationships/tags" Target="../tags/tag619.xml"/></Relationships>
</file>

<file path=ppt/slides/_rels/slide57.xml.rels><?xml version="1.0" encoding="UTF-8" standalone="yes"?>
<Relationships xmlns="http://schemas.openxmlformats.org/package/2006/relationships"><Relationship Id="rId9" Type="http://schemas.openxmlformats.org/officeDocument/2006/relationships/tags" Target="../tags/tag641.xml"/><Relationship Id="rId8" Type="http://schemas.openxmlformats.org/officeDocument/2006/relationships/tags" Target="../tags/tag640.xml"/><Relationship Id="rId7" Type="http://schemas.openxmlformats.org/officeDocument/2006/relationships/tags" Target="../tags/tag639.xml"/><Relationship Id="rId6" Type="http://schemas.openxmlformats.org/officeDocument/2006/relationships/tags" Target="../tags/tag638.xml"/><Relationship Id="rId5" Type="http://schemas.openxmlformats.org/officeDocument/2006/relationships/tags" Target="../tags/tag637.xml"/><Relationship Id="rId4" Type="http://schemas.openxmlformats.org/officeDocument/2006/relationships/tags" Target="../tags/tag636.xml"/><Relationship Id="rId3" Type="http://schemas.openxmlformats.org/officeDocument/2006/relationships/tags" Target="../tags/tag635.xml"/><Relationship Id="rId2" Type="http://schemas.openxmlformats.org/officeDocument/2006/relationships/tags" Target="../tags/tag634.xml"/><Relationship Id="rId16" Type="http://schemas.openxmlformats.org/officeDocument/2006/relationships/notesSlide" Target="../notesSlides/notesSlide21.xml"/><Relationship Id="rId15" Type="http://schemas.openxmlformats.org/officeDocument/2006/relationships/slideLayout" Target="../slideLayouts/slideLayout18.xml"/><Relationship Id="rId14" Type="http://schemas.openxmlformats.org/officeDocument/2006/relationships/tags" Target="../tags/tag644.xml"/><Relationship Id="rId13" Type="http://schemas.openxmlformats.org/officeDocument/2006/relationships/image" Target="../media/image27.png"/><Relationship Id="rId12" Type="http://schemas.openxmlformats.org/officeDocument/2006/relationships/tags" Target="../tags/tag643.xml"/><Relationship Id="rId11" Type="http://schemas.openxmlformats.org/officeDocument/2006/relationships/image" Target="../media/image26.png"/><Relationship Id="rId10" Type="http://schemas.openxmlformats.org/officeDocument/2006/relationships/tags" Target="../tags/tag642.xml"/><Relationship Id="rId1" Type="http://schemas.openxmlformats.org/officeDocument/2006/relationships/tags" Target="../tags/tag633.xml"/></Relationships>
</file>

<file path=ppt/slides/_rels/slide58.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647.xml"/><Relationship Id="rId3" Type="http://schemas.openxmlformats.org/officeDocument/2006/relationships/image" Target="../media/image33.png"/><Relationship Id="rId2" Type="http://schemas.openxmlformats.org/officeDocument/2006/relationships/tags" Target="../tags/tag646.xml"/><Relationship Id="rId1" Type="http://schemas.openxmlformats.org/officeDocument/2006/relationships/tags" Target="../tags/tag645.xml"/></Relationships>
</file>

<file path=ppt/slides/_rels/slide59.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648.xml"/><Relationship Id="rId2" Type="http://schemas.openxmlformats.org/officeDocument/2006/relationships/image" Target="../media/image35.png"/><Relationship Id="rId1" Type="http://schemas.openxmlformats.org/officeDocument/2006/relationships/image" Target="../media/image34.png"/></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192.xml"/><Relationship Id="rId4" Type="http://schemas.openxmlformats.org/officeDocument/2006/relationships/image" Target="../media/image11.png"/><Relationship Id="rId3" Type="http://schemas.openxmlformats.org/officeDocument/2006/relationships/tags" Target="../tags/tag191.xml"/><Relationship Id="rId2" Type="http://schemas.openxmlformats.org/officeDocument/2006/relationships/tags" Target="../tags/tag190.xml"/><Relationship Id="rId1" Type="http://schemas.openxmlformats.org/officeDocument/2006/relationships/tags" Target="../tags/tag189.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649.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65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9" Type="http://schemas.openxmlformats.org/officeDocument/2006/relationships/tags" Target="../tags/tag659.xml"/><Relationship Id="rId8" Type="http://schemas.openxmlformats.org/officeDocument/2006/relationships/tags" Target="../tags/tag658.xml"/><Relationship Id="rId7" Type="http://schemas.openxmlformats.org/officeDocument/2006/relationships/tags" Target="../tags/tag657.xml"/><Relationship Id="rId6" Type="http://schemas.openxmlformats.org/officeDocument/2006/relationships/tags" Target="../tags/tag656.xml"/><Relationship Id="rId5" Type="http://schemas.openxmlformats.org/officeDocument/2006/relationships/tags" Target="../tags/tag655.xml"/><Relationship Id="rId4" Type="http://schemas.openxmlformats.org/officeDocument/2006/relationships/tags" Target="../tags/tag654.xml"/><Relationship Id="rId3" Type="http://schemas.openxmlformats.org/officeDocument/2006/relationships/tags" Target="../tags/tag653.xml"/><Relationship Id="rId2" Type="http://schemas.openxmlformats.org/officeDocument/2006/relationships/tags" Target="../tags/tag652.xml"/><Relationship Id="rId13" Type="http://schemas.openxmlformats.org/officeDocument/2006/relationships/notesSlide" Target="../notesSlides/notesSlide22.xml"/><Relationship Id="rId12" Type="http://schemas.openxmlformats.org/officeDocument/2006/relationships/slideLayout" Target="../slideLayouts/slideLayout19.xml"/><Relationship Id="rId11" Type="http://schemas.openxmlformats.org/officeDocument/2006/relationships/tags" Target="../tags/tag661.xml"/><Relationship Id="rId10" Type="http://schemas.openxmlformats.org/officeDocument/2006/relationships/tags" Target="../tags/tag660.xml"/><Relationship Id="rId1" Type="http://schemas.openxmlformats.org/officeDocument/2006/relationships/tags" Target="../tags/tag651.xml"/></Relationships>
</file>

<file path=ppt/slides/_rels/slide68.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19.xml"/><Relationship Id="rId2" Type="http://schemas.openxmlformats.org/officeDocument/2006/relationships/tags" Target="../tags/tag663.xml"/><Relationship Id="rId1" Type="http://schemas.openxmlformats.org/officeDocument/2006/relationships/tags" Target="../tags/tag662.xml"/></Relationships>
</file>

<file path=ppt/slides/_rels/slide69.xml.rels><?xml version="1.0" encoding="UTF-8" standalone="yes"?>
<Relationships xmlns="http://schemas.openxmlformats.org/package/2006/relationships"><Relationship Id="rId9" Type="http://schemas.openxmlformats.org/officeDocument/2006/relationships/tags" Target="../tags/tag672.xml"/><Relationship Id="rId8" Type="http://schemas.openxmlformats.org/officeDocument/2006/relationships/tags" Target="../tags/tag671.xml"/><Relationship Id="rId7" Type="http://schemas.openxmlformats.org/officeDocument/2006/relationships/tags" Target="../tags/tag670.xml"/><Relationship Id="rId6" Type="http://schemas.openxmlformats.org/officeDocument/2006/relationships/tags" Target="../tags/tag669.xml"/><Relationship Id="rId5" Type="http://schemas.openxmlformats.org/officeDocument/2006/relationships/tags" Target="../tags/tag668.xml"/><Relationship Id="rId4" Type="http://schemas.openxmlformats.org/officeDocument/2006/relationships/tags" Target="../tags/tag667.xml"/><Relationship Id="rId3" Type="http://schemas.openxmlformats.org/officeDocument/2006/relationships/tags" Target="../tags/tag666.xml"/><Relationship Id="rId22" Type="http://schemas.openxmlformats.org/officeDocument/2006/relationships/notesSlide" Target="../notesSlides/notesSlide24.xml"/><Relationship Id="rId21" Type="http://schemas.openxmlformats.org/officeDocument/2006/relationships/slideLayout" Target="../slideLayouts/slideLayout18.xml"/><Relationship Id="rId20" Type="http://schemas.openxmlformats.org/officeDocument/2006/relationships/tags" Target="../tags/tag683.xml"/><Relationship Id="rId2" Type="http://schemas.openxmlformats.org/officeDocument/2006/relationships/tags" Target="../tags/tag665.xml"/><Relationship Id="rId19" Type="http://schemas.openxmlformats.org/officeDocument/2006/relationships/tags" Target="../tags/tag682.xml"/><Relationship Id="rId18" Type="http://schemas.openxmlformats.org/officeDocument/2006/relationships/tags" Target="../tags/tag681.xml"/><Relationship Id="rId17" Type="http://schemas.openxmlformats.org/officeDocument/2006/relationships/tags" Target="../tags/tag680.xml"/><Relationship Id="rId16" Type="http://schemas.openxmlformats.org/officeDocument/2006/relationships/tags" Target="../tags/tag679.xml"/><Relationship Id="rId15" Type="http://schemas.openxmlformats.org/officeDocument/2006/relationships/tags" Target="../tags/tag678.xml"/><Relationship Id="rId14" Type="http://schemas.openxmlformats.org/officeDocument/2006/relationships/tags" Target="../tags/tag677.xml"/><Relationship Id="rId13" Type="http://schemas.openxmlformats.org/officeDocument/2006/relationships/tags" Target="../tags/tag676.xml"/><Relationship Id="rId12" Type="http://schemas.openxmlformats.org/officeDocument/2006/relationships/tags" Target="../tags/tag675.xml"/><Relationship Id="rId11" Type="http://schemas.openxmlformats.org/officeDocument/2006/relationships/tags" Target="../tags/tag674.xml"/><Relationship Id="rId10" Type="http://schemas.openxmlformats.org/officeDocument/2006/relationships/tags" Target="../tags/tag673.xml"/><Relationship Id="rId1" Type="http://schemas.openxmlformats.org/officeDocument/2006/relationships/tags" Target="../tags/tag664.xml"/></Relationships>
</file>

<file path=ppt/slides/_rels/slide7.xml.rels><?xml version="1.0" encoding="UTF-8" standalone="yes"?>
<Relationships xmlns="http://schemas.openxmlformats.org/package/2006/relationships"><Relationship Id="rId9" Type="http://schemas.openxmlformats.org/officeDocument/2006/relationships/tags" Target="../tags/tag201.xml"/><Relationship Id="rId8" Type="http://schemas.openxmlformats.org/officeDocument/2006/relationships/tags" Target="../tags/tag200.xml"/><Relationship Id="rId7" Type="http://schemas.openxmlformats.org/officeDocument/2006/relationships/tags" Target="../tags/tag199.xml"/><Relationship Id="rId6" Type="http://schemas.openxmlformats.org/officeDocument/2006/relationships/tags" Target="../tags/tag198.xml"/><Relationship Id="rId5" Type="http://schemas.openxmlformats.org/officeDocument/2006/relationships/tags" Target="../tags/tag197.xml"/><Relationship Id="rId4" Type="http://schemas.openxmlformats.org/officeDocument/2006/relationships/tags" Target="../tags/tag196.xml"/><Relationship Id="rId3" Type="http://schemas.openxmlformats.org/officeDocument/2006/relationships/tags" Target="../tags/tag195.xml"/><Relationship Id="rId2" Type="http://schemas.openxmlformats.org/officeDocument/2006/relationships/tags" Target="../tags/tag194.xml"/><Relationship Id="rId19" Type="http://schemas.openxmlformats.org/officeDocument/2006/relationships/slideLayout" Target="../slideLayouts/slideLayout13.xml"/><Relationship Id="rId18" Type="http://schemas.openxmlformats.org/officeDocument/2006/relationships/tags" Target="../tags/tag204.xml"/><Relationship Id="rId17" Type="http://schemas.openxmlformats.org/officeDocument/2006/relationships/image" Target="../media/image17.svg"/><Relationship Id="rId16" Type="http://schemas.openxmlformats.org/officeDocument/2006/relationships/image" Target="../media/image16.png"/><Relationship Id="rId15" Type="http://schemas.openxmlformats.org/officeDocument/2006/relationships/tags" Target="../tags/tag203.xml"/><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tags" Target="../tags/tag202.xml"/><Relationship Id="rId11" Type="http://schemas.openxmlformats.org/officeDocument/2006/relationships/image" Target="../media/image13.svg"/><Relationship Id="rId10" Type="http://schemas.openxmlformats.org/officeDocument/2006/relationships/image" Target="../media/image12.png"/><Relationship Id="rId1" Type="http://schemas.openxmlformats.org/officeDocument/2006/relationships/tags" Target="../tags/tag193.xml"/></Relationships>
</file>

<file path=ppt/slides/_rels/slide70.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686.xml"/><Relationship Id="rId3" Type="http://schemas.openxmlformats.org/officeDocument/2006/relationships/image" Target="../media/image33.png"/><Relationship Id="rId2" Type="http://schemas.openxmlformats.org/officeDocument/2006/relationships/tags" Target="../tags/tag685.xml"/><Relationship Id="rId1" Type="http://schemas.openxmlformats.org/officeDocument/2006/relationships/tags" Target="../tags/tag684.xml"/></Relationships>
</file>

<file path=ppt/slides/_rels/slide71.xml.rels><?xml version="1.0" encoding="UTF-8" standalone="yes"?>
<Relationships xmlns="http://schemas.openxmlformats.org/package/2006/relationships"><Relationship Id="rId9" Type="http://schemas.openxmlformats.org/officeDocument/2006/relationships/tags" Target="../tags/tag693.xml"/><Relationship Id="rId8" Type="http://schemas.openxmlformats.org/officeDocument/2006/relationships/tags" Target="../tags/tag692.xml"/><Relationship Id="rId7" Type="http://schemas.openxmlformats.org/officeDocument/2006/relationships/tags" Target="../tags/tag691.xml"/><Relationship Id="rId6" Type="http://schemas.openxmlformats.org/officeDocument/2006/relationships/image" Target="../media/image18.png"/><Relationship Id="rId5" Type="http://schemas.openxmlformats.org/officeDocument/2006/relationships/tags" Target="../tags/tag690.xml"/><Relationship Id="rId4" Type="http://schemas.openxmlformats.org/officeDocument/2006/relationships/tags" Target="../tags/tag689.xml"/><Relationship Id="rId3" Type="http://schemas.openxmlformats.org/officeDocument/2006/relationships/tags" Target="../tags/tag688.xml"/><Relationship Id="rId28" Type="http://schemas.openxmlformats.org/officeDocument/2006/relationships/slideLayout" Target="../slideLayouts/slideLayout13.xml"/><Relationship Id="rId27" Type="http://schemas.openxmlformats.org/officeDocument/2006/relationships/tags" Target="../tags/tag711.xml"/><Relationship Id="rId26" Type="http://schemas.openxmlformats.org/officeDocument/2006/relationships/tags" Target="../tags/tag710.xml"/><Relationship Id="rId25" Type="http://schemas.openxmlformats.org/officeDocument/2006/relationships/tags" Target="../tags/tag709.xml"/><Relationship Id="rId24" Type="http://schemas.openxmlformats.org/officeDocument/2006/relationships/tags" Target="../tags/tag708.xml"/><Relationship Id="rId23" Type="http://schemas.openxmlformats.org/officeDocument/2006/relationships/tags" Target="../tags/tag707.xml"/><Relationship Id="rId22" Type="http://schemas.openxmlformats.org/officeDocument/2006/relationships/tags" Target="../tags/tag706.xml"/><Relationship Id="rId21" Type="http://schemas.openxmlformats.org/officeDocument/2006/relationships/tags" Target="../tags/tag705.xml"/><Relationship Id="rId20" Type="http://schemas.openxmlformats.org/officeDocument/2006/relationships/tags" Target="../tags/tag704.xml"/><Relationship Id="rId2" Type="http://schemas.openxmlformats.org/officeDocument/2006/relationships/image" Target="../media/image35.png"/><Relationship Id="rId19" Type="http://schemas.openxmlformats.org/officeDocument/2006/relationships/tags" Target="../tags/tag703.xml"/><Relationship Id="rId18" Type="http://schemas.openxmlformats.org/officeDocument/2006/relationships/tags" Target="../tags/tag702.xml"/><Relationship Id="rId17" Type="http://schemas.openxmlformats.org/officeDocument/2006/relationships/tags" Target="../tags/tag701.xml"/><Relationship Id="rId16" Type="http://schemas.openxmlformats.org/officeDocument/2006/relationships/tags" Target="../tags/tag700.xml"/><Relationship Id="rId15" Type="http://schemas.openxmlformats.org/officeDocument/2006/relationships/tags" Target="../tags/tag699.xml"/><Relationship Id="rId14" Type="http://schemas.openxmlformats.org/officeDocument/2006/relationships/tags" Target="../tags/tag698.xml"/><Relationship Id="rId13" Type="http://schemas.openxmlformats.org/officeDocument/2006/relationships/tags" Target="../tags/tag697.xml"/><Relationship Id="rId12" Type="http://schemas.openxmlformats.org/officeDocument/2006/relationships/tags" Target="../tags/tag696.xml"/><Relationship Id="rId11" Type="http://schemas.openxmlformats.org/officeDocument/2006/relationships/tags" Target="../tags/tag695.xml"/><Relationship Id="rId10" Type="http://schemas.openxmlformats.org/officeDocument/2006/relationships/tags" Target="../tags/tag694.xml"/><Relationship Id="rId1" Type="http://schemas.openxmlformats.org/officeDocument/2006/relationships/tags" Target="../tags/tag687.xml"/></Relationships>
</file>

<file path=ppt/slides/_rels/slide72.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713.xml"/><Relationship Id="rId2" Type="http://schemas.openxmlformats.org/officeDocument/2006/relationships/image" Target="../media/image35.png"/><Relationship Id="rId1" Type="http://schemas.openxmlformats.org/officeDocument/2006/relationships/tags" Target="../tags/tag712.xml"/></Relationships>
</file>

<file path=ppt/slides/_rels/slide73.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715.xml"/><Relationship Id="rId2" Type="http://schemas.openxmlformats.org/officeDocument/2006/relationships/image" Target="../media/image35.png"/><Relationship Id="rId1" Type="http://schemas.openxmlformats.org/officeDocument/2006/relationships/tags" Target="../tags/tag714.xml"/></Relationships>
</file>

<file path=ppt/slides/_rels/slide74.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717.xml"/><Relationship Id="rId2" Type="http://schemas.openxmlformats.org/officeDocument/2006/relationships/image" Target="../media/image35.png"/><Relationship Id="rId1" Type="http://schemas.openxmlformats.org/officeDocument/2006/relationships/tags" Target="../tags/tag716.xml"/></Relationships>
</file>

<file path=ppt/slides/_rels/slide75.xml.rels><?xml version="1.0" encoding="UTF-8" standalone="yes"?>
<Relationships xmlns="http://schemas.openxmlformats.org/package/2006/relationships"><Relationship Id="rId9" Type="http://schemas.openxmlformats.org/officeDocument/2006/relationships/tags" Target="../tags/tag725.xml"/><Relationship Id="rId8" Type="http://schemas.openxmlformats.org/officeDocument/2006/relationships/tags" Target="../tags/tag724.xml"/><Relationship Id="rId7" Type="http://schemas.openxmlformats.org/officeDocument/2006/relationships/tags" Target="../tags/tag723.xml"/><Relationship Id="rId6" Type="http://schemas.openxmlformats.org/officeDocument/2006/relationships/tags" Target="../tags/tag722.xml"/><Relationship Id="rId5" Type="http://schemas.openxmlformats.org/officeDocument/2006/relationships/tags" Target="../tags/tag721.xml"/><Relationship Id="rId4" Type="http://schemas.openxmlformats.org/officeDocument/2006/relationships/tags" Target="../tags/tag720.xml"/><Relationship Id="rId31" Type="http://schemas.openxmlformats.org/officeDocument/2006/relationships/slideLayout" Target="../slideLayouts/slideLayout13.xml"/><Relationship Id="rId30" Type="http://schemas.openxmlformats.org/officeDocument/2006/relationships/tags" Target="../tags/tag740.xml"/><Relationship Id="rId3" Type="http://schemas.openxmlformats.org/officeDocument/2006/relationships/tags" Target="../tags/tag719.xml"/><Relationship Id="rId29" Type="http://schemas.openxmlformats.org/officeDocument/2006/relationships/image" Target="../media/image37.svg"/><Relationship Id="rId28" Type="http://schemas.openxmlformats.org/officeDocument/2006/relationships/image" Target="../media/image36.png"/><Relationship Id="rId27" Type="http://schemas.openxmlformats.org/officeDocument/2006/relationships/tags" Target="../tags/tag739.xml"/><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tags" Target="../tags/tag738.xml"/><Relationship Id="rId23" Type="http://schemas.openxmlformats.org/officeDocument/2006/relationships/image" Target="../media/image23.svg"/><Relationship Id="rId22" Type="http://schemas.openxmlformats.org/officeDocument/2006/relationships/image" Target="../media/image22.png"/><Relationship Id="rId21" Type="http://schemas.openxmlformats.org/officeDocument/2006/relationships/tags" Target="../tags/tag737.xml"/><Relationship Id="rId20" Type="http://schemas.openxmlformats.org/officeDocument/2006/relationships/tags" Target="../tags/tag736.xml"/><Relationship Id="rId2" Type="http://schemas.openxmlformats.org/officeDocument/2006/relationships/image" Target="../media/image35.png"/><Relationship Id="rId19" Type="http://schemas.openxmlformats.org/officeDocument/2006/relationships/tags" Target="../tags/tag735.xml"/><Relationship Id="rId18" Type="http://schemas.openxmlformats.org/officeDocument/2006/relationships/tags" Target="../tags/tag734.xml"/><Relationship Id="rId17" Type="http://schemas.openxmlformats.org/officeDocument/2006/relationships/tags" Target="../tags/tag733.xml"/><Relationship Id="rId16" Type="http://schemas.openxmlformats.org/officeDocument/2006/relationships/tags" Target="../tags/tag732.xml"/><Relationship Id="rId15" Type="http://schemas.openxmlformats.org/officeDocument/2006/relationships/tags" Target="../tags/tag731.xml"/><Relationship Id="rId14" Type="http://schemas.openxmlformats.org/officeDocument/2006/relationships/tags" Target="../tags/tag730.xml"/><Relationship Id="rId13" Type="http://schemas.openxmlformats.org/officeDocument/2006/relationships/tags" Target="../tags/tag729.xml"/><Relationship Id="rId12" Type="http://schemas.openxmlformats.org/officeDocument/2006/relationships/tags" Target="../tags/tag728.xml"/><Relationship Id="rId11" Type="http://schemas.openxmlformats.org/officeDocument/2006/relationships/tags" Target="../tags/tag727.xml"/><Relationship Id="rId10" Type="http://schemas.openxmlformats.org/officeDocument/2006/relationships/tags" Target="../tags/tag726.xml"/><Relationship Id="rId1" Type="http://schemas.openxmlformats.org/officeDocument/2006/relationships/tags" Target="../tags/tag718.xml"/></Relationships>
</file>

<file path=ppt/slides/_rels/slide76.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742.xml"/><Relationship Id="rId2" Type="http://schemas.openxmlformats.org/officeDocument/2006/relationships/image" Target="../media/image35.png"/><Relationship Id="rId1" Type="http://schemas.openxmlformats.org/officeDocument/2006/relationships/tags" Target="../tags/tag741.xml"/></Relationships>
</file>

<file path=ppt/slides/_rels/slide77.xml.rels><?xml version="1.0" encoding="UTF-8" standalone="yes"?>
<Relationships xmlns="http://schemas.openxmlformats.org/package/2006/relationships"><Relationship Id="rId9" Type="http://schemas.openxmlformats.org/officeDocument/2006/relationships/tags" Target="../tags/tag750.xml"/><Relationship Id="rId8" Type="http://schemas.openxmlformats.org/officeDocument/2006/relationships/tags" Target="../tags/tag749.xml"/><Relationship Id="rId7" Type="http://schemas.openxmlformats.org/officeDocument/2006/relationships/tags" Target="../tags/tag748.xml"/><Relationship Id="rId6" Type="http://schemas.openxmlformats.org/officeDocument/2006/relationships/tags" Target="../tags/tag747.xml"/><Relationship Id="rId5" Type="http://schemas.openxmlformats.org/officeDocument/2006/relationships/tags" Target="../tags/tag746.xml"/><Relationship Id="rId4" Type="http://schemas.openxmlformats.org/officeDocument/2006/relationships/tags" Target="../tags/tag745.xml"/><Relationship Id="rId3" Type="http://schemas.openxmlformats.org/officeDocument/2006/relationships/tags" Target="../tags/tag744.xml"/><Relationship Id="rId2" Type="http://schemas.openxmlformats.org/officeDocument/2006/relationships/image" Target="../media/image35.png"/><Relationship Id="rId14" Type="http://schemas.openxmlformats.org/officeDocument/2006/relationships/slideLayout" Target="../slideLayouts/slideLayout13.xml"/><Relationship Id="rId13" Type="http://schemas.openxmlformats.org/officeDocument/2006/relationships/tags" Target="../tags/tag754.xml"/><Relationship Id="rId12" Type="http://schemas.openxmlformats.org/officeDocument/2006/relationships/tags" Target="../tags/tag753.xml"/><Relationship Id="rId11" Type="http://schemas.openxmlformats.org/officeDocument/2006/relationships/tags" Target="../tags/tag752.xml"/><Relationship Id="rId10" Type="http://schemas.openxmlformats.org/officeDocument/2006/relationships/tags" Target="../tags/tag751.xml"/><Relationship Id="rId1" Type="http://schemas.openxmlformats.org/officeDocument/2006/relationships/tags" Target="../tags/tag743.xml"/></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755.xml"/></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756.xml"/></Relationships>
</file>

<file path=ppt/slides/_rels/slide8.xml.rels><?xml version="1.0" encoding="UTF-8" standalone="yes"?>
<Relationships xmlns="http://schemas.openxmlformats.org/package/2006/relationships"><Relationship Id="rId9" Type="http://schemas.openxmlformats.org/officeDocument/2006/relationships/tags" Target="../tags/tag212.xml"/><Relationship Id="rId8" Type="http://schemas.openxmlformats.org/officeDocument/2006/relationships/tags" Target="../tags/tag211.xml"/><Relationship Id="rId7" Type="http://schemas.openxmlformats.org/officeDocument/2006/relationships/tags" Target="../tags/tag210.xml"/><Relationship Id="rId6" Type="http://schemas.openxmlformats.org/officeDocument/2006/relationships/tags" Target="../tags/tag209.xml"/><Relationship Id="rId5" Type="http://schemas.openxmlformats.org/officeDocument/2006/relationships/image" Target="../media/image18.png"/><Relationship Id="rId4" Type="http://schemas.openxmlformats.org/officeDocument/2006/relationships/tags" Target="../tags/tag208.xml"/><Relationship Id="rId3" Type="http://schemas.openxmlformats.org/officeDocument/2006/relationships/tags" Target="../tags/tag207.xml"/><Relationship Id="rId24" Type="http://schemas.openxmlformats.org/officeDocument/2006/relationships/slideLayout" Target="../slideLayouts/slideLayout18.xml"/><Relationship Id="rId23" Type="http://schemas.openxmlformats.org/officeDocument/2006/relationships/tags" Target="../tags/tag226.xml"/><Relationship Id="rId22" Type="http://schemas.openxmlformats.org/officeDocument/2006/relationships/tags" Target="../tags/tag225.xml"/><Relationship Id="rId21" Type="http://schemas.openxmlformats.org/officeDocument/2006/relationships/tags" Target="../tags/tag224.xml"/><Relationship Id="rId20" Type="http://schemas.openxmlformats.org/officeDocument/2006/relationships/tags" Target="../tags/tag223.xml"/><Relationship Id="rId2" Type="http://schemas.openxmlformats.org/officeDocument/2006/relationships/tags" Target="../tags/tag206.xml"/><Relationship Id="rId19" Type="http://schemas.openxmlformats.org/officeDocument/2006/relationships/tags" Target="../tags/tag222.xml"/><Relationship Id="rId18" Type="http://schemas.openxmlformats.org/officeDocument/2006/relationships/tags" Target="../tags/tag221.xml"/><Relationship Id="rId17" Type="http://schemas.openxmlformats.org/officeDocument/2006/relationships/tags" Target="../tags/tag220.xml"/><Relationship Id="rId16" Type="http://schemas.openxmlformats.org/officeDocument/2006/relationships/tags" Target="../tags/tag219.xml"/><Relationship Id="rId15" Type="http://schemas.openxmlformats.org/officeDocument/2006/relationships/tags" Target="../tags/tag218.xml"/><Relationship Id="rId14" Type="http://schemas.openxmlformats.org/officeDocument/2006/relationships/tags" Target="../tags/tag217.xml"/><Relationship Id="rId13" Type="http://schemas.openxmlformats.org/officeDocument/2006/relationships/tags" Target="../tags/tag216.xml"/><Relationship Id="rId12" Type="http://schemas.openxmlformats.org/officeDocument/2006/relationships/tags" Target="../tags/tag215.xml"/><Relationship Id="rId11" Type="http://schemas.openxmlformats.org/officeDocument/2006/relationships/tags" Target="../tags/tag214.xml"/><Relationship Id="rId10" Type="http://schemas.openxmlformats.org/officeDocument/2006/relationships/tags" Target="../tags/tag213.xml"/><Relationship Id="rId1" Type="http://schemas.openxmlformats.org/officeDocument/2006/relationships/tags" Target="../tags/tag205.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757.xml"/></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758.xml"/></Relationships>
</file>

<file path=ppt/slides/_rels/slide85.xml.rels><?xml version="1.0" encoding="UTF-8" standalone="yes"?>
<Relationships xmlns="http://schemas.openxmlformats.org/package/2006/relationships"><Relationship Id="rId9" Type="http://schemas.openxmlformats.org/officeDocument/2006/relationships/tags" Target="../tags/tag767.xml"/><Relationship Id="rId8" Type="http://schemas.openxmlformats.org/officeDocument/2006/relationships/tags" Target="../tags/tag766.xml"/><Relationship Id="rId7" Type="http://schemas.openxmlformats.org/officeDocument/2006/relationships/tags" Target="../tags/tag765.xml"/><Relationship Id="rId6" Type="http://schemas.openxmlformats.org/officeDocument/2006/relationships/tags" Target="../tags/tag764.xml"/><Relationship Id="rId5" Type="http://schemas.openxmlformats.org/officeDocument/2006/relationships/tags" Target="../tags/tag763.xml"/><Relationship Id="rId4" Type="http://schemas.openxmlformats.org/officeDocument/2006/relationships/tags" Target="../tags/tag762.xml"/><Relationship Id="rId3" Type="http://schemas.openxmlformats.org/officeDocument/2006/relationships/tags" Target="../tags/tag761.xml"/><Relationship Id="rId22" Type="http://schemas.openxmlformats.org/officeDocument/2006/relationships/notesSlide" Target="../notesSlides/notesSlide25.xml"/><Relationship Id="rId21" Type="http://schemas.openxmlformats.org/officeDocument/2006/relationships/slideLayout" Target="../slideLayouts/slideLayout18.xml"/><Relationship Id="rId20" Type="http://schemas.openxmlformats.org/officeDocument/2006/relationships/tags" Target="../tags/tag778.xml"/><Relationship Id="rId2" Type="http://schemas.openxmlformats.org/officeDocument/2006/relationships/tags" Target="../tags/tag760.xml"/><Relationship Id="rId19" Type="http://schemas.openxmlformats.org/officeDocument/2006/relationships/tags" Target="../tags/tag777.xml"/><Relationship Id="rId18" Type="http://schemas.openxmlformats.org/officeDocument/2006/relationships/tags" Target="../tags/tag776.xml"/><Relationship Id="rId17" Type="http://schemas.openxmlformats.org/officeDocument/2006/relationships/tags" Target="../tags/tag775.xml"/><Relationship Id="rId16" Type="http://schemas.openxmlformats.org/officeDocument/2006/relationships/tags" Target="../tags/tag774.xml"/><Relationship Id="rId15" Type="http://schemas.openxmlformats.org/officeDocument/2006/relationships/tags" Target="../tags/tag773.xml"/><Relationship Id="rId14" Type="http://schemas.openxmlformats.org/officeDocument/2006/relationships/tags" Target="../tags/tag772.xml"/><Relationship Id="rId13" Type="http://schemas.openxmlformats.org/officeDocument/2006/relationships/tags" Target="../tags/tag771.xml"/><Relationship Id="rId12" Type="http://schemas.openxmlformats.org/officeDocument/2006/relationships/tags" Target="../tags/tag770.xml"/><Relationship Id="rId11" Type="http://schemas.openxmlformats.org/officeDocument/2006/relationships/tags" Target="../tags/tag769.xml"/><Relationship Id="rId10" Type="http://schemas.openxmlformats.org/officeDocument/2006/relationships/tags" Target="../tags/tag768.xml"/><Relationship Id="rId1" Type="http://schemas.openxmlformats.org/officeDocument/2006/relationships/tags" Target="../tags/tag759.xml"/></Relationships>
</file>

<file path=ppt/slides/_rels/slide8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22.xml"/><Relationship Id="rId2" Type="http://schemas.openxmlformats.org/officeDocument/2006/relationships/tags" Target="../tags/tag780.xml"/><Relationship Id="rId1" Type="http://schemas.openxmlformats.org/officeDocument/2006/relationships/tags" Target="../tags/tag779.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229.xml"/><Relationship Id="rId2" Type="http://schemas.openxmlformats.org/officeDocument/2006/relationships/tags" Target="../tags/tag228.xml"/><Relationship Id="rId1" Type="http://schemas.openxmlformats.org/officeDocument/2006/relationships/tags" Target="../tags/tag2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ctrTitle"/>
            <p:custDataLst>
              <p:tags r:id="rId1"/>
            </p:custDataLst>
          </p:nvPr>
        </p:nvSpPr>
        <p:spPr>
          <a:xfrm>
            <a:off x="1138167" y="1169340"/>
            <a:ext cx="6001026" cy="2676059"/>
          </a:xfrm>
        </p:spPr>
        <p:txBody>
          <a:bodyPr/>
          <a:p>
            <a:pPr marL="0" indent="0" algn="l">
              <a:lnSpc>
                <a:spcPct val="100000"/>
              </a:lnSpc>
              <a:spcBef>
                <a:spcPts val="0"/>
              </a:spcBef>
              <a:spcAft>
                <a:spcPts val="0"/>
              </a:spcAft>
              <a:buSzPct val="100000"/>
            </a:pPr>
            <a:r>
              <a:rPr lang="zh-CN" altLang="en-US" sz="8000">
                <a:latin typeface="微软雅黑" panose="020B0503020204020204" charset="-122"/>
                <a:ea typeface="微软雅黑" panose="020B0503020204020204" charset="-122"/>
              </a:rPr>
              <a:t>应用文写作</a:t>
            </a:r>
            <a:endParaRPr lang="zh-CN" altLang="en-US" sz="8000">
              <a:latin typeface="微软雅黑" panose="020B0503020204020204" charset="-122"/>
              <a:ea typeface="微软雅黑" panose="020B0503020204020204" charset="-122"/>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a:xfrm>
            <a:off x="575310" y="106635"/>
            <a:ext cx="10800000" cy="720000"/>
          </a:xfrm>
        </p:spPr>
        <p:txBody>
          <a:bodyPr/>
          <a:lstStyle/>
          <a:p>
            <a:r>
              <a:rPr lang="zh-CN" altLang="en-US" sz="2800" dirty="0">
                <a:solidFill>
                  <a:schemeClr val="tx1"/>
                </a:solidFill>
                <a:latin typeface="微软雅黑" panose="020B0503020204020204" charset="-122"/>
                <a:ea typeface="微软雅黑" panose="020B0503020204020204" charset="-122"/>
              </a:rPr>
              <a:t>（一）凭证式条据的一般格式</a:t>
            </a:r>
            <a:endParaRPr lang="zh-CN" altLang="en-US" sz="2800" dirty="0">
              <a:solidFill>
                <a:schemeClr val="tx1"/>
              </a:solidFill>
              <a:latin typeface="微软雅黑" panose="020B0503020204020204" charset="-122"/>
              <a:ea typeface="微软雅黑" panose="020B0503020204020204" charset="-122"/>
            </a:endParaRPr>
          </a:p>
        </p:txBody>
      </p:sp>
      <p:sp>
        <p:nvSpPr>
          <p:cNvPr id="6" name="矩形 5"/>
          <p:cNvSpPr/>
          <p:nvPr>
            <p:custDataLst>
              <p:tags r:id="rId2"/>
            </p:custDataLst>
          </p:nvPr>
        </p:nvSpPr>
        <p:spPr>
          <a:xfrm>
            <a:off x="847090" y="1032510"/>
            <a:ext cx="3185795" cy="96329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oAutofit/>
          </a:bodyPr>
          <a:p>
            <a:pPr>
              <a:lnSpc>
                <a:spcPct val="150000"/>
              </a:lnSpc>
            </a:pPr>
            <a:r>
              <a:rPr lang="en-US" altLang="zh-CN" sz="2400" b="1" kern="0" spc="0" dirty="0">
                <a:ln>
                  <a:noFill/>
                  <a:prstDash val="sysDot"/>
                </a:ln>
                <a:solidFill>
                  <a:srgbClr val="00B0F0"/>
                </a:solidFill>
                <a:latin typeface="微软雅黑" panose="020B0503020204020204" charset="-122"/>
                <a:ea typeface="微软雅黑" panose="020B0503020204020204" charset="-122"/>
                <a:sym typeface="+mn-ea"/>
              </a:rPr>
              <a:t>1.</a:t>
            </a:r>
            <a:r>
              <a:rPr lang="zh-CN" altLang="en-US" sz="2400" b="1" kern="0" spc="0" dirty="0">
                <a:ln>
                  <a:noFill/>
                  <a:prstDash val="sysDot"/>
                </a:ln>
                <a:solidFill>
                  <a:srgbClr val="00B0F0"/>
                </a:solidFill>
                <a:latin typeface="微软雅黑" panose="020B0503020204020204" charset="-122"/>
                <a:ea typeface="微软雅黑" panose="020B0503020204020204" charset="-122"/>
                <a:sym typeface="+mn-ea"/>
              </a:rPr>
              <a:t>标题</a:t>
            </a:r>
            <a:endParaRPr lang="zh-CN" altLang="en-US" sz="2400" b="1" kern="0" spc="0" dirty="0">
              <a:ln>
                <a:noFill/>
                <a:prstDash val="sysDot"/>
              </a:ln>
              <a:solidFill>
                <a:srgbClr val="00B0F0"/>
              </a:solidFill>
              <a:latin typeface="微软雅黑" panose="020B0503020204020204" charset="-122"/>
              <a:ea typeface="微软雅黑" panose="020B0503020204020204" charset="-122"/>
              <a:sym typeface="+mn-ea"/>
            </a:endParaRPr>
          </a:p>
        </p:txBody>
      </p:sp>
      <p:grpSp>
        <p:nvGrpSpPr>
          <p:cNvPr id="8" name="组合 7"/>
          <p:cNvGrpSpPr/>
          <p:nvPr>
            <p:custDataLst>
              <p:tags r:id="rId3"/>
            </p:custDataLst>
          </p:nvPr>
        </p:nvGrpSpPr>
        <p:grpSpPr>
          <a:xfrm>
            <a:off x="5612130" y="1821191"/>
            <a:ext cx="6165215" cy="3797300"/>
            <a:chOff x="1268372" y="3214949"/>
            <a:chExt cx="1331888" cy="2443938"/>
          </a:xfrm>
        </p:grpSpPr>
        <p:sp>
          <p:nvSpPr>
            <p:cNvPr id="10" name="矩形: 圆角 9"/>
            <p:cNvSpPr/>
            <p:nvPr/>
          </p:nvSpPr>
          <p:spPr>
            <a:xfrm>
              <a:off x="1268372" y="3214949"/>
              <a:ext cx="1331888" cy="2443938"/>
            </a:xfrm>
            <a:prstGeom prst="roundRect">
              <a:avLst>
                <a:gd name="adj" fmla="val 10489"/>
              </a:avLst>
            </a:prstGeom>
            <a:noFill/>
            <a:ln>
              <a:solidFill>
                <a:srgbClr val="417A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p>
          </p:txBody>
        </p:sp>
        <p:sp>
          <p:nvSpPr>
            <p:cNvPr id="9" name="PA-102265"/>
            <p:cNvSpPr/>
            <p:nvPr>
              <p:custDataLst>
                <p:tags r:id="rId4"/>
              </p:custDataLst>
            </p:nvPr>
          </p:nvSpPr>
          <p:spPr>
            <a:xfrm>
              <a:off x="1327223" y="3381284"/>
              <a:ext cx="1211032" cy="2124346"/>
            </a:xfrm>
            <a:prstGeom prst="rect">
              <a:avLst/>
            </a:prstGeom>
          </p:spPr>
          <p:txBody>
            <a:bodyPr wrap="square">
              <a:noAutofit/>
            </a:bodyPr>
            <a:p>
              <a:pPr indent="539750" algn="just">
                <a:lnSpc>
                  <a:spcPct val="150000"/>
                </a:lnSpc>
              </a:pPr>
              <a:r>
                <a:rPr lang="zh-CN" altLang="en-US" sz="2400" kern="100" dirty="0">
                  <a:effectLst/>
                  <a:latin typeface="微软雅黑" panose="020B0503020204020204" charset="-122"/>
                  <a:ea typeface="微软雅黑" panose="020B0503020204020204" charset="-122"/>
                </a:rPr>
                <a:t>标题的结构形式可以分为</a:t>
              </a:r>
              <a:r>
                <a:rPr lang="zh-CN" altLang="en-US" sz="2400" b="1" kern="100" dirty="0">
                  <a:effectLst/>
                  <a:latin typeface="微软雅黑" panose="020B0503020204020204" charset="-122"/>
                  <a:ea typeface="微软雅黑" panose="020B0503020204020204" charset="-122"/>
                </a:rPr>
                <a:t>两种</a:t>
              </a:r>
              <a:r>
                <a:rPr lang="zh-CN" altLang="en-US" sz="2400" kern="100" dirty="0">
                  <a:effectLst/>
                  <a:latin typeface="微软雅黑" panose="020B0503020204020204" charset="-122"/>
                  <a:ea typeface="微软雅黑" panose="020B0503020204020204" charset="-122"/>
                </a:rPr>
                <a:t>：</a:t>
              </a:r>
              <a:endParaRPr lang="zh-CN" altLang="en-US" sz="2400" kern="100" dirty="0">
                <a:effectLst/>
                <a:latin typeface="微软雅黑" panose="020B0503020204020204" charset="-122"/>
                <a:ea typeface="微软雅黑" panose="020B0503020204020204" charset="-122"/>
              </a:endParaRPr>
            </a:p>
            <a:p>
              <a:pPr indent="539750" algn="just">
                <a:lnSpc>
                  <a:spcPct val="150000"/>
                </a:lnSpc>
              </a:pPr>
              <a:r>
                <a:rPr lang="zh-CN" altLang="en-US" sz="2400" kern="100" dirty="0">
                  <a:effectLst/>
                  <a:latin typeface="微软雅黑" panose="020B0503020204020204" charset="-122"/>
                  <a:ea typeface="微软雅黑" panose="020B0503020204020204" charset="-122"/>
                </a:rPr>
                <a:t>一种是以文种名称作为标题，如“借条”“欠条”</a:t>
              </a:r>
              <a:r>
                <a:rPr lang="en-US" altLang="zh-CN" sz="2400" kern="100" dirty="0">
                  <a:effectLst/>
                  <a:latin typeface="微软雅黑" panose="020B0503020204020204" charset="-122"/>
                  <a:ea typeface="微软雅黑" panose="020B0503020204020204" charset="-122"/>
                </a:rPr>
                <a:t>“</a:t>
              </a:r>
              <a:r>
                <a:rPr lang="zh-CN" altLang="en-US" sz="2400" kern="100" dirty="0">
                  <a:effectLst/>
                  <a:latin typeface="微软雅黑" panose="020B0503020204020204" charset="-122"/>
                  <a:ea typeface="微软雅黑" panose="020B0503020204020204" charset="-122"/>
                </a:rPr>
                <a:t>领条</a:t>
              </a:r>
              <a:r>
                <a:rPr lang="en-US" altLang="zh-CN" sz="2400" kern="100" dirty="0">
                  <a:effectLst/>
                  <a:latin typeface="微软雅黑" panose="020B0503020204020204" charset="-122"/>
                  <a:ea typeface="微软雅黑" panose="020B0503020204020204" charset="-122"/>
                </a:rPr>
                <a:t>”</a:t>
              </a:r>
              <a:r>
                <a:rPr lang="zh-CN" altLang="en-US" sz="2400" kern="100" dirty="0">
                  <a:effectLst/>
                  <a:latin typeface="微软雅黑" panose="020B0503020204020204" charset="-122"/>
                  <a:ea typeface="微软雅黑" panose="020B0503020204020204" charset="-122"/>
                </a:rPr>
                <a:t>等；</a:t>
              </a:r>
              <a:endParaRPr lang="zh-CN" altLang="en-US" sz="2400" kern="100" dirty="0">
                <a:effectLst/>
                <a:latin typeface="微软雅黑" panose="020B0503020204020204" charset="-122"/>
                <a:ea typeface="微软雅黑" panose="020B0503020204020204" charset="-122"/>
              </a:endParaRPr>
            </a:p>
            <a:p>
              <a:pPr indent="539750" algn="just">
                <a:lnSpc>
                  <a:spcPct val="150000"/>
                </a:lnSpc>
              </a:pPr>
              <a:r>
                <a:rPr lang="zh-CN" altLang="en-US" sz="2400" kern="100" dirty="0">
                  <a:effectLst/>
                  <a:latin typeface="微软雅黑" panose="020B0503020204020204" charset="-122"/>
                  <a:ea typeface="微软雅黑" panose="020B0503020204020204" charset="-122"/>
                </a:rPr>
                <a:t>另一种以“今借到”“今收到”“今领到”“今欠”等字眼作为标题。</a:t>
              </a:r>
              <a:endParaRPr lang="zh-CN" altLang="en-US" sz="2400" kern="100" dirty="0">
                <a:effectLst/>
                <a:latin typeface="微软雅黑" panose="020B0503020204020204" charset="-122"/>
                <a:ea typeface="微软雅黑" panose="020B0503020204020204" charset="-122"/>
              </a:endParaRPr>
            </a:p>
          </p:txBody>
        </p:sp>
      </p:grpSp>
      <p:pic>
        <p:nvPicPr>
          <p:cNvPr id="512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3940" y="2249805"/>
            <a:ext cx="3435985" cy="3211195"/>
          </a:xfrm>
          <a:prstGeom prst="snip2DiagRect">
            <a:avLst/>
          </a:prstGeom>
          <a:solidFill>
            <a:srgbClr val="FFFFFF">
              <a:shade val="85000"/>
            </a:srgbClr>
          </a:solidFill>
          <a:ln w="88900" cap="sq">
            <a:solidFill>
              <a:srgbClr val="FFFFFF"/>
            </a:solidFill>
            <a:miter lim="800000"/>
            <a:headEnd/>
            <a:tailEnd/>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ustDataLst>
      <p:tags r:id="rId6"/>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475615" y="525145"/>
            <a:ext cx="2405380" cy="497205"/>
          </a:xfrm>
          <a:prstGeom prst="rect">
            <a:avLst/>
          </a:prstGeom>
          <a:noFill/>
        </p:spPr>
        <p:txBody>
          <a:bodyPr wrap="square">
            <a:spAutoFit/>
          </a:bodyPr>
          <a:p>
            <a:pPr algn="just">
              <a:lnSpc>
                <a:spcPct val="110000"/>
              </a:lnSpc>
              <a:buClrTx/>
              <a:buSzTx/>
              <a:buFontTx/>
            </a:pPr>
            <a:r>
              <a:rPr lang="zh-CN" altLang="en-US" sz="2400" b="1" kern="0" dirty="0">
                <a:ln>
                  <a:noFill/>
                  <a:prstDash val="sysDot"/>
                </a:ln>
                <a:solidFill>
                  <a:srgbClr val="00B0F0"/>
                </a:solidFill>
                <a:latin typeface="微软雅黑" panose="020B0503020204020204" charset="-122"/>
                <a:ea typeface="微软雅黑" panose="020B0503020204020204" charset="-122"/>
              </a:rPr>
              <a:t>2．正文</a:t>
            </a:r>
            <a:endParaRPr lang="zh-CN" altLang="en-US" sz="2400" b="1" kern="0" spc="600" dirty="0">
              <a:ln>
                <a:noFill/>
                <a:prstDash val="sysDot"/>
              </a:ln>
              <a:solidFill>
                <a:srgbClr val="00B0F0"/>
              </a:solidFill>
              <a:effectLst/>
              <a:latin typeface="微软雅黑" panose="020B0503020204020204" charset="-122"/>
              <a:ea typeface="微软雅黑" panose="020B0503020204020204" charset="-122"/>
            </a:endParaRPr>
          </a:p>
        </p:txBody>
      </p:sp>
      <p:sp>
        <p:nvSpPr>
          <p:cNvPr id="16" name="PA-102265"/>
          <p:cNvSpPr/>
          <p:nvPr>
            <p:custDataLst>
              <p:tags r:id="rId1"/>
            </p:custDataLst>
          </p:nvPr>
        </p:nvSpPr>
        <p:spPr>
          <a:xfrm>
            <a:off x="934085" y="1283335"/>
            <a:ext cx="9369425" cy="3594735"/>
          </a:xfrm>
          <a:prstGeom prst="rect">
            <a:avLst/>
          </a:prstGeom>
        </p:spPr>
        <p:txBody>
          <a:bodyPr wrap="square">
            <a:noAutofit/>
          </a:bodyPr>
          <a:p>
            <a:pPr indent="539750" algn="just">
              <a:lnSpc>
                <a:spcPct val="150000"/>
              </a:lnSpc>
            </a:pPr>
            <a:r>
              <a:rPr lang="zh-CN" altLang="en-US" sz="2400" kern="100" dirty="0">
                <a:solidFill>
                  <a:schemeClr val="tx1"/>
                </a:solidFill>
                <a:effectLst/>
                <a:latin typeface="微软雅黑" panose="020B0503020204020204" charset="-122"/>
                <a:ea typeface="微软雅黑" panose="020B0503020204020204" charset="-122"/>
              </a:rPr>
              <a:t>第二行空两格开始书写正文。正文要写明从什么单位或者什么人处借到或领到或收到什么财物，要详细写明财物的名称、种类、数量等，涉及款项金额的数字用大写汉字书写，并且前后不能留空，中间不能换行。如果是借条、欠条等条据，还要写明归还的具体期限。</a:t>
            </a:r>
            <a:r>
              <a:rPr lang="en-US" altLang="zh-CN" sz="2400" kern="100" dirty="0">
                <a:solidFill>
                  <a:schemeClr val="tx1"/>
                </a:solidFill>
                <a:effectLst/>
                <a:latin typeface="微软雅黑" panose="020B0503020204020204" charset="-122"/>
                <a:ea typeface="微软雅黑" panose="020B0503020204020204" charset="-122"/>
              </a:rPr>
              <a:t>      </a:t>
            </a:r>
            <a:endParaRPr lang="en-US" altLang="zh-CN" sz="2400" kern="100" dirty="0">
              <a:solidFill>
                <a:schemeClr val="tx1"/>
              </a:solidFill>
              <a:effectLst/>
              <a:latin typeface="微软雅黑" panose="020B0503020204020204" charset="-122"/>
              <a:ea typeface="微软雅黑" panose="020B0503020204020204" charset="-122"/>
            </a:endParaRPr>
          </a:p>
          <a:p>
            <a:pPr indent="539750" algn="just">
              <a:lnSpc>
                <a:spcPct val="150000"/>
              </a:lnSpc>
            </a:pPr>
            <a:r>
              <a:rPr lang="zh-CN" altLang="en-US" sz="2400" kern="100" dirty="0">
                <a:solidFill>
                  <a:schemeClr val="tx1"/>
                </a:solidFill>
                <a:effectLst/>
                <a:latin typeface="微软雅黑" panose="020B0503020204020204" charset="-122"/>
                <a:ea typeface="微软雅黑" panose="020B0503020204020204" charset="-122"/>
              </a:rPr>
              <a:t>正文结束后，另起一行空两格写</a:t>
            </a:r>
            <a:r>
              <a:rPr lang="en-US" altLang="zh-CN" sz="2400" kern="100" dirty="0">
                <a:solidFill>
                  <a:schemeClr val="tx1"/>
                </a:solidFill>
                <a:effectLst/>
                <a:latin typeface="微软雅黑" panose="020B0503020204020204" charset="-122"/>
                <a:ea typeface="微软雅黑" panose="020B0503020204020204" charset="-122"/>
              </a:rPr>
              <a:t>“</a:t>
            </a:r>
            <a:r>
              <a:rPr lang="zh-CN" altLang="en-US" sz="2400" kern="100" dirty="0">
                <a:solidFill>
                  <a:schemeClr val="tx1"/>
                </a:solidFill>
                <a:effectLst/>
                <a:latin typeface="微软雅黑" panose="020B0503020204020204" charset="-122"/>
                <a:ea typeface="微软雅黑" panose="020B0503020204020204" charset="-122"/>
              </a:rPr>
              <a:t>此据</a:t>
            </a:r>
            <a:r>
              <a:rPr lang="en-US" altLang="zh-CN" sz="2400" kern="100" dirty="0">
                <a:solidFill>
                  <a:schemeClr val="tx1"/>
                </a:solidFill>
                <a:effectLst/>
                <a:latin typeface="微软雅黑" panose="020B0503020204020204" charset="-122"/>
                <a:ea typeface="微软雅黑" panose="020B0503020204020204" charset="-122"/>
              </a:rPr>
              <a:t>”“</a:t>
            </a:r>
            <a:r>
              <a:rPr lang="zh-CN" altLang="en-US" sz="2400" kern="100" dirty="0">
                <a:solidFill>
                  <a:schemeClr val="tx1"/>
                </a:solidFill>
                <a:effectLst/>
                <a:latin typeface="微软雅黑" panose="020B0503020204020204" charset="-122"/>
                <a:ea typeface="微软雅黑" panose="020B0503020204020204" charset="-122"/>
              </a:rPr>
              <a:t>特立此据</a:t>
            </a:r>
            <a:r>
              <a:rPr lang="en-US" altLang="zh-CN" sz="2400" kern="100" dirty="0">
                <a:solidFill>
                  <a:schemeClr val="tx1"/>
                </a:solidFill>
                <a:effectLst/>
                <a:latin typeface="微软雅黑" panose="020B0503020204020204" charset="-122"/>
                <a:ea typeface="微软雅黑" panose="020B0503020204020204" charset="-122"/>
              </a:rPr>
              <a:t>”</a:t>
            </a:r>
            <a:r>
              <a:rPr lang="zh-CN" altLang="en-US" sz="2400" kern="100" dirty="0">
                <a:solidFill>
                  <a:schemeClr val="tx1"/>
                </a:solidFill>
                <a:effectLst/>
                <a:latin typeface="微软雅黑" panose="020B0503020204020204" charset="-122"/>
                <a:ea typeface="微软雅黑" panose="020B0503020204020204" charset="-122"/>
              </a:rPr>
              <a:t>等，以示此条据具有凭证性</a:t>
            </a:r>
            <a:r>
              <a:rPr lang="en-US" altLang="zh-CN" sz="2400" kern="100" dirty="0">
                <a:solidFill>
                  <a:schemeClr val="tx1"/>
                </a:solidFill>
                <a:effectLst/>
                <a:latin typeface="微软雅黑" panose="020B0503020204020204" charset="-122"/>
                <a:ea typeface="微软雅黑" panose="020B0503020204020204" charset="-122"/>
              </a:rPr>
              <a:t> </a:t>
            </a:r>
            <a:r>
              <a:rPr lang="zh-CN" altLang="en-US" sz="2400" kern="100" dirty="0">
                <a:solidFill>
                  <a:schemeClr val="tx1"/>
                </a:solidFill>
                <a:effectLst/>
                <a:latin typeface="微软雅黑" panose="020B0503020204020204" charset="-122"/>
                <a:ea typeface="微软雅黑" panose="020B0503020204020204" charset="-122"/>
              </a:rPr>
              <a:t>。</a:t>
            </a:r>
            <a:endParaRPr lang="zh-CN" altLang="en-US" sz="2400" kern="100" dirty="0">
              <a:solidFill>
                <a:schemeClr val="tx1"/>
              </a:solidFill>
              <a:effectLst/>
              <a:latin typeface="微软雅黑" panose="020B0503020204020204" charset="-122"/>
              <a:ea typeface="微软雅黑" panose="020B0503020204020204" charset="-122"/>
            </a:endParaRPr>
          </a:p>
        </p:txBody>
      </p:sp>
      <p:pic>
        <p:nvPicPr>
          <p:cNvPr id="20" name="https://img8.file.cache.docer.com/storage/1731915018205438700/3ca9535b7eb824acb142af174a6d3abc.png" descr="卡通人物指问号"/>
          <p:cNvPicPr>
            <a:picLocks noChangeAspect="1"/>
          </p:cNvPicPr>
          <p:nvPr/>
        </p:nvPicPr>
        <p:blipFill>
          <a:blip r:embed="rId2"/>
          <a:stretch>
            <a:fillRect/>
          </a:stretch>
        </p:blipFill>
        <p:spPr>
          <a:xfrm>
            <a:off x="10481310" y="3336925"/>
            <a:ext cx="1465580" cy="2845435"/>
          </a:xfrm>
          <a:prstGeom prst="rect">
            <a:avLst/>
          </a:prstGeom>
        </p:spPr>
      </p:pic>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https://img8.file.cache.docer.com/storage/1731031449102196500/c4db0d40abaa3f80740a6ce2f515121d.png" descr="卡通灯泡"/>
          <p:cNvPicPr>
            <a:picLocks noChangeAspect="1"/>
          </p:cNvPicPr>
          <p:nvPr/>
        </p:nvPicPr>
        <p:blipFill>
          <a:blip r:embed="rId1"/>
          <a:stretch>
            <a:fillRect/>
          </a:stretch>
        </p:blipFill>
        <p:spPr>
          <a:xfrm>
            <a:off x="1234440" y="2919730"/>
            <a:ext cx="1657985" cy="1865630"/>
          </a:xfrm>
          <a:prstGeom prst="rect">
            <a:avLst/>
          </a:prstGeom>
        </p:spPr>
      </p:pic>
      <p:sp>
        <p:nvSpPr>
          <p:cNvPr id="41" name="文本框 40"/>
          <p:cNvSpPr txBox="1"/>
          <p:nvPr/>
        </p:nvSpPr>
        <p:spPr>
          <a:xfrm>
            <a:off x="3155950" y="1283970"/>
            <a:ext cx="6920230" cy="834390"/>
          </a:xfrm>
          <a:prstGeom prst="rect">
            <a:avLst/>
          </a:prstGeom>
          <a:noFill/>
        </p:spPr>
        <p:txBody>
          <a:bodyPr wrap="square" rtlCol="0" anchor="t">
            <a:noAutofit/>
          </a:bodyPr>
          <a:p>
            <a:pPr indent="457200" algn="just" fontAlgn="auto">
              <a:lnSpc>
                <a:spcPct val="150000"/>
              </a:lnSpc>
            </a:pPr>
            <a:r>
              <a:rPr lang="zh-CN" altLang="zh-CN" sz="2400" kern="100" dirty="0">
                <a:effectLst/>
                <a:latin typeface="微软雅黑" panose="020B0503020204020204" charset="-122"/>
                <a:ea typeface="微软雅黑" panose="020B0503020204020204" charset="-122"/>
                <a:sym typeface="+mn-ea"/>
              </a:rPr>
              <a:t>落款包括署名和日期。署名应注意以下事项：</a:t>
            </a:r>
            <a:endParaRPr lang="zh-CN" altLang="zh-CN" sz="2400" kern="100" dirty="0">
              <a:effectLst/>
              <a:latin typeface="微软雅黑" panose="020B0503020204020204" charset="-122"/>
              <a:ea typeface="微软雅黑" panose="020B0503020204020204" charset="-122"/>
              <a:cs typeface="江城圆体 400W" panose="020B0500000000000000" pitchFamily="34" charset="-122"/>
              <a:sym typeface="+mn-ea"/>
            </a:endParaRPr>
          </a:p>
        </p:txBody>
      </p:sp>
      <p:sp>
        <p:nvSpPr>
          <p:cNvPr id="43" name="文本框 42"/>
          <p:cNvSpPr txBox="1"/>
          <p:nvPr/>
        </p:nvSpPr>
        <p:spPr>
          <a:xfrm>
            <a:off x="521335" y="384810"/>
            <a:ext cx="1911350" cy="565150"/>
          </a:xfrm>
          <a:prstGeom prst="rect">
            <a:avLst/>
          </a:prstGeom>
          <a:noFill/>
        </p:spPr>
        <p:txBody>
          <a:bodyPr wrap="square">
            <a:spAutoFit/>
          </a:bodyPr>
          <a:p>
            <a:pPr algn="just">
              <a:lnSpc>
                <a:spcPct val="110000"/>
              </a:lnSpc>
            </a:pPr>
            <a:r>
              <a:rPr lang="x-none" altLang="zh-CN" sz="2800" b="1" kern="100" spc="600" dirty="0">
                <a:solidFill>
                  <a:srgbClr val="00B0F0"/>
                </a:solidFill>
                <a:effectLst/>
                <a:latin typeface="微软雅黑" panose="020B0503020204020204" charset="-122"/>
                <a:ea typeface="微软雅黑" panose="020B0503020204020204" charset="-122"/>
              </a:rPr>
              <a:t>3．落款</a:t>
            </a:r>
            <a:endParaRPr lang="x-none" altLang="zh-CN" sz="2800" b="1" kern="100" spc="600" dirty="0">
              <a:solidFill>
                <a:srgbClr val="00B0F0"/>
              </a:solidFill>
              <a:effectLst/>
              <a:latin typeface="微软雅黑" panose="020B0503020204020204" charset="-122"/>
              <a:ea typeface="微软雅黑" panose="020B0503020204020204" charset="-122"/>
            </a:endParaRPr>
          </a:p>
        </p:txBody>
      </p:sp>
      <p:sp>
        <p:nvSpPr>
          <p:cNvPr id="44" name="矩形"/>
          <p:cNvSpPr/>
          <p:nvPr>
            <p:custDataLst>
              <p:tags r:id="rId2"/>
            </p:custDataLst>
          </p:nvPr>
        </p:nvSpPr>
        <p:spPr>
          <a:xfrm>
            <a:off x="3668395" y="2597150"/>
            <a:ext cx="7827010" cy="720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Autofit/>
          </a:bodyPr>
          <a:p>
            <a:pPr algn="just" defTabSz="1216025">
              <a:lnSpc>
                <a:spcPct val="150000"/>
              </a:lnSpc>
              <a:spcBef>
                <a:spcPct val="0"/>
              </a:spcBef>
              <a:spcAft>
                <a:spcPct val="0"/>
              </a:spcAft>
            </a:pPr>
            <a:r>
              <a:rPr lang="zh-CN" altLang="zh-CN" kern="100" dirty="0">
                <a:effectLst/>
                <a:latin typeface="微软雅黑" panose="020B0503020204020204" charset="-122"/>
                <a:ea typeface="微软雅黑" panose="020B0503020204020204" charset="-122"/>
                <a:sym typeface="+mn-ea"/>
              </a:rPr>
              <a:t>署名者为个人时，应在姓名前注明“借款人”“欠款人”“领取人”“代领人”等字样，并手写签名。</a:t>
            </a:r>
            <a:endParaRPr lang="zh-CN" altLang="zh-CN" kern="100" dirty="0">
              <a:effectLst/>
              <a:latin typeface="微软雅黑" panose="020B0503020204020204" charset="-122"/>
              <a:ea typeface="微软雅黑" panose="020B0503020204020204" charset="-122"/>
            </a:endParaRPr>
          </a:p>
          <a:p>
            <a:pPr algn="just" defTabSz="1216025">
              <a:lnSpc>
                <a:spcPct val="150000"/>
              </a:lnSpc>
              <a:spcBef>
                <a:spcPct val="0"/>
              </a:spcBef>
              <a:spcAft>
                <a:spcPct val="0"/>
              </a:spcAft>
            </a:pPr>
            <a:endParaRPr lang="zh-CN" altLang="zh-CN" kern="100" dirty="0">
              <a:ln>
                <a:noFill/>
                <a:prstDash val="sysDot"/>
              </a:ln>
              <a:solidFill>
                <a:schemeClr val="tx1">
                  <a:lumMod val="85000"/>
                  <a:lumOff val="15000"/>
                </a:schemeClr>
              </a:solidFill>
              <a:effectLst/>
              <a:latin typeface="微软雅黑" panose="020B0503020204020204" charset="-122"/>
              <a:ea typeface="微软雅黑" panose="020B0503020204020204" charset="-122"/>
              <a:cs typeface="+mn-ea"/>
              <a:sym typeface="+mn-ea"/>
            </a:endParaRPr>
          </a:p>
        </p:txBody>
      </p:sp>
      <p:sp>
        <p:nvSpPr>
          <p:cNvPr id="45" name="矩形"/>
          <p:cNvSpPr/>
          <p:nvPr>
            <p:custDataLst>
              <p:tags r:id="rId3"/>
            </p:custDataLst>
          </p:nvPr>
        </p:nvSpPr>
        <p:spPr>
          <a:xfrm>
            <a:off x="3668395" y="3813810"/>
            <a:ext cx="7827645" cy="720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Autofit/>
          </a:bodyPr>
          <a:p>
            <a:pPr algn="just">
              <a:lnSpc>
                <a:spcPct val="150000"/>
              </a:lnSpc>
              <a:spcBef>
                <a:spcPct val="0"/>
              </a:spcBef>
              <a:spcAft>
                <a:spcPct val="0"/>
              </a:spcAft>
            </a:pPr>
            <a:r>
              <a:rPr lang="zh-CN" altLang="zh-CN" sz="1800" kern="100" dirty="0">
                <a:effectLst/>
                <a:latin typeface="微软雅黑" panose="020B0503020204020204" charset="-122"/>
                <a:ea typeface="微软雅黑" panose="020B0503020204020204" charset="-122"/>
                <a:sym typeface="+mn-ea"/>
              </a:rPr>
              <a:t>署名者为机关单位的，应由经手人手写签名并加盖公章，在姓名前注明“借款人”“欠款人”“领取人”“代领人”等字样。</a:t>
            </a:r>
            <a:endParaRPr lang="zh-CN" altLang="zh-CN" sz="1800" kern="100" dirty="0">
              <a:effectLst/>
              <a:latin typeface="微软雅黑" panose="020B0503020204020204" charset="-122"/>
              <a:ea typeface="微软雅黑" panose="020B0503020204020204" charset="-122"/>
              <a:sym typeface="+mn-ea"/>
            </a:endParaRPr>
          </a:p>
        </p:txBody>
      </p:sp>
      <p:sp>
        <p:nvSpPr>
          <p:cNvPr id="46" name="矩形"/>
          <p:cNvSpPr/>
          <p:nvPr>
            <p:custDataLst>
              <p:tags r:id="rId4"/>
            </p:custDataLst>
          </p:nvPr>
        </p:nvSpPr>
        <p:spPr>
          <a:xfrm>
            <a:off x="3667760" y="5030470"/>
            <a:ext cx="7449185" cy="720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Autofit/>
          </a:bodyPr>
          <a:p>
            <a:pPr indent="0" algn="l" fontAlgn="auto">
              <a:lnSpc>
                <a:spcPct val="150000"/>
              </a:lnSpc>
            </a:pPr>
            <a:r>
              <a:rPr lang="zh-CN" altLang="zh-CN" sz="1800" kern="100" dirty="0">
                <a:effectLst/>
                <a:latin typeface="微软雅黑" panose="020B0503020204020204" charset="-122"/>
                <a:ea typeface="微软雅黑" panose="020B0503020204020204" charset="-122"/>
                <a:sym typeface="+mn-ea"/>
              </a:rPr>
              <a:t>代领者除了手写签名外，还应注明委托领取者的姓名。</a:t>
            </a:r>
            <a:endParaRPr lang="zh-CN" altLang="zh-CN" sz="1800" kern="100" dirty="0">
              <a:effectLst/>
              <a:latin typeface="微软雅黑" panose="020B0503020204020204" charset="-122"/>
              <a:ea typeface="微软雅黑" panose="020B0503020204020204" charset="-122"/>
              <a:sym typeface="+mn-ea"/>
            </a:endParaRPr>
          </a:p>
        </p:txBody>
      </p:sp>
    </p:spTree>
    <p:custDataLst>
      <p:tags r:id="rId5"/>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5" name="TextBox 4"/>
          <p:cNvSpPr txBox="1"/>
          <p:nvPr/>
        </p:nvSpPr>
        <p:spPr>
          <a:xfrm>
            <a:off x="554990" y="356870"/>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例文一</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
        <p:nvSpPr>
          <p:cNvPr id="2" name="矩形 1"/>
          <p:cNvSpPr/>
          <p:nvPr/>
        </p:nvSpPr>
        <p:spPr>
          <a:xfrm>
            <a:off x="1060450" y="1159510"/>
            <a:ext cx="9601200" cy="3138170"/>
          </a:xfrm>
          <a:prstGeom prst="rect">
            <a:avLst/>
          </a:prstGeom>
          <a:solidFill>
            <a:schemeClr val="bg2"/>
          </a:solidFill>
          <a:ln>
            <a:solidFill>
              <a:schemeClr val="bg1"/>
            </a:solidFill>
          </a:ln>
        </p:spPr>
        <p:style>
          <a:lnRef idx="3">
            <a:schemeClr val="accent1"/>
          </a:lnRef>
          <a:fillRef idx="0">
            <a:srgbClr val="FFFFFF"/>
          </a:fillRef>
          <a:effectRef idx="0">
            <a:srgbClr val="FFFFFF"/>
          </a:effectRef>
          <a:fontRef idx="minor">
            <a:schemeClr val="tx1"/>
          </a:fontRef>
        </p:style>
        <p:txBody>
          <a:bodyPr>
            <a:spAutoFit/>
          </a:bodyPr>
          <a:lstStyle/>
          <a:p>
            <a:pPr marL="0" marR="0" lvl="0" indent="0" algn="ctr"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zh-CN" altLang="en-US" sz="2800" b="0" i="0" u="none" strike="noStrike" kern="1200" cap="none" spc="0" normalizeH="0" baseline="0" noProof="0" dirty="0">
                <a:ln>
                  <a:solidFill>
                    <a:schemeClr val="bg1"/>
                  </a:solid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4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借  条</a:t>
            </a:r>
            <a:endParaRPr kumimoji="0" lang="zh-CN" altLang="en-US" sz="24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zh-CN" altLang="en-US"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今向张三借到人民币陆仟元整（</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¥6000.00</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元），于</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2024</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10</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28</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日一次性还清。</a:t>
            </a: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此据。                                         </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endPar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endPar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r"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借款人：李四                                           </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2023</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10</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a:t>
            </a: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4581" name="Text Box 7"/>
          <p:cNvSpPr txBox="1"/>
          <p:nvPr/>
        </p:nvSpPr>
        <p:spPr>
          <a:xfrm>
            <a:off x="2741930" y="4564380"/>
            <a:ext cx="7772400" cy="701040"/>
          </a:xfrm>
          <a:prstGeom prst="rect">
            <a:avLst/>
          </a:prstGeom>
          <a:noFill/>
          <a:ln w="9525" cap="flat" cmpd="sng">
            <a:noFill/>
            <a:prstDash val="solid"/>
            <a:miter/>
            <a:headEnd type="none" w="med" len="med"/>
            <a:tailEnd type="none" w="med" len="med"/>
          </a:ln>
        </p:spPr>
        <p:txBody>
          <a:bodyPr>
            <a:noAutofit/>
          </a:bodyPr>
          <a:p>
            <a:pPr eaLnBrk="1" hangingPunct="1">
              <a:spcBef>
                <a:spcPct val="50000"/>
              </a:spcBef>
            </a:pPr>
            <a:r>
              <a:rPr lang="zh-CN" altLang="en-US" sz="3200" b="1" dirty="0">
                <a:solidFill>
                  <a:srgbClr val="FF0000"/>
                </a:solidFill>
                <a:latin typeface="黑体" panose="02010609060101010101" charset="-122"/>
                <a:ea typeface="黑体" panose="02010609060101010101" charset="-122"/>
              </a:rPr>
              <a:t> </a:t>
            </a:r>
            <a:r>
              <a:rPr lang="zh-CN" altLang="en-US" sz="2400" b="1" dirty="0">
                <a:solidFill>
                  <a:srgbClr val="FF0000"/>
                </a:solidFill>
                <a:latin typeface="黑体" panose="02010609060101010101" charset="-122"/>
                <a:ea typeface="黑体" panose="02010609060101010101" charset="-122"/>
              </a:rPr>
              <a:t>零壹贰叁肆伍陆柒捌玖拾佰仟万元角分</a:t>
            </a:r>
            <a:r>
              <a:rPr lang="zh-CN" altLang="en-US" sz="2400" dirty="0">
                <a:solidFill>
                  <a:srgbClr val="FF0000"/>
                </a:solidFill>
                <a:latin typeface="黑体" panose="02010609060101010101" charset="-122"/>
                <a:ea typeface="黑体" panose="02010609060101010101" charset="-122"/>
              </a:rPr>
              <a:t> </a:t>
            </a:r>
            <a:br>
              <a:rPr lang="zh-CN" altLang="en-US" sz="3200" b="1" dirty="0">
                <a:solidFill>
                  <a:srgbClr val="FF0000"/>
                </a:solidFill>
                <a:latin typeface="黑体" panose="02010609060101010101" charset="-122"/>
                <a:ea typeface="黑体" panose="02010609060101010101" charset="-122"/>
              </a:rPr>
            </a:br>
            <a:endParaRPr lang="zh-CN" altLang="en-US" sz="3200" b="1" dirty="0">
              <a:solidFill>
                <a:srgbClr val="FF0000"/>
              </a:solidFill>
              <a:latin typeface="黑体" panose="02010609060101010101" charset="-122"/>
              <a:ea typeface="黑体" panose="02010609060101010101" charset="-122"/>
            </a:endParaRPr>
          </a:p>
        </p:txBody>
      </p:sp>
    </p:spTree>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991235" y="996950"/>
            <a:ext cx="9981565" cy="4834255"/>
          </a:xfrm>
          <a:prstGeom prst="rect">
            <a:avLst/>
          </a:prstGeom>
          <a:solidFill>
            <a:schemeClr val="bg2"/>
          </a:solidFill>
          <a:ln>
            <a:noFill/>
          </a:ln>
        </p:spPr>
        <p:style>
          <a:lnRef idx="3">
            <a:schemeClr val="accent1"/>
          </a:lnRef>
          <a:fillRef idx="0">
            <a:srgbClr val="FFFFFF"/>
          </a:fillRef>
          <a:effectRef idx="0">
            <a:srgbClr val="FFFFFF"/>
          </a:effectRef>
          <a:fontRef idx="minor">
            <a:schemeClr val="tx1"/>
          </a:fontRef>
        </p:style>
        <p:txBody>
          <a:bodyPr>
            <a:noAutofit/>
          </a:bodyPr>
          <a:lstStyle/>
          <a:p>
            <a:pPr marL="0" marR="0" lvl="0" indent="0" algn="ctr" defTabSz="914400" rtl="0" eaLnBrk="1" fontAlgn="base" latinLnBrk="0" hangingPunct="1">
              <a:lnSpc>
                <a:spcPct val="120000"/>
              </a:lnSpc>
              <a:spcBef>
                <a:spcPct val="0"/>
              </a:spcBef>
              <a:spcAft>
                <a:spcPct val="0"/>
              </a:spcAft>
              <a:buClrTx/>
              <a:buSzTx/>
              <a:buFont typeface="Wingdings" panose="05000000000000000000" pitchFamily="2" charset="2"/>
              <a:buNone/>
              <a:defRPr/>
            </a:pPr>
            <a:r>
              <a:rPr kumimoji="0" lang="zh-CN" altLang="en-US" sz="24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4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借  条</a:t>
            </a:r>
            <a:endParaRPr kumimoji="0" lang="zh-CN" altLang="en-US" sz="24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ctr" defTabSz="914400" rtl="0" eaLnBrk="1" fontAlgn="base" latinLnBrk="0" hangingPunct="1">
              <a:lnSpc>
                <a:spcPct val="120000"/>
              </a:lnSpc>
              <a:spcBef>
                <a:spcPct val="0"/>
              </a:spcBef>
              <a:spcAft>
                <a:spcPct val="0"/>
              </a:spcAft>
              <a:buClrTx/>
              <a:buSzTx/>
              <a:buFont typeface="Wingdings" panose="05000000000000000000" pitchFamily="2" charset="2"/>
              <a:buNone/>
              <a:defRPr/>
            </a:pPr>
            <a:endParaRPr kumimoji="0" lang="zh-CN" altLang="en-US" sz="24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20000"/>
              </a:lnSpc>
              <a:spcBef>
                <a:spcPct val="0"/>
              </a:spcBef>
              <a:spcAft>
                <a:spcPct val="0"/>
              </a:spcAft>
              <a:buClrTx/>
              <a:buSzTx/>
              <a:buFont typeface="Wingdings" panose="05000000000000000000" pitchFamily="2" charset="2"/>
              <a:buNone/>
              <a:defRPr/>
            </a:pPr>
            <a:r>
              <a:rPr kumimoji="0" lang="zh-CN" altLang="en-US" sz="24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今借到李四（</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身份证号：</a:t>
            </a: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222222</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）人民币贰拾万元整（</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¥200000.00</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元），用于支付购买房屋首付款，借款期限为</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2024</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10</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日至</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2025</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10</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日，共</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12</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个月，双方约定借款年利率为</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，到期支付本息共计人民币贰拾万肆仟元整</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¥204000.00</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元）</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20000"/>
              </a:lnSpc>
              <a:spcBef>
                <a:spcPct val="0"/>
              </a:spcBef>
              <a:spcAft>
                <a:spcPct val="0"/>
              </a:spcAft>
              <a:buClrTx/>
              <a:buSzTx/>
              <a:buFont typeface="Wingdings" panose="05000000000000000000" pitchFamily="2" charset="2"/>
              <a:buNone/>
              <a:defRPr/>
            </a:pP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借款人应按照以上约定归还借款本息，如有违约，借款人愿意承担由此引发的诉讼等费用，并承担法律责任。</a:t>
            </a: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20000"/>
              </a:lnSpc>
              <a:spcBef>
                <a:spcPct val="0"/>
              </a:spcBef>
              <a:spcAft>
                <a:spcPct val="0"/>
              </a:spcAft>
              <a:buClrTx/>
              <a:buSzTx/>
              <a:buFont typeface="Wingdings" panose="05000000000000000000" pitchFamily="2" charset="2"/>
              <a:buNone/>
              <a:defRPr/>
            </a:pP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此据。</a:t>
            </a: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r" defTabSz="914400" rtl="0" eaLnBrk="1" fontAlgn="base" latinLnBrk="0" hangingPunct="1">
              <a:lnSpc>
                <a:spcPct val="120000"/>
              </a:lnSpc>
              <a:spcBef>
                <a:spcPct val="0"/>
              </a:spcBef>
              <a:spcAft>
                <a:spcPct val="0"/>
              </a:spcAft>
              <a:buClrTx/>
              <a:buSzTx/>
              <a:buFont typeface="Wingdings" panose="05000000000000000000" pitchFamily="2" charset="2"/>
              <a:buNone/>
              <a:defRPr/>
            </a:pP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借款人：张三</a:t>
            </a: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r" defTabSz="914400" rtl="0" eaLnBrk="1" fontAlgn="base" latinLnBrk="0" hangingPunct="1">
              <a:lnSpc>
                <a:spcPct val="120000"/>
              </a:lnSpc>
              <a:spcBef>
                <a:spcPct val="0"/>
              </a:spcBef>
              <a:spcAft>
                <a:spcPct val="0"/>
              </a:spcAft>
              <a:buClrTx/>
              <a:buSzTx/>
              <a:buFont typeface="Wingdings" panose="05000000000000000000" pitchFamily="2" charset="2"/>
              <a:buNone/>
              <a:defRPr/>
            </a:pP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 </a:t>
            </a: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                                                </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身份证号：</a:t>
            </a: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222222</a:t>
            </a: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r" defTabSz="914400" rtl="0" eaLnBrk="1" fontAlgn="base" latinLnBrk="0" hangingPunct="1">
              <a:lnSpc>
                <a:spcPct val="120000"/>
              </a:lnSpc>
              <a:spcBef>
                <a:spcPct val="0"/>
              </a:spcBef>
              <a:spcAft>
                <a:spcPct val="0"/>
              </a:spcAft>
              <a:buClrTx/>
              <a:buSzTx/>
              <a:buFont typeface="Wingdings" panose="05000000000000000000" pitchFamily="2" charset="2"/>
              <a:buNone/>
              <a:defRPr/>
            </a:pP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 </a:t>
            </a: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   </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 </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签订日期：</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2024</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10</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000" b="1" i="0" u="none" strike="noStrike" kern="1200" cap="none" spc="0" normalizeH="0" baseline="0" noProof="0" dirty="0">
                <a:ln>
                  <a:noFill/>
                </a:ln>
                <a:solidFill>
                  <a:schemeClr val="tx1"/>
                </a:solidFill>
                <a:effectLst/>
                <a:uLnTx/>
                <a:uFillTx/>
                <a:latin typeface="宋体" panose="02010600030101010101" pitchFamily="2" charset="-122"/>
                <a:cs typeface="宋体" panose="02010600030101010101" pitchFamily="2" charset="-122"/>
              </a:rPr>
              <a:t>                        </a:t>
            </a:r>
            <a:endParaRPr kumimoji="0" lang="zh-CN" altLang="en-US" sz="2000" b="1" i="0" u="none" strike="noStrike" kern="1200" cap="none" spc="0" normalizeH="0" baseline="0" noProof="0" dirty="0">
              <a:ln>
                <a:noFill/>
              </a:ln>
              <a:solidFill>
                <a:schemeClr val="tx1"/>
              </a:solidFill>
              <a:effectLst/>
              <a:uLnTx/>
              <a:uFillTx/>
              <a:latin typeface="宋体" panose="02010600030101010101" pitchFamily="2" charset="-122"/>
              <a:cs typeface="宋体" panose="02010600030101010101" pitchFamily="2" charset="-122"/>
            </a:endParaRPr>
          </a:p>
        </p:txBody>
      </p:sp>
      <p:sp>
        <p:nvSpPr>
          <p:cNvPr id="28675" name="TextBox 4"/>
          <p:cNvSpPr txBox="1"/>
          <p:nvPr/>
        </p:nvSpPr>
        <p:spPr>
          <a:xfrm>
            <a:off x="466725" y="369570"/>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例文二</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Tree>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1447800" y="1062990"/>
            <a:ext cx="9020810" cy="4267200"/>
          </a:xfrm>
          <a:prstGeom prst="rect">
            <a:avLst/>
          </a:prstGeom>
          <a:solidFill>
            <a:schemeClr val="bg2"/>
          </a:solidFill>
        </p:spPr>
        <p:txBody>
          <a:bodyPr wrap="square">
            <a:spAutoFit/>
          </a:bodyPr>
          <a:p>
            <a:pPr algn="ctr">
              <a:lnSpc>
                <a:spcPct val="110000"/>
              </a:lnSpc>
              <a:spcBef>
                <a:spcPts val="600"/>
              </a:spcBef>
              <a:spcAft>
                <a:spcPts val="600"/>
              </a:spcAft>
            </a:pPr>
            <a:r>
              <a:rPr lang="zh-CN" altLang="zh-CN" sz="2400" b="1" kern="100" dirty="0">
                <a:solidFill>
                  <a:schemeClr val="tx1"/>
                </a:solidFill>
                <a:effectLst/>
                <a:latin typeface="微软雅黑" panose="020B0503020204020204" charset="-122"/>
                <a:ea typeface="微软雅黑" panose="020B0503020204020204" charset="-122"/>
              </a:rPr>
              <a:t>借</a:t>
            </a:r>
            <a:r>
              <a:rPr lang="en-US" altLang="zh-CN" sz="2400" b="1" kern="100" dirty="0">
                <a:solidFill>
                  <a:schemeClr val="tx1"/>
                </a:solidFill>
                <a:effectLst/>
                <a:latin typeface="微软雅黑" panose="020B0503020204020204" charset="-122"/>
                <a:ea typeface="微软雅黑" panose="020B0503020204020204" charset="-122"/>
              </a:rPr>
              <a:t>  </a:t>
            </a:r>
            <a:r>
              <a:rPr lang="zh-CN" altLang="zh-CN" sz="2400" b="1" kern="100" dirty="0">
                <a:solidFill>
                  <a:schemeClr val="tx1"/>
                </a:solidFill>
                <a:effectLst/>
                <a:latin typeface="微软雅黑" panose="020B0503020204020204" charset="-122"/>
                <a:ea typeface="微软雅黑" panose="020B0503020204020204" charset="-122"/>
              </a:rPr>
              <a:t>条</a:t>
            </a:r>
            <a:endParaRPr lang="zh-CN" altLang="zh-CN" sz="2400" b="1" kern="100" dirty="0">
              <a:solidFill>
                <a:schemeClr val="tx1"/>
              </a:solidFill>
              <a:effectLst/>
              <a:latin typeface="微软雅黑" panose="020B0503020204020204" charset="-122"/>
              <a:ea typeface="微软雅黑" panose="020B0503020204020204" charset="-122"/>
            </a:endParaRPr>
          </a:p>
          <a:p>
            <a:pPr indent="533400" algn="just">
              <a:lnSpc>
                <a:spcPct val="200000"/>
              </a:lnSpc>
            </a:pPr>
            <a:r>
              <a:rPr lang="x-none" altLang="zh-CN" sz="2000" kern="500" spc="10" dirty="0">
                <a:solidFill>
                  <a:schemeClr val="tx1"/>
                </a:solidFill>
                <a:effectLst/>
                <a:latin typeface="微软雅黑" panose="020B0503020204020204" charset="-122"/>
                <a:ea typeface="微软雅黑" panose="020B0503020204020204" charset="-122"/>
              </a:rPr>
              <a:t>今借到公司设备管理部音响设备壹套（包括主机、功能机各壹台，音响两台</a:t>
            </a:r>
            <a:r>
              <a:rPr lang="zh-CN" altLang="zh-CN" sz="2000" kern="500" spc="10" dirty="0">
                <a:solidFill>
                  <a:schemeClr val="tx1"/>
                </a:solidFill>
                <a:effectLst/>
                <a:latin typeface="微软雅黑" panose="020B0503020204020204" charset="-122"/>
                <a:ea typeface="微软雅黑" panose="020B0503020204020204" charset="-122"/>
              </a:rPr>
              <a:t>，</a:t>
            </a:r>
            <a:r>
              <a:rPr lang="x-none" altLang="zh-CN" sz="2000" kern="500" spc="10" dirty="0">
                <a:solidFill>
                  <a:schemeClr val="tx1"/>
                </a:solidFill>
                <a:effectLst/>
                <a:latin typeface="微软雅黑" panose="020B0503020204020204" charset="-122"/>
                <a:ea typeface="微软雅黑" panose="020B0503020204020204" charset="-122"/>
              </a:rPr>
              <a:t>话筒叁</a:t>
            </a:r>
            <a:r>
              <a:rPr lang="x-none" altLang="zh-CN" sz="2000" kern="500" dirty="0">
                <a:solidFill>
                  <a:schemeClr val="tx1"/>
                </a:solidFill>
                <a:effectLst/>
                <a:latin typeface="微软雅黑" panose="020B0503020204020204" charset="-122"/>
                <a:ea typeface="微软雅黑" panose="020B0503020204020204" charset="-122"/>
              </a:rPr>
              <a:t>个）</a:t>
            </a:r>
            <a:r>
              <a:rPr lang="zh-CN" altLang="zh-CN" sz="2000" kern="500" dirty="0">
                <a:solidFill>
                  <a:schemeClr val="tx1"/>
                </a:solidFill>
                <a:effectLst/>
                <a:latin typeface="微软雅黑" panose="020B0503020204020204" charset="-122"/>
                <a:ea typeface="微软雅黑" panose="020B0503020204020204" charset="-122"/>
              </a:rPr>
              <a:t>，</a:t>
            </a:r>
            <a:r>
              <a:rPr lang="x-none" altLang="zh-CN" sz="2000" kern="500" dirty="0">
                <a:solidFill>
                  <a:schemeClr val="tx1"/>
                </a:solidFill>
                <a:effectLst/>
                <a:latin typeface="微软雅黑" panose="020B0503020204020204" charset="-122"/>
                <a:ea typeface="微软雅黑" panose="020B0503020204020204" charset="-122"/>
              </a:rPr>
              <a:t>照相机（两台）</a:t>
            </a:r>
            <a:r>
              <a:rPr lang="zh-CN" altLang="zh-CN" sz="2000" kern="500" dirty="0">
                <a:solidFill>
                  <a:schemeClr val="tx1"/>
                </a:solidFill>
                <a:effectLst/>
                <a:latin typeface="微软雅黑" panose="020B0503020204020204" charset="-122"/>
                <a:ea typeface="微软雅黑" panose="020B0503020204020204" charset="-122"/>
              </a:rPr>
              <a:t>，</a:t>
            </a:r>
            <a:r>
              <a:rPr lang="x-none" altLang="zh-CN" sz="2000" kern="500" dirty="0">
                <a:solidFill>
                  <a:schemeClr val="tx1"/>
                </a:solidFill>
                <a:effectLst/>
                <a:latin typeface="微软雅黑" panose="020B0503020204020204" charset="-122"/>
                <a:ea typeface="微软雅黑" panose="020B0503020204020204" charset="-122"/>
              </a:rPr>
              <a:t>摄像机（壹台）</a:t>
            </a:r>
            <a:r>
              <a:rPr lang="zh-CN" altLang="zh-CN" sz="2000" kern="500" dirty="0">
                <a:solidFill>
                  <a:schemeClr val="tx1"/>
                </a:solidFill>
                <a:effectLst/>
                <a:latin typeface="微软雅黑" panose="020B0503020204020204" charset="-122"/>
                <a:ea typeface="微软雅黑" panose="020B0503020204020204" charset="-122"/>
              </a:rPr>
              <a:t>，</a:t>
            </a:r>
            <a:r>
              <a:rPr lang="x-none" altLang="zh-CN" sz="2000" kern="500" dirty="0">
                <a:solidFill>
                  <a:schemeClr val="tx1"/>
                </a:solidFill>
                <a:effectLst/>
                <a:latin typeface="微软雅黑" panose="020B0503020204020204" charset="-122"/>
                <a:ea typeface="微软雅黑" panose="020B0503020204020204" charset="-122"/>
              </a:rPr>
              <a:t>用于行政部周日中秋晚会。202</a:t>
            </a:r>
            <a:r>
              <a:rPr lang="en-US" altLang="x-none" sz="2000" kern="500" dirty="0">
                <a:solidFill>
                  <a:schemeClr val="tx1"/>
                </a:solidFill>
                <a:effectLst/>
                <a:latin typeface="微软雅黑" panose="020B0503020204020204" charset="-122"/>
                <a:ea typeface="微软雅黑" panose="020B0503020204020204" charset="-122"/>
              </a:rPr>
              <a:t>4</a:t>
            </a:r>
            <a:r>
              <a:rPr lang="zh-CN" altLang="zh-CN" sz="2000" kern="500" dirty="0">
                <a:solidFill>
                  <a:schemeClr val="tx1"/>
                </a:solidFill>
                <a:effectLst/>
                <a:latin typeface="微软雅黑" panose="020B0503020204020204" charset="-122"/>
                <a:ea typeface="微软雅黑" panose="020B0503020204020204" charset="-122"/>
              </a:rPr>
              <a:t>年</a:t>
            </a:r>
            <a:r>
              <a:rPr lang="x-none" altLang="zh-CN" sz="2000" kern="500" dirty="0">
                <a:solidFill>
                  <a:schemeClr val="tx1"/>
                </a:solidFill>
                <a:effectLst/>
                <a:latin typeface="微软雅黑" panose="020B0503020204020204" charset="-122"/>
                <a:ea typeface="微软雅黑" panose="020B0503020204020204" charset="-122"/>
              </a:rPr>
              <a:t>9月1</a:t>
            </a:r>
            <a:r>
              <a:rPr lang="en-US" altLang="x-none" sz="2000" kern="500" dirty="0">
                <a:solidFill>
                  <a:schemeClr val="tx1"/>
                </a:solidFill>
                <a:effectLst/>
                <a:latin typeface="微软雅黑" panose="020B0503020204020204" charset="-122"/>
                <a:ea typeface="微软雅黑" panose="020B0503020204020204" charset="-122"/>
              </a:rPr>
              <a:t>6</a:t>
            </a:r>
            <a:r>
              <a:rPr lang="x-none" altLang="zh-CN" sz="2000" kern="500" dirty="0">
                <a:solidFill>
                  <a:schemeClr val="tx1"/>
                </a:solidFill>
                <a:effectLst/>
                <a:latin typeface="微软雅黑" panose="020B0503020204020204" charset="-122"/>
                <a:ea typeface="微软雅黑" panose="020B0503020204020204" charset="-122"/>
              </a:rPr>
              <a:t>日之前送还。</a:t>
            </a:r>
            <a:endParaRPr lang="zh-CN" altLang="zh-CN" sz="2000" kern="500" dirty="0">
              <a:solidFill>
                <a:schemeClr val="tx1"/>
              </a:solidFill>
              <a:effectLst/>
              <a:latin typeface="微软雅黑" panose="020B0503020204020204" charset="-122"/>
              <a:ea typeface="微软雅黑" panose="020B0503020204020204" charset="-122"/>
            </a:endParaRPr>
          </a:p>
          <a:p>
            <a:pPr indent="266700" algn="just">
              <a:lnSpc>
                <a:spcPct val="200000"/>
              </a:lnSpc>
            </a:pPr>
            <a:r>
              <a:rPr lang="en-US" altLang="zh-CN" sz="2000" kern="100" dirty="0">
                <a:solidFill>
                  <a:schemeClr val="tx1"/>
                </a:solidFill>
                <a:effectLst/>
                <a:latin typeface="微软雅黑" panose="020B0503020204020204" charset="-122"/>
                <a:ea typeface="微软雅黑" panose="020B0503020204020204" charset="-122"/>
              </a:rPr>
              <a:t>   </a:t>
            </a:r>
            <a:r>
              <a:rPr lang="zh-CN" altLang="zh-CN" sz="2000" kern="100" dirty="0">
                <a:solidFill>
                  <a:schemeClr val="tx1"/>
                </a:solidFill>
                <a:effectLst/>
                <a:latin typeface="微软雅黑" panose="020B0503020204020204" charset="-122"/>
                <a:ea typeface="微软雅黑" panose="020B0503020204020204" charset="-122"/>
              </a:rPr>
              <a:t>此据。</a:t>
            </a:r>
            <a:endParaRPr lang="zh-CN" altLang="zh-CN" sz="2000" kern="100" dirty="0">
              <a:solidFill>
                <a:schemeClr val="tx1"/>
              </a:solidFill>
              <a:effectLst/>
              <a:latin typeface="微软雅黑" panose="020B0503020204020204" charset="-122"/>
              <a:ea typeface="微软雅黑" panose="020B0503020204020204" charset="-122"/>
            </a:endParaRPr>
          </a:p>
          <a:p>
            <a:pPr indent="266700" algn="r" latinLnBrk="1">
              <a:lnSpc>
                <a:spcPct val="200000"/>
              </a:lnSpc>
            </a:pPr>
            <a:r>
              <a:rPr lang="x-none" altLang="zh-CN" sz="2000" kern="500" dirty="0">
                <a:solidFill>
                  <a:schemeClr val="tx1"/>
                </a:solidFill>
                <a:effectLst/>
                <a:latin typeface="微软雅黑" panose="020B0503020204020204" charset="-122"/>
                <a:ea typeface="微软雅黑" panose="020B0503020204020204" charset="-122"/>
              </a:rPr>
              <a:t>行政部：李××</a:t>
            </a:r>
            <a:r>
              <a:rPr lang="en-US" altLang="zh-CN" sz="2000" kern="500" dirty="0">
                <a:solidFill>
                  <a:schemeClr val="tx1"/>
                </a:solidFill>
                <a:effectLst/>
                <a:latin typeface="微软雅黑" panose="020B0503020204020204" charset="-122"/>
                <a:ea typeface="微软雅黑" panose="020B0503020204020204" charset="-122"/>
              </a:rPr>
              <a:t> </a:t>
            </a:r>
            <a:endParaRPr lang="zh-CN" altLang="zh-CN" sz="2000" kern="500" dirty="0">
              <a:solidFill>
                <a:schemeClr val="tx1"/>
              </a:solidFill>
              <a:effectLst/>
              <a:latin typeface="微软雅黑" panose="020B0503020204020204" charset="-122"/>
              <a:ea typeface="微软雅黑" panose="020B0503020204020204" charset="-122"/>
            </a:endParaRPr>
          </a:p>
          <a:p>
            <a:pPr indent="266700" algn="r" latinLnBrk="1">
              <a:lnSpc>
                <a:spcPct val="200000"/>
              </a:lnSpc>
            </a:pPr>
            <a:r>
              <a:rPr lang="x-none" altLang="zh-CN" sz="2000" kern="500" dirty="0">
                <a:solidFill>
                  <a:schemeClr val="tx1"/>
                </a:solidFill>
                <a:effectLst/>
                <a:latin typeface="微软雅黑" panose="020B0503020204020204" charset="-122"/>
                <a:ea typeface="微软雅黑" panose="020B0503020204020204" charset="-122"/>
              </a:rPr>
              <a:t>202</a:t>
            </a:r>
            <a:r>
              <a:rPr lang="en-US" altLang="x-none" sz="2000" kern="500" dirty="0">
                <a:solidFill>
                  <a:schemeClr val="tx1"/>
                </a:solidFill>
                <a:effectLst/>
                <a:latin typeface="微软雅黑" panose="020B0503020204020204" charset="-122"/>
                <a:ea typeface="微软雅黑" panose="020B0503020204020204" charset="-122"/>
              </a:rPr>
              <a:t>4</a:t>
            </a:r>
            <a:r>
              <a:rPr lang="x-none" altLang="zh-CN" sz="2000" kern="500" dirty="0">
                <a:solidFill>
                  <a:schemeClr val="tx1"/>
                </a:solidFill>
                <a:effectLst/>
                <a:latin typeface="微软雅黑" panose="020B0503020204020204" charset="-122"/>
                <a:ea typeface="微软雅黑" panose="020B0503020204020204" charset="-122"/>
              </a:rPr>
              <a:t>年9月</a:t>
            </a:r>
            <a:r>
              <a:rPr lang="en-US" altLang="x-none" sz="2000" kern="500" dirty="0">
                <a:solidFill>
                  <a:schemeClr val="tx1"/>
                </a:solidFill>
                <a:effectLst/>
                <a:latin typeface="微软雅黑" panose="020B0503020204020204" charset="-122"/>
                <a:ea typeface="微软雅黑" panose="020B0503020204020204" charset="-122"/>
              </a:rPr>
              <a:t>5</a:t>
            </a:r>
            <a:r>
              <a:rPr lang="x-none" altLang="zh-CN" sz="2000" kern="500" dirty="0">
                <a:solidFill>
                  <a:schemeClr val="tx1"/>
                </a:solidFill>
                <a:effectLst/>
                <a:latin typeface="微软雅黑" panose="020B0503020204020204" charset="-122"/>
                <a:ea typeface="微软雅黑" panose="020B0503020204020204" charset="-122"/>
              </a:rPr>
              <a:t>日</a:t>
            </a:r>
            <a:endParaRPr lang="x-none" altLang="zh-CN" sz="2000" kern="500" dirty="0">
              <a:solidFill>
                <a:schemeClr val="tx1"/>
              </a:solidFill>
              <a:effectLst/>
              <a:latin typeface="微软雅黑" panose="020B0503020204020204" charset="-122"/>
              <a:ea typeface="微软雅黑" panose="020B0503020204020204" charset="-122"/>
            </a:endParaRPr>
          </a:p>
        </p:txBody>
      </p:sp>
      <p:sp>
        <p:nvSpPr>
          <p:cNvPr id="28675" name="TextBox 4"/>
          <p:cNvSpPr txBox="1"/>
          <p:nvPr/>
        </p:nvSpPr>
        <p:spPr>
          <a:xfrm>
            <a:off x="466725" y="369570"/>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例文四</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Tree>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Rectangle 3"/>
          <p:cNvSpPr>
            <a:spLocks noGrp="1" noChangeArrowheads="1"/>
          </p:cNvSpPr>
          <p:nvPr>
            <p:ph idx="1"/>
          </p:nvPr>
        </p:nvSpPr>
        <p:spPr>
          <a:xfrm>
            <a:off x="973455" y="912495"/>
            <a:ext cx="10245090" cy="4088765"/>
          </a:xfrm>
          <a:solidFill>
            <a:schemeClr val="bg2"/>
          </a:solidFill>
          <a:ln>
            <a:noFill/>
            <a:miter lim="800000"/>
          </a:ln>
        </p:spPr>
        <p:txBody>
          <a:bodyPr vert="horz" wrap="square" lIns="0" tIns="45720" rIns="0" bIns="45720" numCol="1" rtlCol="0" anchor="t" anchorCtr="0" compatLnSpc="1">
            <a:noAutofit/>
          </a:bodyPr>
          <a:lstStyle/>
          <a:p>
            <a:pPr marL="91440" marR="0" lvl="0" indent="-91440" algn="ctr" defTabSz="914400" rtl="0" eaLnBrk="1" fontAlgn="auto" latinLnBrk="0" hangingPunct="1">
              <a:lnSpc>
                <a:spcPct val="150000"/>
              </a:lnSpc>
              <a:spcBef>
                <a:spcPts val="1200"/>
              </a:spcBef>
              <a:spcAft>
                <a:spcPts val="200"/>
              </a:spcAft>
              <a:buClr>
                <a:schemeClr val="accent1"/>
              </a:buClr>
              <a:buSzPct val="100000"/>
              <a:buFont typeface="Wingdings" panose="05000000000000000000" pitchFamily="2" charset="2"/>
              <a:buNone/>
              <a:defRPr/>
            </a:pPr>
            <a:r>
              <a:rPr kumimoji="0" lang="zh-CN" altLang="en-US"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欠   条</a:t>
            </a:r>
            <a:endParaRPr kumimoji="0" lang="zh-CN" altLang="en-US"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91440" marR="0" lvl="0" indent="-91440" algn="l" defTabSz="914400" rtl="0" eaLnBrk="1" fontAlgn="auto" latinLnBrk="0" hangingPunct="1">
              <a:lnSpc>
                <a:spcPct val="150000"/>
              </a:lnSpc>
              <a:spcBef>
                <a:spcPts val="1200"/>
              </a:spcBef>
              <a:spcAft>
                <a:spcPts val="200"/>
              </a:spcAft>
              <a:buClr>
                <a:schemeClr val="accent1"/>
              </a:buClr>
              <a:buSzPct val="100000"/>
              <a:buFont typeface="Wingdings" panose="05000000000000000000" pitchFamily="2" charset="2"/>
              <a:buNone/>
              <a:defRPr/>
            </a:pPr>
            <a:r>
              <a:rPr lang="en-US" altLang="zh-CN" sz="28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今从李四处赊买手机一部，欠人民币叁仟元整</a:t>
            </a:r>
            <a:r>
              <a:rPr lang="zh-CN" altLang="en-US"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a:t>
            </a:r>
            <a:r>
              <a:rPr lang="en-US" altLang="zh-CN"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¥3000.00</a:t>
            </a:r>
            <a:r>
              <a:rPr lang="zh-CN" altLang="en-US"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元）</a:t>
            </a: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，于</a:t>
            </a:r>
            <a:r>
              <a:rPr lang="en-US" altLang="zh-CN" sz="2000">
                <a:solidFill>
                  <a:schemeClr val="tx1"/>
                </a:solidFill>
                <a:latin typeface="微软雅黑" panose="020B0503020204020204" charset="-122"/>
                <a:ea typeface="微软雅黑" panose="020B0503020204020204" charset="-122"/>
                <a:cs typeface="微软雅黑" panose="020B0503020204020204" charset="-122"/>
                <a:sym typeface="+mn-ea"/>
              </a:rPr>
              <a:t>2024</a:t>
            </a: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年</a:t>
            </a:r>
            <a:r>
              <a:rPr lang="en-US" altLang="zh-CN" sz="2000">
                <a:solidFill>
                  <a:schemeClr val="tx1"/>
                </a:solidFill>
                <a:latin typeface="微软雅黑" panose="020B0503020204020204" charset="-122"/>
                <a:ea typeface="微软雅黑" panose="020B0503020204020204" charset="-122"/>
                <a:cs typeface="微软雅黑" panose="020B0503020204020204" charset="-122"/>
                <a:sym typeface="+mn-ea"/>
              </a:rPr>
              <a:t>12</a:t>
            </a: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月</a:t>
            </a:r>
            <a:r>
              <a:rPr lang="en-US" altLang="zh-CN" sz="2000">
                <a:solidFill>
                  <a:schemeClr val="tx1"/>
                </a:solidFill>
                <a:latin typeface="微软雅黑" panose="020B0503020204020204" charset="-122"/>
                <a:ea typeface="微软雅黑" panose="020B0503020204020204" charset="-122"/>
                <a:cs typeface="微软雅黑" panose="020B0503020204020204" charset="-122"/>
                <a:sym typeface="+mn-ea"/>
              </a:rPr>
              <a:t>30</a:t>
            </a: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日前还清。</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marL="91440" marR="0" lvl="0" indent="-91440" algn="l" defTabSz="914400" rtl="0" eaLnBrk="1" fontAlgn="auto" latinLnBrk="0" hangingPunct="1">
              <a:lnSpc>
                <a:spcPct val="150000"/>
              </a:lnSpc>
              <a:spcBef>
                <a:spcPts val="1200"/>
              </a:spcBef>
              <a:spcAft>
                <a:spcPts val="200"/>
              </a:spcAft>
              <a:buClr>
                <a:schemeClr val="accent1"/>
              </a:buClr>
              <a:buSzPct val="100000"/>
              <a:buFont typeface="Wingdings" panose="05000000000000000000" pitchFamily="2" charset="2"/>
              <a:buNone/>
              <a:defRPr/>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 </a:t>
            </a:r>
            <a:r>
              <a:rPr lang="en-US" altLang="zh-CN" sz="20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此据。</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marL="91440" marR="0" lvl="0" indent="-91440" algn="l" defTabSz="914400" rtl="0" eaLnBrk="1" fontAlgn="auto" latinLnBrk="0" hangingPunct="1">
              <a:lnSpc>
                <a:spcPct val="150000"/>
              </a:lnSpc>
              <a:spcBef>
                <a:spcPts val="1200"/>
              </a:spcBef>
              <a:spcAft>
                <a:spcPts val="200"/>
              </a:spcAft>
              <a:buClr>
                <a:schemeClr val="accent1"/>
              </a:buClr>
              <a:buSzPct val="100000"/>
              <a:buFont typeface="Wingdings" panose="05000000000000000000" pitchFamily="2" charset="2"/>
              <a:buNone/>
              <a:defRPr/>
            </a:pP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欠款人：张三                                      </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endPar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91440" marR="0" lvl="0" indent="-91440" algn="l" defTabSz="914400" rtl="0" eaLnBrk="1" fontAlgn="auto" latinLnBrk="0" hangingPunct="1">
              <a:lnSpc>
                <a:spcPct val="150000"/>
              </a:lnSpc>
              <a:spcBef>
                <a:spcPts val="1200"/>
              </a:spcBef>
              <a:spcAft>
                <a:spcPts val="200"/>
              </a:spcAft>
              <a:buClr>
                <a:schemeClr val="accent1"/>
              </a:buClr>
              <a:buSzPct val="100000"/>
              <a:buFont typeface="Wingdings" panose="05000000000000000000" pitchFamily="2" charset="2"/>
              <a:buNone/>
              <a:defRPr/>
            </a:pP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2024</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6</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10</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a:t>
            </a: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8675" name="TextBox 4"/>
          <p:cNvSpPr txBox="1"/>
          <p:nvPr/>
        </p:nvSpPr>
        <p:spPr>
          <a:xfrm>
            <a:off x="466725" y="369570"/>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例文五</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Tree>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57"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17" name="标题 16"/>
          <p:cNvSpPr>
            <a:spLocks noGrp="1"/>
          </p:cNvSpPr>
          <p:nvPr>
            <p:ph type="title"/>
            <p:custDataLst>
              <p:tags r:id="rId2"/>
            </p:custDataLst>
          </p:nvPr>
        </p:nvSpPr>
        <p:spPr>
          <a:xfrm>
            <a:off x="724535" y="374015"/>
            <a:ext cx="10800080" cy="1007110"/>
          </a:xfrm>
        </p:spPr>
        <p:txBody>
          <a:bodyPr>
            <a:normAutofit/>
          </a:bodyPr>
          <a:lstStyle/>
          <a:p>
            <a:r>
              <a:rPr lang="zh-CN" altLang="en-US" sz="2800">
                <a:solidFill>
                  <a:schemeClr val="tx1"/>
                </a:solidFill>
                <a:latin typeface="微软雅黑" panose="020B0503020204020204" charset="-122"/>
                <a:ea typeface="微软雅黑" panose="020B0503020204020204" charset="-122"/>
              </a:rPr>
              <a:t>课堂练习：</a:t>
            </a:r>
            <a:r>
              <a:rPr lang="zh-CN" altLang="zh-CN" sz="2800" kern="100" dirty="0">
                <a:solidFill>
                  <a:schemeClr val="tx1"/>
                </a:solidFill>
                <a:effectLst/>
                <a:latin typeface="Times New Roman" panose="02020603050405020304" pitchFamily="18" charset="0"/>
                <a:ea typeface="微软雅黑" panose="020B0503020204020204" charset="-122"/>
                <a:sym typeface="+mn-ea"/>
              </a:rPr>
              <a:t>请指出下文中有哪些错误并进行修改。</a:t>
            </a:r>
            <a:br>
              <a:rPr lang="zh-CN" altLang="zh-CN" sz="2800" kern="100" dirty="0">
                <a:solidFill>
                  <a:schemeClr val="tx1"/>
                </a:solidFill>
                <a:effectLst/>
                <a:latin typeface="Times New Roman" panose="02020603050405020304" pitchFamily="18" charset="0"/>
                <a:ea typeface="微软雅黑" panose="020B0503020204020204" charset="-122"/>
              </a:rPr>
            </a:br>
            <a:endParaRPr lang="zh-CN" altLang="zh-CN" sz="2800" kern="100" dirty="0">
              <a:solidFill>
                <a:schemeClr val="tx1"/>
              </a:solidFill>
              <a:effectLst/>
              <a:latin typeface="Times New Roman" panose="02020603050405020304" pitchFamily="18" charset="0"/>
              <a:ea typeface="微软雅黑" panose="020B0503020204020204" charset="-122"/>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72465" y="1718310"/>
            <a:ext cx="10904855" cy="44323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p:cNvSpPr txBox="1"/>
          <p:nvPr>
            <p:custDataLst>
              <p:tags r:id="rId19"/>
            </p:custDataLst>
          </p:nvPr>
        </p:nvSpPr>
        <p:spPr>
          <a:xfrm>
            <a:off x="539115" y="2207895"/>
            <a:ext cx="8564245" cy="3779520"/>
          </a:xfrm>
          <a:prstGeom prst="rect">
            <a:avLst/>
          </a:prstGeom>
          <a:noFill/>
        </p:spPr>
        <p:txBody>
          <a:bodyPr wrap="square" rtlCol="0" anchor="ctr" anchorCtr="0">
            <a:noAutofit/>
          </a:bodyPr>
          <a:lstStyle/>
          <a:p>
            <a:pPr marL="91440" marR="0" lvl="0" indent="-91440" algn="ctr" defTabSz="914400" rtl="0" eaLnBrk="1" fontAlgn="auto" latinLnBrk="0" hangingPunct="1">
              <a:lnSpc>
                <a:spcPct val="90000"/>
              </a:lnSpc>
              <a:spcBef>
                <a:spcPts val="1200"/>
              </a:spcBef>
              <a:spcAft>
                <a:spcPts val="200"/>
              </a:spcAft>
              <a:buClr>
                <a:schemeClr val="accent1"/>
              </a:buClr>
              <a:buSzPct val="100000"/>
              <a:buFont typeface="Wingdings" panose="05000000000000000000" pitchFamily="2" charset="2"/>
              <a:buNone/>
              <a:defRPr/>
            </a:pPr>
            <a:r>
              <a:rPr lang="zh-CN" altLang="en-US" sz="2400" b="1"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借  条</a:t>
            </a:r>
            <a:endParaRPr kumimoji="0" lang="zh-CN" altLang="en-US" sz="24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91440" marR="0" lvl="0" indent="-91440" algn="l" defTabSz="914400" rtl="0" eaLnBrk="1" fontAlgn="auto" latinLnBrk="0" hangingPunct="1">
              <a:lnSpc>
                <a:spcPct val="90000"/>
              </a:lnSpc>
              <a:spcBef>
                <a:spcPts val="1200"/>
              </a:spcBef>
              <a:spcAft>
                <a:spcPts val="200"/>
              </a:spcAft>
              <a:buClr>
                <a:schemeClr val="accent1"/>
              </a:buClr>
              <a:buSzPct val="100000"/>
              <a:buFont typeface="Wingdings" panose="05000000000000000000" pitchFamily="2" charset="2"/>
              <a:buNone/>
              <a:defRPr/>
            </a:pPr>
            <a:r>
              <a:rPr lang="zh-CN" altLang="en-US" sz="24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     </a:t>
            </a:r>
            <a:r>
              <a:rPr lang="en-US" altLang="zh-CN" sz="24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      </a:t>
            </a:r>
            <a:r>
              <a:rPr lang="zh-CN" altLang="en-US"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今向李四借到</a:t>
            </a:r>
            <a:r>
              <a:rPr lang="en-US" altLang="zh-CN"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5600</a:t>
            </a:r>
            <a:r>
              <a:rPr lang="zh-CN" altLang="en-US"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元，于</a:t>
            </a:r>
            <a:r>
              <a:rPr lang="en-US" altLang="zh-CN"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2025</a:t>
            </a:r>
            <a:r>
              <a:rPr lang="zh-CN" altLang="en-US"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年</a:t>
            </a:r>
            <a:r>
              <a:rPr lang="en-US" altLang="zh-CN"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10</a:t>
            </a:r>
            <a:r>
              <a:rPr lang="zh-CN" altLang="en-US"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月</a:t>
            </a:r>
            <a:r>
              <a:rPr lang="en-US" altLang="zh-CN"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28</a:t>
            </a:r>
            <a:r>
              <a:rPr lang="zh-CN" altLang="en-US"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日后还清。</a:t>
            </a: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91440" marR="0" lvl="0" indent="-91440" algn="l" defTabSz="914400" rtl="0" eaLnBrk="1" fontAlgn="auto" latinLnBrk="0" hangingPunct="1">
              <a:lnSpc>
                <a:spcPct val="90000"/>
              </a:lnSpc>
              <a:spcBef>
                <a:spcPts val="1200"/>
              </a:spcBef>
              <a:spcAft>
                <a:spcPts val="200"/>
              </a:spcAft>
              <a:buClr>
                <a:schemeClr val="accent1"/>
              </a:buClr>
              <a:buSzPct val="100000"/>
              <a:buFont typeface="Wingdings" panose="05000000000000000000" pitchFamily="2" charset="2"/>
              <a:buNone/>
              <a:defRPr/>
            </a:pPr>
            <a:r>
              <a:rPr lang="zh-CN" altLang="en-US"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      </a:t>
            </a:r>
            <a:r>
              <a:rPr lang="en-US" altLang="zh-CN"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     </a:t>
            </a:r>
            <a:r>
              <a:rPr lang="zh-CN" altLang="en-US"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此据。</a:t>
            </a: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91440" marR="0" lvl="0" indent="-91440" algn="r" defTabSz="914400" rtl="0" eaLnBrk="1" fontAlgn="auto" latinLnBrk="0" hangingPunct="1">
              <a:lnSpc>
                <a:spcPct val="90000"/>
              </a:lnSpc>
              <a:spcBef>
                <a:spcPts val="1200"/>
              </a:spcBef>
              <a:spcAft>
                <a:spcPts val="200"/>
              </a:spcAft>
              <a:buClr>
                <a:schemeClr val="accent1"/>
              </a:buClr>
              <a:buSzPct val="100000"/>
              <a:buFont typeface="Wingdings" panose="05000000000000000000" pitchFamily="2" charset="2"/>
              <a:buNone/>
              <a:defRPr/>
            </a:pPr>
            <a:r>
              <a:rPr lang="zh-CN" altLang="en-US"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                                             </a:t>
            </a:r>
            <a:r>
              <a:rPr lang="en-US" altLang="zh-CN"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                                                           </a:t>
            </a:r>
            <a:r>
              <a:rPr lang="zh-CN" altLang="en-US"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张三                                          </a:t>
            </a: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91440" marR="0" lvl="0" indent="-91440" algn="r" defTabSz="914400" rtl="0" eaLnBrk="1" fontAlgn="auto" latinLnBrk="0" hangingPunct="1">
              <a:lnSpc>
                <a:spcPct val="90000"/>
              </a:lnSpc>
              <a:spcBef>
                <a:spcPts val="1200"/>
              </a:spcBef>
              <a:spcAft>
                <a:spcPts val="200"/>
              </a:spcAft>
              <a:buClr>
                <a:schemeClr val="accent1"/>
              </a:buClr>
              <a:buSzPct val="100000"/>
              <a:buFont typeface="Wingdings" panose="05000000000000000000" pitchFamily="2" charset="2"/>
              <a:buNone/>
              <a:defRPr/>
            </a:pPr>
            <a:r>
              <a:rPr lang="en-US" altLang="zh-CN"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                                                                                   2024</a:t>
            </a:r>
            <a:r>
              <a:rPr lang="zh-CN" altLang="en-US"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年</a:t>
            </a:r>
            <a:r>
              <a:rPr lang="en-US" altLang="zh-CN"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10</a:t>
            </a:r>
            <a:r>
              <a:rPr lang="zh-CN" altLang="en-US"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月</a:t>
            </a:r>
            <a:r>
              <a:rPr lang="en-US" altLang="zh-CN"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18</a:t>
            </a:r>
            <a:r>
              <a:rPr lang="zh-CN" altLang="en-US"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日</a:t>
            </a: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Tree>
    <p:custDataLst>
      <p:tags r:id="rId20"/>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Rectangle 3"/>
          <p:cNvSpPr>
            <a:spLocks noGrp="1" noChangeArrowheads="1"/>
          </p:cNvSpPr>
          <p:nvPr>
            <p:ph idx="1"/>
          </p:nvPr>
        </p:nvSpPr>
        <p:spPr>
          <a:xfrm>
            <a:off x="652145" y="1574800"/>
            <a:ext cx="10943590" cy="3945890"/>
          </a:xfrm>
          <a:solidFill>
            <a:schemeClr val="bg2"/>
          </a:solidFill>
        </p:spPr>
        <p:txBody>
          <a:bodyPr vert="horz" wrap="square" lIns="0" tIns="45720" rIns="0" bIns="45720" numCol="1" rtlCol="0" anchor="t" anchorCtr="0" compatLnSpc="1">
            <a:normAutofit/>
          </a:bodyPr>
          <a:p>
            <a:pPr marL="91440" marR="0" lvl="0" indent="-91440" algn="ctr" defTabSz="914400" rtl="0" eaLnBrk="1" fontAlgn="auto" latinLnBrk="0" hangingPunct="1">
              <a:lnSpc>
                <a:spcPct val="150000"/>
              </a:lnSpc>
              <a:spcBef>
                <a:spcPts val="1200"/>
              </a:spcBef>
              <a:spcAft>
                <a:spcPts val="200"/>
              </a:spcAft>
              <a:buClr>
                <a:schemeClr val="accent1"/>
              </a:buClr>
              <a:buSzPct val="100000"/>
              <a:buFont typeface="Wingdings" panose="05000000000000000000" pitchFamily="2" charset="2"/>
              <a:buNone/>
              <a:defRPr/>
            </a:pPr>
            <a:r>
              <a:rPr kumimoji="0" lang="zh-CN" altLang="en-US" sz="2665" i="0" u="none" strike="noStrike" kern="1200" cap="none" spc="0" normalizeH="0" baseline="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665"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借  条</a:t>
            </a:r>
            <a:endParaRPr kumimoji="0" lang="zh-CN" altLang="en-US" sz="2665"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91440" marR="0" lvl="0" indent="-91440" algn="l" defTabSz="914400" rtl="0" eaLnBrk="1" fontAlgn="auto" latinLnBrk="0" hangingPunct="1">
              <a:lnSpc>
                <a:spcPct val="150000"/>
              </a:lnSpc>
              <a:spcBef>
                <a:spcPts val="1200"/>
              </a:spcBef>
              <a:spcAft>
                <a:spcPts val="200"/>
              </a:spcAft>
              <a:buClr>
                <a:schemeClr val="accent1"/>
              </a:buClr>
              <a:buSzPct val="100000"/>
              <a:buFont typeface="Wingdings" panose="05000000000000000000" pitchFamily="2" charset="2"/>
              <a:buNone/>
              <a:defRPr/>
            </a:pPr>
            <a:r>
              <a:rPr kumimoji="0" lang="zh-CN" altLang="en-US"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22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今向李四借到人民币伍仟陆佰元整（¥</a:t>
            </a:r>
            <a:r>
              <a:rPr kumimoji="0" lang="en-US" altLang="zh-CN" sz="222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5600</a:t>
            </a:r>
            <a:r>
              <a:rPr kumimoji="0" lang="zh-CN" altLang="en-US" sz="222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元），于</a:t>
            </a:r>
            <a:r>
              <a:rPr kumimoji="0" lang="en-US" altLang="zh-CN" sz="222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2025</a:t>
            </a:r>
            <a:r>
              <a:rPr kumimoji="0" lang="zh-CN" altLang="en-US" sz="222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a:t>
            </a:r>
            <a:r>
              <a:rPr kumimoji="0" lang="en-US" altLang="zh-CN" sz="222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10</a:t>
            </a:r>
            <a:r>
              <a:rPr kumimoji="0" lang="zh-CN" altLang="en-US" sz="222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222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28</a:t>
            </a:r>
            <a:r>
              <a:rPr kumimoji="0" lang="zh-CN" altLang="en-US" sz="222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日一次性还清。</a:t>
            </a:r>
            <a:endParaRPr kumimoji="0" lang="zh-CN" altLang="en-US" sz="222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91440" marR="0" lvl="0" indent="-91440" algn="l" defTabSz="914400" rtl="0" eaLnBrk="1" fontAlgn="auto" latinLnBrk="0" hangingPunct="1">
              <a:lnSpc>
                <a:spcPct val="150000"/>
              </a:lnSpc>
              <a:spcBef>
                <a:spcPts val="1200"/>
              </a:spcBef>
              <a:spcAft>
                <a:spcPts val="200"/>
              </a:spcAft>
              <a:buClr>
                <a:schemeClr val="accent1"/>
              </a:buClr>
              <a:buSzPct val="100000"/>
              <a:buFont typeface="Wingdings" panose="05000000000000000000" pitchFamily="2" charset="2"/>
              <a:buNone/>
              <a:defRPr/>
            </a:pPr>
            <a:r>
              <a:rPr kumimoji="0" lang="zh-CN" altLang="en-US" sz="222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222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22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此据。</a:t>
            </a:r>
            <a:endParaRPr kumimoji="0" lang="zh-CN" altLang="en-US" sz="222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91440" marR="0" lvl="0" indent="-91440" algn="l" defTabSz="914400" rtl="0" eaLnBrk="1" fontAlgn="auto" latinLnBrk="0" hangingPunct="1">
              <a:lnSpc>
                <a:spcPct val="150000"/>
              </a:lnSpc>
              <a:spcBef>
                <a:spcPts val="1200"/>
              </a:spcBef>
              <a:spcAft>
                <a:spcPts val="200"/>
              </a:spcAft>
              <a:buClr>
                <a:schemeClr val="accent1"/>
              </a:buClr>
              <a:buSzPct val="100000"/>
              <a:buFont typeface="Wingdings" panose="05000000000000000000" pitchFamily="2" charset="2"/>
              <a:buNone/>
              <a:defRPr/>
            </a:pPr>
            <a:r>
              <a:rPr kumimoji="0" lang="zh-CN" altLang="en-US" sz="222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222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22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借款人：张三                                           </a:t>
            </a:r>
            <a:endParaRPr kumimoji="0" lang="zh-CN" altLang="en-US" sz="222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91440" marR="0" lvl="0" indent="-91440" algn="l" defTabSz="914400" rtl="0" eaLnBrk="1" fontAlgn="auto" latinLnBrk="0" hangingPunct="1">
              <a:lnSpc>
                <a:spcPct val="150000"/>
              </a:lnSpc>
              <a:spcBef>
                <a:spcPts val="1200"/>
              </a:spcBef>
              <a:spcAft>
                <a:spcPts val="200"/>
              </a:spcAft>
              <a:buClr>
                <a:schemeClr val="accent1"/>
              </a:buClr>
              <a:buSzPct val="100000"/>
              <a:buFont typeface="Wingdings" panose="05000000000000000000" pitchFamily="2" charset="2"/>
              <a:buNone/>
              <a:defRPr/>
            </a:pPr>
            <a:r>
              <a:rPr kumimoji="0" lang="en-US" altLang="zh-CN" sz="222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2024</a:t>
            </a:r>
            <a:r>
              <a:rPr kumimoji="0" lang="zh-CN" altLang="en-US" sz="222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a:t>
            </a:r>
            <a:r>
              <a:rPr kumimoji="0" lang="en-US" altLang="zh-CN" sz="222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10</a:t>
            </a:r>
            <a:r>
              <a:rPr kumimoji="0" lang="zh-CN" altLang="en-US" sz="222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222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18</a:t>
            </a:r>
            <a:r>
              <a:rPr kumimoji="0" lang="zh-CN" altLang="en-US" sz="222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a:t>
            </a:r>
            <a:endParaRPr kumimoji="0" lang="zh-CN" altLang="en-US" sz="222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8675" name="TextBox 4"/>
          <p:cNvSpPr txBox="1"/>
          <p:nvPr/>
        </p:nvSpPr>
        <p:spPr>
          <a:xfrm>
            <a:off x="746760" y="412750"/>
            <a:ext cx="2233930" cy="435610"/>
          </a:xfrm>
          <a:prstGeom prst="rect">
            <a:avLst/>
          </a:prstGeom>
          <a:noFill/>
          <a:ln w="9525">
            <a:noFill/>
          </a:ln>
        </p:spPr>
        <p:txBody>
          <a:bodyPr wrap="square">
            <a:spAutoFit/>
          </a:bodyPr>
          <a:p>
            <a:pPr eaLnBrk="1" hangingPunct="1">
              <a:lnSpc>
                <a:spcPct val="80000"/>
              </a:lnSpc>
            </a:pPr>
            <a:r>
              <a:rPr lang="en-US" altLang="zh-CN" sz="2800" b="1" dirty="0">
                <a:solidFill>
                  <a:schemeClr val="tx1"/>
                </a:solidFill>
                <a:latin typeface="黑体" panose="02010609060101010101" charset="-122"/>
                <a:ea typeface="黑体" panose="02010609060101010101" charset="-122"/>
              </a:rPr>
              <a:t>【</a:t>
            </a:r>
            <a:r>
              <a:rPr lang="zh-CN" altLang="en-US" sz="2400" b="1" dirty="0">
                <a:solidFill>
                  <a:schemeClr val="tx1"/>
                </a:solidFill>
                <a:latin typeface="黑体" panose="02010609060101010101" charset="-122"/>
                <a:ea typeface="黑体" panose="02010609060101010101" charset="-122"/>
              </a:rPr>
              <a:t>参考文稿</a:t>
            </a:r>
            <a:r>
              <a:rPr lang="en-US" altLang="zh-CN" sz="2800"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内容占位符 2"/>
          <p:cNvSpPr>
            <a:spLocks noGrp="1"/>
          </p:cNvSpPr>
          <p:nvPr>
            <p:custDataLst>
              <p:tags r:id="rId1"/>
            </p:custDataLst>
          </p:nvPr>
        </p:nvSpPr>
        <p:spPr>
          <a:xfrm>
            <a:off x="509905" y="222250"/>
            <a:ext cx="10330815" cy="91630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（二）说明式条据的一般格式</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graphicFrame>
        <p:nvGraphicFramePr>
          <p:cNvPr id="4" name="表格 3"/>
          <p:cNvGraphicFramePr>
            <a:graphicFrameLocks noGrp="1"/>
          </p:cNvGraphicFramePr>
          <p:nvPr>
            <p:custDataLst>
              <p:tags r:id="rId2"/>
            </p:custDataLst>
          </p:nvPr>
        </p:nvGraphicFramePr>
        <p:xfrm>
          <a:off x="601345" y="1970405"/>
          <a:ext cx="11342370" cy="3067685"/>
        </p:xfrm>
        <a:graphic>
          <a:graphicData uri="http://schemas.openxmlformats.org/drawingml/2006/table">
            <a:tbl>
              <a:tblPr firstRow="1" firstCol="1" bandRow="1">
                <a:tableStyleId>{5940675A-B579-460E-94D1-54222C63F5DA}</a:tableStyleId>
              </a:tblPr>
              <a:tblGrid>
                <a:gridCol w="1110615"/>
                <a:gridCol w="10231755"/>
              </a:tblGrid>
              <a:tr h="476885">
                <a:tc>
                  <a:txBody>
                    <a:bodyPr/>
                    <a:p>
                      <a:pPr algn="ctr">
                        <a:spcBef>
                          <a:spcPts val="200"/>
                        </a:spcBef>
                        <a:spcAft>
                          <a:spcPts val="200"/>
                        </a:spcAft>
                      </a:pPr>
                      <a:r>
                        <a:rPr lang="zh-CN" sz="2400" kern="0">
                          <a:effectLst/>
                          <a:latin typeface="微软雅黑" panose="020B0503020204020204" charset="-122"/>
                          <a:ea typeface="微软雅黑" panose="020B0503020204020204" charset="-122"/>
                        </a:rPr>
                        <a:t>标题</a:t>
                      </a:r>
                      <a:endParaRPr lang="zh-CN" sz="2400" kern="0">
                        <a:solidFill>
                          <a:srgbClr val="E4007F"/>
                        </a:solidFill>
                        <a:effectLst/>
                        <a:latin typeface="微软雅黑" panose="020B0503020204020204" charset="-122"/>
                        <a:ea typeface="微软雅黑" panose="020B0503020204020204" charset="-122"/>
                      </a:endParaRPr>
                    </a:p>
                  </a:txBody>
                  <a:tcPr marL="68580" marR="68580" marT="0" marB="0" anchor="ctr"/>
                </a:tc>
                <a:tc>
                  <a:txBody>
                    <a:bodyPr/>
                    <a:p>
                      <a:pPr indent="269875" algn="ctr">
                        <a:lnSpc>
                          <a:spcPct val="110000"/>
                        </a:lnSpc>
                      </a:pPr>
                      <a:r>
                        <a:rPr lang="zh-CN" sz="2400" kern="0">
                          <a:effectLst/>
                          <a:latin typeface="微软雅黑" panose="020B0503020204020204" charset="-122"/>
                          <a:ea typeface="微软雅黑" panose="020B0503020204020204" charset="-122"/>
                        </a:rPr>
                        <a:t>请假条</a:t>
                      </a:r>
                      <a:r>
                        <a:rPr lang="en-US" sz="2400" kern="0">
                          <a:effectLst/>
                          <a:latin typeface="微软雅黑" panose="020B0503020204020204" charset="-122"/>
                          <a:ea typeface="微软雅黑" panose="020B0503020204020204" charset="-122"/>
                        </a:rPr>
                        <a:t>/</a:t>
                      </a:r>
                      <a:r>
                        <a:rPr lang="zh-CN" sz="2400" kern="0">
                          <a:effectLst/>
                          <a:latin typeface="微软雅黑" panose="020B0503020204020204" charset="-122"/>
                          <a:ea typeface="微软雅黑" panose="020B0503020204020204" charset="-122"/>
                        </a:rPr>
                        <a:t>留言条</a:t>
                      </a:r>
                      <a:endParaRPr lang="zh-CN" sz="2400" kern="0">
                        <a:effectLst/>
                        <a:latin typeface="微软雅黑" panose="020B0503020204020204" charset="-122"/>
                        <a:ea typeface="微软雅黑" panose="020B0503020204020204" charset="-122"/>
                      </a:endParaRPr>
                    </a:p>
                  </a:txBody>
                  <a:tcPr marL="68580" marR="68580" marT="0" marB="0" anchor="ctr"/>
                </a:tc>
              </a:tr>
              <a:tr h="476885">
                <a:tc>
                  <a:txBody>
                    <a:bodyPr/>
                    <a:p>
                      <a:pPr algn="ctr">
                        <a:spcBef>
                          <a:spcPts val="200"/>
                        </a:spcBef>
                        <a:spcAft>
                          <a:spcPts val="200"/>
                        </a:spcAft>
                      </a:pPr>
                      <a:r>
                        <a:rPr lang="zh-CN" sz="2400" kern="0">
                          <a:effectLst/>
                          <a:latin typeface="微软雅黑" panose="020B0503020204020204" charset="-122"/>
                          <a:ea typeface="微软雅黑" panose="020B0503020204020204" charset="-122"/>
                        </a:rPr>
                        <a:t>称谓</a:t>
                      </a:r>
                      <a:endParaRPr lang="zh-CN" sz="2400" kern="0">
                        <a:solidFill>
                          <a:srgbClr val="E4007F"/>
                        </a:solidFill>
                        <a:effectLst/>
                        <a:latin typeface="微软雅黑" panose="020B0503020204020204" charset="-122"/>
                        <a:ea typeface="微软雅黑" panose="020B0503020204020204" charset="-122"/>
                      </a:endParaRPr>
                    </a:p>
                  </a:txBody>
                  <a:tcPr marL="68580" marR="68580" marT="0" marB="0" anchor="ctr"/>
                </a:tc>
                <a:tc>
                  <a:txBody>
                    <a:bodyPr/>
                    <a:p>
                      <a:pPr indent="269875" algn="just">
                        <a:lnSpc>
                          <a:spcPct val="110000"/>
                        </a:lnSpc>
                      </a:pPr>
                      <a:r>
                        <a:rPr lang="zh-CN" sz="2400" kern="0">
                          <a:effectLst/>
                          <a:latin typeface="微软雅黑" panose="020B0503020204020204" charset="-122"/>
                          <a:ea typeface="微软雅黑" panose="020B0503020204020204" charset="-122"/>
                        </a:rPr>
                        <a:t>受文者（可用敬语</a:t>
                      </a:r>
                      <a:r>
                        <a:rPr lang="zh-CN" sz="2400" kern="900">
                          <a:effectLst/>
                          <a:latin typeface="微软雅黑" panose="020B0503020204020204" charset="-122"/>
                          <a:ea typeface="微软雅黑" panose="020B0503020204020204" charset="-122"/>
                        </a:rPr>
                        <a:t>）：</a:t>
                      </a:r>
                      <a:endParaRPr lang="zh-CN" sz="2400" kern="100">
                        <a:effectLst/>
                        <a:latin typeface="微软雅黑" panose="020B0503020204020204" charset="-122"/>
                        <a:ea typeface="微软雅黑" panose="020B0503020204020204" charset="-122"/>
                      </a:endParaRPr>
                    </a:p>
                  </a:txBody>
                  <a:tcPr marL="68580" marR="68580" marT="0" marB="0" anchor="ctr"/>
                </a:tc>
              </a:tr>
              <a:tr h="683260">
                <a:tc rowSpan="2">
                  <a:txBody>
                    <a:bodyPr/>
                    <a:p>
                      <a:pPr algn="ctr">
                        <a:spcBef>
                          <a:spcPts val="200"/>
                        </a:spcBef>
                        <a:spcAft>
                          <a:spcPts val="200"/>
                        </a:spcAft>
                      </a:pPr>
                      <a:r>
                        <a:rPr lang="zh-CN" sz="2400" kern="0">
                          <a:effectLst/>
                          <a:latin typeface="微软雅黑" panose="020B0503020204020204" charset="-122"/>
                          <a:ea typeface="微软雅黑" panose="020B0503020204020204" charset="-122"/>
                        </a:rPr>
                        <a:t>正文</a:t>
                      </a:r>
                      <a:endParaRPr lang="zh-CN" sz="2400" kern="0">
                        <a:solidFill>
                          <a:srgbClr val="E4007F"/>
                        </a:solidFill>
                        <a:effectLst/>
                        <a:latin typeface="微软雅黑" panose="020B0503020204020204" charset="-122"/>
                        <a:ea typeface="微软雅黑" panose="020B0503020204020204" charset="-122"/>
                      </a:endParaRPr>
                    </a:p>
                  </a:txBody>
                  <a:tcPr marL="68580" marR="68580" marT="0" marB="0" anchor="ctr"/>
                </a:tc>
                <a:tc>
                  <a:txBody>
                    <a:bodyPr/>
                    <a:p>
                      <a:pPr indent="114300" algn="just">
                        <a:lnSpc>
                          <a:spcPct val="110000"/>
                        </a:lnSpc>
                      </a:pPr>
                      <a:r>
                        <a:rPr lang="en-US" sz="2400" kern="100" dirty="0">
                          <a:effectLst/>
                          <a:latin typeface="微软雅黑" panose="020B0503020204020204" charset="-122"/>
                          <a:ea typeface="微软雅黑" panose="020B0503020204020204" charset="-122"/>
                        </a:rPr>
                        <a:t>         </a:t>
                      </a:r>
                      <a:r>
                        <a:rPr lang="zh-CN" sz="2400" kern="100" dirty="0">
                          <a:effectLst/>
                          <a:latin typeface="微软雅黑" panose="020B0503020204020204" charset="-122"/>
                          <a:ea typeface="微软雅黑" panose="020B0503020204020204" charset="-122"/>
                        </a:rPr>
                        <a:t>简明扼要地写出要说明的事情及其原因、经过等。</a:t>
                      </a:r>
                      <a:endParaRPr lang="zh-CN" sz="2400" kern="100" dirty="0">
                        <a:effectLst/>
                        <a:latin typeface="微软雅黑" panose="020B0503020204020204" charset="-122"/>
                        <a:ea typeface="微软雅黑" panose="020B0503020204020204" charset="-122"/>
                      </a:endParaRPr>
                    </a:p>
                  </a:txBody>
                  <a:tcPr marL="68580" marR="68580" marT="0" marB="0" anchor="ctr"/>
                </a:tc>
              </a:tr>
              <a:tr h="476250">
                <a:tc vMerge="1">
                  <a:tcPr/>
                </a:tc>
                <a:tc>
                  <a:txBody>
                    <a:bodyPr/>
                    <a:p>
                      <a:pPr indent="114300" algn="just">
                        <a:lnSpc>
                          <a:spcPct val="110000"/>
                        </a:lnSpc>
                      </a:pPr>
                      <a:r>
                        <a:rPr lang="en-US" sz="2400" kern="100" dirty="0">
                          <a:effectLst/>
                          <a:latin typeface="微软雅黑" panose="020B0503020204020204" charset="-122"/>
                          <a:ea typeface="微软雅黑" panose="020B0503020204020204" charset="-122"/>
                        </a:rPr>
                        <a:t>         </a:t>
                      </a:r>
                      <a:r>
                        <a:rPr lang="zh-CN" sz="2400" kern="100" dirty="0">
                          <a:effectLst/>
                          <a:latin typeface="微软雅黑" panose="020B0503020204020204" charset="-122"/>
                          <a:ea typeface="微软雅黑" panose="020B0503020204020204" charset="-122"/>
                        </a:rPr>
                        <a:t>使用祝颂语。</a:t>
                      </a:r>
                      <a:endParaRPr lang="zh-CN" sz="2400" kern="100" dirty="0">
                        <a:effectLst/>
                        <a:latin typeface="微软雅黑" panose="020B0503020204020204" charset="-122"/>
                        <a:ea typeface="微软雅黑" panose="020B0503020204020204" charset="-122"/>
                      </a:endParaRPr>
                    </a:p>
                  </a:txBody>
                  <a:tcPr marL="68580" marR="68580" marT="0" marB="0" anchor="ctr"/>
                </a:tc>
              </a:tr>
              <a:tr h="477520">
                <a:tc rowSpan="2">
                  <a:txBody>
                    <a:bodyPr/>
                    <a:p>
                      <a:pPr algn="ctr">
                        <a:spcBef>
                          <a:spcPts val="200"/>
                        </a:spcBef>
                        <a:spcAft>
                          <a:spcPts val="200"/>
                        </a:spcAft>
                      </a:pPr>
                      <a:r>
                        <a:rPr lang="zh-CN" sz="2400" kern="0">
                          <a:effectLst/>
                          <a:latin typeface="微软雅黑" panose="020B0503020204020204" charset="-122"/>
                          <a:ea typeface="微软雅黑" panose="020B0503020204020204" charset="-122"/>
                        </a:rPr>
                        <a:t>落款</a:t>
                      </a:r>
                      <a:endParaRPr lang="zh-CN" sz="2400" kern="0">
                        <a:solidFill>
                          <a:srgbClr val="E4007F"/>
                        </a:solidFill>
                        <a:effectLst/>
                        <a:latin typeface="微软雅黑" panose="020B0503020204020204" charset="-122"/>
                        <a:ea typeface="微软雅黑" panose="020B0503020204020204" charset="-122"/>
                      </a:endParaRPr>
                    </a:p>
                  </a:txBody>
                  <a:tcPr marL="68580" marR="68580" marT="0" marB="0" anchor="ctr"/>
                </a:tc>
                <a:tc>
                  <a:txBody>
                    <a:bodyPr/>
                    <a:p>
                      <a:pPr indent="269875" algn="r">
                        <a:lnSpc>
                          <a:spcPct val="110000"/>
                        </a:lnSpc>
                      </a:pPr>
                      <a:r>
                        <a:rPr lang="zh-CN" sz="2400" kern="0">
                          <a:effectLst/>
                          <a:latin typeface="微软雅黑" panose="020B0503020204020204" charset="-122"/>
                          <a:ea typeface="微软雅黑" panose="020B0503020204020204" charset="-122"/>
                        </a:rPr>
                        <a:t>个人姓名或单位名称  </a:t>
                      </a:r>
                      <a:endParaRPr lang="zh-CN" sz="2400" kern="0">
                        <a:effectLst/>
                        <a:latin typeface="微软雅黑" panose="020B0503020204020204" charset="-122"/>
                        <a:ea typeface="微软雅黑" panose="020B0503020204020204" charset="-122"/>
                      </a:endParaRPr>
                    </a:p>
                  </a:txBody>
                  <a:tcPr marL="68580" marR="68580" marT="0" marB="0" anchor="ctr"/>
                </a:tc>
              </a:tr>
              <a:tr h="476885">
                <a:tc vMerge="1">
                  <a:tcPr/>
                </a:tc>
                <a:tc>
                  <a:txBody>
                    <a:bodyPr/>
                    <a:p>
                      <a:pPr indent="269875" algn="r">
                        <a:lnSpc>
                          <a:spcPct val="110000"/>
                        </a:lnSpc>
                      </a:pPr>
                      <a:r>
                        <a:rPr lang="zh-CN" sz="2400" kern="0" dirty="0">
                          <a:effectLst/>
                          <a:latin typeface="微软雅黑" panose="020B0503020204020204" charset="-122"/>
                          <a:ea typeface="微软雅黑" panose="020B0503020204020204" charset="-122"/>
                        </a:rPr>
                        <a:t>××××年××月××日</a:t>
                      </a:r>
                      <a:endParaRPr lang="zh-CN" sz="2400" kern="0" dirty="0">
                        <a:effectLst/>
                        <a:latin typeface="微软雅黑" panose="020B0503020204020204" charset="-122"/>
                        <a:ea typeface="微软雅黑" panose="020B0503020204020204" charset="-122"/>
                      </a:endParaRPr>
                    </a:p>
                  </a:txBody>
                  <a:tcPr marL="68580" marR="68580" marT="0" marB="0" anchor="ctr"/>
                </a:tc>
              </a:tr>
            </a:tbl>
          </a:graphicData>
        </a:graphic>
      </p:graphicFrame>
      <p:sp>
        <p:nvSpPr>
          <p:cNvPr id="12" name="文本框 11"/>
          <p:cNvSpPr txBox="1"/>
          <p:nvPr/>
        </p:nvSpPr>
        <p:spPr>
          <a:xfrm>
            <a:off x="756285" y="1138555"/>
            <a:ext cx="10084435" cy="497205"/>
          </a:xfrm>
          <a:prstGeom prst="rect">
            <a:avLst/>
          </a:prstGeom>
          <a:noFill/>
        </p:spPr>
        <p:txBody>
          <a:bodyPr wrap="square">
            <a:spAutoFit/>
          </a:bodyPr>
          <a:p>
            <a:pPr indent="269875" algn="just">
              <a:lnSpc>
                <a:spcPct val="110000"/>
              </a:lnSpc>
            </a:pPr>
            <a:r>
              <a:rPr lang="zh-CN" altLang="zh-CN" sz="2400" kern="100" dirty="0">
                <a:effectLst/>
                <a:latin typeface="微软雅黑" panose="020B0503020204020204" charset="-122"/>
                <a:ea typeface="微软雅黑" panose="020B0503020204020204" charset="-122"/>
              </a:rPr>
              <a:t>说明式</a:t>
            </a:r>
            <a:r>
              <a:rPr lang="zh-CN" altLang="zh-CN" sz="2400" kern="100" dirty="0">
                <a:solidFill>
                  <a:srgbClr val="000000"/>
                </a:solidFill>
                <a:effectLst/>
                <a:latin typeface="微软雅黑" panose="020B0503020204020204" charset="-122"/>
                <a:ea typeface="微软雅黑" panose="020B0503020204020204" charset="-122"/>
              </a:rPr>
              <a:t>条据</a:t>
            </a:r>
            <a:r>
              <a:rPr lang="zh-CN" altLang="zh-CN" sz="2400" kern="100" dirty="0">
                <a:effectLst/>
                <a:latin typeface="微软雅黑" panose="020B0503020204020204" charset="-122"/>
                <a:ea typeface="微软雅黑" panose="020B0503020204020204" charset="-122"/>
              </a:rPr>
              <a:t>一般由标题、称谓、正文和落款</a:t>
            </a:r>
            <a:r>
              <a:rPr lang="en-US" altLang="zh-CN" sz="2400" kern="100" dirty="0">
                <a:effectLst/>
                <a:latin typeface="微软雅黑" panose="020B0503020204020204" charset="-122"/>
                <a:ea typeface="微软雅黑" panose="020B0503020204020204" charset="-122"/>
              </a:rPr>
              <a:t>4</a:t>
            </a:r>
            <a:r>
              <a:rPr lang="zh-CN" altLang="zh-CN" sz="2400" kern="100" dirty="0">
                <a:effectLst/>
                <a:latin typeface="微软雅黑" panose="020B0503020204020204" charset="-122"/>
                <a:ea typeface="微软雅黑" panose="020B0503020204020204" charset="-122"/>
              </a:rPr>
              <a:t>个部分构成。</a:t>
            </a:r>
            <a:endParaRPr lang="zh-CN" altLang="zh-CN" sz="2400" kern="100" dirty="0">
              <a:effectLst/>
              <a:latin typeface="微软雅黑" panose="020B0503020204020204" charset="-122"/>
              <a:ea typeface="微软雅黑" panose="020B0503020204020204" charset="-122"/>
            </a:endParaRPr>
          </a:p>
        </p:txBody>
      </p:sp>
    </p:spTree>
    <p:custDataLst>
      <p:tags r:id="rId3"/>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zh-CN" altLang="en-US">
                <a:latin typeface="微软雅黑" panose="020B0503020204020204" charset="-122"/>
                <a:ea typeface="微软雅黑" panose="020B0503020204020204" charset="-122"/>
              </a:rPr>
              <a:t>目录</a:t>
            </a:r>
            <a:endParaRPr lang="zh-CN" altLang="en-US">
              <a:latin typeface="微软雅黑" panose="020B0503020204020204" charset="-122"/>
              <a:ea typeface="微软雅黑" panose="020B0503020204020204" charset="-122"/>
            </a:endParaRPr>
          </a:p>
        </p:txBody>
      </p:sp>
      <p:sp>
        <p:nvSpPr>
          <p:cNvPr id="2" name="文本框 1"/>
          <p:cNvSpPr txBox="1"/>
          <p:nvPr>
            <p:custDataLst>
              <p:tags r:id="rId2"/>
            </p:custDataLst>
          </p:nvPr>
        </p:nvSpPr>
        <p:spPr>
          <a:xfrm>
            <a:off x="4110114" y="777572"/>
            <a:ext cx="5846772" cy="460375"/>
          </a:xfrm>
          <a:prstGeom prst="rect">
            <a:avLst/>
          </a:prstGeom>
          <a:noFill/>
        </p:spPr>
        <p:txBody>
          <a:bodyPr wrap="square">
            <a:spAutoFit/>
          </a:bodyPr>
          <a:p>
            <a:r>
              <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第一章    应用文基础知识</a:t>
            </a:r>
            <a:endParaRPr lang="zh-CN" altLang="en-US" sz="2400" b="1" kern="100" spc="600" dirty="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3" name="文本框 2"/>
          <p:cNvSpPr txBox="1"/>
          <p:nvPr>
            <p:custDataLst>
              <p:tags r:id="rId3"/>
            </p:custDataLst>
          </p:nvPr>
        </p:nvSpPr>
        <p:spPr>
          <a:xfrm>
            <a:off x="4110114" y="1560527"/>
            <a:ext cx="5846772" cy="460375"/>
          </a:xfrm>
          <a:prstGeom prst="rect">
            <a:avLst/>
          </a:prstGeom>
          <a:noFill/>
        </p:spPr>
        <p:txBody>
          <a:bodyPr wrap="square">
            <a:spAutoFit/>
          </a:bodyPr>
          <a:p>
            <a:r>
              <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第二章    日常应用文书</a:t>
            </a:r>
            <a:endPar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5" name="文本框 4"/>
          <p:cNvSpPr txBox="1"/>
          <p:nvPr>
            <p:custDataLst>
              <p:tags r:id="rId4"/>
            </p:custDataLst>
          </p:nvPr>
        </p:nvSpPr>
        <p:spPr>
          <a:xfrm>
            <a:off x="4110114" y="2343482"/>
            <a:ext cx="5846772" cy="460375"/>
          </a:xfrm>
          <a:prstGeom prst="rect">
            <a:avLst/>
          </a:prstGeom>
          <a:noFill/>
        </p:spPr>
        <p:txBody>
          <a:bodyPr wrap="square">
            <a:spAutoFit/>
          </a:bodyPr>
          <a:p>
            <a:r>
              <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第三章    常用事务文书</a:t>
            </a:r>
            <a:endPar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8" name="文本框 7"/>
          <p:cNvSpPr txBox="1"/>
          <p:nvPr>
            <p:custDataLst>
              <p:tags r:id="rId5"/>
            </p:custDataLst>
          </p:nvPr>
        </p:nvSpPr>
        <p:spPr>
          <a:xfrm>
            <a:off x="4110114" y="2999437"/>
            <a:ext cx="5846772" cy="460375"/>
          </a:xfrm>
          <a:prstGeom prst="rect">
            <a:avLst/>
          </a:prstGeom>
          <a:noFill/>
        </p:spPr>
        <p:txBody>
          <a:bodyPr wrap="square">
            <a:spAutoFit/>
          </a:bodyPr>
          <a:p>
            <a:r>
              <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第四章    礼仪文书</a:t>
            </a:r>
            <a:endPar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22" name="文本框 21"/>
          <p:cNvSpPr txBox="1"/>
          <p:nvPr>
            <p:custDataLst>
              <p:tags r:id="rId6"/>
            </p:custDataLst>
          </p:nvPr>
        </p:nvSpPr>
        <p:spPr>
          <a:xfrm>
            <a:off x="4110114" y="3782392"/>
            <a:ext cx="5846772" cy="460375"/>
          </a:xfrm>
          <a:prstGeom prst="rect">
            <a:avLst/>
          </a:prstGeom>
          <a:noFill/>
        </p:spPr>
        <p:txBody>
          <a:bodyPr wrap="square">
            <a:spAutoFit/>
          </a:bodyPr>
          <a:p>
            <a:r>
              <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第五章    学业与求职文书</a:t>
            </a:r>
            <a:endPar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23" name="文本框 22"/>
          <p:cNvSpPr txBox="1"/>
          <p:nvPr>
            <p:custDataLst>
              <p:tags r:id="rId7"/>
            </p:custDataLst>
          </p:nvPr>
        </p:nvSpPr>
        <p:spPr>
          <a:xfrm>
            <a:off x="4109479" y="4533597"/>
            <a:ext cx="5846772" cy="460375"/>
          </a:xfrm>
          <a:prstGeom prst="rect">
            <a:avLst/>
          </a:prstGeom>
          <a:noFill/>
        </p:spPr>
        <p:txBody>
          <a:bodyPr wrap="square">
            <a:spAutoFit/>
          </a:bodyPr>
          <a:p>
            <a:r>
              <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第六章    公务文书</a:t>
            </a:r>
            <a:endPar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25" name="文本框 24"/>
          <p:cNvSpPr txBox="1"/>
          <p:nvPr>
            <p:custDataLst>
              <p:tags r:id="rId8"/>
            </p:custDataLst>
          </p:nvPr>
        </p:nvSpPr>
        <p:spPr>
          <a:xfrm>
            <a:off x="4110114" y="5284802"/>
            <a:ext cx="5846772" cy="460375"/>
          </a:xfrm>
          <a:prstGeom prst="rect">
            <a:avLst/>
          </a:prstGeom>
          <a:noFill/>
        </p:spPr>
        <p:txBody>
          <a:bodyPr wrap="square">
            <a:spAutoFit/>
          </a:bodyPr>
          <a:p>
            <a:r>
              <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第七章    经济文书</a:t>
            </a:r>
            <a:endPar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6" name="文本框 5"/>
          <p:cNvSpPr txBox="1"/>
          <p:nvPr/>
        </p:nvSpPr>
        <p:spPr>
          <a:xfrm>
            <a:off x="3696335" y="1390015"/>
            <a:ext cx="5576570" cy="802640"/>
          </a:xfrm>
          <a:prstGeom prst="rect">
            <a:avLst/>
          </a:prstGeom>
          <a:noFill/>
          <a:ln>
            <a:solidFill>
              <a:schemeClr val="accent1"/>
            </a:solidFill>
          </a:ln>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Tree>
    <p:custDataLst>
      <p:tags r:id="rId9"/>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custDataLst>
              <p:tags r:id="rId1"/>
            </p:custDataLst>
          </p:nvPr>
        </p:nvGrpSpPr>
        <p:grpSpPr>
          <a:xfrm>
            <a:off x="1124482" y="1021715"/>
            <a:ext cx="9938490" cy="4625341"/>
            <a:chOff x="2821" y="2931"/>
            <a:chExt cx="10872" cy="7283"/>
          </a:xfrm>
        </p:grpSpPr>
        <p:sp>
          <p:nvSpPr>
            <p:cNvPr id="4" name="圆角矩形 3"/>
            <p:cNvSpPr/>
            <p:nvPr>
              <p:custDataLst>
                <p:tags r:id="rId2"/>
              </p:custDataLst>
            </p:nvPr>
          </p:nvSpPr>
          <p:spPr>
            <a:xfrm>
              <a:off x="2821" y="3604"/>
              <a:ext cx="5096" cy="6610"/>
            </a:xfrm>
            <a:prstGeom prst="roundRect">
              <a:avLst>
                <a:gd name="adj" fmla="val 2258"/>
              </a:avLst>
            </a:prstGeom>
            <a:noFill/>
            <a:ln w="25400">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8" name="圆角矩形 7"/>
            <p:cNvSpPr/>
            <p:nvPr>
              <p:custDataLst>
                <p:tags r:id="rId3"/>
              </p:custDataLst>
            </p:nvPr>
          </p:nvSpPr>
          <p:spPr>
            <a:xfrm>
              <a:off x="8597" y="3604"/>
              <a:ext cx="5096" cy="6610"/>
            </a:xfrm>
            <a:prstGeom prst="roundRect">
              <a:avLst>
                <a:gd name="adj" fmla="val 2258"/>
              </a:avLst>
            </a:prstGeom>
            <a:noFill/>
            <a:ln w="25400">
              <a:solidFill>
                <a:schemeClr val="accent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7" name="矩形 6"/>
            <p:cNvSpPr/>
            <p:nvPr>
              <p:custDataLst>
                <p:tags r:id="rId4"/>
              </p:custDataLst>
            </p:nvPr>
          </p:nvSpPr>
          <p:spPr>
            <a:xfrm>
              <a:off x="2992" y="5183"/>
              <a:ext cx="4791" cy="3797"/>
            </a:xfrm>
            <a:prstGeom prst="rect">
              <a:avLst/>
            </a:prstGeom>
          </p:spPr>
          <p:txBody>
            <a:bodyPr wrap="square" lIns="0" tIns="0" rIns="0" bIns="0">
              <a:noAutofit/>
            </a:bodyPr>
            <a:p>
              <a:pPr algn="ctr">
                <a:lnSpc>
                  <a:spcPct val="150000"/>
                </a:lnSpc>
                <a:spcBef>
                  <a:spcPct val="0"/>
                </a:spcBef>
                <a:spcAft>
                  <a:spcPct val="0"/>
                </a:spcAft>
              </a:pPr>
              <a:endParaRPr lang="zh-CN" altLang="en-US" sz="1200" dirty="0">
                <a:ln>
                  <a:noFill/>
                  <a:prstDash val="sysDot"/>
                </a:ln>
                <a:solidFill>
                  <a:schemeClr val="tx1">
                    <a:lumMod val="85000"/>
                    <a:lumOff val="15000"/>
                  </a:schemeClr>
                </a:solidFill>
                <a:latin typeface="+mn-ea"/>
                <a:cs typeface="+mn-ea"/>
              </a:endParaRPr>
            </a:p>
            <a:p>
              <a:pPr indent="452755" algn="just">
                <a:lnSpc>
                  <a:spcPct val="170000"/>
                </a:lnSpc>
                <a:spcAft>
                  <a:spcPts val="0"/>
                </a:spcAft>
                <a:buClrTx/>
                <a:buSzTx/>
                <a:buFontTx/>
              </a:pPr>
              <a:r>
                <a:rPr lang="zh-CN" altLang="en-US" sz="1800" kern="100" dirty="0">
                  <a:latin typeface="微软雅黑" panose="020B0503020204020204" charset="-122"/>
                  <a:ea typeface="微软雅黑" panose="020B0503020204020204" charset="-122"/>
                  <a:sym typeface="+mn-ea"/>
                </a:rPr>
                <a:t>首先应在称谓上一行居中位置写明“请假条”3个字。</a:t>
              </a:r>
              <a:endParaRPr lang="zh-CN" altLang="en-US" sz="1800" kern="100" dirty="0">
                <a:latin typeface="微软雅黑" panose="020B0503020204020204" charset="-122"/>
                <a:ea typeface="微软雅黑" panose="020B0503020204020204" charset="-122"/>
              </a:endParaRPr>
            </a:p>
            <a:p>
              <a:pPr indent="452755" algn="just">
                <a:lnSpc>
                  <a:spcPct val="170000"/>
                </a:lnSpc>
                <a:spcAft>
                  <a:spcPts val="0"/>
                </a:spcAft>
                <a:buClrTx/>
                <a:buSzTx/>
                <a:buFontTx/>
              </a:pPr>
              <a:r>
                <a:rPr lang="zh-CN" altLang="en-US" sz="1800" kern="100" dirty="0">
                  <a:latin typeface="微软雅黑" panose="020B0503020204020204" charset="-122"/>
                  <a:ea typeface="微软雅黑" panose="020B0503020204020204" charset="-122"/>
                  <a:sym typeface="+mn-ea"/>
                </a:rPr>
                <a:t>正文应详细说明请假的原因和请假的起止时间。正文结束时应礼貌地写上“请批准”“恳请准假”等请批语。</a:t>
              </a:r>
              <a:endParaRPr lang="zh-CN" altLang="en-US" sz="1800" kern="100" dirty="0">
                <a:latin typeface="微软雅黑" panose="020B0503020204020204" charset="-122"/>
                <a:ea typeface="微软雅黑" panose="020B0503020204020204" charset="-122"/>
                <a:sym typeface="+mn-ea"/>
              </a:endParaRPr>
            </a:p>
          </p:txBody>
        </p:sp>
        <p:sp>
          <p:nvSpPr>
            <p:cNvPr id="9" name="矩形 8"/>
            <p:cNvSpPr/>
            <p:nvPr>
              <p:custDataLst>
                <p:tags r:id="rId5"/>
              </p:custDataLst>
            </p:nvPr>
          </p:nvSpPr>
          <p:spPr>
            <a:xfrm>
              <a:off x="3180" y="4676"/>
              <a:ext cx="4378" cy="697"/>
            </a:xfrm>
            <a:prstGeom prst="rect">
              <a:avLst/>
            </a:prstGeom>
            <a:noFill/>
          </p:spPr>
          <p:txBody>
            <a:bodyPr wrap="square" lIns="0" tIns="0" rIns="0" bIns="0" rtlCol="0" anchor="b" anchorCtr="0">
              <a:noAutofit/>
            </a:bodyPr>
            <a:p>
              <a:pPr algn="ctr">
                <a:spcBef>
                  <a:spcPct val="0"/>
                </a:spcBef>
                <a:spcAft>
                  <a:spcPct val="0"/>
                </a:spcAft>
              </a:pPr>
              <a:r>
                <a:rPr lang="zh-CN" altLang="en-US" sz="2400" b="1" kern="0">
                  <a:solidFill>
                    <a:schemeClr val="accent1"/>
                  </a:solidFill>
                  <a:latin typeface="微软雅黑" panose="020B0503020204020204" charset="-122"/>
                  <a:ea typeface="微软雅黑" panose="020B0503020204020204" charset="-122"/>
                  <a:cs typeface="+mn-ea"/>
                </a:rPr>
                <a:t>请假条</a:t>
              </a:r>
              <a:endParaRPr lang="zh-CN" altLang="en-US" sz="2400" b="1" kern="0">
                <a:solidFill>
                  <a:schemeClr val="accent1"/>
                </a:solidFill>
                <a:latin typeface="微软雅黑" panose="020B0503020204020204" charset="-122"/>
                <a:ea typeface="微软雅黑" panose="020B0503020204020204" charset="-122"/>
                <a:cs typeface="+mn-ea"/>
              </a:endParaRPr>
            </a:p>
          </p:txBody>
        </p:sp>
        <p:sp>
          <p:nvSpPr>
            <p:cNvPr id="5" name="矩形 4"/>
            <p:cNvSpPr/>
            <p:nvPr>
              <p:custDataLst>
                <p:tags r:id="rId6"/>
              </p:custDataLst>
            </p:nvPr>
          </p:nvSpPr>
          <p:spPr>
            <a:xfrm>
              <a:off x="9145" y="5659"/>
              <a:ext cx="4106" cy="3678"/>
            </a:xfrm>
            <a:prstGeom prst="rect">
              <a:avLst/>
            </a:prstGeom>
          </p:spPr>
          <p:txBody>
            <a:bodyPr wrap="square" lIns="0" tIns="0" rIns="0" bIns="0">
              <a:noAutofit/>
            </a:bodyPr>
            <a:p>
              <a:pPr indent="452755" algn="just">
                <a:lnSpc>
                  <a:spcPct val="170000"/>
                </a:lnSpc>
                <a:spcAft>
                  <a:spcPts val="0"/>
                </a:spcAft>
              </a:pPr>
              <a:r>
                <a:rPr lang="zh-CN" altLang="en-US" kern="100" dirty="0">
                  <a:latin typeface="微软雅黑" panose="020B0503020204020204" charset="-122"/>
                  <a:ea typeface="微软雅黑" panose="020B0503020204020204" charset="-122"/>
                  <a:sym typeface="+mn-ea"/>
                </a:rPr>
                <a:t>留言中应简要说明自己的意图和需求，最好留下联系方式。尤其是双方从未打过交道时，更应告诉对方自己的姓名、身份及联系方式，具体问题一般面谈</a:t>
              </a:r>
              <a:r>
                <a:rPr lang="zh-CN" altLang="zh-CN" kern="100" dirty="0">
                  <a:latin typeface="微软雅黑" panose="020B0503020204020204" charset="-122"/>
                  <a:ea typeface="微软雅黑" panose="020B0503020204020204" charset="-122"/>
                  <a:sym typeface="+mn-ea"/>
                </a:rPr>
                <a:t>。</a:t>
              </a:r>
              <a:endParaRPr lang="zh-CN" altLang="zh-CN" kern="100" dirty="0">
                <a:ln>
                  <a:noFill/>
                  <a:prstDash val="sysDot"/>
                </a:ln>
                <a:solidFill>
                  <a:schemeClr val="tx1">
                    <a:lumMod val="85000"/>
                    <a:lumOff val="15000"/>
                  </a:schemeClr>
                </a:solidFill>
                <a:latin typeface="微软雅黑" panose="020B0503020204020204" charset="-122"/>
                <a:ea typeface="微软雅黑" panose="020B0503020204020204" charset="-122"/>
                <a:cs typeface="+mn-ea"/>
                <a:sym typeface="+mn-ea"/>
              </a:endParaRPr>
            </a:p>
          </p:txBody>
        </p:sp>
        <p:sp>
          <p:nvSpPr>
            <p:cNvPr id="6" name="矩形 5"/>
            <p:cNvSpPr/>
            <p:nvPr>
              <p:custDataLst>
                <p:tags r:id="rId7"/>
              </p:custDataLst>
            </p:nvPr>
          </p:nvSpPr>
          <p:spPr>
            <a:xfrm>
              <a:off x="8956" y="4676"/>
              <a:ext cx="4378" cy="697"/>
            </a:xfrm>
            <a:prstGeom prst="rect">
              <a:avLst/>
            </a:prstGeom>
            <a:noFill/>
          </p:spPr>
          <p:txBody>
            <a:bodyPr wrap="square" lIns="0" tIns="0" rIns="0" bIns="0" rtlCol="0" anchor="b" anchorCtr="0">
              <a:noAutofit/>
            </a:bodyPr>
            <a:p>
              <a:pPr algn="ctr">
                <a:spcBef>
                  <a:spcPct val="0"/>
                </a:spcBef>
                <a:spcAft>
                  <a:spcPct val="0"/>
                </a:spcAft>
              </a:pPr>
              <a:r>
                <a:rPr lang="zh-CN" altLang="en-US" sz="2400" b="1" kern="0">
                  <a:solidFill>
                    <a:schemeClr val="accent2"/>
                  </a:solidFill>
                  <a:latin typeface="微软雅黑" panose="020B0503020204020204" charset="-122"/>
                  <a:ea typeface="微软雅黑" panose="020B0503020204020204" charset="-122"/>
                  <a:cs typeface="+mn-ea"/>
                </a:rPr>
                <a:t>留言条</a:t>
              </a:r>
              <a:endParaRPr lang="zh-CN" altLang="en-US" sz="2400" b="1" kern="0">
                <a:solidFill>
                  <a:schemeClr val="accent2"/>
                </a:solidFill>
                <a:latin typeface="微软雅黑" panose="020B0503020204020204" charset="-122"/>
                <a:ea typeface="微软雅黑" panose="020B0503020204020204" charset="-122"/>
                <a:cs typeface="+mn-ea"/>
              </a:endParaRPr>
            </a:p>
          </p:txBody>
        </p:sp>
        <p:cxnSp>
          <p:nvCxnSpPr>
            <p:cNvPr id="2" name="直接连接符 1"/>
            <p:cNvCxnSpPr/>
            <p:nvPr>
              <p:custDataLst>
                <p:tags r:id="rId8"/>
              </p:custDataLst>
            </p:nvPr>
          </p:nvCxnSpPr>
          <p:spPr>
            <a:xfrm>
              <a:off x="5103" y="9713"/>
              <a:ext cx="532" cy="0"/>
            </a:xfrm>
            <a:prstGeom prst="line">
              <a:avLst/>
            </a:prstGeom>
            <a:ln w="47625" cap="rnd">
              <a:solidFill>
                <a:schemeClr val="accent1"/>
              </a:solidFill>
            </a:ln>
          </p:spPr>
          <p:style>
            <a:lnRef idx="2">
              <a:schemeClr val="accent1"/>
            </a:lnRef>
            <a:fillRef idx="0">
              <a:srgbClr val="FFFFFF"/>
            </a:fillRef>
            <a:effectRef idx="0">
              <a:srgbClr val="FFFFFF"/>
            </a:effectRef>
            <a:fontRef idx="minor">
              <a:schemeClr val="tx1"/>
            </a:fontRef>
          </p:style>
        </p:cxnSp>
        <p:cxnSp>
          <p:nvCxnSpPr>
            <p:cNvPr id="19" name="直接连接符 18"/>
            <p:cNvCxnSpPr/>
            <p:nvPr>
              <p:custDataLst>
                <p:tags r:id="rId9"/>
              </p:custDataLst>
            </p:nvPr>
          </p:nvCxnSpPr>
          <p:spPr>
            <a:xfrm>
              <a:off x="10879" y="9713"/>
              <a:ext cx="532" cy="0"/>
            </a:xfrm>
            <a:prstGeom prst="line">
              <a:avLst/>
            </a:prstGeom>
            <a:ln w="47625" cap="rnd">
              <a:solidFill>
                <a:schemeClr val="accent2"/>
              </a:solidFill>
            </a:ln>
          </p:spPr>
          <p:style>
            <a:lnRef idx="2">
              <a:schemeClr val="accent1"/>
            </a:lnRef>
            <a:fillRef idx="0">
              <a:srgbClr val="FFFFFF"/>
            </a:fillRef>
            <a:effectRef idx="0">
              <a:srgbClr val="FFFFFF"/>
            </a:effectRef>
            <a:fontRef idx="minor">
              <a:schemeClr val="tx1"/>
            </a:fontRef>
          </p:style>
        </p:cxnSp>
        <p:sp>
          <p:nvSpPr>
            <p:cNvPr id="22" name="椭圆 21"/>
            <p:cNvSpPr/>
            <p:nvPr>
              <p:custDataLst>
                <p:tags r:id="rId10"/>
              </p:custDataLst>
            </p:nvPr>
          </p:nvSpPr>
          <p:spPr>
            <a:xfrm>
              <a:off x="4727" y="2932"/>
              <a:ext cx="1402" cy="1402"/>
            </a:xfrm>
            <a:prstGeom prst="ellipse">
              <a:avLst/>
            </a:prstGeom>
            <a:solidFill>
              <a:schemeClr val="accent1">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3" name="椭圆 22"/>
            <p:cNvSpPr/>
            <p:nvPr>
              <p:custDataLst>
                <p:tags r:id="rId11"/>
              </p:custDataLst>
            </p:nvPr>
          </p:nvSpPr>
          <p:spPr>
            <a:xfrm>
              <a:off x="4774" y="2931"/>
              <a:ext cx="1307" cy="1307"/>
            </a:xfrm>
            <a:prstGeom prst="ellipse">
              <a:avLst/>
            </a:prstGeom>
            <a:solidFill>
              <a:schemeClr val="accent1"/>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4" name="椭圆 23"/>
            <p:cNvSpPr/>
            <p:nvPr>
              <p:custDataLst>
                <p:tags r:id="rId12"/>
              </p:custDataLst>
            </p:nvPr>
          </p:nvSpPr>
          <p:spPr>
            <a:xfrm>
              <a:off x="10444" y="2932"/>
              <a:ext cx="1402" cy="1402"/>
            </a:xfrm>
            <a:prstGeom prst="ellipse">
              <a:avLst/>
            </a:prstGeom>
            <a:solidFill>
              <a:schemeClr val="accent2">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5" name="椭圆 24"/>
            <p:cNvSpPr/>
            <p:nvPr>
              <p:custDataLst>
                <p:tags r:id="rId13"/>
              </p:custDataLst>
            </p:nvPr>
          </p:nvSpPr>
          <p:spPr>
            <a:xfrm>
              <a:off x="10491" y="2931"/>
              <a:ext cx="1307" cy="1307"/>
            </a:xfrm>
            <a:prstGeom prst="ellipse">
              <a:avLst/>
            </a:prstGeom>
            <a:solidFill>
              <a:schemeClr val="accent2"/>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3" name="图形 23" descr="333438303937363b333438313038303bd7e9d6afbcdcb9b9"/>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5172" y="3329"/>
              <a:ext cx="511" cy="511"/>
            </a:xfrm>
            <a:prstGeom prst="rect">
              <a:avLst/>
            </a:prstGeom>
          </p:spPr>
        </p:pic>
        <p:pic>
          <p:nvPicPr>
            <p:cNvPr id="34" name="图形 25" descr="333438303937363b333438313039323bcfeec4bfbcc6bbae"/>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10889" y="3329"/>
              <a:ext cx="510" cy="510"/>
            </a:xfrm>
            <a:prstGeom prst="rect">
              <a:avLst/>
            </a:prstGeom>
          </p:spPr>
        </p:pic>
      </p:grpSp>
      <p:sp>
        <p:nvSpPr>
          <p:cNvPr id="12" name="文本框 11"/>
          <p:cNvSpPr txBox="1"/>
          <p:nvPr/>
        </p:nvSpPr>
        <p:spPr>
          <a:xfrm>
            <a:off x="713740" y="328295"/>
            <a:ext cx="10084435" cy="497205"/>
          </a:xfrm>
          <a:prstGeom prst="rect">
            <a:avLst/>
          </a:prstGeom>
          <a:noFill/>
        </p:spPr>
        <p:txBody>
          <a:bodyPr wrap="square">
            <a:spAutoFit/>
          </a:bodyPr>
          <a:p>
            <a:pPr indent="269875" algn="just">
              <a:lnSpc>
                <a:spcPct val="110000"/>
              </a:lnSpc>
            </a:pPr>
            <a:r>
              <a:rPr lang="zh-CN" altLang="zh-CN" sz="2400" kern="100" dirty="0">
                <a:effectLst/>
                <a:latin typeface="微软雅黑" panose="020B0503020204020204" charset="-122"/>
                <a:ea typeface="微软雅黑" panose="020B0503020204020204" charset="-122"/>
                <a:cs typeface="Times New Roman" panose="02020603050405020304" pitchFamily="18" charset="0"/>
                <a:sym typeface="+mn-ea"/>
              </a:rPr>
              <a:t>各类说明式</a:t>
            </a:r>
            <a:r>
              <a:rPr lang="zh-CN" altLang="zh-CN" sz="2400" kern="100" dirty="0">
                <a:solidFill>
                  <a:srgbClr val="000000"/>
                </a:solidFill>
                <a:effectLst/>
                <a:latin typeface="微软雅黑" panose="020B0503020204020204" charset="-122"/>
                <a:ea typeface="微软雅黑" panose="020B0503020204020204" charset="-122"/>
                <a:cs typeface="Times New Roman" panose="02020603050405020304" pitchFamily="18" charset="0"/>
                <a:sym typeface="+mn-ea"/>
              </a:rPr>
              <a:t>条据正</a:t>
            </a:r>
            <a:r>
              <a:rPr lang="zh-CN" altLang="zh-CN" sz="2400" kern="100" dirty="0">
                <a:effectLst/>
                <a:latin typeface="微软雅黑" panose="020B0503020204020204" charset="-122"/>
                <a:ea typeface="微软雅黑" panose="020B0503020204020204" charset="-122"/>
                <a:cs typeface="Times New Roman" panose="02020603050405020304" pitchFamily="18" charset="0"/>
                <a:sym typeface="+mn-ea"/>
              </a:rPr>
              <a:t>文的写作要点：</a:t>
            </a:r>
            <a:endParaRPr lang="zh-CN" altLang="zh-CN" sz="2400" kern="100" dirty="0">
              <a:effectLst/>
              <a:latin typeface="微软雅黑" panose="020B0503020204020204" charset="-122"/>
              <a:ea typeface="微软雅黑" panose="020B0503020204020204" charset="-122"/>
            </a:endParaRPr>
          </a:p>
        </p:txBody>
      </p:sp>
    </p:spTree>
    <p:custDataLst>
      <p:tags r:id="rId20"/>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5" name="TextBox 4"/>
          <p:cNvSpPr txBox="1"/>
          <p:nvPr/>
        </p:nvSpPr>
        <p:spPr>
          <a:xfrm>
            <a:off x="554990" y="356870"/>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例文一</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
        <p:nvSpPr>
          <p:cNvPr id="43011" name="Rectangle 3"/>
          <p:cNvSpPr>
            <a:spLocks noGrp="1" noChangeArrowheads="1"/>
          </p:cNvSpPr>
          <p:nvPr>
            <p:ph idx="1"/>
          </p:nvPr>
        </p:nvSpPr>
        <p:spPr>
          <a:xfrm>
            <a:off x="903605" y="842010"/>
            <a:ext cx="10385425" cy="4861560"/>
          </a:xfrm>
          <a:solidFill>
            <a:schemeClr val="bg2"/>
          </a:solidFill>
          <a:ln>
            <a:noFill/>
          </a:ln>
        </p:spPr>
        <p:style>
          <a:lnRef idx="3">
            <a:schemeClr val="accent1"/>
          </a:lnRef>
          <a:fillRef idx="0">
            <a:srgbClr val="FFFFFF"/>
          </a:fillRef>
          <a:effectRef idx="0">
            <a:srgbClr val="FFFFFF"/>
          </a:effectRef>
          <a:fontRef idx="minor">
            <a:schemeClr val="tx1"/>
          </a:fontRef>
        </p:style>
        <p:txBody>
          <a:bodyPr vert="horz" wrap="square" lIns="0" tIns="45720" rIns="0" bIns="45720" numCol="1" rtlCol="0" anchor="t" anchorCtr="0" compatLnSpc="1">
            <a:normAutofit lnSpcReduction="10000"/>
          </a:bodyPr>
          <a:p>
            <a:pPr marL="91440" marR="0" lvl="0" indent="-91440" algn="l" defTabSz="914400" rtl="0" eaLnBrk="1" fontAlgn="auto" latinLnBrk="0" hangingPunct="1">
              <a:lnSpc>
                <a:spcPct val="80000"/>
              </a:lnSpc>
              <a:spcBef>
                <a:spcPts val="1200"/>
              </a:spcBef>
              <a:spcAft>
                <a:spcPts val="200"/>
              </a:spcAft>
              <a:buClr>
                <a:schemeClr val="accent1"/>
              </a:buClr>
              <a:buSzPct val="100000"/>
              <a:buFont typeface="Wingdings" panose="05000000000000000000" pitchFamily="2" charset="2"/>
              <a:buNone/>
              <a:defRPr/>
            </a:pP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mn-ea"/>
              <a:cs typeface="+mn-cs"/>
            </a:endParaRPr>
          </a:p>
          <a:p>
            <a:pPr marL="91440" marR="0" lvl="0" indent="-91440" algn="ctr" defTabSz="914400" rtl="0" eaLnBrk="1" fontAlgn="auto" latinLnBrk="0" hangingPunct="1">
              <a:lnSpc>
                <a:spcPct val="80000"/>
              </a:lnSpc>
              <a:spcBef>
                <a:spcPts val="1200"/>
              </a:spcBef>
              <a:spcAft>
                <a:spcPts val="200"/>
              </a:spcAft>
              <a:buClr>
                <a:schemeClr val="accent1"/>
              </a:buClr>
              <a:buSzPct val="100000"/>
              <a:buFont typeface="Wingdings" panose="05000000000000000000" pitchFamily="2" charset="2"/>
              <a:buNone/>
              <a:defRPr/>
            </a:pPr>
            <a:r>
              <a:rPr kumimoji="0" lang="zh-CN" altLang="en-US" b="1" i="0" u="none" strike="noStrike" kern="1200" cap="none" spc="0" normalizeH="0" baseline="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请 假 条</a:t>
            </a:r>
            <a:endParaRPr kumimoji="0" lang="zh-CN" altLang="en-US"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91440" marR="0" lvl="0" indent="-91440" algn="l" defTabSz="914400" rtl="0" eaLnBrk="1" fontAlgn="auto" latinLnBrk="0" hangingPunct="1">
              <a:lnSpc>
                <a:spcPct val="150000"/>
              </a:lnSpc>
              <a:spcBef>
                <a:spcPts val="1200"/>
              </a:spcBef>
              <a:spcAft>
                <a:spcPts val="200"/>
              </a:spcAft>
              <a:buClr>
                <a:schemeClr val="accent1"/>
              </a:buClr>
              <a:buSzPct val="100000"/>
              <a:buFont typeface="Wingdings" panose="05000000000000000000" pitchFamily="2" charset="2"/>
              <a:buNone/>
              <a:defRPr/>
            </a:pP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尊敬的刘老师：</a:t>
            </a:r>
            <a:b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b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我今天腹泻，四肢无力，经医生诊断，属于急性肠炎，需要休息三天（</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3</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5</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3</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6</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3</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7</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日），特此请假</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恳请批准。</a:t>
            </a:r>
            <a:endPar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91440" marR="0" lvl="0" indent="-91440" algn="l" defTabSz="914400" rtl="0" eaLnBrk="1" fontAlgn="auto" latinLnBrk="0" hangingPunct="1">
              <a:lnSpc>
                <a:spcPct val="150000"/>
              </a:lnSpc>
              <a:spcBef>
                <a:spcPts val="1200"/>
              </a:spcBef>
              <a:spcAft>
                <a:spcPts val="200"/>
              </a:spcAft>
              <a:buClr>
                <a:schemeClr val="accent1"/>
              </a:buClr>
              <a:buSzPct val="100000"/>
              <a:buFont typeface="Wingdings" panose="05000000000000000000" pitchFamily="2" charset="2"/>
              <a:buNone/>
              <a:defRPr/>
            </a:pP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附医生证明一张。</a:t>
            </a: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91440" marR="0" lvl="0" indent="-91440" algn="r" defTabSz="914400" rtl="0" eaLnBrk="1" fontAlgn="auto" latinLnBrk="0" hangingPunct="1">
              <a:lnSpc>
                <a:spcPct val="150000"/>
              </a:lnSpc>
              <a:spcBef>
                <a:spcPts val="1200"/>
              </a:spcBef>
              <a:spcAft>
                <a:spcPts val="200"/>
              </a:spcAft>
              <a:buClr>
                <a:schemeClr val="accent1"/>
              </a:buClr>
              <a:buSzPct val="100000"/>
              <a:buFont typeface="Wingdings" panose="05000000000000000000" pitchFamily="2" charset="2"/>
              <a:buNone/>
              <a:defRPr/>
            </a:pP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学生：李晴</a:t>
            </a: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91440" marR="0" lvl="0" indent="-91440" algn="ctr" defTabSz="914400" rtl="0" eaLnBrk="1" fontAlgn="auto" latinLnBrk="0" hangingPunct="1">
              <a:lnSpc>
                <a:spcPct val="150000"/>
              </a:lnSpc>
              <a:spcBef>
                <a:spcPts val="1200"/>
              </a:spcBef>
              <a:spcAft>
                <a:spcPts val="200"/>
              </a:spcAft>
              <a:buClr>
                <a:schemeClr val="accent1"/>
              </a:buClr>
              <a:buSzPct val="100000"/>
              <a:buFont typeface="Wingdings" panose="05000000000000000000" pitchFamily="2" charset="2"/>
              <a:buNone/>
              <a:defRPr/>
            </a:pP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lang="en-US" altLang="zh-CN"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                                                         </a:t>
            </a:r>
            <a:r>
              <a:rPr lang="en-US" altLang="zh-CN"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a:t>
            </a:r>
            <a:r>
              <a:rPr lang="en-US" altLang="zh-CN"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年</a:t>
            </a:r>
            <a:r>
              <a:rPr lang="en-US" altLang="zh-CN"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月</a:t>
            </a:r>
            <a:r>
              <a:rPr lang="en-US" altLang="zh-CN"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日 </a:t>
            </a: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Rectangle 3"/>
          <p:cNvSpPr>
            <a:spLocks noGrp="1" noChangeArrowheads="1"/>
          </p:cNvSpPr>
          <p:nvPr>
            <p:ph idx="1"/>
          </p:nvPr>
        </p:nvSpPr>
        <p:spPr>
          <a:xfrm>
            <a:off x="781050" y="1204595"/>
            <a:ext cx="10809605" cy="3992245"/>
          </a:xfrm>
          <a:solidFill>
            <a:schemeClr val="bg2"/>
          </a:solidFill>
        </p:spPr>
        <p:txBody>
          <a:bodyPr vert="horz" wrap="square" lIns="0" tIns="45720" rIns="0" bIns="45720" numCol="1" rtlCol="0" anchor="t" anchorCtr="0" compatLnSpc="1">
            <a:normAutofit/>
          </a:bodyPr>
          <a:lstStyle/>
          <a:p>
            <a:pPr marL="91440" marR="0" lvl="0" indent="-91440" algn="ctr" defTabSz="914400" rtl="0" eaLnBrk="1" fontAlgn="auto" latinLnBrk="0" hangingPunct="1">
              <a:lnSpc>
                <a:spcPct val="90000"/>
              </a:lnSpc>
              <a:spcBef>
                <a:spcPts val="1200"/>
              </a:spcBef>
              <a:spcAft>
                <a:spcPts val="200"/>
              </a:spcAft>
              <a:buClr>
                <a:schemeClr val="accent1"/>
              </a:buClr>
              <a:buSzPct val="100000"/>
              <a:buFont typeface="Wingdings" panose="05000000000000000000" pitchFamily="2" charset="2"/>
              <a:buNone/>
              <a:defRPr/>
            </a:pPr>
            <a:endParaRPr kumimoji="0" lang="en-US" altLang="zh-CN" sz="2400" b="1" i="0" u="none" strike="noStrike" kern="1200" cap="none" spc="0" normalizeH="0" baseline="0" noProof="0" dirty="0">
              <a:ln>
                <a:noFill/>
              </a:ln>
              <a:solidFill>
                <a:srgbClr val="800000"/>
              </a:solidFill>
              <a:effectLst/>
              <a:uLnTx/>
              <a:uFillTx/>
              <a:latin typeface="宋体" panose="02010600030101010101" pitchFamily="2" charset="-122"/>
              <a:ea typeface="楷体_GB2312" pitchFamily="1" charset="-122"/>
              <a:cs typeface="+mn-cs"/>
            </a:endParaRPr>
          </a:p>
          <a:p>
            <a:pPr marL="91440" marR="0" lvl="0" indent="-91440" algn="ctr" defTabSz="914400" rtl="0" eaLnBrk="1" fontAlgn="auto" latinLnBrk="0" hangingPunct="1">
              <a:lnSpc>
                <a:spcPct val="150000"/>
              </a:lnSpc>
              <a:spcBef>
                <a:spcPts val="1200"/>
              </a:spcBef>
              <a:spcAft>
                <a:spcPts val="200"/>
              </a:spcAft>
              <a:buClr>
                <a:schemeClr val="accent1"/>
              </a:buClr>
              <a:buSzPct val="100000"/>
              <a:buFont typeface="Wingdings" panose="05000000000000000000" pitchFamily="2" charset="2"/>
              <a:buNone/>
              <a:defRPr/>
            </a:pPr>
            <a:r>
              <a:rPr kumimoji="0" lang="zh-CN" altLang="en-US"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请假条</a:t>
            </a:r>
            <a:endParaRPr kumimoji="0" lang="zh-CN" altLang="en-US"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91440" marR="0" lvl="0" indent="-91440" algn="just" defTabSz="914400" rtl="0" eaLnBrk="1" fontAlgn="auto" latinLnBrk="0" hangingPunct="1">
              <a:lnSpc>
                <a:spcPct val="150000"/>
              </a:lnSpc>
              <a:spcBef>
                <a:spcPts val="1200"/>
              </a:spcBef>
              <a:spcAft>
                <a:spcPts val="200"/>
              </a:spcAft>
              <a:buClr>
                <a:schemeClr val="accent1"/>
              </a:buClr>
              <a:buSzPct val="100000"/>
              <a:buFont typeface="Wingdings" panose="05000000000000000000" pitchFamily="2" charset="2"/>
              <a:buNone/>
              <a:defRPr/>
            </a:pP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尊敬的陈老师：</a:t>
            </a: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91440" marR="0" lvl="0" indent="-91440" algn="just" defTabSz="914400" rtl="0" eaLnBrk="1" fontAlgn="auto" latinLnBrk="0" hangingPunct="1">
              <a:lnSpc>
                <a:spcPct val="150000"/>
              </a:lnSpc>
              <a:spcBef>
                <a:spcPts val="1200"/>
              </a:spcBef>
              <a:spcAft>
                <a:spcPts val="200"/>
              </a:spcAft>
              <a:buClr>
                <a:schemeClr val="accent1"/>
              </a:buClr>
              <a:buSzPct val="100000"/>
              <a:buFont typeface="Wingdings" panose="05000000000000000000" pitchFamily="2" charset="2"/>
              <a:buNone/>
              <a:defRPr/>
            </a:pP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我昨天体育课上右脚扭伤，需卧床休息，故今天无法去上您的课，特请假两节，请批准。</a:t>
            </a: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91440" marR="0" lvl="0" indent="-91440" algn="just" defTabSz="914400" rtl="0" eaLnBrk="1" fontAlgn="auto" latinLnBrk="0" hangingPunct="1">
              <a:lnSpc>
                <a:spcPct val="150000"/>
              </a:lnSpc>
              <a:spcBef>
                <a:spcPts val="1200"/>
              </a:spcBef>
              <a:spcAft>
                <a:spcPts val="200"/>
              </a:spcAft>
              <a:buClr>
                <a:schemeClr val="accent1"/>
              </a:buClr>
              <a:buSzPct val="100000"/>
              <a:buFont typeface="Wingdings" panose="05000000000000000000" pitchFamily="2" charset="2"/>
              <a:buNone/>
              <a:defRPr/>
            </a:pP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学生：李  杰</a:t>
            </a: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91440" marR="0" lvl="0" indent="-91440" algn="ctr" defTabSz="914400" rtl="0" eaLnBrk="1" fontAlgn="auto" latinLnBrk="0" hangingPunct="1">
              <a:lnSpc>
                <a:spcPct val="150000"/>
              </a:lnSpc>
              <a:spcBef>
                <a:spcPts val="1200"/>
              </a:spcBef>
              <a:spcAft>
                <a:spcPts val="200"/>
              </a:spcAft>
              <a:buClr>
                <a:schemeClr val="accent1"/>
              </a:buClr>
              <a:buSzPct val="100000"/>
              <a:buFont typeface="Wingdings" panose="05000000000000000000" pitchFamily="2" charset="2"/>
              <a:buNone/>
              <a:defRPr/>
            </a:pP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 </a:t>
            </a: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 name="TextBox 4"/>
          <p:cNvSpPr txBox="1"/>
          <p:nvPr/>
        </p:nvSpPr>
        <p:spPr>
          <a:xfrm>
            <a:off x="344170" y="364490"/>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sym typeface="+mn-ea"/>
              </a:rPr>
              <a:t>例文</a:t>
            </a:r>
            <a:r>
              <a:rPr lang="zh-CN" altLang="en-US" b="1" dirty="0">
                <a:solidFill>
                  <a:schemeClr val="tx1"/>
                </a:solidFill>
                <a:latin typeface="黑体" panose="02010609060101010101" charset="-122"/>
                <a:ea typeface="黑体" panose="02010609060101010101" charset="-122"/>
              </a:rPr>
              <a:t>二</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对象4"/>
          <p:cNvSpPr/>
          <p:nvPr>
            <p:custDataLst>
              <p:tags r:id="rId1"/>
            </p:custDataLst>
          </p:nvPr>
        </p:nvSpPr>
        <p:spPr>
          <a:xfrm>
            <a:off x="1898015" y="1875790"/>
            <a:ext cx="8397240" cy="1318260"/>
          </a:xfrm>
          <a:prstGeom prst="roundRect">
            <a:avLst/>
          </a:prstGeom>
          <a:solidFill>
            <a:schemeClr val="accent1">
              <a:lumMod val="10000"/>
              <a:lumOff val="90000"/>
            </a:schemeClr>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72185" numCol="1" spcCol="0" rtlCol="0" fromWordArt="0" anchor="ctr" anchorCtr="0" forceAA="0" compatLnSpc="1">
            <a:noAutofit/>
          </a:bodyPr>
          <a:p>
            <a:pPr lvl="0" algn="l">
              <a:spcBef>
                <a:spcPct val="0"/>
              </a:spcBef>
              <a:spcAft>
                <a:spcPct val="0"/>
              </a:spcAft>
              <a:buClrTx/>
              <a:buSzTx/>
              <a:buFontTx/>
            </a:pPr>
            <a:r>
              <a:rPr lang="zh-CN" altLang="en-US" b="1" dirty="0">
                <a:solidFill>
                  <a:srgbClr val="FF0000"/>
                </a:solidFill>
                <a:latin typeface="微软雅黑" panose="020B0503020204020204" charset="-122"/>
                <a:ea typeface="微软雅黑" panose="020B0503020204020204" charset="-122"/>
                <a:cs typeface="Arial" panose="020B0604020202020204" pitchFamily="34" charset="0"/>
                <a:sym typeface="微软雅黑" panose="020B0503020204020204" charset="-122"/>
              </a:rPr>
              <a:t>一文一事：</a:t>
            </a:r>
            <a:r>
              <a:rPr lang="zh-CN" altLang="en-US" b="1"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微软雅黑" panose="020B0503020204020204" charset="-122"/>
              </a:rPr>
              <a:t>条据的内容一般比较简单，通常都是一文一事，而且事情也多半不太复杂，三言两</a:t>
            </a:r>
            <a:r>
              <a:rPr lang="en-US" altLang="zh-CN" b="1"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微软雅黑" panose="020B0503020204020204" charset="-122"/>
              </a:rPr>
              <a:t> </a:t>
            </a:r>
            <a:r>
              <a:rPr lang="zh-CN" altLang="en-US" b="1"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微软雅黑" panose="020B0503020204020204" charset="-122"/>
              </a:rPr>
              <a:t>语说清楚即可。</a:t>
            </a:r>
            <a:endParaRPr lang="zh-CN" altLang="en-US" b="1"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微软雅黑" panose="020B0503020204020204" charset="-122"/>
            </a:endParaRPr>
          </a:p>
        </p:txBody>
      </p:sp>
      <p:sp>
        <p:nvSpPr>
          <p:cNvPr id="13" name="对象5"/>
          <p:cNvSpPr/>
          <p:nvPr>
            <p:custDataLst>
              <p:tags r:id="rId2"/>
            </p:custDataLst>
          </p:nvPr>
        </p:nvSpPr>
        <p:spPr>
          <a:xfrm>
            <a:off x="2108518" y="2029778"/>
            <a:ext cx="733136" cy="734060"/>
          </a:xfrm>
          <a:prstGeom prst="ellipse">
            <a:avLst/>
          </a:prstGeom>
          <a:gradFill>
            <a:gsLst>
              <a:gs pos="0">
                <a:schemeClr val="accent1">
                  <a:alpha val="100000"/>
                </a:schemeClr>
              </a:gs>
              <a:gs pos="100000">
                <a:schemeClr val="accent1">
                  <a:alpha val="100000"/>
                </a:schemeClr>
              </a:gs>
            </a:gsLst>
            <a:lin ang="0" scaled="0"/>
          </a:gradFill>
          <a:ln w="25400">
            <a:no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1" forceAA="0" compatLnSpc="1">
            <a:noAutofit/>
          </a:bodyPr>
          <a:p>
            <a:pPr lvl="0" algn="l">
              <a:spcBef>
                <a:spcPct val="0"/>
              </a:spcBef>
              <a:spcAft>
                <a:spcPct val="0"/>
              </a:spcAft>
              <a:buClrTx/>
              <a:buSzTx/>
              <a:buFontTx/>
            </a:pPr>
            <a:r>
              <a:rPr lang="en-US" altLang="zh-CN" sz="2000" b="1">
                <a:solidFill>
                  <a:srgbClr val="FFFFFF"/>
                </a:solidFill>
                <a:latin typeface="+mn-ea"/>
                <a:cs typeface="+mn-ea"/>
                <a:sym typeface="+mn-ea"/>
              </a:rPr>
              <a:t>1</a:t>
            </a:r>
            <a:endParaRPr lang="en-US" altLang="zh-CN" sz="2000" b="1" dirty="0">
              <a:solidFill>
                <a:srgbClr val="FFFFFF"/>
              </a:solidFill>
              <a:latin typeface="+mn-ea"/>
              <a:cs typeface="+mn-ea"/>
              <a:sym typeface="+mn-ea"/>
            </a:endParaRPr>
          </a:p>
        </p:txBody>
      </p:sp>
      <p:sp>
        <p:nvSpPr>
          <p:cNvPr id="14" name="对象7"/>
          <p:cNvSpPr/>
          <p:nvPr>
            <p:custDataLst>
              <p:tags r:id="rId3"/>
            </p:custDataLst>
          </p:nvPr>
        </p:nvSpPr>
        <p:spPr>
          <a:xfrm>
            <a:off x="1897698" y="3193733"/>
            <a:ext cx="8396977" cy="1042035"/>
          </a:xfrm>
          <a:prstGeom prst="roundRect">
            <a:avLst/>
          </a:prstGeom>
          <a:solidFill>
            <a:schemeClr val="accent2">
              <a:lumMod val="10000"/>
              <a:lumOff val="90000"/>
            </a:schemeClr>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72185" numCol="1" spcCol="0" rtlCol="0" fromWordArt="0" anchor="ctr" anchorCtr="0" forceAA="0" compatLnSpc="1">
            <a:noAutofit/>
          </a:bodyPr>
          <a:p>
            <a:pPr>
              <a:spcBef>
                <a:spcPct val="0"/>
              </a:spcBef>
              <a:buFont typeface="Arial" panose="020B0604020202020204" pitchFamily="34" charset="0"/>
              <a:buNone/>
            </a:pPr>
            <a:r>
              <a:rPr lang="zh-CN" altLang="en-US" b="1" dirty="0">
                <a:solidFill>
                  <a:srgbClr val="FF0000"/>
                </a:solidFill>
                <a:latin typeface="微软雅黑" panose="020B0503020204020204" charset="-122"/>
                <a:ea typeface="微软雅黑" panose="020B0503020204020204" charset="-122"/>
                <a:cs typeface="Arial" panose="020B0604020202020204" pitchFamily="34" charset="0"/>
                <a:sym typeface="微软雅黑" panose="020B0503020204020204" charset="-122"/>
              </a:rPr>
              <a:t>严肃对待：</a:t>
            </a:r>
            <a:r>
              <a:rPr lang="zh-CN" altLang="en-US" b="1"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微软雅黑" panose="020B0503020204020204" charset="-122"/>
              </a:rPr>
              <a:t>条据的内容往往干系重大，必须认真对待。条据字迹要清楚工整，不可以用铅笔、圆珠笔、红墨水笔写。凭证类的条据写成后一般不能涂改，如确需更改，</a:t>
            </a:r>
            <a:r>
              <a:rPr lang="en-US" altLang="zh-CN" b="1"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微软雅黑" panose="020B0503020204020204" charset="-122"/>
              </a:rPr>
              <a:t> </a:t>
            </a:r>
            <a:r>
              <a:rPr lang="zh-CN" altLang="en-US" b="1"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微软雅黑" panose="020B0503020204020204" charset="-122"/>
              </a:rPr>
              <a:t>应在改动处加盖公章或私章，以示负责。</a:t>
            </a:r>
            <a:endParaRPr lang="zh-CN" altLang="en-US" b="1"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微软雅黑" panose="020B0503020204020204" charset="-122"/>
            </a:endParaRPr>
          </a:p>
        </p:txBody>
      </p:sp>
      <p:sp>
        <p:nvSpPr>
          <p:cNvPr id="17" name="对象8"/>
          <p:cNvSpPr/>
          <p:nvPr>
            <p:custDataLst>
              <p:tags r:id="rId4"/>
            </p:custDataLst>
          </p:nvPr>
        </p:nvSpPr>
        <p:spPr>
          <a:xfrm>
            <a:off x="2108518" y="3348038"/>
            <a:ext cx="733136" cy="734060"/>
          </a:xfrm>
          <a:prstGeom prst="ellipse">
            <a:avLst/>
          </a:prstGeom>
          <a:gradFill>
            <a:gsLst>
              <a:gs pos="0">
                <a:schemeClr val="accent2">
                  <a:alpha val="100000"/>
                </a:schemeClr>
              </a:gs>
              <a:gs pos="100000">
                <a:schemeClr val="accent2">
                  <a:alpha val="100000"/>
                </a:schemeClr>
              </a:gs>
            </a:gsLst>
            <a:lin ang="0" scaled="0"/>
          </a:gradFill>
          <a:ln w="25400">
            <a:no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1" forceAA="0" compatLnSpc="1">
            <a:noAutofit/>
          </a:bodyPr>
          <a:p>
            <a:pPr lvl="0" algn="l">
              <a:spcBef>
                <a:spcPct val="0"/>
              </a:spcBef>
              <a:spcAft>
                <a:spcPct val="0"/>
              </a:spcAft>
              <a:buClrTx/>
              <a:buSzTx/>
              <a:buFontTx/>
            </a:pPr>
            <a:r>
              <a:rPr lang="en-US" altLang="zh-CN" sz="2000" b="1">
                <a:solidFill>
                  <a:srgbClr val="FFFFFF"/>
                </a:solidFill>
                <a:latin typeface="+mn-ea"/>
                <a:cs typeface="+mn-ea"/>
                <a:sym typeface="+mn-ea"/>
              </a:rPr>
              <a:t>2</a:t>
            </a:r>
            <a:endParaRPr lang="en-US" altLang="zh-CN" sz="2000" b="1" dirty="0">
              <a:solidFill>
                <a:srgbClr val="FFFFFF"/>
              </a:solidFill>
              <a:latin typeface="+mn-ea"/>
              <a:cs typeface="+mn-ea"/>
              <a:sym typeface="+mn-ea"/>
            </a:endParaRPr>
          </a:p>
        </p:txBody>
      </p:sp>
      <p:sp>
        <p:nvSpPr>
          <p:cNvPr id="18" name="对象10"/>
          <p:cNvSpPr/>
          <p:nvPr>
            <p:custDataLst>
              <p:tags r:id="rId5"/>
            </p:custDataLst>
          </p:nvPr>
        </p:nvSpPr>
        <p:spPr>
          <a:xfrm>
            <a:off x="1897698" y="4501198"/>
            <a:ext cx="8396977" cy="1042035"/>
          </a:xfrm>
          <a:prstGeom prst="roundRect">
            <a:avLst>
              <a:gd name="adj" fmla="val 21493"/>
            </a:avLst>
          </a:prstGeom>
          <a:solidFill>
            <a:schemeClr val="accent1">
              <a:lumMod val="10000"/>
              <a:lumOff val="90000"/>
            </a:schemeClr>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72185" numCol="1" spcCol="0" rtlCol="0" fromWordArt="0" anchor="ctr" anchorCtr="0" forceAA="0" compatLnSpc="1">
            <a:noAutofit/>
          </a:bodyPr>
          <a:p>
            <a:pPr>
              <a:spcBef>
                <a:spcPct val="0"/>
              </a:spcBef>
              <a:buFont typeface="Arial" panose="020B0604020202020204" pitchFamily="34" charset="0"/>
              <a:buNone/>
            </a:pPr>
            <a:r>
              <a:rPr lang="zh-CN" altLang="en-US" b="1" dirty="0">
                <a:solidFill>
                  <a:srgbClr val="FF0000"/>
                </a:solidFill>
                <a:latin typeface="微软雅黑" panose="020B0503020204020204" charset="-122"/>
                <a:ea typeface="微软雅黑" panose="020B0503020204020204" charset="-122"/>
                <a:cs typeface="Arial" panose="020B0604020202020204" pitchFamily="34" charset="0"/>
                <a:sym typeface="微软雅黑" panose="020B0503020204020204" charset="-122"/>
              </a:rPr>
              <a:t>语言简练明确：</a:t>
            </a:r>
            <a:r>
              <a:rPr lang="zh-CN" altLang="en-US" b="1"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微软雅黑" panose="020B0503020204020204" charset="-122"/>
              </a:rPr>
              <a:t>条据的措辞一定要简洁明了，准确无误，不能产生歧义。</a:t>
            </a:r>
            <a:endParaRPr lang="zh-CN" altLang="en-US" b="1"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微软雅黑" panose="020B0503020204020204" charset="-122"/>
            </a:endParaRPr>
          </a:p>
        </p:txBody>
      </p:sp>
      <p:sp>
        <p:nvSpPr>
          <p:cNvPr id="19" name="对象11"/>
          <p:cNvSpPr/>
          <p:nvPr>
            <p:custDataLst>
              <p:tags r:id="rId6"/>
            </p:custDataLst>
          </p:nvPr>
        </p:nvSpPr>
        <p:spPr>
          <a:xfrm>
            <a:off x="2108518" y="4655503"/>
            <a:ext cx="733136" cy="734060"/>
          </a:xfrm>
          <a:prstGeom prst="ellipse">
            <a:avLst/>
          </a:prstGeom>
          <a:gradFill>
            <a:gsLst>
              <a:gs pos="0">
                <a:schemeClr val="accent1">
                  <a:alpha val="100000"/>
                </a:schemeClr>
              </a:gs>
              <a:gs pos="100000">
                <a:schemeClr val="accent1">
                  <a:alpha val="100000"/>
                </a:schemeClr>
              </a:gs>
            </a:gsLst>
            <a:lin ang="0" scaled="0"/>
          </a:gradFill>
          <a:ln w="25400">
            <a:no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1" forceAA="0" compatLnSpc="1">
            <a:noAutofit/>
          </a:bodyPr>
          <a:p>
            <a:pPr lvl="0" algn="l">
              <a:spcBef>
                <a:spcPct val="0"/>
              </a:spcBef>
              <a:spcAft>
                <a:spcPct val="0"/>
              </a:spcAft>
              <a:buClrTx/>
              <a:buSzTx/>
              <a:buFontTx/>
            </a:pPr>
            <a:r>
              <a:rPr lang="en-US" altLang="zh-CN" sz="2000" b="1">
                <a:solidFill>
                  <a:srgbClr val="FFFFFF"/>
                </a:solidFill>
                <a:latin typeface="+mn-ea"/>
                <a:cs typeface="+mn-ea"/>
                <a:sym typeface="+mn-ea"/>
              </a:rPr>
              <a:t>3</a:t>
            </a:r>
            <a:endParaRPr lang="en-US" altLang="zh-CN" sz="2000" b="1" dirty="0">
              <a:solidFill>
                <a:srgbClr val="FFFFFF"/>
              </a:solidFill>
              <a:latin typeface="+mn-ea"/>
              <a:cs typeface="+mn-ea"/>
              <a:sym typeface="+mn-ea"/>
            </a:endParaRPr>
          </a:p>
        </p:txBody>
      </p:sp>
      <p:sp>
        <p:nvSpPr>
          <p:cNvPr id="3" name="标题 1"/>
          <p:cNvSpPr>
            <a:spLocks noGrp="1"/>
          </p:cNvSpPr>
          <p:nvPr>
            <p:custDataLst>
              <p:tags r:id="rId7"/>
            </p:custDataLst>
          </p:nvPr>
        </p:nvSpPr>
        <p:spPr>
          <a:xfrm>
            <a:off x="415925" y="111080"/>
            <a:ext cx="10800000" cy="720000"/>
          </a:xfrm>
          <a:prstGeom prst="rect">
            <a:avLst/>
          </a:prstGeom>
        </p:spPr>
        <p:txBody>
          <a:bodyPr vert="horz" wrap="square" lIns="0" tIns="0" rIns="0" bIns="0" rtlCol="0" anchor="b" anchorCtr="0">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四、条据的写作要求</a:t>
            </a:r>
            <a:endParaRPr lang="zh-CN" altLang="en-US" dirty="0">
              <a:solidFill>
                <a:schemeClr val="tx1"/>
              </a:solidFill>
              <a:latin typeface="微软雅黑" panose="020B0503020204020204" charset="-122"/>
              <a:ea typeface="微软雅黑" panose="020B0503020204020204" charset="-122"/>
              <a:sym typeface="+mn-ea"/>
            </a:endParaRPr>
          </a:p>
        </p:txBody>
      </p:sp>
    </p:spTree>
    <p:custDataLst>
      <p:tags r:id="rId8"/>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57"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17" name="标题 16"/>
          <p:cNvSpPr>
            <a:spLocks noGrp="1"/>
          </p:cNvSpPr>
          <p:nvPr>
            <p:ph type="title"/>
            <p:custDataLst>
              <p:tags r:id="rId2"/>
            </p:custDataLst>
          </p:nvPr>
        </p:nvSpPr>
        <p:spPr>
          <a:xfrm>
            <a:off x="724535" y="374015"/>
            <a:ext cx="10800080" cy="1007110"/>
          </a:xfrm>
        </p:spPr>
        <p:txBody>
          <a:bodyPr>
            <a:normAutofit/>
          </a:bodyPr>
          <a:lstStyle/>
          <a:p>
            <a:r>
              <a:rPr lang="zh-CN" altLang="en-US">
                <a:solidFill>
                  <a:schemeClr val="tx1"/>
                </a:solidFill>
                <a:latin typeface="微软雅黑" panose="020B0503020204020204" charset="-122"/>
                <a:ea typeface="微软雅黑" panose="020B0503020204020204" charset="-122"/>
              </a:rPr>
              <a:t>课堂练习</a:t>
            </a:r>
            <a:endParaRPr lang="zh-CN" altLang="zh-CN" kern="100" dirty="0">
              <a:solidFill>
                <a:schemeClr val="tx1"/>
              </a:solidFill>
              <a:effectLst/>
              <a:latin typeface="Times New Roman" panose="02020603050405020304" pitchFamily="18" charset="0"/>
              <a:ea typeface="微软雅黑" panose="020B0503020204020204" charset="-122"/>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任意多边形: 形状 356"/>
          <p:cNvSpPr/>
          <p:nvPr>
            <p:custDataLst>
              <p:tags r:id="rId5"/>
            </p:custDataLst>
          </p:nvPr>
        </p:nvSpPr>
        <p:spPr>
          <a:xfrm>
            <a:off x="843280" y="1849120"/>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72465" y="1718310"/>
            <a:ext cx="10904855" cy="44323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p:cNvSpPr txBox="1"/>
          <p:nvPr>
            <p:custDataLst>
              <p:tags r:id="rId19"/>
            </p:custDataLst>
          </p:nvPr>
        </p:nvSpPr>
        <p:spPr>
          <a:xfrm>
            <a:off x="1200785" y="2330450"/>
            <a:ext cx="10188575" cy="2682875"/>
          </a:xfrm>
          <a:prstGeom prst="rect">
            <a:avLst/>
          </a:prstGeom>
          <a:noFill/>
        </p:spPr>
        <p:txBody>
          <a:bodyPr wrap="square" rtlCol="0" anchor="ctr" anchorCtr="0">
            <a:noAutofit/>
          </a:bodyPr>
          <a:lstStyle/>
          <a:p>
            <a:pPr eaLnBrk="1" hangingPunct="1">
              <a:lnSpc>
                <a:spcPct val="200000"/>
              </a:lnSpc>
              <a:buFont typeface="Wingdings" panose="05000000000000000000" pitchFamily="2" charset="2"/>
              <a:buNone/>
            </a:pPr>
            <a:r>
              <a:rPr lang="en-US" altLang="zh-CN" sz="2400" dirty="0">
                <a:latin typeface="微软雅黑" panose="020B0503020204020204" charset="-122"/>
                <a:ea typeface="微软雅黑" panose="020B0503020204020204" charset="-122"/>
                <a:cs typeface="微软雅黑" panose="020B0503020204020204" charset="-122"/>
                <a:sym typeface="+mn-ea"/>
              </a:rPr>
              <a:t>1.你向</a:t>
            </a:r>
            <a:r>
              <a:rPr lang="zh-CN" altLang="en-US" sz="2400" dirty="0">
                <a:latin typeface="微软雅黑" panose="020B0503020204020204" charset="-122"/>
                <a:ea typeface="微软雅黑" panose="020B0503020204020204" charset="-122"/>
                <a:cs typeface="微软雅黑" panose="020B0503020204020204" charset="-122"/>
                <a:sym typeface="+mn-ea"/>
              </a:rPr>
              <a:t>李四</a:t>
            </a:r>
            <a:r>
              <a:rPr lang="en-US" altLang="zh-CN" sz="2400" dirty="0">
                <a:latin typeface="微软雅黑" panose="020B0503020204020204" charset="-122"/>
                <a:ea typeface="微软雅黑" panose="020B0503020204020204" charset="-122"/>
                <a:cs typeface="微软雅黑" panose="020B0503020204020204" charset="-122"/>
                <a:sym typeface="+mn-ea"/>
              </a:rPr>
              <a:t>借款15800元，请据此写张条据。</a:t>
            </a:r>
            <a:endParaRPr lang="en-US" altLang="zh-CN" sz="2400" dirty="0">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lang="en-US" altLang="zh-CN" sz="2400">
                <a:latin typeface="微软雅黑" panose="020B0503020204020204" charset="-122"/>
                <a:ea typeface="微软雅黑" panose="020B0503020204020204" charset="-122"/>
                <a:cs typeface="微软雅黑" panose="020B0503020204020204" charset="-122"/>
              </a:rPr>
              <a:t>2.</a:t>
            </a:r>
            <a:r>
              <a:rPr lang="zh-CN" altLang="en-US" sz="2400" dirty="0">
                <a:latin typeface="微软雅黑" panose="020B0503020204020204" charset="-122"/>
                <a:ea typeface="微软雅黑" panose="020B0503020204020204" charset="-122"/>
                <a:cs typeface="微软雅黑" panose="020B0503020204020204" charset="-122"/>
                <a:sym typeface="+mn-ea"/>
              </a:rPr>
              <a:t>今天下午将召开班会，但你今天上午发烧，身体不适，下午需去医院就诊，请以此为由向辅导员写张请假条。</a:t>
            </a:r>
            <a:endParaRPr lang="zh-CN" altLang="en-US" sz="2400" dirty="0">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endParaRPr lang="en-US" altLang="zh-CN" sz="2400">
              <a:latin typeface="微软雅黑" panose="020B0503020204020204" charset="-122"/>
              <a:ea typeface="微软雅黑" panose="020B0503020204020204" charset="-122"/>
              <a:cs typeface="微软雅黑" panose="020B0503020204020204" charset="-122"/>
            </a:endParaRPr>
          </a:p>
        </p:txBody>
      </p:sp>
    </p:spTree>
    <p:custDataLst>
      <p:tags r:id="rId20"/>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ctrTitle"/>
            <p:custDataLst>
              <p:tags r:id="rId1"/>
            </p:custDataLst>
          </p:nvPr>
        </p:nvSpPr>
        <p:spPr/>
        <p:txBody>
          <a:bodyPr/>
          <a:p>
            <a:pPr marL="0" indent="0" algn="l">
              <a:lnSpc>
                <a:spcPct val="100000"/>
              </a:lnSpc>
              <a:spcBef>
                <a:spcPts val="0"/>
              </a:spcBef>
              <a:spcAft>
                <a:spcPts val="0"/>
              </a:spcAft>
              <a:buSzPct val="100000"/>
            </a:pPr>
            <a:r>
              <a:rPr lang="zh-CN" altLang="en-US"/>
              <a:t>感谢观看</a:t>
            </a:r>
            <a:endParaRPr lang="zh-CN" altLang="en-US"/>
          </a:p>
        </p:txBody>
      </p:sp>
    </p:spTree>
    <p:custDataLst>
      <p:tags r:id="rId2"/>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p:cNvSpPr>
            <a:spLocks noGrp="1"/>
          </p:cNvSpPr>
          <p:nvPr>
            <p:ph type="title"/>
            <p:custDataLst>
              <p:tags r:id="rId1"/>
            </p:custDataLst>
          </p:nvPr>
        </p:nvSpPr>
        <p:spPr>
          <a:xfrm>
            <a:off x="6025515" y="2240915"/>
            <a:ext cx="6166485" cy="3490595"/>
          </a:xfrm>
        </p:spPr>
        <p:txBody>
          <a:bodyPr>
            <a:normAutofit/>
          </a:bodyPr>
          <a:p>
            <a:pPr marL="0" indent="0" algn="l">
              <a:lnSpc>
                <a:spcPct val="150000"/>
              </a:lnSpc>
              <a:spcBef>
                <a:spcPts val="0"/>
              </a:spcBef>
              <a:spcAft>
                <a:spcPts val="0"/>
              </a:spcAft>
              <a:buSzPct val="100000"/>
            </a:pPr>
            <a:r>
              <a:rPr lang="zh-CN" altLang="en-US" sz="3110">
                <a:latin typeface="微软雅黑" panose="020B0503020204020204" charset="-122"/>
                <a:ea typeface="微软雅黑" panose="020B0503020204020204" charset="-122"/>
                <a:cs typeface="微软雅黑" panose="020B0503020204020204" charset="-122"/>
              </a:rPr>
              <a:t>第一节 </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sym typeface="+mn-ea"/>
              </a:rPr>
              <a:t>条据</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第二节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启事</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第三节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一般书信</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第四节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申请书与</a:t>
            </a:r>
            <a:r>
              <a:rPr lang="zh-CN" altLang="en-US" sz="3110">
                <a:latin typeface="微软雅黑" panose="020B0503020204020204" charset="-122"/>
                <a:ea typeface="微软雅黑" panose="020B0503020204020204" charset="-122"/>
                <a:cs typeface="微软雅黑" panose="020B0503020204020204" charset="-122"/>
              </a:rPr>
              <a:t>倡议书</a:t>
            </a:r>
            <a:endParaRPr lang="zh-CN" altLang="en-US" sz="3110">
              <a:latin typeface="微软雅黑" panose="020B0503020204020204" charset="-122"/>
              <a:ea typeface="微软雅黑" panose="020B0503020204020204" charset="-122"/>
              <a:cs typeface="微软雅黑" panose="020B0503020204020204" charset="-122"/>
            </a:endParaRPr>
          </a:p>
        </p:txBody>
      </p:sp>
      <p:sp>
        <p:nvSpPr>
          <p:cNvPr id="5" name="节编号"/>
          <p:cNvSpPr>
            <a:spLocks noGrp="1"/>
          </p:cNvSpPr>
          <p:nvPr>
            <p:ph type="body" sz="quarter" idx="13"/>
            <p:custDataLst>
              <p:tags r:id="rId2"/>
            </p:custDataLst>
          </p:nvPr>
        </p:nvSpPr>
        <p:spPr>
          <a:xfrm>
            <a:off x="4328795" y="612140"/>
            <a:ext cx="6709410" cy="1040130"/>
          </a:xfrm>
        </p:spPr>
        <p:txBody>
          <a:bodyPr>
            <a:normAutofit/>
          </a:bodyPr>
          <a:p>
            <a:pPr algn="r"/>
            <a:r>
              <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第二章    日常应用文书</a:t>
            </a:r>
            <a:endParaRPr lang="zh-CN" altLang="en-US" sz="36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5632450" y="3027680"/>
            <a:ext cx="5576570" cy="802640"/>
          </a:xfrm>
          <a:prstGeom prst="rect">
            <a:avLst/>
          </a:prstGeom>
          <a:noFill/>
          <a:ln>
            <a:solidFill>
              <a:schemeClr val="accent1"/>
            </a:solidFill>
          </a:ln>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Tree>
    <p:custDataLst>
      <p:tags r:id="rId3"/>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p:cNvSpPr>
            <a:spLocks noGrp="1"/>
          </p:cNvSpPr>
          <p:nvPr>
            <p:custDataLst>
              <p:tags r:id="rId1"/>
            </p:custDataLst>
          </p:nvPr>
        </p:nvSpPr>
        <p:spPr>
          <a:xfrm>
            <a:off x="695960" y="490220"/>
            <a:ext cx="10800080" cy="582930"/>
          </a:xfrm>
          <a:prstGeom prst="rect">
            <a:avLst/>
          </a:prstGeom>
        </p:spPr>
        <p:txBody>
          <a:bodyPr vert="horz" wrap="square" lIns="0" tIns="0" rIns="0" bIns="0" rtlCol="0" anchor="b">
            <a:normAutofit fontScale="25000"/>
          </a:bodyPr>
          <a:lstStyle>
            <a:lvl1pPr algn="l" defTabSz="914400" rtl="0" eaLnBrk="1" latinLnBrk="0" hangingPunct="1">
              <a:lnSpc>
                <a:spcPct val="100000"/>
              </a:lnSpc>
              <a:spcBef>
                <a:spcPct val="0"/>
              </a:spcBef>
              <a:buNone/>
              <a:defRPr sz="3200" b="0" kern="1200">
                <a:solidFill>
                  <a:srgbClr val="111111"/>
                </a:solidFill>
                <a:latin typeface="+mj-lt"/>
                <a:ea typeface="+mj-ea"/>
                <a:cs typeface="+mj-cs"/>
              </a:defRPr>
            </a:lvl1pPr>
          </a:lstStyle>
          <a:p>
            <a:pPr algn="ct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endParaRPr lang="zh-CN" altLang="en-US" sz="4445">
              <a:solidFill>
                <a:srgbClr val="FFFFFF"/>
              </a:solidFill>
              <a:latin typeface="+mn-lt"/>
              <a:ea typeface="+mn-ea"/>
              <a:sym typeface="+mn-ea"/>
            </a:endParaRPr>
          </a:p>
          <a:p>
            <a:pPr algn="ctr"/>
            <a:endParaRPr lang="zh-CN" altLang="en-US" sz="4445">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第二节</a:t>
            </a:r>
            <a:r>
              <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启事</a:t>
            </a:r>
            <a:r>
              <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任意多边形 7"/>
          <p:cNvSpPr/>
          <p:nvPr>
            <p:custDataLst>
              <p:tags r:id="rId2"/>
            </p:custDataLst>
          </p:nvPr>
        </p:nvSpPr>
        <p:spPr>
          <a:xfrm flipH="1" flipV="1">
            <a:off x="1793727"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3"/>
            </p:custDataLst>
          </p:nvPr>
        </p:nvSpPr>
        <p:spPr>
          <a:xfrm>
            <a:off x="1877393" y="2195562"/>
            <a:ext cx="1080792" cy="1080792"/>
          </a:xfrm>
          <a:prstGeom prst="ellipse">
            <a:avLst/>
          </a:prstGeom>
          <a:gradFill>
            <a:gsLst>
              <a:gs pos="0">
                <a:schemeClr val="accent1">
                  <a:lumMod val="60000"/>
                  <a:lumOff val="40000"/>
                </a:schemeClr>
              </a:gs>
              <a:gs pos="93000">
                <a:schemeClr val="accent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文本框 10"/>
          <p:cNvSpPr txBox="1"/>
          <p:nvPr>
            <p:custDataLst>
              <p:tags r:id="rId4"/>
            </p:custDataLst>
          </p:nvPr>
        </p:nvSpPr>
        <p:spPr>
          <a:xfrm>
            <a:off x="1191772" y="3825309"/>
            <a:ext cx="2452035" cy="1907778"/>
          </a:xfrm>
          <a:prstGeom prst="rect">
            <a:avLst/>
          </a:prstGeom>
          <a:noFill/>
        </p:spPr>
        <p:txBody>
          <a:bodyPr wrap="square" lIns="91440" tIns="45720" rIns="91440" bIns="45720" rtlCol="0" anchor="t" anchorCtr="0">
            <a:normAutofit/>
          </a:bodyPr>
          <a:p>
            <a:pPr marL="0" indent="0" algn="ctr">
              <a:lnSpc>
                <a:spcPct val="120000"/>
              </a:lnSpc>
              <a:spcBef>
                <a:spcPts val="0"/>
              </a:spcBef>
              <a:spcAft>
                <a:spcPts val="0"/>
              </a:spcAft>
              <a:buSzPct val="100000"/>
            </a:pPr>
            <a:r>
              <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rPr>
              <a:t>了解启事的概念、种类与文体结构</a:t>
            </a:r>
            <a:endPar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endParaRPr>
          </a:p>
          <a:p>
            <a:pPr marL="0" indent="0" algn="ctr">
              <a:lnSpc>
                <a:spcPct val="120000"/>
              </a:lnSpc>
              <a:spcBef>
                <a:spcPts val="0"/>
              </a:spcBef>
              <a:spcAft>
                <a:spcPts val="0"/>
              </a:spcAft>
              <a:buSzPct val="100000"/>
            </a:pPr>
            <a:endPar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endParaRPr>
          </a:p>
        </p:txBody>
      </p:sp>
      <p:sp>
        <p:nvSpPr>
          <p:cNvPr id="22" name="任意多边形 14"/>
          <p:cNvSpPr/>
          <p:nvPr>
            <p:custDataLst>
              <p:tags r:id="rId5"/>
            </p:custDataLst>
          </p:nvPr>
        </p:nvSpPr>
        <p:spPr>
          <a:xfrm flipH="1" flipV="1">
            <a:off x="5310014" y="202788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2" name="椭圆 11"/>
          <p:cNvSpPr/>
          <p:nvPr>
            <p:custDataLst>
              <p:tags r:id="rId6"/>
            </p:custDataLst>
          </p:nvPr>
        </p:nvSpPr>
        <p:spPr>
          <a:xfrm>
            <a:off x="5393679" y="2196672"/>
            <a:ext cx="1080792" cy="1080792"/>
          </a:xfrm>
          <a:prstGeom prst="ellipse">
            <a:avLst/>
          </a:prstGeom>
          <a:gradFill>
            <a:gsLst>
              <a:gs pos="0">
                <a:schemeClr val="accent2">
                  <a:lumMod val="60000"/>
                  <a:lumOff val="40000"/>
                </a:schemeClr>
              </a:gs>
              <a:gs pos="93000">
                <a:schemeClr val="accent2">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5" name="文本框 14"/>
          <p:cNvSpPr txBox="1"/>
          <p:nvPr>
            <p:custDataLst>
              <p:tags r:id="rId7"/>
            </p:custDataLst>
          </p:nvPr>
        </p:nvSpPr>
        <p:spPr>
          <a:xfrm>
            <a:off x="4708058" y="3826419"/>
            <a:ext cx="2452035" cy="1907778"/>
          </a:xfrm>
          <a:prstGeom prst="rect">
            <a:avLst/>
          </a:prstGeom>
          <a:noFill/>
        </p:spPr>
        <p:txBody>
          <a:bodyPr wrap="square" lIns="91440" tIns="45720" rIns="91440" bIns="45720" rtlCol="0" anchor="t" anchorCtr="0">
            <a:normAutofit/>
          </a:bodyPr>
          <a:p>
            <a:pPr marL="0" indent="0" algn="ctr">
              <a:lnSpc>
                <a:spcPct val="120000"/>
              </a:lnSpc>
              <a:spcBef>
                <a:spcPts val="0"/>
              </a:spcBef>
              <a:spcAft>
                <a:spcPts val="0"/>
              </a:spcAft>
              <a:buSzPct val="100000"/>
            </a:pPr>
            <a:r>
              <a:rPr lang="zh-CN" altLang="en-US" spc="150" dirty="0">
                <a:solidFill>
                  <a:schemeClr val="tx1"/>
                </a:solidFill>
                <a:latin typeface="Arial" panose="020B0604020202020204" pitchFamily="34" charset="0"/>
                <a:ea typeface="微软雅黑" panose="020B0503020204020204" charset="-122"/>
                <a:sym typeface="+mn-lt"/>
              </a:rPr>
              <a:t>能规范撰写各类启事</a:t>
            </a:r>
            <a:endParaRPr lang="zh-CN" altLang="en-US" spc="150" dirty="0">
              <a:solidFill>
                <a:schemeClr val="tx1"/>
              </a:solidFill>
              <a:latin typeface="Arial" panose="020B0604020202020204" pitchFamily="34" charset="0"/>
              <a:ea typeface="微软雅黑" panose="020B0503020204020204" charset="-122"/>
              <a:sym typeface="+mn-lt"/>
            </a:endParaRPr>
          </a:p>
        </p:txBody>
      </p:sp>
      <p:sp>
        <p:nvSpPr>
          <p:cNvPr id="25" name="任意多边形 18"/>
          <p:cNvSpPr/>
          <p:nvPr>
            <p:custDataLst>
              <p:tags r:id="rId8"/>
            </p:custDataLst>
          </p:nvPr>
        </p:nvSpPr>
        <p:spPr>
          <a:xfrm flipH="1" flipV="1">
            <a:off x="8826300"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26" name="椭圆 25"/>
          <p:cNvSpPr/>
          <p:nvPr>
            <p:custDataLst>
              <p:tags r:id="rId9"/>
            </p:custDataLst>
          </p:nvPr>
        </p:nvSpPr>
        <p:spPr>
          <a:xfrm>
            <a:off x="8909966" y="2195562"/>
            <a:ext cx="1080792" cy="1080792"/>
          </a:xfrm>
          <a:prstGeom prst="ellipse">
            <a:avLst/>
          </a:prstGeom>
          <a:gradFill>
            <a:gsLst>
              <a:gs pos="0">
                <a:schemeClr val="accent3">
                  <a:lumMod val="60000"/>
                  <a:lumOff val="40000"/>
                </a:schemeClr>
              </a:gs>
              <a:gs pos="93000">
                <a:schemeClr val="accent3">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27" name="文本框 26"/>
          <p:cNvSpPr txBox="1"/>
          <p:nvPr>
            <p:custDataLst>
              <p:tags r:id="rId10"/>
            </p:custDataLst>
          </p:nvPr>
        </p:nvSpPr>
        <p:spPr>
          <a:xfrm>
            <a:off x="8224344" y="3825309"/>
            <a:ext cx="2452035" cy="1907778"/>
          </a:xfrm>
          <a:prstGeom prst="rect">
            <a:avLst/>
          </a:prstGeom>
          <a:noFill/>
        </p:spPr>
        <p:txBody>
          <a:bodyPr wrap="square" lIns="91440" tIns="45720" rIns="91440" bIns="45720" rtlCol="0" anchor="t" anchorCtr="0">
            <a:normAutofit/>
          </a:bodyPr>
          <a:p>
            <a:pPr marL="0" indent="0" algn="ctr">
              <a:lnSpc>
                <a:spcPct val="120000"/>
              </a:lnSpc>
              <a:spcBef>
                <a:spcPts val="0"/>
              </a:spcBef>
              <a:spcAft>
                <a:spcPts val="0"/>
              </a:spcAft>
              <a:buSzPct val="100000"/>
            </a:pPr>
            <a:r>
              <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rPr>
              <a:t>培养严谨、科学的</a:t>
            </a:r>
            <a:endPar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endParaRPr>
          </a:p>
          <a:p>
            <a:pPr marL="0" indent="0" algn="ctr">
              <a:lnSpc>
                <a:spcPct val="120000"/>
              </a:lnSpc>
              <a:spcBef>
                <a:spcPts val="0"/>
              </a:spcBef>
              <a:spcAft>
                <a:spcPts val="0"/>
              </a:spcAft>
              <a:buSzPct val="100000"/>
            </a:pPr>
            <a:r>
              <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rPr>
              <a:t>做事态度和诚信</a:t>
            </a:r>
            <a:r>
              <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rPr>
              <a:t>观念</a:t>
            </a:r>
            <a:endPar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endParaRPr>
          </a:p>
        </p:txBody>
      </p:sp>
      <p:sp>
        <p:nvSpPr>
          <p:cNvPr id="19" name="矩形 18"/>
          <p:cNvSpPr/>
          <p:nvPr>
            <p:custDataLst>
              <p:tags r:id="rId11"/>
            </p:custDataLst>
          </p:nvPr>
        </p:nvSpPr>
        <p:spPr>
          <a:xfrm>
            <a:off x="8975494"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思政目标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8" name="矩形 27"/>
          <p:cNvSpPr/>
          <p:nvPr>
            <p:custDataLst>
              <p:tags r:id="rId12"/>
            </p:custDataLst>
          </p:nvPr>
        </p:nvSpPr>
        <p:spPr>
          <a:xfrm>
            <a:off x="5459208" y="2263288"/>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能力目标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9" name="矩形 28"/>
          <p:cNvSpPr/>
          <p:nvPr>
            <p:custDataLst>
              <p:tags r:id="rId13"/>
            </p:custDataLst>
          </p:nvPr>
        </p:nvSpPr>
        <p:spPr>
          <a:xfrm>
            <a:off x="1942921"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知识目标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Tree>
    <p:custDataLst>
      <p:tags r:id="rId14"/>
    </p:custDataLst>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608400" y="608400"/>
            <a:ext cx="10969200" cy="705600"/>
          </a:xfrm>
        </p:spPr>
        <p:txBody>
          <a:bodyPr wrap="square">
            <a:normAutofit/>
          </a:bodyPr>
          <a:lstStyle/>
          <a:p>
            <a:r>
              <a:rPr lang="zh-CN" altLang="en-US" sz="4000" dirty="0">
                <a:solidFill>
                  <a:schemeClr val="tx1"/>
                </a:solidFill>
                <a:latin typeface="微软雅黑" panose="020B0503020204020204" charset="-122"/>
                <a:ea typeface="微软雅黑" panose="020B0503020204020204" charset="-122"/>
                <a:cs typeface="微软雅黑" panose="020B0503020204020204" charset="-122"/>
              </a:rPr>
              <a:t>第二节 </a:t>
            </a:r>
            <a:r>
              <a:rPr lang="en-US" altLang="zh-CN" sz="4000"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4000" dirty="0">
                <a:solidFill>
                  <a:schemeClr val="tx1"/>
                </a:solidFill>
                <a:latin typeface="微软雅黑" panose="020B0503020204020204" charset="-122"/>
                <a:ea typeface="微软雅黑" panose="020B0503020204020204" charset="-122"/>
                <a:cs typeface="微软雅黑" panose="020B0503020204020204" charset="-122"/>
              </a:rPr>
              <a:t>启事</a:t>
            </a:r>
            <a:endParaRPr lang="zh-CN" altLang="en-US" sz="40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六边形 4"/>
          <p:cNvSpPr/>
          <p:nvPr>
            <p:custDataLst>
              <p:tags r:id="rId2"/>
            </p:custDataLst>
          </p:nvPr>
        </p:nvSpPr>
        <p:spPr>
          <a:xfrm rot="5400000">
            <a:off x="4518127" y="2665770"/>
            <a:ext cx="1212605" cy="1077389"/>
          </a:xfrm>
          <a:prstGeom prst="hexagon">
            <a:avLst>
              <a:gd name="adj" fmla="val 24450"/>
              <a:gd name="vf" fmla="val 115470"/>
            </a:avLst>
          </a:prstGeom>
          <a:solidFill>
            <a:schemeClr val="accent1">
              <a:lumMod val="20000"/>
              <a:lumOff val="8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5" name="六边形 14"/>
          <p:cNvSpPr/>
          <p:nvPr>
            <p:custDataLst>
              <p:tags r:id="rId3"/>
            </p:custDataLst>
          </p:nvPr>
        </p:nvSpPr>
        <p:spPr>
          <a:xfrm rot="5400000">
            <a:off x="4846839" y="3743215"/>
            <a:ext cx="1699108" cy="1509641"/>
          </a:xfrm>
          <a:prstGeom prst="hexagon">
            <a:avLst>
              <a:gd name="adj" fmla="val 24450"/>
              <a:gd name="vf" fmla="val 115470"/>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6" name="六边形 15"/>
          <p:cNvSpPr/>
          <p:nvPr>
            <p:custDataLst>
              <p:tags r:id="rId4"/>
            </p:custDataLst>
          </p:nvPr>
        </p:nvSpPr>
        <p:spPr>
          <a:xfrm rot="5400000">
            <a:off x="5660250" y="2311187"/>
            <a:ext cx="1699108" cy="1509641"/>
          </a:xfrm>
          <a:prstGeom prst="hexagon">
            <a:avLst>
              <a:gd name="adj" fmla="val 24450"/>
              <a:gd name="vf" fmla="val 115470"/>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8" name="矩形 17"/>
          <p:cNvSpPr/>
          <p:nvPr>
            <p:custDataLst>
              <p:tags r:id="rId5"/>
            </p:custDataLst>
          </p:nvPr>
        </p:nvSpPr>
        <p:spPr>
          <a:xfrm>
            <a:off x="696847" y="4208891"/>
            <a:ext cx="3857615" cy="1174655"/>
          </a:xfrm>
          <a:prstGeom prst="rect">
            <a:avLst/>
          </a:prstGeom>
          <a:noFill/>
        </p:spPr>
        <p:txBody>
          <a:bodyPr vert="horz" wrap="square" lIns="0" tIns="0" rIns="0" bIns="0" rtlCol="0" anchor="t" anchorCtr="0">
            <a:noAutofit/>
          </a:bodyPr>
          <a:p>
            <a:pPr indent="452755" algn="r">
              <a:lnSpc>
                <a:spcPct val="200000"/>
              </a:lnSpc>
              <a:spcBef>
                <a:spcPct val="0"/>
              </a:spcBef>
              <a:spcAft>
                <a:spcPct val="0"/>
              </a:spcAft>
            </a:pPr>
            <a:r>
              <a:rPr lang="zh-CN" altLang="en-US" dirty="0">
                <a:ln>
                  <a:noFill/>
                  <a:prstDash val="sysDot"/>
                </a:ln>
                <a:latin typeface="微软雅黑" panose="020B0503020204020204" charset="-122"/>
                <a:ea typeface="微软雅黑" panose="020B0503020204020204" charset="-122"/>
                <a:cs typeface="+mn-ea"/>
                <a:sym typeface="+mn-ea"/>
              </a:rPr>
              <a:t>启事的写法</a:t>
            </a:r>
            <a:endParaRPr lang="zh-CN" altLang="en-US" dirty="0">
              <a:ln>
                <a:noFill/>
                <a:prstDash val="sysDot"/>
              </a:ln>
              <a:solidFill>
                <a:schemeClr val="tx1"/>
              </a:solidFill>
              <a:latin typeface="微软雅黑" panose="020B0503020204020204" charset="-122"/>
              <a:ea typeface="微软雅黑" panose="020B0503020204020204" charset="-122"/>
              <a:cs typeface="+mn-ea"/>
            </a:endParaRPr>
          </a:p>
          <a:p>
            <a:pPr indent="452755" algn="r">
              <a:lnSpc>
                <a:spcPct val="200000"/>
              </a:lnSpc>
              <a:spcBef>
                <a:spcPct val="0"/>
              </a:spcBef>
              <a:spcAft>
                <a:spcPct val="0"/>
              </a:spcAft>
            </a:pPr>
            <a:endPar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19" name="矩形 18"/>
          <p:cNvSpPr/>
          <p:nvPr>
            <p:custDataLst>
              <p:tags r:id="rId6"/>
            </p:custDataLst>
          </p:nvPr>
        </p:nvSpPr>
        <p:spPr>
          <a:xfrm>
            <a:off x="7264322" y="2776862"/>
            <a:ext cx="3856545" cy="1174655"/>
          </a:xfrm>
          <a:prstGeom prst="rect">
            <a:avLst/>
          </a:prstGeom>
          <a:noFill/>
        </p:spPr>
        <p:txBody>
          <a:bodyPr vert="horz" wrap="square" lIns="0" tIns="0" rIns="0" bIns="0" rtlCol="0" anchor="t" anchorCtr="0">
            <a:noAutofit/>
          </a:bodyPr>
          <a:p>
            <a:pPr indent="452755" algn="l">
              <a:lnSpc>
                <a:spcPct val="200000"/>
              </a:lnSpc>
            </a:pPr>
            <a:r>
              <a:rPr lang="zh-CN" altLang="en-US">
                <a:latin typeface="微软雅黑" panose="020B0503020204020204" charset="-122"/>
                <a:ea typeface="微软雅黑" panose="020B0503020204020204" charset="-122"/>
                <a:sym typeface="+mn-ea"/>
              </a:rPr>
              <a:t>启事的文体结构</a:t>
            </a:r>
            <a:endParaRPr lang="zh-CN" altLang="en-US">
              <a:solidFill>
                <a:schemeClr val="tx1"/>
              </a:solidFill>
              <a:latin typeface="微软雅黑" panose="020B0503020204020204" charset="-122"/>
              <a:ea typeface="微软雅黑" panose="020B0503020204020204" charset="-122"/>
              <a:sym typeface="+mn-ea"/>
            </a:endParaRPr>
          </a:p>
          <a:p>
            <a:pPr indent="452755" algn="l">
              <a:lnSpc>
                <a:spcPct val="200000"/>
              </a:lnSpc>
            </a:pPr>
            <a:endParaRPr lang="zh-CN" altLang="en-US" dirty="0">
              <a:ln>
                <a:noFill/>
                <a:prstDash val="sysDot"/>
              </a:ln>
              <a:solidFill>
                <a:schemeClr val="tx1"/>
              </a:solidFill>
              <a:latin typeface="微软雅黑" panose="020B0503020204020204" charset="-122"/>
              <a:ea typeface="微软雅黑" panose="020B0503020204020204" charset="-122"/>
              <a:cs typeface="+mn-ea"/>
            </a:endParaRPr>
          </a:p>
          <a:p>
            <a:pPr indent="452755" algn="l">
              <a:lnSpc>
                <a:spcPct val="200000"/>
              </a:lnSpc>
            </a:pPr>
            <a:endParaRPr lang="zh-CN" altLang="en-US" dirty="0">
              <a:ln>
                <a:noFill/>
                <a:prstDash val="sysDot"/>
              </a:ln>
              <a:solidFill>
                <a:schemeClr val="tx1"/>
              </a:solidFill>
              <a:latin typeface="微软雅黑" panose="020B0503020204020204" charset="-122"/>
              <a:ea typeface="微软雅黑" panose="020B0503020204020204" charset="-122"/>
              <a:cs typeface="+mn-ea"/>
            </a:endParaRPr>
          </a:p>
        </p:txBody>
      </p:sp>
      <p:sp>
        <p:nvSpPr>
          <p:cNvPr id="20" name="矩形 19"/>
          <p:cNvSpPr/>
          <p:nvPr>
            <p:custDataLst>
              <p:tags r:id="rId7"/>
            </p:custDataLst>
          </p:nvPr>
        </p:nvSpPr>
        <p:spPr>
          <a:xfrm>
            <a:off x="695325" y="3648102"/>
            <a:ext cx="3856545" cy="499156"/>
          </a:xfrm>
          <a:prstGeom prst="rect">
            <a:avLst/>
          </a:prstGeom>
          <a:noFill/>
        </p:spPr>
        <p:txBody>
          <a:bodyPr wrap="square" lIns="0" tIns="0" rIns="0" bIns="0" rtlCol="0" anchor="b" anchorCtr="0">
            <a:noAutofit/>
          </a:bodyPr>
          <a:p>
            <a:pPr algn="r">
              <a:spcBef>
                <a:spcPct val="0"/>
              </a:spcBef>
              <a:spcAft>
                <a:spcPct val="0"/>
              </a:spcAft>
            </a:pPr>
            <a:r>
              <a:rPr lang="zh-CN" altLang="en-US" sz="2000" b="1" dirty="0">
                <a:solidFill>
                  <a:schemeClr val="accent1"/>
                </a:solidFill>
                <a:latin typeface="微软雅黑" panose="020B0503020204020204" charset="-122"/>
                <a:ea typeface="微软雅黑" panose="020B0503020204020204" charset="-122"/>
                <a:cs typeface="+mn-ea"/>
              </a:rPr>
              <a:t>教学难点</a:t>
            </a:r>
            <a:endParaRPr lang="zh-CN" altLang="en-US" sz="2000" b="1" dirty="0">
              <a:solidFill>
                <a:schemeClr val="accent1"/>
              </a:solidFill>
              <a:latin typeface="微软雅黑" panose="020B0503020204020204" charset="-122"/>
              <a:ea typeface="微软雅黑" panose="020B0503020204020204" charset="-122"/>
              <a:cs typeface="+mn-ea"/>
            </a:endParaRPr>
          </a:p>
        </p:txBody>
      </p:sp>
      <p:sp>
        <p:nvSpPr>
          <p:cNvPr id="29" name="矩形 28"/>
          <p:cNvSpPr/>
          <p:nvPr>
            <p:custDataLst>
              <p:tags r:id="rId8"/>
            </p:custDataLst>
          </p:nvPr>
        </p:nvSpPr>
        <p:spPr>
          <a:xfrm>
            <a:off x="7655350" y="2216834"/>
            <a:ext cx="3856547" cy="499156"/>
          </a:xfrm>
          <a:prstGeom prst="rect">
            <a:avLst/>
          </a:prstGeom>
          <a:noFill/>
        </p:spPr>
        <p:txBody>
          <a:bodyPr wrap="square" lIns="0" tIns="0" rIns="0" bIns="0" rtlCol="0" anchor="b" anchorCtr="0">
            <a:noAutofit/>
          </a:bodyPr>
          <a:p>
            <a:pPr>
              <a:spcBef>
                <a:spcPct val="0"/>
              </a:spcBef>
              <a:spcAft>
                <a:spcPct val="0"/>
              </a:spcAft>
            </a:pPr>
            <a:r>
              <a:rPr lang="zh-CN" altLang="en-US" sz="2000" b="1">
                <a:solidFill>
                  <a:schemeClr val="accent2"/>
                </a:solidFill>
                <a:latin typeface="微软雅黑" panose="020B0503020204020204" charset="-122"/>
                <a:ea typeface="微软雅黑" panose="020B0503020204020204" charset="-122"/>
                <a:cs typeface="+mn-ea"/>
              </a:rPr>
              <a:t>教学重点</a:t>
            </a:r>
            <a:endParaRPr lang="zh-CN" altLang="en-US" sz="2000" b="1">
              <a:solidFill>
                <a:schemeClr val="accent2"/>
              </a:solidFill>
              <a:latin typeface="微软雅黑" panose="020B0503020204020204" charset="-122"/>
              <a:ea typeface="微软雅黑" panose="020B0503020204020204" charset="-122"/>
              <a:cs typeface="+mn-ea"/>
            </a:endParaRPr>
          </a:p>
        </p:txBody>
      </p:sp>
      <p:sp>
        <p:nvSpPr>
          <p:cNvPr id="31" name="六边形 30"/>
          <p:cNvSpPr/>
          <p:nvPr>
            <p:custDataLst>
              <p:tags r:id="rId9"/>
            </p:custDataLst>
          </p:nvPr>
        </p:nvSpPr>
        <p:spPr>
          <a:xfrm rot="5400000">
            <a:off x="6513988" y="3936486"/>
            <a:ext cx="539527" cy="479366"/>
          </a:xfrm>
          <a:prstGeom prst="hexagon">
            <a:avLst>
              <a:gd name="adj" fmla="val 24450"/>
              <a:gd name="vf" fmla="val 115470"/>
            </a:avLst>
          </a:prstGeom>
          <a:solidFill>
            <a:schemeClr val="accent2">
              <a:lumMod val="40000"/>
              <a:lumOff val="6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72500" lnSpcReduction="20000"/>
          </a:bodyPr>
          <a:p>
            <a:pPr algn="ctr">
              <a:lnSpc>
                <a:spcPct val="120000"/>
              </a:lnSpc>
            </a:pPr>
            <a:endParaRPr lang="en-IN" dirty="0">
              <a:latin typeface="+mn-ea"/>
              <a:sym typeface="Arial" panose="020B0604020202020204" pitchFamily="34" charset="0"/>
            </a:endParaRPr>
          </a:p>
        </p:txBody>
      </p:sp>
      <p:pic>
        <p:nvPicPr>
          <p:cNvPr id="33" name="图形 13"/>
          <p:cNvPicPr>
            <a:picLocks noChangeAspect="1"/>
          </p:cNvPicPr>
          <p:nvPr>
            <p:custDataLst>
              <p:tags r:id="rId10"/>
            </p:custDataLst>
          </p:nvPr>
        </p:nvPicPr>
        <p:blipFill>
          <a:blip r:embed="rId11" cstate="print">
            <a:extLst>
              <a:ext uri="{28A0092B-C50C-407E-A947-70E740481C1C}">
                <a14:useLocalDpi xmlns:a14="http://schemas.microsoft.com/office/drawing/2010/main" val="0"/>
              </a:ext>
            </a:extLst>
          </a:blip>
          <a:stretch>
            <a:fillRect/>
          </a:stretch>
        </p:blipFill>
        <p:spPr>
          <a:xfrm>
            <a:off x="5431977" y="4237045"/>
            <a:ext cx="517657" cy="517657"/>
          </a:xfrm>
          <a:prstGeom prst="rect">
            <a:avLst/>
          </a:prstGeom>
        </p:spPr>
      </p:pic>
      <p:pic>
        <p:nvPicPr>
          <p:cNvPr id="35" name="图形 16"/>
          <p:cNvPicPr>
            <a:picLocks noChangeAspect="1"/>
          </p:cNvPicPr>
          <p:nvPr>
            <p:custDataLst>
              <p:tags r:id="rId12"/>
            </p:custDataLst>
          </p:nvPr>
        </p:nvPicPr>
        <p:blipFill>
          <a:blip r:embed="rId13" cstate="print">
            <a:extLst>
              <a:ext uri="{28A0092B-C50C-407E-A947-70E740481C1C}">
                <a14:useLocalDpi xmlns:a14="http://schemas.microsoft.com/office/drawing/2010/main" val="0"/>
              </a:ext>
            </a:extLst>
          </a:blip>
          <a:srcRect l="-3892" t="-2095" r="-8426" b="-1935"/>
          <a:stretch>
            <a:fillRect/>
          </a:stretch>
        </p:blipFill>
        <p:spPr>
          <a:xfrm>
            <a:off x="6255280" y="2819473"/>
            <a:ext cx="517657" cy="517657"/>
          </a:xfrm>
          <a:prstGeom prst="rect">
            <a:avLst/>
          </a:prstGeom>
        </p:spPr>
      </p:pic>
    </p:spTree>
    <p:custDataLst>
      <p:tags r:id="rId14"/>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一、启事的概念与特点</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1221740" y="1583055"/>
            <a:ext cx="8293100" cy="1845945"/>
          </a:xfrm>
          <a:prstGeom prst="rect">
            <a:avLst/>
          </a:prstGeom>
        </p:spPr>
        <p:txBody>
          <a:bodyPr vert="horz" wrap="square" lIns="0" tIns="0" rIns="0" bIns="0" rtlCol="0">
            <a:normAutofit lnSpcReduction="20000"/>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b="1">
                <a:solidFill>
                  <a:schemeClr val="tx1"/>
                </a:solidFill>
                <a:latin typeface="微软雅黑" panose="020B0503020204020204" charset="-122"/>
                <a:ea typeface="微软雅黑" panose="020B0503020204020204" charset="-122"/>
                <a:cs typeface="微软雅黑" panose="020B0503020204020204" charset="-122"/>
              </a:rPr>
              <a:t>情景导入</a:t>
            </a:r>
            <a:endParaRPr lang="zh-CN" altLang="en-US">
              <a:solidFill>
                <a:schemeClr val="dk1"/>
              </a:solidFill>
              <a:latin typeface="微软雅黑" panose="020B0503020204020204" charset="-122"/>
              <a:ea typeface="微软雅黑" panose="020B0503020204020204" charset="-122"/>
              <a:cs typeface="微软雅黑" panose="020B0503020204020204" charset="-122"/>
            </a:endParaRPr>
          </a:p>
          <a:p>
            <a:pPr marL="0" indent="457200" fontAlgn="auto">
              <a:lnSpc>
                <a:spcPct val="200000"/>
              </a:lnSpc>
              <a:buNone/>
            </a:pPr>
            <a:r>
              <a:rPr lang="zh-CN" altLang="en-US" kern="100" dirty="0">
                <a:solidFill>
                  <a:srgbClr val="000000"/>
                </a:solidFill>
                <a:latin typeface="微软雅黑" panose="020B0503020204020204" charset="-122"/>
                <a:ea typeface="微软雅黑" panose="020B0503020204020204" charset="-122"/>
                <a:sym typeface="Times New Roman" panose="02020603050405020304" pitchFamily="18" charset="0"/>
              </a:rPr>
              <a:t>陈薇在外出遛狗时，小狗不慎走失，为了获得更多线索，找到小狗，陈薇该如何做</a:t>
            </a:r>
            <a:r>
              <a:rPr lang="en-US" altLang="zh-CN" kern="100" dirty="0">
                <a:solidFill>
                  <a:srgbClr val="000000"/>
                </a:solidFill>
                <a:latin typeface="微软雅黑" panose="020B0503020204020204" charset="-122"/>
                <a:ea typeface="微软雅黑" panose="020B0503020204020204" charset="-122"/>
                <a:sym typeface="Times New Roman" panose="02020603050405020304" pitchFamily="18" charset="0"/>
              </a:rPr>
              <a:t>?</a:t>
            </a:r>
            <a:endParaRPr lang="en-US" altLang="zh-CN" kern="100" dirty="0">
              <a:solidFill>
                <a:srgbClr val="000000"/>
              </a:solidFill>
              <a:latin typeface="微软雅黑" panose="020B0503020204020204" charset="-122"/>
              <a:ea typeface="微软雅黑" panose="020B0503020204020204" charset="-122"/>
              <a:sym typeface="Times New Roman" panose="02020603050405020304" pitchFamily="18" charset="0"/>
            </a:endParaRPr>
          </a:p>
          <a:p>
            <a:pPr marL="0" indent="457200" fontAlgn="auto">
              <a:lnSpc>
                <a:spcPct val="200000"/>
              </a:lnSpc>
              <a:buNone/>
            </a:pPr>
            <a:endParaRPr lang="zh-CN" altLang="en-US" kern="100" dirty="0">
              <a:solidFill>
                <a:srgbClr val="000000"/>
              </a:solidFill>
              <a:latin typeface="微软雅黑" panose="020B0503020204020204" charset="-122"/>
              <a:ea typeface="微软雅黑" panose="020B0503020204020204" charset="-122"/>
              <a:sym typeface="Times New Roman" panose="02020603050405020304" pitchFamily="18" charset="0"/>
            </a:endParaRPr>
          </a:p>
          <a:p>
            <a:pPr marL="0" indent="0">
              <a:buNone/>
            </a:pPr>
            <a:endParaRPr lang="zh-CN" altLang="en-US">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5" name="https://img8.file.cache.docer.com/storage/1730945681075033100/0caf2f1aa1062ea8fe438680ea4e3fdb.png" descr="疑惑的卡通女性"/>
          <p:cNvPicPr>
            <a:picLocks noChangeAspect="1"/>
          </p:cNvPicPr>
          <p:nvPr/>
        </p:nvPicPr>
        <p:blipFill>
          <a:blip r:embed="rId3"/>
          <a:stretch>
            <a:fillRect/>
          </a:stretch>
        </p:blipFill>
        <p:spPr>
          <a:xfrm>
            <a:off x="9580880" y="2734310"/>
            <a:ext cx="1805305" cy="3383280"/>
          </a:xfrm>
          <a:prstGeom prst="rect">
            <a:avLst/>
          </a:prstGeom>
        </p:spPr>
      </p:pic>
    </p:spTree>
    <p:custDataLst>
      <p:tags r:id="rId4"/>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p:cNvSpPr>
            <a:spLocks noGrp="1"/>
          </p:cNvSpPr>
          <p:nvPr>
            <p:ph type="title"/>
            <p:custDataLst>
              <p:tags r:id="rId1"/>
            </p:custDataLst>
          </p:nvPr>
        </p:nvSpPr>
        <p:spPr>
          <a:xfrm>
            <a:off x="6025515" y="2240915"/>
            <a:ext cx="6166485" cy="3490595"/>
          </a:xfrm>
        </p:spPr>
        <p:txBody>
          <a:bodyPr>
            <a:normAutofit/>
          </a:bodyPr>
          <a:p>
            <a:pPr marL="0" indent="0" algn="l">
              <a:lnSpc>
                <a:spcPct val="150000"/>
              </a:lnSpc>
              <a:spcBef>
                <a:spcPts val="0"/>
              </a:spcBef>
              <a:spcAft>
                <a:spcPts val="0"/>
              </a:spcAft>
              <a:buSzPct val="100000"/>
            </a:pPr>
            <a:r>
              <a:rPr lang="zh-CN" altLang="en-US" sz="3110">
                <a:latin typeface="微软雅黑" panose="020B0503020204020204" charset="-122"/>
                <a:ea typeface="微软雅黑" panose="020B0503020204020204" charset="-122"/>
                <a:cs typeface="微软雅黑" panose="020B0503020204020204" charset="-122"/>
              </a:rPr>
              <a:t>第一节 </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sym typeface="+mn-ea"/>
              </a:rPr>
              <a:t>条据</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第二节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启事</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第三节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一般书信</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第四节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申请书与</a:t>
            </a:r>
            <a:r>
              <a:rPr lang="zh-CN" altLang="en-US" sz="3110">
                <a:latin typeface="微软雅黑" panose="020B0503020204020204" charset="-122"/>
                <a:ea typeface="微软雅黑" panose="020B0503020204020204" charset="-122"/>
                <a:cs typeface="微软雅黑" panose="020B0503020204020204" charset="-122"/>
              </a:rPr>
              <a:t>倡议书</a:t>
            </a:r>
            <a:endParaRPr lang="zh-CN" altLang="en-US" sz="3110">
              <a:latin typeface="微软雅黑" panose="020B0503020204020204" charset="-122"/>
              <a:ea typeface="微软雅黑" panose="020B0503020204020204" charset="-122"/>
              <a:cs typeface="微软雅黑" panose="020B0503020204020204" charset="-122"/>
            </a:endParaRPr>
          </a:p>
        </p:txBody>
      </p:sp>
      <p:sp>
        <p:nvSpPr>
          <p:cNvPr id="5" name="节编号"/>
          <p:cNvSpPr>
            <a:spLocks noGrp="1"/>
          </p:cNvSpPr>
          <p:nvPr>
            <p:ph type="body" sz="quarter" idx="13"/>
            <p:custDataLst>
              <p:tags r:id="rId2"/>
            </p:custDataLst>
          </p:nvPr>
        </p:nvSpPr>
        <p:spPr>
          <a:xfrm>
            <a:off x="4328795" y="612140"/>
            <a:ext cx="6709410" cy="1040130"/>
          </a:xfrm>
        </p:spPr>
        <p:txBody>
          <a:bodyPr>
            <a:normAutofit/>
          </a:bodyPr>
          <a:p>
            <a:pPr algn="r"/>
            <a:r>
              <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第二章    日常应用文书</a:t>
            </a:r>
            <a:endParaRPr lang="zh-CN" altLang="en-US" sz="36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5461635" y="2240915"/>
            <a:ext cx="5576570" cy="802640"/>
          </a:xfrm>
          <a:prstGeom prst="rect">
            <a:avLst/>
          </a:prstGeom>
          <a:noFill/>
          <a:ln>
            <a:solidFill>
              <a:schemeClr val="accent1"/>
            </a:solidFill>
          </a:ln>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Tree>
    <p:custDataLst>
      <p:tags r:id="rId3"/>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内容占位符 2"/>
          <p:cNvSpPr>
            <a:spLocks noGrp="1"/>
          </p:cNvSpPr>
          <p:nvPr>
            <p:custDataLst>
              <p:tags r:id="rId1"/>
            </p:custDataLst>
          </p:nvPr>
        </p:nvSpPr>
        <p:spPr>
          <a:xfrm>
            <a:off x="1441450" y="1301750"/>
            <a:ext cx="10330815" cy="643890"/>
          </a:xfrm>
          <a:prstGeom prst="rect">
            <a:avLst/>
          </a:prstGeom>
        </p:spPr>
        <p:txBody>
          <a:bodyPr vert="horz" wrap="square" lIns="0" tIns="0" rIns="0" bIns="0" rtlCol="0"/>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（一）启事的概念</a:t>
            </a:r>
            <a:r>
              <a:rPr lang="zh-CN" altLang="en-US" sz="2800" kern="100" dirty="0">
                <a:solidFill>
                  <a:srgbClr val="000000"/>
                </a:solidFill>
                <a:latin typeface="微软雅黑" panose="020B0503020204020204" charset="-122"/>
                <a:ea typeface="微软雅黑" panose="020B0503020204020204" charset="-122"/>
              </a:rPr>
              <a:t> </a:t>
            </a:r>
            <a:endParaRPr lang="zh-CN" altLang="en-US" sz="2800" kern="100" dirty="0">
              <a:solidFill>
                <a:srgbClr val="000000"/>
              </a:solidFill>
              <a:latin typeface="微软雅黑" panose="020B0503020204020204" charset="-122"/>
              <a:ea typeface="微软雅黑" panose="020B0503020204020204" charset="-122"/>
              <a:sym typeface="Times New Roman" panose="02020603050405020304" pitchFamily="18" charset="0"/>
            </a:endParaRPr>
          </a:p>
        </p:txBody>
      </p:sp>
      <p:sp>
        <p:nvSpPr>
          <p:cNvPr id="6" name="文本框 5"/>
          <p:cNvSpPr txBox="1"/>
          <p:nvPr/>
        </p:nvSpPr>
        <p:spPr>
          <a:xfrm>
            <a:off x="1157605" y="2064385"/>
            <a:ext cx="9740265" cy="2381885"/>
          </a:xfrm>
          <a:prstGeom prst="rect">
            <a:avLst/>
          </a:prstGeom>
          <a:noFill/>
        </p:spPr>
        <p:txBody>
          <a:bodyPr wrap="square" rtlCol="0">
            <a:normAutofit/>
          </a:bodyPr>
          <a:p>
            <a:pPr algn="l">
              <a:lnSpc>
                <a:spcPct val="150000"/>
              </a:lnSpc>
            </a:pPr>
            <a:r>
              <a:rPr lang="zh-CN" altLang="en-US" sz="2400" kern="100" dirty="0">
                <a:solidFill>
                  <a:srgbClr val="000000"/>
                </a:solidFill>
                <a:latin typeface="微软雅黑" panose="020B0503020204020204" charset="-122"/>
                <a:ea typeface="微软雅黑" panose="020B0503020204020204" charset="-122"/>
                <a:sym typeface="+mn-ea"/>
              </a:rPr>
              <a:t> </a:t>
            </a:r>
            <a:r>
              <a:rPr lang="en-US" altLang="zh-CN" sz="2400" kern="100" dirty="0">
                <a:solidFill>
                  <a:srgbClr val="000000"/>
                </a:solidFill>
                <a:latin typeface="微软雅黑" panose="020B0503020204020204" charset="-122"/>
                <a:ea typeface="微软雅黑" panose="020B0503020204020204" charset="-122"/>
                <a:sym typeface="+mn-ea"/>
              </a:rPr>
              <a:t>      </a:t>
            </a:r>
            <a:r>
              <a:rPr lang="zh-CN" altLang="en-US" sz="2400" kern="100" dirty="0">
                <a:solidFill>
                  <a:srgbClr val="000000"/>
                </a:solidFill>
                <a:latin typeface="微软雅黑" panose="020B0503020204020204" charset="-122"/>
                <a:ea typeface="微软雅黑" panose="020B0503020204020204" charset="-122"/>
              </a:rPr>
              <a:t>启事是指机关团体、企事业单位及个人有事情需要公开告诉大众，或希望别人给予支持、协助办理某事时所使用的告启文书。</a:t>
            </a:r>
            <a:endParaRPr lang="zh-CN" altLang="en-US" sz="2400" kern="100" dirty="0">
              <a:solidFill>
                <a:srgbClr val="000000"/>
              </a:solidFill>
              <a:latin typeface="微软雅黑" panose="020B0503020204020204" charset="-122"/>
              <a:ea typeface="微软雅黑" panose="020B0503020204020204" charset="-122"/>
            </a:endParaRPr>
          </a:p>
          <a:p>
            <a:pPr algn="l">
              <a:lnSpc>
                <a:spcPct val="150000"/>
              </a:lnSpc>
            </a:pPr>
            <a:endParaRPr lang="zh-CN" altLang="en-US" sz="2400" kern="100" dirty="0">
              <a:solidFill>
                <a:srgbClr val="000000"/>
              </a:solidFill>
              <a:latin typeface="微软雅黑" panose="020B0503020204020204" charset="-122"/>
              <a:ea typeface="微软雅黑" panose="020B0503020204020204" charset="-122"/>
            </a:endParaRPr>
          </a:p>
        </p:txBody>
      </p:sp>
      <p:sp>
        <p:nvSpPr>
          <p:cNvPr id="8" name="标题 7"/>
          <p:cNvSpPr>
            <a:spLocks noGrp="1"/>
          </p:cNvSpPr>
          <p:nvPr>
            <p:ph type="title"/>
            <p:custDataLst>
              <p:tags r:id="rId2"/>
            </p:custDataLst>
          </p:nvPr>
        </p:nvSpPr>
        <p:spPr/>
        <p:txBody>
          <a:bodyPr vert="horz" wrap="square" lIns="0" tIns="0" rIns="0" bIns="0" rtlCol="0" anchor="b" anchorCtr="0">
            <a:normAutofit/>
          </a:bodyPr>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一、启事的概念与特点</a:t>
            </a:r>
            <a:endParaRPr lang="zh-CN" altLang="en-US" dirty="0">
              <a:solidFill>
                <a:schemeClr val="tx1"/>
              </a:solidFill>
              <a:latin typeface="微软雅黑" panose="020B0503020204020204" charset="-122"/>
              <a:ea typeface="微软雅黑" panose="020B0503020204020204" charset="-122"/>
              <a:sym typeface="+mn-ea"/>
            </a:endParaRPr>
          </a:p>
        </p:txBody>
      </p:sp>
      <p:pic>
        <p:nvPicPr>
          <p:cNvPr id="19" name="图片 18" descr="文本&#10;&#10;中度可信度描述已自动生成"/>
          <p:cNvPicPr>
            <a:picLocks noChangeAspect="1"/>
          </p:cNvPicPr>
          <p:nvPr/>
        </p:nvPicPr>
        <p:blipFill rotWithShape="1">
          <a:blip r:embed="rId3" cstate="print">
            <a:extLst>
              <a:ext uri="{28A0092B-C50C-407E-A947-70E740481C1C}">
                <a14:useLocalDpi xmlns:a14="http://schemas.microsoft.com/office/drawing/2010/main" val="0"/>
              </a:ext>
            </a:extLst>
          </a:blip>
          <a:srcRect l="8494" t="18730" r="7958" b="18413"/>
          <a:stretch>
            <a:fillRect/>
          </a:stretch>
        </p:blipFill>
        <p:spPr>
          <a:xfrm>
            <a:off x="8562975" y="4928870"/>
            <a:ext cx="3686810" cy="1874520"/>
          </a:xfrm>
          <a:prstGeom prst="rect">
            <a:avLst/>
          </a:prstGeom>
        </p:spPr>
      </p:pic>
      <p:sp>
        <p:nvSpPr>
          <p:cNvPr id="2" name="文本框 1"/>
          <p:cNvSpPr txBox="1"/>
          <p:nvPr/>
        </p:nvSpPr>
        <p:spPr>
          <a:xfrm>
            <a:off x="1200785" y="3561080"/>
            <a:ext cx="7247890" cy="1410970"/>
          </a:xfrm>
          <a:prstGeom prst="rect">
            <a:avLst/>
          </a:prstGeom>
          <a:noFill/>
        </p:spPr>
        <p:txBody>
          <a:bodyPr wrap="square" rtlCol="0" anchor="t">
            <a:spAutoFit/>
          </a:bodyPr>
          <a:p>
            <a:pPr algn="l">
              <a:lnSpc>
                <a:spcPct val="150000"/>
              </a:lnSpc>
            </a:pPr>
            <a:r>
              <a:rPr lang="en-US" altLang="zh-CN" sz="2400" kern="100" dirty="0">
                <a:solidFill>
                  <a:srgbClr val="000000"/>
                </a:solidFill>
                <a:latin typeface="微软雅黑" panose="020B0503020204020204" charset="-122"/>
                <a:ea typeface="微软雅黑" panose="020B0503020204020204" charset="-122"/>
                <a:sym typeface="+mn-ea"/>
              </a:rPr>
              <a:t>      </a:t>
            </a:r>
            <a:r>
              <a:rPr lang="zh-CN" altLang="en-US" sz="2400" kern="100" dirty="0">
                <a:solidFill>
                  <a:srgbClr val="000000"/>
                </a:solidFill>
                <a:latin typeface="微软雅黑" panose="020B0503020204020204" charset="-122"/>
                <a:ea typeface="微软雅黑" panose="020B0503020204020204" charset="-122"/>
                <a:sym typeface="+mn-ea"/>
              </a:rPr>
              <a:t>启事是社会生活中运用范围较广的一种告启类文书。</a:t>
            </a:r>
            <a:r>
              <a:rPr lang="en-US" altLang="zh-CN" sz="2400" kern="100" dirty="0">
                <a:solidFill>
                  <a:srgbClr val="000000"/>
                </a:solidFill>
                <a:latin typeface="微软雅黑" panose="020B0503020204020204" charset="-122"/>
                <a:ea typeface="微软雅黑" panose="020B0503020204020204" charset="-122"/>
                <a:sym typeface="+mn-ea"/>
              </a:rPr>
              <a:t>“</a:t>
            </a:r>
            <a:r>
              <a:rPr lang="zh-CN" altLang="en-US" sz="2400" kern="100" dirty="0">
                <a:solidFill>
                  <a:srgbClr val="000000"/>
                </a:solidFill>
                <a:latin typeface="微软雅黑" panose="020B0503020204020204" charset="-122"/>
                <a:ea typeface="微软雅黑" panose="020B0503020204020204" charset="-122"/>
                <a:sym typeface="+mn-ea"/>
              </a:rPr>
              <a:t>启</a:t>
            </a:r>
            <a:r>
              <a:rPr lang="en-US" altLang="zh-CN" sz="2400" kern="100" dirty="0">
                <a:solidFill>
                  <a:srgbClr val="000000"/>
                </a:solidFill>
                <a:latin typeface="微软雅黑" panose="020B0503020204020204" charset="-122"/>
                <a:ea typeface="微软雅黑" panose="020B0503020204020204" charset="-122"/>
                <a:sym typeface="+mn-ea"/>
              </a:rPr>
              <a:t>”</a:t>
            </a:r>
            <a:r>
              <a:rPr lang="zh-CN" altLang="en-US" sz="2400" kern="100" dirty="0">
                <a:solidFill>
                  <a:srgbClr val="000000"/>
                </a:solidFill>
                <a:latin typeface="微软雅黑" panose="020B0503020204020204" charset="-122"/>
                <a:ea typeface="微软雅黑" panose="020B0503020204020204" charset="-122"/>
                <a:sym typeface="+mn-ea"/>
              </a:rPr>
              <a:t>有</a:t>
            </a:r>
            <a:r>
              <a:rPr lang="en-US" altLang="zh-CN" sz="2400" kern="100" dirty="0">
                <a:solidFill>
                  <a:srgbClr val="000000"/>
                </a:solidFill>
                <a:latin typeface="微软雅黑" panose="020B0503020204020204" charset="-122"/>
                <a:ea typeface="微软雅黑" panose="020B0503020204020204" charset="-122"/>
                <a:sym typeface="+mn-ea"/>
              </a:rPr>
              <a:t>“</a:t>
            </a:r>
            <a:r>
              <a:rPr lang="zh-CN" altLang="en-US" sz="2400" kern="100" dirty="0">
                <a:solidFill>
                  <a:srgbClr val="000000"/>
                </a:solidFill>
                <a:latin typeface="微软雅黑" panose="020B0503020204020204" charset="-122"/>
                <a:ea typeface="微软雅黑" panose="020B0503020204020204" charset="-122"/>
                <a:sym typeface="+mn-ea"/>
              </a:rPr>
              <a:t>陈述</a:t>
            </a:r>
            <a:r>
              <a:rPr lang="en-US" altLang="zh-CN" sz="2400" kern="100" dirty="0">
                <a:solidFill>
                  <a:srgbClr val="000000"/>
                </a:solidFill>
                <a:latin typeface="微软雅黑" panose="020B0503020204020204" charset="-122"/>
                <a:ea typeface="微软雅黑" panose="020B0503020204020204" charset="-122"/>
                <a:sym typeface="+mn-ea"/>
              </a:rPr>
              <a:t>”</a:t>
            </a:r>
            <a:r>
              <a:rPr lang="zh-CN" altLang="en-US" sz="2400" kern="100" dirty="0">
                <a:solidFill>
                  <a:srgbClr val="000000"/>
                </a:solidFill>
                <a:latin typeface="微软雅黑" panose="020B0503020204020204" charset="-122"/>
                <a:ea typeface="微软雅黑" panose="020B0503020204020204" charset="-122"/>
                <a:sym typeface="+mn-ea"/>
              </a:rPr>
              <a:t>之意，</a:t>
            </a:r>
            <a:r>
              <a:rPr lang="en-US" altLang="zh-CN" sz="2400" kern="100" dirty="0">
                <a:solidFill>
                  <a:srgbClr val="000000"/>
                </a:solidFill>
                <a:latin typeface="微软雅黑" panose="020B0503020204020204" charset="-122"/>
                <a:ea typeface="微软雅黑" panose="020B0503020204020204" charset="-122"/>
                <a:sym typeface="+mn-ea"/>
              </a:rPr>
              <a:t>“</a:t>
            </a:r>
            <a:r>
              <a:rPr lang="zh-CN" altLang="en-US" sz="2400" kern="100" dirty="0">
                <a:solidFill>
                  <a:srgbClr val="000000"/>
                </a:solidFill>
                <a:latin typeface="微软雅黑" panose="020B0503020204020204" charset="-122"/>
                <a:ea typeface="微软雅黑" panose="020B0503020204020204" charset="-122"/>
                <a:sym typeface="+mn-ea"/>
              </a:rPr>
              <a:t>事</a:t>
            </a:r>
            <a:r>
              <a:rPr lang="en-US" altLang="zh-CN" sz="2400" kern="100" dirty="0">
                <a:solidFill>
                  <a:srgbClr val="000000"/>
                </a:solidFill>
                <a:latin typeface="微软雅黑" panose="020B0503020204020204" charset="-122"/>
                <a:ea typeface="微软雅黑" panose="020B0503020204020204" charset="-122"/>
                <a:sym typeface="+mn-ea"/>
              </a:rPr>
              <a:t>” </a:t>
            </a:r>
            <a:r>
              <a:rPr lang="zh-CN" altLang="en-US" sz="2400" kern="100" dirty="0">
                <a:solidFill>
                  <a:srgbClr val="000000"/>
                </a:solidFill>
                <a:latin typeface="微软雅黑" panose="020B0503020204020204" charset="-122"/>
                <a:ea typeface="微软雅黑" panose="020B0503020204020204" charset="-122"/>
                <a:sym typeface="+mn-ea"/>
              </a:rPr>
              <a:t>即</a:t>
            </a:r>
            <a:r>
              <a:rPr lang="en-US" altLang="zh-CN" sz="2400" kern="100" dirty="0">
                <a:solidFill>
                  <a:srgbClr val="000000"/>
                </a:solidFill>
                <a:latin typeface="微软雅黑" panose="020B0503020204020204" charset="-122"/>
                <a:ea typeface="微软雅黑" panose="020B0503020204020204" charset="-122"/>
                <a:sym typeface="+mn-ea"/>
              </a:rPr>
              <a:t>“</a:t>
            </a:r>
            <a:r>
              <a:rPr lang="zh-CN" altLang="en-US" sz="2400" kern="100" dirty="0">
                <a:solidFill>
                  <a:srgbClr val="000000"/>
                </a:solidFill>
                <a:latin typeface="微软雅黑" panose="020B0503020204020204" charset="-122"/>
                <a:ea typeface="微软雅黑" panose="020B0503020204020204" charset="-122"/>
                <a:sym typeface="+mn-ea"/>
              </a:rPr>
              <a:t>事情</a:t>
            </a:r>
            <a:r>
              <a:rPr lang="en-US" altLang="zh-CN" sz="2400" kern="100" dirty="0">
                <a:solidFill>
                  <a:srgbClr val="000000"/>
                </a:solidFill>
                <a:latin typeface="微软雅黑" panose="020B0503020204020204" charset="-122"/>
                <a:ea typeface="微软雅黑" panose="020B0503020204020204" charset="-122"/>
                <a:sym typeface="+mn-ea"/>
              </a:rPr>
              <a:t>”,</a:t>
            </a:r>
            <a:r>
              <a:rPr lang="zh-CN" altLang="en-US" sz="2400" kern="100" dirty="0">
                <a:solidFill>
                  <a:srgbClr val="000000"/>
                </a:solidFill>
                <a:latin typeface="微软雅黑" panose="020B0503020204020204" charset="-122"/>
                <a:ea typeface="微软雅黑" panose="020B0503020204020204" charset="-122"/>
                <a:sym typeface="+mn-ea"/>
              </a:rPr>
              <a:t>启事即公开陈述事情。有事需公开发布，均可用启事这一文种。</a:t>
            </a:r>
            <a:endParaRPr lang="zh-CN" altLang="en-US" sz="2400" kern="100" dirty="0">
              <a:solidFill>
                <a:srgbClr val="000000"/>
              </a:solidFill>
              <a:effectLst/>
              <a:latin typeface="微软雅黑" panose="020B0503020204020204" charset="-122"/>
              <a:ea typeface="微软雅黑" panose="020B0503020204020204" charset="-122"/>
              <a:cs typeface="江城圆体 400W" panose="020B0500000000000000" pitchFamily="34"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内容占位符 2"/>
          <p:cNvSpPr>
            <a:spLocks noGrp="1"/>
          </p:cNvSpPr>
          <p:nvPr>
            <p:custDataLst>
              <p:tags r:id="rId1"/>
            </p:custDataLst>
          </p:nvPr>
        </p:nvSpPr>
        <p:spPr>
          <a:xfrm>
            <a:off x="929005" y="1166495"/>
            <a:ext cx="10330815" cy="154368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（二）启事的特点</a:t>
            </a:r>
            <a:endParaRPr lang="zh-CN" altLang="en-US" sz="2800" b="1">
              <a:solidFill>
                <a:schemeClr val="dk1"/>
              </a:solidFill>
              <a:latin typeface="微软雅黑" panose="020B0503020204020204" charset="-122"/>
              <a:ea typeface="微软雅黑" panose="020B0503020204020204" charset="-122"/>
              <a:cs typeface="微软雅黑" panose="020B0503020204020204" charset="-122"/>
            </a:endParaRPr>
          </a:p>
          <a:p>
            <a:pPr marL="0" indent="0">
              <a:buNone/>
            </a:pP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3" name="标题 2"/>
          <p:cNvSpPr/>
          <p:nvPr>
            <p:ph type="title"/>
          </p:nvPr>
        </p:nvSpPr>
        <p:spPr/>
        <p:txBody>
          <a:bodyPr/>
          <a:p>
            <a:r>
              <a:rPr lang="zh-CN" altLang="en-US" dirty="0">
                <a:solidFill>
                  <a:schemeClr val="tx1"/>
                </a:solidFill>
                <a:latin typeface="微软雅黑" panose="020B0503020204020204" charset="-122"/>
                <a:ea typeface="微软雅黑" panose="020B0503020204020204" charset="-122"/>
                <a:sym typeface="+mn-ea"/>
              </a:rPr>
              <a:t>一、启事的概念与特点</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7" name="Vector-3714&amp;1732"/>
          <p:cNvSpPr/>
          <p:nvPr>
            <p:custDataLst>
              <p:tags r:id="rId2"/>
            </p:custDataLst>
          </p:nvPr>
        </p:nvSpPr>
        <p:spPr>
          <a:xfrm rot="3091800">
            <a:off x="3274061" y="5156518"/>
            <a:ext cx="672465" cy="672465"/>
          </a:xfrm>
          <a:custGeom>
            <a:avLst/>
            <a:gdLst/>
            <a:ahLst/>
            <a:cxnLst/>
            <a:rect l="l" t="t" r="r" b="b"/>
            <a:pathLst>
              <a:path w="627914" h="627914">
                <a:moveTo>
                  <a:pt x="604275" y="227782"/>
                </a:moveTo>
                <a:cubicBezTo>
                  <a:pt x="574876" y="213331"/>
                  <a:pt x="543505" y="205509"/>
                  <a:pt x="511609" y="203481"/>
                </a:cubicBezTo>
                <a:cubicBezTo>
                  <a:pt x="515616" y="196271"/>
                  <a:pt x="519328" y="188900"/>
                  <a:pt x="522745" y="181369"/>
                </a:cubicBezTo>
                <a:cubicBezTo>
                  <a:pt x="538480" y="146638"/>
                  <a:pt x="540155" y="105761"/>
                  <a:pt x="512102" y="76341"/>
                </a:cubicBezTo>
                <a:cubicBezTo>
                  <a:pt x="484904" y="47824"/>
                  <a:pt x="447718" y="47791"/>
                  <a:pt x="414180" y="64657"/>
                </a:cubicBezTo>
                <a:cubicBezTo>
                  <a:pt x="389445" y="77082"/>
                  <a:pt x="365827" y="92692"/>
                  <a:pt x="343983" y="110428"/>
                </a:cubicBezTo>
                <a:cubicBezTo>
                  <a:pt x="341125" y="81749"/>
                  <a:pt x="333275" y="54003"/>
                  <a:pt x="316226" y="32438"/>
                </a:cubicBezTo>
                <a:cubicBezTo>
                  <a:pt x="295399" y="6077"/>
                  <a:pt x="262551" y="-5189"/>
                  <a:pt x="229276" y="2246"/>
                </a:cubicBezTo>
                <a:cubicBezTo>
                  <a:pt x="200336" y="8716"/>
                  <a:pt x="176357" y="29605"/>
                  <a:pt x="160491" y="53392"/>
                </a:cubicBezTo>
                <a:cubicBezTo>
                  <a:pt x="144855" y="76856"/>
                  <a:pt x="138252" y="103861"/>
                  <a:pt x="136938" y="131413"/>
                </a:cubicBezTo>
                <a:cubicBezTo>
                  <a:pt x="117262" y="117831"/>
                  <a:pt x="94071" y="110363"/>
                  <a:pt x="69041" y="116865"/>
                </a:cubicBezTo>
                <a:cubicBezTo>
                  <a:pt x="41711" y="123946"/>
                  <a:pt x="21213" y="145866"/>
                  <a:pt x="14972" y="172678"/>
                </a:cubicBezTo>
                <a:cubicBezTo>
                  <a:pt x="5774" y="212140"/>
                  <a:pt x="21476" y="248028"/>
                  <a:pt x="45357" y="278252"/>
                </a:cubicBezTo>
                <a:cubicBezTo>
                  <a:pt x="-3850" y="316812"/>
                  <a:pt x="-17253" y="384566"/>
                  <a:pt x="26338" y="433846"/>
                </a:cubicBezTo>
                <a:cubicBezTo>
                  <a:pt x="42860" y="452547"/>
                  <a:pt x="66479" y="465710"/>
                  <a:pt x="90754" y="472051"/>
                </a:cubicBezTo>
                <a:cubicBezTo>
                  <a:pt x="100674" y="474659"/>
                  <a:pt x="111350" y="476364"/>
                  <a:pt x="121828" y="476815"/>
                </a:cubicBezTo>
                <a:cubicBezTo>
                  <a:pt x="118872" y="491524"/>
                  <a:pt x="117295" y="506524"/>
                  <a:pt x="118445" y="521040"/>
                </a:cubicBezTo>
                <a:cubicBezTo>
                  <a:pt x="120810" y="550943"/>
                  <a:pt x="131682" y="574182"/>
                  <a:pt x="152147" y="593494"/>
                </a:cubicBezTo>
                <a:cubicBezTo>
                  <a:pt x="177803" y="623524"/>
                  <a:pt x="225137" y="639296"/>
                  <a:pt x="261697" y="618343"/>
                </a:cubicBezTo>
                <a:cubicBezTo>
                  <a:pt x="297240" y="597968"/>
                  <a:pt x="304433" y="558603"/>
                  <a:pt x="312941" y="522714"/>
                </a:cubicBezTo>
                <a:cubicBezTo>
                  <a:pt x="313204" y="521556"/>
                  <a:pt x="313466" y="520365"/>
                  <a:pt x="313729" y="519205"/>
                </a:cubicBezTo>
                <a:cubicBezTo>
                  <a:pt x="345199" y="542317"/>
                  <a:pt x="383238" y="558989"/>
                  <a:pt x="420126" y="558667"/>
                </a:cubicBezTo>
                <a:cubicBezTo>
                  <a:pt x="464998" y="558281"/>
                  <a:pt x="495120" y="521073"/>
                  <a:pt x="496466" y="479229"/>
                </a:cubicBezTo>
                <a:cubicBezTo>
                  <a:pt x="497385" y="450680"/>
                  <a:pt x="487333" y="422998"/>
                  <a:pt x="471206" y="399566"/>
                </a:cubicBezTo>
                <a:cubicBezTo>
                  <a:pt x="526851" y="381251"/>
                  <a:pt x="577437" y="348614"/>
                  <a:pt x="614228" y="303745"/>
                </a:cubicBezTo>
                <a:cubicBezTo>
                  <a:pt x="632689" y="281245"/>
                  <a:pt x="635316" y="243007"/>
                  <a:pt x="604242" y="227750"/>
                </a:cubicBezTo>
                <a:lnTo>
                  <a:pt x="604275" y="227782"/>
                </a:lnTo>
                <a:moveTo>
                  <a:pt x="391417" y="195692"/>
                </a:moveTo>
                <a:cubicBezTo>
                  <a:pt x="395096" y="192376"/>
                  <a:pt x="398840" y="189093"/>
                  <a:pt x="402618" y="185906"/>
                </a:cubicBezTo>
                <a:cubicBezTo>
                  <a:pt x="403800" y="184909"/>
                  <a:pt x="414148" y="176765"/>
                  <a:pt x="413424" y="177216"/>
                </a:cubicBezTo>
                <a:cubicBezTo>
                  <a:pt x="413490" y="177152"/>
                  <a:pt x="413588" y="177119"/>
                  <a:pt x="413654" y="177056"/>
                </a:cubicBezTo>
                <a:cubicBezTo>
                  <a:pt x="401960" y="194051"/>
                  <a:pt x="391908" y="205670"/>
                  <a:pt x="374302" y="222825"/>
                </a:cubicBezTo>
                <a:cubicBezTo>
                  <a:pt x="369900" y="227106"/>
                  <a:pt x="365794" y="230969"/>
                  <a:pt x="361820" y="234542"/>
                </a:cubicBezTo>
                <a:cubicBezTo>
                  <a:pt x="357779" y="236409"/>
                  <a:pt x="353738" y="238308"/>
                  <a:pt x="349764" y="240271"/>
                </a:cubicBezTo>
                <a:cubicBezTo>
                  <a:pt x="354231" y="234446"/>
                  <a:pt x="358798" y="228909"/>
                  <a:pt x="363463" y="223727"/>
                </a:cubicBezTo>
                <a:cubicBezTo>
                  <a:pt x="372299" y="213910"/>
                  <a:pt x="381627" y="204544"/>
                  <a:pt x="391417" y="195692"/>
                </a:cubicBezTo>
                <a:moveTo>
                  <a:pt x="228947" y="145641"/>
                </a:moveTo>
                <a:cubicBezTo>
                  <a:pt x="228947" y="144225"/>
                  <a:pt x="229967" y="132122"/>
                  <a:pt x="229638" y="132766"/>
                </a:cubicBezTo>
                <a:cubicBezTo>
                  <a:pt x="230229" y="129257"/>
                  <a:pt x="230984" y="125749"/>
                  <a:pt x="231903" y="122273"/>
                </a:cubicBezTo>
                <a:cubicBezTo>
                  <a:pt x="232364" y="120502"/>
                  <a:pt x="237193" y="108851"/>
                  <a:pt x="235746" y="111072"/>
                </a:cubicBezTo>
                <a:cubicBezTo>
                  <a:pt x="237094" y="108593"/>
                  <a:pt x="238506" y="106179"/>
                  <a:pt x="240017" y="103829"/>
                </a:cubicBezTo>
                <a:cubicBezTo>
                  <a:pt x="239131" y="105471"/>
                  <a:pt x="241791" y="102381"/>
                  <a:pt x="244386" y="99452"/>
                </a:cubicBezTo>
                <a:cubicBezTo>
                  <a:pt x="245339" y="103733"/>
                  <a:pt x="246817" y="110202"/>
                  <a:pt x="246620" y="107853"/>
                </a:cubicBezTo>
                <a:cubicBezTo>
                  <a:pt x="247179" y="112423"/>
                  <a:pt x="247473" y="117026"/>
                  <a:pt x="247802" y="121597"/>
                </a:cubicBezTo>
                <a:cubicBezTo>
                  <a:pt x="248722" y="134568"/>
                  <a:pt x="248920" y="147571"/>
                  <a:pt x="248427" y="160543"/>
                </a:cubicBezTo>
                <a:cubicBezTo>
                  <a:pt x="247705" y="180500"/>
                  <a:pt x="244813" y="200777"/>
                  <a:pt x="240083" y="220701"/>
                </a:cubicBezTo>
                <a:cubicBezTo>
                  <a:pt x="236963" y="208792"/>
                  <a:pt x="234170" y="196850"/>
                  <a:pt x="231936" y="184812"/>
                </a:cubicBezTo>
                <a:cubicBezTo>
                  <a:pt x="231739" y="183750"/>
                  <a:pt x="230656" y="176670"/>
                  <a:pt x="230491" y="175865"/>
                </a:cubicBezTo>
                <a:cubicBezTo>
                  <a:pt x="229867" y="170457"/>
                  <a:pt x="229408" y="165017"/>
                  <a:pt x="229145" y="159578"/>
                </a:cubicBezTo>
                <a:cubicBezTo>
                  <a:pt x="228947" y="154943"/>
                  <a:pt x="228849" y="150308"/>
                  <a:pt x="228947" y="145705"/>
                </a:cubicBezTo>
                <a:lnTo>
                  <a:pt x="228947" y="145641"/>
                </a:lnTo>
                <a:moveTo>
                  <a:pt x="106948" y="370629"/>
                </a:moveTo>
                <a:cubicBezTo>
                  <a:pt x="105108" y="369471"/>
                  <a:pt x="102940" y="368183"/>
                  <a:pt x="102086" y="367797"/>
                </a:cubicBezTo>
                <a:cubicBezTo>
                  <a:pt x="102021" y="367701"/>
                  <a:pt x="101955" y="367636"/>
                  <a:pt x="101856" y="367508"/>
                </a:cubicBezTo>
                <a:cubicBezTo>
                  <a:pt x="101593" y="367185"/>
                  <a:pt x="101396" y="366960"/>
                  <a:pt x="101167" y="366734"/>
                </a:cubicBezTo>
                <a:cubicBezTo>
                  <a:pt x="102612" y="365062"/>
                  <a:pt x="104484" y="362679"/>
                  <a:pt x="104911" y="362165"/>
                </a:cubicBezTo>
                <a:cubicBezTo>
                  <a:pt x="99787" y="368569"/>
                  <a:pt x="105273" y="362165"/>
                  <a:pt x="108886" y="359815"/>
                </a:cubicBezTo>
                <a:cubicBezTo>
                  <a:pt x="109642" y="359300"/>
                  <a:pt x="110200" y="358913"/>
                  <a:pt x="110627" y="358592"/>
                </a:cubicBezTo>
                <a:cubicBezTo>
                  <a:pt x="110692" y="358592"/>
                  <a:pt x="110758" y="358592"/>
                  <a:pt x="110824" y="358559"/>
                </a:cubicBezTo>
                <a:cubicBezTo>
                  <a:pt x="113222" y="357948"/>
                  <a:pt x="115587" y="357271"/>
                  <a:pt x="117985" y="356596"/>
                </a:cubicBezTo>
                <a:cubicBezTo>
                  <a:pt x="114339" y="357722"/>
                  <a:pt x="124062" y="355534"/>
                  <a:pt x="127117" y="355534"/>
                </a:cubicBezTo>
                <a:cubicBezTo>
                  <a:pt x="127413" y="355534"/>
                  <a:pt x="139863" y="356982"/>
                  <a:pt x="138252" y="356467"/>
                </a:cubicBezTo>
                <a:cubicBezTo>
                  <a:pt x="139960" y="356822"/>
                  <a:pt x="141702" y="357143"/>
                  <a:pt x="143410" y="357561"/>
                </a:cubicBezTo>
                <a:cubicBezTo>
                  <a:pt x="144264" y="357980"/>
                  <a:pt x="145118" y="358431"/>
                  <a:pt x="145971" y="358849"/>
                </a:cubicBezTo>
                <a:cubicBezTo>
                  <a:pt x="143245" y="361552"/>
                  <a:pt x="140519" y="364225"/>
                  <a:pt x="137825" y="366960"/>
                </a:cubicBezTo>
                <a:cubicBezTo>
                  <a:pt x="135428" y="369406"/>
                  <a:pt x="132833" y="371627"/>
                  <a:pt x="130303" y="373977"/>
                </a:cubicBezTo>
                <a:cubicBezTo>
                  <a:pt x="129285" y="374235"/>
                  <a:pt x="128233" y="374524"/>
                  <a:pt x="127314" y="374782"/>
                </a:cubicBezTo>
                <a:cubicBezTo>
                  <a:pt x="126526" y="374782"/>
                  <a:pt x="125573" y="374782"/>
                  <a:pt x="124259" y="374782"/>
                </a:cubicBezTo>
                <a:cubicBezTo>
                  <a:pt x="122058" y="374782"/>
                  <a:pt x="120646" y="374717"/>
                  <a:pt x="119890" y="374717"/>
                </a:cubicBezTo>
                <a:cubicBezTo>
                  <a:pt x="117394" y="374202"/>
                  <a:pt x="114930" y="373656"/>
                  <a:pt x="112466" y="372947"/>
                </a:cubicBezTo>
                <a:cubicBezTo>
                  <a:pt x="111579" y="372689"/>
                  <a:pt x="108722" y="371403"/>
                  <a:pt x="106915" y="370629"/>
                </a:cubicBezTo>
                <a:lnTo>
                  <a:pt x="106948" y="370629"/>
                </a:lnTo>
              </a:path>
            </a:pathLst>
          </a:custGeom>
          <a:solidFill>
            <a:schemeClr val="accent1"/>
          </a:solidFill>
        </p:spPr>
      </p:sp>
      <p:sp>
        <p:nvSpPr>
          <p:cNvPr id="88" name="Union-3714&amp;1748"/>
          <p:cNvSpPr/>
          <p:nvPr>
            <p:custDataLst>
              <p:tags r:id="rId3"/>
            </p:custDataLst>
          </p:nvPr>
        </p:nvSpPr>
        <p:spPr>
          <a:xfrm rot="1260000" flipH="1">
            <a:off x="6739256" y="5244783"/>
            <a:ext cx="245745" cy="576580"/>
          </a:xfrm>
          <a:custGeom>
            <a:avLst/>
            <a:gdLst/>
            <a:ahLst/>
            <a:cxnLst/>
            <a:rect l="l" t="t" r="r" b="b"/>
            <a:pathLst>
              <a:path w="229193" h="538726">
                <a:moveTo>
                  <a:pt x="90508" y="90790"/>
                </a:moveTo>
                <a:cubicBezTo>
                  <a:pt x="89754" y="87795"/>
                  <a:pt x="89000" y="84802"/>
                  <a:pt x="88008" y="82118"/>
                </a:cubicBezTo>
                <a:cubicBezTo>
                  <a:pt x="89024" y="84844"/>
                  <a:pt x="89793" y="87885"/>
                  <a:pt x="90561" y="90923"/>
                </a:cubicBezTo>
                <a:lnTo>
                  <a:pt x="90561" y="90923"/>
                </a:lnTo>
                <a:lnTo>
                  <a:pt x="90561" y="90923"/>
                </a:lnTo>
                <a:cubicBezTo>
                  <a:pt x="91492" y="94606"/>
                  <a:pt x="92422" y="98285"/>
                  <a:pt x="93790" y="101395"/>
                </a:cubicBezTo>
                <a:cubicBezTo>
                  <a:pt x="92387" y="98251"/>
                  <a:pt x="91447" y="94519"/>
                  <a:pt x="90508" y="90790"/>
                </a:cubicBezTo>
                <a:lnTo>
                  <a:pt x="90508" y="90790"/>
                </a:lnTo>
                <a:moveTo>
                  <a:pt x="93950" y="101750"/>
                </a:moveTo>
                <a:lnTo>
                  <a:pt x="93946" y="101741"/>
                </a:lnTo>
                <a:cubicBezTo>
                  <a:pt x="93866" y="101715"/>
                  <a:pt x="93786" y="101675"/>
                  <a:pt x="93706" y="101635"/>
                </a:cubicBezTo>
                <a:cubicBezTo>
                  <a:pt x="93626" y="101595"/>
                  <a:pt x="93545" y="101554"/>
                  <a:pt x="93464" y="101527"/>
                </a:cubicBezTo>
                <a:cubicBezTo>
                  <a:pt x="93092" y="101111"/>
                  <a:pt x="92701" y="100699"/>
                  <a:pt x="92311" y="100287"/>
                </a:cubicBezTo>
                <a:lnTo>
                  <a:pt x="92311" y="100287"/>
                </a:lnTo>
                <a:cubicBezTo>
                  <a:pt x="90786" y="98678"/>
                  <a:pt x="89267" y="97075"/>
                  <a:pt x="88838" y="95234"/>
                </a:cubicBezTo>
                <a:cubicBezTo>
                  <a:pt x="88139" y="92329"/>
                  <a:pt x="87117" y="89909"/>
                  <a:pt x="85934" y="87757"/>
                </a:cubicBezTo>
                <a:cubicBezTo>
                  <a:pt x="84965" y="83669"/>
                  <a:pt x="84374" y="79473"/>
                  <a:pt x="83997" y="75277"/>
                </a:cubicBezTo>
                <a:lnTo>
                  <a:pt x="83997" y="75223"/>
                </a:lnTo>
                <a:lnTo>
                  <a:pt x="83997" y="75224"/>
                </a:lnTo>
                <a:cubicBezTo>
                  <a:pt x="83533" y="70357"/>
                  <a:pt x="83317" y="65452"/>
                  <a:pt x="83100" y="60534"/>
                </a:cubicBezTo>
                <a:lnTo>
                  <a:pt x="83101" y="60560"/>
                </a:lnTo>
                <a:lnTo>
                  <a:pt x="83101" y="60560"/>
                </a:lnTo>
                <a:cubicBezTo>
                  <a:pt x="83313" y="65490"/>
                  <a:pt x="83525" y="70408"/>
                  <a:pt x="83990" y="75287"/>
                </a:cubicBezTo>
                <a:lnTo>
                  <a:pt x="83990" y="75341"/>
                </a:lnTo>
                <a:cubicBezTo>
                  <a:pt x="81417" y="72767"/>
                  <a:pt x="77828" y="71530"/>
                  <a:pt x="72479" y="72587"/>
                </a:cubicBezTo>
                <a:cubicBezTo>
                  <a:pt x="72268" y="74167"/>
                  <a:pt x="72056" y="75696"/>
                  <a:pt x="71794" y="77276"/>
                </a:cubicBezTo>
                <a:cubicBezTo>
                  <a:pt x="77896" y="78630"/>
                  <a:pt x="82715" y="81908"/>
                  <a:pt x="85877" y="87698"/>
                </a:cubicBezTo>
                <a:cubicBezTo>
                  <a:pt x="86684" y="91194"/>
                  <a:pt x="87652" y="94637"/>
                  <a:pt x="89051" y="98025"/>
                </a:cubicBezTo>
                <a:cubicBezTo>
                  <a:pt x="90234" y="99639"/>
                  <a:pt x="91687" y="100769"/>
                  <a:pt x="93408" y="101522"/>
                </a:cubicBezTo>
                <a:cubicBezTo>
                  <a:pt x="93515" y="101651"/>
                  <a:pt x="93631" y="101771"/>
                  <a:pt x="93745" y="101889"/>
                </a:cubicBezTo>
                <a:cubicBezTo>
                  <a:pt x="93917" y="102068"/>
                  <a:pt x="94086" y="102242"/>
                  <a:pt x="94215" y="102436"/>
                </a:cubicBezTo>
                <a:lnTo>
                  <a:pt x="94107" y="102490"/>
                </a:lnTo>
                <a:cubicBezTo>
                  <a:pt x="94107" y="102490"/>
                  <a:pt x="96474" y="102544"/>
                  <a:pt x="96582" y="102544"/>
                </a:cubicBezTo>
                <a:cubicBezTo>
                  <a:pt x="93772" y="132795"/>
                  <a:pt x="93982" y="163045"/>
                  <a:pt x="94190" y="192910"/>
                </a:cubicBezTo>
                <a:lnTo>
                  <a:pt x="94190" y="192910"/>
                </a:lnTo>
                <a:cubicBezTo>
                  <a:pt x="94288" y="207070"/>
                  <a:pt x="94386" y="221141"/>
                  <a:pt x="94161" y="235085"/>
                </a:cubicBezTo>
                <a:cubicBezTo>
                  <a:pt x="100269" y="240307"/>
                  <a:pt x="104195" y="237688"/>
                  <a:pt x="107900" y="235217"/>
                </a:cubicBezTo>
                <a:cubicBezTo>
                  <a:pt x="108469" y="234837"/>
                  <a:pt x="109033" y="234461"/>
                  <a:pt x="109599" y="234117"/>
                </a:cubicBezTo>
                <a:cubicBezTo>
                  <a:pt x="113120" y="231958"/>
                  <a:pt x="116651" y="229815"/>
                  <a:pt x="120183" y="227674"/>
                </a:cubicBezTo>
                <a:lnTo>
                  <a:pt x="120192" y="227668"/>
                </a:lnTo>
                <a:lnTo>
                  <a:pt x="120194" y="227668"/>
                </a:lnTo>
                <a:cubicBezTo>
                  <a:pt x="132145" y="220419"/>
                  <a:pt x="144092" y="213172"/>
                  <a:pt x="155590" y="205285"/>
                </a:cubicBezTo>
                <a:cubicBezTo>
                  <a:pt x="166348" y="197916"/>
                  <a:pt x="177753" y="192644"/>
                  <a:pt x="190232" y="189525"/>
                </a:cubicBezTo>
                <a:cubicBezTo>
                  <a:pt x="210511" y="184414"/>
                  <a:pt x="226487" y="195387"/>
                  <a:pt x="228854" y="215989"/>
                </a:cubicBezTo>
                <a:cubicBezTo>
                  <a:pt x="229822" y="224596"/>
                  <a:pt x="228801" y="232987"/>
                  <a:pt x="224713" y="240840"/>
                </a:cubicBezTo>
                <a:cubicBezTo>
                  <a:pt x="211964" y="265477"/>
                  <a:pt x="197602" y="288930"/>
                  <a:pt x="178076" y="308832"/>
                </a:cubicBezTo>
                <a:cubicBezTo>
                  <a:pt x="170329" y="308994"/>
                  <a:pt x="165595" y="312706"/>
                  <a:pt x="164305" y="320505"/>
                </a:cubicBezTo>
                <a:lnTo>
                  <a:pt x="163982" y="321043"/>
                </a:lnTo>
                <a:cubicBezTo>
                  <a:pt x="163013" y="322011"/>
                  <a:pt x="162046" y="322966"/>
                  <a:pt x="161078" y="323921"/>
                </a:cubicBezTo>
                <a:cubicBezTo>
                  <a:pt x="160109" y="324876"/>
                  <a:pt x="159141" y="325831"/>
                  <a:pt x="158172" y="326799"/>
                </a:cubicBezTo>
                <a:cubicBezTo>
                  <a:pt x="152372" y="329700"/>
                  <a:pt x="146738" y="332952"/>
                  <a:pt x="141107" y="336205"/>
                </a:cubicBezTo>
                <a:lnTo>
                  <a:pt x="141107" y="336205"/>
                </a:lnTo>
                <a:lnTo>
                  <a:pt x="141107" y="336205"/>
                </a:lnTo>
                <a:lnTo>
                  <a:pt x="141107" y="336205"/>
                </a:lnTo>
                <a:lnTo>
                  <a:pt x="141107" y="336205"/>
                </a:lnTo>
                <a:lnTo>
                  <a:pt x="141106" y="336205"/>
                </a:lnTo>
                <a:cubicBezTo>
                  <a:pt x="127312" y="344170"/>
                  <a:pt x="113530" y="352128"/>
                  <a:pt x="97335" y="354877"/>
                </a:cubicBezTo>
                <a:cubicBezTo>
                  <a:pt x="90127" y="356116"/>
                  <a:pt x="85985" y="361547"/>
                  <a:pt x="84748" y="368003"/>
                </a:cubicBezTo>
                <a:cubicBezTo>
                  <a:pt x="82973" y="377363"/>
                  <a:pt x="82220" y="386991"/>
                  <a:pt x="81574" y="396566"/>
                </a:cubicBezTo>
                <a:cubicBezTo>
                  <a:pt x="79853" y="421202"/>
                  <a:pt x="76733" y="445569"/>
                  <a:pt x="66512" y="468324"/>
                </a:cubicBezTo>
                <a:cubicBezTo>
                  <a:pt x="63295" y="475366"/>
                  <a:pt x="62624" y="482570"/>
                  <a:pt x="61942" y="489900"/>
                </a:cubicBezTo>
                <a:lnTo>
                  <a:pt x="61942" y="489900"/>
                </a:lnTo>
                <a:lnTo>
                  <a:pt x="61942" y="489900"/>
                </a:lnTo>
                <a:lnTo>
                  <a:pt x="61942" y="489901"/>
                </a:lnTo>
                <a:lnTo>
                  <a:pt x="61942" y="489901"/>
                </a:lnTo>
                <a:cubicBezTo>
                  <a:pt x="61837" y="491025"/>
                  <a:pt x="61732" y="492153"/>
                  <a:pt x="61618" y="493282"/>
                </a:cubicBezTo>
                <a:cubicBezTo>
                  <a:pt x="59950" y="510173"/>
                  <a:pt x="51451" y="523405"/>
                  <a:pt x="38326" y="533894"/>
                </a:cubicBezTo>
                <a:cubicBezTo>
                  <a:pt x="34023" y="537284"/>
                  <a:pt x="29235" y="539596"/>
                  <a:pt x="23533" y="538414"/>
                </a:cubicBezTo>
                <a:cubicBezTo>
                  <a:pt x="6374" y="534916"/>
                  <a:pt x="-5568" y="514584"/>
                  <a:pt x="2662" y="499254"/>
                </a:cubicBezTo>
                <a:cubicBezTo>
                  <a:pt x="23509" y="460378"/>
                  <a:pt x="28395" y="418116"/>
                  <a:pt x="33286" y="375811"/>
                </a:cubicBezTo>
                <a:lnTo>
                  <a:pt x="33287" y="375811"/>
                </a:lnTo>
                <a:lnTo>
                  <a:pt x="33287" y="375810"/>
                </a:lnTo>
                <a:lnTo>
                  <a:pt x="33287" y="375810"/>
                </a:lnTo>
                <a:lnTo>
                  <a:pt x="33287" y="375810"/>
                </a:lnTo>
                <a:cubicBezTo>
                  <a:pt x="34277" y="367247"/>
                  <a:pt x="35267" y="358682"/>
                  <a:pt x="36390" y="350144"/>
                </a:cubicBezTo>
                <a:cubicBezTo>
                  <a:pt x="37434" y="342137"/>
                  <a:pt x="38263" y="334095"/>
                  <a:pt x="39091" y="326059"/>
                </a:cubicBezTo>
                <a:cubicBezTo>
                  <a:pt x="40566" y="311743"/>
                  <a:pt x="42040" y="297445"/>
                  <a:pt x="44727" y="283389"/>
                </a:cubicBezTo>
                <a:cubicBezTo>
                  <a:pt x="47793" y="267414"/>
                  <a:pt x="48654" y="251653"/>
                  <a:pt x="48761" y="235570"/>
                </a:cubicBezTo>
                <a:cubicBezTo>
                  <a:pt x="49084" y="195979"/>
                  <a:pt x="51021" y="156550"/>
                  <a:pt x="59627" y="117659"/>
                </a:cubicBezTo>
                <a:cubicBezTo>
                  <a:pt x="59997" y="115959"/>
                  <a:pt x="58919" y="113929"/>
                  <a:pt x="57842" y="111900"/>
                </a:cubicBezTo>
                <a:cubicBezTo>
                  <a:pt x="57351" y="110976"/>
                  <a:pt x="56861" y="110052"/>
                  <a:pt x="56507" y="109160"/>
                </a:cubicBezTo>
                <a:lnTo>
                  <a:pt x="56629" y="109080"/>
                </a:lnTo>
                <a:cubicBezTo>
                  <a:pt x="57432" y="103678"/>
                  <a:pt x="58247" y="98277"/>
                  <a:pt x="59063" y="92875"/>
                </a:cubicBezTo>
                <a:cubicBezTo>
                  <a:pt x="59883" y="87443"/>
                  <a:pt x="60703" y="82010"/>
                  <a:pt x="61510" y="76577"/>
                </a:cubicBezTo>
                <a:lnTo>
                  <a:pt x="61666" y="76570"/>
                </a:lnTo>
                <a:cubicBezTo>
                  <a:pt x="65899" y="74357"/>
                  <a:pt x="69401" y="73136"/>
                  <a:pt x="72431" y="72545"/>
                </a:cubicBezTo>
                <a:cubicBezTo>
                  <a:pt x="72567" y="71213"/>
                  <a:pt x="72677" y="69877"/>
                  <a:pt x="72767" y="68538"/>
                </a:cubicBezTo>
                <a:cubicBezTo>
                  <a:pt x="72678" y="69858"/>
                  <a:pt x="72569" y="71175"/>
                  <a:pt x="72433" y="72487"/>
                </a:cubicBezTo>
                <a:cubicBezTo>
                  <a:pt x="69421" y="73079"/>
                  <a:pt x="65871" y="74316"/>
                  <a:pt x="61513" y="76576"/>
                </a:cubicBezTo>
                <a:cubicBezTo>
                  <a:pt x="61836" y="60653"/>
                  <a:pt x="62159" y="44677"/>
                  <a:pt x="62374" y="28755"/>
                </a:cubicBezTo>
                <a:cubicBezTo>
                  <a:pt x="62482" y="21171"/>
                  <a:pt x="64042" y="14016"/>
                  <a:pt x="67646" y="7293"/>
                </a:cubicBezTo>
                <a:cubicBezTo>
                  <a:pt x="70443" y="2021"/>
                  <a:pt x="74531" y="-507"/>
                  <a:pt x="80448" y="84"/>
                </a:cubicBezTo>
                <a:cubicBezTo>
                  <a:pt x="86580" y="730"/>
                  <a:pt x="89969" y="4872"/>
                  <a:pt x="91260" y="10197"/>
                </a:cubicBezTo>
                <a:cubicBezTo>
                  <a:pt x="92766" y="16329"/>
                  <a:pt x="93681" y="22731"/>
                  <a:pt x="93788" y="29078"/>
                </a:cubicBezTo>
                <a:cubicBezTo>
                  <a:pt x="94062" y="46723"/>
                  <a:pt x="94108" y="64369"/>
                  <a:pt x="94154" y="82014"/>
                </a:cubicBezTo>
                <a:cubicBezTo>
                  <a:pt x="94172" y="88628"/>
                  <a:pt x="94189" y="95243"/>
                  <a:pt x="94219" y="101858"/>
                </a:cubicBezTo>
                <a:cubicBezTo>
                  <a:pt x="94165" y="101858"/>
                  <a:pt x="94124" y="101831"/>
                  <a:pt x="94084" y="101804"/>
                </a:cubicBezTo>
                <a:cubicBezTo>
                  <a:pt x="94044" y="101777"/>
                  <a:pt x="94003" y="101750"/>
                  <a:pt x="93950" y="101750"/>
                </a:cubicBezTo>
                <a:moveTo>
                  <a:pt x="78289" y="25907"/>
                </a:moveTo>
                <a:cubicBezTo>
                  <a:pt x="79237" y="28744"/>
                  <a:pt x="79981" y="31597"/>
                  <a:pt x="80571" y="34462"/>
                </a:cubicBezTo>
                <a:cubicBezTo>
                  <a:pt x="79983" y="31579"/>
                  <a:pt x="79242" y="28706"/>
                  <a:pt x="78296" y="25851"/>
                </a:cubicBezTo>
                <a:lnTo>
                  <a:pt x="78296" y="25797"/>
                </a:lnTo>
                <a:cubicBezTo>
                  <a:pt x="73817" y="36099"/>
                  <a:pt x="73508" y="47075"/>
                  <a:pt x="73199" y="58041"/>
                </a:cubicBezTo>
                <a:lnTo>
                  <a:pt x="73199" y="58041"/>
                </a:lnTo>
                <a:lnTo>
                  <a:pt x="73199" y="58041"/>
                </a:lnTo>
                <a:lnTo>
                  <a:pt x="73199" y="58041"/>
                </a:lnTo>
                <a:lnTo>
                  <a:pt x="73199" y="58041"/>
                </a:lnTo>
                <a:lnTo>
                  <a:pt x="73199" y="58041"/>
                </a:lnTo>
                <a:cubicBezTo>
                  <a:pt x="73135" y="60326"/>
                  <a:pt x="73071" y="62610"/>
                  <a:pt x="72969" y="64887"/>
                </a:cubicBezTo>
                <a:cubicBezTo>
                  <a:pt x="73070" y="62646"/>
                  <a:pt x="73135" y="60400"/>
                  <a:pt x="73201" y="58155"/>
                </a:cubicBezTo>
                <a:lnTo>
                  <a:pt x="73201" y="58155"/>
                </a:lnTo>
                <a:lnTo>
                  <a:pt x="73201" y="58151"/>
                </a:lnTo>
                <a:lnTo>
                  <a:pt x="73201" y="58150"/>
                </a:lnTo>
                <a:cubicBezTo>
                  <a:pt x="73523" y="47174"/>
                  <a:pt x="73844" y="36216"/>
                  <a:pt x="78289" y="25907"/>
                </a:cubicBezTo>
                <a:moveTo>
                  <a:pt x="127579" y="270344"/>
                </a:moveTo>
                <a:cubicBezTo>
                  <a:pt x="122478" y="276263"/>
                  <a:pt x="117374" y="282186"/>
                  <a:pt x="112504" y="288285"/>
                </a:cubicBezTo>
                <a:lnTo>
                  <a:pt x="112504" y="288230"/>
                </a:lnTo>
                <a:cubicBezTo>
                  <a:pt x="111805" y="289091"/>
                  <a:pt x="113042" y="291835"/>
                  <a:pt x="113849" y="293502"/>
                </a:cubicBezTo>
                <a:cubicBezTo>
                  <a:pt x="114171" y="294147"/>
                  <a:pt x="115678" y="294416"/>
                  <a:pt x="116646" y="294524"/>
                </a:cubicBezTo>
                <a:cubicBezTo>
                  <a:pt x="123585" y="295063"/>
                  <a:pt x="129179" y="291459"/>
                  <a:pt x="134021" y="287477"/>
                </a:cubicBezTo>
                <a:cubicBezTo>
                  <a:pt x="138605" y="283688"/>
                  <a:pt x="142818" y="279444"/>
                  <a:pt x="147032" y="275198"/>
                </a:cubicBezTo>
                <a:lnTo>
                  <a:pt x="147033" y="275198"/>
                </a:lnTo>
                <a:cubicBezTo>
                  <a:pt x="148784" y="273432"/>
                  <a:pt x="150536" y="271668"/>
                  <a:pt x="152315" y="269935"/>
                </a:cubicBezTo>
                <a:cubicBezTo>
                  <a:pt x="147940" y="263141"/>
                  <a:pt x="141288" y="263540"/>
                  <a:pt x="134675" y="263935"/>
                </a:cubicBezTo>
                <a:cubicBezTo>
                  <a:pt x="134131" y="263968"/>
                  <a:pt x="133587" y="264000"/>
                  <a:pt x="133045" y="264029"/>
                </a:cubicBezTo>
                <a:cubicBezTo>
                  <a:pt x="136121" y="258804"/>
                  <a:pt x="141218" y="257739"/>
                  <a:pt x="146351" y="256666"/>
                </a:cubicBezTo>
                <a:cubicBezTo>
                  <a:pt x="150465" y="255806"/>
                  <a:pt x="154601" y="254942"/>
                  <a:pt x="157737" y="251926"/>
                </a:cubicBezTo>
                <a:cubicBezTo>
                  <a:pt x="162523" y="247354"/>
                  <a:pt x="167203" y="249883"/>
                  <a:pt x="171130" y="254185"/>
                </a:cubicBezTo>
                <a:cubicBezTo>
                  <a:pt x="174508" y="257842"/>
                  <a:pt x="177446" y="262584"/>
                  <a:pt x="176949" y="266785"/>
                </a:cubicBezTo>
                <a:cubicBezTo>
                  <a:pt x="177475" y="262584"/>
                  <a:pt x="174527" y="257838"/>
                  <a:pt x="171136" y="254127"/>
                </a:cubicBezTo>
                <a:cubicBezTo>
                  <a:pt x="167209" y="249878"/>
                  <a:pt x="162530" y="247296"/>
                  <a:pt x="157742" y="251868"/>
                </a:cubicBezTo>
                <a:cubicBezTo>
                  <a:pt x="154616" y="254851"/>
                  <a:pt x="150495" y="255716"/>
                  <a:pt x="146394" y="256578"/>
                </a:cubicBezTo>
                <a:cubicBezTo>
                  <a:pt x="141249" y="257659"/>
                  <a:pt x="136135" y="258733"/>
                  <a:pt x="133052" y="263971"/>
                </a:cubicBezTo>
                <a:cubicBezTo>
                  <a:pt x="131239" y="266095"/>
                  <a:pt x="129414" y="268213"/>
                  <a:pt x="127591" y="270330"/>
                </a:cubicBezTo>
                <a:lnTo>
                  <a:pt x="127587" y="270335"/>
                </a:lnTo>
                <a:lnTo>
                  <a:pt x="127583" y="270339"/>
                </a:lnTo>
                <a:lnTo>
                  <a:pt x="127579" y="270344"/>
                </a:lnTo>
              </a:path>
            </a:pathLst>
          </a:custGeom>
          <a:solidFill>
            <a:srgbClr val="8AB82D"/>
          </a:solidFill>
        </p:spPr>
      </p:sp>
      <p:sp>
        <p:nvSpPr>
          <p:cNvPr id="102" name="Vector-3714&amp;1732"/>
          <p:cNvSpPr/>
          <p:nvPr>
            <p:custDataLst>
              <p:tags r:id="rId4"/>
            </p:custDataLst>
          </p:nvPr>
        </p:nvSpPr>
        <p:spPr>
          <a:xfrm rot="3091800">
            <a:off x="10212070" y="5135563"/>
            <a:ext cx="672465" cy="672465"/>
          </a:xfrm>
          <a:custGeom>
            <a:avLst/>
            <a:gdLst/>
            <a:ahLst/>
            <a:cxnLst/>
            <a:rect l="l" t="t" r="r" b="b"/>
            <a:pathLst>
              <a:path w="627914" h="627914">
                <a:moveTo>
                  <a:pt x="604275" y="227782"/>
                </a:moveTo>
                <a:cubicBezTo>
                  <a:pt x="574876" y="213331"/>
                  <a:pt x="543505" y="205509"/>
                  <a:pt x="511609" y="203481"/>
                </a:cubicBezTo>
                <a:cubicBezTo>
                  <a:pt x="515616" y="196271"/>
                  <a:pt x="519328" y="188900"/>
                  <a:pt x="522745" y="181369"/>
                </a:cubicBezTo>
                <a:cubicBezTo>
                  <a:pt x="538480" y="146638"/>
                  <a:pt x="540155" y="105761"/>
                  <a:pt x="512102" y="76341"/>
                </a:cubicBezTo>
                <a:cubicBezTo>
                  <a:pt x="484904" y="47824"/>
                  <a:pt x="447718" y="47791"/>
                  <a:pt x="414180" y="64657"/>
                </a:cubicBezTo>
                <a:cubicBezTo>
                  <a:pt x="389445" y="77082"/>
                  <a:pt x="365827" y="92692"/>
                  <a:pt x="343983" y="110428"/>
                </a:cubicBezTo>
                <a:cubicBezTo>
                  <a:pt x="341125" y="81749"/>
                  <a:pt x="333275" y="54003"/>
                  <a:pt x="316226" y="32438"/>
                </a:cubicBezTo>
                <a:cubicBezTo>
                  <a:pt x="295399" y="6077"/>
                  <a:pt x="262551" y="-5189"/>
                  <a:pt x="229276" y="2246"/>
                </a:cubicBezTo>
                <a:cubicBezTo>
                  <a:pt x="200336" y="8716"/>
                  <a:pt x="176357" y="29605"/>
                  <a:pt x="160491" y="53392"/>
                </a:cubicBezTo>
                <a:cubicBezTo>
                  <a:pt x="144855" y="76856"/>
                  <a:pt x="138252" y="103861"/>
                  <a:pt x="136938" y="131413"/>
                </a:cubicBezTo>
                <a:cubicBezTo>
                  <a:pt x="117262" y="117831"/>
                  <a:pt x="94071" y="110363"/>
                  <a:pt x="69041" y="116865"/>
                </a:cubicBezTo>
                <a:cubicBezTo>
                  <a:pt x="41711" y="123946"/>
                  <a:pt x="21213" y="145866"/>
                  <a:pt x="14972" y="172678"/>
                </a:cubicBezTo>
                <a:cubicBezTo>
                  <a:pt x="5774" y="212140"/>
                  <a:pt x="21476" y="248028"/>
                  <a:pt x="45357" y="278252"/>
                </a:cubicBezTo>
                <a:cubicBezTo>
                  <a:pt x="-3850" y="316812"/>
                  <a:pt x="-17253" y="384566"/>
                  <a:pt x="26338" y="433846"/>
                </a:cubicBezTo>
                <a:cubicBezTo>
                  <a:pt x="42860" y="452547"/>
                  <a:pt x="66479" y="465710"/>
                  <a:pt x="90754" y="472051"/>
                </a:cubicBezTo>
                <a:cubicBezTo>
                  <a:pt x="100674" y="474659"/>
                  <a:pt x="111350" y="476364"/>
                  <a:pt x="121828" y="476815"/>
                </a:cubicBezTo>
                <a:cubicBezTo>
                  <a:pt x="118872" y="491524"/>
                  <a:pt x="117295" y="506524"/>
                  <a:pt x="118445" y="521040"/>
                </a:cubicBezTo>
                <a:cubicBezTo>
                  <a:pt x="120810" y="550943"/>
                  <a:pt x="131682" y="574182"/>
                  <a:pt x="152147" y="593494"/>
                </a:cubicBezTo>
                <a:cubicBezTo>
                  <a:pt x="177803" y="623524"/>
                  <a:pt x="225137" y="639296"/>
                  <a:pt x="261697" y="618343"/>
                </a:cubicBezTo>
                <a:cubicBezTo>
                  <a:pt x="297240" y="597968"/>
                  <a:pt x="304433" y="558603"/>
                  <a:pt x="312941" y="522714"/>
                </a:cubicBezTo>
                <a:cubicBezTo>
                  <a:pt x="313204" y="521556"/>
                  <a:pt x="313466" y="520365"/>
                  <a:pt x="313729" y="519205"/>
                </a:cubicBezTo>
                <a:cubicBezTo>
                  <a:pt x="345199" y="542317"/>
                  <a:pt x="383238" y="558989"/>
                  <a:pt x="420126" y="558667"/>
                </a:cubicBezTo>
                <a:cubicBezTo>
                  <a:pt x="464998" y="558281"/>
                  <a:pt x="495120" y="521073"/>
                  <a:pt x="496466" y="479229"/>
                </a:cubicBezTo>
                <a:cubicBezTo>
                  <a:pt x="497385" y="450680"/>
                  <a:pt x="487333" y="422998"/>
                  <a:pt x="471206" y="399566"/>
                </a:cubicBezTo>
                <a:cubicBezTo>
                  <a:pt x="526851" y="381251"/>
                  <a:pt x="577437" y="348614"/>
                  <a:pt x="614228" y="303745"/>
                </a:cubicBezTo>
                <a:cubicBezTo>
                  <a:pt x="632689" y="281245"/>
                  <a:pt x="635316" y="243007"/>
                  <a:pt x="604242" y="227750"/>
                </a:cubicBezTo>
                <a:lnTo>
                  <a:pt x="604275" y="227782"/>
                </a:lnTo>
                <a:moveTo>
                  <a:pt x="391417" y="195692"/>
                </a:moveTo>
                <a:cubicBezTo>
                  <a:pt x="395096" y="192376"/>
                  <a:pt x="398840" y="189093"/>
                  <a:pt x="402618" y="185906"/>
                </a:cubicBezTo>
                <a:cubicBezTo>
                  <a:pt x="403800" y="184909"/>
                  <a:pt x="414148" y="176765"/>
                  <a:pt x="413424" y="177216"/>
                </a:cubicBezTo>
                <a:cubicBezTo>
                  <a:pt x="413490" y="177152"/>
                  <a:pt x="413588" y="177119"/>
                  <a:pt x="413654" y="177056"/>
                </a:cubicBezTo>
                <a:cubicBezTo>
                  <a:pt x="401960" y="194051"/>
                  <a:pt x="391908" y="205670"/>
                  <a:pt x="374302" y="222825"/>
                </a:cubicBezTo>
                <a:cubicBezTo>
                  <a:pt x="369900" y="227106"/>
                  <a:pt x="365794" y="230969"/>
                  <a:pt x="361820" y="234542"/>
                </a:cubicBezTo>
                <a:cubicBezTo>
                  <a:pt x="357779" y="236409"/>
                  <a:pt x="353738" y="238308"/>
                  <a:pt x="349764" y="240271"/>
                </a:cubicBezTo>
                <a:cubicBezTo>
                  <a:pt x="354231" y="234446"/>
                  <a:pt x="358798" y="228909"/>
                  <a:pt x="363463" y="223727"/>
                </a:cubicBezTo>
                <a:cubicBezTo>
                  <a:pt x="372299" y="213910"/>
                  <a:pt x="381627" y="204544"/>
                  <a:pt x="391417" y="195692"/>
                </a:cubicBezTo>
                <a:moveTo>
                  <a:pt x="228947" y="145641"/>
                </a:moveTo>
                <a:cubicBezTo>
                  <a:pt x="228947" y="144225"/>
                  <a:pt x="229967" y="132122"/>
                  <a:pt x="229638" y="132766"/>
                </a:cubicBezTo>
                <a:cubicBezTo>
                  <a:pt x="230229" y="129257"/>
                  <a:pt x="230984" y="125749"/>
                  <a:pt x="231903" y="122273"/>
                </a:cubicBezTo>
                <a:cubicBezTo>
                  <a:pt x="232364" y="120502"/>
                  <a:pt x="237193" y="108851"/>
                  <a:pt x="235746" y="111072"/>
                </a:cubicBezTo>
                <a:cubicBezTo>
                  <a:pt x="237094" y="108593"/>
                  <a:pt x="238506" y="106179"/>
                  <a:pt x="240017" y="103829"/>
                </a:cubicBezTo>
                <a:cubicBezTo>
                  <a:pt x="239131" y="105471"/>
                  <a:pt x="241791" y="102381"/>
                  <a:pt x="244386" y="99452"/>
                </a:cubicBezTo>
                <a:cubicBezTo>
                  <a:pt x="245339" y="103733"/>
                  <a:pt x="246817" y="110202"/>
                  <a:pt x="246620" y="107853"/>
                </a:cubicBezTo>
                <a:cubicBezTo>
                  <a:pt x="247179" y="112423"/>
                  <a:pt x="247473" y="117026"/>
                  <a:pt x="247802" y="121597"/>
                </a:cubicBezTo>
                <a:cubicBezTo>
                  <a:pt x="248722" y="134568"/>
                  <a:pt x="248920" y="147571"/>
                  <a:pt x="248427" y="160543"/>
                </a:cubicBezTo>
                <a:cubicBezTo>
                  <a:pt x="247705" y="180500"/>
                  <a:pt x="244813" y="200777"/>
                  <a:pt x="240083" y="220701"/>
                </a:cubicBezTo>
                <a:cubicBezTo>
                  <a:pt x="236963" y="208792"/>
                  <a:pt x="234170" y="196850"/>
                  <a:pt x="231936" y="184812"/>
                </a:cubicBezTo>
                <a:cubicBezTo>
                  <a:pt x="231739" y="183750"/>
                  <a:pt x="230656" y="176670"/>
                  <a:pt x="230491" y="175865"/>
                </a:cubicBezTo>
                <a:cubicBezTo>
                  <a:pt x="229867" y="170457"/>
                  <a:pt x="229408" y="165017"/>
                  <a:pt x="229145" y="159578"/>
                </a:cubicBezTo>
                <a:cubicBezTo>
                  <a:pt x="228947" y="154943"/>
                  <a:pt x="228849" y="150308"/>
                  <a:pt x="228947" y="145705"/>
                </a:cubicBezTo>
                <a:lnTo>
                  <a:pt x="228947" y="145641"/>
                </a:lnTo>
                <a:moveTo>
                  <a:pt x="106948" y="370629"/>
                </a:moveTo>
                <a:cubicBezTo>
                  <a:pt x="105108" y="369471"/>
                  <a:pt x="102940" y="368183"/>
                  <a:pt x="102086" y="367797"/>
                </a:cubicBezTo>
                <a:cubicBezTo>
                  <a:pt x="102021" y="367701"/>
                  <a:pt x="101955" y="367636"/>
                  <a:pt x="101856" y="367508"/>
                </a:cubicBezTo>
                <a:cubicBezTo>
                  <a:pt x="101593" y="367185"/>
                  <a:pt x="101396" y="366960"/>
                  <a:pt x="101167" y="366734"/>
                </a:cubicBezTo>
                <a:cubicBezTo>
                  <a:pt x="102612" y="365062"/>
                  <a:pt x="104484" y="362679"/>
                  <a:pt x="104911" y="362165"/>
                </a:cubicBezTo>
                <a:cubicBezTo>
                  <a:pt x="99787" y="368569"/>
                  <a:pt x="105273" y="362165"/>
                  <a:pt x="108886" y="359815"/>
                </a:cubicBezTo>
                <a:cubicBezTo>
                  <a:pt x="109642" y="359300"/>
                  <a:pt x="110200" y="358913"/>
                  <a:pt x="110627" y="358592"/>
                </a:cubicBezTo>
                <a:cubicBezTo>
                  <a:pt x="110692" y="358592"/>
                  <a:pt x="110758" y="358592"/>
                  <a:pt x="110824" y="358559"/>
                </a:cubicBezTo>
                <a:cubicBezTo>
                  <a:pt x="113222" y="357948"/>
                  <a:pt x="115587" y="357271"/>
                  <a:pt x="117985" y="356596"/>
                </a:cubicBezTo>
                <a:cubicBezTo>
                  <a:pt x="114339" y="357722"/>
                  <a:pt x="124062" y="355534"/>
                  <a:pt x="127117" y="355534"/>
                </a:cubicBezTo>
                <a:cubicBezTo>
                  <a:pt x="127413" y="355534"/>
                  <a:pt x="139863" y="356982"/>
                  <a:pt x="138252" y="356467"/>
                </a:cubicBezTo>
                <a:cubicBezTo>
                  <a:pt x="139960" y="356822"/>
                  <a:pt x="141702" y="357143"/>
                  <a:pt x="143410" y="357561"/>
                </a:cubicBezTo>
                <a:cubicBezTo>
                  <a:pt x="144264" y="357980"/>
                  <a:pt x="145118" y="358431"/>
                  <a:pt x="145971" y="358849"/>
                </a:cubicBezTo>
                <a:cubicBezTo>
                  <a:pt x="143245" y="361552"/>
                  <a:pt x="140519" y="364225"/>
                  <a:pt x="137825" y="366960"/>
                </a:cubicBezTo>
                <a:cubicBezTo>
                  <a:pt x="135428" y="369406"/>
                  <a:pt x="132833" y="371627"/>
                  <a:pt x="130303" y="373977"/>
                </a:cubicBezTo>
                <a:cubicBezTo>
                  <a:pt x="129285" y="374235"/>
                  <a:pt x="128233" y="374524"/>
                  <a:pt x="127314" y="374782"/>
                </a:cubicBezTo>
                <a:cubicBezTo>
                  <a:pt x="126526" y="374782"/>
                  <a:pt x="125573" y="374782"/>
                  <a:pt x="124259" y="374782"/>
                </a:cubicBezTo>
                <a:cubicBezTo>
                  <a:pt x="122058" y="374782"/>
                  <a:pt x="120646" y="374717"/>
                  <a:pt x="119890" y="374717"/>
                </a:cubicBezTo>
                <a:cubicBezTo>
                  <a:pt x="117394" y="374202"/>
                  <a:pt x="114930" y="373656"/>
                  <a:pt x="112466" y="372947"/>
                </a:cubicBezTo>
                <a:cubicBezTo>
                  <a:pt x="111579" y="372689"/>
                  <a:pt x="108722" y="371403"/>
                  <a:pt x="106915" y="370629"/>
                </a:cubicBezTo>
                <a:lnTo>
                  <a:pt x="106948" y="370629"/>
                </a:lnTo>
              </a:path>
            </a:pathLst>
          </a:custGeom>
          <a:solidFill>
            <a:schemeClr val="accent1"/>
          </a:solidFill>
        </p:spPr>
      </p:sp>
      <p:grpSp>
        <p:nvGrpSpPr>
          <p:cNvPr id="2" name="组合 1"/>
          <p:cNvGrpSpPr/>
          <p:nvPr/>
        </p:nvGrpSpPr>
        <p:grpSpPr>
          <a:xfrm>
            <a:off x="1060450" y="2171700"/>
            <a:ext cx="10327640" cy="3617595"/>
            <a:chOff x="2009" y="3968"/>
            <a:chExt cx="15181" cy="5149"/>
          </a:xfrm>
        </p:grpSpPr>
        <p:sp>
          <p:nvSpPr>
            <p:cNvPr id="9" name="Vector-3713&amp;3360"/>
            <p:cNvSpPr/>
            <p:nvPr>
              <p:custDataLst>
                <p:tags r:id="rId5"/>
              </p:custDataLst>
            </p:nvPr>
          </p:nvSpPr>
          <p:spPr>
            <a:xfrm>
              <a:off x="2009" y="4246"/>
              <a:ext cx="4116" cy="4838"/>
            </a:xfrm>
            <a:custGeom>
              <a:avLst/>
              <a:gdLst/>
              <a:ahLst/>
              <a:cxnLst/>
              <a:rect l="l" t="t" r="r" b="b"/>
              <a:pathLst>
                <a:path w="2441627" h="2870200">
                  <a:moveTo>
                    <a:pt x="2402637" y="2420836"/>
                  </a:moveTo>
                  <a:cubicBezTo>
                    <a:pt x="2400757" y="2593238"/>
                    <a:pt x="2318791" y="2783218"/>
                    <a:pt x="2120925" y="2820873"/>
                  </a:cubicBezTo>
                  <a:cubicBezTo>
                    <a:pt x="1963966" y="2850464"/>
                    <a:pt x="1800339" y="2825356"/>
                    <a:pt x="1644396" y="2843860"/>
                  </a:cubicBezTo>
                  <a:cubicBezTo>
                    <a:pt x="1567510" y="2853106"/>
                    <a:pt x="1494828" y="2871330"/>
                    <a:pt x="1416355" y="2870149"/>
                  </a:cubicBezTo>
                  <a:cubicBezTo>
                    <a:pt x="1299718" y="2867101"/>
                    <a:pt x="1177723" y="2858122"/>
                    <a:pt x="1065154" y="2848483"/>
                  </a:cubicBezTo>
                  <a:cubicBezTo>
                    <a:pt x="948233" y="2832621"/>
                    <a:pt x="833633" y="2820733"/>
                    <a:pt x="716131" y="2824302"/>
                  </a:cubicBezTo>
                  <a:cubicBezTo>
                    <a:pt x="613716" y="2824836"/>
                    <a:pt x="518119" y="2785720"/>
                    <a:pt x="416286" y="2776614"/>
                  </a:cubicBezTo>
                  <a:cubicBezTo>
                    <a:pt x="68423" y="2775026"/>
                    <a:pt x="72050" y="2549449"/>
                    <a:pt x="54062" y="2298700"/>
                  </a:cubicBezTo>
                  <a:cubicBezTo>
                    <a:pt x="42892" y="2187194"/>
                    <a:pt x="48287" y="2143633"/>
                    <a:pt x="31750" y="2032000"/>
                  </a:cubicBezTo>
                  <a:cubicBezTo>
                    <a:pt x="13907" y="1927631"/>
                    <a:pt x="-2" y="1784350"/>
                    <a:pt x="26830" y="1663700"/>
                  </a:cubicBezTo>
                  <a:cubicBezTo>
                    <a:pt x="2" y="1543050"/>
                    <a:pt x="12703" y="1419403"/>
                    <a:pt x="31750" y="1250950"/>
                  </a:cubicBezTo>
                  <a:cubicBezTo>
                    <a:pt x="50797" y="1082498"/>
                    <a:pt x="44923" y="890914"/>
                    <a:pt x="54062" y="742950"/>
                  </a:cubicBezTo>
                  <a:cubicBezTo>
                    <a:pt x="52466" y="558921"/>
                    <a:pt x="90908" y="415136"/>
                    <a:pt x="127464" y="234805"/>
                  </a:cubicBezTo>
                  <a:cubicBezTo>
                    <a:pt x="148643" y="143782"/>
                    <a:pt x="236696" y="100053"/>
                    <a:pt x="332584" y="81953"/>
                  </a:cubicBezTo>
                  <a:cubicBezTo>
                    <a:pt x="444572" y="56324"/>
                    <a:pt x="560769" y="35451"/>
                    <a:pt x="677544" y="36508"/>
                  </a:cubicBezTo>
                  <a:cubicBezTo>
                    <a:pt x="769950" y="37697"/>
                    <a:pt x="861920" y="48662"/>
                    <a:pt x="954325" y="42849"/>
                  </a:cubicBezTo>
                  <a:cubicBezTo>
                    <a:pt x="1067185" y="37961"/>
                    <a:pt x="1177143" y="32280"/>
                    <a:pt x="1286523" y="12331"/>
                  </a:cubicBezTo>
                  <a:cubicBezTo>
                    <a:pt x="1399527" y="-7749"/>
                    <a:pt x="1516151" y="-1672"/>
                    <a:pt x="1628724" y="18805"/>
                  </a:cubicBezTo>
                  <a:cubicBezTo>
                    <a:pt x="1802651" y="56060"/>
                    <a:pt x="1981949" y="55003"/>
                    <a:pt x="2158060" y="79972"/>
                  </a:cubicBezTo>
                  <a:cubicBezTo>
                    <a:pt x="2259902" y="90144"/>
                    <a:pt x="2343163" y="138894"/>
                    <a:pt x="2357819" y="237448"/>
                  </a:cubicBezTo>
                  <a:cubicBezTo>
                    <a:pt x="2374925" y="354366"/>
                    <a:pt x="2399449" y="471019"/>
                    <a:pt x="2407717" y="588465"/>
                  </a:cubicBezTo>
                  <a:cubicBezTo>
                    <a:pt x="2413229" y="684378"/>
                    <a:pt x="2399881" y="780421"/>
                    <a:pt x="2408301" y="875805"/>
                  </a:cubicBezTo>
                  <a:cubicBezTo>
                    <a:pt x="2411489" y="919665"/>
                    <a:pt x="2416277" y="963394"/>
                    <a:pt x="2418448" y="1007387"/>
                  </a:cubicBezTo>
                  <a:cubicBezTo>
                    <a:pt x="2421928" y="1079519"/>
                    <a:pt x="2408301" y="1123950"/>
                    <a:pt x="2418448" y="1250950"/>
                  </a:cubicBezTo>
                  <a:cubicBezTo>
                    <a:pt x="2428608" y="1377950"/>
                    <a:pt x="2448331" y="1442644"/>
                    <a:pt x="2439187" y="1543050"/>
                  </a:cubicBezTo>
                  <a:cubicBezTo>
                    <a:pt x="2424113" y="1680705"/>
                    <a:pt x="2449208" y="1793710"/>
                    <a:pt x="2439187" y="1932292"/>
                  </a:cubicBezTo>
                  <a:cubicBezTo>
                    <a:pt x="2421496" y="2094522"/>
                    <a:pt x="2396109" y="2254771"/>
                    <a:pt x="2402929" y="2418067"/>
                  </a:cubicBezTo>
                  <a:lnTo>
                    <a:pt x="2402929" y="2420836"/>
                  </a:lnTo>
                  <a:lnTo>
                    <a:pt x="2402637" y="2420836"/>
                  </a:lnTo>
                </a:path>
              </a:pathLst>
            </a:custGeom>
            <a:solidFill>
              <a:schemeClr val="accent1">
                <a:lumMod val="60000"/>
                <a:lumOff val="40000"/>
              </a:schemeClr>
            </a:solidFill>
          </p:spPr>
        </p:sp>
        <p:sp>
          <p:nvSpPr>
            <p:cNvPr id="72" name="Vector-3713&amp;3361"/>
            <p:cNvSpPr/>
            <p:nvPr>
              <p:custDataLst>
                <p:tags r:id="rId6"/>
              </p:custDataLst>
            </p:nvPr>
          </p:nvSpPr>
          <p:spPr>
            <a:xfrm>
              <a:off x="2312" y="4858"/>
              <a:ext cx="3458" cy="3656"/>
            </a:xfrm>
            <a:custGeom>
              <a:avLst/>
              <a:gdLst/>
              <a:ahLst/>
              <a:cxnLst/>
              <a:rect l="l" t="t" r="r" b="b"/>
              <a:pathLst>
                <a:path w="2051164" h="2169232">
                  <a:moveTo>
                    <a:pt x="2040992" y="1133102"/>
                  </a:moveTo>
                  <a:cubicBezTo>
                    <a:pt x="2040992" y="1241356"/>
                    <a:pt x="2040598" y="1349616"/>
                    <a:pt x="2041182" y="1457871"/>
                  </a:cubicBezTo>
                  <a:cubicBezTo>
                    <a:pt x="2041779" y="1557680"/>
                    <a:pt x="2044129" y="1657287"/>
                    <a:pt x="2044129" y="1757096"/>
                  </a:cubicBezTo>
                  <a:cubicBezTo>
                    <a:pt x="2044129" y="1818589"/>
                    <a:pt x="2042363" y="1880286"/>
                    <a:pt x="2032343" y="1941182"/>
                  </a:cubicBezTo>
                  <a:cubicBezTo>
                    <a:pt x="2028215" y="1966138"/>
                    <a:pt x="2021929" y="1991093"/>
                    <a:pt x="2014080" y="2015058"/>
                  </a:cubicBezTo>
                  <a:cubicBezTo>
                    <a:pt x="1995602" y="2070659"/>
                    <a:pt x="1957692" y="2108581"/>
                    <a:pt x="1904441" y="2131568"/>
                  </a:cubicBezTo>
                  <a:cubicBezTo>
                    <a:pt x="1874190" y="2144535"/>
                    <a:pt x="1842364" y="2152587"/>
                    <a:pt x="1809941" y="2157108"/>
                  </a:cubicBezTo>
                  <a:cubicBezTo>
                    <a:pt x="1748244" y="2165756"/>
                    <a:pt x="1685963" y="2170074"/>
                    <a:pt x="1623492" y="2169097"/>
                  </a:cubicBezTo>
                  <a:cubicBezTo>
                    <a:pt x="1511503" y="2167331"/>
                    <a:pt x="1399515" y="2165160"/>
                    <a:pt x="1287526" y="2162607"/>
                  </a:cubicBezTo>
                  <a:cubicBezTo>
                    <a:pt x="1212472" y="2161045"/>
                    <a:pt x="1137615" y="2158289"/>
                    <a:pt x="1062563" y="2156524"/>
                  </a:cubicBezTo>
                  <a:cubicBezTo>
                    <a:pt x="959024" y="2154161"/>
                    <a:pt x="855483" y="2152193"/>
                    <a:pt x="751943" y="2149843"/>
                  </a:cubicBezTo>
                  <a:cubicBezTo>
                    <a:pt x="661172" y="2147875"/>
                    <a:pt x="570207" y="2146694"/>
                    <a:pt x="479436" y="2143354"/>
                  </a:cubicBezTo>
                  <a:cubicBezTo>
                    <a:pt x="411851" y="2140801"/>
                    <a:pt x="344461" y="2136673"/>
                    <a:pt x="277072" y="2130781"/>
                  </a:cubicBezTo>
                  <a:cubicBezTo>
                    <a:pt x="239349" y="2127441"/>
                    <a:pt x="202020" y="2119579"/>
                    <a:pt x="165868" y="2107209"/>
                  </a:cubicBezTo>
                  <a:cubicBezTo>
                    <a:pt x="100051" y="2084616"/>
                    <a:pt x="56238" y="2040407"/>
                    <a:pt x="36001" y="1974190"/>
                  </a:cubicBezTo>
                  <a:cubicBezTo>
                    <a:pt x="26964" y="1944916"/>
                    <a:pt x="20480" y="1914665"/>
                    <a:pt x="16551" y="1884210"/>
                  </a:cubicBezTo>
                  <a:cubicBezTo>
                    <a:pt x="7120" y="1813674"/>
                    <a:pt x="3977" y="1742758"/>
                    <a:pt x="2994" y="1671625"/>
                  </a:cubicBezTo>
                  <a:cubicBezTo>
                    <a:pt x="1815" y="1582433"/>
                    <a:pt x="-346" y="1493431"/>
                    <a:pt x="47" y="1404226"/>
                  </a:cubicBezTo>
                  <a:cubicBezTo>
                    <a:pt x="1029" y="1250394"/>
                    <a:pt x="2798" y="1096557"/>
                    <a:pt x="5941" y="942720"/>
                  </a:cubicBezTo>
                  <a:cubicBezTo>
                    <a:pt x="7709" y="853719"/>
                    <a:pt x="11835" y="764521"/>
                    <a:pt x="16747" y="675716"/>
                  </a:cubicBezTo>
                  <a:cubicBezTo>
                    <a:pt x="21855" y="582588"/>
                    <a:pt x="28143" y="489461"/>
                    <a:pt x="36001" y="396334"/>
                  </a:cubicBezTo>
                  <a:cubicBezTo>
                    <a:pt x="40127" y="346823"/>
                    <a:pt x="46611" y="297115"/>
                    <a:pt x="59578" y="248980"/>
                  </a:cubicBezTo>
                  <a:cubicBezTo>
                    <a:pt x="62525" y="237781"/>
                    <a:pt x="65669" y="226386"/>
                    <a:pt x="69402" y="215383"/>
                  </a:cubicBezTo>
                  <a:cubicBezTo>
                    <a:pt x="94353" y="140331"/>
                    <a:pt x="143472" y="88660"/>
                    <a:pt x="217344" y="59975"/>
                  </a:cubicBezTo>
                  <a:cubicBezTo>
                    <a:pt x="262926" y="42292"/>
                    <a:pt x="310079" y="31683"/>
                    <a:pt x="358215" y="24807"/>
                  </a:cubicBezTo>
                  <a:cubicBezTo>
                    <a:pt x="450360" y="11643"/>
                    <a:pt x="543094" y="6731"/>
                    <a:pt x="636025" y="3588"/>
                  </a:cubicBezTo>
                  <a:cubicBezTo>
                    <a:pt x="728956" y="248"/>
                    <a:pt x="821887" y="1426"/>
                    <a:pt x="915013" y="3391"/>
                  </a:cubicBezTo>
                  <a:cubicBezTo>
                    <a:pt x="1001658" y="5159"/>
                    <a:pt x="1088301" y="4963"/>
                    <a:pt x="1174946" y="4570"/>
                  </a:cubicBezTo>
                  <a:cubicBezTo>
                    <a:pt x="1346073" y="3391"/>
                    <a:pt x="1517396" y="1426"/>
                    <a:pt x="1688516" y="51"/>
                  </a:cubicBezTo>
                  <a:cubicBezTo>
                    <a:pt x="1748841" y="-538"/>
                    <a:pt x="1808963" y="3981"/>
                    <a:pt x="1868488" y="13215"/>
                  </a:cubicBezTo>
                  <a:cubicBezTo>
                    <a:pt x="1890103" y="16555"/>
                    <a:pt x="1911515" y="23431"/>
                    <a:pt x="1932343" y="31094"/>
                  </a:cubicBezTo>
                  <a:cubicBezTo>
                    <a:pt x="1964563" y="43078"/>
                    <a:pt x="1987944" y="65869"/>
                    <a:pt x="2000910" y="97894"/>
                  </a:cubicBezTo>
                  <a:cubicBezTo>
                    <a:pt x="2008772" y="117344"/>
                    <a:pt x="2015058" y="137777"/>
                    <a:pt x="2019579" y="158407"/>
                  </a:cubicBezTo>
                  <a:cubicBezTo>
                    <a:pt x="2030387" y="206149"/>
                    <a:pt x="2034502" y="254874"/>
                    <a:pt x="2038045" y="303403"/>
                  </a:cubicBezTo>
                  <a:cubicBezTo>
                    <a:pt x="2049437" y="456847"/>
                    <a:pt x="2052587" y="610683"/>
                    <a:pt x="2050618" y="764718"/>
                  </a:cubicBezTo>
                  <a:cubicBezTo>
                    <a:pt x="2049437" y="855880"/>
                    <a:pt x="2046694" y="947240"/>
                    <a:pt x="2045119" y="1038402"/>
                  </a:cubicBezTo>
                  <a:cubicBezTo>
                    <a:pt x="2044522" y="1070230"/>
                    <a:pt x="2045119" y="1102059"/>
                    <a:pt x="2045119" y="1133886"/>
                  </a:cubicBezTo>
                  <a:cubicBezTo>
                    <a:pt x="2043544" y="1133102"/>
                    <a:pt x="2042363" y="1133102"/>
                    <a:pt x="2040992" y="1133102"/>
                  </a:cubicBezTo>
                </a:path>
              </a:pathLst>
            </a:custGeom>
            <a:solidFill>
              <a:srgbClr val="FFFBF2"/>
            </a:solidFill>
          </p:spPr>
        </p:sp>
        <p:pic>
          <p:nvPicPr>
            <p:cNvPr id="73" name="@png2x_Mask group-3713&amp;3362" descr="preencoded.png"/>
            <p:cNvPicPr>
              <a:picLocks noChangeAspect="1"/>
            </p:cNvPicPr>
            <p:nvPr>
              <p:custDataLst>
                <p:tags r:id="rId7"/>
              </p:custDataLst>
            </p:nvPr>
          </p:nvPicPr>
          <p:blipFill>
            <a:blip r:embed="rId8">
              <a:alphaModFix amt="55000"/>
            </a:blip>
            <a:stretch>
              <a:fillRect/>
            </a:stretch>
          </p:blipFill>
          <p:spPr>
            <a:xfrm>
              <a:off x="2312" y="4858"/>
              <a:ext cx="3458" cy="3656"/>
            </a:xfrm>
            <a:prstGeom prst="rect">
              <a:avLst/>
            </a:prstGeom>
          </p:spPr>
        </p:pic>
        <p:sp>
          <p:nvSpPr>
            <p:cNvPr id="74" name="Union-3713&amp;3365"/>
            <p:cNvSpPr/>
            <p:nvPr>
              <p:custDataLst>
                <p:tags r:id="rId9"/>
              </p:custDataLst>
            </p:nvPr>
          </p:nvSpPr>
          <p:spPr>
            <a:xfrm>
              <a:off x="2426" y="3974"/>
              <a:ext cx="3390" cy="601"/>
            </a:xfrm>
            <a:custGeom>
              <a:avLst/>
              <a:gdLst/>
              <a:ahLst/>
              <a:cxnLst/>
              <a:rect l="l" t="t" r="r" b="b"/>
              <a:pathLst>
                <a:path w="2010563" h="356641">
                  <a:moveTo>
                    <a:pt x="1009393" y="276672"/>
                  </a:moveTo>
                  <a:cubicBezTo>
                    <a:pt x="1008616" y="270591"/>
                    <a:pt x="1007829" y="264499"/>
                    <a:pt x="1007040" y="258402"/>
                  </a:cubicBezTo>
                  <a:cubicBezTo>
                    <a:pt x="1004439" y="238299"/>
                    <a:pt x="1001832" y="218133"/>
                    <a:pt x="999570" y="198083"/>
                  </a:cubicBezTo>
                  <a:cubicBezTo>
                    <a:pt x="995248" y="160754"/>
                    <a:pt x="998391" y="124014"/>
                    <a:pt x="1009983" y="88256"/>
                  </a:cubicBezTo>
                  <a:cubicBezTo>
                    <a:pt x="1018628" y="61340"/>
                    <a:pt x="1034150" y="38942"/>
                    <a:pt x="1056547" y="21456"/>
                  </a:cubicBezTo>
                  <a:cubicBezTo>
                    <a:pt x="1077570" y="5149"/>
                    <a:pt x="1101146" y="-2317"/>
                    <a:pt x="1127865" y="630"/>
                  </a:cubicBezTo>
                  <a:cubicBezTo>
                    <a:pt x="1167160" y="4756"/>
                    <a:pt x="1200757" y="48176"/>
                    <a:pt x="1194469" y="87274"/>
                  </a:cubicBezTo>
                  <a:cubicBezTo>
                    <a:pt x="1193094" y="95722"/>
                    <a:pt x="1186611" y="102402"/>
                    <a:pt x="1177966" y="104367"/>
                  </a:cubicBezTo>
                  <a:cubicBezTo>
                    <a:pt x="1168339" y="106528"/>
                    <a:pt x="1156943" y="102795"/>
                    <a:pt x="1153211" y="94543"/>
                  </a:cubicBezTo>
                  <a:cubicBezTo>
                    <a:pt x="1150838" y="89798"/>
                    <a:pt x="1149259" y="84656"/>
                    <a:pt x="1147666" y="79471"/>
                  </a:cubicBezTo>
                  <a:cubicBezTo>
                    <a:pt x="1146754" y="76497"/>
                    <a:pt x="1145836" y="73509"/>
                    <a:pt x="1144761" y="70574"/>
                  </a:cubicBezTo>
                  <a:cubicBezTo>
                    <a:pt x="1135921" y="46408"/>
                    <a:pt x="1120793" y="40317"/>
                    <a:pt x="1097609" y="51516"/>
                  </a:cubicBezTo>
                  <a:cubicBezTo>
                    <a:pt x="1080713" y="59768"/>
                    <a:pt x="1067942" y="72735"/>
                    <a:pt x="1061066" y="89828"/>
                  </a:cubicBezTo>
                  <a:cubicBezTo>
                    <a:pt x="1054975" y="105349"/>
                    <a:pt x="1049867" y="122049"/>
                    <a:pt x="1048098" y="138553"/>
                  </a:cubicBezTo>
                  <a:cubicBezTo>
                    <a:pt x="1043776" y="180009"/>
                    <a:pt x="1049278" y="221071"/>
                    <a:pt x="1055761" y="261937"/>
                  </a:cubicBezTo>
                  <a:cubicBezTo>
                    <a:pt x="1056977" y="269751"/>
                    <a:pt x="1061260" y="275415"/>
                    <a:pt x="1065766" y="281372"/>
                  </a:cubicBezTo>
                  <a:cubicBezTo>
                    <a:pt x="1066358" y="282156"/>
                    <a:pt x="1066955" y="282946"/>
                    <a:pt x="1067549" y="283745"/>
                  </a:cubicBezTo>
                  <a:cubicBezTo>
                    <a:pt x="1082481" y="303393"/>
                    <a:pt x="1080908" y="323040"/>
                    <a:pt x="1063226" y="336793"/>
                  </a:cubicBezTo>
                  <a:cubicBezTo>
                    <a:pt x="1040436" y="354672"/>
                    <a:pt x="1016466" y="352510"/>
                    <a:pt x="999962" y="335810"/>
                  </a:cubicBezTo>
                  <a:cubicBezTo>
                    <a:pt x="989747" y="325594"/>
                    <a:pt x="987979" y="311055"/>
                    <a:pt x="995248" y="297694"/>
                  </a:cubicBezTo>
                  <a:cubicBezTo>
                    <a:pt x="997994" y="292346"/>
                    <a:pt x="1001592" y="287424"/>
                    <a:pt x="1005336" y="282299"/>
                  </a:cubicBezTo>
                  <a:lnTo>
                    <a:pt x="1005336" y="282299"/>
                  </a:lnTo>
                  <a:cubicBezTo>
                    <a:pt x="1006681" y="280459"/>
                    <a:pt x="1008043" y="278594"/>
                    <a:pt x="1009393" y="276672"/>
                  </a:cubicBezTo>
                  <a:moveTo>
                    <a:pt x="68310" y="276870"/>
                  </a:moveTo>
                  <a:cubicBezTo>
                    <a:pt x="72635" y="278703"/>
                    <a:pt x="76495" y="280180"/>
                    <a:pt x="80012" y="281526"/>
                  </a:cubicBezTo>
                  <a:cubicBezTo>
                    <a:pt x="85923" y="283788"/>
                    <a:pt x="90866" y="285679"/>
                    <a:pt x="95423" y="288266"/>
                  </a:cubicBezTo>
                  <a:cubicBezTo>
                    <a:pt x="111927" y="297892"/>
                    <a:pt x="115267" y="316165"/>
                    <a:pt x="104264" y="332078"/>
                  </a:cubicBezTo>
                  <a:cubicBezTo>
                    <a:pt x="94441" y="346225"/>
                    <a:pt x="80295" y="352708"/>
                    <a:pt x="63595" y="353297"/>
                  </a:cubicBezTo>
                  <a:cubicBezTo>
                    <a:pt x="42965" y="354084"/>
                    <a:pt x="28623" y="341706"/>
                    <a:pt x="29016" y="320879"/>
                  </a:cubicBezTo>
                  <a:cubicBezTo>
                    <a:pt x="29212" y="307323"/>
                    <a:pt x="25086" y="296125"/>
                    <a:pt x="20175" y="284533"/>
                  </a:cubicBezTo>
                  <a:cubicBezTo>
                    <a:pt x="-3991" y="225395"/>
                    <a:pt x="-5563" y="164882"/>
                    <a:pt x="10744" y="103583"/>
                  </a:cubicBezTo>
                  <a:cubicBezTo>
                    <a:pt x="16049" y="83936"/>
                    <a:pt x="24693" y="65860"/>
                    <a:pt x="36875" y="49357"/>
                  </a:cubicBezTo>
                  <a:cubicBezTo>
                    <a:pt x="56129" y="23226"/>
                    <a:pt x="82063" y="7312"/>
                    <a:pt x="113695" y="2989"/>
                  </a:cubicBezTo>
                  <a:cubicBezTo>
                    <a:pt x="148863" y="-1726"/>
                    <a:pt x="178530" y="10652"/>
                    <a:pt x="200928" y="38354"/>
                  </a:cubicBezTo>
                  <a:cubicBezTo>
                    <a:pt x="220182" y="62127"/>
                    <a:pt x="227649" y="91009"/>
                    <a:pt x="232167" y="120676"/>
                  </a:cubicBezTo>
                  <a:cubicBezTo>
                    <a:pt x="234132" y="134233"/>
                    <a:pt x="226273" y="144449"/>
                    <a:pt x="214485" y="146807"/>
                  </a:cubicBezTo>
                  <a:cubicBezTo>
                    <a:pt x="202500" y="149164"/>
                    <a:pt x="192283" y="143270"/>
                    <a:pt x="187175" y="130499"/>
                  </a:cubicBezTo>
                  <a:cubicBezTo>
                    <a:pt x="185670" y="126737"/>
                    <a:pt x="184727" y="122816"/>
                    <a:pt x="183780" y="118887"/>
                  </a:cubicBezTo>
                  <a:lnTo>
                    <a:pt x="183780" y="118887"/>
                  </a:lnTo>
                  <a:cubicBezTo>
                    <a:pt x="183243" y="116660"/>
                    <a:pt x="182707" y="114431"/>
                    <a:pt x="182067" y="112227"/>
                  </a:cubicBezTo>
                  <a:cubicBezTo>
                    <a:pt x="181199" y="109457"/>
                    <a:pt x="180388" y="106642"/>
                    <a:pt x="179578" y="103819"/>
                  </a:cubicBezTo>
                  <a:lnTo>
                    <a:pt x="179578" y="103819"/>
                  </a:lnTo>
                  <a:cubicBezTo>
                    <a:pt x="177455" y="96431"/>
                    <a:pt x="175317" y="88991"/>
                    <a:pt x="172047" y="82167"/>
                  </a:cubicBezTo>
                  <a:cubicBezTo>
                    <a:pt x="156133" y="48178"/>
                    <a:pt x="119982" y="39926"/>
                    <a:pt x="89922" y="62913"/>
                  </a:cubicBezTo>
                  <a:cubicBezTo>
                    <a:pt x="74990" y="74308"/>
                    <a:pt x="65953" y="89633"/>
                    <a:pt x="60058" y="106923"/>
                  </a:cubicBezTo>
                  <a:cubicBezTo>
                    <a:pt x="40411" y="164685"/>
                    <a:pt x="43751" y="221270"/>
                    <a:pt x="68310" y="276870"/>
                  </a:cubicBezTo>
                  <a:moveTo>
                    <a:pt x="1918145" y="84441"/>
                  </a:moveTo>
                  <a:cubicBezTo>
                    <a:pt x="1923898" y="73704"/>
                    <a:pt x="1929829" y="62618"/>
                    <a:pt x="1942833" y="58983"/>
                  </a:cubicBezTo>
                  <a:cubicBezTo>
                    <a:pt x="1953438" y="65467"/>
                    <a:pt x="1956778" y="75487"/>
                    <a:pt x="1958556" y="85507"/>
                  </a:cubicBezTo>
                  <a:cubicBezTo>
                    <a:pt x="1959496" y="90571"/>
                    <a:pt x="1960283" y="95635"/>
                    <a:pt x="1961083" y="100683"/>
                  </a:cubicBezTo>
                  <a:cubicBezTo>
                    <a:pt x="1962099" y="107190"/>
                    <a:pt x="1963115" y="113669"/>
                    <a:pt x="1964449" y="120086"/>
                  </a:cubicBezTo>
                  <a:cubicBezTo>
                    <a:pt x="1967789" y="136393"/>
                    <a:pt x="1976819" y="144055"/>
                    <a:pt x="1989988" y="143073"/>
                  </a:cubicBezTo>
                  <a:cubicBezTo>
                    <a:pt x="2003146" y="141895"/>
                    <a:pt x="2011794" y="131874"/>
                    <a:pt x="2010423" y="115960"/>
                  </a:cubicBezTo>
                  <a:cubicBezTo>
                    <a:pt x="2008848" y="98278"/>
                    <a:pt x="2005901" y="80202"/>
                    <a:pt x="2001584" y="62913"/>
                  </a:cubicBezTo>
                  <a:cubicBezTo>
                    <a:pt x="1999018" y="52893"/>
                    <a:pt x="1993329" y="43266"/>
                    <a:pt x="1987232" y="34817"/>
                  </a:cubicBezTo>
                  <a:cubicBezTo>
                    <a:pt x="1967001" y="7311"/>
                    <a:pt x="1932813" y="2596"/>
                    <a:pt x="1906295" y="24404"/>
                  </a:cubicBezTo>
                  <a:cubicBezTo>
                    <a:pt x="1895881" y="33049"/>
                    <a:pt x="1886445" y="43855"/>
                    <a:pt x="1879968" y="55643"/>
                  </a:cubicBezTo>
                  <a:cubicBezTo>
                    <a:pt x="1870532" y="73129"/>
                    <a:pt x="1862277" y="91794"/>
                    <a:pt x="1856778" y="111048"/>
                  </a:cubicBezTo>
                  <a:cubicBezTo>
                    <a:pt x="1840865" y="166060"/>
                    <a:pt x="1838896" y="221858"/>
                    <a:pt x="1850885" y="277852"/>
                  </a:cubicBezTo>
                  <a:cubicBezTo>
                    <a:pt x="1853044" y="287480"/>
                    <a:pt x="1854225" y="296125"/>
                    <a:pt x="1848523" y="305162"/>
                  </a:cubicBezTo>
                  <a:cubicBezTo>
                    <a:pt x="1842440" y="314789"/>
                    <a:pt x="1842630" y="325201"/>
                    <a:pt x="1848129" y="335418"/>
                  </a:cubicBezTo>
                  <a:cubicBezTo>
                    <a:pt x="1855800" y="349957"/>
                    <a:pt x="1868373" y="356834"/>
                    <a:pt x="1884477" y="356638"/>
                  </a:cubicBezTo>
                  <a:cubicBezTo>
                    <a:pt x="1899412" y="356638"/>
                    <a:pt x="1910804" y="348974"/>
                    <a:pt x="1917878" y="336008"/>
                  </a:cubicBezTo>
                  <a:cubicBezTo>
                    <a:pt x="1919326" y="333461"/>
                    <a:pt x="1920138" y="330604"/>
                    <a:pt x="1920964" y="327716"/>
                  </a:cubicBezTo>
                  <a:cubicBezTo>
                    <a:pt x="1921599" y="325477"/>
                    <a:pt x="1922247" y="323220"/>
                    <a:pt x="1923186" y="321076"/>
                  </a:cubicBezTo>
                  <a:cubicBezTo>
                    <a:pt x="1928686" y="308502"/>
                    <a:pt x="1926133" y="296714"/>
                    <a:pt x="1915135" y="290034"/>
                  </a:cubicBezTo>
                  <a:cubicBezTo>
                    <a:pt x="1899221" y="280407"/>
                    <a:pt x="1896275" y="265868"/>
                    <a:pt x="1894307" y="249757"/>
                  </a:cubicBezTo>
                  <a:cubicBezTo>
                    <a:pt x="1890763" y="220090"/>
                    <a:pt x="1890967" y="190423"/>
                    <a:pt x="1894891" y="160952"/>
                  </a:cubicBezTo>
                  <a:cubicBezTo>
                    <a:pt x="1898434" y="134625"/>
                    <a:pt x="1904911" y="108887"/>
                    <a:pt x="1917687" y="85310"/>
                  </a:cubicBezTo>
                  <a:lnTo>
                    <a:pt x="1918145" y="84441"/>
                  </a:lnTo>
                </a:path>
              </a:pathLst>
            </a:custGeom>
            <a:solidFill>
              <a:schemeClr val="accent1"/>
            </a:solidFill>
          </p:spPr>
        </p:sp>
        <p:sp>
          <p:nvSpPr>
            <p:cNvPr id="75" name="Union-3713&amp;3369"/>
            <p:cNvSpPr/>
            <p:nvPr>
              <p:custDataLst>
                <p:tags r:id="rId10"/>
              </p:custDataLst>
            </p:nvPr>
          </p:nvSpPr>
          <p:spPr>
            <a:xfrm>
              <a:off x="3049" y="3968"/>
              <a:ext cx="1913" cy="610"/>
            </a:xfrm>
            <a:custGeom>
              <a:avLst/>
              <a:gdLst/>
              <a:ahLst/>
              <a:cxnLst/>
              <a:rect l="l" t="t" r="r" b="b"/>
              <a:pathLst>
                <a:path w="1134859" h="362057">
                  <a:moveTo>
                    <a:pt x="50363" y="231186"/>
                  </a:moveTo>
                  <a:cubicBezTo>
                    <a:pt x="49135" y="221751"/>
                    <a:pt x="47883" y="212123"/>
                    <a:pt x="46536" y="202119"/>
                  </a:cubicBezTo>
                  <a:cubicBezTo>
                    <a:pt x="47304" y="196303"/>
                    <a:pt x="48011" y="190378"/>
                    <a:pt x="48725" y="184394"/>
                  </a:cubicBezTo>
                  <a:cubicBezTo>
                    <a:pt x="50568" y="168953"/>
                    <a:pt x="52458" y="153111"/>
                    <a:pt x="55574" y="137677"/>
                  </a:cubicBezTo>
                  <a:cubicBezTo>
                    <a:pt x="59896" y="115672"/>
                    <a:pt x="67362" y="94453"/>
                    <a:pt x="81115" y="76574"/>
                  </a:cubicBezTo>
                  <a:cubicBezTo>
                    <a:pt x="88188" y="67536"/>
                    <a:pt x="96636" y="59088"/>
                    <a:pt x="106067" y="52605"/>
                  </a:cubicBezTo>
                  <a:cubicBezTo>
                    <a:pt x="117265" y="44942"/>
                    <a:pt x="132394" y="47300"/>
                    <a:pt x="140252" y="58302"/>
                  </a:cubicBezTo>
                  <a:cubicBezTo>
                    <a:pt x="146357" y="66717"/>
                    <a:pt x="150661" y="76517"/>
                    <a:pt x="154908" y="86191"/>
                  </a:cubicBezTo>
                  <a:cubicBezTo>
                    <a:pt x="155719" y="88036"/>
                    <a:pt x="156528" y="89877"/>
                    <a:pt x="157345" y="91702"/>
                  </a:cubicBezTo>
                  <a:cubicBezTo>
                    <a:pt x="159108" y="95581"/>
                    <a:pt x="160476" y="99658"/>
                    <a:pt x="161839" y="103719"/>
                  </a:cubicBezTo>
                  <a:cubicBezTo>
                    <a:pt x="163513" y="108709"/>
                    <a:pt x="165179" y="113677"/>
                    <a:pt x="167563" y="118226"/>
                  </a:cubicBezTo>
                  <a:cubicBezTo>
                    <a:pt x="172081" y="126871"/>
                    <a:pt x="183477" y="130997"/>
                    <a:pt x="191925" y="128835"/>
                  </a:cubicBezTo>
                  <a:cubicBezTo>
                    <a:pt x="202730" y="126085"/>
                    <a:pt x="210393" y="116851"/>
                    <a:pt x="208821" y="105259"/>
                  </a:cubicBezTo>
                  <a:cubicBezTo>
                    <a:pt x="204302" y="72055"/>
                    <a:pt x="194086" y="41209"/>
                    <a:pt x="167366" y="18615"/>
                  </a:cubicBezTo>
                  <a:cubicBezTo>
                    <a:pt x="146540" y="736"/>
                    <a:pt x="123160" y="-5158"/>
                    <a:pt x="96439" y="4862"/>
                  </a:cubicBezTo>
                  <a:cubicBezTo>
                    <a:pt x="81311" y="10560"/>
                    <a:pt x="68344" y="19401"/>
                    <a:pt x="57145" y="30796"/>
                  </a:cubicBezTo>
                  <a:cubicBezTo>
                    <a:pt x="38284" y="50050"/>
                    <a:pt x="25906" y="73234"/>
                    <a:pt x="17262" y="98579"/>
                  </a:cubicBezTo>
                  <a:cubicBezTo>
                    <a:pt x="-1403" y="153002"/>
                    <a:pt x="-2778" y="208799"/>
                    <a:pt x="6652" y="264794"/>
                  </a:cubicBezTo>
                  <a:lnTo>
                    <a:pt x="6757" y="265401"/>
                  </a:lnTo>
                  <a:cubicBezTo>
                    <a:pt x="9466" y="281064"/>
                    <a:pt x="11852" y="294857"/>
                    <a:pt x="3705" y="310375"/>
                  </a:cubicBezTo>
                  <a:cubicBezTo>
                    <a:pt x="-4547" y="325699"/>
                    <a:pt x="1741" y="342007"/>
                    <a:pt x="15101" y="352617"/>
                  </a:cubicBezTo>
                  <a:cubicBezTo>
                    <a:pt x="30229" y="364797"/>
                    <a:pt x="55377" y="365191"/>
                    <a:pt x="71488" y="353795"/>
                  </a:cubicBezTo>
                  <a:cubicBezTo>
                    <a:pt x="96833" y="335524"/>
                    <a:pt x="97618" y="306642"/>
                    <a:pt x="73256" y="287191"/>
                  </a:cubicBezTo>
                  <a:cubicBezTo>
                    <a:pt x="72470" y="286405"/>
                    <a:pt x="71488" y="286013"/>
                    <a:pt x="70505" y="285619"/>
                  </a:cubicBezTo>
                  <a:cubicBezTo>
                    <a:pt x="59503" y="280904"/>
                    <a:pt x="55770" y="271277"/>
                    <a:pt x="54198" y="260275"/>
                  </a:cubicBezTo>
                  <a:cubicBezTo>
                    <a:pt x="52895" y="250648"/>
                    <a:pt x="51642" y="241022"/>
                    <a:pt x="50363" y="231186"/>
                  </a:cubicBezTo>
                  <a:moveTo>
                    <a:pt x="993484" y="233206"/>
                  </a:moveTo>
                  <a:cubicBezTo>
                    <a:pt x="993125" y="228246"/>
                    <a:pt x="992742" y="222974"/>
                    <a:pt x="992360" y="217052"/>
                  </a:cubicBezTo>
                  <a:cubicBezTo>
                    <a:pt x="992910" y="211243"/>
                    <a:pt x="993366" y="205186"/>
                    <a:pt x="993832" y="198976"/>
                  </a:cubicBezTo>
                  <a:cubicBezTo>
                    <a:pt x="994865" y="185236"/>
                    <a:pt x="995954" y="170748"/>
                    <a:pt x="998254" y="156539"/>
                  </a:cubicBezTo>
                  <a:cubicBezTo>
                    <a:pt x="1001594" y="134535"/>
                    <a:pt x="1007096" y="112726"/>
                    <a:pt x="1018884" y="93472"/>
                  </a:cubicBezTo>
                  <a:cubicBezTo>
                    <a:pt x="1025957" y="81880"/>
                    <a:pt x="1034797" y="70878"/>
                    <a:pt x="1044818" y="61840"/>
                  </a:cubicBezTo>
                  <a:cubicBezTo>
                    <a:pt x="1058767" y="49462"/>
                    <a:pt x="1073109" y="53392"/>
                    <a:pt x="1080183" y="70288"/>
                  </a:cubicBezTo>
                  <a:cubicBezTo>
                    <a:pt x="1082487" y="75666"/>
                    <a:pt x="1083934" y="81411"/>
                    <a:pt x="1085378" y="87147"/>
                  </a:cubicBezTo>
                  <a:cubicBezTo>
                    <a:pt x="1086519" y="91680"/>
                    <a:pt x="1087660" y="96208"/>
                    <a:pt x="1089221" y="100545"/>
                  </a:cubicBezTo>
                  <a:cubicBezTo>
                    <a:pt x="1093739" y="112726"/>
                    <a:pt x="1106314" y="119603"/>
                    <a:pt x="1116726" y="116459"/>
                  </a:cubicBezTo>
                  <a:cubicBezTo>
                    <a:pt x="1128711" y="112923"/>
                    <a:pt x="1136374" y="102510"/>
                    <a:pt x="1134605" y="89739"/>
                  </a:cubicBezTo>
                  <a:cubicBezTo>
                    <a:pt x="1132051" y="70878"/>
                    <a:pt x="1127533" y="52213"/>
                    <a:pt x="1116334" y="36102"/>
                  </a:cubicBezTo>
                  <a:cubicBezTo>
                    <a:pt x="1097276" y="8400"/>
                    <a:pt x="1066430" y="-1031"/>
                    <a:pt x="1035388" y="12133"/>
                  </a:cubicBezTo>
                  <a:cubicBezTo>
                    <a:pt x="1016330" y="20188"/>
                    <a:pt x="1001594" y="33745"/>
                    <a:pt x="989609" y="50445"/>
                  </a:cubicBezTo>
                  <a:cubicBezTo>
                    <a:pt x="975070" y="70288"/>
                    <a:pt x="965641" y="92686"/>
                    <a:pt x="958764" y="116263"/>
                  </a:cubicBezTo>
                  <a:cubicBezTo>
                    <a:pt x="947565" y="155360"/>
                    <a:pt x="944617" y="195440"/>
                    <a:pt x="946189" y="235914"/>
                  </a:cubicBezTo>
                  <a:cubicBezTo>
                    <a:pt x="946779" y="251828"/>
                    <a:pt x="945993" y="265974"/>
                    <a:pt x="935580" y="280513"/>
                  </a:cubicBezTo>
                  <a:cubicBezTo>
                    <a:pt x="923202" y="297605"/>
                    <a:pt x="930669" y="318432"/>
                    <a:pt x="948940" y="329631"/>
                  </a:cubicBezTo>
                  <a:cubicBezTo>
                    <a:pt x="965051" y="339258"/>
                    <a:pt x="981358" y="338668"/>
                    <a:pt x="997273" y="329631"/>
                  </a:cubicBezTo>
                  <a:cubicBezTo>
                    <a:pt x="1018490" y="317646"/>
                    <a:pt x="1023403" y="294265"/>
                    <a:pt x="1006702" y="276191"/>
                  </a:cubicBezTo>
                  <a:cubicBezTo>
                    <a:pt x="998648" y="267546"/>
                    <a:pt x="995111" y="259098"/>
                    <a:pt x="994522" y="248291"/>
                  </a:cubicBezTo>
                  <a:cubicBezTo>
                    <a:pt x="994218" y="243345"/>
                    <a:pt x="993864" y="238449"/>
                    <a:pt x="993484" y="233206"/>
                  </a:cubicBezTo>
                </a:path>
              </a:pathLst>
            </a:custGeom>
            <a:solidFill>
              <a:schemeClr val="accent1"/>
            </a:solidFill>
          </p:spPr>
        </p:sp>
        <p:sp>
          <p:nvSpPr>
            <p:cNvPr id="76" name="Union-3713&amp;3372"/>
            <p:cNvSpPr/>
            <p:nvPr>
              <p:custDataLst>
                <p:tags r:id="rId11"/>
              </p:custDataLst>
            </p:nvPr>
          </p:nvSpPr>
          <p:spPr>
            <a:xfrm>
              <a:off x="3581" y="3968"/>
              <a:ext cx="1814" cy="589"/>
            </a:xfrm>
            <a:custGeom>
              <a:avLst/>
              <a:gdLst/>
              <a:ahLst/>
              <a:cxnLst/>
              <a:rect l="l" t="t" r="r" b="b"/>
              <a:pathLst>
                <a:path w="1075897" h="349204">
                  <a:moveTo>
                    <a:pt x="51854" y="206586"/>
                  </a:moveTo>
                  <a:cubicBezTo>
                    <a:pt x="51335" y="202350"/>
                    <a:pt x="50861" y="198472"/>
                    <a:pt x="50466" y="195092"/>
                  </a:cubicBezTo>
                  <a:cubicBezTo>
                    <a:pt x="50726" y="189193"/>
                    <a:pt x="50899" y="183957"/>
                    <a:pt x="51058" y="179172"/>
                  </a:cubicBezTo>
                  <a:cubicBezTo>
                    <a:pt x="51381" y="169455"/>
                    <a:pt x="51641" y="161601"/>
                    <a:pt x="52431" y="153834"/>
                  </a:cubicBezTo>
                  <a:cubicBezTo>
                    <a:pt x="53610" y="142243"/>
                    <a:pt x="55378" y="130650"/>
                    <a:pt x="57932" y="119255"/>
                  </a:cubicBezTo>
                  <a:cubicBezTo>
                    <a:pt x="61862" y="101573"/>
                    <a:pt x="67363" y="84283"/>
                    <a:pt x="77972" y="69351"/>
                  </a:cubicBezTo>
                  <a:cubicBezTo>
                    <a:pt x="98995" y="39881"/>
                    <a:pt x="128466" y="41059"/>
                    <a:pt x="146541" y="71905"/>
                  </a:cubicBezTo>
                  <a:cubicBezTo>
                    <a:pt x="148299" y="75151"/>
                    <a:pt x="149685" y="78489"/>
                    <a:pt x="151083" y="81857"/>
                  </a:cubicBezTo>
                  <a:cubicBezTo>
                    <a:pt x="151715" y="83382"/>
                    <a:pt x="152350" y="84913"/>
                    <a:pt x="153025" y="86444"/>
                  </a:cubicBezTo>
                  <a:cubicBezTo>
                    <a:pt x="153662" y="87975"/>
                    <a:pt x="154259" y="89568"/>
                    <a:pt x="154861" y="91177"/>
                  </a:cubicBezTo>
                  <a:cubicBezTo>
                    <a:pt x="156113" y="94522"/>
                    <a:pt x="157390" y="97931"/>
                    <a:pt x="159114" y="100983"/>
                  </a:cubicBezTo>
                  <a:cubicBezTo>
                    <a:pt x="164813" y="111200"/>
                    <a:pt x="175618" y="115326"/>
                    <a:pt x="186228" y="112182"/>
                  </a:cubicBezTo>
                  <a:cubicBezTo>
                    <a:pt x="197034" y="109039"/>
                    <a:pt x="205090" y="96268"/>
                    <a:pt x="201750" y="84480"/>
                  </a:cubicBezTo>
                  <a:cubicBezTo>
                    <a:pt x="198410" y="72298"/>
                    <a:pt x="194283" y="59921"/>
                    <a:pt x="187997" y="49115"/>
                  </a:cubicBezTo>
                  <a:cubicBezTo>
                    <a:pt x="153417" y="-11005"/>
                    <a:pt x="82884" y="-18471"/>
                    <a:pt x="39660" y="40863"/>
                  </a:cubicBezTo>
                  <a:cubicBezTo>
                    <a:pt x="26300" y="59135"/>
                    <a:pt x="18049" y="79961"/>
                    <a:pt x="13137" y="101769"/>
                  </a:cubicBezTo>
                  <a:cubicBezTo>
                    <a:pt x="1349" y="154226"/>
                    <a:pt x="760" y="206882"/>
                    <a:pt x="10583" y="259732"/>
                  </a:cubicBezTo>
                  <a:cubicBezTo>
                    <a:pt x="13137" y="272699"/>
                    <a:pt x="12941" y="283112"/>
                    <a:pt x="5475" y="295686"/>
                  </a:cubicBezTo>
                  <a:cubicBezTo>
                    <a:pt x="-8868" y="319655"/>
                    <a:pt x="6457" y="345982"/>
                    <a:pt x="34160" y="348930"/>
                  </a:cubicBezTo>
                  <a:cubicBezTo>
                    <a:pt x="39464" y="349322"/>
                    <a:pt x="44769" y="349322"/>
                    <a:pt x="50074" y="348733"/>
                  </a:cubicBezTo>
                  <a:cubicBezTo>
                    <a:pt x="76204" y="345393"/>
                    <a:pt x="91136" y="317495"/>
                    <a:pt x="79741" y="293722"/>
                  </a:cubicBezTo>
                  <a:cubicBezTo>
                    <a:pt x="77776" y="289988"/>
                    <a:pt x="75418" y="286255"/>
                    <a:pt x="72668" y="283112"/>
                  </a:cubicBezTo>
                  <a:cubicBezTo>
                    <a:pt x="62451" y="271520"/>
                    <a:pt x="57539" y="257964"/>
                    <a:pt x="55968" y="242639"/>
                  </a:cubicBezTo>
                  <a:cubicBezTo>
                    <a:pt x="54706" y="229884"/>
                    <a:pt x="53145" y="217129"/>
                    <a:pt x="51854" y="206586"/>
                  </a:cubicBezTo>
                  <a:moveTo>
                    <a:pt x="910814" y="155014"/>
                  </a:moveTo>
                  <a:cubicBezTo>
                    <a:pt x="909044" y="192344"/>
                    <a:pt x="913957" y="228887"/>
                    <a:pt x="923387" y="265038"/>
                  </a:cubicBezTo>
                  <a:cubicBezTo>
                    <a:pt x="922418" y="266530"/>
                    <a:pt x="921447" y="267937"/>
                    <a:pt x="920500" y="269312"/>
                  </a:cubicBezTo>
                  <a:cubicBezTo>
                    <a:pt x="918950" y="271560"/>
                    <a:pt x="917458" y="273724"/>
                    <a:pt x="916118" y="276041"/>
                  </a:cubicBezTo>
                  <a:cubicBezTo>
                    <a:pt x="904329" y="298634"/>
                    <a:pt x="909241" y="317496"/>
                    <a:pt x="931050" y="329677"/>
                  </a:cubicBezTo>
                  <a:cubicBezTo>
                    <a:pt x="938319" y="333606"/>
                    <a:pt x="946767" y="335965"/>
                    <a:pt x="955020" y="337143"/>
                  </a:cubicBezTo>
                  <a:cubicBezTo>
                    <a:pt x="975453" y="340089"/>
                    <a:pt x="992938" y="332231"/>
                    <a:pt x="998243" y="318085"/>
                  </a:cubicBezTo>
                  <a:cubicBezTo>
                    <a:pt x="1004726" y="300993"/>
                    <a:pt x="999225" y="286454"/>
                    <a:pt x="984882" y="276236"/>
                  </a:cubicBezTo>
                  <a:cubicBezTo>
                    <a:pt x="974470" y="268771"/>
                    <a:pt x="970933" y="258357"/>
                    <a:pt x="967986" y="246963"/>
                  </a:cubicBezTo>
                  <a:cubicBezTo>
                    <a:pt x="958359" y="208651"/>
                    <a:pt x="955412" y="169553"/>
                    <a:pt x="961895" y="130456"/>
                  </a:cubicBezTo>
                  <a:cubicBezTo>
                    <a:pt x="964254" y="116113"/>
                    <a:pt x="969362" y="101770"/>
                    <a:pt x="975256" y="88410"/>
                  </a:cubicBezTo>
                  <a:cubicBezTo>
                    <a:pt x="978988" y="80159"/>
                    <a:pt x="985669" y="72496"/>
                    <a:pt x="992544" y="66209"/>
                  </a:cubicBezTo>
                  <a:cubicBezTo>
                    <a:pt x="1003940" y="55993"/>
                    <a:pt x="1018087" y="59529"/>
                    <a:pt x="1023391" y="73479"/>
                  </a:cubicBezTo>
                  <a:cubicBezTo>
                    <a:pt x="1025352" y="78638"/>
                    <a:pt x="1026662" y="84014"/>
                    <a:pt x="1027976" y="89407"/>
                  </a:cubicBezTo>
                  <a:cubicBezTo>
                    <a:pt x="1029165" y="94283"/>
                    <a:pt x="1030356" y="99174"/>
                    <a:pt x="1032036" y="103932"/>
                  </a:cubicBezTo>
                  <a:cubicBezTo>
                    <a:pt x="1035966" y="115130"/>
                    <a:pt x="1046182" y="120632"/>
                    <a:pt x="1056988" y="118863"/>
                  </a:cubicBezTo>
                  <a:cubicBezTo>
                    <a:pt x="1067598" y="117095"/>
                    <a:pt x="1076635" y="108254"/>
                    <a:pt x="1075849" y="96859"/>
                  </a:cubicBezTo>
                  <a:cubicBezTo>
                    <a:pt x="1074867" y="83302"/>
                    <a:pt x="1073098" y="69353"/>
                    <a:pt x="1068187" y="56779"/>
                  </a:cubicBezTo>
                  <a:cubicBezTo>
                    <a:pt x="1049719" y="10018"/>
                    <a:pt x="1001189" y="-2163"/>
                    <a:pt x="962092" y="29272"/>
                  </a:cubicBezTo>
                  <a:cubicBezTo>
                    <a:pt x="944213" y="43615"/>
                    <a:pt x="932622" y="62673"/>
                    <a:pt x="924959" y="83695"/>
                  </a:cubicBezTo>
                  <a:cubicBezTo>
                    <a:pt x="916511" y="106682"/>
                    <a:pt x="911795" y="130456"/>
                    <a:pt x="910814" y="155014"/>
                  </a:cubicBezTo>
                </a:path>
              </a:pathLst>
            </a:custGeom>
            <a:solidFill>
              <a:schemeClr val="accent1"/>
            </a:solidFill>
          </p:spPr>
        </p:sp>
        <p:sp>
          <p:nvSpPr>
            <p:cNvPr id="78" name="Vector-3714&amp;1733"/>
            <p:cNvSpPr/>
            <p:nvPr>
              <p:custDataLst>
                <p:tags r:id="rId12"/>
              </p:custDataLst>
            </p:nvPr>
          </p:nvSpPr>
          <p:spPr>
            <a:xfrm rot="3091800">
              <a:off x="5511" y="8486"/>
              <a:ext cx="278" cy="242"/>
            </a:xfrm>
            <a:custGeom>
              <a:avLst/>
              <a:gdLst/>
              <a:ahLst/>
              <a:cxnLst/>
              <a:rect l="l" t="t" r="r" b="b"/>
              <a:pathLst>
                <a:path w="165241" h="143208">
                  <a:moveTo>
                    <a:pt x="150283" y="24122"/>
                  </a:moveTo>
                  <a:cubicBezTo>
                    <a:pt x="144118" y="16629"/>
                    <a:pt x="135588" y="11363"/>
                    <a:pt x="126025" y="8071"/>
                  </a:cubicBezTo>
                  <a:cubicBezTo>
                    <a:pt x="113929" y="672"/>
                    <a:pt x="98702" y="-2274"/>
                    <a:pt x="82674" y="1927"/>
                  </a:cubicBezTo>
                  <a:cubicBezTo>
                    <a:pt x="68613" y="5626"/>
                    <a:pt x="54551" y="9356"/>
                    <a:pt x="40490" y="13055"/>
                  </a:cubicBezTo>
                  <a:cubicBezTo>
                    <a:pt x="17432" y="19137"/>
                    <a:pt x="-361" y="40298"/>
                    <a:pt x="6" y="63090"/>
                  </a:cubicBezTo>
                  <a:cubicBezTo>
                    <a:pt x="605" y="100333"/>
                    <a:pt x="28395" y="134221"/>
                    <a:pt x="67814" y="141652"/>
                  </a:cubicBezTo>
                  <a:cubicBezTo>
                    <a:pt x="116262" y="150806"/>
                    <a:pt x="161378" y="118547"/>
                    <a:pt x="164977" y="72369"/>
                  </a:cubicBezTo>
                  <a:cubicBezTo>
                    <a:pt x="166409" y="54312"/>
                    <a:pt x="162077" y="38449"/>
                    <a:pt x="150283" y="24091"/>
                  </a:cubicBezTo>
                  <a:lnTo>
                    <a:pt x="150283" y="24122"/>
                  </a:lnTo>
                </a:path>
              </a:pathLst>
            </a:custGeom>
            <a:solidFill>
              <a:srgbClr val="FFFBF2"/>
            </a:solidFill>
          </p:spPr>
        </p:sp>
        <p:sp>
          <p:nvSpPr>
            <p:cNvPr id="82" name="Vector-3713&amp;3344"/>
            <p:cNvSpPr/>
            <p:nvPr>
              <p:custDataLst>
                <p:tags r:id="rId13"/>
              </p:custDataLst>
            </p:nvPr>
          </p:nvSpPr>
          <p:spPr>
            <a:xfrm>
              <a:off x="7588" y="4257"/>
              <a:ext cx="4115" cy="4839"/>
            </a:xfrm>
            <a:custGeom>
              <a:avLst/>
              <a:gdLst/>
              <a:ahLst/>
              <a:cxnLst/>
              <a:rect l="l" t="t" r="r" b="b"/>
              <a:pathLst>
                <a:path w="2441627" h="2870200">
                  <a:moveTo>
                    <a:pt x="2402637" y="2420836"/>
                  </a:moveTo>
                  <a:cubicBezTo>
                    <a:pt x="2400757" y="2593238"/>
                    <a:pt x="2318791" y="2783218"/>
                    <a:pt x="2120925" y="2820873"/>
                  </a:cubicBezTo>
                  <a:cubicBezTo>
                    <a:pt x="1963966" y="2850464"/>
                    <a:pt x="1800339" y="2825356"/>
                    <a:pt x="1644396" y="2843860"/>
                  </a:cubicBezTo>
                  <a:cubicBezTo>
                    <a:pt x="1567510" y="2853106"/>
                    <a:pt x="1494828" y="2871330"/>
                    <a:pt x="1416355" y="2870149"/>
                  </a:cubicBezTo>
                  <a:cubicBezTo>
                    <a:pt x="1299718" y="2867101"/>
                    <a:pt x="1177723" y="2858122"/>
                    <a:pt x="1065154" y="2848483"/>
                  </a:cubicBezTo>
                  <a:cubicBezTo>
                    <a:pt x="948233" y="2832621"/>
                    <a:pt x="833633" y="2820733"/>
                    <a:pt x="716131" y="2824302"/>
                  </a:cubicBezTo>
                  <a:cubicBezTo>
                    <a:pt x="613716" y="2824836"/>
                    <a:pt x="518119" y="2785720"/>
                    <a:pt x="416286" y="2776614"/>
                  </a:cubicBezTo>
                  <a:cubicBezTo>
                    <a:pt x="68423" y="2775026"/>
                    <a:pt x="72050" y="2549449"/>
                    <a:pt x="54062" y="2298700"/>
                  </a:cubicBezTo>
                  <a:cubicBezTo>
                    <a:pt x="42892" y="2187194"/>
                    <a:pt x="48287" y="2143633"/>
                    <a:pt x="31750" y="2032000"/>
                  </a:cubicBezTo>
                  <a:cubicBezTo>
                    <a:pt x="13907" y="1927631"/>
                    <a:pt x="-2" y="1784350"/>
                    <a:pt x="26830" y="1663700"/>
                  </a:cubicBezTo>
                  <a:cubicBezTo>
                    <a:pt x="2" y="1543050"/>
                    <a:pt x="12703" y="1419403"/>
                    <a:pt x="31750" y="1250950"/>
                  </a:cubicBezTo>
                  <a:cubicBezTo>
                    <a:pt x="50797" y="1082498"/>
                    <a:pt x="44923" y="890914"/>
                    <a:pt x="54062" y="742950"/>
                  </a:cubicBezTo>
                  <a:cubicBezTo>
                    <a:pt x="52466" y="558921"/>
                    <a:pt x="90908" y="415136"/>
                    <a:pt x="127464" y="234805"/>
                  </a:cubicBezTo>
                  <a:cubicBezTo>
                    <a:pt x="148643" y="143782"/>
                    <a:pt x="236696" y="100053"/>
                    <a:pt x="332584" y="81953"/>
                  </a:cubicBezTo>
                  <a:cubicBezTo>
                    <a:pt x="444572" y="56324"/>
                    <a:pt x="560769" y="35451"/>
                    <a:pt x="677544" y="36508"/>
                  </a:cubicBezTo>
                  <a:cubicBezTo>
                    <a:pt x="769950" y="37697"/>
                    <a:pt x="861920" y="48662"/>
                    <a:pt x="954325" y="42849"/>
                  </a:cubicBezTo>
                  <a:cubicBezTo>
                    <a:pt x="1067185" y="37961"/>
                    <a:pt x="1177143" y="32280"/>
                    <a:pt x="1286523" y="12331"/>
                  </a:cubicBezTo>
                  <a:cubicBezTo>
                    <a:pt x="1399527" y="-7749"/>
                    <a:pt x="1516151" y="-1672"/>
                    <a:pt x="1628724" y="18805"/>
                  </a:cubicBezTo>
                  <a:cubicBezTo>
                    <a:pt x="1802651" y="56060"/>
                    <a:pt x="1981949" y="55003"/>
                    <a:pt x="2158060" y="79972"/>
                  </a:cubicBezTo>
                  <a:cubicBezTo>
                    <a:pt x="2259902" y="90144"/>
                    <a:pt x="2343163" y="138894"/>
                    <a:pt x="2357819" y="237448"/>
                  </a:cubicBezTo>
                  <a:cubicBezTo>
                    <a:pt x="2374925" y="354366"/>
                    <a:pt x="2399449" y="471019"/>
                    <a:pt x="2407717" y="588465"/>
                  </a:cubicBezTo>
                  <a:cubicBezTo>
                    <a:pt x="2413229" y="684378"/>
                    <a:pt x="2399881" y="780421"/>
                    <a:pt x="2408301" y="875805"/>
                  </a:cubicBezTo>
                  <a:cubicBezTo>
                    <a:pt x="2411489" y="919665"/>
                    <a:pt x="2416277" y="963394"/>
                    <a:pt x="2418448" y="1007387"/>
                  </a:cubicBezTo>
                  <a:cubicBezTo>
                    <a:pt x="2421928" y="1079519"/>
                    <a:pt x="2408301" y="1123950"/>
                    <a:pt x="2418448" y="1250950"/>
                  </a:cubicBezTo>
                  <a:cubicBezTo>
                    <a:pt x="2428608" y="1377950"/>
                    <a:pt x="2448331" y="1442644"/>
                    <a:pt x="2439187" y="1543050"/>
                  </a:cubicBezTo>
                  <a:cubicBezTo>
                    <a:pt x="2424113" y="1680705"/>
                    <a:pt x="2449208" y="1793710"/>
                    <a:pt x="2439187" y="1932292"/>
                  </a:cubicBezTo>
                  <a:cubicBezTo>
                    <a:pt x="2421496" y="2094522"/>
                    <a:pt x="2396109" y="2254771"/>
                    <a:pt x="2402929" y="2418067"/>
                  </a:cubicBezTo>
                  <a:lnTo>
                    <a:pt x="2402929" y="2420836"/>
                  </a:lnTo>
                  <a:lnTo>
                    <a:pt x="2402637" y="2420836"/>
                  </a:lnTo>
                </a:path>
              </a:pathLst>
            </a:custGeom>
            <a:solidFill>
              <a:schemeClr val="accent2">
                <a:lumMod val="60000"/>
                <a:lumOff val="40000"/>
              </a:schemeClr>
            </a:solidFill>
          </p:spPr>
        </p:sp>
        <p:sp>
          <p:nvSpPr>
            <p:cNvPr id="83" name="Vector-3713&amp;3345"/>
            <p:cNvSpPr/>
            <p:nvPr>
              <p:custDataLst>
                <p:tags r:id="rId14"/>
              </p:custDataLst>
            </p:nvPr>
          </p:nvSpPr>
          <p:spPr>
            <a:xfrm>
              <a:off x="7891" y="4869"/>
              <a:ext cx="3457" cy="3657"/>
            </a:xfrm>
            <a:custGeom>
              <a:avLst/>
              <a:gdLst/>
              <a:ahLst/>
              <a:cxnLst/>
              <a:rect l="l" t="t" r="r" b="b"/>
              <a:pathLst>
                <a:path w="2051164" h="2169232">
                  <a:moveTo>
                    <a:pt x="2040992" y="1133102"/>
                  </a:moveTo>
                  <a:cubicBezTo>
                    <a:pt x="2040992" y="1241356"/>
                    <a:pt x="2040598" y="1349616"/>
                    <a:pt x="2041182" y="1457871"/>
                  </a:cubicBezTo>
                  <a:cubicBezTo>
                    <a:pt x="2041779" y="1557680"/>
                    <a:pt x="2044129" y="1657287"/>
                    <a:pt x="2044129" y="1757096"/>
                  </a:cubicBezTo>
                  <a:cubicBezTo>
                    <a:pt x="2044129" y="1818589"/>
                    <a:pt x="2042363" y="1880286"/>
                    <a:pt x="2032343" y="1941182"/>
                  </a:cubicBezTo>
                  <a:cubicBezTo>
                    <a:pt x="2028215" y="1966138"/>
                    <a:pt x="2021929" y="1991093"/>
                    <a:pt x="2014080" y="2015058"/>
                  </a:cubicBezTo>
                  <a:cubicBezTo>
                    <a:pt x="1995602" y="2070659"/>
                    <a:pt x="1957692" y="2108581"/>
                    <a:pt x="1904441" y="2131568"/>
                  </a:cubicBezTo>
                  <a:cubicBezTo>
                    <a:pt x="1874190" y="2144535"/>
                    <a:pt x="1842364" y="2152587"/>
                    <a:pt x="1809941" y="2157108"/>
                  </a:cubicBezTo>
                  <a:cubicBezTo>
                    <a:pt x="1748244" y="2165756"/>
                    <a:pt x="1685963" y="2170074"/>
                    <a:pt x="1623492" y="2169097"/>
                  </a:cubicBezTo>
                  <a:cubicBezTo>
                    <a:pt x="1511503" y="2167331"/>
                    <a:pt x="1399515" y="2165160"/>
                    <a:pt x="1287526" y="2162607"/>
                  </a:cubicBezTo>
                  <a:cubicBezTo>
                    <a:pt x="1212472" y="2161045"/>
                    <a:pt x="1137615" y="2158289"/>
                    <a:pt x="1062563" y="2156524"/>
                  </a:cubicBezTo>
                  <a:cubicBezTo>
                    <a:pt x="959024" y="2154161"/>
                    <a:pt x="855483" y="2152193"/>
                    <a:pt x="751943" y="2149843"/>
                  </a:cubicBezTo>
                  <a:cubicBezTo>
                    <a:pt x="661172" y="2147875"/>
                    <a:pt x="570207" y="2146694"/>
                    <a:pt x="479436" y="2143354"/>
                  </a:cubicBezTo>
                  <a:cubicBezTo>
                    <a:pt x="411851" y="2140801"/>
                    <a:pt x="344461" y="2136673"/>
                    <a:pt x="277072" y="2130781"/>
                  </a:cubicBezTo>
                  <a:cubicBezTo>
                    <a:pt x="239349" y="2127441"/>
                    <a:pt x="202020" y="2119579"/>
                    <a:pt x="165868" y="2107209"/>
                  </a:cubicBezTo>
                  <a:cubicBezTo>
                    <a:pt x="100051" y="2084616"/>
                    <a:pt x="56238" y="2040407"/>
                    <a:pt x="36001" y="1974190"/>
                  </a:cubicBezTo>
                  <a:cubicBezTo>
                    <a:pt x="26964" y="1944916"/>
                    <a:pt x="20480" y="1914665"/>
                    <a:pt x="16551" y="1884210"/>
                  </a:cubicBezTo>
                  <a:cubicBezTo>
                    <a:pt x="7120" y="1813674"/>
                    <a:pt x="3977" y="1742758"/>
                    <a:pt x="2994" y="1671625"/>
                  </a:cubicBezTo>
                  <a:cubicBezTo>
                    <a:pt x="1815" y="1582433"/>
                    <a:pt x="-346" y="1493431"/>
                    <a:pt x="47" y="1404226"/>
                  </a:cubicBezTo>
                  <a:cubicBezTo>
                    <a:pt x="1029" y="1250394"/>
                    <a:pt x="2798" y="1096557"/>
                    <a:pt x="5941" y="942720"/>
                  </a:cubicBezTo>
                  <a:cubicBezTo>
                    <a:pt x="7709" y="853719"/>
                    <a:pt x="11835" y="764521"/>
                    <a:pt x="16747" y="675716"/>
                  </a:cubicBezTo>
                  <a:cubicBezTo>
                    <a:pt x="21855" y="582588"/>
                    <a:pt x="28143" y="489461"/>
                    <a:pt x="36001" y="396334"/>
                  </a:cubicBezTo>
                  <a:cubicBezTo>
                    <a:pt x="40127" y="346823"/>
                    <a:pt x="46611" y="297115"/>
                    <a:pt x="59578" y="248980"/>
                  </a:cubicBezTo>
                  <a:cubicBezTo>
                    <a:pt x="62525" y="237781"/>
                    <a:pt x="65669" y="226386"/>
                    <a:pt x="69402" y="215383"/>
                  </a:cubicBezTo>
                  <a:cubicBezTo>
                    <a:pt x="94353" y="140331"/>
                    <a:pt x="143472" y="88660"/>
                    <a:pt x="217344" y="59975"/>
                  </a:cubicBezTo>
                  <a:cubicBezTo>
                    <a:pt x="262926" y="42292"/>
                    <a:pt x="310079" y="31683"/>
                    <a:pt x="358215" y="24807"/>
                  </a:cubicBezTo>
                  <a:cubicBezTo>
                    <a:pt x="450360" y="11643"/>
                    <a:pt x="543094" y="6731"/>
                    <a:pt x="636025" y="3588"/>
                  </a:cubicBezTo>
                  <a:cubicBezTo>
                    <a:pt x="728956" y="248"/>
                    <a:pt x="821887" y="1426"/>
                    <a:pt x="915013" y="3391"/>
                  </a:cubicBezTo>
                  <a:cubicBezTo>
                    <a:pt x="1001658" y="5159"/>
                    <a:pt x="1088301" y="4963"/>
                    <a:pt x="1174946" y="4570"/>
                  </a:cubicBezTo>
                  <a:cubicBezTo>
                    <a:pt x="1346073" y="3391"/>
                    <a:pt x="1517396" y="1426"/>
                    <a:pt x="1688516" y="51"/>
                  </a:cubicBezTo>
                  <a:cubicBezTo>
                    <a:pt x="1748841" y="-538"/>
                    <a:pt x="1808963" y="3981"/>
                    <a:pt x="1868488" y="13215"/>
                  </a:cubicBezTo>
                  <a:cubicBezTo>
                    <a:pt x="1890103" y="16555"/>
                    <a:pt x="1911515" y="23431"/>
                    <a:pt x="1932343" y="31094"/>
                  </a:cubicBezTo>
                  <a:cubicBezTo>
                    <a:pt x="1964563" y="43078"/>
                    <a:pt x="1987944" y="65869"/>
                    <a:pt x="2000910" y="97894"/>
                  </a:cubicBezTo>
                  <a:cubicBezTo>
                    <a:pt x="2008772" y="117344"/>
                    <a:pt x="2015058" y="137777"/>
                    <a:pt x="2019579" y="158407"/>
                  </a:cubicBezTo>
                  <a:cubicBezTo>
                    <a:pt x="2030387" y="206149"/>
                    <a:pt x="2034502" y="254874"/>
                    <a:pt x="2038045" y="303403"/>
                  </a:cubicBezTo>
                  <a:cubicBezTo>
                    <a:pt x="2049437" y="456847"/>
                    <a:pt x="2052587" y="610683"/>
                    <a:pt x="2050618" y="764718"/>
                  </a:cubicBezTo>
                  <a:cubicBezTo>
                    <a:pt x="2049437" y="855880"/>
                    <a:pt x="2046694" y="947240"/>
                    <a:pt x="2045119" y="1038402"/>
                  </a:cubicBezTo>
                  <a:cubicBezTo>
                    <a:pt x="2044522" y="1070230"/>
                    <a:pt x="2045119" y="1102059"/>
                    <a:pt x="2045119" y="1133886"/>
                  </a:cubicBezTo>
                  <a:cubicBezTo>
                    <a:pt x="2043544" y="1133102"/>
                    <a:pt x="2042363" y="1133102"/>
                    <a:pt x="2040992" y="1133102"/>
                  </a:cubicBezTo>
                </a:path>
              </a:pathLst>
            </a:custGeom>
            <a:solidFill>
              <a:srgbClr val="FFFBF2"/>
            </a:solidFill>
          </p:spPr>
        </p:sp>
        <p:pic>
          <p:nvPicPr>
            <p:cNvPr id="84" name="@png2x_Mask group-3713&amp;3346" descr="preencoded.png"/>
            <p:cNvPicPr>
              <a:picLocks noChangeAspect="1"/>
            </p:cNvPicPr>
            <p:nvPr>
              <p:custDataLst>
                <p:tags r:id="rId15"/>
              </p:custDataLst>
            </p:nvPr>
          </p:nvPicPr>
          <p:blipFill>
            <a:blip r:embed="rId8">
              <a:alphaModFix amt="55000"/>
            </a:blip>
            <a:stretch>
              <a:fillRect/>
            </a:stretch>
          </p:blipFill>
          <p:spPr>
            <a:xfrm>
              <a:off x="7891" y="4869"/>
              <a:ext cx="3457" cy="3657"/>
            </a:xfrm>
            <a:prstGeom prst="rect">
              <a:avLst/>
            </a:prstGeom>
          </p:spPr>
        </p:pic>
        <p:sp>
          <p:nvSpPr>
            <p:cNvPr id="85" name="Union-3713&amp;3349"/>
            <p:cNvSpPr/>
            <p:nvPr>
              <p:custDataLst>
                <p:tags r:id="rId16"/>
              </p:custDataLst>
            </p:nvPr>
          </p:nvSpPr>
          <p:spPr>
            <a:xfrm>
              <a:off x="8005" y="3985"/>
              <a:ext cx="3388" cy="601"/>
            </a:xfrm>
            <a:custGeom>
              <a:avLst/>
              <a:gdLst/>
              <a:ahLst/>
              <a:cxnLst/>
              <a:rect l="l" t="t" r="r" b="b"/>
              <a:pathLst>
                <a:path w="2010563" h="356641">
                  <a:moveTo>
                    <a:pt x="1009393" y="276672"/>
                  </a:moveTo>
                  <a:cubicBezTo>
                    <a:pt x="1008616" y="270591"/>
                    <a:pt x="1007829" y="264499"/>
                    <a:pt x="1007040" y="258402"/>
                  </a:cubicBezTo>
                  <a:cubicBezTo>
                    <a:pt x="1004439" y="238299"/>
                    <a:pt x="1001832" y="218133"/>
                    <a:pt x="999570" y="198083"/>
                  </a:cubicBezTo>
                  <a:cubicBezTo>
                    <a:pt x="995248" y="160754"/>
                    <a:pt x="998391" y="124014"/>
                    <a:pt x="1009983" y="88256"/>
                  </a:cubicBezTo>
                  <a:cubicBezTo>
                    <a:pt x="1018628" y="61340"/>
                    <a:pt x="1034150" y="38942"/>
                    <a:pt x="1056547" y="21456"/>
                  </a:cubicBezTo>
                  <a:cubicBezTo>
                    <a:pt x="1077570" y="5149"/>
                    <a:pt x="1101146" y="-2317"/>
                    <a:pt x="1127865" y="630"/>
                  </a:cubicBezTo>
                  <a:cubicBezTo>
                    <a:pt x="1167160" y="4756"/>
                    <a:pt x="1200757" y="48176"/>
                    <a:pt x="1194469" y="87274"/>
                  </a:cubicBezTo>
                  <a:cubicBezTo>
                    <a:pt x="1193094" y="95722"/>
                    <a:pt x="1186611" y="102402"/>
                    <a:pt x="1177966" y="104367"/>
                  </a:cubicBezTo>
                  <a:cubicBezTo>
                    <a:pt x="1168339" y="106528"/>
                    <a:pt x="1156943" y="102795"/>
                    <a:pt x="1153211" y="94543"/>
                  </a:cubicBezTo>
                  <a:cubicBezTo>
                    <a:pt x="1150838" y="89798"/>
                    <a:pt x="1149259" y="84656"/>
                    <a:pt x="1147666" y="79471"/>
                  </a:cubicBezTo>
                  <a:cubicBezTo>
                    <a:pt x="1146754" y="76497"/>
                    <a:pt x="1145836" y="73509"/>
                    <a:pt x="1144761" y="70574"/>
                  </a:cubicBezTo>
                  <a:cubicBezTo>
                    <a:pt x="1135921" y="46408"/>
                    <a:pt x="1120793" y="40317"/>
                    <a:pt x="1097609" y="51516"/>
                  </a:cubicBezTo>
                  <a:cubicBezTo>
                    <a:pt x="1080713" y="59768"/>
                    <a:pt x="1067942" y="72735"/>
                    <a:pt x="1061066" y="89828"/>
                  </a:cubicBezTo>
                  <a:cubicBezTo>
                    <a:pt x="1054975" y="105349"/>
                    <a:pt x="1049867" y="122049"/>
                    <a:pt x="1048098" y="138553"/>
                  </a:cubicBezTo>
                  <a:cubicBezTo>
                    <a:pt x="1043776" y="180009"/>
                    <a:pt x="1049278" y="221071"/>
                    <a:pt x="1055761" y="261937"/>
                  </a:cubicBezTo>
                  <a:cubicBezTo>
                    <a:pt x="1056977" y="269751"/>
                    <a:pt x="1061260" y="275415"/>
                    <a:pt x="1065766" y="281372"/>
                  </a:cubicBezTo>
                  <a:cubicBezTo>
                    <a:pt x="1066358" y="282156"/>
                    <a:pt x="1066955" y="282946"/>
                    <a:pt x="1067549" y="283745"/>
                  </a:cubicBezTo>
                  <a:cubicBezTo>
                    <a:pt x="1082481" y="303393"/>
                    <a:pt x="1080908" y="323040"/>
                    <a:pt x="1063226" y="336793"/>
                  </a:cubicBezTo>
                  <a:cubicBezTo>
                    <a:pt x="1040436" y="354672"/>
                    <a:pt x="1016466" y="352510"/>
                    <a:pt x="999962" y="335810"/>
                  </a:cubicBezTo>
                  <a:cubicBezTo>
                    <a:pt x="989747" y="325594"/>
                    <a:pt x="987979" y="311055"/>
                    <a:pt x="995248" y="297694"/>
                  </a:cubicBezTo>
                  <a:cubicBezTo>
                    <a:pt x="997994" y="292346"/>
                    <a:pt x="1001592" y="287424"/>
                    <a:pt x="1005336" y="282299"/>
                  </a:cubicBezTo>
                  <a:lnTo>
                    <a:pt x="1005336" y="282299"/>
                  </a:lnTo>
                  <a:cubicBezTo>
                    <a:pt x="1006681" y="280459"/>
                    <a:pt x="1008043" y="278594"/>
                    <a:pt x="1009393" y="276672"/>
                  </a:cubicBezTo>
                  <a:moveTo>
                    <a:pt x="68310" y="276870"/>
                  </a:moveTo>
                  <a:cubicBezTo>
                    <a:pt x="72635" y="278703"/>
                    <a:pt x="76495" y="280180"/>
                    <a:pt x="80012" y="281526"/>
                  </a:cubicBezTo>
                  <a:cubicBezTo>
                    <a:pt x="85923" y="283788"/>
                    <a:pt x="90866" y="285679"/>
                    <a:pt x="95423" y="288266"/>
                  </a:cubicBezTo>
                  <a:cubicBezTo>
                    <a:pt x="111927" y="297892"/>
                    <a:pt x="115267" y="316165"/>
                    <a:pt x="104264" y="332078"/>
                  </a:cubicBezTo>
                  <a:cubicBezTo>
                    <a:pt x="94441" y="346225"/>
                    <a:pt x="80295" y="352708"/>
                    <a:pt x="63595" y="353297"/>
                  </a:cubicBezTo>
                  <a:cubicBezTo>
                    <a:pt x="42965" y="354084"/>
                    <a:pt x="28623" y="341706"/>
                    <a:pt x="29016" y="320879"/>
                  </a:cubicBezTo>
                  <a:cubicBezTo>
                    <a:pt x="29212" y="307323"/>
                    <a:pt x="25086" y="296125"/>
                    <a:pt x="20175" y="284533"/>
                  </a:cubicBezTo>
                  <a:cubicBezTo>
                    <a:pt x="-3991" y="225395"/>
                    <a:pt x="-5563" y="164882"/>
                    <a:pt x="10744" y="103583"/>
                  </a:cubicBezTo>
                  <a:cubicBezTo>
                    <a:pt x="16049" y="83936"/>
                    <a:pt x="24693" y="65860"/>
                    <a:pt x="36875" y="49357"/>
                  </a:cubicBezTo>
                  <a:cubicBezTo>
                    <a:pt x="56129" y="23226"/>
                    <a:pt x="82063" y="7312"/>
                    <a:pt x="113695" y="2989"/>
                  </a:cubicBezTo>
                  <a:cubicBezTo>
                    <a:pt x="148863" y="-1726"/>
                    <a:pt x="178530" y="10652"/>
                    <a:pt x="200928" y="38354"/>
                  </a:cubicBezTo>
                  <a:cubicBezTo>
                    <a:pt x="220182" y="62127"/>
                    <a:pt x="227649" y="91009"/>
                    <a:pt x="232167" y="120676"/>
                  </a:cubicBezTo>
                  <a:cubicBezTo>
                    <a:pt x="234132" y="134233"/>
                    <a:pt x="226273" y="144449"/>
                    <a:pt x="214485" y="146807"/>
                  </a:cubicBezTo>
                  <a:cubicBezTo>
                    <a:pt x="202500" y="149164"/>
                    <a:pt x="192283" y="143270"/>
                    <a:pt x="187175" y="130499"/>
                  </a:cubicBezTo>
                  <a:cubicBezTo>
                    <a:pt x="185670" y="126737"/>
                    <a:pt x="184727" y="122816"/>
                    <a:pt x="183780" y="118887"/>
                  </a:cubicBezTo>
                  <a:lnTo>
                    <a:pt x="183780" y="118887"/>
                  </a:lnTo>
                  <a:cubicBezTo>
                    <a:pt x="183243" y="116660"/>
                    <a:pt x="182707" y="114431"/>
                    <a:pt x="182067" y="112227"/>
                  </a:cubicBezTo>
                  <a:cubicBezTo>
                    <a:pt x="181199" y="109457"/>
                    <a:pt x="180388" y="106642"/>
                    <a:pt x="179578" y="103819"/>
                  </a:cubicBezTo>
                  <a:lnTo>
                    <a:pt x="179578" y="103819"/>
                  </a:lnTo>
                  <a:cubicBezTo>
                    <a:pt x="177455" y="96431"/>
                    <a:pt x="175317" y="88991"/>
                    <a:pt x="172047" y="82167"/>
                  </a:cubicBezTo>
                  <a:cubicBezTo>
                    <a:pt x="156133" y="48178"/>
                    <a:pt x="119982" y="39926"/>
                    <a:pt x="89922" y="62913"/>
                  </a:cubicBezTo>
                  <a:cubicBezTo>
                    <a:pt x="74990" y="74308"/>
                    <a:pt x="65953" y="89633"/>
                    <a:pt x="60058" y="106923"/>
                  </a:cubicBezTo>
                  <a:cubicBezTo>
                    <a:pt x="40411" y="164685"/>
                    <a:pt x="43751" y="221270"/>
                    <a:pt x="68310" y="276870"/>
                  </a:cubicBezTo>
                  <a:moveTo>
                    <a:pt x="1918145" y="84441"/>
                  </a:moveTo>
                  <a:cubicBezTo>
                    <a:pt x="1923898" y="73704"/>
                    <a:pt x="1929829" y="62618"/>
                    <a:pt x="1942833" y="58983"/>
                  </a:cubicBezTo>
                  <a:cubicBezTo>
                    <a:pt x="1953438" y="65467"/>
                    <a:pt x="1956778" y="75487"/>
                    <a:pt x="1958556" y="85507"/>
                  </a:cubicBezTo>
                  <a:cubicBezTo>
                    <a:pt x="1959496" y="90571"/>
                    <a:pt x="1960283" y="95635"/>
                    <a:pt x="1961083" y="100683"/>
                  </a:cubicBezTo>
                  <a:cubicBezTo>
                    <a:pt x="1962099" y="107190"/>
                    <a:pt x="1963115" y="113669"/>
                    <a:pt x="1964449" y="120086"/>
                  </a:cubicBezTo>
                  <a:cubicBezTo>
                    <a:pt x="1967789" y="136393"/>
                    <a:pt x="1976819" y="144055"/>
                    <a:pt x="1989988" y="143073"/>
                  </a:cubicBezTo>
                  <a:cubicBezTo>
                    <a:pt x="2003146" y="141895"/>
                    <a:pt x="2011794" y="131874"/>
                    <a:pt x="2010423" y="115960"/>
                  </a:cubicBezTo>
                  <a:cubicBezTo>
                    <a:pt x="2008848" y="98278"/>
                    <a:pt x="2005901" y="80202"/>
                    <a:pt x="2001584" y="62913"/>
                  </a:cubicBezTo>
                  <a:cubicBezTo>
                    <a:pt x="1999018" y="52893"/>
                    <a:pt x="1993329" y="43266"/>
                    <a:pt x="1987232" y="34817"/>
                  </a:cubicBezTo>
                  <a:cubicBezTo>
                    <a:pt x="1967001" y="7311"/>
                    <a:pt x="1932813" y="2596"/>
                    <a:pt x="1906295" y="24404"/>
                  </a:cubicBezTo>
                  <a:cubicBezTo>
                    <a:pt x="1895881" y="33049"/>
                    <a:pt x="1886445" y="43855"/>
                    <a:pt x="1879968" y="55643"/>
                  </a:cubicBezTo>
                  <a:cubicBezTo>
                    <a:pt x="1870532" y="73129"/>
                    <a:pt x="1862277" y="91794"/>
                    <a:pt x="1856778" y="111048"/>
                  </a:cubicBezTo>
                  <a:cubicBezTo>
                    <a:pt x="1840865" y="166060"/>
                    <a:pt x="1838896" y="221858"/>
                    <a:pt x="1850885" y="277852"/>
                  </a:cubicBezTo>
                  <a:cubicBezTo>
                    <a:pt x="1853044" y="287480"/>
                    <a:pt x="1854225" y="296125"/>
                    <a:pt x="1848523" y="305162"/>
                  </a:cubicBezTo>
                  <a:cubicBezTo>
                    <a:pt x="1842440" y="314789"/>
                    <a:pt x="1842630" y="325201"/>
                    <a:pt x="1848129" y="335418"/>
                  </a:cubicBezTo>
                  <a:cubicBezTo>
                    <a:pt x="1855800" y="349957"/>
                    <a:pt x="1868373" y="356834"/>
                    <a:pt x="1884477" y="356638"/>
                  </a:cubicBezTo>
                  <a:cubicBezTo>
                    <a:pt x="1899412" y="356638"/>
                    <a:pt x="1910804" y="348974"/>
                    <a:pt x="1917878" y="336008"/>
                  </a:cubicBezTo>
                  <a:cubicBezTo>
                    <a:pt x="1919326" y="333461"/>
                    <a:pt x="1920138" y="330604"/>
                    <a:pt x="1920964" y="327716"/>
                  </a:cubicBezTo>
                  <a:cubicBezTo>
                    <a:pt x="1921599" y="325477"/>
                    <a:pt x="1922247" y="323220"/>
                    <a:pt x="1923186" y="321076"/>
                  </a:cubicBezTo>
                  <a:cubicBezTo>
                    <a:pt x="1928686" y="308502"/>
                    <a:pt x="1926133" y="296714"/>
                    <a:pt x="1915135" y="290034"/>
                  </a:cubicBezTo>
                  <a:cubicBezTo>
                    <a:pt x="1899221" y="280407"/>
                    <a:pt x="1896275" y="265868"/>
                    <a:pt x="1894307" y="249757"/>
                  </a:cubicBezTo>
                  <a:cubicBezTo>
                    <a:pt x="1890763" y="220090"/>
                    <a:pt x="1890967" y="190423"/>
                    <a:pt x="1894891" y="160952"/>
                  </a:cubicBezTo>
                  <a:cubicBezTo>
                    <a:pt x="1898434" y="134625"/>
                    <a:pt x="1904911" y="108887"/>
                    <a:pt x="1917687" y="85310"/>
                  </a:cubicBezTo>
                  <a:lnTo>
                    <a:pt x="1918145" y="84441"/>
                  </a:lnTo>
                </a:path>
              </a:pathLst>
            </a:custGeom>
            <a:solidFill>
              <a:schemeClr val="accent2"/>
            </a:solidFill>
          </p:spPr>
        </p:sp>
        <p:sp>
          <p:nvSpPr>
            <p:cNvPr id="86" name="Union-3713&amp;3353"/>
            <p:cNvSpPr/>
            <p:nvPr>
              <p:custDataLst>
                <p:tags r:id="rId17"/>
              </p:custDataLst>
            </p:nvPr>
          </p:nvSpPr>
          <p:spPr>
            <a:xfrm>
              <a:off x="8628" y="3979"/>
              <a:ext cx="1913" cy="610"/>
            </a:xfrm>
            <a:custGeom>
              <a:avLst/>
              <a:gdLst/>
              <a:ahLst/>
              <a:cxnLst/>
              <a:rect l="l" t="t" r="r" b="b"/>
              <a:pathLst>
                <a:path w="1134859" h="362057">
                  <a:moveTo>
                    <a:pt x="50363" y="231186"/>
                  </a:moveTo>
                  <a:cubicBezTo>
                    <a:pt x="49135" y="221751"/>
                    <a:pt x="47883" y="212123"/>
                    <a:pt x="46536" y="202119"/>
                  </a:cubicBezTo>
                  <a:cubicBezTo>
                    <a:pt x="47304" y="196303"/>
                    <a:pt x="48011" y="190378"/>
                    <a:pt x="48725" y="184394"/>
                  </a:cubicBezTo>
                  <a:cubicBezTo>
                    <a:pt x="50568" y="168953"/>
                    <a:pt x="52458" y="153111"/>
                    <a:pt x="55574" y="137677"/>
                  </a:cubicBezTo>
                  <a:cubicBezTo>
                    <a:pt x="59896" y="115672"/>
                    <a:pt x="67362" y="94453"/>
                    <a:pt x="81115" y="76574"/>
                  </a:cubicBezTo>
                  <a:cubicBezTo>
                    <a:pt x="88188" y="67536"/>
                    <a:pt x="96636" y="59088"/>
                    <a:pt x="106067" y="52605"/>
                  </a:cubicBezTo>
                  <a:cubicBezTo>
                    <a:pt x="117265" y="44942"/>
                    <a:pt x="132394" y="47300"/>
                    <a:pt x="140252" y="58302"/>
                  </a:cubicBezTo>
                  <a:cubicBezTo>
                    <a:pt x="146357" y="66717"/>
                    <a:pt x="150661" y="76517"/>
                    <a:pt x="154908" y="86191"/>
                  </a:cubicBezTo>
                  <a:cubicBezTo>
                    <a:pt x="155719" y="88036"/>
                    <a:pt x="156528" y="89877"/>
                    <a:pt x="157345" y="91702"/>
                  </a:cubicBezTo>
                  <a:cubicBezTo>
                    <a:pt x="159108" y="95581"/>
                    <a:pt x="160476" y="99658"/>
                    <a:pt x="161839" y="103719"/>
                  </a:cubicBezTo>
                  <a:cubicBezTo>
                    <a:pt x="163513" y="108709"/>
                    <a:pt x="165179" y="113677"/>
                    <a:pt x="167563" y="118226"/>
                  </a:cubicBezTo>
                  <a:cubicBezTo>
                    <a:pt x="172081" y="126871"/>
                    <a:pt x="183477" y="130997"/>
                    <a:pt x="191925" y="128835"/>
                  </a:cubicBezTo>
                  <a:cubicBezTo>
                    <a:pt x="202730" y="126085"/>
                    <a:pt x="210393" y="116851"/>
                    <a:pt x="208821" y="105259"/>
                  </a:cubicBezTo>
                  <a:cubicBezTo>
                    <a:pt x="204302" y="72055"/>
                    <a:pt x="194086" y="41209"/>
                    <a:pt x="167366" y="18615"/>
                  </a:cubicBezTo>
                  <a:cubicBezTo>
                    <a:pt x="146540" y="736"/>
                    <a:pt x="123160" y="-5158"/>
                    <a:pt x="96439" y="4862"/>
                  </a:cubicBezTo>
                  <a:cubicBezTo>
                    <a:pt x="81311" y="10560"/>
                    <a:pt x="68344" y="19401"/>
                    <a:pt x="57145" y="30796"/>
                  </a:cubicBezTo>
                  <a:cubicBezTo>
                    <a:pt x="38284" y="50050"/>
                    <a:pt x="25906" y="73234"/>
                    <a:pt x="17262" y="98579"/>
                  </a:cubicBezTo>
                  <a:cubicBezTo>
                    <a:pt x="-1403" y="153002"/>
                    <a:pt x="-2778" y="208799"/>
                    <a:pt x="6652" y="264794"/>
                  </a:cubicBezTo>
                  <a:lnTo>
                    <a:pt x="6757" y="265401"/>
                  </a:lnTo>
                  <a:cubicBezTo>
                    <a:pt x="9466" y="281064"/>
                    <a:pt x="11852" y="294857"/>
                    <a:pt x="3705" y="310375"/>
                  </a:cubicBezTo>
                  <a:cubicBezTo>
                    <a:pt x="-4547" y="325699"/>
                    <a:pt x="1741" y="342007"/>
                    <a:pt x="15101" y="352617"/>
                  </a:cubicBezTo>
                  <a:cubicBezTo>
                    <a:pt x="30229" y="364797"/>
                    <a:pt x="55377" y="365191"/>
                    <a:pt x="71488" y="353795"/>
                  </a:cubicBezTo>
                  <a:cubicBezTo>
                    <a:pt x="96833" y="335524"/>
                    <a:pt x="97618" y="306642"/>
                    <a:pt x="73256" y="287191"/>
                  </a:cubicBezTo>
                  <a:cubicBezTo>
                    <a:pt x="72470" y="286405"/>
                    <a:pt x="71488" y="286013"/>
                    <a:pt x="70505" y="285619"/>
                  </a:cubicBezTo>
                  <a:cubicBezTo>
                    <a:pt x="59503" y="280904"/>
                    <a:pt x="55770" y="271277"/>
                    <a:pt x="54198" y="260275"/>
                  </a:cubicBezTo>
                  <a:cubicBezTo>
                    <a:pt x="52895" y="250648"/>
                    <a:pt x="51642" y="241022"/>
                    <a:pt x="50363" y="231186"/>
                  </a:cubicBezTo>
                  <a:moveTo>
                    <a:pt x="993484" y="233206"/>
                  </a:moveTo>
                  <a:cubicBezTo>
                    <a:pt x="993125" y="228246"/>
                    <a:pt x="992742" y="222974"/>
                    <a:pt x="992360" y="217052"/>
                  </a:cubicBezTo>
                  <a:cubicBezTo>
                    <a:pt x="992910" y="211243"/>
                    <a:pt x="993366" y="205186"/>
                    <a:pt x="993832" y="198976"/>
                  </a:cubicBezTo>
                  <a:cubicBezTo>
                    <a:pt x="994865" y="185236"/>
                    <a:pt x="995954" y="170748"/>
                    <a:pt x="998254" y="156539"/>
                  </a:cubicBezTo>
                  <a:cubicBezTo>
                    <a:pt x="1001594" y="134535"/>
                    <a:pt x="1007096" y="112726"/>
                    <a:pt x="1018884" y="93472"/>
                  </a:cubicBezTo>
                  <a:cubicBezTo>
                    <a:pt x="1025957" y="81880"/>
                    <a:pt x="1034797" y="70878"/>
                    <a:pt x="1044818" y="61840"/>
                  </a:cubicBezTo>
                  <a:cubicBezTo>
                    <a:pt x="1058767" y="49462"/>
                    <a:pt x="1073109" y="53392"/>
                    <a:pt x="1080183" y="70288"/>
                  </a:cubicBezTo>
                  <a:cubicBezTo>
                    <a:pt x="1082487" y="75666"/>
                    <a:pt x="1083934" y="81411"/>
                    <a:pt x="1085378" y="87147"/>
                  </a:cubicBezTo>
                  <a:cubicBezTo>
                    <a:pt x="1086519" y="91680"/>
                    <a:pt x="1087660" y="96208"/>
                    <a:pt x="1089221" y="100545"/>
                  </a:cubicBezTo>
                  <a:cubicBezTo>
                    <a:pt x="1093739" y="112726"/>
                    <a:pt x="1106314" y="119603"/>
                    <a:pt x="1116726" y="116459"/>
                  </a:cubicBezTo>
                  <a:cubicBezTo>
                    <a:pt x="1128711" y="112923"/>
                    <a:pt x="1136374" y="102510"/>
                    <a:pt x="1134605" y="89739"/>
                  </a:cubicBezTo>
                  <a:cubicBezTo>
                    <a:pt x="1132051" y="70878"/>
                    <a:pt x="1127533" y="52213"/>
                    <a:pt x="1116334" y="36102"/>
                  </a:cubicBezTo>
                  <a:cubicBezTo>
                    <a:pt x="1097276" y="8400"/>
                    <a:pt x="1066430" y="-1031"/>
                    <a:pt x="1035388" y="12133"/>
                  </a:cubicBezTo>
                  <a:cubicBezTo>
                    <a:pt x="1016330" y="20188"/>
                    <a:pt x="1001594" y="33745"/>
                    <a:pt x="989609" y="50445"/>
                  </a:cubicBezTo>
                  <a:cubicBezTo>
                    <a:pt x="975070" y="70288"/>
                    <a:pt x="965641" y="92686"/>
                    <a:pt x="958764" y="116263"/>
                  </a:cubicBezTo>
                  <a:cubicBezTo>
                    <a:pt x="947565" y="155360"/>
                    <a:pt x="944617" y="195440"/>
                    <a:pt x="946189" y="235914"/>
                  </a:cubicBezTo>
                  <a:cubicBezTo>
                    <a:pt x="946779" y="251828"/>
                    <a:pt x="945993" y="265974"/>
                    <a:pt x="935580" y="280513"/>
                  </a:cubicBezTo>
                  <a:cubicBezTo>
                    <a:pt x="923202" y="297605"/>
                    <a:pt x="930669" y="318432"/>
                    <a:pt x="948940" y="329631"/>
                  </a:cubicBezTo>
                  <a:cubicBezTo>
                    <a:pt x="965051" y="339258"/>
                    <a:pt x="981358" y="338668"/>
                    <a:pt x="997273" y="329631"/>
                  </a:cubicBezTo>
                  <a:cubicBezTo>
                    <a:pt x="1018490" y="317646"/>
                    <a:pt x="1023403" y="294265"/>
                    <a:pt x="1006702" y="276191"/>
                  </a:cubicBezTo>
                  <a:cubicBezTo>
                    <a:pt x="998648" y="267546"/>
                    <a:pt x="995111" y="259098"/>
                    <a:pt x="994522" y="248291"/>
                  </a:cubicBezTo>
                  <a:cubicBezTo>
                    <a:pt x="994218" y="243345"/>
                    <a:pt x="993864" y="238449"/>
                    <a:pt x="993484" y="233206"/>
                  </a:cubicBezTo>
                </a:path>
              </a:pathLst>
            </a:custGeom>
            <a:solidFill>
              <a:schemeClr val="accent2"/>
            </a:solidFill>
          </p:spPr>
        </p:sp>
        <p:sp>
          <p:nvSpPr>
            <p:cNvPr id="87" name="Union-3713&amp;3356"/>
            <p:cNvSpPr/>
            <p:nvPr>
              <p:custDataLst>
                <p:tags r:id="rId18"/>
              </p:custDataLst>
            </p:nvPr>
          </p:nvSpPr>
          <p:spPr>
            <a:xfrm>
              <a:off x="9159" y="3979"/>
              <a:ext cx="1813" cy="589"/>
            </a:xfrm>
            <a:custGeom>
              <a:avLst/>
              <a:gdLst/>
              <a:ahLst/>
              <a:cxnLst/>
              <a:rect l="l" t="t" r="r" b="b"/>
              <a:pathLst>
                <a:path w="1075897" h="349204">
                  <a:moveTo>
                    <a:pt x="51854" y="206586"/>
                  </a:moveTo>
                  <a:cubicBezTo>
                    <a:pt x="51335" y="202350"/>
                    <a:pt x="50861" y="198472"/>
                    <a:pt x="50466" y="195092"/>
                  </a:cubicBezTo>
                  <a:cubicBezTo>
                    <a:pt x="50726" y="189193"/>
                    <a:pt x="50899" y="183957"/>
                    <a:pt x="51058" y="179172"/>
                  </a:cubicBezTo>
                  <a:cubicBezTo>
                    <a:pt x="51381" y="169455"/>
                    <a:pt x="51641" y="161601"/>
                    <a:pt x="52431" y="153834"/>
                  </a:cubicBezTo>
                  <a:cubicBezTo>
                    <a:pt x="53610" y="142243"/>
                    <a:pt x="55378" y="130650"/>
                    <a:pt x="57932" y="119255"/>
                  </a:cubicBezTo>
                  <a:cubicBezTo>
                    <a:pt x="61862" y="101573"/>
                    <a:pt x="67363" y="84283"/>
                    <a:pt x="77972" y="69351"/>
                  </a:cubicBezTo>
                  <a:cubicBezTo>
                    <a:pt x="98995" y="39881"/>
                    <a:pt x="128466" y="41059"/>
                    <a:pt x="146541" y="71905"/>
                  </a:cubicBezTo>
                  <a:cubicBezTo>
                    <a:pt x="148299" y="75151"/>
                    <a:pt x="149685" y="78489"/>
                    <a:pt x="151083" y="81857"/>
                  </a:cubicBezTo>
                  <a:cubicBezTo>
                    <a:pt x="151715" y="83382"/>
                    <a:pt x="152350" y="84913"/>
                    <a:pt x="153025" y="86444"/>
                  </a:cubicBezTo>
                  <a:cubicBezTo>
                    <a:pt x="153662" y="87975"/>
                    <a:pt x="154259" y="89568"/>
                    <a:pt x="154861" y="91177"/>
                  </a:cubicBezTo>
                  <a:cubicBezTo>
                    <a:pt x="156113" y="94522"/>
                    <a:pt x="157390" y="97931"/>
                    <a:pt x="159114" y="100983"/>
                  </a:cubicBezTo>
                  <a:cubicBezTo>
                    <a:pt x="164813" y="111200"/>
                    <a:pt x="175618" y="115326"/>
                    <a:pt x="186228" y="112182"/>
                  </a:cubicBezTo>
                  <a:cubicBezTo>
                    <a:pt x="197034" y="109039"/>
                    <a:pt x="205090" y="96268"/>
                    <a:pt x="201750" y="84480"/>
                  </a:cubicBezTo>
                  <a:cubicBezTo>
                    <a:pt x="198410" y="72298"/>
                    <a:pt x="194283" y="59921"/>
                    <a:pt x="187997" y="49115"/>
                  </a:cubicBezTo>
                  <a:cubicBezTo>
                    <a:pt x="153417" y="-11005"/>
                    <a:pt x="82884" y="-18471"/>
                    <a:pt x="39660" y="40863"/>
                  </a:cubicBezTo>
                  <a:cubicBezTo>
                    <a:pt x="26300" y="59135"/>
                    <a:pt x="18049" y="79961"/>
                    <a:pt x="13137" y="101769"/>
                  </a:cubicBezTo>
                  <a:cubicBezTo>
                    <a:pt x="1349" y="154226"/>
                    <a:pt x="760" y="206882"/>
                    <a:pt x="10583" y="259732"/>
                  </a:cubicBezTo>
                  <a:cubicBezTo>
                    <a:pt x="13137" y="272699"/>
                    <a:pt x="12941" y="283112"/>
                    <a:pt x="5475" y="295686"/>
                  </a:cubicBezTo>
                  <a:cubicBezTo>
                    <a:pt x="-8868" y="319655"/>
                    <a:pt x="6457" y="345982"/>
                    <a:pt x="34160" y="348930"/>
                  </a:cubicBezTo>
                  <a:cubicBezTo>
                    <a:pt x="39464" y="349322"/>
                    <a:pt x="44769" y="349322"/>
                    <a:pt x="50074" y="348733"/>
                  </a:cubicBezTo>
                  <a:cubicBezTo>
                    <a:pt x="76204" y="345393"/>
                    <a:pt x="91136" y="317495"/>
                    <a:pt x="79741" y="293722"/>
                  </a:cubicBezTo>
                  <a:cubicBezTo>
                    <a:pt x="77776" y="289988"/>
                    <a:pt x="75418" y="286255"/>
                    <a:pt x="72668" y="283112"/>
                  </a:cubicBezTo>
                  <a:cubicBezTo>
                    <a:pt x="62451" y="271520"/>
                    <a:pt x="57539" y="257964"/>
                    <a:pt x="55968" y="242639"/>
                  </a:cubicBezTo>
                  <a:cubicBezTo>
                    <a:pt x="54706" y="229884"/>
                    <a:pt x="53145" y="217129"/>
                    <a:pt x="51854" y="206586"/>
                  </a:cubicBezTo>
                  <a:moveTo>
                    <a:pt x="910814" y="155014"/>
                  </a:moveTo>
                  <a:cubicBezTo>
                    <a:pt x="909044" y="192344"/>
                    <a:pt x="913957" y="228887"/>
                    <a:pt x="923387" y="265038"/>
                  </a:cubicBezTo>
                  <a:cubicBezTo>
                    <a:pt x="922418" y="266530"/>
                    <a:pt x="921447" y="267937"/>
                    <a:pt x="920500" y="269312"/>
                  </a:cubicBezTo>
                  <a:cubicBezTo>
                    <a:pt x="918950" y="271560"/>
                    <a:pt x="917458" y="273724"/>
                    <a:pt x="916118" y="276041"/>
                  </a:cubicBezTo>
                  <a:cubicBezTo>
                    <a:pt x="904329" y="298634"/>
                    <a:pt x="909241" y="317496"/>
                    <a:pt x="931050" y="329677"/>
                  </a:cubicBezTo>
                  <a:cubicBezTo>
                    <a:pt x="938319" y="333606"/>
                    <a:pt x="946767" y="335965"/>
                    <a:pt x="955020" y="337143"/>
                  </a:cubicBezTo>
                  <a:cubicBezTo>
                    <a:pt x="975453" y="340089"/>
                    <a:pt x="992938" y="332231"/>
                    <a:pt x="998243" y="318085"/>
                  </a:cubicBezTo>
                  <a:cubicBezTo>
                    <a:pt x="1004726" y="300993"/>
                    <a:pt x="999225" y="286454"/>
                    <a:pt x="984882" y="276236"/>
                  </a:cubicBezTo>
                  <a:cubicBezTo>
                    <a:pt x="974470" y="268771"/>
                    <a:pt x="970933" y="258357"/>
                    <a:pt x="967986" y="246963"/>
                  </a:cubicBezTo>
                  <a:cubicBezTo>
                    <a:pt x="958359" y="208651"/>
                    <a:pt x="955412" y="169553"/>
                    <a:pt x="961895" y="130456"/>
                  </a:cubicBezTo>
                  <a:cubicBezTo>
                    <a:pt x="964254" y="116113"/>
                    <a:pt x="969362" y="101770"/>
                    <a:pt x="975256" y="88410"/>
                  </a:cubicBezTo>
                  <a:cubicBezTo>
                    <a:pt x="978988" y="80159"/>
                    <a:pt x="985669" y="72496"/>
                    <a:pt x="992544" y="66209"/>
                  </a:cubicBezTo>
                  <a:cubicBezTo>
                    <a:pt x="1003940" y="55993"/>
                    <a:pt x="1018087" y="59529"/>
                    <a:pt x="1023391" y="73479"/>
                  </a:cubicBezTo>
                  <a:cubicBezTo>
                    <a:pt x="1025352" y="78638"/>
                    <a:pt x="1026662" y="84014"/>
                    <a:pt x="1027976" y="89407"/>
                  </a:cubicBezTo>
                  <a:cubicBezTo>
                    <a:pt x="1029165" y="94283"/>
                    <a:pt x="1030356" y="99174"/>
                    <a:pt x="1032036" y="103932"/>
                  </a:cubicBezTo>
                  <a:cubicBezTo>
                    <a:pt x="1035966" y="115130"/>
                    <a:pt x="1046182" y="120632"/>
                    <a:pt x="1056988" y="118863"/>
                  </a:cubicBezTo>
                  <a:cubicBezTo>
                    <a:pt x="1067598" y="117095"/>
                    <a:pt x="1076635" y="108254"/>
                    <a:pt x="1075849" y="96859"/>
                  </a:cubicBezTo>
                  <a:cubicBezTo>
                    <a:pt x="1074867" y="83302"/>
                    <a:pt x="1073098" y="69353"/>
                    <a:pt x="1068187" y="56779"/>
                  </a:cubicBezTo>
                  <a:cubicBezTo>
                    <a:pt x="1049719" y="10018"/>
                    <a:pt x="1001189" y="-2163"/>
                    <a:pt x="962092" y="29272"/>
                  </a:cubicBezTo>
                  <a:cubicBezTo>
                    <a:pt x="944213" y="43615"/>
                    <a:pt x="932622" y="62673"/>
                    <a:pt x="924959" y="83695"/>
                  </a:cubicBezTo>
                  <a:cubicBezTo>
                    <a:pt x="916511" y="106682"/>
                    <a:pt x="911795" y="130456"/>
                    <a:pt x="910814" y="155014"/>
                  </a:cubicBezTo>
                </a:path>
              </a:pathLst>
            </a:custGeom>
            <a:solidFill>
              <a:schemeClr val="accent2"/>
            </a:solidFill>
          </p:spPr>
        </p:sp>
        <p:sp>
          <p:nvSpPr>
            <p:cNvPr id="89" name="Vector-3714&amp;1747"/>
            <p:cNvSpPr/>
            <p:nvPr>
              <p:custDataLst>
                <p:tags r:id="rId19"/>
              </p:custDataLst>
            </p:nvPr>
          </p:nvSpPr>
          <p:spPr>
            <a:xfrm rot="1020000">
              <a:off x="10627" y="7919"/>
              <a:ext cx="848" cy="721"/>
            </a:xfrm>
            <a:custGeom>
              <a:avLst/>
              <a:gdLst/>
              <a:ahLst/>
              <a:cxnLst/>
              <a:rect l="l" t="t" r="r" b="b"/>
              <a:pathLst>
                <a:path w="503182" h="427356">
                  <a:moveTo>
                    <a:pt x="438231" y="20920"/>
                  </a:moveTo>
                  <a:cubicBezTo>
                    <a:pt x="431508" y="17962"/>
                    <a:pt x="424030" y="15487"/>
                    <a:pt x="416768" y="15003"/>
                  </a:cubicBezTo>
                  <a:cubicBezTo>
                    <a:pt x="381536" y="12583"/>
                    <a:pt x="348186" y="19037"/>
                    <a:pt x="319783" y="41146"/>
                  </a:cubicBezTo>
                  <a:cubicBezTo>
                    <a:pt x="307734" y="50505"/>
                    <a:pt x="303700" y="53625"/>
                    <a:pt x="294394" y="38887"/>
                  </a:cubicBezTo>
                  <a:cubicBezTo>
                    <a:pt x="287132" y="27375"/>
                    <a:pt x="277019" y="20059"/>
                    <a:pt x="266315" y="13120"/>
                  </a:cubicBezTo>
                  <a:cubicBezTo>
                    <a:pt x="236300" y="-6406"/>
                    <a:pt x="196279" y="-4577"/>
                    <a:pt x="172180" y="21566"/>
                  </a:cubicBezTo>
                  <a:cubicBezTo>
                    <a:pt x="156850" y="38187"/>
                    <a:pt x="142326" y="38994"/>
                    <a:pt x="123822" y="32862"/>
                  </a:cubicBezTo>
                  <a:cubicBezTo>
                    <a:pt x="116722" y="30549"/>
                    <a:pt x="109406" y="28881"/>
                    <a:pt x="102091" y="27160"/>
                  </a:cubicBezTo>
                  <a:cubicBezTo>
                    <a:pt x="92731" y="24955"/>
                    <a:pt x="83425" y="22480"/>
                    <a:pt x="73904" y="21189"/>
                  </a:cubicBezTo>
                  <a:cubicBezTo>
                    <a:pt x="57982" y="18984"/>
                    <a:pt x="45018" y="24148"/>
                    <a:pt x="33668" y="36251"/>
                  </a:cubicBezTo>
                  <a:cubicBezTo>
                    <a:pt x="15218" y="55938"/>
                    <a:pt x="6396" y="80575"/>
                    <a:pt x="2362" y="105426"/>
                  </a:cubicBezTo>
                  <a:cubicBezTo>
                    <a:pt x="-1618" y="130385"/>
                    <a:pt x="-1081" y="156528"/>
                    <a:pt x="7956" y="181701"/>
                  </a:cubicBezTo>
                  <a:cubicBezTo>
                    <a:pt x="13712" y="197731"/>
                    <a:pt x="16617" y="214784"/>
                    <a:pt x="20382" y="231459"/>
                  </a:cubicBezTo>
                  <a:cubicBezTo>
                    <a:pt x="30495" y="276159"/>
                    <a:pt x="49268" y="316179"/>
                    <a:pt x="81596" y="349423"/>
                  </a:cubicBezTo>
                  <a:cubicBezTo>
                    <a:pt x="114248" y="383042"/>
                    <a:pt x="156528" y="397942"/>
                    <a:pt x="199668" y="411282"/>
                  </a:cubicBezTo>
                  <a:cubicBezTo>
                    <a:pt x="201873" y="411982"/>
                    <a:pt x="205262" y="408969"/>
                    <a:pt x="208114" y="407679"/>
                  </a:cubicBezTo>
                  <a:cubicBezTo>
                    <a:pt x="209727" y="396813"/>
                    <a:pt x="211394" y="385947"/>
                    <a:pt x="213008" y="375081"/>
                  </a:cubicBezTo>
                  <a:cubicBezTo>
                    <a:pt x="213277" y="359159"/>
                    <a:pt x="213653" y="343183"/>
                    <a:pt x="213868" y="327260"/>
                  </a:cubicBezTo>
                  <a:cubicBezTo>
                    <a:pt x="213976" y="319676"/>
                    <a:pt x="215537" y="312575"/>
                    <a:pt x="219140" y="305798"/>
                  </a:cubicBezTo>
                  <a:cubicBezTo>
                    <a:pt x="221938" y="300580"/>
                    <a:pt x="226026" y="297998"/>
                    <a:pt x="231943" y="298590"/>
                  </a:cubicBezTo>
                  <a:cubicBezTo>
                    <a:pt x="238129" y="299182"/>
                    <a:pt x="241464" y="303378"/>
                    <a:pt x="242754" y="308703"/>
                  </a:cubicBezTo>
                  <a:cubicBezTo>
                    <a:pt x="244260" y="314834"/>
                    <a:pt x="245175" y="321290"/>
                    <a:pt x="245283" y="327584"/>
                  </a:cubicBezTo>
                  <a:cubicBezTo>
                    <a:pt x="245660" y="351843"/>
                    <a:pt x="245605" y="376103"/>
                    <a:pt x="245713" y="400362"/>
                  </a:cubicBezTo>
                  <a:cubicBezTo>
                    <a:pt x="246466" y="400632"/>
                    <a:pt x="247273" y="400846"/>
                    <a:pt x="248187" y="400954"/>
                  </a:cubicBezTo>
                  <a:cubicBezTo>
                    <a:pt x="256633" y="426505"/>
                    <a:pt x="261850" y="430002"/>
                    <a:pt x="286487" y="425914"/>
                  </a:cubicBezTo>
                  <a:cubicBezTo>
                    <a:pt x="290683" y="425214"/>
                    <a:pt x="294824" y="423923"/>
                    <a:pt x="298751" y="422256"/>
                  </a:cubicBezTo>
                  <a:cubicBezTo>
                    <a:pt x="325431" y="411229"/>
                    <a:pt x="352166" y="400148"/>
                    <a:pt x="378738" y="388851"/>
                  </a:cubicBezTo>
                  <a:cubicBezTo>
                    <a:pt x="395844" y="381589"/>
                    <a:pt x="409992" y="371047"/>
                    <a:pt x="420319" y="354801"/>
                  </a:cubicBezTo>
                  <a:cubicBezTo>
                    <a:pt x="428871" y="341300"/>
                    <a:pt x="438715" y="328390"/>
                    <a:pt x="449473" y="316610"/>
                  </a:cubicBezTo>
                  <a:cubicBezTo>
                    <a:pt x="466311" y="298106"/>
                    <a:pt x="478790" y="277020"/>
                    <a:pt x="489226" y="254643"/>
                  </a:cubicBezTo>
                  <a:cubicBezTo>
                    <a:pt x="492345" y="247919"/>
                    <a:pt x="495035" y="240711"/>
                    <a:pt x="496165" y="233396"/>
                  </a:cubicBezTo>
                  <a:cubicBezTo>
                    <a:pt x="502619" y="191169"/>
                    <a:pt x="501921" y="148513"/>
                    <a:pt x="503157" y="106018"/>
                  </a:cubicBezTo>
                  <a:cubicBezTo>
                    <a:pt x="503427" y="97303"/>
                    <a:pt x="501490" y="89073"/>
                    <a:pt x="497832" y="81112"/>
                  </a:cubicBezTo>
                  <a:cubicBezTo>
                    <a:pt x="485299" y="53625"/>
                    <a:pt x="465826" y="33077"/>
                    <a:pt x="438123" y="20866"/>
                  </a:cubicBezTo>
                  <a:lnTo>
                    <a:pt x="438231" y="20920"/>
                  </a:lnTo>
                  <a:moveTo>
                    <a:pt x="74066" y="109192"/>
                  </a:moveTo>
                  <a:cubicBezTo>
                    <a:pt x="68902" y="108869"/>
                    <a:pt x="67180" y="104996"/>
                    <a:pt x="67503" y="100531"/>
                  </a:cubicBezTo>
                  <a:cubicBezTo>
                    <a:pt x="67880" y="95421"/>
                    <a:pt x="71699" y="93592"/>
                    <a:pt x="76164" y="93861"/>
                  </a:cubicBezTo>
                  <a:cubicBezTo>
                    <a:pt x="81327" y="94184"/>
                    <a:pt x="82726" y="98056"/>
                    <a:pt x="82834" y="102521"/>
                  </a:cubicBezTo>
                  <a:cubicBezTo>
                    <a:pt x="82027" y="107578"/>
                    <a:pt x="78584" y="109460"/>
                    <a:pt x="74066" y="109192"/>
                  </a:cubicBezTo>
                  <a:moveTo>
                    <a:pt x="352435" y="183692"/>
                  </a:moveTo>
                  <a:cubicBezTo>
                    <a:pt x="332586" y="158518"/>
                    <a:pt x="335114" y="135818"/>
                    <a:pt x="354425" y="109084"/>
                  </a:cubicBezTo>
                  <a:cubicBezTo>
                    <a:pt x="355124" y="136301"/>
                    <a:pt x="360289" y="159001"/>
                    <a:pt x="352435" y="183692"/>
                  </a:cubicBezTo>
                </a:path>
              </a:pathLst>
            </a:custGeom>
            <a:solidFill>
              <a:schemeClr val="accent2">
                <a:lumMod val="60000"/>
                <a:lumOff val="40000"/>
              </a:schemeClr>
            </a:solidFill>
          </p:spPr>
        </p:sp>
        <p:sp>
          <p:nvSpPr>
            <p:cNvPr id="93" name="Vector-3713&amp;3328"/>
            <p:cNvSpPr/>
            <p:nvPr>
              <p:custDataLst>
                <p:tags r:id="rId20"/>
              </p:custDataLst>
            </p:nvPr>
          </p:nvSpPr>
          <p:spPr>
            <a:xfrm>
              <a:off x="13076" y="4279"/>
              <a:ext cx="4115" cy="4838"/>
            </a:xfrm>
            <a:custGeom>
              <a:avLst/>
              <a:gdLst/>
              <a:ahLst/>
              <a:cxnLst/>
              <a:rect l="l" t="t" r="r" b="b"/>
              <a:pathLst>
                <a:path w="2441627" h="2870200">
                  <a:moveTo>
                    <a:pt x="2402637" y="2420836"/>
                  </a:moveTo>
                  <a:cubicBezTo>
                    <a:pt x="2400757" y="2593238"/>
                    <a:pt x="2318791" y="2783218"/>
                    <a:pt x="2120925" y="2820873"/>
                  </a:cubicBezTo>
                  <a:cubicBezTo>
                    <a:pt x="1963966" y="2850464"/>
                    <a:pt x="1800339" y="2825356"/>
                    <a:pt x="1644396" y="2843860"/>
                  </a:cubicBezTo>
                  <a:cubicBezTo>
                    <a:pt x="1567510" y="2853106"/>
                    <a:pt x="1494828" y="2871330"/>
                    <a:pt x="1416355" y="2870149"/>
                  </a:cubicBezTo>
                  <a:cubicBezTo>
                    <a:pt x="1299718" y="2867101"/>
                    <a:pt x="1177723" y="2858122"/>
                    <a:pt x="1065154" y="2848483"/>
                  </a:cubicBezTo>
                  <a:cubicBezTo>
                    <a:pt x="948233" y="2832621"/>
                    <a:pt x="833633" y="2820733"/>
                    <a:pt x="716131" y="2824302"/>
                  </a:cubicBezTo>
                  <a:cubicBezTo>
                    <a:pt x="613716" y="2824836"/>
                    <a:pt x="518119" y="2785720"/>
                    <a:pt x="416286" y="2776614"/>
                  </a:cubicBezTo>
                  <a:cubicBezTo>
                    <a:pt x="68423" y="2775026"/>
                    <a:pt x="72050" y="2549449"/>
                    <a:pt x="54062" y="2298700"/>
                  </a:cubicBezTo>
                  <a:cubicBezTo>
                    <a:pt x="42892" y="2187194"/>
                    <a:pt x="48287" y="2143633"/>
                    <a:pt x="31750" y="2032000"/>
                  </a:cubicBezTo>
                  <a:cubicBezTo>
                    <a:pt x="13907" y="1927631"/>
                    <a:pt x="-2" y="1784350"/>
                    <a:pt x="26830" y="1663700"/>
                  </a:cubicBezTo>
                  <a:cubicBezTo>
                    <a:pt x="2" y="1543050"/>
                    <a:pt x="12703" y="1419403"/>
                    <a:pt x="31750" y="1250950"/>
                  </a:cubicBezTo>
                  <a:cubicBezTo>
                    <a:pt x="50797" y="1082498"/>
                    <a:pt x="44923" y="890914"/>
                    <a:pt x="54062" y="742950"/>
                  </a:cubicBezTo>
                  <a:cubicBezTo>
                    <a:pt x="52466" y="558921"/>
                    <a:pt x="90908" y="415136"/>
                    <a:pt x="127464" y="234805"/>
                  </a:cubicBezTo>
                  <a:cubicBezTo>
                    <a:pt x="148643" y="143782"/>
                    <a:pt x="236696" y="100053"/>
                    <a:pt x="332584" y="81953"/>
                  </a:cubicBezTo>
                  <a:cubicBezTo>
                    <a:pt x="444572" y="56324"/>
                    <a:pt x="560769" y="35451"/>
                    <a:pt x="677544" y="36508"/>
                  </a:cubicBezTo>
                  <a:cubicBezTo>
                    <a:pt x="769950" y="37697"/>
                    <a:pt x="861920" y="48662"/>
                    <a:pt x="954325" y="42849"/>
                  </a:cubicBezTo>
                  <a:cubicBezTo>
                    <a:pt x="1067185" y="37961"/>
                    <a:pt x="1177143" y="32280"/>
                    <a:pt x="1286523" y="12331"/>
                  </a:cubicBezTo>
                  <a:cubicBezTo>
                    <a:pt x="1399527" y="-7749"/>
                    <a:pt x="1516151" y="-1672"/>
                    <a:pt x="1628724" y="18805"/>
                  </a:cubicBezTo>
                  <a:cubicBezTo>
                    <a:pt x="1802651" y="56060"/>
                    <a:pt x="1981949" y="55003"/>
                    <a:pt x="2158060" y="79972"/>
                  </a:cubicBezTo>
                  <a:cubicBezTo>
                    <a:pt x="2259902" y="90144"/>
                    <a:pt x="2343163" y="138894"/>
                    <a:pt x="2357819" y="237448"/>
                  </a:cubicBezTo>
                  <a:cubicBezTo>
                    <a:pt x="2374925" y="354366"/>
                    <a:pt x="2399449" y="471019"/>
                    <a:pt x="2407717" y="588465"/>
                  </a:cubicBezTo>
                  <a:cubicBezTo>
                    <a:pt x="2413229" y="684378"/>
                    <a:pt x="2399881" y="780421"/>
                    <a:pt x="2408301" y="875805"/>
                  </a:cubicBezTo>
                  <a:cubicBezTo>
                    <a:pt x="2411489" y="919665"/>
                    <a:pt x="2416277" y="963394"/>
                    <a:pt x="2418448" y="1007387"/>
                  </a:cubicBezTo>
                  <a:cubicBezTo>
                    <a:pt x="2421928" y="1079519"/>
                    <a:pt x="2408301" y="1123950"/>
                    <a:pt x="2418448" y="1250950"/>
                  </a:cubicBezTo>
                  <a:cubicBezTo>
                    <a:pt x="2428608" y="1377950"/>
                    <a:pt x="2448331" y="1442644"/>
                    <a:pt x="2439187" y="1543050"/>
                  </a:cubicBezTo>
                  <a:cubicBezTo>
                    <a:pt x="2424113" y="1680705"/>
                    <a:pt x="2449208" y="1793710"/>
                    <a:pt x="2439187" y="1932292"/>
                  </a:cubicBezTo>
                  <a:cubicBezTo>
                    <a:pt x="2421496" y="2094522"/>
                    <a:pt x="2396109" y="2254771"/>
                    <a:pt x="2402929" y="2418067"/>
                  </a:cubicBezTo>
                  <a:lnTo>
                    <a:pt x="2402929" y="2420836"/>
                  </a:lnTo>
                  <a:lnTo>
                    <a:pt x="2402637" y="2420836"/>
                  </a:lnTo>
                </a:path>
              </a:pathLst>
            </a:custGeom>
            <a:solidFill>
              <a:schemeClr val="accent1">
                <a:lumMod val="60000"/>
                <a:lumOff val="40000"/>
              </a:schemeClr>
            </a:solidFill>
          </p:spPr>
        </p:sp>
        <p:sp>
          <p:nvSpPr>
            <p:cNvPr id="94" name="Vector-3713&amp;3329"/>
            <p:cNvSpPr/>
            <p:nvPr>
              <p:custDataLst>
                <p:tags r:id="rId21"/>
              </p:custDataLst>
            </p:nvPr>
          </p:nvSpPr>
          <p:spPr>
            <a:xfrm>
              <a:off x="13379" y="4891"/>
              <a:ext cx="3457" cy="3657"/>
            </a:xfrm>
            <a:custGeom>
              <a:avLst/>
              <a:gdLst/>
              <a:ahLst/>
              <a:cxnLst/>
              <a:rect l="l" t="t" r="r" b="b"/>
              <a:pathLst>
                <a:path w="2051164" h="2169232">
                  <a:moveTo>
                    <a:pt x="2040992" y="1133102"/>
                  </a:moveTo>
                  <a:cubicBezTo>
                    <a:pt x="2040992" y="1241356"/>
                    <a:pt x="2040598" y="1349616"/>
                    <a:pt x="2041182" y="1457871"/>
                  </a:cubicBezTo>
                  <a:cubicBezTo>
                    <a:pt x="2041779" y="1557680"/>
                    <a:pt x="2044129" y="1657287"/>
                    <a:pt x="2044129" y="1757096"/>
                  </a:cubicBezTo>
                  <a:cubicBezTo>
                    <a:pt x="2044129" y="1818589"/>
                    <a:pt x="2042363" y="1880286"/>
                    <a:pt x="2032343" y="1941182"/>
                  </a:cubicBezTo>
                  <a:cubicBezTo>
                    <a:pt x="2028215" y="1966138"/>
                    <a:pt x="2021929" y="1991093"/>
                    <a:pt x="2014080" y="2015058"/>
                  </a:cubicBezTo>
                  <a:cubicBezTo>
                    <a:pt x="1995602" y="2070659"/>
                    <a:pt x="1957692" y="2108581"/>
                    <a:pt x="1904441" y="2131568"/>
                  </a:cubicBezTo>
                  <a:cubicBezTo>
                    <a:pt x="1874190" y="2144535"/>
                    <a:pt x="1842364" y="2152587"/>
                    <a:pt x="1809941" y="2157108"/>
                  </a:cubicBezTo>
                  <a:cubicBezTo>
                    <a:pt x="1748244" y="2165756"/>
                    <a:pt x="1685963" y="2170074"/>
                    <a:pt x="1623492" y="2169097"/>
                  </a:cubicBezTo>
                  <a:cubicBezTo>
                    <a:pt x="1511503" y="2167331"/>
                    <a:pt x="1399515" y="2165160"/>
                    <a:pt x="1287526" y="2162607"/>
                  </a:cubicBezTo>
                  <a:cubicBezTo>
                    <a:pt x="1212472" y="2161045"/>
                    <a:pt x="1137615" y="2158289"/>
                    <a:pt x="1062563" y="2156524"/>
                  </a:cubicBezTo>
                  <a:cubicBezTo>
                    <a:pt x="959024" y="2154161"/>
                    <a:pt x="855483" y="2152193"/>
                    <a:pt x="751943" y="2149843"/>
                  </a:cubicBezTo>
                  <a:cubicBezTo>
                    <a:pt x="661172" y="2147875"/>
                    <a:pt x="570207" y="2146694"/>
                    <a:pt x="479436" y="2143354"/>
                  </a:cubicBezTo>
                  <a:cubicBezTo>
                    <a:pt x="411851" y="2140801"/>
                    <a:pt x="344461" y="2136673"/>
                    <a:pt x="277072" y="2130781"/>
                  </a:cubicBezTo>
                  <a:cubicBezTo>
                    <a:pt x="239349" y="2127441"/>
                    <a:pt x="202020" y="2119579"/>
                    <a:pt x="165868" y="2107209"/>
                  </a:cubicBezTo>
                  <a:cubicBezTo>
                    <a:pt x="100051" y="2084616"/>
                    <a:pt x="56238" y="2040407"/>
                    <a:pt x="36001" y="1974190"/>
                  </a:cubicBezTo>
                  <a:cubicBezTo>
                    <a:pt x="26964" y="1944916"/>
                    <a:pt x="20480" y="1914665"/>
                    <a:pt x="16551" y="1884210"/>
                  </a:cubicBezTo>
                  <a:cubicBezTo>
                    <a:pt x="7120" y="1813674"/>
                    <a:pt x="3977" y="1742758"/>
                    <a:pt x="2994" y="1671625"/>
                  </a:cubicBezTo>
                  <a:cubicBezTo>
                    <a:pt x="1815" y="1582433"/>
                    <a:pt x="-346" y="1493431"/>
                    <a:pt x="47" y="1404226"/>
                  </a:cubicBezTo>
                  <a:cubicBezTo>
                    <a:pt x="1029" y="1250394"/>
                    <a:pt x="2798" y="1096557"/>
                    <a:pt x="5941" y="942720"/>
                  </a:cubicBezTo>
                  <a:cubicBezTo>
                    <a:pt x="7709" y="853719"/>
                    <a:pt x="11835" y="764521"/>
                    <a:pt x="16747" y="675716"/>
                  </a:cubicBezTo>
                  <a:cubicBezTo>
                    <a:pt x="21855" y="582588"/>
                    <a:pt x="28143" y="489461"/>
                    <a:pt x="36001" y="396334"/>
                  </a:cubicBezTo>
                  <a:cubicBezTo>
                    <a:pt x="40127" y="346823"/>
                    <a:pt x="46611" y="297115"/>
                    <a:pt x="59578" y="248980"/>
                  </a:cubicBezTo>
                  <a:cubicBezTo>
                    <a:pt x="62525" y="237781"/>
                    <a:pt x="65669" y="226386"/>
                    <a:pt x="69402" y="215383"/>
                  </a:cubicBezTo>
                  <a:cubicBezTo>
                    <a:pt x="94353" y="140331"/>
                    <a:pt x="143472" y="88660"/>
                    <a:pt x="217344" y="59975"/>
                  </a:cubicBezTo>
                  <a:cubicBezTo>
                    <a:pt x="262926" y="42292"/>
                    <a:pt x="310079" y="31683"/>
                    <a:pt x="358215" y="24807"/>
                  </a:cubicBezTo>
                  <a:cubicBezTo>
                    <a:pt x="450360" y="11643"/>
                    <a:pt x="543094" y="6731"/>
                    <a:pt x="636025" y="3588"/>
                  </a:cubicBezTo>
                  <a:cubicBezTo>
                    <a:pt x="728956" y="248"/>
                    <a:pt x="821887" y="1426"/>
                    <a:pt x="915013" y="3391"/>
                  </a:cubicBezTo>
                  <a:cubicBezTo>
                    <a:pt x="1001658" y="5159"/>
                    <a:pt x="1088301" y="4963"/>
                    <a:pt x="1174946" y="4570"/>
                  </a:cubicBezTo>
                  <a:cubicBezTo>
                    <a:pt x="1346073" y="3391"/>
                    <a:pt x="1517396" y="1426"/>
                    <a:pt x="1688516" y="51"/>
                  </a:cubicBezTo>
                  <a:cubicBezTo>
                    <a:pt x="1748841" y="-538"/>
                    <a:pt x="1808963" y="3981"/>
                    <a:pt x="1868488" y="13215"/>
                  </a:cubicBezTo>
                  <a:cubicBezTo>
                    <a:pt x="1890103" y="16555"/>
                    <a:pt x="1911515" y="23431"/>
                    <a:pt x="1932343" y="31094"/>
                  </a:cubicBezTo>
                  <a:cubicBezTo>
                    <a:pt x="1964563" y="43078"/>
                    <a:pt x="1987944" y="65869"/>
                    <a:pt x="2000910" y="97894"/>
                  </a:cubicBezTo>
                  <a:cubicBezTo>
                    <a:pt x="2008772" y="117344"/>
                    <a:pt x="2015058" y="137777"/>
                    <a:pt x="2019579" y="158407"/>
                  </a:cubicBezTo>
                  <a:cubicBezTo>
                    <a:pt x="2030387" y="206149"/>
                    <a:pt x="2034502" y="254874"/>
                    <a:pt x="2038045" y="303403"/>
                  </a:cubicBezTo>
                  <a:cubicBezTo>
                    <a:pt x="2049437" y="456847"/>
                    <a:pt x="2052587" y="610683"/>
                    <a:pt x="2050618" y="764718"/>
                  </a:cubicBezTo>
                  <a:cubicBezTo>
                    <a:pt x="2049437" y="855880"/>
                    <a:pt x="2046694" y="947240"/>
                    <a:pt x="2045119" y="1038402"/>
                  </a:cubicBezTo>
                  <a:cubicBezTo>
                    <a:pt x="2044522" y="1070230"/>
                    <a:pt x="2045119" y="1102059"/>
                    <a:pt x="2045119" y="1133886"/>
                  </a:cubicBezTo>
                  <a:cubicBezTo>
                    <a:pt x="2043544" y="1133102"/>
                    <a:pt x="2042363" y="1133102"/>
                    <a:pt x="2040992" y="1133102"/>
                  </a:cubicBezTo>
                </a:path>
              </a:pathLst>
            </a:custGeom>
            <a:solidFill>
              <a:srgbClr val="FFFBF2"/>
            </a:solidFill>
          </p:spPr>
        </p:sp>
        <p:pic>
          <p:nvPicPr>
            <p:cNvPr id="95" name="@png2x_Mask group-3713&amp;3330" descr="preencoded.png"/>
            <p:cNvPicPr>
              <a:picLocks noChangeAspect="1"/>
            </p:cNvPicPr>
            <p:nvPr>
              <p:custDataLst>
                <p:tags r:id="rId22"/>
              </p:custDataLst>
            </p:nvPr>
          </p:nvPicPr>
          <p:blipFill>
            <a:blip r:embed="rId8">
              <a:alphaModFix amt="55000"/>
            </a:blip>
            <a:stretch>
              <a:fillRect/>
            </a:stretch>
          </p:blipFill>
          <p:spPr>
            <a:xfrm>
              <a:off x="13379" y="4891"/>
              <a:ext cx="3457" cy="3657"/>
            </a:xfrm>
            <a:prstGeom prst="rect">
              <a:avLst/>
            </a:prstGeom>
          </p:spPr>
        </p:pic>
        <p:sp>
          <p:nvSpPr>
            <p:cNvPr id="96" name="Union-3713&amp;3333"/>
            <p:cNvSpPr/>
            <p:nvPr>
              <p:custDataLst>
                <p:tags r:id="rId23"/>
              </p:custDataLst>
            </p:nvPr>
          </p:nvSpPr>
          <p:spPr>
            <a:xfrm>
              <a:off x="13493" y="4007"/>
              <a:ext cx="3388" cy="602"/>
            </a:xfrm>
            <a:custGeom>
              <a:avLst/>
              <a:gdLst/>
              <a:ahLst/>
              <a:cxnLst/>
              <a:rect l="l" t="t" r="r" b="b"/>
              <a:pathLst>
                <a:path w="2010563" h="356641">
                  <a:moveTo>
                    <a:pt x="1009393" y="276672"/>
                  </a:moveTo>
                  <a:cubicBezTo>
                    <a:pt x="1008616" y="270591"/>
                    <a:pt x="1007829" y="264499"/>
                    <a:pt x="1007040" y="258402"/>
                  </a:cubicBezTo>
                  <a:cubicBezTo>
                    <a:pt x="1004439" y="238299"/>
                    <a:pt x="1001832" y="218133"/>
                    <a:pt x="999570" y="198083"/>
                  </a:cubicBezTo>
                  <a:cubicBezTo>
                    <a:pt x="995248" y="160754"/>
                    <a:pt x="998391" y="124014"/>
                    <a:pt x="1009983" y="88256"/>
                  </a:cubicBezTo>
                  <a:cubicBezTo>
                    <a:pt x="1018628" y="61340"/>
                    <a:pt x="1034150" y="38942"/>
                    <a:pt x="1056547" y="21456"/>
                  </a:cubicBezTo>
                  <a:cubicBezTo>
                    <a:pt x="1077570" y="5149"/>
                    <a:pt x="1101146" y="-2317"/>
                    <a:pt x="1127865" y="630"/>
                  </a:cubicBezTo>
                  <a:cubicBezTo>
                    <a:pt x="1167160" y="4756"/>
                    <a:pt x="1200757" y="48176"/>
                    <a:pt x="1194469" y="87274"/>
                  </a:cubicBezTo>
                  <a:cubicBezTo>
                    <a:pt x="1193094" y="95722"/>
                    <a:pt x="1186611" y="102402"/>
                    <a:pt x="1177966" y="104367"/>
                  </a:cubicBezTo>
                  <a:cubicBezTo>
                    <a:pt x="1168339" y="106528"/>
                    <a:pt x="1156943" y="102795"/>
                    <a:pt x="1153211" y="94543"/>
                  </a:cubicBezTo>
                  <a:cubicBezTo>
                    <a:pt x="1150838" y="89798"/>
                    <a:pt x="1149259" y="84656"/>
                    <a:pt x="1147666" y="79471"/>
                  </a:cubicBezTo>
                  <a:cubicBezTo>
                    <a:pt x="1146754" y="76497"/>
                    <a:pt x="1145836" y="73509"/>
                    <a:pt x="1144761" y="70574"/>
                  </a:cubicBezTo>
                  <a:cubicBezTo>
                    <a:pt x="1135921" y="46408"/>
                    <a:pt x="1120793" y="40317"/>
                    <a:pt x="1097609" y="51516"/>
                  </a:cubicBezTo>
                  <a:cubicBezTo>
                    <a:pt x="1080713" y="59768"/>
                    <a:pt x="1067942" y="72735"/>
                    <a:pt x="1061066" y="89828"/>
                  </a:cubicBezTo>
                  <a:cubicBezTo>
                    <a:pt x="1054975" y="105349"/>
                    <a:pt x="1049867" y="122049"/>
                    <a:pt x="1048098" y="138553"/>
                  </a:cubicBezTo>
                  <a:cubicBezTo>
                    <a:pt x="1043776" y="180009"/>
                    <a:pt x="1049278" y="221071"/>
                    <a:pt x="1055761" y="261937"/>
                  </a:cubicBezTo>
                  <a:cubicBezTo>
                    <a:pt x="1056977" y="269751"/>
                    <a:pt x="1061260" y="275415"/>
                    <a:pt x="1065766" y="281372"/>
                  </a:cubicBezTo>
                  <a:cubicBezTo>
                    <a:pt x="1066358" y="282156"/>
                    <a:pt x="1066955" y="282946"/>
                    <a:pt x="1067549" y="283745"/>
                  </a:cubicBezTo>
                  <a:cubicBezTo>
                    <a:pt x="1082481" y="303393"/>
                    <a:pt x="1080908" y="323040"/>
                    <a:pt x="1063226" y="336793"/>
                  </a:cubicBezTo>
                  <a:cubicBezTo>
                    <a:pt x="1040436" y="354672"/>
                    <a:pt x="1016466" y="352510"/>
                    <a:pt x="999962" y="335810"/>
                  </a:cubicBezTo>
                  <a:cubicBezTo>
                    <a:pt x="989747" y="325594"/>
                    <a:pt x="987979" y="311055"/>
                    <a:pt x="995248" y="297694"/>
                  </a:cubicBezTo>
                  <a:cubicBezTo>
                    <a:pt x="997994" y="292346"/>
                    <a:pt x="1001592" y="287424"/>
                    <a:pt x="1005336" y="282299"/>
                  </a:cubicBezTo>
                  <a:lnTo>
                    <a:pt x="1005336" y="282299"/>
                  </a:lnTo>
                  <a:cubicBezTo>
                    <a:pt x="1006681" y="280459"/>
                    <a:pt x="1008043" y="278594"/>
                    <a:pt x="1009393" y="276672"/>
                  </a:cubicBezTo>
                  <a:moveTo>
                    <a:pt x="68310" y="276870"/>
                  </a:moveTo>
                  <a:cubicBezTo>
                    <a:pt x="72635" y="278703"/>
                    <a:pt x="76495" y="280180"/>
                    <a:pt x="80012" y="281526"/>
                  </a:cubicBezTo>
                  <a:cubicBezTo>
                    <a:pt x="85923" y="283788"/>
                    <a:pt x="90866" y="285679"/>
                    <a:pt x="95423" y="288266"/>
                  </a:cubicBezTo>
                  <a:cubicBezTo>
                    <a:pt x="111927" y="297892"/>
                    <a:pt x="115267" y="316165"/>
                    <a:pt x="104264" y="332078"/>
                  </a:cubicBezTo>
                  <a:cubicBezTo>
                    <a:pt x="94441" y="346225"/>
                    <a:pt x="80295" y="352708"/>
                    <a:pt x="63595" y="353297"/>
                  </a:cubicBezTo>
                  <a:cubicBezTo>
                    <a:pt x="42965" y="354084"/>
                    <a:pt x="28623" y="341706"/>
                    <a:pt x="29016" y="320879"/>
                  </a:cubicBezTo>
                  <a:cubicBezTo>
                    <a:pt x="29212" y="307323"/>
                    <a:pt x="25086" y="296125"/>
                    <a:pt x="20175" y="284533"/>
                  </a:cubicBezTo>
                  <a:cubicBezTo>
                    <a:pt x="-3991" y="225395"/>
                    <a:pt x="-5563" y="164882"/>
                    <a:pt x="10744" y="103583"/>
                  </a:cubicBezTo>
                  <a:cubicBezTo>
                    <a:pt x="16049" y="83936"/>
                    <a:pt x="24693" y="65860"/>
                    <a:pt x="36875" y="49357"/>
                  </a:cubicBezTo>
                  <a:cubicBezTo>
                    <a:pt x="56129" y="23226"/>
                    <a:pt x="82063" y="7312"/>
                    <a:pt x="113695" y="2989"/>
                  </a:cubicBezTo>
                  <a:cubicBezTo>
                    <a:pt x="148863" y="-1726"/>
                    <a:pt x="178530" y="10652"/>
                    <a:pt x="200928" y="38354"/>
                  </a:cubicBezTo>
                  <a:cubicBezTo>
                    <a:pt x="220182" y="62127"/>
                    <a:pt x="227649" y="91009"/>
                    <a:pt x="232167" y="120676"/>
                  </a:cubicBezTo>
                  <a:cubicBezTo>
                    <a:pt x="234132" y="134233"/>
                    <a:pt x="226273" y="144449"/>
                    <a:pt x="214485" y="146807"/>
                  </a:cubicBezTo>
                  <a:cubicBezTo>
                    <a:pt x="202500" y="149164"/>
                    <a:pt x="192283" y="143270"/>
                    <a:pt x="187175" y="130499"/>
                  </a:cubicBezTo>
                  <a:cubicBezTo>
                    <a:pt x="185670" y="126737"/>
                    <a:pt x="184727" y="122816"/>
                    <a:pt x="183780" y="118887"/>
                  </a:cubicBezTo>
                  <a:lnTo>
                    <a:pt x="183780" y="118887"/>
                  </a:lnTo>
                  <a:cubicBezTo>
                    <a:pt x="183243" y="116660"/>
                    <a:pt x="182707" y="114431"/>
                    <a:pt x="182067" y="112227"/>
                  </a:cubicBezTo>
                  <a:cubicBezTo>
                    <a:pt x="181199" y="109457"/>
                    <a:pt x="180388" y="106642"/>
                    <a:pt x="179578" y="103819"/>
                  </a:cubicBezTo>
                  <a:lnTo>
                    <a:pt x="179578" y="103819"/>
                  </a:lnTo>
                  <a:cubicBezTo>
                    <a:pt x="177455" y="96431"/>
                    <a:pt x="175317" y="88991"/>
                    <a:pt x="172047" y="82167"/>
                  </a:cubicBezTo>
                  <a:cubicBezTo>
                    <a:pt x="156133" y="48178"/>
                    <a:pt x="119982" y="39926"/>
                    <a:pt x="89922" y="62913"/>
                  </a:cubicBezTo>
                  <a:cubicBezTo>
                    <a:pt x="74990" y="74308"/>
                    <a:pt x="65953" y="89633"/>
                    <a:pt x="60058" y="106923"/>
                  </a:cubicBezTo>
                  <a:cubicBezTo>
                    <a:pt x="40411" y="164685"/>
                    <a:pt x="43751" y="221270"/>
                    <a:pt x="68310" y="276870"/>
                  </a:cubicBezTo>
                  <a:moveTo>
                    <a:pt x="1918145" y="84441"/>
                  </a:moveTo>
                  <a:cubicBezTo>
                    <a:pt x="1923898" y="73704"/>
                    <a:pt x="1929829" y="62618"/>
                    <a:pt x="1942833" y="58983"/>
                  </a:cubicBezTo>
                  <a:cubicBezTo>
                    <a:pt x="1953438" y="65467"/>
                    <a:pt x="1956778" y="75487"/>
                    <a:pt x="1958556" y="85507"/>
                  </a:cubicBezTo>
                  <a:cubicBezTo>
                    <a:pt x="1959496" y="90571"/>
                    <a:pt x="1960283" y="95635"/>
                    <a:pt x="1961083" y="100683"/>
                  </a:cubicBezTo>
                  <a:cubicBezTo>
                    <a:pt x="1962099" y="107190"/>
                    <a:pt x="1963115" y="113669"/>
                    <a:pt x="1964449" y="120086"/>
                  </a:cubicBezTo>
                  <a:cubicBezTo>
                    <a:pt x="1967789" y="136393"/>
                    <a:pt x="1976819" y="144055"/>
                    <a:pt x="1989988" y="143073"/>
                  </a:cubicBezTo>
                  <a:cubicBezTo>
                    <a:pt x="2003146" y="141895"/>
                    <a:pt x="2011794" y="131874"/>
                    <a:pt x="2010423" y="115960"/>
                  </a:cubicBezTo>
                  <a:cubicBezTo>
                    <a:pt x="2008848" y="98278"/>
                    <a:pt x="2005901" y="80202"/>
                    <a:pt x="2001584" y="62913"/>
                  </a:cubicBezTo>
                  <a:cubicBezTo>
                    <a:pt x="1999018" y="52893"/>
                    <a:pt x="1993329" y="43266"/>
                    <a:pt x="1987232" y="34817"/>
                  </a:cubicBezTo>
                  <a:cubicBezTo>
                    <a:pt x="1967001" y="7311"/>
                    <a:pt x="1932813" y="2596"/>
                    <a:pt x="1906295" y="24404"/>
                  </a:cubicBezTo>
                  <a:cubicBezTo>
                    <a:pt x="1895881" y="33049"/>
                    <a:pt x="1886445" y="43855"/>
                    <a:pt x="1879968" y="55643"/>
                  </a:cubicBezTo>
                  <a:cubicBezTo>
                    <a:pt x="1870532" y="73129"/>
                    <a:pt x="1862277" y="91794"/>
                    <a:pt x="1856778" y="111048"/>
                  </a:cubicBezTo>
                  <a:cubicBezTo>
                    <a:pt x="1840865" y="166060"/>
                    <a:pt x="1838896" y="221858"/>
                    <a:pt x="1850885" y="277852"/>
                  </a:cubicBezTo>
                  <a:cubicBezTo>
                    <a:pt x="1853044" y="287480"/>
                    <a:pt x="1854225" y="296125"/>
                    <a:pt x="1848523" y="305162"/>
                  </a:cubicBezTo>
                  <a:cubicBezTo>
                    <a:pt x="1842440" y="314789"/>
                    <a:pt x="1842630" y="325201"/>
                    <a:pt x="1848129" y="335418"/>
                  </a:cubicBezTo>
                  <a:cubicBezTo>
                    <a:pt x="1855800" y="349957"/>
                    <a:pt x="1868373" y="356834"/>
                    <a:pt x="1884477" y="356638"/>
                  </a:cubicBezTo>
                  <a:cubicBezTo>
                    <a:pt x="1899412" y="356638"/>
                    <a:pt x="1910804" y="348974"/>
                    <a:pt x="1917878" y="336008"/>
                  </a:cubicBezTo>
                  <a:cubicBezTo>
                    <a:pt x="1919326" y="333461"/>
                    <a:pt x="1920138" y="330604"/>
                    <a:pt x="1920964" y="327716"/>
                  </a:cubicBezTo>
                  <a:cubicBezTo>
                    <a:pt x="1921599" y="325477"/>
                    <a:pt x="1922247" y="323220"/>
                    <a:pt x="1923186" y="321076"/>
                  </a:cubicBezTo>
                  <a:cubicBezTo>
                    <a:pt x="1928686" y="308502"/>
                    <a:pt x="1926133" y="296714"/>
                    <a:pt x="1915135" y="290034"/>
                  </a:cubicBezTo>
                  <a:cubicBezTo>
                    <a:pt x="1899221" y="280407"/>
                    <a:pt x="1896275" y="265868"/>
                    <a:pt x="1894307" y="249757"/>
                  </a:cubicBezTo>
                  <a:cubicBezTo>
                    <a:pt x="1890763" y="220090"/>
                    <a:pt x="1890967" y="190423"/>
                    <a:pt x="1894891" y="160952"/>
                  </a:cubicBezTo>
                  <a:cubicBezTo>
                    <a:pt x="1898434" y="134625"/>
                    <a:pt x="1904911" y="108887"/>
                    <a:pt x="1917687" y="85310"/>
                  </a:cubicBezTo>
                  <a:lnTo>
                    <a:pt x="1918145" y="84441"/>
                  </a:lnTo>
                </a:path>
              </a:pathLst>
            </a:custGeom>
            <a:solidFill>
              <a:schemeClr val="accent1"/>
            </a:solidFill>
          </p:spPr>
        </p:sp>
        <p:sp>
          <p:nvSpPr>
            <p:cNvPr id="97" name="Union-3713&amp;3337"/>
            <p:cNvSpPr/>
            <p:nvPr>
              <p:custDataLst>
                <p:tags r:id="rId24"/>
              </p:custDataLst>
            </p:nvPr>
          </p:nvSpPr>
          <p:spPr>
            <a:xfrm>
              <a:off x="14116" y="4001"/>
              <a:ext cx="1913" cy="610"/>
            </a:xfrm>
            <a:custGeom>
              <a:avLst/>
              <a:gdLst/>
              <a:ahLst/>
              <a:cxnLst/>
              <a:rect l="l" t="t" r="r" b="b"/>
              <a:pathLst>
                <a:path w="1134859" h="362057">
                  <a:moveTo>
                    <a:pt x="50363" y="231186"/>
                  </a:moveTo>
                  <a:cubicBezTo>
                    <a:pt x="49135" y="221751"/>
                    <a:pt x="47883" y="212123"/>
                    <a:pt x="46536" y="202119"/>
                  </a:cubicBezTo>
                  <a:cubicBezTo>
                    <a:pt x="47304" y="196303"/>
                    <a:pt x="48011" y="190378"/>
                    <a:pt x="48725" y="184394"/>
                  </a:cubicBezTo>
                  <a:cubicBezTo>
                    <a:pt x="50568" y="168953"/>
                    <a:pt x="52458" y="153111"/>
                    <a:pt x="55574" y="137677"/>
                  </a:cubicBezTo>
                  <a:cubicBezTo>
                    <a:pt x="59896" y="115672"/>
                    <a:pt x="67362" y="94453"/>
                    <a:pt x="81115" y="76574"/>
                  </a:cubicBezTo>
                  <a:cubicBezTo>
                    <a:pt x="88188" y="67536"/>
                    <a:pt x="96636" y="59088"/>
                    <a:pt x="106067" y="52605"/>
                  </a:cubicBezTo>
                  <a:cubicBezTo>
                    <a:pt x="117265" y="44942"/>
                    <a:pt x="132394" y="47300"/>
                    <a:pt x="140252" y="58302"/>
                  </a:cubicBezTo>
                  <a:cubicBezTo>
                    <a:pt x="146357" y="66717"/>
                    <a:pt x="150661" y="76517"/>
                    <a:pt x="154908" y="86191"/>
                  </a:cubicBezTo>
                  <a:cubicBezTo>
                    <a:pt x="155719" y="88036"/>
                    <a:pt x="156528" y="89877"/>
                    <a:pt x="157345" y="91702"/>
                  </a:cubicBezTo>
                  <a:cubicBezTo>
                    <a:pt x="159108" y="95581"/>
                    <a:pt x="160476" y="99658"/>
                    <a:pt x="161839" y="103719"/>
                  </a:cubicBezTo>
                  <a:cubicBezTo>
                    <a:pt x="163513" y="108709"/>
                    <a:pt x="165179" y="113677"/>
                    <a:pt x="167563" y="118226"/>
                  </a:cubicBezTo>
                  <a:cubicBezTo>
                    <a:pt x="172081" y="126871"/>
                    <a:pt x="183477" y="130997"/>
                    <a:pt x="191925" y="128835"/>
                  </a:cubicBezTo>
                  <a:cubicBezTo>
                    <a:pt x="202730" y="126085"/>
                    <a:pt x="210393" y="116851"/>
                    <a:pt x="208821" y="105259"/>
                  </a:cubicBezTo>
                  <a:cubicBezTo>
                    <a:pt x="204302" y="72055"/>
                    <a:pt x="194086" y="41209"/>
                    <a:pt x="167366" y="18615"/>
                  </a:cubicBezTo>
                  <a:cubicBezTo>
                    <a:pt x="146540" y="736"/>
                    <a:pt x="123160" y="-5158"/>
                    <a:pt x="96439" y="4862"/>
                  </a:cubicBezTo>
                  <a:cubicBezTo>
                    <a:pt x="81311" y="10560"/>
                    <a:pt x="68344" y="19401"/>
                    <a:pt x="57145" y="30796"/>
                  </a:cubicBezTo>
                  <a:cubicBezTo>
                    <a:pt x="38284" y="50050"/>
                    <a:pt x="25906" y="73234"/>
                    <a:pt x="17262" y="98579"/>
                  </a:cubicBezTo>
                  <a:cubicBezTo>
                    <a:pt x="-1403" y="153002"/>
                    <a:pt x="-2778" y="208799"/>
                    <a:pt x="6652" y="264794"/>
                  </a:cubicBezTo>
                  <a:lnTo>
                    <a:pt x="6757" y="265401"/>
                  </a:lnTo>
                  <a:cubicBezTo>
                    <a:pt x="9466" y="281064"/>
                    <a:pt x="11852" y="294857"/>
                    <a:pt x="3705" y="310375"/>
                  </a:cubicBezTo>
                  <a:cubicBezTo>
                    <a:pt x="-4547" y="325699"/>
                    <a:pt x="1741" y="342007"/>
                    <a:pt x="15101" y="352617"/>
                  </a:cubicBezTo>
                  <a:cubicBezTo>
                    <a:pt x="30229" y="364797"/>
                    <a:pt x="55377" y="365191"/>
                    <a:pt x="71488" y="353795"/>
                  </a:cubicBezTo>
                  <a:cubicBezTo>
                    <a:pt x="96833" y="335524"/>
                    <a:pt x="97618" y="306642"/>
                    <a:pt x="73256" y="287191"/>
                  </a:cubicBezTo>
                  <a:cubicBezTo>
                    <a:pt x="72470" y="286405"/>
                    <a:pt x="71488" y="286013"/>
                    <a:pt x="70505" y="285619"/>
                  </a:cubicBezTo>
                  <a:cubicBezTo>
                    <a:pt x="59503" y="280904"/>
                    <a:pt x="55770" y="271277"/>
                    <a:pt x="54198" y="260275"/>
                  </a:cubicBezTo>
                  <a:cubicBezTo>
                    <a:pt x="52895" y="250648"/>
                    <a:pt x="51642" y="241022"/>
                    <a:pt x="50363" y="231186"/>
                  </a:cubicBezTo>
                  <a:moveTo>
                    <a:pt x="993484" y="233206"/>
                  </a:moveTo>
                  <a:cubicBezTo>
                    <a:pt x="993125" y="228246"/>
                    <a:pt x="992742" y="222974"/>
                    <a:pt x="992360" y="217052"/>
                  </a:cubicBezTo>
                  <a:cubicBezTo>
                    <a:pt x="992910" y="211243"/>
                    <a:pt x="993366" y="205186"/>
                    <a:pt x="993832" y="198976"/>
                  </a:cubicBezTo>
                  <a:cubicBezTo>
                    <a:pt x="994865" y="185236"/>
                    <a:pt x="995954" y="170748"/>
                    <a:pt x="998254" y="156539"/>
                  </a:cubicBezTo>
                  <a:cubicBezTo>
                    <a:pt x="1001594" y="134535"/>
                    <a:pt x="1007096" y="112726"/>
                    <a:pt x="1018884" y="93472"/>
                  </a:cubicBezTo>
                  <a:cubicBezTo>
                    <a:pt x="1025957" y="81880"/>
                    <a:pt x="1034797" y="70878"/>
                    <a:pt x="1044818" y="61840"/>
                  </a:cubicBezTo>
                  <a:cubicBezTo>
                    <a:pt x="1058767" y="49462"/>
                    <a:pt x="1073109" y="53392"/>
                    <a:pt x="1080183" y="70288"/>
                  </a:cubicBezTo>
                  <a:cubicBezTo>
                    <a:pt x="1082487" y="75666"/>
                    <a:pt x="1083934" y="81411"/>
                    <a:pt x="1085378" y="87147"/>
                  </a:cubicBezTo>
                  <a:cubicBezTo>
                    <a:pt x="1086519" y="91680"/>
                    <a:pt x="1087660" y="96208"/>
                    <a:pt x="1089221" y="100545"/>
                  </a:cubicBezTo>
                  <a:cubicBezTo>
                    <a:pt x="1093739" y="112726"/>
                    <a:pt x="1106314" y="119603"/>
                    <a:pt x="1116726" y="116459"/>
                  </a:cubicBezTo>
                  <a:cubicBezTo>
                    <a:pt x="1128711" y="112923"/>
                    <a:pt x="1136374" y="102510"/>
                    <a:pt x="1134605" y="89739"/>
                  </a:cubicBezTo>
                  <a:cubicBezTo>
                    <a:pt x="1132051" y="70878"/>
                    <a:pt x="1127533" y="52213"/>
                    <a:pt x="1116334" y="36102"/>
                  </a:cubicBezTo>
                  <a:cubicBezTo>
                    <a:pt x="1097276" y="8400"/>
                    <a:pt x="1066430" y="-1031"/>
                    <a:pt x="1035388" y="12133"/>
                  </a:cubicBezTo>
                  <a:cubicBezTo>
                    <a:pt x="1016330" y="20188"/>
                    <a:pt x="1001594" y="33745"/>
                    <a:pt x="989609" y="50445"/>
                  </a:cubicBezTo>
                  <a:cubicBezTo>
                    <a:pt x="975070" y="70288"/>
                    <a:pt x="965641" y="92686"/>
                    <a:pt x="958764" y="116263"/>
                  </a:cubicBezTo>
                  <a:cubicBezTo>
                    <a:pt x="947565" y="155360"/>
                    <a:pt x="944617" y="195440"/>
                    <a:pt x="946189" y="235914"/>
                  </a:cubicBezTo>
                  <a:cubicBezTo>
                    <a:pt x="946779" y="251828"/>
                    <a:pt x="945993" y="265974"/>
                    <a:pt x="935580" y="280513"/>
                  </a:cubicBezTo>
                  <a:cubicBezTo>
                    <a:pt x="923202" y="297605"/>
                    <a:pt x="930669" y="318432"/>
                    <a:pt x="948940" y="329631"/>
                  </a:cubicBezTo>
                  <a:cubicBezTo>
                    <a:pt x="965051" y="339258"/>
                    <a:pt x="981358" y="338668"/>
                    <a:pt x="997273" y="329631"/>
                  </a:cubicBezTo>
                  <a:cubicBezTo>
                    <a:pt x="1018490" y="317646"/>
                    <a:pt x="1023403" y="294265"/>
                    <a:pt x="1006702" y="276191"/>
                  </a:cubicBezTo>
                  <a:cubicBezTo>
                    <a:pt x="998648" y="267546"/>
                    <a:pt x="995111" y="259098"/>
                    <a:pt x="994522" y="248291"/>
                  </a:cubicBezTo>
                  <a:cubicBezTo>
                    <a:pt x="994218" y="243345"/>
                    <a:pt x="993864" y="238449"/>
                    <a:pt x="993484" y="233206"/>
                  </a:cubicBezTo>
                </a:path>
              </a:pathLst>
            </a:custGeom>
            <a:solidFill>
              <a:schemeClr val="accent1"/>
            </a:solidFill>
          </p:spPr>
        </p:sp>
        <p:sp>
          <p:nvSpPr>
            <p:cNvPr id="98" name="Union-3713&amp;3340"/>
            <p:cNvSpPr/>
            <p:nvPr>
              <p:custDataLst>
                <p:tags r:id="rId25"/>
              </p:custDataLst>
            </p:nvPr>
          </p:nvSpPr>
          <p:spPr>
            <a:xfrm>
              <a:off x="14647" y="4001"/>
              <a:ext cx="1813" cy="589"/>
            </a:xfrm>
            <a:custGeom>
              <a:avLst/>
              <a:gdLst/>
              <a:ahLst/>
              <a:cxnLst/>
              <a:rect l="l" t="t" r="r" b="b"/>
              <a:pathLst>
                <a:path w="1075897" h="349204">
                  <a:moveTo>
                    <a:pt x="51854" y="206586"/>
                  </a:moveTo>
                  <a:cubicBezTo>
                    <a:pt x="51335" y="202350"/>
                    <a:pt x="50861" y="198472"/>
                    <a:pt x="50466" y="195092"/>
                  </a:cubicBezTo>
                  <a:cubicBezTo>
                    <a:pt x="50726" y="189193"/>
                    <a:pt x="50899" y="183957"/>
                    <a:pt x="51058" y="179172"/>
                  </a:cubicBezTo>
                  <a:cubicBezTo>
                    <a:pt x="51381" y="169455"/>
                    <a:pt x="51641" y="161601"/>
                    <a:pt x="52431" y="153834"/>
                  </a:cubicBezTo>
                  <a:cubicBezTo>
                    <a:pt x="53610" y="142243"/>
                    <a:pt x="55378" y="130650"/>
                    <a:pt x="57932" y="119255"/>
                  </a:cubicBezTo>
                  <a:cubicBezTo>
                    <a:pt x="61862" y="101573"/>
                    <a:pt x="67363" y="84283"/>
                    <a:pt x="77972" y="69351"/>
                  </a:cubicBezTo>
                  <a:cubicBezTo>
                    <a:pt x="98995" y="39881"/>
                    <a:pt x="128466" y="41059"/>
                    <a:pt x="146541" y="71905"/>
                  </a:cubicBezTo>
                  <a:cubicBezTo>
                    <a:pt x="148299" y="75151"/>
                    <a:pt x="149685" y="78489"/>
                    <a:pt x="151083" y="81857"/>
                  </a:cubicBezTo>
                  <a:cubicBezTo>
                    <a:pt x="151715" y="83382"/>
                    <a:pt x="152350" y="84913"/>
                    <a:pt x="153025" y="86444"/>
                  </a:cubicBezTo>
                  <a:cubicBezTo>
                    <a:pt x="153662" y="87975"/>
                    <a:pt x="154259" y="89568"/>
                    <a:pt x="154861" y="91177"/>
                  </a:cubicBezTo>
                  <a:cubicBezTo>
                    <a:pt x="156113" y="94522"/>
                    <a:pt x="157390" y="97931"/>
                    <a:pt x="159114" y="100983"/>
                  </a:cubicBezTo>
                  <a:cubicBezTo>
                    <a:pt x="164813" y="111200"/>
                    <a:pt x="175618" y="115326"/>
                    <a:pt x="186228" y="112182"/>
                  </a:cubicBezTo>
                  <a:cubicBezTo>
                    <a:pt x="197034" y="109039"/>
                    <a:pt x="205090" y="96268"/>
                    <a:pt x="201750" y="84480"/>
                  </a:cubicBezTo>
                  <a:cubicBezTo>
                    <a:pt x="198410" y="72298"/>
                    <a:pt x="194283" y="59921"/>
                    <a:pt x="187997" y="49115"/>
                  </a:cubicBezTo>
                  <a:cubicBezTo>
                    <a:pt x="153417" y="-11005"/>
                    <a:pt x="82884" y="-18471"/>
                    <a:pt x="39660" y="40863"/>
                  </a:cubicBezTo>
                  <a:cubicBezTo>
                    <a:pt x="26300" y="59135"/>
                    <a:pt x="18049" y="79961"/>
                    <a:pt x="13137" y="101769"/>
                  </a:cubicBezTo>
                  <a:cubicBezTo>
                    <a:pt x="1349" y="154226"/>
                    <a:pt x="760" y="206882"/>
                    <a:pt x="10583" y="259732"/>
                  </a:cubicBezTo>
                  <a:cubicBezTo>
                    <a:pt x="13137" y="272699"/>
                    <a:pt x="12941" y="283112"/>
                    <a:pt x="5475" y="295686"/>
                  </a:cubicBezTo>
                  <a:cubicBezTo>
                    <a:pt x="-8868" y="319655"/>
                    <a:pt x="6457" y="345982"/>
                    <a:pt x="34160" y="348930"/>
                  </a:cubicBezTo>
                  <a:cubicBezTo>
                    <a:pt x="39464" y="349322"/>
                    <a:pt x="44769" y="349322"/>
                    <a:pt x="50074" y="348733"/>
                  </a:cubicBezTo>
                  <a:cubicBezTo>
                    <a:pt x="76204" y="345393"/>
                    <a:pt x="91136" y="317495"/>
                    <a:pt x="79741" y="293722"/>
                  </a:cubicBezTo>
                  <a:cubicBezTo>
                    <a:pt x="77776" y="289988"/>
                    <a:pt x="75418" y="286255"/>
                    <a:pt x="72668" y="283112"/>
                  </a:cubicBezTo>
                  <a:cubicBezTo>
                    <a:pt x="62451" y="271520"/>
                    <a:pt x="57539" y="257964"/>
                    <a:pt x="55968" y="242639"/>
                  </a:cubicBezTo>
                  <a:cubicBezTo>
                    <a:pt x="54706" y="229884"/>
                    <a:pt x="53145" y="217129"/>
                    <a:pt x="51854" y="206586"/>
                  </a:cubicBezTo>
                  <a:moveTo>
                    <a:pt x="910814" y="155014"/>
                  </a:moveTo>
                  <a:cubicBezTo>
                    <a:pt x="909044" y="192344"/>
                    <a:pt x="913957" y="228887"/>
                    <a:pt x="923387" y="265038"/>
                  </a:cubicBezTo>
                  <a:cubicBezTo>
                    <a:pt x="922418" y="266530"/>
                    <a:pt x="921447" y="267937"/>
                    <a:pt x="920500" y="269312"/>
                  </a:cubicBezTo>
                  <a:cubicBezTo>
                    <a:pt x="918950" y="271560"/>
                    <a:pt x="917458" y="273724"/>
                    <a:pt x="916118" y="276041"/>
                  </a:cubicBezTo>
                  <a:cubicBezTo>
                    <a:pt x="904329" y="298634"/>
                    <a:pt x="909241" y="317496"/>
                    <a:pt x="931050" y="329677"/>
                  </a:cubicBezTo>
                  <a:cubicBezTo>
                    <a:pt x="938319" y="333606"/>
                    <a:pt x="946767" y="335965"/>
                    <a:pt x="955020" y="337143"/>
                  </a:cubicBezTo>
                  <a:cubicBezTo>
                    <a:pt x="975453" y="340089"/>
                    <a:pt x="992938" y="332231"/>
                    <a:pt x="998243" y="318085"/>
                  </a:cubicBezTo>
                  <a:cubicBezTo>
                    <a:pt x="1004726" y="300993"/>
                    <a:pt x="999225" y="286454"/>
                    <a:pt x="984882" y="276236"/>
                  </a:cubicBezTo>
                  <a:cubicBezTo>
                    <a:pt x="974470" y="268771"/>
                    <a:pt x="970933" y="258357"/>
                    <a:pt x="967986" y="246963"/>
                  </a:cubicBezTo>
                  <a:cubicBezTo>
                    <a:pt x="958359" y="208651"/>
                    <a:pt x="955412" y="169553"/>
                    <a:pt x="961895" y="130456"/>
                  </a:cubicBezTo>
                  <a:cubicBezTo>
                    <a:pt x="964254" y="116113"/>
                    <a:pt x="969362" y="101770"/>
                    <a:pt x="975256" y="88410"/>
                  </a:cubicBezTo>
                  <a:cubicBezTo>
                    <a:pt x="978988" y="80159"/>
                    <a:pt x="985669" y="72496"/>
                    <a:pt x="992544" y="66209"/>
                  </a:cubicBezTo>
                  <a:cubicBezTo>
                    <a:pt x="1003940" y="55993"/>
                    <a:pt x="1018087" y="59529"/>
                    <a:pt x="1023391" y="73479"/>
                  </a:cubicBezTo>
                  <a:cubicBezTo>
                    <a:pt x="1025352" y="78638"/>
                    <a:pt x="1026662" y="84014"/>
                    <a:pt x="1027976" y="89407"/>
                  </a:cubicBezTo>
                  <a:cubicBezTo>
                    <a:pt x="1029165" y="94283"/>
                    <a:pt x="1030356" y="99174"/>
                    <a:pt x="1032036" y="103932"/>
                  </a:cubicBezTo>
                  <a:cubicBezTo>
                    <a:pt x="1035966" y="115130"/>
                    <a:pt x="1046182" y="120632"/>
                    <a:pt x="1056988" y="118863"/>
                  </a:cubicBezTo>
                  <a:cubicBezTo>
                    <a:pt x="1067598" y="117095"/>
                    <a:pt x="1076635" y="108254"/>
                    <a:pt x="1075849" y="96859"/>
                  </a:cubicBezTo>
                  <a:cubicBezTo>
                    <a:pt x="1074867" y="83302"/>
                    <a:pt x="1073098" y="69353"/>
                    <a:pt x="1068187" y="56779"/>
                  </a:cubicBezTo>
                  <a:cubicBezTo>
                    <a:pt x="1049719" y="10018"/>
                    <a:pt x="1001189" y="-2163"/>
                    <a:pt x="962092" y="29272"/>
                  </a:cubicBezTo>
                  <a:cubicBezTo>
                    <a:pt x="944213" y="43615"/>
                    <a:pt x="932622" y="62673"/>
                    <a:pt x="924959" y="83695"/>
                  </a:cubicBezTo>
                  <a:cubicBezTo>
                    <a:pt x="916511" y="106682"/>
                    <a:pt x="911795" y="130456"/>
                    <a:pt x="910814" y="155014"/>
                  </a:cubicBezTo>
                </a:path>
              </a:pathLst>
            </a:custGeom>
            <a:solidFill>
              <a:schemeClr val="accent1"/>
            </a:solidFill>
          </p:spPr>
        </p:sp>
        <p:sp>
          <p:nvSpPr>
            <p:cNvPr id="99" name="Vector-3714&amp;1746"/>
            <p:cNvSpPr/>
            <p:nvPr>
              <p:custDataLst>
                <p:tags r:id="rId26"/>
              </p:custDataLst>
            </p:nvPr>
          </p:nvSpPr>
          <p:spPr>
            <a:xfrm rot="3091800">
              <a:off x="16418" y="8305"/>
              <a:ext cx="278" cy="242"/>
            </a:xfrm>
            <a:custGeom>
              <a:avLst/>
              <a:gdLst/>
              <a:ahLst/>
              <a:cxnLst/>
              <a:rect l="l" t="t" r="r" b="b"/>
              <a:pathLst>
                <a:path w="165241" h="143208">
                  <a:moveTo>
                    <a:pt x="150283" y="24122"/>
                  </a:moveTo>
                  <a:cubicBezTo>
                    <a:pt x="144118" y="16629"/>
                    <a:pt x="135588" y="11363"/>
                    <a:pt x="126025" y="8071"/>
                  </a:cubicBezTo>
                  <a:cubicBezTo>
                    <a:pt x="113929" y="672"/>
                    <a:pt x="98702" y="-2274"/>
                    <a:pt x="82674" y="1927"/>
                  </a:cubicBezTo>
                  <a:cubicBezTo>
                    <a:pt x="68613" y="5626"/>
                    <a:pt x="54551" y="9356"/>
                    <a:pt x="40490" y="13055"/>
                  </a:cubicBezTo>
                  <a:cubicBezTo>
                    <a:pt x="17432" y="19137"/>
                    <a:pt x="-361" y="40298"/>
                    <a:pt x="6" y="63090"/>
                  </a:cubicBezTo>
                  <a:cubicBezTo>
                    <a:pt x="605" y="100333"/>
                    <a:pt x="28395" y="134221"/>
                    <a:pt x="67814" y="141652"/>
                  </a:cubicBezTo>
                  <a:cubicBezTo>
                    <a:pt x="116262" y="150806"/>
                    <a:pt x="161378" y="118547"/>
                    <a:pt x="164977" y="72369"/>
                  </a:cubicBezTo>
                  <a:cubicBezTo>
                    <a:pt x="166409" y="54312"/>
                    <a:pt x="162077" y="38449"/>
                    <a:pt x="150283" y="24091"/>
                  </a:cubicBezTo>
                  <a:lnTo>
                    <a:pt x="150283" y="24122"/>
                  </a:lnTo>
                </a:path>
              </a:pathLst>
            </a:custGeom>
            <a:solidFill>
              <a:srgbClr val="FFFBF2"/>
            </a:solidFill>
          </p:spPr>
        </p:sp>
        <p:sp>
          <p:nvSpPr>
            <p:cNvPr id="10" name="矩形 9"/>
            <p:cNvSpPr/>
            <p:nvPr>
              <p:custDataLst>
                <p:tags r:id="rId27"/>
              </p:custDataLst>
            </p:nvPr>
          </p:nvSpPr>
          <p:spPr>
            <a:xfrm>
              <a:off x="8052" y="5230"/>
              <a:ext cx="3135" cy="652"/>
            </a:xfrm>
            <a:prstGeom prst="rect">
              <a:avLst/>
            </a:prstGeom>
            <a:noFill/>
          </p:spPr>
          <p:txBody>
            <a:bodyPr wrap="square" lIns="0" tIns="0" rIns="0" bIns="0" rtlCol="0" anchor="ctr" anchorCtr="0">
              <a:noAutofit/>
            </a:bodyPr>
            <a:p>
              <a:pPr algn="ctr">
                <a:lnSpc>
                  <a:spcPct val="120000"/>
                </a:lnSpc>
                <a:spcBef>
                  <a:spcPct val="0"/>
                </a:spcBef>
                <a:spcAft>
                  <a:spcPct val="0"/>
                </a:spcAft>
                <a:buClr>
                  <a:schemeClr val="accent1"/>
                </a:buClr>
                <a:buSzPct val="70000"/>
              </a:pPr>
              <a:r>
                <a:rPr lang="en-US" altLang="zh-CN" sz="2400" b="1">
                  <a:solidFill>
                    <a:schemeClr val="accent2"/>
                  </a:solidFill>
                  <a:latin typeface="微软雅黑" panose="020B0503020204020204" charset="-122"/>
                  <a:ea typeface="微软雅黑" panose="020B0503020204020204" charset="-122"/>
                  <a:cs typeface="微软雅黑" panose="020B0503020204020204" charset="-122"/>
                </a:rPr>
                <a:t>2. </a:t>
              </a:r>
              <a:r>
                <a:rPr lang="zh-CN" altLang="en-US" sz="2400" b="1">
                  <a:solidFill>
                    <a:schemeClr val="accent2"/>
                  </a:solidFill>
                  <a:latin typeface="微软雅黑" panose="020B0503020204020204" charset="-122"/>
                  <a:ea typeface="微软雅黑" panose="020B0503020204020204" charset="-122"/>
                  <a:cs typeface="微软雅黑" panose="020B0503020204020204" charset="-122"/>
                </a:rPr>
                <a:t>广泛性</a:t>
              </a:r>
              <a:endParaRPr lang="zh-CN" altLang="en-US" sz="2400" b="1">
                <a:solidFill>
                  <a:schemeClr val="accent2"/>
                </a:solidFill>
                <a:latin typeface="微软雅黑" panose="020B0503020204020204" charset="-122"/>
                <a:ea typeface="微软雅黑" panose="020B0503020204020204" charset="-122"/>
                <a:cs typeface="微软雅黑" panose="020B0503020204020204" charset="-122"/>
              </a:endParaRPr>
            </a:p>
          </p:txBody>
        </p:sp>
        <p:sp>
          <p:nvSpPr>
            <p:cNvPr id="103" name="Vector-3714&amp;1733"/>
            <p:cNvSpPr/>
            <p:nvPr>
              <p:custDataLst>
                <p:tags r:id="rId28"/>
              </p:custDataLst>
            </p:nvPr>
          </p:nvSpPr>
          <p:spPr>
            <a:xfrm rot="3091800">
              <a:off x="16438" y="8453"/>
              <a:ext cx="278" cy="242"/>
            </a:xfrm>
            <a:custGeom>
              <a:avLst/>
              <a:gdLst/>
              <a:ahLst/>
              <a:cxnLst/>
              <a:rect l="l" t="t" r="r" b="b"/>
              <a:pathLst>
                <a:path w="165241" h="143208">
                  <a:moveTo>
                    <a:pt x="150283" y="24122"/>
                  </a:moveTo>
                  <a:cubicBezTo>
                    <a:pt x="144118" y="16629"/>
                    <a:pt x="135588" y="11363"/>
                    <a:pt x="126025" y="8071"/>
                  </a:cubicBezTo>
                  <a:cubicBezTo>
                    <a:pt x="113929" y="672"/>
                    <a:pt x="98702" y="-2274"/>
                    <a:pt x="82674" y="1927"/>
                  </a:cubicBezTo>
                  <a:cubicBezTo>
                    <a:pt x="68613" y="5626"/>
                    <a:pt x="54551" y="9356"/>
                    <a:pt x="40490" y="13055"/>
                  </a:cubicBezTo>
                  <a:cubicBezTo>
                    <a:pt x="17432" y="19137"/>
                    <a:pt x="-361" y="40298"/>
                    <a:pt x="6" y="63090"/>
                  </a:cubicBezTo>
                  <a:cubicBezTo>
                    <a:pt x="605" y="100333"/>
                    <a:pt x="28395" y="134221"/>
                    <a:pt x="67814" y="141652"/>
                  </a:cubicBezTo>
                  <a:cubicBezTo>
                    <a:pt x="116262" y="150806"/>
                    <a:pt x="161378" y="118547"/>
                    <a:pt x="164977" y="72369"/>
                  </a:cubicBezTo>
                  <a:cubicBezTo>
                    <a:pt x="166409" y="54312"/>
                    <a:pt x="162077" y="38449"/>
                    <a:pt x="150283" y="24091"/>
                  </a:cubicBezTo>
                  <a:lnTo>
                    <a:pt x="150283" y="24122"/>
                  </a:lnTo>
                </a:path>
              </a:pathLst>
            </a:custGeom>
            <a:solidFill>
              <a:srgbClr val="FFFBF2"/>
            </a:solidFill>
          </p:spPr>
        </p:sp>
        <p:sp>
          <p:nvSpPr>
            <p:cNvPr id="11" name="矩形 10"/>
            <p:cNvSpPr/>
            <p:nvPr>
              <p:custDataLst>
                <p:tags r:id="rId29"/>
              </p:custDataLst>
            </p:nvPr>
          </p:nvSpPr>
          <p:spPr>
            <a:xfrm>
              <a:off x="8051" y="5959"/>
              <a:ext cx="3138" cy="2251"/>
            </a:xfrm>
            <a:prstGeom prst="rect">
              <a:avLst/>
            </a:prstGeom>
            <a:noFill/>
          </p:spPr>
          <p:txBody>
            <a:bodyPr wrap="square" lIns="0" tIns="0" rIns="0" bIns="0" rtlCol="0" anchor="t" anchorCtr="0">
              <a:noAutofit/>
            </a:bodyPr>
            <a:p>
              <a:pPr algn="ctr">
                <a:lnSpc>
                  <a:spcPct val="120000"/>
                </a:lnSpc>
                <a:spcBef>
                  <a:spcPct val="0"/>
                </a:spcBef>
                <a:spcAft>
                  <a:spcPct val="0"/>
                </a:spcAft>
              </a:pPr>
              <a:r>
                <a:rPr lang="zh-CN" altLang="en-US" sz="1400" kern="100" dirty="0">
                  <a:ln>
                    <a:noFill/>
                    <a:prstDash val="sysDot"/>
                  </a:ln>
                  <a:solidFill>
                    <a:srgbClr val="212121"/>
                  </a:solidFill>
                  <a:effectLst/>
                  <a:latin typeface="微软雅黑" panose="020B0503020204020204" charset="-122"/>
                  <a:ea typeface="微软雅黑" panose="020B0503020204020204" charset="-122"/>
                  <a:cs typeface="+mn-ea"/>
                  <a:sym typeface="+mn-ea"/>
                </a:rPr>
                <a:t>启事的内容很广泛，可涉及政治、经济、科学及日常生活等领域；启事的使用对象</a:t>
              </a:r>
              <a:r>
                <a:rPr lang="en-US" altLang="zh-CN" sz="1400" kern="100" dirty="0">
                  <a:ln>
                    <a:noFill/>
                    <a:prstDash val="sysDot"/>
                  </a:ln>
                  <a:solidFill>
                    <a:srgbClr val="212121"/>
                  </a:solidFill>
                  <a:effectLst/>
                  <a:latin typeface="微软雅黑" panose="020B0503020204020204" charset="-122"/>
                  <a:ea typeface="微软雅黑" panose="020B0503020204020204" charset="-122"/>
                  <a:cs typeface="+mn-ea"/>
                  <a:sym typeface="+mn-ea"/>
                </a:rPr>
                <a:t> </a:t>
              </a:r>
              <a:r>
                <a:rPr lang="zh-CN" altLang="en-US" sz="1400" kern="100" dirty="0">
                  <a:ln>
                    <a:noFill/>
                    <a:prstDash val="sysDot"/>
                  </a:ln>
                  <a:solidFill>
                    <a:srgbClr val="212121"/>
                  </a:solidFill>
                  <a:effectLst/>
                  <a:latin typeface="微软雅黑" panose="020B0503020204020204" charset="-122"/>
                  <a:ea typeface="微软雅黑" panose="020B0503020204020204" charset="-122"/>
                  <a:cs typeface="+mn-ea"/>
                  <a:sym typeface="+mn-ea"/>
                </a:rPr>
                <a:t>也很广泛，既可以是国家行政机关、企事业单位，也可以是团体或个人。</a:t>
              </a:r>
              <a:endParaRPr lang="zh-CN" altLang="en-US" sz="1400" kern="100" dirty="0">
                <a:ln>
                  <a:noFill/>
                  <a:prstDash val="sysDot"/>
                </a:ln>
                <a:solidFill>
                  <a:srgbClr val="212121"/>
                </a:solidFill>
                <a:effectLst/>
                <a:latin typeface="微软雅黑" panose="020B0503020204020204" charset="-122"/>
                <a:ea typeface="微软雅黑" panose="020B0503020204020204" charset="-122"/>
                <a:cs typeface="+mn-ea"/>
                <a:sym typeface="+mn-ea"/>
              </a:endParaRPr>
            </a:p>
          </p:txBody>
        </p:sp>
        <p:sp>
          <p:nvSpPr>
            <p:cNvPr id="12" name="矩形 11"/>
            <p:cNvSpPr/>
            <p:nvPr>
              <p:custDataLst>
                <p:tags r:id="rId30"/>
              </p:custDataLst>
            </p:nvPr>
          </p:nvSpPr>
          <p:spPr>
            <a:xfrm>
              <a:off x="2474" y="5230"/>
              <a:ext cx="3135" cy="652"/>
            </a:xfrm>
            <a:prstGeom prst="rect">
              <a:avLst/>
            </a:prstGeom>
            <a:noFill/>
          </p:spPr>
          <p:txBody>
            <a:bodyPr wrap="square" lIns="0" tIns="0" rIns="0" bIns="0" rtlCol="0" anchor="ctr" anchorCtr="0">
              <a:noAutofit/>
            </a:bodyPr>
            <a:p>
              <a:pPr algn="ctr">
                <a:lnSpc>
                  <a:spcPct val="120000"/>
                </a:lnSpc>
                <a:spcBef>
                  <a:spcPct val="0"/>
                </a:spcBef>
                <a:spcAft>
                  <a:spcPct val="0"/>
                </a:spcAft>
                <a:buClr>
                  <a:schemeClr val="accent1"/>
                </a:buClr>
                <a:buSzPct val="70000"/>
              </a:pPr>
              <a:r>
                <a:rPr lang="en-US" altLang="zh-CN" sz="2400" b="1">
                  <a:solidFill>
                    <a:schemeClr val="accent1"/>
                  </a:solidFill>
                  <a:latin typeface="微软雅黑" panose="020B0503020204020204" charset="-122"/>
                  <a:ea typeface="微软雅黑" panose="020B0503020204020204" charset="-122"/>
                  <a:cs typeface="微软雅黑" panose="020B0503020204020204" charset="-122"/>
                </a:rPr>
                <a:t>1. </a:t>
              </a:r>
              <a:r>
                <a:rPr lang="zh-CN" altLang="en-US" sz="2400" b="1">
                  <a:solidFill>
                    <a:schemeClr val="accent1"/>
                  </a:solidFill>
                  <a:latin typeface="微软雅黑" panose="020B0503020204020204" charset="-122"/>
                  <a:ea typeface="微软雅黑" panose="020B0503020204020204" charset="-122"/>
                  <a:cs typeface="微软雅黑" panose="020B0503020204020204" charset="-122"/>
                </a:rPr>
                <a:t>公开性</a:t>
              </a:r>
              <a:endParaRPr lang="zh-CN" altLang="en-US" sz="2400" b="1">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13" name="矩形 12"/>
            <p:cNvSpPr/>
            <p:nvPr>
              <p:custDataLst>
                <p:tags r:id="rId31"/>
              </p:custDataLst>
            </p:nvPr>
          </p:nvSpPr>
          <p:spPr>
            <a:xfrm>
              <a:off x="2472" y="5959"/>
              <a:ext cx="3138" cy="2251"/>
            </a:xfrm>
            <a:prstGeom prst="rect">
              <a:avLst/>
            </a:prstGeom>
            <a:noFill/>
          </p:spPr>
          <p:txBody>
            <a:bodyPr wrap="square" lIns="0" tIns="0" rIns="0" bIns="0" rtlCol="0" anchor="t" anchorCtr="0">
              <a:noAutofit/>
            </a:bodyPr>
            <a:p>
              <a:pPr algn="just">
                <a:lnSpc>
                  <a:spcPct val="120000"/>
                </a:lnSpc>
              </a:pPr>
              <a:r>
                <a:rPr lang="zh-CN" altLang="en-US" sz="1400" kern="100" dirty="0">
                  <a:ln>
                    <a:noFill/>
                    <a:prstDash val="sysDot"/>
                  </a:ln>
                  <a:solidFill>
                    <a:srgbClr val="212121"/>
                  </a:solidFill>
                  <a:effectLst/>
                  <a:latin typeface="微软雅黑" panose="020B0503020204020204" charset="-122"/>
                  <a:ea typeface="微软雅黑" panose="020B0503020204020204" charset="-122"/>
                  <a:cs typeface="+mn-ea"/>
                  <a:sym typeface="+mn-ea"/>
                </a:rPr>
                <a:t>启事通过报纸、杂志刊登，电台、电视台播发，或公开张贴等形式发布，所以其内</a:t>
              </a:r>
              <a:r>
                <a:rPr lang="en-US" altLang="zh-CN" sz="1400" kern="100" dirty="0">
                  <a:ln>
                    <a:noFill/>
                    <a:prstDash val="sysDot"/>
                  </a:ln>
                  <a:solidFill>
                    <a:srgbClr val="212121"/>
                  </a:solidFill>
                  <a:effectLst/>
                  <a:latin typeface="微软雅黑" panose="020B0503020204020204" charset="-122"/>
                  <a:ea typeface="微软雅黑" panose="020B0503020204020204" charset="-122"/>
                  <a:cs typeface="+mn-ea"/>
                  <a:sym typeface="+mn-ea"/>
                </a:rPr>
                <a:t> </a:t>
              </a:r>
              <a:r>
                <a:rPr lang="zh-CN" altLang="en-US" sz="1400" kern="100" dirty="0">
                  <a:ln>
                    <a:noFill/>
                    <a:prstDash val="sysDot"/>
                  </a:ln>
                  <a:solidFill>
                    <a:srgbClr val="212121"/>
                  </a:solidFill>
                  <a:effectLst/>
                  <a:latin typeface="微软雅黑" panose="020B0503020204020204" charset="-122"/>
                  <a:ea typeface="微软雅黑" panose="020B0503020204020204" charset="-122"/>
                  <a:cs typeface="+mn-ea"/>
                  <a:sym typeface="+mn-ea"/>
                </a:rPr>
                <a:t>容是公开的。</a:t>
              </a:r>
              <a:endParaRPr lang="zh-CN" altLang="en-US" sz="1400" kern="100" dirty="0">
                <a:ln>
                  <a:noFill/>
                  <a:prstDash val="sysDot"/>
                </a:ln>
                <a:solidFill>
                  <a:srgbClr val="212121"/>
                </a:solidFill>
                <a:effectLst/>
                <a:latin typeface="微软雅黑" panose="020B0503020204020204" charset="-122"/>
                <a:ea typeface="微软雅黑" panose="020B0503020204020204" charset="-122"/>
                <a:cs typeface="+mn-ea"/>
                <a:sym typeface="+mn-ea"/>
              </a:endParaRPr>
            </a:p>
            <a:p>
              <a:pPr algn="just">
                <a:lnSpc>
                  <a:spcPct val="120000"/>
                </a:lnSpc>
              </a:pPr>
              <a:endParaRPr lang="zh-CN" altLang="en-US" sz="1400" kern="100" dirty="0">
                <a:ln>
                  <a:noFill/>
                  <a:prstDash val="sysDot"/>
                </a:ln>
                <a:solidFill>
                  <a:srgbClr val="212121"/>
                </a:solidFill>
                <a:effectLst/>
                <a:latin typeface="微软雅黑" panose="020B0503020204020204" charset="-122"/>
                <a:ea typeface="微软雅黑" panose="020B0503020204020204" charset="-122"/>
                <a:cs typeface="+mn-ea"/>
                <a:sym typeface="+mn-ea"/>
              </a:endParaRPr>
            </a:p>
          </p:txBody>
        </p:sp>
        <p:sp>
          <p:nvSpPr>
            <p:cNvPr id="14" name="矩形 13"/>
            <p:cNvSpPr/>
            <p:nvPr>
              <p:custDataLst>
                <p:tags r:id="rId32"/>
              </p:custDataLst>
            </p:nvPr>
          </p:nvSpPr>
          <p:spPr>
            <a:xfrm>
              <a:off x="13540" y="5230"/>
              <a:ext cx="3135" cy="652"/>
            </a:xfrm>
            <a:prstGeom prst="rect">
              <a:avLst/>
            </a:prstGeom>
            <a:noFill/>
          </p:spPr>
          <p:txBody>
            <a:bodyPr wrap="square" lIns="0" tIns="0" rIns="0" bIns="0" rtlCol="0" anchor="ctr" anchorCtr="0">
              <a:noAutofit/>
            </a:bodyPr>
            <a:p>
              <a:pPr algn="ctr">
                <a:lnSpc>
                  <a:spcPct val="120000"/>
                </a:lnSpc>
                <a:spcBef>
                  <a:spcPct val="0"/>
                </a:spcBef>
                <a:spcAft>
                  <a:spcPct val="0"/>
                </a:spcAft>
                <a:buClr>
                  <a:schemeClr val="accent1"/>
                </a:buClr>
                <a:buSzPct val="70000"/>
              </a:pPr>
              <a:r>
                <a:rPr lang="en-US" altLang="zh-CN" sz="2400" b="1">
                  <a:solidFill>
                    <a:schemeClr val="accent1"/>
                  </a:solidFill>
                  <a:latin typeface="微软雅黑" panose="020B0503020204020204" charset="-122"/>
                  <a:ea typeface="微软雅黑" panose="020B0503020204020204" charset="-122"/>
                  <a:cs typeface="微软雅黑" panose="020B0503020204020204" charset="-122"/>
                </a:rPr>
                <a:t>3. </a:t>
              </a:r>
              <a:r>
                <a:rPr lang="zh-CN" altLang="en-US" sz="2400" b="1">
                  <a:solidFill>
                    <a:schemeClr val="accent1"/>
                  </a:solidFill>
                  <a:latin typeface="微软雅黑" panose="020B0503020204020204" charset="-122"/>
                  <a:ea typeface="微软雅黑" panose="020B0503020204020204" charset="-122"/>
                  <a:cs typeface="微软雅黑" panose="020B0503020204020204" charset="-122"/>
                </a:rPr>
                <a:t>单一性</a:t>
              </a:r>
              <a:endParaRPr lang="zh-CN" altLang="en-US" sz="2400" b="1">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15" name="矩形 14"/>
            <p:cNvSpPr/>
            <p:nvPr>
              <p:custDataLst>
                <p:tags r:id="rId33"/>
              </p:custDataLst>
            </p:nvPr>
          </p:nvSpPr>
          <p:spPr>
            <a:xfrm>
              <a:off x="13539" y="5959"/>
              <a:ext cx="3138" cy="2251"/>
            </a:xfrm>
            <a:prstGeom prst="rect">
              <a:avLst/>
            </a:prstGeom>
            <a:noFill/>
          </p:spPr>
          <p:txBody>
            <a:bodyPr wrap="square" lIns="0" tIns="0" rIns="0" bIns="0" rtlCol="0" anchor="t" anchorCtr="0">
              <a:noAutofit/>
            </a:bodyPr>
            <a:p>
              <a:pPr algn="just">
                <a:lnSpc>
                  <a:spcPct val="120000"/>
                </a:lnSpc>
              </a:pPr>
              <a:r>
                <a:rPr lang="zh-CN" altLang="en-US" sz="1400" kern="100" dirty="0">
                  <a:ln>
                    <a:noFill/>
                    <a:prstDash val="sysDot"/>
                  </a:ln>
                  <a:solidFill>
                    <a:srgbClr val="212121"/>
                  </a:solidFill>
                  <a:effectLst/>
                  <a:latin typeface="微软雅黑" panose="020B0503020204020204" charset="-122"/>
                  <a:ea typeface="微软雅黑" panose="020B0503020204020204" charset="-122"/>
                  <a:cs typeface="+mn-ea"/>
                  <a:sym typeface="+mn-ea"/>
                </a:rPr>
                <a:t>启事的事项要求具体单一</a:t>
              </a:r>
              <a:r>
                <a:rPr lang="en-US" altLang="zh-CN" sz="1400" kern="100" dirty="0">
                  <a:ln>
                    <a:noFill/>
                    <a:prstDash val="sysDot"/>
                  </a:ln>
                  <a:solidFill>
                    <a:srgbClr val="212121"/>
                  </a:solidFill>
                  <a:effectLst/>
                  <a:latin typeface="微软雅黑" panose="020B0503020204020204" charset="-122"/>
                  <a:ea typeface="微软雅黑" panose="020B0503020204020204" charset="-122"/>
                  <a:cs typeface="+mn-ea"/>
                  <a:sym typeface="+mn-ea"/>
                </a:rPr>
                <a:t> </a:t>
              </a:r>
              <a:r>
                <a:rPr lang="zh-CN" altLang="en-US" sz="1400" kern="100" dirty="0">
                  <a:ln>
                    <a:noFill/>
                    <a:prstDash val="sysDot"/>
                  </a:ln>
                  <a:solidFill>
                    <a:srgbClr val="212121"/>
                  </a:solidFill>
                  <a:effectLst/>
                  <a:latin typeface="微软雅黑" panose="020B0503020204020204" charset="-122"/>
                  <a:ea typeface="微软雅黑" panose="020B0503020204020204" charset="-122"/>
                  <a:cs typeface="+mn-ea"/>
                  <a:sym typeface="+mn-ea"/>
                </a:rPr>
                <a:t>，一文一事，不夹杂无关的内容。行文时若涉及其他事项，</a:t>
              </a:r>
              <a:r>
                <a:rPr lang="en-US" altLang="zh-CN" sz="1400" kern="100" dirty="0">
                  <a:ln>
                    <a:noFill/>
                    <a:prstDash val="sysDot"/>
                  </a:ln>
                  <a:solidFill>
                    <a:srgbClr val="212121"/>
                  </a:solidFill>
                  <a:effectLst/>
                  <a:latin typeface="微软雅黑" panose="020B0503020204020204" charset="-122"/>
                  <a:ea typeface="微软雅黑" panose="020B0503020204020204" charset="-122"/>
                  <a:cs typeface="+mn-ea"/>
                  <a:sym typeface="+mn-ea"/>
                </a:rPr>
                <a:t> </a:t>
              </a:r>
              <a:r>
                <a:rPr lang="zh-CN" altLang="en-US" sz="1400" kern="100" dirty="0">
                  <a:ln>
                    <a:noFill/>
                    <a:prstDash val="sysDot"/>
                  </a:ln>
                  <a:solidFill>
                    <a:srgbClr val="212121"/>
                  </a:solidFill>
                  <a:effectLst/>
                  <a:latin typeface="微软雅黑" panose="020B0503020204020204" charset="-122"/>
                  <a:ea typeface="微软雅黑" panose="020B0503020204020204" charset="-122"/>
                  <a:cs typeface="+mn-ea"/>
                  <a:sym typeface="+mn-ea"/>
                </a:rPr>
                <a:t>则应另外再写一份启事，</a:t>
              </a:r>
              <a:r>
                <a:rPr lang="en-US" altLang="zh-CN" sz="1400" kern="100" dirty="0">
                  <a:ln>
                    <a:noFill/>
                    <a:prstDash val="sysDot"/>
                  </a:ln>
                  <a:solidFill>
                    <a:srgbClr val="212121"/>
                  </a:solidFill>
                  <a:effectLst/>
                  <a:latin typeface="微软雅黑" panose="020B0503020204020204" charset="-122"/>
                  <a:ea typeface="微软雅黑" panose="020B0503020204020204" charset="-122"/>
                  <a:cs typeface="+mn-ea"/>
                  <a:sym typeface="+mn-ea"/>
                </a:rPr>
                <a:t> </a:t>
              </a:r>
              <a:r>
                <a:rPr lang="zh-CN" altLang="en-US" sz="1400" kern="100" dirty="0">
                  <a:ln>
                    <a:noFill/>
                    <a:prstDash val="sysDot"/>
                  </a:ln>
                  <a:solidFill>
                    <a:srgbClr val="212121"/>
                  </a:solidFill>
                  <a:effectLst/>
                  <a:latin typeface="微软雅黑" panose="020B0503020204020204" charset="-122"/>
                  <a:ea typeface="微软雅黑" panose="020B0503020204020204" charset="-122"/>
                  <a:cs typeface="+mn-ea"/>
                  <a:sym typeface="+mn-ea"/>
                </a:rPr>
                <a:t>一事一启。</a:t>
              </a:r>
              <a:endParaRPr lang="zh-CN" altLang="en-US" sz="1400" kern="100" dirty="0">
                <a:ln>
                  <a:noFill/>
                  <a:prstDash val="sysDot"/>
                </a:ln>
                <a:solidFill>
                  <a:srgbClr val="212121"/>
                </a:solidFill>
                <a:effectLst/>
                <a:latin typeface="微软雅黑" panose="020B0503020204020204" charset="-122"/>
                <a:ea typeface="微软雅黑" panose="020B0503020204020204" charset="-122"/>
                <a:cs typeface="+mn-ea"/>
                <a:sym typeface="+mn-ea"/>
              </a:endParaRPr>
            </a:p>
          </p:txBody>
        </p:sp>
      </p:grpSp>
    </p:spTree>
    <p:custDataLst>
      <p:tags r:id="rId34"/>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内容占位符 2"/>
          <p:cNvSpPr>
            <a:spLocks noGrp="1"/>
          </p:cNvSpPr>
          <p:nvPr>
            <p:custDataLst>
              <p:tags r:id="rId1"/>
            </p:custDataLst>
          </p:nvPr>
        </p:nvSpPr>
        <p:spPr>
          <a:xfrm>
            <a:off x="929005" y="1166495"/>
            <a:ext cx="10330815" cy="154368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（二）启事的特点</a:t>
            </a:r>
            <a:endParaRPr lang="zh-CN" altLang="en-US" sz="2800" b="1">
              <a:solidFill>
                <a:schemeClr val="dk1"/>
              </a:solidFill>
              <a:latin typeface="微软雅黑" panose="020B0503020204020204" charset="-122"/>
              <a:ea typeface="微软雅黑" panose="020B0503020204020204" charset="-122"/>
              <a:cs typeface="微软雅黑" panose="020B0503020204020204" charset="-122"/>
            </a:endParaRPr>
          </a:p>
          <a:p>
            <a:pPr marL="0" indent="0">
              <a:buNone/>
            </a:pP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3" name="标题 2"/>
          <p:cNvSpPr/>
          <p:nvPr>
            <p:ph type="title"/>
          </p:nvPr>
        </p:nvSpPr>
        <p:spPr/>
        <p:txBody>
          <a:bodyPr/>
          <a:p>
            <a:r>
              <a:rPr lang="zh-CN" altLang="en-US" dirty="0">
                <a:solidFill>
                  <a:schemeClr val="tx1"/>
                </a:solidFill>
                <a:latin typeface="微软雅黑" panose="020B0503020204020204" charset="-122"/>
                <a:ea typeface="微软雅黑" panose="020B0503020204020204" charset="-122"/>
                <a:sym typeface="+mn-ea"/>
              </a:rPr>
              <a:t>一、启事的概念与特点</a:t>
            </a:r>
            <a:endParaRPr lang="zh-CN" altLang="en-US" dirty="0">
              <a:solidFill>
                <a:schemeClr val="tx1"/>
              </a:solidFill>
              <a:latin typeface="微软雅黑" panose="020B0503020204020204" charset="-122"/>
              <a:ea typeface="微软雅黑" panose="020B0503020204020204" charset="-122"/>
              <a:sym typeface="+mn-ea"/>
            </a:endParaRPr>
          </a:p>
        </p:txBody>
      </p:sp>
      <p:grpSp>
        <p:nvGrpSpPr>
          <p:cNvPr id="2" name="组合 1"/>
          <p:cNvGrpSpPr/>
          <p:nvPr/>
        </p:nvGrpSpPr>
        <p:grpSpPr>
          <a:xfrm>
            <a:off x="2533015" y="2472055"/>
            <a:ext cx="6155055" cy="3308985"/>
            <a:chOff x="3989" y="3893"/>
            <a:chExt cx="9693" cy="5211"/>
          </a:xfrm>
        </p:grpSpPr>
        <p:sp>
          <p:nvSpPr>
            <p:cNvPr id="6" name="Vector-3713&amp;3360"/>
            <p:cNvSpPr/>
            <p:nvPr>
              <p:custDataLst>
                <p:tags r:id="rId2"/>
              </p:custDataLst>
            </p:nvPr>
          </p:nvSpPr>
          <p:spPr>
            <a:xfrm>
              <a:off x="3989" y="4171"/>
              <a:ext cx="4116" cy="4838"/>
            </a:xfrm>
            <a:custGeom>
              <a:avLst/>
              <a:gdLst/>
              <a:ahLst/>
              <a:cxnLst/>
              <a:rect l="l" t="t" r="r" b="b"/>
              <a:pathLst>
                <a:path w="2441627" h="2870200">
                  <a:moveTo>
                    <a:pt x="2402637" y="2420836"/>
                  </a:moveTo>
                  <a:cubicBezTo>
                    <a:pt x="2400757" y="2593238"/>
                    <a:pt x="2318791" y="2783218"/>
                    <a:pt x="2120925" y="2820873"/>
                  </a:cubicBezTo>
                  <a:cubicBezTo>
                    <a:pt x="1963966" y="2850464"/>
                    <a:pt x="1800339" y="2825356"/>
                    <a:pt x="1644396" y="2843860"/>
                  </a:cubicBezTo>
                  <a:cubicBezTo>
                    <a:pt x="1567510" y="2853106"/>
                    <a:pt x="1494828" y="2871330"/>
                    <a:pt x="1416355" y="2870149"/>
                  </a:cubicBezTo>
                  <a:cubicBezTo>
                    <a:pt x="1299718" y="2867101"/>
                    <a:pt x="1177723" y="2858122"/>
                    <a:pt x="1065154" y="2848483"/>
                  </a:cubicBezTo>
                  <a:cubicBezTo>
                    <a:pt x="948233" y="2832621"/>
                    <a:pt x="833633" y="2820733"/>
                    <a:pt x="716131" y="2824302"/>
                  </a:cubicBezTo>
                  <a:cubicBezTo>
                    <a:pt x="613716" y="2824836"/>
                    <a:pt x="518119" y="2785720"/>
                    <a:pt x="416286" y="2776614"/>
                  </a:cubicBezTo>
                  <a:cubicBezTo>
                    <a:pt x="68423" y="2775026"/>
                    <a:pt x="72050" y="2549449"/>
                    <a:pt x="54062" y="2298700"/>
                  </a:cubicBezTo>
                  <a:cubicBezTo>
                    <a:pt x="42892" y="2187194"/>
                    <a:pt x="48287" y="2143633"/>
                    <a:pt x="31750" y="2032000"/>
                  </a:cubicBezTo>
                  <a:cubicBezTo>
                    <a:pt x="13907" y="1927631"/>
                    <a:pt x="-2" y="1784350"/>
                    <a:pt x="26830" y="1663700"/>
                  </a:cubicBezTo>
                  <a:cubicBezTo>
                    <a:pt x="2" y="1543050"/>
                    <a:pt x="12703" y="1419403"/>
                    <a:pt x="31750" y="1250950"/>
                  </a:cubicBezTo>
                  <a:cubicBezTo>
                    <a:pt x="50797" y="1082498"/>
                    <a:pt x="44923" y="890914"/>
                    <a:pt x="54062" y="742950"/>
                  </a:cubicBezTo>
                  <a:cubicBezTo>
                    <a:pt x="52466" y="558921"/>
                    <a:pt x="90908" y="415136"/>
                    <a:pt x="127464" y="234805"/>
                  </a:cubicBezTo>
                  <a:cubicBezTo>
                    <a:pt x="148643" y="143782"/>
                    <a:pt x="236696" y="100053"/>
                    <a:pt x="332584" y="81953"/>
                  </a:cubicBezTo>
                  <a:cubicBezTo>
                    <a:pt x="444572" y="56324"/>
                    <a:pt x="560769" y="35451"/>
                    <a:pt x="677544" y="36508"/>
                  </a:cubicBezTo>
                  <a:cubicBezTo>
                    <a:pt x="769950" y="37697"/>
                    <a:pt x="861920" y="48662"/>
                    <a:pt x="954325" y="42849"/>
                  </a:cubicBezTo>
                  <a:cubicBezTo>
                    <a:pt x="1067185" y="37961"/>
                    <a:pt x="1177143" y="32280"/>
                    <a:pt x="1286523" y="12331"/>
                  </a:cubicBezTo>
                  <a:cubicBezTo>
                    <a:pt x="1399527" y="-7749"/>
                    <a:pt x="1516151" y="-1672"/>
                    <a:pt x="1628724" y="18805"/>
                  </a:cubicBezTo>
                  <a:cubicBezTo>
                    <a:pt x="1802651" y="56060"/>
                    <a:pt x="1981949" y="55003"/>
                    <a:pt x="2158060" y="79972"/>
                  </a:cubicBezTo>
                  <a:cubicBezTo>
                    <a:pt x="2259902" y="90144"/>
                    <a:pt x="2343163" y="138894"/>
                    <a:pt x="2357819" y="237448"/>
                  </a:cubicBezTo>
                  <a:cubicBezTo>
                    <a:pt x="2374925" y="354366"/>
                    <a:pt x="2399449" y="471019"/>
                    <a:pt x="2407717" y="588465"/>
                  </a:cubicBezTo>
                  <a:cubicBezTo>
                    <a:pt x="2413229" y="684378"/>
                    <a:pt x="2399881" y="780421"/>
                    <a:pt x="2408301" y="875805"/>
                  </a:cubicBezTo>
                  <a:cubicBezTo>
                    <a:pt x="2411489" y="919665"/>
                    <a:pt x="2416277" y="963394"/>
                    <a:pt x="2418448" y="1007387"/>
                  </a:cubicBezTo>
                  <a:cubicBezTo>
                    <a:pt x="2421928" y="1079519"/>
                    <a:pt x="2408301" y="1123950"/>
                    <a:pt x="2418448" y="1250950"/>
                  </a:cubicBezTo>
                  <a:cubicBezTo>
                    <a:pt x="2428608" y="1377950"/>
                    <a:pt x="2448331" y="1442644"/>
                    <a:pt x="2439187" y="1543050"/>
                  </a:cubicBezTo>
                  <a:cubicBezTo>
                    <a:pt x="2424113" y="1680705"/>
                    <a:pt x="2449208" y="1793710"/>
                    <a:pt x="2439187" y="1932292"/>
                  </a:cubicBezTo>
                  <a:cubicBezTo>
                    <a:pt x="2421496" y="2094522"/>
                    <a:pt x="2396109" y="2254771"/>
                    <a:pt x="2402929" y="2418067"/>
                  </a:cubicBezTo>
                  <a:lnTo>
                    <a:pt x="2402929" y="2420836"/>
                  </a:lnTo>
                  <a:lnTo>
                    <a:pt x="2402637" y="2420836"/>
                  </a:lnTo>
                </a:path>
              </a:pathLst>
            </a:custGeom>
            <a:solidFill>
              <a:schemeClr val="accent1">
                <a:lumMod val="60000"/>
                <a:lumOff val="40000"/>
              </a:schemeClr>
            </a:solidFill>
          </p:spPr>
        </p:sp>
        <p:sp>
          <p:nvSpPr>
            <p:cNvPr id="13" name="Vector-3713&amp;3361"/>
            <p:cNvSpPr/>
            <p:nvPr>
              <p:custDataLst>
                <p:tags r:id="rId3"/>
              </p:custDataLst>
            </p:nvPr>
          </p:nvSpPr>
          <p:spPr>
            <a:xfrm>
              <a:off x="4292" y="4783"/>
              <a:ext cx="3458" cy="3656"/>
            </a:xfrm>
            <a:custGeom>
              <a:avLst/>
              <a:gdLst/>
              <a:ahLst/>
              <a:cxnLst/>
              <a:rect l="l" t="t" r="r" b="b"/>
              <a:pathLst>
                <a:path w="2051164" h="2169232">
                  <a:moveTo>
                    <a:pt x="2040992" y="1133102"/>
                  </a:moveTo>
                  <a:cubicBezTo>
                    <a:pt x="2040992" y="1241356"/>
                    <a:pt x="2040598" y="1349616"/>
                    <a:pt x="2041182" y="1457871"/>
                  </a:cubicBezTo>
                  <a:cubicBezTo>
                    <a:pt x="2041779" y="1557680"/>
                    <a:pt x="2044129" y="1657287"/>
                    <a:pt x="2044129" y="1757096"/>
                  </a:cubicBezTo>
                  <a:cubicBezTo>
                    <a:pt x="2044129" y="1818589"/>
                    <a:pt x="2042363" y="1880286"/>
                    <a:pt x="2032343" y="1941182"/>
                  </a:cubicBezTo>
                  <a:cubicBezTo>
                    <a:pt x="2028215" y="1966138"/>
                    <a:pt x="2021929" y="1991093"/>
                    <a:pt x="2014080" y="2015058"/>
                  </a:cubicBezTo>
                  <a:cubicBezTo>
                    <a:pt x="1995602" y="2070659"/>
                    <a:pt x="1957692" y="2108581"/>
                    <a:pt x="1904441" y="2131568"/>
                  </a:cubicBezTo>
                  <a:cubicBezTo>
                    <a:pt x="1874190" y="2144535"/>
                    <a:pt x="1842364" y="2152587"/>
                    <a:pt x="1809941" y="2157108"/>
                  </a:cubicBezTo>
                  <a:cubicBezTo>
                    <a:pt x="1748244" y="2165756"/>
                    <a:pt x="1685963" y="2170074"/>
                    <a:pt x="1623492" y="2169097"/>
                  </a:cubicBezTo>
                  <a:cubicBezTo>
                    <a:pt x="1511503" y="2167331"/>
                    <a:pt x="1399515" y="2165160"/>
                    <a:pt x="1287526" y="2162607"/>
                  </a:cubicBezTo>
                  <a:cubicBezTo>
                    <a:pt x="1212472" y="2161045"/>
                    <a:pt x="1137615" y="2158289"/>
                    <a:pt x="1062563" y="2156524"/>
                  </a:cubicBezTo>
                  <a:cubicBezTo>
                    <a:pt x="959024" y="2154161"/>
                    <a:pt x="855483" y="2152193"/>
                    <a:pt x="751943" y="2149843"/>
                  </a:cubicBezTo>
                  <a:cubicBezTo>
                    <a:pt x="661172" y="2147875"/>
                    <a:pt x="570207" y="2146694"/>
                    <a:pt x="479436" y="2143354"/>
                  </a:cubicBezTo>
                  <a:cubicBezTo>
                    <a:pt x="411851" y="2140801"/>
                    <a:pt x="344461" y="2136673"/>
                    <a:pt x="277072" y="2130781"/>
                  </a:cubicBezTo>
                  <a:cubicBezTo>
                    <a:pt x="239349" y="2127441"/>
                    <a:pt x="202020" y="2119579"/>
                    <a:pt x="165868" y="2107209"/>
                  </a:cubicBezTo>
                  <a:cubicBezTo>
                    <a:pt x="100051" y="2084616"/>
                    <a:pt x="56238" y="2040407"/>
                    <a:pt x="36001" y="1974190"/>
                  </a:cubicBezTo>
                  <a:cubicBezTo>
                    <a:pt x="26964" y="1944916"/>
                    <a:pt x="20480" y="1914665"/>
                    <a:pt x="16551" y="1884210"/>
                  </a:cubicBezTo>
                  <a:cubicBezTo>
                    <a:pt x="7120" y="1813674"/>
                    <a:pt x="3977" y="1742758"/>
                    <a:pt x="2994" y="1671625"/>
                  </a:cubicBezTo>
                  <a:cubicBezTo>
                    <a:pt x="1815" y="1582433"/>
                    <a:pt x="-346" y="1493431"/>
                    <a:pt x="47" y="1404226"/>
                  </a:cubicBezTo>
                  <a:cubicBezTo>
                    <a:pt x="1029" y="1250394"/>
                    <a:pt x="2798" y="1096557"/>
                    <a:pt x="5941" y="942720"/>
                  </a:cubicBezTo>
                  <a:cubicBezTo>
                    <a:pt x="7709" y="853719"/>
                    <a:pt x="11835" y="764521"/>
                    <a:pt x="16747" y="675716"/>
                  </a:cubicBezTo>
                  <a:cubicBezTo>
                    <a:pt x="21855" y="582588"/>
                    <a:pt x="28143" y="489461"/>
                    <a:pt x="36001" y="396334"/>
                  </a:cubicBezTo>
                  <a:cubicBezTo>
                    <a:pt x="40127" y="346823"/>
                    <a:pt x="46611" y="297115"/>
                    <a:pt x="59578" y="248980"/>
                  </a:cubicBezTo>
                  <a:cubicBezTo>
                    <a:pt x="62525" y="237781"/>
                    <a:pt x="65669" y="226386"/>
                    <a:pt x="69402" y="215383"/>
                  </a:cubicBezTo>
                  <a:cubicBezTo>
                    <a:pt x="94353" y="140331"/>
                    <a:pt x="143472" y="88660"/>
                    <a:pt x="217344" y="59975"/>
                  </a:cubicBezTo>
                  <a:cubicBezTo>
                    <a:pt x="262926" y="42292"/>
                    <a:pt x="310079" y="31683"/>
                    <a:pt x="358215" y="24807"/>
                  </a:cubicBezTo>
                  <a:cubicBezTo>
                    <a:pt x="450360" y="11643"/>
                    <a:pt x="543094" y="6731"/>
                    <a:pt x="636025" y="3588"/>
                  </a:cubicBezTo>
                  <a:cubicBezTo>
                    <a:pt x="728956" y="248"/>
                    <a:pt x="821887" y="1426"/>
                    <a:pt x="915013" y="3391"/>
                  </a:cubicBezTo>
                  <a:cubicBezTo>
                    <a:pt x="1001658" y="5159"/>
                    <a:pt x="1088301" y="4963"/>
                    <a:pt x="1174946" y="4570"/>
                  </a:cubicBezTo>
                  <a:cubicBezTo>
                    <a:pt x="1346073" y="3391"/>
                    <a:pt x="1517396" y="1426"/>
                    <a:pt x="1688516" y="51"/>
                  </a:cubicBezTo>
                  <a:cubicBezTo>
                    <a:pt x="1748841" y="-538"/>
                    <a:pt x="1808963" y="3981"/>
                    <a:pt x="1868488" y="13215"/>
                  </a:cubicBezTo>
                  <a:cubicBezTo>
                    <a:pt x="1890103" y="16555"/>
                    <a:pt x="1911515" y="23431"/>
                    <a:pt x="1932343" y="31094"/>
                  </a:cubicBezTo>
                  <a:cubicBezTo>
                    <a:pt x="1964563" y="43078"/>
                    <a:pt x="1987944" y="65869"/>
                    <a:pt x="2000910" y="97894"/>
                  </a:cubicBezTo>
                  <a:cubicBezTo>
                    <a:pt x="2008772" y="117344"/>
                    <a:pt x="2015058" y="137777"/>
                    <a:pt x="2019579" y="158407"/>
                  </a:cubicBezTo>
                  <a:cubicBezTo>
                    <a:pt x="2030387" y="206149"/>
                    <a:pt x="2034502" y="254874"/>
                    <a:pt x="2038045" y="303403"/>
                  </a:cubicBezTo>
                  <a:cubicBezTo>
                    <a:pt x="2049437" y="456847"/>
                    <a:pt x="2052587" y="610683"/>
                    <a:pt x="2050618" y="764718"/>
                  </a:cubicBezTo>
                  <a:cubicBezTo>
                    <a:pt x="2049437" y="855880"/>
                    <a:pt x="2046694" y="947240"/>
                    <a:pt x="2045119" y="1038402"/>
                  </a:cubicBezTo>
                  <a:cubicBezTo>
                    <a:pt x="2044522" y="1070230"/>
                    <a:pt x="2045119" y="1102059"/>
                    <a:pt x="2045119" y="1133886"/>
                  </a:cubicBezTo>
                  <a:cubicBezTo>
                    <a:pt x="2043544" y="1133102"/>
                    <a:pt x="2042363" y="1133102"/>
                    <a:pt x="2040992" y="1133102"/>
                  </a:cubicBezTo>
                </a:path>
              </a:pathLst>
            </a:custGeom>
            <a:solidFill>
              <a:srgbClr val="FFFBF2"/>
            </a:solidFill>
          </p:spPr>
        </p:sp>
        <p:pic>
          <p:nvPicPr>
            <p:cNvPr id="14" name="@png2x_Mask group-3713&amp;3362" descr="preencoded.png"/>
            <p:cNvPicPr>
              <a:picLocks noChangeAspect="1"/>
            </p:cNvPicPr>
            <p:nvPr>
              <p:custDataLst>
                <p:tags r:id="rId4"/>
              </p:custDataLst>
            </p:nvPr>
          </p:nvPicPr>
          <p:blipFill>
            <a:blip r:embed="rId5">
              <a:alphaModFix amt="55000"/>
            </a:blip>
            <a:stretch>
              <a:fillRect/>
            </a:stretch>
          </p:blipFill>
          <p:spPr>
            <a:xfrm>
              <a:off x="4292" y="4783"/>
              <a:ext cx="3458" cy="3656"/>
            </a:xfrm>
            <a:prstGeom prst="rect">
              <a:avLst/>
            </a:prstGeom>
          </p:spPr>
        </p:pic>
        <p:sp>
          <p:nvSpPr>
            <p:cNvPr id="15" name="Union-3713&amp;3365"/>
            <p:cNvSpPr/>
            <p:nvPr>
              <p:custDataLst>
                <p:tags r:id="rId6"/>
              </p:custDataLst>
            </p:nvPr>
          </p:nvSpPr>
          <p:spPr>
            <a:xfrm>
              <a:off x="4406" y="3899"/>
              <a:ext cx="3390" cy="601"/>
            </a:xfrm>
            <a:custGeom>
              <a:avLst/>
              <a:gdLst/>
              <a:ahLst/>
              <a:cxnLst/>
              <a:rect l="l" t="t" r="r" b="b"/>
              <a:pathLst>
                <a:path w="2010563" h="356641">
                  <a:moveTo>
                    <a:pt x="1009393" y="276672"/>
                  </a:moveTo>
                  <a:cubicBezTo>
                    <a:pt x="1008616" y="270591"/>
                    <a:pt x="1007829" y="264499"/>
                    <a:pt x="1007040" y="258402"/>
                  </a:cubicBezTo>
                  <a:cubicBezTo>
                    <a:pt x="1004439" y="238299"/>
                    <a:pt x="1001832" y="218133"/>
                    <a:pt x="999570" y="198083"/>
                  </a:cubicBezTo>
                  <a:cubicBezTo>
                    <a:pt x="995248" y="160754"/>
                    <a:pt x="998391" y="124014"/>
                    <a:pt x="1009983" y="88256"/>
                  </a:cubicBezTo>
                  <a:cubicBezTo>
                    <a:pt x="1018628" y="61340"/>
                    <a:pt x="1034150" y="38942"/>
                    <a:pt x="1056547" y="21456"/>
                  </a:cubicBezTo>
                  <a:cubicBezTo>
                    <a:pt x="1077570" y="5149"/>
                    <a:pt x="1101146" y="-2317"/>
                    <a:pt x="1127865" y="630"/>
                  </a:cubicBezTo>
                  <a:cubicBezTo>
                    <a:pt x="1167160" y="4756"/>
                    <a:pt x="1200757" y="48176"/>
                    <a:pt x="1194469" y="87274"/>
                  </a:cubicBezTo>
                  <a:cubicBezTo>
                    <a:pt x="1193094" y="95722"/>
                    <a:pt x="1186611" y="102402"/>
                    <a:pt x="1177966" y="104367"/>
                  </a:cubicBezTo>
                  <a:cubicBezTo>
                    <a:pt x="1168339" y="106528"/>
                    <a:pt x="1156943" y="102795"/>
                    <a:pt x="1153211" y="94543"/>
                  </a:cubicBezTo>
                  <a:cubicBezTo>
                    <a:pt x="1150838" y="89798"/>
                    <a:pt x="1149259" y="84656"/>
                    <a:pt x="1147666" y="79471"/>
                  </a:cubicBezTo>
                  <a:cubicBezTo>
                    <a:pt x="1146754" y="76497"/>
                    <a:pt x="1145836" y="73509"/>
                    <a:pt x="1144761" y="70574"/>
                  </a:cubicBezTo>
                  <a:cubicBezTo>
                    <a:pt x="1135921" y="46408"/>
                    <a:pt x="1120793" y="40317"/>
                    <a:pt x="1097609" y="51516"/>
                  </a:cubicBezTo>
                  <a:cubicBezTo>
                    <a:pt x="1080713" y="59768"/>
                    <a:pt x="1067942" y="72735"/>
                    <a:pt x="1061066" y="89828"/>
                  </a:cubicBezTo>
                  <a:cubicBezTo>
                    <a:pt x="1054975" y="105349"/>
                    <a:pt x="1049867" y="122049"/>
                    <a:pt x="1048098" y="138553"/>
                  </a:cubicBezTo>
                  <a:cubicBezTo>
                    <a:pt x="1043776" y="180009"/>
                    <a:pt x="1049278" y="221071"/>
                    <a:pt x="1055761" y="261937"/>
                  </a:cubicBezTo>
                  <a:cubicBezTo>
                    <a:pt x="1056977" y="269751"/>
                    <a:pt x="1061260" y="275415"/>
                    <a:pt x="1065766" y="281372"/>
                  </a:cubicBezTo>
                  <a:cubicBezTo>
                    <a:pt x="1066358" y="282156"/>
                    <a:pt x="1066955" y="282946"/>
                    <a:pt x="1067549" y="283745"/>
                  </a:cubicBezTo>
                  <a:cubicBezTo>
                    <a:pt x="1082481" y="303393"/>
                    <a:pt x="1080908" y="323040"/>
                    <a:pt x="1063226" y="336793"/>
                  </a:cubicBezTo>
                  <a:cubicBezTo>
                    <a:pt x="1040436" y="354672"/>
                    <a:pt x="1016466" y="352510"/>
                    <a:pt x="999962" y="335810"/>
                  </a:cubicBezTo>
                  <a:cubicBezTo>
                    <a:pt x="989747" y="325594"/>
                    <a:pt x="987979" y="311055"/>
                    <a:pt x="995248" y="297694"/>
                  </a:cubicBezTo>
                  <a:cubicBezTo>
                    <a:pt x="997994" y="292346"/>
                    <a:pt x="1001592" y="287424"/>
                    <a:pt x="1005336" y="282299"/>
                  </a:cubicBezTo>
                  <a:lnTo>
                    <a:pt x="1005336" y="282299"/>
                  </a:lnTo>
                  <a:cubicBezTo>
                    <a:pt x="1006681" y="280459"/>
                    <a:pt x="1008043" y="278594"/>
                    <a:pt x="1009393" y="276672"/>
                  </a:cubicBezTo>
                  <a:moveTo>
                    <a:pt x="68310" y="276870"/>
                  </a:moveTo>
                  <a:cubicBezTo>
                    <a:pt x="72635" y="278703"/>
                    <a:pt x="76495" y="280180"/>
                    <a:pt x="80012" y="281526"/>
                  </a:cubicBezTo>
                  <a:cubicBezTo>
                    <a:pt x="85923" y="283788"/>
                    <a:pt x="90866" y="285679"/>
                    <a:pt x="95423" y="288266"/>
                  </a:cubicBezTo>
                  <a:cubicBezTo>
                    <a:pt x="111927" y="297892"/>
                    <a:pt x="115267" y="316165"/>
                    <a:pt x="104264" y="332078"/>
                  </a:cubicBezTo>
                  <a:cubicBezTo>
                    <a:pt x="94441" y="346225"/>
                    <a:pt x="80295" y="352708"/>
                    <a:pt x="63595" y="353297"/>
                  </a:cubicBezTo>
                  <a:cubicBezTo>
                    <a:pt x="42965" y="354084"/>
                    <a:pt x="28623" y="341706"/>
                    <a:pt x="29016" y="320879"/>
                  </a:cubicBezTo>
                  <a:cubicBezTo>
                    <a:pt x="29212" y="307323"/>
                    <a:pt x="25086" y="296125"/>
                    <a:pt x="20175" y="284533"/>
                  </a:cubicBezTo>
                  <a:cubicBezTo>
                    <a:pt x="-3991" y="225395"/>
                    <a:pt x="-5563" y="164882"/>
                    <a:pt x="10744" y="103583"/>
                  </a:cubicBezTo>
                  <a:cubicBezTo>
                    <a:pt x="16049" y="83936"/>
                    <a:pt x="24693" y="65860"/>
                    <a:pt x="36875" y="49357"/>
                  </a:cubicBezTo>
                  <a:cubicBezTo>
                    <a:pt x="56129" y="23226"/>
                    <a:pt x="82063" y="7312"/>
                    <a:pt x="113695" y="2989"/>
                  </a:cubicBezTo>
                  <a:cubicBezTo>
                    <a:pt x="148863" y="-1726"/>
                    <a:pt x="178530" y="10652"/>
                    <a:pt x="200928" y="38354"/>
                  </a:cubicBezTo>
                  <a:cubicBezTo>
                    <a:pt x="220182" y="62127"/>
                    <a:pt x="227649" y="91009"/>
                    <a:pt x="232167" y="120676"/>
                  </a:cubicBezTo>
                  <a:cubicBezTo>
                    <a:pt x="234132" y="134233"/>
                    <a:pt x="226273" y="144449"/>
                    <a:pt x="214485" y="146807"/>
                  </a:cubicBezTo>
                  <a:cubicBezTo>
                    <a:pt x="202500" y="149164"/>
                    <a:pt x="192283" y="143270"/>
                    <a:pt x="187175" y="130499"/>
                  </a:cubicBezTo>
                  <a:cubicBezTo>
                    <a:pt x="185670" y="126737"/>
                    <a:pt x="184727" y="122816"/>
                    <a:pt x="183780" y="118887"/>
                  </a:cubicBezTo>
                  <a:lnTo>
                    <a:pt x="183780" y="118887"/>
                  </a:lnTo>
                  <a:cubicBezTo>
                    <a:pt x="183243" y="116660"/>
                    <a:pt x="182707" y="114431"/>
                    <a:pt x="182067" y="112227"/>
                  </a:cubicBezTo>
                  <a:cubicBezTo>
                    <a:pt x="181199" y="109457"/>
                    <a:pt x="180388" y="106642"/>
                    <a:pt x="179578" y="103819"/>
                  </a:cubicBezTo>
                  <a:lnTo>
                    <a:pt x="179578" y="103819"/>
                  </a:lnTo>
                  <a:cubicBezTo>
                    <a:pt x="177455" y="96431"/>
                    <a:pt x="175317" y="88991"/>
                    <a:pt x="172047" y="82167"/>
                  </a:cubicBezTo>
                  <a:cubicBezTo>
                    <a:pt x="156133" y="48178"/>
                    <a:pt x="119982" y="39926"/>
                    <a:pt x="89922" y="62913"/>
                  </a:cubicBezTo>
                  <a:cubicBezTo>
                    <a:pt x="74990" y="74308"/>
                    <a:pt x="65953" y="89633"/>
                    <a:pt x="60058" y="106923"/>
                  </a:cubicBezTo>
                  <a:cubicBezTo>
                    <a:pt x="40411" y="164685"/>
                    <a:pt x="43751" y="221270"/>
                    <a:pt x="68310" y="276870"/>
                  </a:cubicBezTo>
                  <a:moveTo>
                    <a:pt x="1918145" y="84441"/>
                  </a:moveTo>
                  <a:cubicBezTo>
                    <a:pt x="1923898" y="73704"/>
                    <a:pt x="1929829" y="62618"/>
                    <a:pt x="1942833" y="58983"/>
                  </a:cubicBezTo>
                  <a:cubicBezTo>
                    <a:pt x="1953438" y="65467"/>
                    <a:pt x="1956778" y="75487"/>
                    <a:pt x="1958556" y="85507"/>
                  </a:cubicBezTo>
                  <a:cubicBezTo>
                    <a:pt x="1959496" y="90571"/>
                    <a:pt x="1960283" y="95635"/>
                    <a:pt x="1961083" y="100683"/>
                  </a:cubicBezTo>
                  <a:cubicBezTo>
                    <a:pt x="1962099" y="107190"/>
                    <a:pt x="1963115" y="113669"/>
                    <a:pt x="1964449" y="120086"/>
                  </a:cubicBezTo>
                  <a:cubicBezTo>
                    <a:pt x="1967789" y="136393"/>
                    <a:pt x="1976819" y="144055"/>
                    <a:pt x="1989988" y="143073"/>
                  </a:cubicBezTo>
                  <a:cubicBezTo>
                    <a:pt x="2003146" y="141895"/>
                    <a:pt x="2011794" y="131874"/>
                    <a:pt x="2010423" y="115960"/>
                  </a:cubicBezTo>
                  <a:cubicBezTo>
                    <a:pt x="2008848" y="98278"/>
                    <a:pt x="2005901" y="80202"/>
                    <a:pt x="2001584" y="62913"/>
                  </a:cubicBezTo>
                  <a:cubicBezTo>
                    <a:pt x="1999018" y="52893"/>
                    <a:pt x="1993329" y="43266"/>
                    <a:pt x="1987232" y="34817"/>
                  </a:cubicBezTo>
                  <a:cubicBezTo>
                    <a:pt x="1967001" y="7311"/>
                    <a:pt x="1932813" y="2596"/>
                    <a:pt x="1906295" y="24404"/>
                  </a:cubicBezTo>
                  <a:cubicBezTo>
                    <a:pt x="1895881" y="33049"/>
                    <a:pt x="1886445" y="43855"/>
                    <a:pt x="1879968" y="55643"/>
                  </a:cubicBezTo>
                  <a:cubicBezTo>
                    <a:pt x="1870532" y="73129"/>
                    <a:pt x="1862277" y="91794"/>
                    <a:pt x="1856778" y="111048"/>
                  </a:cubicBezTo>
                  <a:cubicBezTo>
                    <a:pt x="1840865" y="166060"/>
                    <a:pt x="1838896" y="221858"/>
                    <a:pt x="1850885" y="277852"/>
                  </a:cubicBezTo>
                  <a:cubicBezTo>
                    <a:pt x="1853044" y="287480"/>
                    <a:pt x="1854225" y="296125"/>
                    <a:pt x="1848523" y="305162"/>
                  </a:cubicBezTo>
                  <a:cubicBezTo>
                    <a:pt x="1842440" y="314789"/>
                    <a:pt x="1842630" y="325201"/>
                    <a:pt x="1848129" y="335418"/>
                  </a:cubicBezTo>
                  <a:cubicBezTo>
                    <a:pt x="1855800" y="349957"/>
                    <a:pt x="1868373" y="356834"/>
                    <a:pt x="1884477" y="356638"/>
                  </a:cubicBezTo>
                  <a:cubicBezTo>
                    <a:pt x="1899412" y="356638"/>
                    <a:pt x="1910804" y="348974"/>
                    <a:pt x="1917878" y="336008"/>
                  </a:cubicBezTo>
                  <a:cubicBezTo>
                    <a:pt x="1919326" y="333461"/>
                    <a:pt x="1920138" y="330604"/>
                    <a:pt x="1920964" y="327716"/>
                  </a:cubicBezTo>
                  <a:cubicBezTo>
                    <a:pt x="1921599" y="325477"/>
                    <a:pt x="1922247" y="323220"/>
                    <a:pt x="1923186" y="321076"/>
                  </a:cubicBezTo>
                  <a:cubicBezTo>
                    <a:pt x="1928686" y="308502"/>
                    <a:pt x="1926133" y="296714"/>
                    <a:pt x="1915135" y="290034"/>
                  </a:cubicBezTo>
                  <a:cubicBezTo>
                    <a:pt x="1899221" y="280407"/>
                    <a:pt x="1896275" y="265868"/>
                    <a:pt x="1894307" y="249757"/>
                  </a:cubicBezTo>
                  <a:cubicBezTo>
                    <a:pt x="1890763" y="220090"/>
                    <a:pt x="1890967" y="190423"/>
                    <a:pt x="1894891" y="160952"/>
                  </a:cubicBezTo>
                  <a:cubicBezTo>
                    <a:pt x="1898434" y="134625"/>
                    <a:pt x="1904911" y="108887"/>
                    <a:pt x="1917687" y="85310"/>
                  </a:cubicBezTo>
                  <a:lnTo>
                    <a:pt x="1918145" y="84441"/>
                  </a:lnTo>
                </a:path>
              </a:pathLst>
            </a:custGeom>
            <a:solidFill>
              <a:schemeClr val="accent1"/>
            </a:solidFill>
          </p:spPr>
        </p:sp>
        <p:sp>
          <p:nvSpPr>
            <p:cNvPr id="16" name="Union-3713&amp;3369"/>
            <p:cNvSpPr/>
            <p:nvPr>
              <p:custDataLst>
                <p:tags r:id="rId7"/>
              </p:custDataLst>
            </p:nvPr>
          </p:nvSpPr>
          <p:spPr>
            <a:xfrm>
              <a:off x="5029" y="3893"/>
              <a:ext cx="1913" cy="610"/>
            </a:xfrm>
            <a:custGeom>
              <a:avLst/>
              <a:gdLst/>
              <a:ahLst/>
              <a:cxnLst/>
              <a:rect l="l" t="t" r="r" b="b"/>
              <a:pathLst>
                <a:path w="1134859" h="362057">
                  <a:moveTo>
                    <a:pt x="50363" y="231186"/>
                  </a:moveTo>
                  <a:cubicBezTo>
                    <a:pt x="49135" y="221751"/>
                    <a:pt x="47883" y="212123"/>
                    <a:pt x="46536" y="202119"/>
                  </a:cubicBezTo>
                  <a:cubicBezTo>
                    <a:pt x="47304" y="196303"/>
                    <a:pt x="48011" y="190378"/>
                    <a:pt x="48725" y="184394"/>
                  </a:cubicBezTo>
                  <a:cubicBezTo>
                    <a:pt x="50568" y="168953"/>
                    <a:pt x="52458" y="153111"/>
                    <a:pt x="55574" y="137677"/>
                  </a:cubicBezTo>
                  <a:cubicBezTo>
                    <a:pt x="59896" y="115672"/>
                    <a:pt x="67362" y="94453"/>
                    <a:pt x="81115" y="76574"/>
                  </a:cubicBezTo>
                  <a:cubicBezTo>
                    <a:pt x="88188" y="67536"/>
                    <a:pt x="96636" y="59088"/>
                    <a:pt x="106067" y="52605"/>
                  </a:cubicBezTo>
                  <a:cubicBezTo>
                    <a:pt x="117265" y="44942"/>
                    <a:pt x="132394" y="47300"/>
                    <a:pt x="140252" y="58302"/>
                  </a:cubicBezTo>
                  <a:cubicBezTo>
                    <a:pt x="146357" y="66717"/>
                    <a:pt x="150661" y="76517"/>
                    <a:pt x="154908" y="86191"/>
                  </a:cubicBezTo>
                  <a:cubicBezTo>
                    <a:pt x="155719" y="88036"/>
                    <a:pt x="156528" y="89877"/>
                    <a:pt x="157345" y="91702"/>
                  </a:cubicBezTo>
                  <a:cubicBezTo>
                    <a:pt x="159108" y="95581"/>
                    <a:pt x="160476" y="99658"/>
                    <a:pt x="161839" y="103719"/>
                  </a:cubicBezTo>
                  <a:cubicBezTo>
                    <a:pt x="163513" y="108709"/>
                    <a:pt x="165179" y="113677"/>
                    <a:pt x="167563" y="118226"/>
                  </a:cubicBezTo>
                  <a:cubicBezTo>
                    <a:pt x="172081" y="126871"/>
                    <a:pt x="183477" y="130997"/>
                    <a:pt x="191925" y="128835"/>
                  </a:cubicBezTo>
                  <a:cubicBezTo>
                    <a:pt x="202730" y="126085"/>
                    <a:pt x="210393" y="116851"/>
                    <a:pt x="208821" y="105259"/>
                  </a:cubicBezTo>
                  <a:cubicBezTo>
                    <a:pt x="204302" y="72055"/>
                    <a:pt x="194086" y="41209"/>
                    <a:pt x="167366" y="18615"/>
                  </a:cubicBezTo>
                  <a:cubicBezTo>
                    <a:pt x="146540" y="736"/>
                    <a:pt x="123160" y="-5158"/>
                    <a:pt x="96439" y="4862"/>
                  </a:cubicBezTo>
                  <a:cubicBezTo>
                    <a:pt x="81311" y="10560"/>
                    <a:pt x="68344" y="19401"/>
                    <a:pt x="57145" y="30796"/>
                  </a:cubicBezTo>
                  <a:cubicBezTo>
                    <a:pt x="38284" y="50050"/>
                    <a:pt x="25906" y="73234"/>
                    <a:pt x="17262" y="98579"/>
                  </a:cubicBezTo>
                  <a:cubicBezTo>
                    <a:pt x="-1403" y="153002"/>
                    <a:pt x="-2778" y="208799"/>
                    <a:pt x="6652" y="264794"/>
                  </a:cubicBezTo>
                  <a:lnTo>
                    <a:pt x="6757" y="265401"/>
                  </a:lnTo>
                  <a:cubicBezTo>
                    <a:pt x="9466" y="281064"/>
                    <a:pt x="11852" y="294857"/>
                    <a:pt x="3705" y="310375"/>
                  </a:cubicBezTo>
                  <a:cubicBezTo>
                    <a:pt x="-4547" y="325699"/>
                    <a:pt x="1741" y="342007"/>
                    <a:pt x="15101" y="352617"/>
                  </a:cubicBezTo>
                  <a:cubicBezTo>
                    <a:pt x="30229" y="364797"/>
                    <a:pt x="55377" y="365191"/>
                    <a:pt x="71488" y="353795"/>
                  </a:cubicBezTo>
                  <a:cubicBezTo>
                    <a:pt x="96833" y="335524"/>
                    <a:pt x="97618" y="306642"/>
                    <a:pt x="73256" y="287191"/>
                  </a:cubicBezTo>
                  <a:cubicBezTo>
                    <a:pt x="72470" y="286405"/>
                    <a:pt x="71488" y="286013"/>
                    <a:pt x="70505" y="285619"/>
                  </a:cubicBezTo>
                  <a:cubicBezTo>
                    <a:pt x="59503" y="280904"/>
                    <a:pt x="55770" y="271277"/>
                    <a:pt x="54198" y="260275"/>
                  </a:cubicBezTo>
                  <a:cubicBezTo>
                    <a:pt x="52895" y="250648"/>
                    <a:pt x="51642" y="241022"/>
                    <a:pt x="50363" y="231186"/>
                  </a:cubicBezTo>
                  <a:moveTo>
                    <a:pt x="993484" y="233206"/>
                  </a:moveTo>
                  <a:cubicBezTo>
                    <a:pt x="993125" y="228246"/>
                    <a:pt x="992742" y="222974"/>
                    <a:pt x="992360" y="217052"/>
                  </a:cubicBezTo>
                  <a:cubicBezTo>
                    <a:pt x="992910" y="211243"/>
                    <a:pt x="993366" y="205186"/>
                    <a:pt x="993832" y="198976"/>
                  </a:cubicBezTo>
                  <a:cubicBezTo>
                    <a:pt x="994865" y="185236"/>
                    <a:pt x="995954" y="170748"/>
                    <a:pt x="998254" y="156539"/>
                  </a:cubicBezTo>
                  <a:cubicBezTo>
                    <a:pt x="1001594" y="134535"/>
                    <a:pt x="1007096" y="112726"/>
                    <a:pt x="1018884" y="93472"/>
                  </a:cubicBezTo>
                  <a:cubicBezTo>
                    <a:pt x="1025957" y="81880"/>
                    <a:pt x="1034797" y="70878"/>
                    <a:pt x="1044818" y="61840"/>
                  </a:cubicBezTo>
                  <a:cubicBezTo>
                    <a:pt x="1058767" y="49462"/>
                    <a:pt x="1073109" y="53392"/>
                    <a:pt x="1080183" y="70288"/>
                  </a:cubicBezTo>
                  <a:cubicBezTo>
                    <a:pt x="1082487" y="75666"/>
                    <a:pt x="1083934" y="81411"/>
                    <a:pt x="1085378" y="87147"/>
                  </a:cubicBezTo>
                  <a:cubicBezTo>
                    <a:pt x="1086519" y="91680"/>
                    <a:pt x="1087660" y="96208"/>
                    <a:pt x="1089221" y="100545"/>
                  </a:cubicBezTo>
                  <a:cubicBezTo>
                    <a:pt x="1093739" y="112726"/>
                    <a:pt x="1106314" y="119603"/>
                    <a:pt x="1116726" y="116459"/>
                  </a:cubicBezTo>
                  <a:cubicBezTo>
                    <a:pt x="1128711" y="112923"/>
                    <a:pt x="1136374" y="102510"/>
                    <a:pt x="1134605" y="89739"/>
                  </a:cubicBezTo>
                  <a:cubicBezTo>
                    <a:pt x="1132051" y="70878"/>
                    <a:pt x="1127533" y="52213"/>
                    <a:pt x="1116334" y="36102"/>
                  </a:cubicBezTo>
                  <a:cubicBezTo>
                    <a:pt x="1097276" y="8400"/>
                    <a:pt x="1066430" y="-1031"/>
                    <a:pt x="1035388" y="12133"/>
                  </a:cubicBezTo>
                  <a:cubicBezTo>
                    <a:pt x="1016330" y="20188"/>
                    <a:pt x="1001594" y="33745"/>
                    <a:pt x="989609" y="50445"/>
                  </a:cubicBezTo>
                  <a:cubicBezTo>
                    <a:pt x="975070" y="70288"/>
                    <a:pt x="965641" y="92686"/>
                    <a:pt x="958764" y="116263"/>
                  </a:cubicBezTo>
                  <a:cubicBezTo>
                    <a:pt x="947565" y="155360"/>
                    <a:pt x="944617" y="195440"/>
                    <a:pt x="946189" y="235914"/>
                  </a:cubicBezTo>
                  <a:cubicBezTo>
                    <a:pt x="946779" y="251828"/>
                    <a:pt x="945993" y="265974"/>
                    <a:pt x="935580" y="280513"/>
                  </a:cubicBezTo>
                  <a:cubicBezTo>
                    <a:pt x="923202" y="297605"/>
                    <a:pt x="930669" y="318432"/>
                    <a:pt x="948940" y="329631"/>
                  </a:cubicBezTo>
                  <a:cubicBezTo>
                    <a:pt x="965051" y="339258"/>
                    <a:pt x="981358" y="338668"/>
                    <a:pt x="997273" y="329631"/>
                  </a:cubicBezTo>
                  <a:cubicBezTo>
                    <a:pt x="1018490" y="317646"/>
                    <a:pt x="1023403" y="294265"/>
                    <a:pt x="1006702" y="276191"/>
                  </a:cubicBezTo>
                  <a:cubicBezTo>
                    <a:pt x="998648" y="267546"/>
                    <a:pt x="995111" y="259098"/>
                    <a:pt x="994522" y="248291"/>
                  </a:cubicBezTo>
                  <a:cubicBezTo>
                    <a:pt x="994218" y="243345"/>
                    <a:pt x="993864" y="238449"/>
                    <a:pt x="993484" y="233206"/>
                  </a:cubicBezTo>
                </a:path>
              </a:pathLst>
            </a:custGeom>
            <a:solidFill>
              <a:schemeClr val="accent1"/>
            </a:solidFill>
          </p:spPr>
        </p:sp>
        <p:sp>
          <p:nvSpPr>
            <p:cNvPr id="17" name="Union-3713&amp;3372"/>
            <p:cNvSpPr/>
            <p:nvPr>
              <p:custDataLst>
                <p:tags r:id="rId8"/>
              </p:custDataLst>
            </p:nvPr>
          </p:nvSpPr>
          <p:spPr>
            <a:xfrm>
              <a:off x="5561" y="3893"/>
              <a:ext cx="1814" cy="589"/>
            </a:xfrm>
            <a:custGeom>
              <a:avLst/>
              <a:gdLst/>
              <a:ahLst/>
              <a:cxnLst/>
              <a:rect l="l" t="t" r="r" b="b"/>
              <a:pathLst>
                <a:path w="1075897" h="349204">
                  <a:moveTo>
                    <a:pt x="51854" y="206586"/>
                  </a:moveTo>
                  <a:cubicBezTo>
                    <a:pt x="51335" y="202350"/>
                    <a:pt x="50861" y="198472"/>
                    <a:pt x="50466" y="195092"/>
                  </a:cubicBezTo>
                  <a:cubicBezTo>
                    <a:pt x="50726" y="189193"/>
                    <a:pt x="50899" y="183957"/>
                    <a:pt x="51058" y="179172"/>
                  </a:cubicBezTo>
                  <a:cubicBezTo>
                    <a:pt x="51381" y="169455"/>
                    <a:pt x="51641" y="161601"/>
                    <a:pt x="52431" y="153834"/>
                  </a:cubicBezTo>
                  <a:cubicBezTo>
                    <a:pt x="53610" y="142243"/>
                    <a:pt x="55378" y="130650"/>
                    <a:pt x="57932" y="119255"/>
                  </a:cubicBezTo>
                  <a:cubicBezTo>
                    <a:pt x="61862" y="101573"/>
                    <a:pt x="67363" y="84283"/>
                    <a:pt x="77972" y="69351"/>
                  </a:cubicBezTo>
                  <a:cubicBezTo>
                    <a:pt x="98995" y="39881"/>
                    <a:pt x="128466" y="41059"/>
                    <a:pt x="146541" y="71905"/>
                  </a:cubicBezTo>
                  <a:cubicBezTo>
                    <a:pt x="148299" y="75151"/>
                    <a:pt x="149685" y="78489"/>
                    <a:pt x="151083" y="81857"/>
                  </a:cubicBezTo>
                  <a:cubicBezTo>
                    <a:pt x="151715" y="83382"/>
                    <a:pt x="152350" y="84913"/>
                    <a:pt x="153025" y="86444"/>
                  </a:cubicBezTo>
                  <a:cubicBezTo>
                    <a:pt x="153662" y="87975"/>
                    <a:pt x="154259" y="89568"/>
                    <a:pt x="154861" y="91177"/>
                  </a:cubicBezTo>
                  <a:cubicBezTo>
                    <a:pt x="156113" y="94522"/>
                    <a:pt x="157390" y="97931"/>
                    <a:pt x="159114" y="100983"/>
                  </a:cubicBezTo>
                  <a:cubicBezTo>
                    <a:pt x="164813" y="111200"/>
                    <a:pt x="175618" y="115326"/>
                    <a:pt x="186228" y="112182"/>
                  </a:cubicBezTo>
                  <a:cubicBezTo>
                    <a:pt x="197034" y="109039"/>
                    <a:pt x="205090" y="96268"/>
                    <a:pt x="201750" y="84480"/>
                  </a:cubicBezTo>
                  <a:cubicBezTo>
                    <a:pt x="198410" y="72298"/>
                    <a:pt x="194283" y="59921"/>
                    <a:pt x="187997" y="49115"/>
                  </a:cubicBezTo>
                  <a:cubicBezTo>
                    <a:pt x="153417" y="-11005"/>
                    <a:pt x="82884" y="-18471"/>
                    <a:pt x="39660" y="40863"/>
                  </a:cubicBezTo>
                  <a:cubicBezTo>
                    <a:pt x="26300" y="59135"/>
                    <a:pt x="18049" y="79961"/>
                    <a:pt x="13137" y="101769"/>
                  </a:cubicBezTo>
                  <a:cubicBezTo>
                    <a:pt x="1349" y="154226"/>
                    <a:pt x="760" y="206882"/>
                    <a:pt x="10583" y="259732"/>
                  </a:cubicBezTo>
                  <a:cubicBezTo>
                    <a:pt x="13137" y="272699"/>
                    <a:pt x="12941" y="283112"/>
                    <a:pt x="5475" y="295686"/>
                  </a:cubicBezTo>
                  <a:cubicBezTo>
                    <a:pt x="-8868" y="319655"/>
                    <a:pt x="6457" y="345982"/>
                    <a:pt x="34160" y="348930"/>
                  </a:cubicBezTo>
                  <a:cubicBezTo>
                    <a:pt x="39464" y="349322"/>
                    <a:pt x="44769" y="349322"/>
                    <a:pt x="50074" y="348733"/>
                  </a:cubicBezTo>
                  <a:cubicBezTo>
                    <a:pt x="76204" y="345393"/>
                    <a:pt x="91136" y="317495"/>
                    <a:pt x="79741" y="293722"/>
                  </a:cubicBezTo>
                  <a:cubicBezTo>
                    <a:pt x="77776" y="289988"/>
                    <a:pt x="75418" y="286255"/>
                    <a:pt x="72668" y="283112"/>
                  </a:cubicBezTo>
                  <a:cubicBezTo>
                    <a:pt x="62451" y="271520"/>
                    <a:pt x="57539" y="257964"/>
                    <a:pt x="55968" y="242639"/>
                  </a:cubicBezTo>
                  <a:cubicBezTo>
                    <a:pt x="54706" y="229884"/>
                    <a:pt x="53145" y="217129"/>
                    <a:pt x="51854" y="206586"/>
                  </a:cubicBezTo>
                  <a:moveTo>
                    <a:pt x="910814" y="155014"/>
                  </a:moveTo>
                  <a:cubicBezTo>
                    <a:pt x="909044" y="192344"/>
                    <a:pt x="913957" y="228887"/>
                    <a:pt x="923387" y="265038"/>
                  </a:cubicBezTo>
                  <a:cubicBezTo>
                    <a:pt x="922418" y="266530"/>
                    <a:pt x="921447" y="267937"/>
                    <a:pt x="920500" y="269312"/>
                  </a:cubicBezTo>
                  <a:cubicBezTo>
                    <a:pt x="918950" y="271560"/>
                    <a:pt x="917458" y="273724"/>
                    <a:pt x="916118" y="276041"/>
                  </a:cubicBezTo>
                  <a:cubicBezTo>
                    <a:pt x="904329" y="298634"/>
                    <a:pt x="909241" y="317496"/>
                    <a:pt x="931050" y="329677"/>
                  </a:cubicBezTo>
                  <a:cubicBezTo>
                    <a:pt x="938319" y="333606"/>
                    <a:pt x="946767" y="335965"/>
                    <a:pt x="955020" y="337143"/>
                  </a:cubicBezTo>
                  <a:cubicBezTo>
                    <a:pt x="975453" y="340089"/>
                    <a:pt x="992938" y="332231"/>
                    <a:pt x="998243" y="318085"/>
                  </a:cubicBezTo>
                  <a:cubicBezTo>
                    <a:pt x="1004726" y="300993"/>
                    <a:pt x="999225" y="286454"/>
                    <a:pt x="984882" y="276236"/>
                  </a:cubicBezTo>
                  <a:cubicBezTo>
                    <a:pt x="974470" y="268771"/>
                    <a:pt x="970933" y="258357"/>
                    <a:pt x="967986" y="246963"/>
                  </a:cubicBezTo>
                  <a:cubicBezTo>
                    <a:pt x="958359" y="208651"/>
                    <a:pt x="955412" y="169553"/>
                    <a:pt x="961895" y="130456"/>
                  </a:cubicBezTo>
                  <a:cubicBezTo>
                    <a:pt x="964254" y="116113"/>
                    <a:pt x="969362" y="101770"/>
                    <a:pt x="975256" y="88410"/>
                  </a:cubicBezTo>
                  <a:cubicBezTo>
                    <a:pt x="978988" y="80159"/>
                    <a:pt x="985669" y="72496"/>
                    <a:pt x="992544" y="66209"/>
                  </a:cubicBezTo>
                  <a:cubicBezTo>
                    <a:pt x="1003940" y="55993"/>
                    <a:pt x="1018087" y="59529"/>
                    <a:pt x="1023391" y="73479"/>
                  </a:cubicBezTo>
                  <a:cubicBezTo>
                    <a:pt x="1025352" y="78638"/>
                    <a:pt x="1026662" y="84014"/>
                    <a:pt x="1027976" y="89407"/>
                  </a:cubicBezTo>
                  <a:cubicBezTo>
                    <a:pt x="1029165" y="94283"/>
                    <a:pt x="1030356" y="99174"/>
                    <a:pt x="1032036" y="103932"/>
                  </a:cubicBezTo>
                  <a:cubicBezTo>
                    <a:pt x="1035966" y="115130"/>
                    <a:pt x="1046182" y="120632"/>
                    <a:pt x="1056988" y="118863"/>
                  </a:cubicBezTo>
                  <a:cubicBezTo>
                    <a:pt x="1067598" y="117095"/>
                    <a:pt x="1076635" y="108254"/>
                    <a:pt x="1075849" y="96859"/>
                  </a:cubicBezTo>
                  <a:cubicBezTo>
                    <a:pt x="1074867" y="83302"/>
                    <a:pt x="1073098" y="69353"/>
                    <a:pt x="1068187" y="56779"/>
                  </a:cubicBezTo>
                  <a:cubicBezTo>
                    <a:pt x="1049719" y="10018"/>
                    <a:pt x="1001189" y="-2163"/>
                    <a:pt x="962092" y="29272"/>
                  </a:cubicBezTo>
                  <a:cubicBezTo>
                    <a:pt x="944213" y="43615"/>
                    <a:pt x="932622" y="62673"/>
                    <a:pt x="924959" y="83695"/>
                  </a:cubicBezTo>
                  <a:cubicBezTo>
                    <a:pt x="916511" y="106682"/>
                    <a:pt x="911795" y="130456"/>
                    <a:pt x="910814" y="155014"/>
                  </a:cubicBezTo>
                </a:path>
              </a:pathLst>
            </a:custGeom>
            <a:solidFill>
              <a:schemeClr val="accent1"/>
            </a:solidFill>
          </p:spPr>
        </p:sp>
        <p:sp>
          <p:nvSpPr>
            <p:cNvPr id="18" name="Vector-3714&amp;1732"/>
            <p:cNvSpPr/>
            <p:nvPr>
              <p:custDataLst>
                <p:tags r:id="rId9"/>
              </p:custDataLst>
            </p:nvPr>
          </p:nvSpPr>
          <p:spPr>
            <a:xfrm rot="3091800">
              <a:off x="7136" y="8046"/>
              <a:ext cx="1059" cy="1059"/>
            </a:xfrm>
            <a:custGeom>
              <a:avLst/>
              <a:gdLst/>
              <a:ahLst/>
              <a:cxnLst/>
              <a:rect l="l" t="t" r="r" b="b"/>
              <a:pathLst>
                <a:path w="627914" h="627914">
                  <a:moveTo>
                    <a:pt x="604275" y="227782"/>
                  </a:moveTo>
                  <a:cubicBezTo>
                    <a:pt x="574876" y="213331"/>
                    <a:pt x="543505" y="205509"/>
                    <a:pt x="511609" y="203481"/>
                  </a:cubicBezTo>
                  <a:cubicBezTo>
                    <a:pt x="515616" y="196271"/>
                    <a:pt x="519328" y="188900"/>
                    <a:pt x="522745" y="181369"/>
                  </a:cubicBezTo>
                  <a:cubicBezTo>
                    <a:pt x="538480" y="146638"/>
                    <a:pt x="540155" y="105761"/>
                    <a:pt x="512102" y="76341"/>
                  </a:cubicBezTo>
                  <a:cubicBezTo>
                    <a:pt x="484904" y="47824"/>
                    <a:pt x="447718" y="47791"/>
                    <a:pt x="414180" y="64657"/>
                  </a:cubicBezTo>
                  <a:cubicBezTo>
                    <a:pt x="389445" y="77082"/>
                    <a:pt x="365827" y="92692"/>
                    <a:pt x="343983" y="110428"/>
                  </a:cubicBezTo>
                  <a:cubicBezTo>
                    <a:pt x="341125" y="81749"/>
                    <a:pt x="333275" y="54003"/>
                    <a:pt x="316226" y="32438"/>
                  </a:cubicBezTo>
                  <a:cubicBezTo>
                    <a:pt x="295399" y="6077"/>
                    <a:pt x="262551" y="-5189"/>
                    <a:pt x="229276" y="2246"/>
                  </a:cubicBezTo>
                  <a:cubicBezTo>
                    <a:pt x="200336" y="8716"/>
                    <a:pt x="176357" y="29605"/>
                    <a:pt x="160491" y="53392"/>
                  </a:cubicBezTo>
                  <a:cubicBezTo>
                    <a:pt x="144855" y="76856"/>
                    <a:pt x="138252" y="103861"/>
                    <a:pt x="136938" y="131413"/>
                  </a:cubicBezTo>
                  <a:cubicBezTo>
                    <a:pt x="117262" y="117831"/>
                    <a:pt x="94071" y="110363"/>
                    <a:pt x="69041" y="116865"/>
                  </a:cubicBezTo>
                  <a:cubicBezTo>
                    <a:pt x="41711" y="123946"/>
                    <a:pt x="21213" y="145866"/>
                    <a:pt x="14972" y="172678"/>
                  </a:cubicBezTo>
                  <a:cubicBezTo>
                    <a:pt x="5774" y="212140"/>
                    <a:pt x="21476" y="248028"/>
                    <a:pt x="45357" y="278252"/>
                  </a:cubicBezTo>
                  <a:cubicBezTo>
                    <a:pt x="-3850" y="316812"/>
                    <a:pt x="-17253" y="384566"/>
                    <a:pt x="26338" y="433846"/>
                  </a:cubicBezTo>
                  <a:cubicBezTo>
                    <a:pt x="42860" y="452547"/>
                    <a:pt x="66479" y="465710"/>
                    <a:pt x="90754" y="472051"/>
                  </a:cubicBezTo>
                  <a:cubicBezTo>
                    <a:pt x="100674" y="474659"/>
                    <a:pt x="111350" y="476364"/>
                    <a:pt x="121828" y="476815"/>
                  </a:cubicBezTo>
                  <a:cubicBezTo>
                    <a:pt x="118872" y="491524"/>
                    <a:pt x="117295" y="506524"/>
                    <a:pt x="118445" y="521040"/>
                  </a:cubicBezTo>
                  <a:cubicBezTo>
                    <a:pt x="120810" y="550943"/>
                    <a:pt x="131682" y="574182"/>
                    <a:pt x="152147" y="593494"/>
                  </a:cubicBezTo>
                  <a:cubicBezTo>
                    <a:pt x="177803" y="623524"/>
                    <a:pt x="225137" y="639296"/>
                    <a:pt x="261697" y="618343"/>
                  </a:cubicBezTo>
                  <a:cubicBezTo>
                    <a:pt x="297240" y="597968"/>
                    <a:pt x="304433" y="558603"/>
                    <a:pt x="312941" y="522714"/>
                  </a:cubicBezTo>
                  <a:cubicBezTo>
                    <a:pt x="313204" y="521556"/>
                    <a:pt x="313466" y="520365"/>
                    <a:pt x="313729" y="519205"/>
                  </a:cubicBezTo>
                  <a:cubicBezTo>
                    <a:pt x="345199" y="542317"/>
                    <a:pt x="383238" y="558989"/>
                    <a:pt x="420126" y="558667"/>
                  </a:cubicBezTo>
                  <a:cubicBezTo>
                    <a:pt x="464998" y="558281"/>
                    <a:pt x="495120" y="521073"/>
                    <a:pt x="496466" y="479229"/>
                  </a:cubicBezTo>
                  <a:cubicBezTo>
                    <a:pt x="497385" y="450680"/>
                    <a:pt x="487333" y="422998"/>
                    <a:pt x="471206" y="399566"/>
                  </a:cubicBezTo>
                  <a:cubicBezTo>
                    <a:pt x="526851" y="381251"/>
                    <a:pt x="577437" y="348614"/>
                    <a:pt x="614228" y="303745"/>
                  </a:cubicBezTo>
                  <a:cubicBezTo>
                    <a:pt x="632689" y="281245"/>
                    <a:pt x="635316" y="243007"/>
                    <a:pt x="604242" y="227750"/>
                  </a:cubicBezTo>
                  <a:lnTo>
                    <a:pt x="604275" y="227782"/>
                  </a:lnTo>
                  <a:moveTo>
                    <a:pt x="391417" y="195692"/>
                  </a:moveTo>
                  <a:cubicBezTo>
                    <a:pt x="395096" y="192376"/>
                    <a:pt x="398840" y="189093"/>
                    <a:pt x="402618" y="185906"/>
                  </a:cubicBezTo>
                  <a:cubicBezTo>
                    <a:pt x="403800" y="184909"/>
                    <a:pt x="414148" y="176765"/>
                    <a:pt x="413424" y="177216"/>
                  </a:cubicBezTo>
                  <a:cubicBezTo>
                    <a:pt x="413490" y="177152"/>
                    <a:pt x="413588" y="177119"/>
                    <a:pt x="413654" y="177056"/>
                  </a:cubicBezTo>
                  <a:cubicBezTo>
                    <a:pt x="401960" y="194051"/>
                    <a:pt x="391908" y="205670"/>
                    <a:pt x="374302" y="222825"/>
                  </a:cubicBezTo>
                  <a:cubicBezTo>
                    <a:pt x="369900" y="227106"/>
                    <a:pt x="365794" y="230969"/>
                    <a:pt x="361820" y="234542"/>
                  </a:cubicBezTo>
                  <a:cubicBezTo>
                    <a:pt x="357779" y="236409"/>
                    <a:pt x="353738" y="238308"/>
                    <a:pt x="349764" y="240271"/>
                  </a:cubicBezTo>
                  <a:cubicBezTo>
                    <a:pt x="354231" y="234446"/>
                    <a:pt x="358798" y="228909"/>
                    <a:pt x="363463" y="223727"/>
                  </a:cubicBezTo>
                  <a:cubicBezTo>
                    <a:pt x="372299" y="213910"/>
                    <a:pt x="381627" y="204544"/>
                    <a:pt x="391417" y="195692"/>
                  </a:cubicBezTo>
                  <a:moveTo>
                    <a:pt x="228947" y="145641"/>
                  </a:moveTo>
                  <a:cubicBezTo>
                    <a:pt x="228947" y="144225"/>
                    <a:pt x="229967" y="132122"/>
                    <a:pt x="229638" y="132766"/>
                  </a:cubicBezTo>
                  <a:cubicBezTo>
                    <a:pt x="230229" y="129257"/>
                    <a:pt x="230984" y="125749"/>
                    <a:pt x="231903" y="122273"/>
                  </a:cubicBezTo>
                  <a:cubicBezTo>
                    <a:pt x="232364" y="120502"/>
                    <a:pt x="237193" y="108851"/>
                    <a:pt x="235746" y="111072"/>
                  </a:cubicBezTo>
                  <a:cubicBezTo>
                    <a:pt x="237094" y="108593"/>
                    <a:pt x="238506" y="106179"/>
                    <a:pt x="240017" y="103829"/>
                  </a:cubicBezTo>
                  <a:cubicBezTo>
                    <a:pt x="239131" y="105471"/>
                    <a:pt x="241791" y="102381"/>
                    <a:pt x="244386" y="99452"/>
                  </a:cubicBezTo>
                  <a:cubicBezTo>
                    <a:pt x="245339" y="103733"/>
                    <a:pt x="246817" y="110202"/>
                    <a:pt x="246620" y="107853"/>
                  </a:cubicBezTo>
                  <a:cubicBezTo>
                    <a:pt x="247179" y="112423"/>
                    <a:pt x="247473" y="117026"/>
                    <a:pt x="247802" y="121597"/>
                  </a:cubicBezTo>
                  <a:cubicBezTo>
                    <a:pt x="248722" y="134568"/>
                    <a:pt x="248920" y="147571"/>
                    <a:pt x="248427" y="160543"/>
                  </a:cubicBezTo>
                  <a:cubicBezTo>
                    <a:pt x="247705" y="180500"/>
                    <a:pt x="244813" y="200777"/>
                    <a:pt x="240083" y="220701"/>
                  </a:cubicBezTo>
                  <a:cubicBezTo>
                    <a:pt x="236963" y="208792"/>
                    <a:pt x="234170" y="196850"/>
                    <a:pt x="231936" y="184812"/>
                  </a:cubicBezTo>
                  <a:cubicBezTo>
                    <a:pt x="231739" y="183750"/>
                    <a:pt x="230656" y="176670"/>
                    <a:pt x="230491" y="175865"/>
                  </a:cubicBezTo>
                  <a:cubicBezTo>
                    <a:pt x="229867" y="170457"/>
                    <a:pt x="229408" y="165017"/>
                    <a:pt x="229145" y="159578"/>
                  </a:cubicBezTo>
                  <a:cubicBezTo>
                    <a:pt x="228947" y="154943"/>
                    <a:pt x="228849" y="150308"/>
                    <a:pt x="228947" y="145705"/>
                  </a:cubicBezTo>
                  <a:lnTo>
                    <a:pt x="228947" y="145641"/>
                  </a:lnTo>
                  <a:moveTo>
                    <a:pt x="106948" y="370629"/>
                  </a:moveTo>
                  <a:cubicBezTo>
                    <a:pt x="105108" y="369471"/>
                    <a:pt x="102940" y="368183"/>
                    <a:pt x="102086" y="367797"/>
                  </a:cubicBezTo>
                  <a:cubicBezTo>
                    <a:pt x="102021" y="367701"/>
                    <a:pt x="101955" y="367636"/>
                    <a:pt x="101856" y="367508"/>
                  </a:cubicBezTo>
                  <a:cubicBezTo>
                    <a:pt x="101593" y="367185"/>
                    <a:pt x="101396" y="366960"/>
                    <a:pt x="101167" y="366734"/>
                  </a:cubicBezTo>
                  <a:cubicBezTo>
                    <a:pt x="102612" y="365062"/>
                    <a:pt x="104484" y="362679"/>
                    <a:pt x="104911" y="362165"/>
                  </a:cubicBezTo>
                  <a:cubicBezTo>
                    <a:pt x="99787" y="368569"/>
                    <a:pt x="105273" y="362165"/>
                    <a:pt x="108886" y="359815"/>
                  </a:cubicBezTo>
                  <a:cubicBezTo>
                    <a:pt x="109642" y="359300"/>
                    <a:pt x="110200" y="358913"/>
                    <a:pt x="110627" y="358592"/>
                  </a:cubicBezTo>
                  <a:cubicBezTo>
                    <a:pt x="110692" y="358592"/>
                    <a:pt x="110758" y="358592"/>
                    <a:pt x="110824" y="358559"/>
                  </a:cubicBezTo>
                  <a:cubicBezTo>
                    <a:pt x="113222" y="357948"/>
                    <a:pt x="115587" y="357271"/>
                    <a:pt x="117985" y="356596"/>
                  </a:cubicBezTo>
                  <a:cubicBezTo>
                    <a:pt x="114339" y="357722"/>
                    <a:pt x="124062" y="355534"/>
                    <a:pt x="127117" y="355534"/>
                  </a:cubicBezTo>
                  <a:cubicBezTo>
                    <a:pt x="127413" y="355534"/>
                    <a:pt x="139863" y="356982"/>
                    <a:pt x="138252" y="356467"/>
                  </a:cubicBezTo>
                  <a:cubicBezTo>
                    <a:pt x="139960" y="356822"/>
                    <a:pt x="141702" y="357143"/>
                    <a:pt x="143410" y="357561"/>
                  </a:cubicBezTo>
                  <a:cubicBezTo>
                    <a:pt x="144264" y="357980"/>
                    <a:pt x="145118" y="358431"/>
                    <a:pt x="145971" y="358849"/>
                  </a:cubicBezTo>
                  <a:cubicBezTo>
                    <a:pt x="143245" y="361552"/>
                    <a:pt x="140519" y="364225"/>
                    <a:pt x="137825" y="366960"/>
                  </a:cubicBezTo>
                  <a:cubicBezTo>
                    <a:pt x="135428" y="369406"/>
                    <a:pt x="132833" y="371627"/>
                    <a:pt x="130303" y="373977"/>
                  </a:cubicBezTo>
                  <a:cubicBezTo>
                    <a:pt x="129285" y="374235"/>
                    <a:pt x="128233" y="374524"/>
                    <a:pt x="127314" y="374782"/>
                  </a:cubicBezTo>
                  <a:cubicBezTo>
                    <a:pt x="126526" y="374782"/>
                    <a:pt x="125573" y="374782"/>
                    <a:pt x="124259" y="374782"/>
                  </a:cubicBezTo>
                  <a:cubicBezTo>
                    <a:pt x="122058" y="374782"/>
                    <a:pt x="120646" y="374717"/>
                    <a:pt x="119890" y="374717"/>
                  </a:cubicBezTo>
                  <a:cubicBezTo>
                    <a:pt x="117394" y="374202"/>
                    <a:pt x="114930" y="373656"/>
                    <a:pt x="112466" y="372947"/>
                  </a:cubicBezTo>
                  <a:cubicBezTo>
                    <a:pt x="111579" y="372689"/>
                    <a:pt x="108722" y="371403"/>
                    <a:pt x="106915" y="370629"/>
                  </a:cubicBezTo>
                  <a:lnTo>
                    <a:pt x="106948" y="370629"/>
                  </a:lnTo>
                </a:path>
              </a:pathLst>
            </a:custGeom>
            <a:solidFill>
              <a:schemeClr val="accent1"/>
            </a:solidFill>
          </p:spPr>
        </p:sp>
        <p:sp>
          <p:nvSpPr>
            <p:cNvPr id="19" name="Vector-3714&amp;1733"/>
            <p:cNvSpPr/>
            <p:nvPr>
              <p:custDataLst>
                <p:tags r:id="rId10"/>
              </p:custDataLst>
            </p:nvPr>
          </p:nvSpPr>
          <p:spPr>
            <a:xfrm rot="3091800">
              <a:off x="7491" y="8411"/>
              <a:ext cx="278" cy="242"/>
            </a:xfrm>
            <a:custGeom>
              <a:avLst/>
              <a:gdLst/>
              <a:ahLst/>
              <a:cxnLst/>
              <a:rect l="l" t="t" r="r" b="b"/>
              <a:pathLst>
                <a:path w="165241" h="143208">
                  <a:moveTo>
                    <a:pt x="150283" y="24122"/>
                  </a:moveTo>
                  <a:cubicBezTo>
                    <a:pt x="144118" y="16629"/>
                    <a:pt x="135588" y="11363"/>
                    <a:pt x="126025" y="8071"/>
                  </a:cubicBezTo>
                  <a:cubicBezTo>
                    <a:pt x="113929" y="672"/>
                    <a:pt x="98702" y="-2274"/>
                    <a:pt x="82674" y="1927"/>
                  </a:cubicBezTo>
                  <a:cubicBezTo>
                    <a:pt x="68613" y="5626"/>
                    <a:pt x="54551" y="9356"/>
                    <a:pt x="40490" y="13055"/>
                  </a:cubicBezTo>
                  <a:cubicBezTo>
                    <a:pt x="17432" y="19137"/>
                    <a:pt x="-361" y="40298"/>
                    <a:pt x="6" y="63090"/>
                  </a:cubicBezTo>
                  <a:cubicBezTo>
                    <a:pt x="605" y="100333"/>
                    <a:pt x="28395" y="134221"/>
                    <a:pt x="67814" y="141652"/>
                  </a:cubicBezTo>
                  <a:cubicBezTo>
                    <a:pt x="116262" y="150806"/>
                    <a:pt x="161378" y="118547"/>
                    <a:pt x="164977" y="72369"/>
                  </a:cubicBezTo>
                  <a:cubicBezTo>
                    <a:pt x="166409" y="54312"/>
                    <a:pt x="162077" y="38449"/>
                    <a:pt x="150283" y="24091"/>
                  </a:cubicBezTo>
                  <a:lnTo>
                    <a:pt x="150283" y="24122"/>
                  </a:lnTo>
                </a:path>
              </a:pathLst>
            </a:custGeom>
            <a:solidFill>
              <a:srgbClr val="FFFBF2"/>
            </a:solidFill>
          </p:spPr>
        </p:sp>
        <p:sp>
          <p:nvSpPr>
            <p:cNvPr id="20" name="Vector-3713&amp;3344"/>
            <p:cNvSpPr/>
            <p:nvPr>
              <p:custDataLst>
                <p:tags r:id="rId11"/>
              </p:custDataLst>
            </p:nvPr>
          </p:nvSpPr>
          <p:spPr>
            <a:xfrm>
              <a:off x="9568" y="4182"/>
              <a:ext cx="4115" cy="4839"/>
            </a:xfrm>
            <a:custGeom>
              <a:avLst/>
              <a:gdLst/>
              <a:ahLst/>
              <a:cxnLst/>
              <a:rect l="l" t="t" r="r" b="b"/>
              <a:pathLst>
                <a:path w="2441627" h="2870200">
                  <a:moveTo>
                    <a:pt x="2402637" y="2420836"/>
                  </a:moveTo>
                  <a:cubicBezTo>
                    <a:pt x="2400757" y="2593238"/>
                    <a:pt x="2318791" y="2783218"/>
                    <a:pt x="2120925" y="2820873"/>
                  </a:cubicBezTo>
                  <a:cubicBezTo>
                    <a:pt x="1963966" y="2850464"/>
                    <a:pt x="1800339" y="2825356"/>
                    <a:pt x="1644396" y="2843860"/>
                  </a:cubicBezTo>
                  <a:cubicBezTo>
                    <a:pt x="1567510" y="2853106"/>
                    <a:pt x="1494828" y="2871330"/>
                    <a:pt x="1416355" y="2870149"/>
                  </a:cubicBezTo>
                  <a:cubicBezTo>
                    <a:pt x="1299718" y="2867101"/>
                    <a:pt x="1177723" y="2858122"/>
                    <a:pt x="1065154" y="2848483"/>
                  </a:cubicBezTo>
                  <a:cubicBezTo>
                    <a:pt x="948233" y="2832621"/>
                    <a:pt x="833633" y="2820733"/>
                    <a:pt x="716131" y="2824302"/>
                  </a:cubicBezTo>
                  <a:cubicBezTo>
                    <a:pt x="613716" y="2824836"/>
                    <a:pt x="518119" y="2785720"/>
                    <a:pt x="416286" y="2776614"/>
                  </a:cubicBezTo>
                  <a:cubicBezTo>
                    <a:pt x="68423" y="2775026"/>
                    <a:pt x="72050" y="2549449"/>
                    <a:pt x="54062" y="2298700"/>
                  </a:cubicBezTo>
                  <a:cubicBezTo>
                    <a:pt x="42892" y="2187194"/>
                    <a:pt x="48287" y="2143633"/>
                    <a:pt x="31750" y="2032000"/>
                  </a:cubicBezTo>
                  <a:cubicBezTo>
                    <a:pt x="13907" y="1927631"/>
                    <a:pt x="-2" y="1784350"/>
                    <a:pt x="26830" y="1663700"/>
                  </a:cubicBezTo>
                  <a:cubicBezTo>
                    <a:pt x="2" y="1543050"/>
                    <a:pt x="12703" y="1419403"/>
                    <a:pt x="31750" y="1250950"/>
                  </a:cubicBezTo>
                  <a:cubicBezTo>
                    <a:pt x="50797" y="1082498"/>
                    <a:pt x="44923" y="890914"/>
                    <a:pt x="54062" y="742950"/>
                  </a:cubicBezTo>
                  <a:cubicBezTo>
                    <a:pt x="52466" y="558921"/>
                    <a:pt x="90908" y="415136"/>
                    <a:pt x="127464" y="234805"/>
                  </a:cubicBezTo>
                  <a:cubicBezTo>
                    <a:pt x="148643" y="143782"/>
                    <a:pt x="236696" y="100053"/>
                    <a:pt x="332584" y="81953"/>
                  </a:cubicBezTo>
                  <a:cubicBezTo>
                    <a:pt x="444572" y="56324"/>
                    <a:pt x="560769" y="35451"/>
                    <a:pt x="677544" y="36508"/>
                  </a:cubicBezTo>
                  <a:cubicBezTo>
                    <a:pt x="769950" y="37697"/>
                    <a:pt x="861920" y="48662"/>
                    <a:pt x="954325" y="42849"/>
                  </a:cubicBezTo>
                  <a:cubicBezTo>
                    <a:pt x="1067185" y="37961"/>
                    <a:pt x="1177143" y="32280"/>
                    <a:pt x="1286523" y="12331"/>
                  </a:cubicBezTo>
                  <a:cubicBezTo>
                    <a:pt x="1399527" y="-7749"/>
                    <a:pt x="1516151" y="-1672"/>
                    <a:pt x="1628724" y="18805"/>
                  </a:cubicBezTo>
                  <a:cubicBezTo>
                    <a:pt x="1802651" y="56060"/>
                    <a:pt x="1981949" y="55003"/>
                    <a:pt x="2158060" y="79972"/>
                  </a:cubicBezTo>
                  <a:cubicBezTo>
                    <a:pt x="2259902" y="90144"/>
                    <a:pt x="2343163" y="138894"/>
                    <a:pt x="2357819" y="237448"/>
                  </a:cubicBezTo>
                  <a:cubicBezTo>
                    <a:pt x="2374925" y="354366"/>
                    <a:pt x="2399449" y="471019"/>
                    <a:pt x="2407717" y="588465"/>
                  </a:cubicBezTo>
                  <a:cubicBezTo>
                    <a:pt x="2413229" y="684378"/>
                    <a:pt x="2399881" y="780421"/>
                    <a:pt x="2408301" y="875805"/>
                  </a:cubicBezTo>
                  <a:cubicBezTo>
                    <a:pt x="2411489" y="919665"/>
                    <a:pt x="2416277" y="963394"/>
                    <a:pt x="2418448" y="1007387"/>
                  </a:cubicBezTo>
                  <a:cubicBezTo>
                    <a:pt x="2421928" y="1079519"/>
                    <a:pt x="2408301" y="1123950"/>
                    <a:pt x="2418448" y="1250950"/>
                  </a:cubicBezTo>
                  <a:cubicBezTo>
                    <a:pt x="2428608" y="1377950"/>
                    <a:pt x="2448331" y="1442644"/>
                    <a:pt x="2439187" y="1543050"/>
                  </a:cubicBezTo>
                  <a:cubicBezTo>
                    <a:pt x="2424113" y="1680705"/>
                    <a:pt x="2449208" y="1793710"/>
                    <a:pt x="2439187" y="1932292"/>
                  </a:cubicBezTo>
                  <a:cubicBezTo>
                    <a:pt x="2421496" y="2094522"/>
                    <a:pt x="2396109" y="2254771"/>
                    <a:pt x="2402929" y="2418067"/>
                  </a:cubicBezTo>
                  <a:lnTo>
                    <a:pt x="2402929" y="2420836"/>
                  </a:lnTo>
                  <a:lnTo>
                    <a:pt x="2402637" y="2420836"/>
                  </a:lnTo>
                </a:path>
              </a:pathLst>
            </a:custGeom>
            <a:solidFill>
              <a:schemeClr val="accent2">
                <a:lumMod val="60000"/>
                <a:lumOff val="40000"/>
              </a:schemeClr>
            </a:solidFill>
          </p:spPr>
        </p:sp>
        <p:sp>
          <p:nvSpPr>
            <p:cNvPr id="21" name="Vector-3713&amp;3345"/>
            <p:cNvSpPr/>
            <p:nvPr>
              <p:custDataLst>
                <p:tags r:id="rId12"/>
              </p:custDataLst>
            </p:nvPr>
          </p:nvSpPr>
          <p:spPr>
            <a:xfrm>
              <a:off x="9871" y="4794"/>
              <a:ext cx="3457" cy="3657"/>
            </a:xfrm>
            <a:custGeom>
              <a:avLst/>
              <a:gdLst/>
              <a:ahLst/>
              <a:cxnLst/>
              <a:rect l="l" t="t" r="r" b="b"/>
              <a:pathLst>
                <a:path w="2051164" h="2169232">
                  <a:moveTo>
                    <a:pt x="2040992" y="1133102"/>
                  </a:moveTo>
                  <a:cubicBezTo>
                    <a:pt x="2040992" y="1241356"/>
                    <a:pt x="2040598" y="1349616"/>
                    <a:pt x="2041182" y="1457871"/>
                  </a:cubicBezTo>
                  <a:cubicBezTo>
                    <a:pt x="2041779" y="1557680"/>
                    <a:pt x="2044129" y="1657287"/>
                    <a:pt x="2044129" y="1757096"/>
                  </a:cubicBezTo>
                  <a:cubicBezTo>
                    <a:pt x="2044129" y="1818589"/>
                    <a:pt x="2042363" y="1880286"/>
                    <a:pt x="2032343" y="1941182"/>
                  </a:cubicBezTo>
                  <a:cubicBezTo>
                    <a:pt x="2028215" y="1966138"/>
                    <a:pt x="2021929" y="1991093"/>
                    <a:pt x="2014080" y="2015058"/>
                  </a:cubicBezTo>
                  <a:cubicBezTo>
                    <a:pt x="1995602" y="2070659"/>
                    <a:pt x="1957692" y="2108581"/>
                    <a:pt x="1904441" y="2131568"/>
                  </a:cubicBezTo>
                  <a:cubicBezTo>
                    <a:pt x="1874190" y="2144535"/>
                    <a:pt x="1842364" y="2152587"/>
                    <a:pt x="1809941" y="2157108"/>
                  </a:cubicBezTo>
                  <a:cubicBezTo>
                    <a:pt x="1748244" y="2165756"/>
                    <a:pt x="1685963" y="2170074"/>
                    <a:pt x="1623492" y="2169097"/>
                  </a:cubicBezTo>
                  <a:cubicBezTo>
                    <a:pt x="1511503" y="2167331"/>
                    <a:pt x="1399515" y="2165160"/>
                    <a:pt x="1287526" y="2162607"/>
                  </a:cubicBezTo>
                  <a:cubicBezTo>
                    <a:pt x="1212472" y="2161045"/>
                    <a:pt x="1137615" y="2158289"/>
                    <a:pt x="1062563" y="2156524"/>
                  </a:cubicBezTo>
                  <a:cubicBezTo>
                    <a:pt x="959024" y="2154161"/>
                    <a:pt x="855483" y="2152193"/>
                    <a:pt x="751943" y="2149843"/>
                  </a:cubicBezTo>
                  <a:cubicBezTo>
                    <a:pt x="661172" y="2147875"/>
                    <a:pt x="570207" y="2146694"/>
                    <a:pt x="479436" y="2143354"/>
                  </a:cubicBezTo>
                  <a:cubicBezTo>
                    <a:pt x="411851" y="2140801"/>
                    <a:pt x="344461" y="2136673"/>
                    <a:pt x="277072" y="2130781"/>
                  </a:cubicBezTo>
                  <a:cubicBezTo>
                    <a:pt x="239349" y="2127441"/>
                    <a:pt x="202020" y="2119579"/>
                    <a:pt x="165868" y="2107209"/>
                  </a:cubicBezTo>
                  <a:cubicBezTo>
                    <a:pt x="100051" y="2084616"/>
                    <a:pt x="56238" y="2040407"/>
                    <a:pt x="36001" y="1974190"/>
                  </a:cubicBezTo>
                  <a:cubicBezTo>
                    <a:pt x="26964" y="1944916"/>
                    <a:pt x="20480" y="1914665"/>
                    <a:pt x="16551" y="1884210"/>
                  </a:cubicBezTo>
                  <a:cubicBezTo>
                    <a:pt x="7120" y="1813674"/>
                    <a:pt x="3977" y="1742758"/>
                    <a:pt x="2994" y="1671625"/>
                  </a:cubicBezTo>
                  <a:cubicBezTo>
                    <a:pt x="1815" y="1582433"/>
                    <a:pt x="-346" y="1493431"/>
                    <a:pt x="47" y="1404226"/>
                  </a:cubicBezTo>
                  <a:cubicBezTo>
                    <a:pt x="1029" y="1250394"/>
                    <a:pt x="2798" y="1096557"/>
                    <a:pt x="5941" y="942720"/>
                  </a:cubicBezTo>
                  <a:cubicBezTo>
                    <a:pt x="7709" y="853719"/>
                    <a:pt x="11835" y="764521"/>
                    <a:pt x="16747" y="675716"/>
                  </a:cubicBezTo>
                  <a:cubicBezTo>
                    <a:pt x="21855" y="582588"/>
                    <a:pt x="28143" y="489461"/>
                    <a:pt x="36001" y="396334"/>
                  </a:cubicBezTo>
                  <a:cubicBezTo>
                    <a:pt x="40127" y="346823"/>
                    <a:pt x="46611" y="297115"/>
                    <a:pt x="59578" y="248980"/>
                  </a:cubicBezTo>
                  <a:cubicBezTo>
                    <a:pt x="62525" y="237781"/>
                    <a:pt x="65669" y="226386"/>
                    <a:pt x="69402" y="215383"/>
                  </a:cubicBezTo>
                  <a:cubicBezTo>
                    <a:pt x="94353" y="140331"/>
                    <a:pt x="143472" y="88660"/>
                    <a:pt x="217344" y="59975"/>
                  </a:cubicBezTo>
                  <a:cubicBezTo>
                    <a:pt x="262926" y="42292"/>
                    <a:pt x="310079" y="31683"/>
                    <a:pt x="358215" y="24807"/>
                  </a:cubicBezTo>
                  <a:cubicBezTo>
                    <a:pt x="450360" y="11643"/>
                    <a:pt x="543094" y="6731"/>
                    <a:pt x="636025" y="3588"/>
                  </a:cubicBezTo>
                  <a:cubicBezTo>
                    <a:pt x="728956" y="248"/>
                    <a:pt x="821887" y="1426"/>
                    <a:pt x="915013" y="3391"/>
                  </a:cubicBezTo>
                  <a:cubicBezTo>
                    <a:pt x="1001658" y="5159"/>
                    <a:pt x="1088301" y="4963"/>
                    <a:pt x="1174946" y="4570"/>
                  </a:cubicBezTo>
                  <a:cubicBezTo>
                    <a:pt x="1346073" y="3391"/>
                    <a:pt x="1517396" y="1426"/>
                    <a:pt x="1688516" y="51"/>
                  </a:cubicBezTo>
                  <a:cubicBezTo>
                    <a:pt x="1748841" y="-538"/>
                    <a:pt x="1808963" y="3981"/>
                    <a:pt x="1868488" y="13215"/>
                  </a:cubicBezTo>
                  <a:cubicBezTo>
                    <a:pt x="1890103" y="16555"/>
                    <a:pt x="1911515" y="23431"/>
                    <a:pt x="1932343" y="31094"/>
                  </a:cubicBezTo>
                  <a:cubicBezTo>
                    <a:pt x="1964563" y="43078"/>
                    <a:pt x="1987944" y="65869"/>
                    <a:pt x="2000910" y="97894"/>
                  </a:cubicBezTo>
                  <a:cubicBezTo>
                    <a:pt x="2008772" y="117344"/>
                    <a:pt x="2015058" y="137777"/>
                    <a:pt x="2019579" y="158407"/>
                  </a:cubicBezTo>
                  <a:cubicBezTo>
                    <a:pt x="2030387" y="206149"/>
                    <a:pt x="2034502" y="254874"/>
                    <a:pt x="2038045" y="303403"/>
                  </a:cubicBezTo>
                  <a:cubicBezTo>
                    <a:pt x="2049437" y="456847"/>
                    <a:pt x="2052587" y="610683"/>
                    <a:pt x="2050618" y="764718"/>
                  </a:cubicBezTo>
                  <a:cubicBezTo>
                    <a:pt x="2049437" y="855880"/>
                    <a:pt x="2046694" y="947240"/>
                    <a:pt x="2045119" y="1038402"/>
                  </a:cubicBezTo>
                  <a:cubicBezTo>
                    <a:pt x="2044522" y="1070230"/>
                    <a:pt x="2045119" y="1102059"/>
                    <a:pt x="2045119" y="1133886"/>
                  </a:cubicBezTo>
                  <a:cubicBezTo>
                    <a:pt x="2043544" y="1133102"/>
                    <a:pt x="2042363" y="1133102"/>
                    <a:pt x="2040992" y="1133102"/>
                  </a:cubicBezTo>
                </a:path>
              </a:pathLst>
            </a:custGeom>
            <a:solidFill>
              <a:srgbClr val="FFFBF2"/>
            </a:solidFill>
          </p:spPr>
        </p:sp>
        <p:pic>
          <p:nvPicPr>
            <p:cNvPr id="22" name="@png2x_Mask group-3713&amp;3346" descr="preencoded.png"/>
            <p:cNvPicPr>
              <a:picLocks noChangeAspect="1"/>
            </p:cNvPicPr>
            <p:nvPr>
              <p:custDataLst>
                <p:tags r:id="rId13"/>
              </p:custDataLst>
            </p:nvPr>
          </p:nvPicPr>
          <p:blipFill>
            <a:blip r:embed="rId5">
              <a:alphaModFix amt="55000"/>
            </a:blip>
            <a:stretch>
              <a:fillRect/>
            </a:stretch>
          </p:blipFill>
          <p:spPr>
            <a:xfrm>
              <a:off x="9871" y="4794"/>
              <a:ext cx="3457" cy="3657"/>
            </a:xfrm>
            <a:prstGeom prst="rect">
              <a:avLst/>
            </a:prstGeom>
          </p:spPr>
        </p:pic>
        <p:sp>
          <p:nvSpPr>
            <p:cNvPr id="23" name="Union-3713&amp;3349"/>
            <p:cNvSpPr/>
            <p:nvPr>
              <p:custDataLst>
                <p:tags r:id="rId14"/>
              </p:custDataLst>
            </p:nvPr>
          </p:nvSpPr>
          <p:spPr>
            <a:xfrm>
              <a:off x="9985" y="3910"/>
              <a:ext cx="3388" cy="601"/>
            </a:xfrm>
            <a:custGeom>
              <a:avLst/>
              <a:gdLst/>
              <a:ahLst/>
              <a:cxnLst/>
              <a:rect l="l" t="t" r="r" b="b"/>
              <a:pathLst>
                <a:path w="2010563" h="356641">
                  <a:moveTo>
                    <a:pt x="1009393" y="276672"/>
                  </a:moveTo>
                  <a:cubicBezTo>
                    <a:pt x="1008616" y="270591"/>
                    <a:pt x="1007829" y="264499"/>
                    <a:pt x="1007040" y="258402"/>
                  </a:cubicBezTo>
                  <a:cubicBezTo>
                    <a:pt x="1004439" y="238299"/>
                    <a:pt x="1001832" y="218133"/>
                    <a:pt x="999570" y="198083"/>
                  </a:cubicBezTo>
                  <a:cubicBezTo>
                    <a:pt x="995248" y="160754"/>
                    <a:pt x="998391" y="124014"/>
                    <a:pt x="1009983" y="88256"/>
                  </a:cubicBezTo>
                  <a:cubicBezTo>
                    <a:pt x="1018628" y="61340"/>
                    <a:pt x="1034150" y="38942"/>
                    <a:pt x="1056547" y="21456"/>
                  </a:cubicBezTo>
                  <a:cubicBezTo>
                    <a:pt x="1077570" y="5149"/>
                    <a:pt x="1101146" y="-2317"/>
                    <a:pt x="1127865" y="630"/>
                  </a:cubicBezTo>
                  <a:cubicBezTo>
                    <a:pt x="1167160" y="4756"/>
                    <a:pt x="1200757" y="48176"/>
                    <a:pt x="1194469" y="87274"/>
                  </a:cubicBezTo>
                  <a:cubicBezTo>
                    <a:pt x="1193094" y="95722"/>
                    <a:pt x="1186611" y="102402"/>
                    <a:pt x="1177966" y="104367"/>
                  </a:cubicBezTo>
                  <a:cubicBezTo>
                    <a:pt x="1168339" y="106528"/>
                    <a:pt x="1156943" y="102795"/>
                    <a:pt x="1153211" y="94543"/>
                  </a:cubicBezTo>
                  <a:cubicBezTo>
                    <a:pt x="1150838" y="89798"/>
                    <a:pt x="1149259" y="84656"/>
                    <a:pt x="1147666" y="79471"/>
                  </a:cubicBezTo>
                  <a:cubicBezTo>
                    <a:pt x="1146754" y="76497"/>
                    <a:pt x="1145836" y="73509"/>
                    <a:pt x="1144761" y="70574"/>
                  </a:cubicBezTo>
                  <a:cubicBezTo>
                    <a:pt x="1135921" y="46408"/>
                    <a:pt x="1120793" y="40317"/>
                    <a:pt x="1097609" y="51516"/>
                  </a:cubicBezTo>
                  <a:cubicBezTo>
                    <a:pt x="1080713" y="59768"/>
                    <a:pt x="1067942" y="72735"/>
                    <a:pt x="1061066" y="89828"/>
                  </a:cubicBezTo>
                  <a:cubicBezTo>
                    <a:pt x="1054975" y="105349"/>
                    <a:pt x="1049867" y="122049"/>
                    <a:pt x="1048098" y="138553"/>
                  </a:cubicBezTo>
                  <a:cubicBezTo>
                    <a:pt x="1043776" y="180009"/>
                    <a:pt x="1049278" y="221071"/>
                    <a:pt x="1055761" y="261937"/>
                  </a:cubicBezTo>
                  <a:cubicBezTo>
                    <a:pt x="1056977" y="269751"/>
                    <a:pt x="1061260" y="275415"/>
                    <a:pt x="1065766" y="281372"/>
                  </a:cubicBezTo>
                  <a:cubicBezTo>
                    <a:pt x="1066358" y="282156"/>
                    <a:pt x="1066955" y="282946"/>
                    <a:pt x="1067549" y="283745"/>
                  </a:cubicBezTo>
                  <a:cubicBezTo>
                    <a:pt x="1082481" y="303393"/>
                    <a:pt x="1080908" y="323040"/>
                    <a:pt x="1063226" y="336793"/>
                  </a:cubicBezTo>
                  <a:cubicBezTo>
                    <a:pt x="1040436" y="354672"/>
                    <a:pt x="1016466" y="352510"/>
                    <a:pt x="999962" y="335810"/>
                  </a:cubicBezTo>
                  <a:cubicBezTo>
                    <a:pt x="989747" y="325594"/>
                    <a:pt x="987979" y="311055"/>
                    <a:pt x="995248" y="297694"/>
                  </a:cubicBezTo>
                  <a:cubicBezTo>
                    <a:pt x="997994" y="292346"/>
                    <a:pt x="1001592" y="287424"/>
                    <a:pt x="1005336" y="282299"/>
                  </a:cubicBezTo>
                  <a:lnTo>
                    <a:pt x="1005336" y="282299"/>
                  </a:lnTo>
                  <a:cubicBezTo>
                    <a:pt x="1006681" y="280459"/>
                    <a:pt x="1008043" y="278594"/>
                    <a:pt x="1009393" y="276672"/>
                  </a:cubicBezTo>
                  <a:moveTo>
                    <a:pt x="68310" y="276870"/>
                  </a:moveTo>
                  <a:cubicBezTo>
                    <a:pt x="72635" y="278703"/>
                    <a:pt x="76495" y="280180"/>
                    <a:pt x="80012" y="281526"/>
                  </a:cubicBezTo>
                  <a:cubicBezTo>
                    <a:pt x="85923" y="283788"/>
                    <a:pt x="90866" y="285679"/>
                    <a:pt x="95423" y="288266"/>
                  </a:cubicBezTo>
                  <a:cubicBezTo>
                    <a:pt x="111927" y="297892"/>
                    <a:pt x="115267" y="316165"/>
                    <a:pt x="104264" y="332078"/>
                  </a:cubicBezTo>
                  <a:cubicBezTo>
                    <a:pt x="94441" y="346225"/>
                    <a:pt x="80295" y="352708"/>
                    <a:pt x="63595" y="353297"/>
                  </a:cubicBezTo>
                  <a:cubicBezTo>
                    <a:pt x="42965" y="354084"/>
                    <a:pt x="28623" y="341706"/>
                    <a:pt x="29016" y="320879"/>
                  </a:cubicBezTo>
                  <a:cubicBezTo>
                    <a:pt x="29212" y="307323"/>
                    <a:pt x="25086" y="296125"/>
                    <a:pt x="20175" y="284533"/>
                  </a:cubicBezTo>
                  <a:cubicBezTo>
                    <a:pt x="-3991" y="225395"/>
                    <a:pt x="-5563" y="164882"/>
                    <a:pt x="10744" y="103583"/>
                  </a:cubicBezTo>
                  <a:cubicBezTo>
                    <a:pt x="16049" y="83936"/>
                    <a:pt x="24693" y="65860"/>
                    <a:pt x="36875" y="49357"/>
                  </a:cubicBezTo>
                  <a:cubicBezTo>
                    <a:pt x="56129" y="23226"/>
                    <a:pt x="82063" y="7312"/>
                    <a:pt x="113695" y="2989"/>
                  </a:cubicBezTo>
                  <a:cubicBezTo>
                    <a:pt x="148863" y="-1726"/>
                    <a:pt x="178530" y="10652"/>
                    <a:pt x="200928" y="38354"/>
                  </a:cubicBezTo>
                  <a:cubicBezTo>
                    <a:pt x="220182" y="62127"/>
                    <a:pt x="227649" y="91009"/>
                    <a:pt x="232167" y="120676"/>
                  </a:cubicBezTo>
                  <a:cubicBezTo>
                    <a:pt x="234132" y="134233"/>
                    <a:pt x="226273" y="144449"/>
                    <a:pt x="214485" y="146807"/>
                  </a:cubicBezTo>
                  <a:cubicBezTo>
                    <a:pt x="202500" y="149164"/>
                    <a:pt x="192283" y="143270"/>
                    <a:pt x="187175" y="130499"/>
                  </a:cubicBezTo>
                  <a:cubicBezTo>
                    <a:pt x="185670" y="126737"/>
                    <a:pt x="184727" y="122816"/>
                    <a:pt x="183780" y="118887"/>
                  </a:cubicBezTo>
                  <a:lnTo>
                    <a:pt x="183780" y="118887"/>
                  </a:lnTo>
                  <a:cubicBezTo>
                    <a:pt x="183243" y="116660"/>
                    <a:pt x="182707" y="114431"/>
                    <a:pt x="182067" y="112227"/>
                  </a:cubicBezTo>
                  <a:cubicBezTo>
                    <a:pt x="181199" y="109457"/>
                    <a:pt x="180388" y="106642"/>
                    <a:pt x="179578" y="103819"/>
                  </a:cubicBezTo>
                  <a:lnTo>
                    <a:pt x="179578" y="103819"/>
                  </a:lnTo>
                  <a:cubicBezTo>
                    <a:pt x="177455" y="96431"/>
                    <a:pt x="175317" y="88991"/>
                    <a:pt x="172047" y="82167"/>
                  </a:cubicBezTo>
                  <a:cubicBezTo>
                    <a:pt x="156133" y="48178"/>
                    <a:pt x="119982" y="39926"/>
                    <a:pt x="89922" y="62913"/>
                  </a:cubicBezTo>
                  <a:cubicBezTo>
                    <a:pt x="74990" y="74308"/>
                    <a:pt x="65953" y="89633"/>
                    <a:pt x="60058" y="106923"/>
                  </a:cubicBezTo>
                  <a:cubicBezTo>
                    <a:pt x="40411" y="164685"/>
                    <a:pt x="43751" y="221270"/>
                    <a:pt x="68310" y="276870"/>
                  </a:cubicBezTo>
                  <a:moveTo>
                    <a:pt x="1918145" y="84441"/>
                  </a:moveTo>
                  <a:cubicBezTo>
                    <a:pt x="1923898" y="73704"/>
                    <a:pt x="1929829" y="62618"/>
                    <a:pt x="1942833" y="58983"/>
                  </a:cubicBezTo>
                  <a:cubicBezTo>
                    <a:pt x="1953438" y="65467"/>
                    <a:pt x="1956778" y="75487"/>
                    <a:pt x="1958556" y="85507"/>
                  </a:cubicBezTo>
                  <a:cubicBezTo>
                    <a:pt x="1959496" y="90571"/>
                    <a:pt x="1960283" y="95635"/>
                    <a:pt x="1961083" y="100683"/>
                  </a:cubicBezTo>
                  <a:cubicBezTo>
                    <a:pt x="1962099" y="107190"/>
                    <a:pt x="1963115" y="113669"/>
                    <a:pt x="1964449" y="120086"/>
                  </a:cubicBezTo>
                  <a:cubicBezTo>
                    <a:pt x="1967789" y="136393"/>
                    <a:pt x="1976819" y="144055"/>
                    <a:pt x="1989988" y="143073"/>
                  </a:cubicBezTo>
                  <a:cubicBezTo>
                    <a:pt x="2003146" y="141895"/>
                    <a:pt x="2011794" y="131874"/>
                    <a:pt x="2010423" y="115960"/>
                  </a:cubicBezTo>
                  <a:cubicBezTo>
                    <a:pt x="2008848" y="98278"/>
                    <a:pt x="2005901" y="80202"/>
                    <a:pt x="2001584" y="62913"/>
                  </a:cubicBezTo>
                  <a:cubicBezTo>
                    <a:pt x="1999018" y="52893"/>
                    <a:pt x="1993329" y="43266"/>
                    <a:pt x="1987232" y="34817"/>
                  </a:cubicBezTo>
                  <a:cubicBezTo>
                    <a:pt x="1967001" y="7311"/>
                    <a:pt x="1932813" y="2596"/>
                    <a:pt x="1906295" y="24404"/>
                  </a:cubicBezTo>
                  <a:cubicBezTo>
                    <a:pt x="1895881" y="33049"/>
                    <a:pt x="1886445" y="43855"/>
                    <a:pt x="1879968" y="55643"/>
                  </a:cubicBezTo>
                  <a:cubicBezTo>
                    <a:pt x="1870532" y="73129"/>
                    <a:pt x="1862277" y="91794"/>
                    <a:pt x="1856778" y="111048"/>
                  </a:cubicBezTo>
                  <a:cubicBezTo>
                    <a:pt x="1840865" y="166060"/>
                    <a:pt x="1838896" y="221858"/>
                    <a:pt x="1850885" y="277852"/>
                  </a:cubicBezTo>
                  <a:cubicBezTo>
                    <a:pt x="1853044" y="287480"/>
                    <a:pt x="1854225" y="296125"/>
                    <a:pt x="1848523" y="305162"/>
                  </a:cubicBezTo>
                  <a:cubicBezTo>
                    <a:pt x="1842440" y="314789"/>
                    <a:pt x="1842630" y="325201"/>
                    <a:pt x="1848129" y="335418"/>
                  </a:cubicBezTo>
                  <a:cubicBezTo>
                    <a:pt x="1855800" y="349957"/>
                    <a:pt x="1868373" y="356834"/>
                    <a:pt x="1884477" y="356638"/>
                  </a:cubicBezTo>
                  <a:cubicBezTo>
                    <a:pt x="1899412" y="356638"/>
                    <a:pt x="1910804" y="348974"/>
                    <a:pt x="1917878" y="336008"/>
                  </a:cubicBezTo>
                  <a:cubicBezTo>
                    <a:pt x="1919326" y="333461"/>
                    <a:pt x="1920138" y="330604"/>
                    <a:pt x="1920964" y="327716"/>
                  </a:cubicBezTo>
                  <a:cubicBezTo>
                    <a:pt x="1921599" y="325477"/>
                    <a:pt x="1922247" y="323220"/>
                    <a:pt x="1923186" y="321076"/>
                  </a:cubicBezTo>
                  <a:cubicBezTo>
                    <a:pt x="1928686" y="308502"/>
                    <a:pt x="1926133" y="296714"/>
                    <a:pt x="1915135" y="290034"/>
                  </a:cubicBezTo>
                  <a:cubicBezTo>
                    <a:pt x="1899221" y="280407"/>
                    <a:pt x="1896275" y="265868"/>
                    <a:pt x="1894307" y="249757"/>
                  </a:cubicBezTo>
                  <a:cubicBezTo>
                    <a:pt x="1890763" y="220090"/>
                    <a:pt x="1890967" y="190423"/>
                    <a:pt x="1894891" y="160952"/>
                  </a:cubicBezTo>
                  <a:cubicBezTo>
                    <a:pt x="1898434" y="134625"/>
                    <a:pt x="1904911" y="108887"/>
                    <a:pt x="1917687" y="85310"/>
                  </a:cubicBezTo>
                  <a:lnTo>
                    <a:pt x="1918145" y="84441"/>
                  </a:lnTo>
                </a:path>
              </a:pathLst>
            </a:custGeom>
            <a:solidFill>
              <a:schemeClr val="accent2"/>
            </a:solidFill>
          </p:spPr>
        </p:sp>
        <p:sp>
          <p:nvSpPr>
            <p:cNvPr id="24" name="Union-3713&amp;3353"/>
            <p:cNvSpPr/>
            <p:nvPr>
              <p:custDataLst>
                <p:tags r:id="rId15"/>
              </p:custDataLst>
            </p:nvPr>
          </p:nvSpPr>
          <p:spPr>
            <a:xfrm>
              <a:off x="10608" y="3904"/>
              <a:ext cx="1913" cy="610"/>
            </a:xfrm>
            <a:custGeom>
              <a:avLst/>
              <a:gdLst/>
              <a:ahLst/>
              <a:cxnLst/>
              <a:rect l="l" t="t" r="r" b="b"/>
              <a:pathLst>
                <a:path w="1134859" h="362057">
                  <a:moveTo>
                    <a:pt x="50363" y="231186"/>
                  </a:moveTo>
                  <a:cubicBezTo>
                    <a:pt x="49135" y="221751"/>
                    <a:pt x="47883" y="212123"/>
                    <a:pt x="46536" y="202119"/>
                  </a:cubicBezTo>
                  <a:cubicBezTo>
                    <a:pt x="47304" y="196303"/>
                    <a:pt x="48011" y="190378"/>
                    <a:pt x="48725" y="184394"/>
                  </a:cubicBezTo>
                  <a:cubicBezTo>
                    <a:pt x="50568" y="168953"/>
                    <a:pt x="52458" y="153111"/>
                    <a:pt x="55574" y="137677"/>
                  </a:cubicBezTo>
                  <a:cubicBezTo>
                    <a:pt x="59896" y="115672"/>
                    <a:pt x="67362" y="94453"/>
                    <a:pt x="81115" y="76574"/>
                  </a:cubicBezTo>
                  <a:cubicBezTo>
                    <a:pt x="88188" y="67536"/>
                    <a:pt x="96636" y="59088"/>
                    <a:pt x="106067" y="52605"/>
                  </a:cubicBezTo>
                  <a:cubicBezTo>
                    <a:pt x="117265" y="44942"/>
                    <a:pt x="132394" y="47300"/>
                    <a:pt x="140252" y="58302"/>
                  </a:cubicBezTo>
                  <a:cubicBezTo>
                    <a:pt x="146357" y="66717"/>
                    <a:pt x="150661" y="76517"/>
                    <a:pt x="154908" y="86191"/>
                  </a:cubicBezTo>
                  <a:cubicBezTo>
                    <a:pt x="155719" y="88036"/>
                    <a:pt x="156528" y="89877"/>
                    <a:pt x="157345" y="91702"/>
                  </a:cubicBezTo>
                  <a:cubicBezTo>
                    <a:pt x="159108" y="95581"/>
                    <a:pt x="160476" y="99658"/>
                    <a:pt x="161839" y="103719"/>
                  </a:cubicBezTo>
                  <a:cubicBezTo>
                    <a:pt x="163513" y="108709"/>
                    <a:pt x="165179" y="113677"/>
                    <a:pt x="167563" y="118226"/>
                  </a:cubicBezTo>
                  <a:cubicBezTo>
                    <a:pt x="172081" y="126871"/>
                    <a:pt x="183477" y="130997"/>
                    <a:pt x="191925" y="128835"/>
                  </a:cubicBezTo>
                  <a:cubicBezTo>
                    <a:pt x="202730" y="126085"/>
                    <a:pt x="210393" y="116851"/>
                    <a:pt x="208821" y="105259"/>
                  </a:cubicBezTo>
                  <a:cubicBezTo>
                    <a:pt x="204302" y="72055"/>
                    <a:pt x="194086" y="41209"/>
                    <a:pt x="167366" y="18615"/>
                  </a:cubicBezTo>
                  <a:cubicBezTo>
                    <a:pt x="146540" y="736"/>
                    <a:pt x="123160" y="-5158"/>
                    <a:pt x="96439" y="4862"/>
                  </a:cubicBezTo>
                  <a:cubicBezTo>
                    <a:pt x="81311" y="10560"/>
                    <a:pt x="68344" y="19401"/>
                    <a:pt x="57145" y="30796"/>
                  </a:cubicBezTo>
                  <a:cubicBezTo>
                    <a:pt x="38284" y="50050"/>
                    <a:pt x="25906" y="73234"/>
                    <a:pt x="17262" y="98579"/>
                  </a:cubicBezTo>
                  <a:cubicBezTo>
                    <a:pt x="-1403" y="153002"/>
                    <a:pt x="-2778" y="208799"/>
                    <a:pt x="6652" y="264794"/>
                  </a:cubicBezTo>
                  <a:lnTo>
                    <a:pt x="6757" y="265401"/>
                  </a:lnTo>
                  <a:cubicBezTo>
                    <a:pt x="9466" y="281064"/>
                    <a:pt x="11852" y="294857"/>
                    <a:pt x="3705" y="310375"/>
                  </a:cubicBezTo>
                  <a:cubicBezTo>
                    <a:pt x="-4547" y="325699"/>
                    <a:pt x="1741" y="342007"/>
                    <a:pt x="15101" y="352617"/>
                  </a:cubicBezTo>
                  <a:cubicBezTo>
                    <a:pt x="30229" y="364797"/>
                    <a:pt x="55377" y="365191"/>
                    <a:pt x="71488" y="353795"/>
                  </a:cubicBezTo>
                  <a:cubicBezTo>
                    <a:pt x="96833" y="335524"/>
                    <a:pt x="97618" y="306642"/>
                    <a:pt x="73256" y="287191"/>
                  </a:cubicBezTo>
                  <a:cubicBezTo>
                    <a:pt x="72470" y="286405"/>
                    <a:pt x="71488" y="286013"/>
                    <a:pt x="70505" y="285619"/>
                  </a:cubicBezTo>
                  <a:cubicBezTo>
                    <a:pt x="59503" y="280904"/>
                    <a:pt x="55770" y="271277"/>
                    <a:pt x="54198" y="260275"/>
                  </a:cubicBezTo>
                  <a:cubicBezTo>
                    <a:pt x="52895" y="250648"/>
                    <a:pt x="51642" y="241022"/>
                    <a:pt x="50363" y="231186"/>
                  </a:cubicBezTo>
                  <a:moveTo>
                    <a:pt x="993484" y="233206"/>
                  </a:moveTo>
                  <a:cubicBezTo>
                    <a:pt x="993125" y="228246"/>
                    <a:pt x="992742" y="222974"/>
                    <a:pt x="992360" y="217052"/>
                  </a:cubicBezTo>
                  <a:cubicBezTo>
                    <a:pt x="992910" y="211243"/>
                    <a:pt x="993366" y="205186"/>
                    <a:pt x="993832" y="198976"/>
                  </a:cubicBezTo>
                  <a:cubicBezTo>
                    <a:pt x="994865" y="185236"/>
                    <a:pt x="995954" y="170748"/>
                    <a:pt x="998254" y="156539"/>
                  </a:cubicBezTo>
                  <a:cubicBezTo>
                    <a:pt x="1001594" y="134535"/>
                    <a:pt x="1007096" y="112726"/>
                    <a:pt x="1018884" y="93472"/>
                  </a:cubicBezTo>
                  <a:cubicBezTo>
                    <a:pt x="1025957" y="81880"/>
                    <a:pt x="1034797" y="70878"/>
                    <a:pt x="1044818" y="61840"/>
                  </a:cubicBezTo>
                  <a:cubicBezTo>
                    <a:pt x="1058767" y="49462"/>
                    <a:pt x="1073109" y="53392"/>
                    <a:pt x="1080183" y="70288"/>
                  </a:cubicBezTo>
                  <a:cubicBezTo>
                    <a:pt x="1082487" y="75666"/>
                    <a:pt x="1083934" y="81411"/>
                    <a:pt x="1085378" y="87147"/>
                  </a:cubicBezTo>
                  <a:cubicBezTo>
                    <a:pt x="1086519" y="91680"/>
                    <a:pt x="1087660" y="96208"/>
                    <a:pt x="1089221" y="100545"/>
                  </a:cubicBezTo>
                  <a:cubicBezTo>
                    <a:pt x="1093739" y="112726"/>
                    <a:pt x="1106314" y="119603"/>
                    <a:pt x="1116726" y="116459"/>
                  </a:cubicBezTo>
                  <a:cubicBezTo>
                    <a:pt x="1128711" y="112923"/>
                    <a:pt x="1136374" y="102510"/>
                    <a:pt x="1134605" y="89739"/>
                  </a:cubicBezTo>
                  <a:cubicBezTo>
                    <a:pt x="1132051" y="70878"/>
                    <a:pt x="1127533" y="52213"/>
                    <a:pt x="1116334" y="36102"/>
                  </a:cubicBezTo>
                  <a:cubicBezTo>
                    <a:pt x="1097276" y="8400"/>
                    <a:pt x="1066430" y="-1031"/>
                    <a:pt x="1035388" y="12133"/>
                  </a:cubicBezTo>
                  <a:cubicBezTo>
                    <a:pt x="1016330" y="20188"/>
                    <a:pt x="1001594" y="33745"/>
                    <a:pt x="989609" y="50445"/>
                  </a:cubicBezTo>
                  <a:cubicBezTo>
                    <a:pt x="975070" y="70288"/>
                    <a:pt x="965641" y="92686"/>
                    <a:pt x="958764" y="116263"/>
                  </a:cubicBezTo>
                  <a:cubicBezTo>
                    <a:pt x="947565" y="155360"/>
                    <a:pt x="944617" y="195440"/>
                    <a:pt x="946189" y="235914"/>
                  </a:cubicBezTo>
                  <a:cubicBezTo>
                    <a:pt x="946779" y="251828"/>
                    <a:pt x="945993" y="265974"/>
                    <a:pt x="935580" y="280513"/>
                  </a:cubicBezTo>
                  <a:cubicBezTo>
                    <a:pt x="923202" y="297605"/>
                    <a:pt x="930669" y="318432"/>
                    <a:pt x="948940" y="329631"/>
                  </a:cubicBezTo>
                  <a:cubicBezTo>
                    <a:pt x="965051" y="339258"/>
                    <a:pt x="981358" y="338668"/>
                    <a:pt x="997273" y="329631"/>
                  </a:cubicBezTo>
                  <a:cubicBezTo>
                    <a:pt x="1018490" y="317646"/>
                    <a:pt x="1023403" y="294265"/>
                    <a:pt x="1006702" y="276191"/>
                  </a:cubicBezTo>
                  <a:cubicBezTo>
                    <a:pt x="998648" y="267546"/>
                    <a:pt x="995111" y="259098"/>
                    <a:pt x="994522" y="248291"/>
                  </a:cubicBezTo>
                  <a:cubicBezTo>
                    <a:pt x="994218" y="243345"/>
                    <a:pt x="993864" y="238449"/>
                    <a:pt x="993484" y="233206"/>
                  </a:cubicBezTo>
                </a:path>
              </a:pathLst>
            </a:custGeom>
            <a:solidFill>
              <a:schemeClr val="accent2"/>
            </a:solidFill>
          </p:spPr>
        </p:sp>
        <p:sp>
          <p:nvSpPr>
            <p:cNvPr id="25" name="Union-3713&amp;3356"/>
            <p:cNvSpPr/>
            <p:nvPr>
              <p:custDataLst>
                <p:tags r:id="rId16"/>
              </p:custDataLst>
            </p:nvPr>
          </p:nvSpPr>
          <p:spPr>
            <a:xfrm>
              <a:off x="11139" y="3904"/>
              <a:ext cx="1813" cy="589"/>
            </a:xfrm>
            <a:custGeom>
              <a:avLst/>
              <a:gdLst/>
              <a:ahLst/>
              <a:cxnLst/>
              <a:rect l="l" t="t" r="r" b="b"/>
              <a:pathLst>
                <a:path w="1075897" h="349204">
                  <a:moveTo>
                    <a:pt x="51854" y="206586"/>
                  </a:moveTo>
                  <a:cubicBezTo>
                    <a:pt x="51335" y="202350"/>
                    <a:pt x="50861" y="198472"/>
                    <a:pt x="50466" y="195092"/>
                  </a:cubicBezTo>
                  <a:cubicBezTo>
                    <a:pt x="50726" y="189193"/>
                    <a:pt x="50899" y="183957"/>
                    <a:pt x="51058" y="179172"/>
                  </a:cubicBezTo>
                  <a:cubicBezTo>
                    <a:pt x="51381" y="169455"/>
                    <a:pt x="51641" y="161601"/>
                    <a:pt x="52431" y="153834"/>
                  </a:cubicBezTo>
                  <a:cubicBezTo>
                    <a:pt x="53610" y="142243"/>
                    <a:pt x="55378" y="130650"/>
                    <a:pt x="57932" y="119255"/>
                  </a:cubicBezTo>
                  <a:cubicBezTo>
                    <a:pt x="61862" y="101573"/>
                    <a:pt x="67363" y="84283"/>
                    <a:pt x="77972" y="69351"/>
                  </a:cubicBezTo>
                  <a:cubicBezTo>
                    <a:pt x="98995" y="39881"/>
                    <a:pt x="128466" y="41059"/>
                    <a:pt x="146541" y="71905"/>
                  </a:cubicBezTo>
                  <a:cubicBezTo>
                    <a:pt x="148299" y="75151"/>
                    <a:pt x="149685" y="78489"/>
                    <a:pt x="151083" y="81857"/>
                  </a:cubicBezTo>
                  <a:cubicBezTo>
                    <a:pt x="151715" y="83382"/>
                    <a:pt x="152350" y="84913"/>
                    <a:pt x="153025" y="86444"/>
                  </a:cubicBezTo>
                  <a:cubicBezTo>
                    <a:pt x="153662" y="87975"/>
                    <a:pt x="154259" y="89568"/>
                    <a:pt x="154861" y="91177"/>
                  </a:cubicBezTo>
                  <a:cubicBezTo>
                    <a:pt x="156113" y="94522"/>
                    <a:pt x="157390" y="97931"/>
                    <a:pt x="159114" y="100983"/>
                  </a:cubicBezTo>
                  <a:cubicBezTo>
                    <a:pt x="164813" y="111200"/>
                    <a:pt x="175618" y="115326"/>
                    <a:pt x="186228" y="112182"/>
                  </a:cubicBezTo>
                  <a:cubicBezTo>
                    <a:pt x="197034" y="109039"/>
                    <a:pt x="205090" y="96268"/>
                    <a:pt x="201750" y="84480"/>
                  </a:cubicBezTo>
                  <a:cubicBezTo>
                    <a:pt x="198410" y="72298"/>
                    <a:pt x="194283" y="59921"/>
                    <a:pt x="187997" y="49115"/>
                  </a:cubicBezTo>
                  <a:cubicBezTo>
                    <a:pt x="153417" y="-11005"/>
                    <a:pt x="82884" y="-18471"/>
                    <a:pt x="39660" y="40863"/>
                  </a:cubicBezTo>
                  <a:cubicBezTo>
                    <a:pt x="26300" y="59135"/>
                    <a:pt x="18049" y="79961"/>
                    <a:pt x="13137" y="101769"/>
                  </a:cubicBezTo>
                  <a:cubicBezTo>
                    <a:pt x="1349" y="154226"/>
                    <a:pt x="760" y="206882"/>
                    <a:pt x="10583" y="259732"/>
                  </a:cubicBezTo>
                  <a:cubicBezTo>
                    <a:pt x="13137" y="272699"/>
                    <a:pt x="12941" y="283112"/>
                    <a:pt x="5475" y="295686"/>
                  </a:cubicBezTo>
                  <a:cubicBezTo>
                    <a:pt x="-8868" y="319655"/>
                    <a:pt x="6457" y="345982"/>
                    <a:pt x="34160" y="348930"/>
                  </a:cubicBezTo>
                  <a:cubicBezTo>
                    <a:pt x="39464" y="349322"/>
                    <a:pt x="44769" y="349322"/>
                    <a:pt x="50074" y="348733"/>
                  </a:cubicBezTo>
                  <a:cubicBezTo>
                    <a:pt x="76204" y="345393"/>
                    <a:pt x="91136" y="317495"/>
                    <a:pt x="79741" y="293722"/>
                  </a:cubicBezTo>
                  <a:cubicBezTo>
                    <a:pt x="77776" y="289988"/>
                    <a:pt x="75418" y="286255"/>
                    <a:pt x="72668" y="283112"/>
                  </a:cubicBezTo>
                  <a:cubicBezTo>
                    <a:pt x="62451" y="271520"/>
                    <a:pt x="57539" y="257964"/>
                    <a:pt x="55968" y="242639"/>
                  </a:cubicBezTo>
                  <a:cubicBezTo>
                    <a:pt x="54706" y="229884"/>
                    <a:pt x="53145" y="217129"/>
                    <a:pt x="51854" y="206586"/>
                  </a:cubicBezTo>
                  <a:moveTo>
                    <a:pt x="910814" y="155014"/>
                  </a:moveTo>
                  <a:cubicBezTo>
                    <a:pt x="909044" y="192344"/>
                    <a:pt x="913957" y="228887"/>
                    <a:pt x="923387" y="265038"/>
                  </a:cubicBezTo>
                  <a:cubicBezTo>
                    <a:pt x="922418" y="266530"/>
                    <a:pt x="921447" y="267937"/>
                    <a:pt x="920500" y="269312"/>
                  </a:cubicBezTo>
                  <a:cubicBezTo>
                    <a:pt x="918950" y="271560"/>
                    <a:pt x="917458" y="273724"/>
                    <a:pt x="916118" y="276041"/>
                  </a:cubicBezTo>
                  <a:cubicBezTo>
                    <a:pt x="904329" y="298634"/>
                    <a:pt x="909241" y="317496"/>
                    <a:pt x="931050" y="329677"/>
                  </a:cubicBezTo>
                  <a:cubicBezTo>
                    <a:pt x="938319" y="333606"/>
                    <a:pt x="946767" y="335965"/>
                    <a:pt x="955020" y="337143"/>
                  </a:cubicBezTo>
                  <a:cubicBezTo>
                    <a:pt x="975453" y="340089"/>
                    <a:pt x="992938" y="332231"/>
                    <a:pt x="998243" y="318085"/>
                  </a:cubicBezTo>
                  <a:cubicBezTo>
                    <a:pt x="1004726" y="300993"/>
                    <a:pt x="999225" y="286454"/>
                    <a:pt x="984882" y="276236"/>
                  </a:cubicBezTo>
                  <a:cubicBezTo>
                    <a:pt x="974470" y="268771"/>
                    <a:pt x="970933" y="258357"/>
                    <a:pt x="967986" y="246963"/>
                  </a:cubicBezTo>
                  <a:cubicBezTo>
                    <a:pt x="958359" y="208651"/>
                    <a:pt x="955412" y="169553"/>
                    <a:pt x="961895" y="130456"/>
                  </a:cubicBezTo>
                  <a:cubicBezTo>
                    <a:pt x="964254" y="116113"/>
                    <a:pt x="969362" y="101770"/>
                    <a:pt x="975256" y="88410"/>
                  </a:cubicBezTo>
                  <a:cubicBezTo>
                    <a:pt x="978988" y="80159"/>
                    <a:pt x="985669" y="72496"/>
                    <a:pt x="992544" y="66209"/>
                  </a:cubicBezTo>
                  <a:cubicBezTo>
                    <a:pt x="1003940" y="55993"/>
                    <a:pt x="1018087" y="59529"/>
                    <a:pt x="1023391" y="73479"/>
                  </a:cubicBezTo>
                  <a:cubicBezTo>
                    <a:pt x="1025352" y="78638"/>
                    <a:pt x="1026662" y="84014"/>
                    <a:pt x="1027976" y="89407"/>
                  </a:cubicBezTo>
                  <a:cubicBezTo>
                    <a:pt x="1029165" y="94283"/>
                    <a:pt x="1030356" y="99174"/>
                    <a:pt x="1032036" y="103932"/>
                  </a:cubicBezTo>
                  <a:cubicBezTo>
                    <a:pt x="1035966" y="115130"/>
                    <a:pt x="1046182" y="120632"/>
                    <a:pt x="1056988" y="118863"/>
                  </a:cubicBezTo>
                  <a:cubicBezTo>
                    <a:pt x="1067598" y="117095"/>
                    <a:pt x="1076635" y="108254"/>
                    <a:pt x="1075849" y="96859"/>
                  </a:cubicBezTo>
                  <a:cubicBezTo>
                    <a:pt x="1074867" y="83302"/>
                    <a:pt x="1073098" y="69353"/>
                    <a:pt x="1068187" y="56779"/>
                  </a:cubicBezTo>
                  <a:cubicBezTo>
                    <a:pt x="1049719" y="10018"/>
                    <a:pt x="1001189" y="-2163"/>
                    <a:pt x="962092" y="29272"/>
                  </a:cubicBezTo>
                  <a:cubicBezTo>
                    <a:pt x="944213" y="43615"/>
                    <a:pt x="932622" y="62673"/>
                    <a:pt x="924959" y="83695"/>
                  </a:cubicBezTo>
                  <a:cubicBezTo>
                    <a:pt x="916511" y="106682"/>
                    <a:pt x="911795" y="130456"/>
                    <a:pt x="910814" y="155014"/>
                  </a:cubicBezTo>
                </a:path>
              </a:pathLst>
            </a:custGeom>
            <a:solidFill>
              <a:schemeClr val="accent2"/>
            </a:solidFill>
          </p:spPr>
        </p:sp>
        <p:sp>
          <p:nvSpPr>
            <p:cNvPr id="26" name="Union-3714&amp;1748"/>
            <p:cNvSpPr/>
            <p:nvPr>
              <p:custDataLst>
                <p:tags r:id="rId17"/>
              </p:custDataLst>
            </p:nvPr>
          </p:nvSpPr>
          <p:spPr>
            <a:xfrm rot="1260000" flipH="1">
              <a:off x="12593" y="8185"/>
              <a:ext cx="387" cy="908"/>
            </a:xfrm>
            <a:custGeom>
              <a:avLst/>
              <a:gdLst/>
              <a:ahLst/>
              <a:cxnLst/>
              <a:rect l="l" t="t" r="r" b="b"/>
              <a:pathLst>
                <a:path w="229193" h="538726">
                  <a:moveTo>
                    <a:pt x="90508" y="90790"/>
                  </a:moveTo>
                  <a:cubicBezTo>
                    <a:pt x="89754" y="87795"/>
                    <a:pt x="89000" y="84802"/>
                    <a:pt x="88008" y="82118"/>
                  </a:cubicBezTo>
                  <a:cubicBezTo>
                    <a:pt x="89024" y="84844"/>
                    <a:pt x="89793" y="87885"/>
                    <a:pt x="90561" y="90923"/>
                  </a:cubicBezTo>
                  <a:lnTo>
                    <a:pt x="90561" y="90923"/>
                  </a:lnTo>
                  <a:lnTo>
                    <a:pt x="90561" y="90923"/>
                  </a:lnTo>
                  <a:cubicBezTo>
                    <a:pt x="91492" y="94606"/>
                    <a:pt x="92422" y="98285"/>
                    <a:pt x="93790" y="101395"/>
                  </a:cubicBezTo>
                  <a:cubicBezTo>
                    <a:pt x="92387" y="98251"/>
                    <a:pt x="91447" y="94519"/>
                    <a:pt x="90508" y="90790"/>
                  </a:cubicBezTo>
                  <a:lnTo>
                    <a:pt x="90508" y="90790"/>
                  </a:lnTo>
                  <a:moveTo>
                    <a:pt x="93950" y="101750"/>
                  </a:moveTo>
                  <a:lnTo>
                    <a:pt x="93946" y="101741"/>
                  </a:lnTo>
                  <a:cubicBezTo>
                    <a:pt x="93866" y="101715"/>
                    <a:pt x="93786" y="101675"/>
                    <a:pt x="93706" y="101635"/>
                  </a:cubicBezTo>
                  <a:cubicBezTo>
                    <a:pt x="93626" y="101595"/>
                    <a:pt x="93545" y="101554"/>
                    <a:pt x="93464" y="101527"/>
                  </a:cubicBezTo>
                  <a:cubicBezTo>
                    <a:pt x="93092" y="101111"/>
                    <a:pt x="92701" y="100699"/>
                    <a:pt x="92311" y="100287"/>
                  </a:cubicBezTo>
                  <a:lnTo>
                    <a:pt x="92311" y="100287"/>
                  </a:lnTo>
                  <a:cubicBezTo>
                    <a:pt x="90786" y="98678"/>
                    <a:pt x="89267" y="97075"/>
                    <a:pt x="88838" y="95234"/>
                  </a:cubicBezTo>
                  <a:cubicBezTo>
                    <a:pt x="88139" y="92329"/>
                    <a:pt x="87117" y="89909"/>
                    <a:pt x="85934" y="87757"/>
                  </a:cubicBezTo>
                  <a:cubicBezTo>
                    <a:pt x="84965" y="83669"/>
                    <a:pt x="84374" y="79473"/>
                    <a:pt x="83997" y="75277"/>
                  </a:cubicBezTo>
                  <a:lnTo>
                    <a:pt x="83997" y="75223"/>
                  </a:lnTo>
                  <a:lnTo>
                    <a:pt x="83997" y="75224"/>
                  </a:lnTo>
                  <a:cubicBezTo>
                    <a:pt x="83533" y="70357"/>
                    <a:pt x="83317" y="65452"/>
                    <a:pt x="83100" y="60534"/>
                  </a:cubicBezTo>
                  <a:lnTo>
                    <a:pt x="83101" y="60560"/>
                  </a:lnTo>
                  <a:lnTo>
                    <a:pt x="83101" y="60560"/>
                  </a:lnTo>
                  <a:cubicBezTo>
                    <a:pt x="83313" y="65490"/>
                    <a:pt x="83525" y="70408"/>
                    <a:pt x="83990" y="75287"/>
                  </a:cubicBezTo>
                  <a:lnTo>
                    <a:pt x="83990" y="75341"/>
                  </a:lnTo>
                  <a:cubicBezTo>
                    <a:pt x="81417" y="72767"/>
                    <a:pt x="77828" y="71530"/>
                    <a:pt x="72479" y="72587"/>
                  </a:cubicBezTo>
                  <a:cubicBezTo>
                    <a:pt x="72268" y="74167"/>
                    <a:pt x="72056" y="75696"/>
                    <a:pt x="71794" y="77276"/>
                  </a:cubicBezTo>
                  <a:cubicBezTo>
                    <a:pt x="77896" y="78630"/>
                    <a:pt x="82715" y="81908"/>
                    <a:pt x="85877" y="87698"/>
                  </a:cubicBezTo>
                  <a:cubicBezTo>
                    <a:pt x="86684" y="91194"/>
                    <a:pt x="87652" y="94637"/>
                    <a:pt x="89051" y="98025"/>
                  </a:cubicBezTo>
                  <a:cubicBezTo>
                    <a:pt x="90234" y="99639"/>
                    <a:pt x="91687" y="100769"/>
                    <a:pt x="93408" y="101522"/>
                  </a:cubicBezTo>
                  <a:cubicBezTo>
                    <a:pt x="93515" y="101651"/>
                    <a:pt x="93631" y="101771"/>
                    <a:pt x="93745" y="101889"/>
                  </a:cubicBezTo>
                  <a:cubicBezTo>
                    <a:pt x="93917" y="102068"/>
                    <a:pt x="94086" y="102242"/>
                    <a:pt x="94215" y="102436"/>
                  </a:cubicBezTo>
                  <a:lnTo>
                    <a:pt x="94107" y="102490"/>
                  </a:lnTo>
                  <a:cubicBezTo>
                    <a:pt x="94107" y="102490"/>
                    <a:pt x="96474" y="102544"/>
                    <a:pt x="96582" y="102544"/>
                  </a:cubicBezTo>
                  <a:cubicBezTo>
                    <a:pt x="93772" y="132795"/>
                    <a:pt x="93982" y="163045"/>
                    <a:pt x="94190" y="192910"/>
                  </a:cubicBezTo>
                  <a:lnTo>
                    <a:pt x="94190" y="192910"/>
                  </a:lnTo>
                  <a:cubicBezTo>
                    <a:pt x="94288" y="207070"/>
                    <a:pt x="94386" y="221141"/>
                    <a:pt x="94161" y="235085"/>
                  </a:cubicBezTo>
                  <a:cubicBezTo>
                    <a:pt x="100269" y="240307"/>
                    <a:pt x="104195" y="237688"/>
                    <a:pt x="107900" y="235217"/>
                  </a:cubicBezTo>
                  <a:cubicBezTo>
                    <a:pt x="108469" y="234837"/>
                    <a:pt x="109033" y="234461"/>
                    <a:pt x="109599" y="234117"/>
                  </a:cubicBezTo>
                  <a:cubicBezTo>
                    <a:pt x="113120" y="231958"/>
                    <a:pt x="116651" y="229815"/>
                    <a:pt x="120183" y="227674"/>
                  </a:cubicBezTo>
                  <a:lnTo>
                    <a:pt x="120192" y="227668"/>
                  </a:lnTo>
                  <a:lnTo>
                    <a:pt x="120194" y="227668"/>
                  </a:lnTo>
                  <a:cubicBezTo>
                    <a:pt x="132145" y="220419"/>
                    <a:pt x="144092" y="213172"/>
                    <a:pt x="155590" y="205285"/>
                  </a:cubicBezTo>
                  <a:cubicBezTo>
                    <a:pt x="166348" y="197916"/>
                    <a:pt x="177753" y="192644"/>
                    <a:pt x="190232" y="189525"/>
                  </a:cubicBezTo>
                  <a:cubicBezTo>
                    <a:pt x="210511" y="184414"/>
                    <a:pt x="226487" y="195387"/>
                    <a:pt x="228854" y="215989"/>
                  </a:cubicBezTo>
                  <a:cubicBezTo>
                    <a:pt x="229822" y="224596"/>
                    <a:pt x="228801" y="232987"/>
                    <a:pt x="224713" y="240840"/>
                  </a:cubicBezTo>
                  <a:cubicBezTo>
                    <a:pt x="211964" y="265477"/>
                    <a:pt x="197602" y="288930"/>
                    <a:pt x="178076" y="308832"/>
                  </a:cubicBezTo>
                  <a:cubicBezTo>
                    <a:pt x="170329" y="308994"/>
                    <a:pt x="165595" y="312706"/>
                    <a:pt x="164305" y="320505"/>
                  </a:cubicBezTo>
                  <a:lnTo>
                    <a:pt x="163982" y="321043"/>
                  </a:lnTo>
                  <a:cubicBezTo>
                    <a:pt x="163013" y="322011"/>
                    <a:pt x="162046" y="322966"/>
                    <a:pt x="161078" y="323921"/>
                  </a:cubicBezTo>
                  <a:cubicBezTo>
                    <a:pt x="160109" y="324876"/>
                    <a:pt x="159141" y="325831"/>
                    <a:pt x="158172" y="326799"/>
                  </a:cubicBezTo>
                  <a:cubicBezTo>
                    <a:pt x="152372" y="329700"/>
                    <a:pt x="146738" y="332952"/>
                    <a:pt x="141107" y="336205"/>
                  </a:cubicBezTo>
                  <a:lnTo>
                    <a:pt x="141107" y="336205"/>
                  </a:lnTo>
                  <a:lnTo>
                    <a:pt x="141107" y="336205"/>
                  </a:lnTo>
                  <a:lnTo>
                    <a:pt x="141107" y="336205"/>
                  </a:lnTo>
                  <a:lnTo>
                    <a:pt x="141107" y="336205"/>
                  </a:lnTo>
                  <a:lnTo>
                    <a:pt x="141106" y="336205"/>
                  </a:lnTo>
                  <a:cubicBezTo>
                    <a:pt x="127312" y="344170"/>
                    <a:pt x="113530" y="352128"/>
                    <a:pt x="97335" y="354877"/>
                  </a:cubicBezTo>
                  <a:cubicBezTo>
                    <a:pt x="90127" y="356116"/>
                    <a:pt x="85985" y="361547"/>
                    <a:pt x="84748" y="368003"/>
                  </a:cubicBezTo>
                  <a:cubicBezTo>
                    <a:pt x="82973" y="377363"/>
                    <a:pt x="82220" y="386991"/>
                    <a:pt x="81574" y="396566"/>
                  </a:cubicBezTo>
                  <a:cubicBezTo>
                    <a:pt x="79853" y="421202"/>
                    <a:pt x="76733" y="445569"/>
                    <a:pt x="66512" y="468324"/>
                  </a:cubicBezTo>
                  <a:cubicBezTo>
                    <a:pt x="63295" y="475366"/>
                    <a:pt x="62624" y="482570"/>
                    <a:pt x="61942" y="489900"/>
                  </a:cubicBezTo>
                  <a:lnTo>
                    <a:pt x="61942" y="489900"/>
                  </a:lnTo>
                  <a:lnTo>
                    <a:pt x="61942" y="489900"/>
                  </a:lnTo>
                  <a:lnTo>
                    <a:pt x="61942" y="489901"/>
                  </a:lnTo>
                  <a:lnTo>
                    <a:pt x="61942" y="489901"/>
                  </a:lnTo>
                  <a:cubicBezTo>
                    <a:pt x="61837" y="491025"/>
                    <a:pt x="61732" y="492153"/>
                    <a:pt x="61618" y="493282"/>
                  </a:cubicBezTo>
                  <a:cubicBezTo>
                    <a:pt x="59950" y="510173"/>
                    <a:pt x="51451" y="523405"/>
                    <a:pt x="38326" y="533894"/>
                  </a:cubicBezTo>
                  <a:cubicBezTo>
                    <a:pt x="34023" y="537284"/>
                    <a:pt x="29235" y="539596"/>
                    <a:pt x="23533" y="538414"/>
                  </a:cubicBezTo>
                  <a:cubicBezTo>
                    <a:pt x="6374" y="534916"/>
                    <a:pt x="-5568" y="514584"/>
                    <a:pt x="2662" y="499254"/>
                  </a:cubicBezTo>
                  <a:cubicBezTo>
                    <a:pt x="23509" y="460378"/>
                    <a:pt x="28395" y="418116"/>
                    <a:pt x="33286" y="375811"/>
                  </a:cubicBezTo>
                  <a:lnTo>
                    <a:pt x="33287" y="375811"/>
                  </a:lnTo>
                  <a:lnTo>
                    <a:pt x="33287" y="375810"/>
                  </a:lnTo>
                  <a:lnTo>
                    <a:pt x="33287" y="375810"/>
                  </a:lnTo>
                  <a:lnTo>
                    <a:pt x="33287" y="375810"/>
                  </a:lnTo>
                  <a:cubicBezTo>
                    <a:pt x="34277" y="367247"/>
                    <a:pt x="35267" y="358682"/>
                    <a:pt x="36390" y="350144"/>
                  </a:cubicBezTo>
                  <a:cubicBezTo>
                    <a:pt x="37434" y="342137"/>
                    <a:pt x="38263" y="334095"/>
                    <a:pt x="39091" y="326059"/>
                  </a:cubicBezTo>
                  <a:cubicBezTo>
                    <a:pt x="40566" y="311743"/>
                    <a:pt x="42040" y="297445"/>
                    <a:pt x="44727" y="283389"/>
                  </a:cubicBezTo>
                  <a:cubicBezTo>
                    <a:pt x="47793" y="267414"/>
                    <a:pt x="48654" y="251653"/>
                    <a:pt x="48761" y="235570"/>
                  </a:cubicBezTo>
                  <a:cubicBezTo>
                    <a:pt x="49084" y="195979"/>
                    <a:pt x="51021" y="156550"/>
                    <a:pt x="59627" y="117659"/>
                  </a:cubicBezTo>
                  <a:cubicBezTo>
                    <a:pt x="59997" y="115959"/>
                    <a:pt x="58919" y="113929"/>
                    <a:pt x="57842" y="111900"/>
                  </a:cubicBezTo>
                  <a:cubicBezTo>
                    <a:pt x="57351" y="110976"/>
                    <a:pt x="56861" y="110052"/>
                    <a:pt x="56507" y="109160"/>
                  </a:cubicBezTo>
                  <a:lnTo>
                    <a:pt x="56629" y="109080"/>
                  </a:lnTo>
                  <a:cubicBezTo>
                    <a:pt x="57432" y="103678"/>
                    <a:pt x="58247" y="98277"/>
                    <a:pt x="59063" y="92875"/>
                  </a:cubicBezTo>
                  <a:cubicBezTo>
                    <a:pt x="59883" y="87443"/>
                    <a:pt x="60703" y="82010"/>
                    <a:pt x="61510" y="76577"/>
                  </a:cubicBezTo>
                  <a:lnTo>
                    <a:pt x="61666" y="76570"/>
                  </a:lnTo>
                  <a:cubicBezTo>
                    <a:pt x="65899" y="74357"/>
                    <a:pt x="69401" y="73136"/>
                    <a:pt x="72431" y="72545"/>
                  </a:cubicBezTo>
                  <a:cubicBezTo>
                    <a:pt x="72567" y="71213"/>
                    <a:pt x="72677" y="69877"/>
                    <a:pt x="72767" y="68538"/>
                  </a:cubicBezTo>
                  <a:cubicBezTo>
                    <a:pt x="72678" y="69858"/>
                    <a:pt x="72569" y="71175"/>
                    <a:pt x="72433" y="72487"/>
                  </a:cubicBezTo>
                  <a:cubicBezTo>
                    <a:pt x="69421" y="73079"/>
                    <a:pt x="65871" y="74316"/>
                    <a:pt x="61513" y="76576"/>
                  </a:cubicBezTo>
                  <a:cubicBezTo>
                    <a:pt x="61836" y="60653"/>
                    <a:pt x="62159" y="44677"/>
                    <a:pt x="62374" y="28755"/>
                  </a:cubicBezTo>
                  <a:cubicBezTo>
                    <a:pt x="62482" y="21171"/>
                    <a:pt x="64042" y="14016"/>
                    <a:pt x="67646" y="7293"/>
                  </a:cubicBezTo>
                  <a:cubicBezTo>
                    <a:pt x="70443" y="2021"/>
                    <a:pt x="74531" y="-507"/>
                    <a:pt x="80448" y="84"/>
                  </a:cubicBezTo>
                  <a:cubicBezTo>
                    <a:pt x="86580" y="730"/>
                    <a:pt x="89969" y="4872"/>
                    <a:pt x="91260" y="10197"/>
                  </a:cubicBezTo>
                  <a:cubicBezTo>
                    <a:pt x="92766" y="16329"/>
                    <a:pt x="93681" y="22731"/>
                    <a:pt x="93788" y="29078"/>
                  </a:cubicBezTo>
                  <a:cubicBezTo>
                    <a:pt x="94062" y="46723"/>
                    <a:pt x="94108" y="64369"/>
                    <a:pt x="94154" y="82014"/>
                  </a:cubicBezTo>
                  <a:cubicBezTo>
                    <a:pt x="94172" y="88628"/>
                    <a:pt x="94189" y="95243"/>
                    <a:pt x="94219" y="101858"/>
                  </a:cubicBezTo>
                  <a:cubicBezTo>
                    <a:pt x="94165" y="101858"/>
                    <a:pt x="94124" y="101831"/>
                    <a:pt x="94084" y="101804"/>
                  </a:cubicBezTo>
                  <a:cubicBezTo>
                    <a:pt x="94044" y="101777"/>
                    <a:pt x="94003" y="101750"/>
                    <a:pt x="93950" y="101750"/>
                  </a:cubicBezTo>
                  <a:moveTo>
                    <a:pt x="78289" y="25907"/>
                  </a:moveTo>
                  <a:cubicBezTo>
                    <a:pt x="79237" y="28744"/>
                    <a:pt x="79981" y="31597"/>
                    <a:pt x="80571" y="34462"/>
                  </a:cubicBezTo>
                  <a:cubicBezTo>
                    <a:pt x="79983" y="31579"/>
                    <a:pt x="79242" y="28706"/>
                    <a:pt x="78296" y="25851"/>
                  </a:cubicBezTo>
                  <a:lnTo>
                    <a:pt x="78296" y="25797"/>
                  </a:lnTo>
                  <a:cubicBezTo>
                    <a:pt x="73817" y="36099"/>
                    <a:pt x="73508" y="47075"/>
                    <a:pt x="73199" y="58041"/>
                  </a:cubicBezTo>
                  <a:lnTo>
                    <a:pt x="73199" y="58041"/>
                  </a:lnTo>
                  <a:lnTo>
                    <a:pt x="73199" y="58041"/>
                  </a:lnTo>
                  <a:lnTo>
                    <a:pt x="73199" y="58041"/>
                  </a:lnTo>
                  <a:lnTo>
                    <a:pt x="73199" y="58041"/>
                  </a:lnTo>
                  <a:lnTo>
                    <a:pt x="73199" y="58041"/>
                  </a:lnTo>
                  <a:cubicBezTo>
                    <a:pt x="73135" y="60326"/>
                    <a:pt x="73071" y="62610"/>
                    <a:pt x="72969" y="64887"/>
                  </a:cubicBezTo>
                  <a:cubicBezTo>
                    <a:pt x="73070" y="62646"/>
                    <a:pt x="73135" y="60400"/>
                    <a:pt x="73201" y="58155"/>
                  </a:cubicBezTo>
                  <a:lnTo>
                    <a:pt x="73201" y="58155"/>
                  </a:lnTo>
                  <a:lnTo>
                    <a:pt x="73201" y="58151"/>
                  </a:lnTo>
                  <a:lnTo>
                    <a:pt x="73201" y="58150"/>
                  </a:lnTo>
                  <a:cubicBezTo>
                    <a:pt x="73523" y="47174"/>
                    <a:pt x="73844" y="36216"/>
                    <a:pt x="78289" y="25907"/>
                  </a:cubicBezTo>
                  <a:moveTo>
                    <a:pt x="127579" y="270344"/>
                  </a:moveTo>
                  <a:cubicBezTo>
                    <a:pt x="122478" y="276263"/>
                    <a:pt x="117374" y="282186"/>
                    <a:pt x="112504" y="288285"/>
                  </a:cubicBezTo>
                  <a:lnTo>
                    <a:pt x="112504" y="288230"/>
                  </a:lnTo>
                  <a:cubicBezTo>
                    <a:pt x="111805" y="289091"/>
                    <a:pt x="113042" y="291835"/>
                    <a:pt x="113849" y="293502"/>
                  </a:cubicBezTo>
                  <a:cubicBezTo>
                    <a:pt x="114171" y="294147"/>
                    <a:pt x="115678" y="294416"/>
                    <a:pt x="116646" y="294524"/>
                  </a:cubicBezTo>
                  <a:cubicBezTo>
                    <a:pt x="123585" y="295063"/>
                    <a:pt x="129179" y="291459"/>
                    <a:pt x="134021" y="287477"/>
                  </a:cubicBezTo>
                  <a:cubicBezTo>
                    <a:pt x="138605" y="283688"/>
                    <a:pt x="142818" y="279444"/>
                    <a:pt x="147032" y="275198"/>
                  </a:cubicBezTo>
                  <a:lnTo>
                    <a:pt x="147033" y="275198"/>
                  </a:lnTo>
                  <a:cubicBezTo>
                    <a:pt x="148784" y="273432"/>
                    <a:pt x="150536" y="271668"/>
                    <a:pt x="152315" y="269935"/>
                  </a:cubicBezTo>
                  <a:cubicBezTo>
                    <a:pt x="147940" y="263141"/>
                    <a:pt x="141288" y="263540"/>
                    <a:pt x="134675" y="263935"/>
                  </a:cubicBezTo>
                  <a:cubicBezTo>
                    <a:pt x="134131" y="263968"/>
                    <a:pt x="133587" y="264000"/>
                    <a:pt x="133045" y="264029"/>
                  </a:cubicBezTo>
                  <a:cubicBezTo>
                    <a:pt x="136121" y="258804"/>
                    <a:pt x="141218" y="257739"/>
                    <a:pt x="146351" y="256666"/>
                  </a:cubicBezTo>
                  <a:cubicBezTo>
                    <a:pt x="150465" y="255806"/>
                    <a:pt x="154601" y="254942"/>
                    <a:pt x="157737" y="251926"/>
                  </a:cubicBezTo>
                  <a:cubicBezTo>
                    <a:pt x="162523" y="247354"/>
                    <a:pt x="167203" y="249883"/>
                    <a:pt x="171130" y="254185"/>
                  </a:cubicBezTo>
                  <a:cubicBezTo>
                    <a:pt x="174508" y="257842"/>
                    <a:pt x="177446" y="262584"/>
                    <a:pt x="176949" y="266785"/>
                  </a:cubicBezTo>
                  <a:cubicBezTo>
                    <a:pt x="177475" y="262584"/>
                    <a:pt x="174527" y="257838"/>
                    <a:pt x="171136" y="254127"/>
                  </a:cubicBezTo>
                  <a:cubicBezTo>
                    <a:pt x="167209" y="249878"/>
                    <a:pt x="162530" y="247296"/>
                    <a:pt x="157742" y="251868"/>
                  </a:cubicBezTo>
                  <a:cubicBezTo>
                    <a:pt x="154616" y="254851"/>
                    <a:pt x="150495" y="255716"/>
                    <a:pt x="146394" y="256578"/>
                  </a:cubicBezTo>
                  <a:cubicBezTo>
                    <a:pt x="141249" y="257659"/>
                    <a:pt x="136135" y="258733"/>
                    <a:pt x="133052" y="263971"/>
                  </a:cubicBezTo>
                  <a:cubicBezTo>
                    <a:pt x="131239" y="266095"/>
                    <a:pt x="129414" y="268213"/>
                    <a:pt x="127591" y="270330"/>
                  </a:cubicBezTo>
                  <a:lnTo>
                    <a:pt x="127587" y="270335"/>
                  </a:lnTo>
                  <a:lnTo>
                    <a:pt x="127583" y="270339"/>
                  </a:lnTo>
                  <a:lnTo>
                    <a:pt x="127579" y="270344"/>
                  </a:lnTo>
                </a:path>
              </a:pathLst>
            </a:custGeom>
            <a:solidFill>
              <a:srgbClr val="8AB82D"/>
            </a:solidFill>
          </p:spPr>
        </p:sp>
        <p:sp>
          <p:nvSpPr>
            <p:cNvPr id="27" name="Vector-3714&amp;1747"/>
            <p:cNvSpPr/>
            <p:nvPr>
              <p:custDataLst>
                <p:tags r:id="rId18"/>
              </p:custDataLst>
            </p:nvPr>
          </p:nvSpPr>
          <p:spPr>
            <a:xfrm rot="1020000">
              <a:off x="12607" y="7844"/>
              <a:ext cx="848" cy="721"/>
            </a:xfrm>
            <a:custGeom>
              <a:avLst/>
              <a:gdLst/>
              <a:ahLst/>
              <a:cxnLst/>
              <a:rect l="l" t="t" r="r" b="b"/>
              <a:pathLst>
                <a:path w="503182" h="427356">
                  <a:moveTo>
                    <a:pt x="438231" y="20920"/>
                  </a:moveTo>
                  <a:cubicBezTo>
                    <a:pt x="431508" y="17962"/>
                    <a:pt x="424030" y="15487"/>
                    <a:pt x="416768" y="15003"/>
                  </a:cubicBezTo>
                  <a:cubicBezTo>
                    <a:pt x="381536" y="12583"/>
                    <a:pt x="348186" y="19037"/>
                    <a:pt x="319783" y="41146"/>
                  </a:cubicBezTo>
                  <a:cubicBezTo>
                    <a:pt x="307734" y="50505"/>
                    <a:pt x="303700" y="53625"/>
                    <a:pt x="294394" y="38887"/>
                  </a:cubicBezTo>
                  <a:cubicBezTo>
                    <a:pt x="287132" y="27375"/>
                    <a:pt x="277019" y="20059"/>
                    <a:pt x="266315" y="13120"/>
                  </a:cubicBezTo>
                  <a:cubicBezTo>
                    <a:pt x="236300" y="-6406"/>
                    <a:pt x="196279" y="-4577"/>
                    <a:pt x="172180" y="21566"/>
                  </a:cubicBezTo>
                  <a:cubicBezTo>
                    <a:pt x="156850" y="38187"/>
                    <a:pt x="142326" y="38994"/>
                    <a:pt x="123822" y="32862"/>
                  </a:cubicBezTo>
                  <a:cubicBezTo>
                    <a:pt x="116722" y="30549"/>
                    <a:pt x="109406" y="28881"/>
                    <a:pt x="102091" y="27160"/>
                  </a:cubicBezTo>
                  <a:cubicBezTo>
                    <a:pt x="92731" y="24955"/>
                    <a:pt x="83425" y="22480"/>
                    <a:pt x="73904" y="21189"/>
                  </a:cubicBezTo>
                  <a:cubicBezTo>
                    <a:pt x="57982" y="18984"/>
                    <a:pt x="45018" y="24148"/>
                    <a:pt x="33668" y="36251"/>
                  </a:cubicBezTo>
                  <a:cubicBezTo>
                    <a:pt x="15218" y="55938"/>
                    <a:pt x="6396" y="80575"/>
                    <a:pt x="2362" y="105426"/>
                  </a:cubicBezTo>
                  <a:cubicBezTo>
                    <a:pt x="-1618" y="130385"/>
                    <a:pt x="-1081" y="156528"/>
                    <a:pt x="7956" y="181701"/>
                  </a:cubicBezTo>
                  <a:cubicBezTo>
                    <a:pt x="13712" y="197731"/>
                    <a:pt x="16617" y="214784"/>
                    <a:pt x="20382" y="231459"/>
                  </a:cubicBezTo>
                  <a:cubicBezTo>
                    <a:pt x="30495" y="276159"/>
                    <a:pt x="49268" y="316179"/>
                    <a:pt x="81596" y="349423"/>
                  </a:cubicBezTo>
                  <a:cubicBezTo>
                    <a:pt x="114248" y="383042"/>
                    <a:pt x="156528" y="397942"/>
                    <a:pt x="199668" y="411282"/>
                  </a:cubicBezTo>
                  <a:cubicBezTo>
                    <a:pt x="201873" y="411982"/>
                    <a:pt x="205262" y="408969"/>
                    <a:pt x="208114" y="407679"/>
                  </a:cubicBezTo>
                  <a:cubicBezTo>
                    <a:pt x="209727" y="396813"/>
                    <a:pt x="211394" y="385947"/>
                    <a:pt x="213008" y="375081"/>
                  </a:cubicBezTo>
                  <a:cubicBezTo>
                    <a:pt x="213277" y="359159"/>
                    <a:pt x="213653" y="343183"/>
                    <a:pt x="213868" y="327260"/>
                  </a:cubicBezTo>
                  <a:cubicBezTo>
                    <a:pt x="213976" y="319676"/>
                    <a:pt x="215537" y="312575"/>
                    <a:pt x="219140" y="305798"/>
                  </a:cubicBezTo>
                  <a:cubicBezTo>
                    <a:pt x="221938" y="300580"/>
                    <a:pt x="226026" y="297998"/>
                    <a:pt x="231943" y="298590"/>
                  </a:cubicBezTo>
                  <a:cubicBezTo>
                    <a:pt x="238129" y="299182"/>
                    <a:pt x="241464" y="303378"/>
                    <a:pt x="242754" y="308703"/>
                  </a:cubicBezTo>
                  <a:cubicBezTo>
                    <a:pt x="244260" y="314834"/>
                    <a:pt x="245175" y="321290"/>
                    <a:pt x="245283" y="327584"/>
                  </a:cubicBezTo>
                  <a:cubicBezTo>
                    <a:pt x="245660" y="351843"/>
                    <a:pt x="245605" y="376103"/>
                    <a:pt x="245713" y="400362"/>
                  </a:cubicBezTo>
                  <a:cubicBezTo>
                    <a:pt x="246466" y="400632"/>
                    <a:pt x="247273" y="400846"/>
                    <a:pt x="248187" y="400954"/>
                  </a:cubicBezTo>
                  <a:cubicBezTo>
                    <a:pt x="256633" y="426505"/>
                    <a:pt x="261850" y="430002"/>
                    <a:pt x="286487" y="425914"/>
                  </a:cubicBezTo>
                  <a:cubicBezTo>
                    <a:pt x="290683" y="425214"/>
                    <a:pt x="294824" y="423923"/>
                    <a:pt x="298751" y="422256"/>
                  </a:cubicBezTo>
                  <a:cubicBezTo>
                    <a:pt x="325431" y="411229"/>
                    <a:pt x="352166" y="400148"/>
                    <a:pt x="378738" y="388851"/>
                  </a:cubicBezTo>
                  <a:cubicBezTo>
                    <a:pt x="395844" y="381589"/>
                    <a:pt x="409992" y="371047"/>
                    <a:pt x="420319" y="354801"/>
                  </a:cubicBezTo>
                  <a:cubicBezTo>
                    <a:pt x="428871" y="341300"/>
                    <a:pt x="438715" y="328390"/>
                    <a:pt x="449473" y="316610"/>
                  </a:cubicBezTo>
                  <a:cubicBezTo>
                    <a:pt x="466311" y="298106"/>
                    <a:pt x="478790" y="277020"/>
                    <a:pt x="489226" y="254643"/>
                  </a:cubicBezTo>
                  <a:cubicBezTo>
                    <a:pt x="492345" y="247919"/>
                    <a:pt x="495035" y="240711"/>
                    <a:pt x="496165" y="233396"/>
                  </a:cubicBezTo>
                  <a:cubicBezTo>
                    <a:pt x="502619" y="191169"/>
                    <a:pt x="501921" y="148513"/>
                    <a:pt x="503157" y="106018"/>
                  </a:cubicBezTo>
                  <a:cubicBezTo>
                    <a:pt x="503427" y="97303"/>
                    <a:pt x="501490" y="89073"/>
                    <a:pt x="497832" y="81112"/>
                  </a:cubicBezTo>
                  <a:cubicBezTo>
                    <a:pt x="485299" y="53625"/>
                    <a:pt x="465826" y="33077"/>
                    <a:pt x="438123" y="20866"/>
                  </a:cubicBezTo>
                  <a:lnTo>
                    <a:pt x="438231" y="20920"/>
                  </a:lnTo>
                  <a:moveTo>
                    <a:pt x="74066" y="109192"/>
                  </a:moveTo>
                  <a:cubicBezTo>
                    <a:pt x="68902" y="108869"/>
                    <a:pt x="67180" y="104996"/>
                    <a:pt x="67503" y="100531"/>
                  </a:cubicBezTo>
                  <a:cubicBezTo>
                    <a:pt x="67880" y="95421"/>
                    <a:pt x="71699" y="93592"/>
                    <a:pt x="76164" y="93861"/>
                  </a:cubicBezTo>
                  <a:cubicBezTo>
                    <a:pt x="81327" y="94184"/>
                    <a:pt x="82726" y="98056"/>
                    <a:pt x="82834" y="102521"/>
                  </a:cubicBezTo>
                  <a:cubicBezTo>
                    <a:pt x="82027" y="107578"/>
                    <a:pt x="78584" y="109460"/>
                    <a:pt x="74066" y="109192"/>
                  </a:cubicBezTo>
                  <a:moveTo>
                    <a:pt x="352435" y="183692"/>
                  </a:moveTo>
                  <a:cubicBezTo>
                    <a:pt x="332586" y="158518"/>
                    <a:pt x="335114" y="135818"/>
                    <a:pt x="354425" y="109084"/>
                  </a:cubicBezTo>
                  <a:cubicBezTo>
                    <a:pt x="355124" y="136301"/>
                    <a:pt x="360289" y="159001"/>
                    <a:pt x="352435" y="183692"/>
                  </a:cubicBezTo>
                </a:path>
              </a:pathLst>
            </a:custGeom>
            <a:solidFill>
              <a:schemeClr val="accent2">
                <a:lumMod val="60000"/>
                <a:lumOff val="40000"/>
              </a:schemeClr>
            </a:solidFill>
          </p:spPr>
        </p:sp>
        <p:sp>
          <p:nvSpPr>
            <p:cNvPr id="28" name="矩形 27"/>
            <p:cNvSpPr/>
            <p:nvPr>
              <p:custDataLst>
                <p:tags r:id="rId19"/>
              </p:custDataLst>
            </p:nvPr>
          </p:nvSpPr>
          <p:spPr>
            <a:xfrm>
              <a:off x="10032" y="5155"/>
              <a:ext cx="3135" cy="652"/>
            </a:xfrm>
            <a:prstGeom prst="rect">
              <a:avLst/>
            </a:prstGeom>
            <a:noFill/>
          </p:spPr>
          <p:txBody>
            <a:bodyPr wrap="square" lIns="0" tIns="0" rIns="0" bIns="0" rtlCol="0" anchor="ctr" anchorCtr="0">
              <a:noAutofit/>
            </a:bodyPr>
            <a:p>
              <a:pPr algn="ctr">
                <a:lnSpc>
                  <a:spcPct val="90000"/>
                </a:lnSpc>
                <a:spcBef>
                  <a:spcPct val="0"/>
                </a:spcBef>
                <a:spcAft>
                  <a:spcPct val="0"/>
                </a:spcAft>
                <a:buClr>
                  <a:schemeClr val="accent1"/>
                </a:buClr>
                <a:buSzPct val="70000"/>
              </a:pPr>
              <a:r>
                <a:rPr lang="en-US" altLang="zh-CN" sz="2400" b="1">
                  <a:solidFill>
                    <a:schemeClr val="accent2"/>
                  </a:solidFill>
                  <a:latin typeface="+mn-ea"/>
                  <a:cs typeface="+mn-ea"/>
                </a:rPr>
                <a:t>5. </a:t>
              </a:r>
              <a:r>
                <a:rPr lang="zh-CN" altLang="en-US" sz="2400" b="1">
                  <a:solidFill>
                    <a:schemeClr val="accent2"/>
                  </a:solidFill>
                  <a:latin typeface="+mn-ea"/>
                  <a:cs typeface="+mn-ea"/>
                </a:rPr>
                <a:t>回应性</a:t>
              </a:r>
              <a:endParaRPr lang="zh-CN" altLang="en-US" sz="2400" b="1">
                <a:solidFill>
                  <a:schemeClr val="accent2"/>
                </a:solidFill>
                <a:latin typeface="+mn-ea"/>
                <a:cs typeface="+mn-ea"/>
              </a:endParaRPr>
            </a:p>
          </p:txBody>
        </p:sp>
        <p:sp>
          <p:nvSpPr>
            <p:cNvPr id="29" name="矩形 28"/>
            <p:cNvSpPr/>
            <p:nvPr>
              <p:custDataLst>
                <p:tags r:id="rId20"/>
              </p:custDataLst>
            </p:nvPr>
          </p:nvSpPr>
          <p:spPr>
            <a:xfrm>
              <a:off x="10031" y="5884"/>
              <a:ext cx="3138" cy="2251"/>
            </a:xfrm>
            <a:prstGeom prst="rect">
              <a:avLst/>
            </a:prstGeom>
            <a:noFill/>
          </p:spPr>
          <p:txBody>
            <a:bodyPr wrap="square" lIns="0" tIns="0" rIns="0" bIns="0" rtlCol="0" anchor="t" anchorCtr="0">
              <a:noAutofit/>
            </a:bodyPr>
            <a:p>
              <a:pPr algn="l">
                <a:lnSpc>
                  <a:spcPct val="90000"/>
                </a:lnSpc>
                <a:spcBef>
                  <a:spcPct val="0"/>
                </a:spcBef>
                <a:spcAft>
                  <a:spcPct val="0"/>
                </a:spcAft>
              </a:pPr>
              <a:r>
                <a:rPr lang="zh-CN" altLang="en-US" sz="1400" kern="100" dirty="0">
                  <a:ln>
                    <a:noFill/>
                    <a:prstDash val="sysDot"/>
                  </a:ln>
                  <a:solidFill>
                    <a:srgbClr val="212121"/>
                  </a:solidFill>
                  <a:effectLst/>
                  <a:latin typeface="微软雅黑" panose="020B0503020204020204" charset="-122"/>
                  <a:ea typeface="微软雅黑" panose="020B0503020204020204" charset="-122"/>
                  <a:cs typeface="+mn-ea"/>
                  <a:sym typeface="+mn-ea"/>
                </a:rPr>
                <a:t>启事不同于只是向社会</a:t>
              </a:r>
              <a:r>
                <a:rPr lang="en-US" altLang="zh-CN" sz="1400" kern="100" dirty="0">
                  <a:ln>
                    <a:noFill/>
                    <a:prstDash val="sysDot"/>
                  </a:ln>
                  <a:solidFill>
                    <a:srgbClr val="212121"/>
                  </a:solidFill>
                  <a:effectLst/>
                  <a:latin typeface="微软雅黑" panose="020B0503020204020204" charset="-122"/>
                  <a:ea typeface="微软雅黑" panose="020B0503020204020204" charset="-122"/>
                  <a:cs typeface="+mn-ea"/>
                  <a:sym typeface="+mn-ea"/>
                </a:rPr>
                <a:t>“</a:t>
              </a:r>
              <a:r>
                <a:rPr lang="zh-CN" altLang="en-US" sz="1400" kern="100" dirty="0">
                  <a:ln>
                    <a:noFill/>
                    <a:prstDash val="sysDot"/>
                  </a:ln>
                  <a:solidFill>
                    <a:srgbClr val="212121"/>
                  </a:solidFill>
                  <a:effectLst/>
                  <a:latin typeface="微软雅黑" panose="020B0503020204020204" charset="-122"/>
                  <a:ea typeface="微软雅黑" panose="020B0503020204020204" charset="-122"/>
                  <a:cs typeface="+mn-ea"/>
                  <a:sym typeface="+mn-ea"/>
                </a:rPr>
                <a:t>告知</a:t>
              </a:r>
              <a:r>
                <a:rPr lang="en-US" altLang="zh-CN" sz="1400" kern="100" dirty="0">
                  <a:ln>
                    <a:noFill/>
                    <a:prstDash val="sysDot"/>
                  </a:ln>
                  <a:solidFill>
                    <a:srgbClr val="212121"/>
                  </a:solidFill>
                  <a:effectLst/>
                  <a:latin typeface="微软雅黑" panose="020B0503020204020204" charset="-122"/>
                  <a:ea typeface="微软雅黑" panose="020B0503020204020204" charset="-122"/>
                  <a:cs typeface="+mn-ea"/>
                  <a:sym typeface="+mn-ea"/>
                </a:rPr>
                <a:t>”</a:t>
              </a:r>
              <a:r>
                <a:rPr lang="zh-CN" altLang="en-US" sz="1400" kern="100" dirty="0">
                  <a:ln>
                    <a:noFill/>
                    <a:prstDash val="sysDot"/>
                  </a:ln>
                  <a:solidFill>
                    <a:srgbClr val="212121"/>
                  </a:solidFill>
                  <a:effectLst/>
                  <a:latin typeface="微软雅黑" panose="020B0503020204020204" charset="-122"/>
                  <a:ea typeface="微软雅黑" panose="020B0503020204020204" charset="-122"/>
                  <a:cs typeface="+mn-ea"/>
                  <a:sym typeface="+mn-ea"/>
                </a:rPr>
                <a:t>的声明，它要通过告知得到社会的广泛回应，以解决自己的有关事宜。在希望得到公众和社会广泛的回应层面上，存在启事人对被积极回应的期待性。</a:t>
              </a:r>
              <a:endParaRPr lang="zh-CN" altLang="en-US" sz="1400" kern="100" dirty="0">
                <a:ln>
                  <a:noFill/>
                  <a:prstDash val="sysDot"/>
                </a:ln>
                <a:solidFill>
                  <a:srgbClr val="212121"/>
                </a:solidFill>
                <a:effectLst/>
                <a:latin typeface="微软雅黑" panose="020B0503020204020204" charset="-122"/>
                <a:ea typeface="微软雅黑" panose="020B0503020204020204" charset="-122"/>
                <a:cs typeface="+mn-ea"/>
                <a:sym typeface="+mn-ea"/>
              </a:endParaRPr>
            </a:p>
          </p:txBody>
        </p:sp>
        <p:sp>
          <p:nvSpPr>
            <p:cNvPr id="30" name="矩形 29"/>
            <p:cNvSpPr/>
            <p:nvPr>
              <p:custDataLst>
                <p:tags r:id="rId21"/>
              </p:custDataLst>
            </p:nvPr>
          </p:nvSpPr>
          <p:spPr>
            <a:xfrm>
              <a:off x="4454" y="5155"/>
              <a:ext cx="3135" cy="652"/>
            </a:xfrm>
            <a:prstGeom prst="rect">
              <a:avLst/>
            </a:prstGeom>
            <a:noFill/>
          </p:spPr>
          <p:txBody>
            <a:bodyPr wrap="square" lIns="0" tIns="0" rIns="0" bIns="0" rtlCol="0" anchor="ctr" anchorCtr="0">
              <a:noAutofit/>
            </a:bodyPr>
            <a:p>
              <a:pPr algn="ctr">
                <a:lnSpc>
                  <a:spcPct val="90000"/>
                </a:lnSpc>
                <a:spcBef>
                  <a:spcPct val="0"/>
                </a:spcBef>
                <a:spcAft>
                  <a:spcPct val="0"/>
                </a:spcAft>
                <a:buClr>
                  <a:schemeClr val="accent1"/>
                </a:buClr>
                <a:buSzPct val="70000"/>
              </a:pPr>
              <a:r>
                <a:rPr lang="en-US" altLang="zh-CN" sz="2400" b="1">
                  <a:solidFill>
                    <a:schemeClr val="accent1"/>
                  </a:solidFill>
                  <a:latin typeface="+mn-ea"/>
                  <a:cs typeface="+mn-ea"/>
                </a:rPr>
                <a:t>4. </a:t>
              </a:r>
              <a:r>
                <a:rPr lang="zh-CN" altLang="en-US" sz="2400" b="1">
                  <a:solidFill>
                    <a:schemeClr val="accent1"/>
                  </a:solidFill>
                  <a:latin typeface="+mn-ea"/>
                  <a:cs typeface="+mn-ea"/>
                </a:rPr>
                <a:t>自主性</a:t>
              </a:r>
              <a:endParaRPr lang="zh-CN" altLang="en-US" sz="2400" b="1">
                <a:solidFill>
                  <a:schemeClr val="accent1"/>
                </a:solidFill>
                <a:latin typeface="+mn-ea"/>
                <a:cs typeface="+mn-ea"/>
              </a:endParaRPr>
            </a:p>
          </p:txBody>
        </p:sp>
        <p:sp>
          <p:nvSpPr>
            <p:cNvPr id="35" name="矩形 34"/>
            <p:cNvSpPr/>
            <p:nvPr>
              <p:custDataLst>
                <p:tags r:id="rId22"/>
              </p:custDataLst>
            </p:nvPr>
          </p:nvSpPr>
          <p:spPr>
            <a:xfrm>
              <a:off x="4452" y="5884"/>
              <a:ext cx="3138" cy="2251"/>
            </a:xfrm>
            <a:prstGeom prst="rect">
              <a:avLst/>
            </a:prstGeom>
            <a:noFill/>
          </p:spPr>
          <p:txBody>
            <a:bodyPr wrap="square" lIns="0" tIns="0" rIns="0" bIns="0" rtlCol="0" anchor="t" anchorCtr="0">
              <a:noAutofit/>
            </a:bodyPr>
            <a:p>
              <a:pPr algn="just">
                <a:lnSpc>
                  <a:spcPct val="90000"/>
                </a:lnSpc>
              </a:pPr>
              <a:r>
                <a:rPr lang="zh-CN" altLang="en-US" sz="1400" kern="100" dirty="0">
                  <a:ln>
                    <a:noFill/>
                    <a:prstDash val="sysDot"/>
                  </a:ln>
                  <a:solidFill>
                    <a:srgbClr val="212121"/>
                  </a:solidFill>
                  <a:effectLst/>
                  <a:latin typeface="微软雅黑" panose="020B0503020204020204" charset="-122"/>
                  <a:ea typeface="微软雅黑" panose="020B0503020204020204" charset="-122"/>
                  <a:cs typeface="+mn-ea"/>
                  <a:sym typeface="+mn-ea"/>
                </a:rPr>
                <a:t>启事不具备强制性和约束力，主要目的与作用只是告知他人、传达信息。阅读者可以参与启事告知的事项，也可以不参与，有完全的自主权。</a:t>
              </a:r>
              <a:endParaRPr lang="zh-CN" altLang="en-US" sz="1400" kern="100" dirty="0">
                <a:ln>
                  <a:noFill/>
                  <a:prstDash val="sysDot"/>
                </a:ln>
                <a:solidFill>
                  <a:srgbClr val="212121"/>
                </a:solidFill>
                <a:effectLst/>
                <a:latin typeface="微软雅黑" panose="020B0503020204020204" charset="-122"/>
                <a:ea typeface="微软雅黑" panose="020B0503020204020204" charset="-122"/>
                <a:cs typeface="+mn-ea"/>
                <a:sym typeface="+mn-ea"/>
              </a:endParaRPr>
            </a:p>
          </p:txBody>
        </p:sp>
      </p:grpSp>
    </p:spTree>
    <p:custDataLst>
      <p:tags r:id="rId23"/>
    </p:custData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nvPr>
        </p:nvSpPr>
        <p:spPr/>
        <p:txBody>
          <a:bodyPr/>
          <a:p>
            <a:r>
              <a:rPr lang="zh-CN" altLang="en-US" dirty="0">
                <a:solidFill>
                  <a:schemeClr val="tx1"/>
                </a:solidFill>
                <a:latin typeface="微软雅黑" panose="020B0503020204020204" charset="-122"/>
                <a:ea typeface="微软雅黑" panose="020B0503020204020204" charset="-122"/>
                <a:sym typeface="+mn-ea"/>
              </a:rPr>
              <a:t>二、启事的种类</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142" name="任意多边形 1"/>
          <p:cNvSpPr/>
          <p:nvPr>
            <p:custDataLst>
              <p:tags r:id="rId1"/>
            </p:custDataLst>
          </p:nvPr>
        </p:nvSpPr>
        <p:spPr bwMode="auto">
          <a:xfrm>
            <a:off x="5621656" y="2076768"/>
            <a:ext cx="1958975" cy="742315"/>
          </a:xfrm>
          <a:custGeom>
            <a:avLst/>
            <a:gdLst>
              <a:gd name="connsiteX0" fmla="*/ 3140 w 3547"/>
              <a:gd name="connsiteY0" fmla="*/ 0 h 1343"/>
              <a:gd name="connsiteX1" fmla="*/ 3016 w 3547"/>
              <a:gd name="connsiteY1" fmla="*/ 0 h 1343"/>
              <a:gd name="connsiteX2" fmla="*/ 634 w 3547"/>
              <a:gd name="connsiteY2" fmla="*/ 0 h 1343"/>
              <a:gd name="connsiteX3" fmla="*/ 0 w 3547"/>
              <a:gd name="connsiteY3" fmla="*/ 607 h 1343"/>
              <a:gd name="connsiteX4" fmla="*/ 634 w 3547"/>
              <a:gd name="connsiteY4" fmla="*/ 1213 h 1343"/>
              <a:gd name="connsiteX5" fmla="*/ 3016 w 3547"/>
              <a:gd name="connsiteY5" fmla="*/ 1213 h 1343"/>
              <a:gd name="connsiteX6" fmla="*/ 3218 w 3547"/>
              <a:gd name="connsiteY6" fmla="*/ 1213 h 1343"/>
              <a:gd name="connsiteX7" fmla="*/ 3547 w 3547"/>
              <a:gd name="connsiteY7" fmla="*/ 1341 h 1343"/>
              <a:gd name="connsiteX8" fmla="*/ 3547 w 3547"/>
              <a:gd name="connsiteY8" fmla="*/ 177 h 1343"/>
              <a:gd name="connsiteX9" fmla="*/ 3140 w 3547"/>
              <a:gd name="connsiteY9" fmla="*/ 0 h 1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0" t="0" r="r" b="b"/>
            <a:pathLst>
              <a:path w="3547" h="1344">
                <a:moveTo>
                  <a:pt x="3140" y="0"/>
                </a:moveTo>
                <a:cubicBezTo>
                  <a:pt x="3016" y="0"/>
                  <a:pt x="3016" y="0"/>
                  <a:pt x="3016" y="0"/>
                </a:cubicBezTo>
                <a:cubicBezTo>
                  <a:pt x="634" y="0"/>
                  <a:pt x="634" y="0"/>
                  <a:pt x="634" y="0"/>
                </a:cubicBezTo>
                <a:cubicBezTo>
                  <a:pt x="0" y="607"/>
                  <a:pt x="0" y="607"/>
                  <a:pt x="0" y="607"/>
                </a:cubicBezTo>
                <a:cubicBezTo>
                  <a:pt x="634" y="1213"/>
                  <a:pt x="634" y="1213"/>
                  <a:pt x="634" y="1213"/>
                </a:cubicBezTo>
                <a:cubicBezTo>
                  <a:pt x="3016" y="1213"/>
                  <a:pt x="3016" y="1213"/>
                  <a:pt x="3016" y="1213"/>
                </a:cubicBezTo>
                <a:cubicBezTo>
                  <a:pt x="3218" y="1213"/>
                  <a:pt x="3218" y="1213"/>
                  <a:pt x="3218" y="1213"/>
                </a:cubicBezTo>
                <a:cubicBezTo>
                  <a:pt x="3399" y="1213"/>
                  <a:pt x="3547" y="1270"/>
                  <a:pt x="3547" y="1341"/>
                </a:cubicBezTo>
                <a:cubicBezTo>
                  <a:pt x="3547" y="1412"/>
                  <a:pt x="3547" y="177"/>
                  <a:pt x="3547" y="177"/>
                </a:cubicBezTo>
                <a:cubicBezTo>
                  <a:pt x="3547" y="79"/>
                  <a:pt x="3364" y="0"/>
                  <a:pt x="3140" y="0"/>
                </a:cubicBezTo>
                <a:close/>
              </a:path>
            </a:pathLst>
          </a:custGeom>
          <a:gradFill>
            <a:gsLst>
              <a:gs pos="0">
                <a:schemeClr val="accent1">
                  <a:lumMod val="60000"/>
                  <a:lumOff val="40000"/>
                  <a:alpha val="100000"/>
                </a:schemeClr>
              </a:gs>
              <a:gs pos="100000">
                <a:schemeClr val="accent1">
                  <a:alpha val="100000"/>
                </a:schemeClr>
              </a:gs>
              <a:gs pos="50000">
                <a:schemeClr val="accent1">
                  <a:alpha val="100000"/>
                </a:schemeClr>
              </a:gs>
            </a:gsLst>
            <a:lin ang="0" scaled="0"/>
          </a:gradFill>
          <a:ln>
            <a:solidFill>
              <a:schemeClr val="accent1"/>
            </a:solidFill>
          </a:ln>
          <a:effectLst>
            <a:outerShdw blurRad="444500" dist="127000" dir="5400000" algn="t"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195" rIns="91440" bIns="71755" numCol="1" spcCol="0" rtlCol="0" fromWordArt="0" anchor="ctr" anchorCtr="0" forceAA="0" compatLnSpc="1">
            <a:normAutofit/>
          </a:bodyPr>
          <a:p>
            <a:pPr lvl="0" algn="ctr">
              <a:spcBef>
                <a:spcPct val="0"/>
              </a:spcBef>
              <a:spcAft>
                <a:spcPct val="0"/>
              </a:spcAft>
              <a:buClrTx/>
              <a:buSzTx/>
              <a:buFontTx/>
            </a:pPr>
            <a:r>
              <a:rPr lang="en-US" sz="2400" b="1">
                <a:solidFill>
                  <a:srgbClr val="FFFFFF"/>
                </a:solidFill>
                <a:latin typeface="+mn-ea"/>
                <a:cs typeface="+mn-ea"/>
                <a:sym typeface="+mn-ea"/>
              </a:rPr>
              <a:t>01</a:t>
            </a:r>
            <a:endParaRPr lang="en-US" sz="2400" b="1">
              <a:solidFill>
                <a:srgbClr val="FFFFFF"/>
              </a:solidFill>
              <a:latin typeface="+mn-ea"/>
              <a:cs typeface="+mn-ea"/>
              <a:sym typeface="+mn-ea"/>
            </a:endParaRPr>
          </a:p>
        </p:txBody>
      </p:sp>
      <p:sp>
        <p:nvSpPr>
          <p:cNvPr id="143" name="任意多边形 2"/>
          <p:cNvSpPr/>
          <p:nvPr>
            <p:custDataLst>
              <p:tags r:id="rId2"/>
            </p:custDataLst>
          </p:nvPr>
        </p:nvSpPr>
        <p:spPr bwMode="auto">
          <a:xfrm>
            <a:off x="7293611" y="2746058"/>
            <a:ext cx="292735" cy="142240"/>
          </a:xfrm>
          <a:custGeom>
            <a:avLst/>
            <a:gdLst>
              <a:gd name="T0" fmla="*/ 145 w 381"/>
              <a:gd name="T1" fmla="*/ 0 h 185"/>
              <a:gd name="T2" fmla="*/ 0 w 381"/>
              <a:gd name="T3" fmla="*/ 0 h 185"/>
              <a:gd name="T4" fmla="*/ 0 w 381"/>
              <a:gd name="T5" fmla="*/ 185 h 185"/>
              <a:gd name="T6" fmla="*/ 145 w 381"/>
              <a:gd name="T7" fmla="*/ 185 h 185"/>
              <a:gd name="T8" fmla="*/ 381 w 381"/>
              <a:gd name="T9" fmla="*/ 92 h 185"/>
              <a:gd name="T10" fmla="*/ 145 w 381"/>
              <a:gd name="T11" fmla="*/ 0 h 185"/>
            </a:gdLst>
            <a:ahLst/>
            <a:cxnLst>
              <a:cxn ang="0">
                <a:pos x="T0" y="T1"/>
              </a:cxn>
              <a:cxn ang="0">
                <a:pos x="T2" y="T3"/>
              </a:cxn>
              <a:cxn ang="0">
                <a:pos x="T4" y="T5"/>
              </a:cxn>
              <a:cxn ang="0">
                <a:pos x="T6" y="T7"/>
              </a:cxn>
              <a:cxn ang="0">
                <a:pos x="T8" y="T9"/>
              </a:cxn>
              <a:cxn ang="0">
                <a:pos x="T10" y="T11"/>
              </a:cxn>
            </a:cxnLst>
            <a:rect l="0" t="0" r="r" b="b"/>
            <a:pathLst>
              <a:path w="381" h="185">
                <a:moveTo>
                  <a:pt x="145" y="0"/>
                </a:moveTo>
                <a:cubicBezTo>
                  <a:pt x="0" y="0"/>
                  <a:pt x="0" y="0"/>
                  <a:pt x="0" y="0"/>
                </a:cubicBezTo>
                <a:cubicBezTo>
                  <a:pt x="0" y="185"/>
                  <a:pt x="0" y="185"/>
                  <a:pt x="0" y="185"/>
                </a:cubicBezTo>
                <a:cubicBezTo>
                  <a:pt x="145" y="185"/>
                  <a:pt x="145" y="185"/>
                  <a:pt x="145" y="185"/>
                </a:cubicBezTo>
                <a:cubicBezTo>
                  <a:pt x="275" y="185"/>
                  <a:pt x="381" y="143"/>
                  <a:pt x="381" y="92"/>
                </a:cubicBezTo>
                <a:cubicBezTo>
                  <a:pt x="381" y="41"/>
                  <a:pt x="275" y="0"/>
                  <a:pt x="145" y="0"/>
                </a:cubicBezTo>
                <a:close/>
              </a:path>
            </a:pathLst>
          </a:custGeom>
          <a:gradFill>
            <a:gsLst>
              <a:gs pos="0">
                <a:schemeClr val="accent1">
                  <a:alpha val="100000"/>
                </a:schemeClr>
              </a:gs>
              <a:gs pos="85000">
                <a:schemeClr val="accent1">
                  <a:lumMod val="75000"/>
                  <a:alpha val="10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b="1">
              <a:solidFill>
                <a:schemeClr val="lt1"/>
              </a:solidFill>
              <a:latin typeface="+mj-ea"/>
              <a:ea typeface="+mj-ea"/>
              <a:cs typeface="+mn-lt"/>
              <a:sym typeface="+mn-lt"/>
            </a:endParaRPr>
          </a:p>
        </p:txBody>
      </p:sp>
      <p:sp>
        <p:nvSpPr>
          <p:cNvPr id="195" name="圆角矩形 194"/>
          <p:cNvSpPr/>
          <p:nvPr>
            <p:custDataLst>
              <p:tags r:id="rId3"/>
            </p:custDataLst>
          </p:nvPr>
        </p:nvSpPr>
        <p:spPr>
          <a:xfrm>
            <a:off x="7588886" y="1547813"/>
            <a:ext cx="3696335" cy="1800860"/>
          </a:xfrm>
          <a:prstGeom prst="roundRect">
            <a:avLst/>
          </a:prstGeom>
          <a:solidFill>
            <a:schemeClr val="accent1">
              <a:lumMod val="40000"/>
              <a:lumOff val="6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4" name="矩形 3"/>
          <p:cNvSpPr/>
          <p:nvPr>
            <p:custDataLst>
              <p:tags r:id="rId4"/>
            </p:custDataLst>
          </p:nvPr>
        </p:nvSpPr>
        <p:spPr>
          <a:xfrm>
            <a:off x="7831456" y="2269808"/>
            <a:ext cx="3315335" cy="956310"/>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kern="0" dirty="0">
                <a:ln>
                  <a:noFill/>
                  <a:prstDash val="sysDot"/>
                </a:ln>
                <a:solidFill>
                  <a:schemeClr val="tx1">
                    <a:lumMod val="75000"/>
                    <a:lumOff val="25000"/>
                  </a:schemeClr>
                </a:solidFill>
                <a:latin typeface="微软雅黑" panose="020B0503020204020204" charset="-122"/>
                <a:ea typeface="微软雅黑" panose="020B0503020204020204" charset="-122"/>
                <a:cs typeface="+mn-ea"/>
                <a:sym typeface="思源黑体" panose="020B0500000000000000" pitchFamily="34" charset="-122"/>
              </a:rPr>
              <a:t>如招工、招聘、招标、招领、征稿、征订、征婚等启事。</a:t>
            </a:r>
            <a:endParaRPr lang="zh-CN" altLang="en-US" kern="0" dirty="0">
              <a:ln>
                <a:noFill/>
                <a:prstDash val="sysDot"/>
              </a:ln>
              <a:solidFill>
                <a:schemeClr val="tx1">
                  <a:lumMod val="75000"/>
                  <a:lumOff val="25000"/>
                </a:schemeClr>
              </a:solidFill>
              <a:latin typeface="微软雅黑" panose="020B0503020204020204" charset="-122"/>
              <a:ea typeface="微软雅黑" panose="020B0503020204020204" charset="-122"/>
              <a:cs typeface="+mn-ea"/>
              <a:sym typeface="思源黑体" panose="020B0500000000000000" pitchFamily="34" charset="-122"/>
            </a:endParaRPr>
          </a:p>
        </p:txBody>
      </p:sp>
      <p:sp>
        <p:nvSpPr>
          <p:cNvPr id="5" name="矩形 4"/>
          <p:cNvSpPr/>
          <p:nvPr>
            <p:custDataLst>
              <p:tags r:id="rId5"/>
            </p:custDataLst>
          </p:nvPr>
        </p:nvSpPr>
        <p:spPr>
          <a:xfrm>
            <a:off x="7779386" y="1671003"/>
            <a:ext cx="3315335" cy="552450"/>
          </a:xfrm>
          <a:prstGeom prst="rect">
            <a:avLst/>
          </a:prstGeom>
          <a:noFill/>
        </p:spPr>
        <p:txBody>
          <a:bodyPr wrap="square" lIns="0" tIns="0" rIns="0" bIns="0" rtlCol="0" anchor="b" anchorCtr="0">
            <a:noAutofit/>
          </a:bodyPr>
          <a:p>
            <a:pPr>
              <a:spcBef>
                <a:spcPct val="0"/>
              </a:spcBef>
              <a:spcAft>
                <a:spcPct val="0"/>
              </a:spcAft>
            </a:pPr>
            <a:r>
              <a:rPr lang="zh-CN" altLang="en-US" sz="2400" b="1" dirty="0">
                <a:solidFill>
                  <a:schemeClr val="accent1"/>
                </a:solidFill>
                <a:latin typeface="微软雅黑" panose="020B0503020204020204" charset="-122"/>
                <a:ea typeface="微软雅黑" panose="020B0503020204020204" charset="-122"/>
                <a:cs typeface="+mn-ea"/>
              </a:rPr>
              <a:t>征召类</a:t>
            </a:r>
            <a:endParaRPr lang="zh-CN" altLang="en-US" sz="2400" b="1" dirty="0">
              <a:solidFill>
                <a:schemeClr val="accent1"/>
              </a:solidFill>
              <a:latin typeface="微软雅黑" panose="020B0503020204020204" charset="-122"/>
              <a:ea typeface="微软雅黑" panose="020B0503020204020204" charset="-122"/>
              <a:cs typeface="+mn-ea"/>
            </a:endParaRPr>
          </a:p>
        </p:txBody>
      </p:sp>
      <p:sp>
        <p:nvSpPr>
          <p:cNvPr id="144" name="任意多边形 3"/>
          <p:cNvSpPr/>
          <p:nvPr>
            <p:custDataLst>
              <p:tags r:id="rId6"/>
            </p:custDataLst>
          </p:nvPr>
        </p:nvSpPr>
        <p:spPr bwMode="auto">
          <a:xfrm>
            <a:off x="5621656" y="4689793"/>
            <a:ext cx="1958975" cy="741045"/>
          </a:xfrm>
          <a:custGeom>
            <a:avLst/>
            <a:gdLst>
              <a:gd name="connsiteX0" fmla="*/ 3140 w 3547"/>
              <a:gd name="connsiteY0" fmla="*/ 0 h 1341"/>
              <a:gd name="connsiteX1" fmla="*/ 3016 w 3547"/>
              <a:gd name="connsiteY1" fmla="*/ 0 h 1341"/>
              <a:gd name="connsiteX2" fmla="*/ 634 w 3547"/>
              <a:gd name="connsiteY2" fmla="*/ 0 h 1341"/>
              <a:gd name="connsiteX3" fmla="*/ 0 w 3547"/>
              <a:gd name="connsiteY3" fmla="*/ 606 h 1341"/>
              <a:gd name="connsiteX4" fmla="*/ 634 w 3547"/>
              <a:gd name="connsiteY4" fmla="*/ 1211 h 1341"/>
              <a:gd name="connsiteX5" fmla="*/ 3016 w 3547"/>
              <a:gd name="connsiteY5" fmla="*/ 1211 h 1341"/>
              <a:gd name="connsiteX6" fmla="*/ 3218 w 3547"/>
              <a:gd name="connsiteY6" fmla="*/ 1211 h 1341"/>
              <a:gd name="connsiteX7" fmla="*/ 3547 w 3547"/>
              <a:gd name="connsiteY7" fmla="*/ 1339 h 1341"/>
              <a:gd name="connsiteX8" fmla="*/ 3547 w 3547"/>
              <a:gd name="connsiteY8" fmla="*/ 177 h 1341"/>
              <a:gd name="connsiteX9" fmla="*/ 3140 w 3547"/>
              <a:gd name="connsiteY9" fmla="*/ 0 h 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0" t="0" r="r" b="b"/>
            <a:pathLst>
              <a:path w="3547" h="1342">
                <a:moveTo>
                  <a:pt x="3140" y="0"/>
                </a:moveTo>
                <a:cubicBezTo>
                  <a:pt x="3016" y="0"/>
                  <a:pt x="3016" y="0"/>
                  <a:pt x="3016" y="0"/>
                </a:cubicBezTo>
                <a:cubicBezTo>
                  <a:pt x="634" y="0"/>
                  <a:pt x="634" y="0"/>
                  <a:pt x="634" y="0"/>
                </a:cubicBezTo>
                <a:cubicBezTo>
                  <a:pt x="0" y="606"/>
                  <a:pt x="0" y="606"/>
                  <a:pt x="0" y="606"/>
                </a:cubicBezTo>
                <a:cubicBezTo>
                  <a:pt x="634" y="1211"/>
                  <a:pt x="634" y="1211"/>
                  <a:pt x="634" y="1211"/>
                </a:cubicBezTo>
                <a:cubicBezTo>
                  <a:pt x="3016" y="1211"/>
                  <a:pt x="3016" y="1211"/>
                  <a:pt x="3016" y="1211"/>
                </a:cubicBezTo>
                <a:cubicBezTo>
                  <a:pt x="3218" y="1211"/>
                  <a:pt x="3218" y="1211"/>
                  <a:pt x="3218" y="1211"/>
                </a:cubicBezTo>
                <a:cubicBezTo>
                  <a:pt x="3399" y="1211"/>
                  <a:pt x="3547" y="1268"/>
                  <a:pt x="3547" y="1339"/>
                </a:cubicBezTo>
                <a:cubicBezTo>
                  <a:pt x="3547" y="1410"/>
                  <a:pt x="3547" y="177"/>
                  <a:pt x="3547" y="177"/>
                </a:cubicBezTo>
                <a:cubicBezTo>
                  <a:pt x="3547" y="79"/>
                  <a:pt x="3364" y="0"/>
                  <a:pt x="3140" y="0"/>
                </a:cubicBezTo>
                <a:close/>
              </a:path>
            </a:pathLst>
          </a:custGeom>
          <a:gradFill>
            <a:gsLst>
              <a:gs pos="0">
                <a:schemeClr val="accent1">
                  <a:lumMod val="60000"/>
                  <a:lumOff val="40000"/>
                  <a:alpha val="100000"/>
                </a:schemeClr>
              </a:gs>
              <a:gs pos="100000">
                <a:schemeClr val="accent1">
                  <a:alpha val="100000"/>
                </a:schemeClr>
              </a:gs>
              <a:gs pos="50000">
                <a:schemeClr val="accent1">
                  <a:alpha val="100000"/>
                </a:schemeClr>
              </a:gs>
            </a:gsLst>
            <a:lin ang="0" scaled="0"/>
          </a:gradFill>
          <a:ln>
            <a:solidFill>
              <a:schemeClr val="accent1"/>
            </a:solidFill>
          </a:ln>
          <a:effectLst>
            <a:outerShdw blurRad="444500" dist="127000" dir="5400000" algn="t"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195" rIns="91440" bIns="71755" numCol="1" spcCol="0" rtlCol="0" fromWordArt="0" anchor="ctr" anchorCtr="0" forceAA="0" compatLnSpc="1">
            <a:normAutofit/>
          </a:bodyPr>
          <a:p>
            <a:pPr lvl="0" algn="ctr">
              <a:spcBef>
                <a:spcPct val="0"/>
              </a:spcBef>
              <a:spcAft>
                <a:spcPct val="0"/>
              </a:spcAft>
              <a:buClrTx/>
              <a:buSzTx/>
              <a:buFontTx/>
            </a:pPr>
            <a:r>
              <a:rPr lang="en-US" sz="2400" b="1">
                <a:solidFill>
                  <a:srgbClr val="FFFFFF"/>
                </a:solidFill>
                <a:latin typeface="+mn-ea"/>
                <a:cs typeface="+mn-ea"/>
                <a:sym typeface="+mn-ea"/>
              </a:rPr>
              <a:t>03</a:t>
            </a:r>
            <a:endParaRPr lang="en-US" sz="2400" b="1">
              <a:solidFill>
                <a:srgbClr val="FFFFFF"/>
              </a:solidFill>
              <a:latin typeface="+mn-ea"/>
              <a:cs typeface="+mn-ea"/>
              <a:sym typeface="+mn-ea"/>
            </a:endParaRPr>
          </a:p>
        </p:txBody>
      </p:sp>
      <p:sp>
        <p:nvSpPr>
          <p:cNvPr id="145" name="任意多边形 4"/>
          <p:cNvSpPr/>
          <p:nvPr>
            <p:custDataLst>
              <p:tags r:id="rId7"/>
            </p:custDataLst>
          </p:nvPr>
        </p:nvSpPr>
        <p:spPr bwMode="auto">
          <a:xfrm>
            <a:off x="7293611" y="5359083"/>
            <a:ext cx="292735" cy="141605"/>
          </a:xfrm>
          <a:custGeom>
            <a:avLst/>
            <a:gdLst>
              <a:gd name="T0" fmla="*/ 145 w 381"/>
              <a:gd name="T1" fmla="*/ 0 h 184"/>
              <a:gd name="T2" fmla="*/ 0 w 381"/>
              <a:gd name="T3" fmla="*/ 0 h 184"/>
              <a:gd name="T4" fmla="*/ 0 w 381"/>
              <a:gd name="T5" fmla="*/ 184 h 184"/>
              <a:gd name="T6" fmla="*/ 145 w 381"/>
              <a:gd name="T7" fmla="*/ 184 h 184"/>
              <a:gd name="T8" fmla="*/ 381 w 381"/>
              <a:gd name="T9" fmla="*/ 92 h 184"/>
              <a:gd name="T10" fmla="*/ 145 w 381"/>
              <a:gd name="T11" fmla="*/ 0 h 184"/>
            </a:gdLst>
            <a:ahLst/>
            <a:cxnLst>
              <a:cxn ang="0">
                <a:pos x="T0" y="T1"/>
              </a:cxn>
              <a:cxn ang="0">
                <a:pos x="T2" y="T3"/>
              </a:cxn>
              <a:cxn ang="0">
                <a:pos x="T4" y="T5"/>
              </a:cxn>
              <a:cxn ang="0">
                <a:pos x="T6" y="T7"/>
              </a:cxn>
              <a:cxn ang="0">
                <a:pos x="T8" y="T9"/>
              </a:cxn>
              <a:cxn ang="0">
                <a:pos x="T10" y="T11"/>
              </a:cxn>
            </a:cxnLst>
            <a:rect l="0" t="0" r="r" b="b"/>
            <a:pathLst>
              <a:path w="381" h="184">
                <a:moveTo>
                  <a:pt x="145" y="0"/>
                </a:moveTo>
                <a:cubicBezTo>
                  <a:pt x="0" y="0"/>
                  <a:pt x="0" y="0"/>
                  <a:pt x="0" y="0"/>
                </a:cubicBezTo>
                <a:cubicBezTo>
                  <a:pt x="0" y="184"/>
                  <a:pt x="0" y="184"/>
                  <a:pt x="0" y="184"/>
                </a:cubicBezTo>
                <a:cubicBezTo>
                  <a:pt x="145" y="184"/>
                  <a:pt x="145" y="184"/>
                  <a:pt x="145" y="184"/>
                </a:cubicBezTo>
                <a:cubicBezTo>
                  <a:pt x="275" y="184"/>
                  <a:pt x="381" y="143"/>
                  <a:pt x="381" y="92"/>
                </a:cubicBezTo>
                <a:cubicBezTo>
                  <a:pt x="381" y="41"/>
                  <a:pt x="275" y="0"/>
                  <a:pt x="145" y="0"/>
                </a:cubicBezTo>
                <a:close/>
              </a:path>
            </a:pathLst>
          </a:custGeom>
          <a:gradFill>
            <a:gsLst>
              <a:gs pos="0">
                <a:schemeClr val="accent1">
                  <a:alpha val="100000"/>
                </a:schemeClr>
              </a:gs>
              <a:gs pos="85000">
                <a:schemeClr val="accent1">
                  <a:lumMod val="75000"/>
                  <a:alpha val="10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a:solidFill>
                <a:schemeClr val="lt1"/>
              </a:solidFill>
              <a:cs typeface="+mn-ea"/>
              <a:sym typeface="+mn-lt"/>
            </a:endParaRPr>
          </a:p>
        </p:txBody>
      </p:sp>
      <p:sp>
        <p:nvSpPr>
          <p:cNvPr id="220" name="圆角矩形 219"/>
          <p:cNvSpPr/>
          <p:nvPr>
            <p:custDataLst>
              <p:tags r:id="rId8"/>
            </p:custDataLst>
          </p:nvPr>
        </p:nvSpPr>
        <p:spPr>
          <a:xfrm>
            <a:off x="7588886" y="4160203"/>
            <a:ext cx="3696335" cy="1800860"/>
          </a:xfrm>
          <a:prstGeom prst="roundRect">
            <a:avLst/>
          </a:prstGeom>
          <a:solidFill>
            <a:schemeClr val="accent1">
              <a:lumMod val="40000"/>
              <a:lumOff val="6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2" name="矩形 1"/>
          <p:cNvSpPr/>
          <p:nvPr>
            <p:custDataLst>
              <p:tags r:id="rId9"/>
            </p:custDataLst>
          </p:nvPr>
        </p:nvSpPr>
        <p:spPr>
          <a:xfrm>
            <a:off x="7831456" y="4882198"/>
            <a:ext cx="3315335" cy="956310"/>
          </a:xfrm>
          <a:prstGeom prst="rect">
            <a:avLst/>
          </a:prstGeom>
          <a:noFill/>
        </p:spPr>
        <p:txBody>
          <a:bodyPr wrap="square" lIns="0" tIns="0" rIns="0" bIns="0" rtlCol="0" anchor="t" anchorCtr="0">
            <a:noAutofit/>
          </a:bodyPr>
          <a:p>
            <a:pPr indent="0" algn="l" fontAlgn="auto">
              <a:lnSpc>
                <a:spcPct val="130000"/>
              </a:lnSpc>
            </a:pPr>
            <a:r>
              <a:rPr lang="zh-CN" altLang="en-US" kern="100" dirty="0">
                <a:latin typeface="微软雅黑" panose="020B0503020204020204" charset="-122"/>
                <a:ea typeface="微软雅黑" panose="020B0503020204020204" charset="-122"/>
                <a:sym typeface="+mn-ea"/>
              </a:rPr>
              <a:t>如寻物、寻人等方面的启事</a:t>
            </a:r>
            <a:endParaRPr lang="zh-CN" altLang="en-US" kern="100" dirty="0">
              <a:ln>
                <a:noFill/>
                <a:prstDash val="sysDot"/>
              </a:ln>
              <a:solidFill>
                <a:schemeClr val="tx1">
                  <a:lumMod val="85000"/>
                  <a:lumOff val="15000"/>
                </a:schemeClr>
              </a:solidFill>
              <a:latin typeface="微软雅黑" panose="020B0503020204020204" charset="-122"/>
              <a:ea typeface="微软雅黑" panose="020B0503020204020204" charset="-122"/>
              <a:cs typeface="+mn-ea"/>
              <a:sym typeface="+mn-ea"/>
            </a:endParaRPr>
          </a:p>
        </p:txBody>
      </p:sp>
      <p:sp>
        <p:nvSpPr>
          <p:cNvPr id="8" name="矩形 7"/>
          <p:cNvSpPr/>
          <p:nvPr>
            <p:custDataLst>
              <p:tags r:id="rId10"/>
            </p:custDataLst>
          </p:nvPr>
        </p:nvSpPr>
        <p:spPr>
          <a:xfrm>
            <a:off x="7831456" y="4283393"/>
            <a:ext cx="3315335" cy="552450"/>
          </a:xfrm>
          <a:prstGeom prst="rect">
            <a:avLst/>
          </a:prstGeom>
          <a:noFill/>
        </p:spPr>
        <p:txBody>
          <a:bodyPr wrap="square" lIns="0" tIns="0" rIns="0" bIns="0" rtlCol="0" anchor="b" anchorCtr="0">
            <a:noAutofit/>
          </a:bodyPr>
          <a:p>
            <a:pPr>
              <a:spcBef>
                <a:spcPct val="0"/>
              </a:spcBef>
              <a:spcAft>
                <a:spcPct val="0"/>
              </a:spcAft>
            </a:pPr>
            <a:r>
              <a:rPr lang="zh-CN" altLang="en-US" sz="2400" b="1">
                <a:solidFill>
                  <a:schemeClr val="accent1"/>
                </a:solidFill>
                <a:latin typeface="微软雅黑" panose="020B0503020204020204" charset="-122"/>
                <a:ea typeface="微软雅黑" panose="020B0503020204020204" charset="-122"/>
                <a:cs typeface="+mn-ea"/>
              </a:rPr>
              <a:t>寻遗类</a:t>
            </a:r>
            <a:endParaRPr lang="zh-CN" altLang="en-US" sz="2400" b="1">
              <a:solidFill>
                <a:schemeClr val="accent1"/>
              </a:solidFill>
              <a:latin typeface="微软雅黑" panose="020B0503020204020204" charset="-122"/>
              <a:ea typeface="微软雅黑" panose="020B0503020204020204" charset="-122"/>
              <a:cs typeface="+mn-ea"/>
            </a:endParaRPr>
          </a:p>
        </p:txBody>
      </p:sp>
      <p:sp>
        <p:nvSpPr>
          <p:cNvPr id="148" name="任意多边形 7"/>
          <p:cNvSpPr/>
          <p:nvPr>
            <p:custDataLst>
              <p:tags r:id="rId11"/>
            </p:custDataLst>
          </p:nvPr>
        </p:nvSpPr>
        <p:spPr bwMode="auto">
          <a:xfrm>
            <a:off x="4609466" y="3383598"/>
            <a:ext cx="1958975" cy="742315"/>
          </a:xfrm>
          <a:custGeom>
            <a:avLst/>
            <a:gdLst>
              <a:gd name="connsiteX0" fmla="*/ 407 w 3547"/>
              <a:gd name="connsiteY0" fmla="*/ 0 h 1343"/>
              <a:gd name="connsiteX1" fmla="*/ 532 w 3547"/>
              <a:gd name="connsiteY1" fmla="*/ 0 h 1343"/>
              <a:gd name="connsiteX2" fmla="*/ 2913 w 3547"/>
              <a:gd name="connsiteY2" fmla="*/ 0 h 1343"/>
              <a:gd name="connsiteX3" fmla="*/ 3547 w 3547"/>
              <a:gd name="connsiteY3" fmla="*/ 606 h 1343"/>
              <a:gd name="connsiteX4" fmla="*/ 2913 w 3547"/>
              <a:gd name="connsiteY4" fmla="*/ 1211 h 1343"/>
              <a:gd name="connsiteX5" fmla="*/ 532 w 3547"/>
              <a:gd name="connsiteY5" fmla="*/ 1211 h 1343"/>
              <a:gd name="connsiteX6" fmla="*/ 329 w 3547"/>
              <a:gd name="connsiteY6" fmla="*/ 1211 h 1343"/>
              <a:gd name="connsiteX7" fmla="*/ 0 w 3547"/>
              <a:gd name="connsiteY7" fmla="*/ 1341 h 1343"/>
              <a:gd name="connsiteX8" fmla="*/ 0 w 3547"/>
              <a:gd name="connsiteY8" fmla="*/ 177 h 1343"/>
              <a:gd name="connsiteX9" fmla="*/ 407 w 3547"/>
              <a:gd name="connsiteY9" fmla="*/ 0 h 1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0" t="0" r="r" b="b"/>
            <a:pathLst>
              <a:path w="3547" h="1344">
                <a:moveTo>
                  <a:pt x="407" y="0"/>
                </a:moveTo>
                <a:cubicBezTo>
                  <a:pt x="532" y="0"/>
                  <a:pt x="532" y="0"/>
                  <a:pt x="532" y="0"/>
                </a:cubicBezTo>
                <a:cubicBezTo>
                  <a:pt x="2913" y="0"/>
                  <a:pt x="2913" y="0"/>
                  <a:pt x="2913" y="0"/>
                </a:cubicBezTo>
                <a:cubicBezTo>
                  <a:pt x="3547" y="606"/>
                  <a:pt x="3547" y="606"/>
                  <a:pt x="3547" y="606"/>
                </a:cubicBezTo>
                <a:cubicBezTo>
                  <a:pt x="2913" y="1211"/>
                  <a:pt x="2913" y="1211"/>
                  <a:pt x="2913" y="1211"/>
                </a:cubicBezTo>
                <a:cubicBezTo>
                  <a:pt x="532" y="1211"/>
                  <a:pt x="532" y="1211"/>
                  <a:pt x="532" y="1211"/>
                </a:cubicBezTo>
                <a:cubicBezTo>
                  <a:pt x="329" y="1211"/>
                  <a:pt x="329" y="1211"/>
                  <a:pt x="329" y="1211"/>
                </a:cubicBezTo>
                <a:cubicBezTo>
                  <a:pt x="148" y="1211"/>
                  <a:pt x="0" y="1270"/>
                  <a:pt x="0" y="1341"/>
                </a:cubicBezTo>
                <a:cubicBezTo>
                  <a:pt x="0" y="1412"/>
                  <a:pt x="0" y="177"/>
                  <a:pt x="0" y="177"/>
                </a:cubicBezTo>
                <a:cubicBezTo>
                  <a:pt x="0" y="79"/>
                  <a:pt x="183" y="0"/>
                  <a:pt x="407" y="0"/>
                </a:cubicBezTo>
                <a:close/>
              </a:path>
            </a:pathLst>
          </a:custGeom>
          <a:gradFill>
            <a:gsLst>
              <a:gs pos="0">
                <a:schemeClr val="accent2">
                  <a:lumMod val="60000"/>
                  <a:lumOff val="40000"/>
                  <a:alpha val="100000"/>
                </a:schemeClr>
              </a:gs>
              <a:gs pos="100000">
                <a:schemeClr val="accent2">
                  <a:alpha val="100000"/>
                </a:schemeClr>
              </a:gs>
            </a:gsLst>
            <a:lin ang="10800000" scaled="0"/>
          </a:gradFill>
          <a:ln>
            <a:solidFill>
              <a:schemeClr val="accent2"/>
            </a:solidFill>
          </a:ln>
          <a:effectLst>
            <a:outerShdw blurRad="444500" dist="127000" dir="5400000" algn="t" rotWithShape="0">
              <a:schemeClr val="accent2">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195" rIns="179705" bIns="71755" numCol="1" spcCol="0" rtlCol="0" fromWordArt="0" anchor="ctr" anchorCtr="0" forceAA="0" compatLnSpc="1">
            <a:normAutofit/>
          </a:bodyPr>
          <a:p>
            <a:pPr lvl="0" algn="ctr">
              <a:spcBef>
                <a:spcPct val="0"/>
              </a:spcBef>
              <a:spcAft>
                <a:spcPct val="0"/>
              </a:spcAft>
              <a:buClrTx/>
              <a:buSzTx/>
              <a:buFontTx/>
            </a:pPr>
            <a:r>
              <a:rPr lang="en-US" sz="2400" b="1">
                <a:solidFill>
                  <a:srgbClr val="FFFFFF"/>
                </a:solidFill>
                <a:latin typeface="+mn-ea"/>
                <a:cs typeface="+mn-ea"/>
                <a:sym typeface="+mn-ea"/>
              </a:rPr>
              <a:t>02</a:t>
            </a:r>
            <a:endParaRPr lang="en-US" sz="2400" b="1">
              <a:solidFill>
                <a:srgbClr val="FFFFFF"/>
              </a:solidFill>
              <a:latin typeface="+mn-ea"/>
              <a:cs typeface="+mn-ea"/>
              <a:sym typeface="+mn-ea"/>
            </a:endParaRPr>
          </a:p>
        </p:txBody>
      </p:sp>
      <p:sp>
        <p:nvSpPr>
          <p:cNvPr id="149" name="任意多边形 8"/>
          <p:cNvSpPr/>
          <p:nvPr>
            <p:custDataLst>
              <p:tags r:id="rId12"/>
            </p:custDataLst>
          </p:nvPr>
        </p:nvSpPr>
        <p:spPr bwMode="auto">
          <a:xfrm>
            <a:off x="4603116" y="4054793"/>
            <a:ext cx="294005" cy="142240"/>
          </a:xfrm>
          <a:custGeom>
            <a:avLst/>
            <a:gdLst>
              <a:gd name="T0" fmla="*/ 236 w 382"/>
              <a:gd name="T1" fmla="*/ 0 h 185"/>
              <a:gd name="T2" fmla="*/ 382 w 382"/>
              <a:gd name="T3" fmla="*/ 0 h 185"/>
              <a:gd name="T4" fmla="*/ 382 w 382"/>
              <a:gd name="T5" fmla="*/ 185 h 185"/>
              <a:gd name="T6" fmla="*/ 236 w 382"/>
              <a:gd name="T7" fmla="*/ 185 h 185"/>
              <a:gd name="T8" fmla="*/ 0 w 382"/>
              <a:gd name="T9" fmla="*/ 93 h 185"/>
              <a:gd name="T10" fmla="*/ 236 w 382"/>
              <a:gd name="T11" fmla="*/ 0 h 185"/>
            </a:gdLst>
            <a:ahLst/>
            <a:cxnLst>
              <a:cxn ang="0">
                <a:pos x="T0" y="T1"/>
              </a:cxn>
              <a:cxn ang="0">
                <a:pos x="T2" y="T3"/>
              </a:cxn>
              <a:cxn ang="0">
                <a:pos x="T4" y="T5"/>
              </a:cxn>
              <a:cxn ang="0">
                <a:pos x="T6" y="T7"/>
              </a:cxn>
              <a:cxn ang="0">
                <a:pos x="T8" y="T9"/>
              </a:cxn>
              <a:cxn ang="0">
                <a:pos x="T10" y="T11"/>
              </a:cxn>
            </a:cxnLst>
            <a:rect l="0" t="0" r="r" b="b"/>
            <a:pathLst>
              <a:path w="382" h="185">
                <a:moveTo>
                  <a:pt x="236" y="0"/>
                </a:moveTo>
                <a:cubicBezTo>
                  <a:pt x="382" y="0"/>
                  <a:pt x="382" y="0"/>
                  <a:pt x="382" y="0"/>
                </a:cubicBezTo>
                <a:cubicBezTo>
                  <a:pt x="382" y="185"/>
                  <a:pt x="382" y="185"/>
                  <a:pt x="382" y="185"/>
                </a:cubicBezTo>
                <a:cubicBezTo>
                  <a:pt x="236" y="185"/>
                  <a:pt x="236" y="185"/>
                  <a:pt x="236" y="185"/>
                </a:cubicBezTo>
                <a:cubicBezTo>
                  <a:pt x="106" y="185"/>
                  <a:pt x="0" y="144"/>
                  <a:pt x="0" y="93"/>
                </a:cubicBezTo>
                <a:cubicBezTo>
                  <a:pt x="0" y="42"/>
                  <a:pt x="106" y="0"/>
                  <a:pt x="236" y="0"/>
                </a:cubicBezTo>
                <a:close/>
              </a:path>
            </a:pathLst>
          </a:custGeom>
          <a:gradFill>
            <a:gsLst>
              <a:gs pos="0">
                <a:schemeClr val="accent2">
                  <a:alpha val="100000"/>
                </a:schemeClr>
              </a:gs>
              <a:gs pos="85000">
                <a:schemeClr val="accent2">
                  <a:lumMod val="75000"/>
                  <a:alpha val="10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a:solidFill>
                <a:schemeClr val="lt1"/>
              </a:solidFill>
              <a:cs typeface="+mn-ea"/>
              <a:sym typeface="+mn-lt"/>
            </a:endParaRPr>
          </a:p>
        </p:txBody>
      </p:sp>
      <p:sp>
        <p:nvSpPr>
          <p:cNvPr id="193" name="圆角矩形 192"/>
          <p:cNvSpPr/>
          <p:nvPr>
            <p:custDataLst>
              <p:tags r:id="rId13"/>
            </p:custDataLst>
          </p:nvPr>
        </p:nvSpPr>
        <p:spPr>
          <a:xfrm>
            <a:off x="906780" y="2854643"/>
            <a:ext cx="3696970" cy="1800860"/>
          </a:xfrm>
          <a:prstGeom prst="roundRect">
            <a:avLst/>
          </a:prstGeom>
          <a:solidFill>
            <a:schemeClr val="accent2">
              <a:lumMod val="40000"/>
              <a:lumOff val="6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9" name="矩形 8"/>
          <p:cNvSpPr/>
          <p:nvPr>
            <p:custDataLst>
              <p:tags r:id="rId14"/>
            </p:custDataLst>
          </p:nvPr>
        </p:nvSpPr>
        <p:spPr>
          <a:xfrm>
            <a:off x="1057275" y="3576638"/>
            <a:ext cx="3315970" cy="956310"/>
          </a:xfrm>
          <a:prstGeom prst="rect">
            <a:avLst/>
          </a:prstGeom>
          <a:noFill/>
        </p:spPr>
        <p:txBody>
          <a:bodyPr wrap="square" lIns="0" tIns="0" rIns="0" bIns="0" rtlCol="0" anchor="t" anchorCtr="0">
            <a:noAutofit/>
          </a:bodyPr>
          <a:p>
            <a:pPr algn="l">
              <a:lnSpc>
                <a:spcPct val="130000"/>
              </a:lnSpc>
            </a:pPr>
            <a:r>
              <a:rPr lang="zh-CN" altLang="en-US" kern="100" dirty="0">
                <a:ln>
                  <a:noFill/>
                  <a:prstDash val="sysDot"/>
                </a:ln>
                <a:solidFill>
                  <a:schemeClr val="tx1">
                    <a:lumMod val="85000"/>
                    <a:lumOff val="15000"/>
                  </a:schemeClr>
                </a:solidFill>
                <a:effectLst/>
                <a:latin typeface="微软雅黑" panose="020B0503020204020204" charset="-122"/>
                <a:ea typeface="微软雅黑" panose="020B0503020204020204" charset="-122"/>
                <a:cs typeface="+mn-ea"/>
                <a:sym typeface="+mn-ea"/>
              </a:rPr>
              <a:t>如更名、出租、开业、搬迁、庆典、成立等启事。</a:t>
            </a:r>
            <a:endParaRPr lang="zh-CN" altLang="en-US" kern="100" dirty="0">
              <a:ln>
                <a:noFill/>
                <a:prstDash val="sysDot"/>
              </a:ln>
              <a:solidFill>
                <a:schemeClr val="tx1">
                  <a:lumMod val="85000"/>
                  <a:lumOff val="15000"/>
                </a:schemeClr>
              </a:solidFill>
              <a:effectLst/>
              <a:latin typeface="微软雅黑" panose="020B0503020204020204" charset="-122"/>
              <a:ea typeface="微软雅黑" panose="020B0503020204020204" charset="-122"/>
              <a:cs typeface="+mn-ea"/>
              <a:sym typeface="+mn-ea"/>
            </a:endParaRPr>
          </a:p>
        </p:txBody>
      </p:sp>
      <p:sp>
        <p:nvSpPr>
          <p:cNvPr id="10" name="矩形 9"/>
          <p:cNvSpPr/>
          <p:nvPr>
            <p:custDataLst>
              <p:tags r:id="rId15"/>
            </p:custDataLst>
          </p:nvPr>
        </p:nvSpPr>
        <p:spPr>
          <a:xfrm>
            <a:off x="1057275" y="2977833"/>
            <a:ext cx="3315970" cy="552450"/>
          </a:xfrm>
          <a:prstGeom prst="rect">
            <a:avLst/>
          </a:prstGeom>
          <a:noFill/>
        </p:spPr>
        <p:txBody>
          <a:bodyPr wrap="square" lIns="0" tIns="0" rIns="0" bIns="0" rtlCol="0" anchor="b" anchorCtr="0">
            <a:noAutofit/>
          </a:bodyPr>
          <a:p>
            <a:pPr algn="r">
              <a:spcBef>
                <a:spcPct val="0"/>
              </a:spcBef>
              <a:spcAft>
                <a:spcPct val="0"/>
              </a:spcAft>
            </a:pPr>
            <a:r>
              <a:rPr lang="zh-CN" altLang="en-US" sz="2400" b="1" dirty="0">
                <a:solidFill>
                  <a:schemeClr val="accent2"/>
                </a:solidFill>
                <a:latin typeface="微软雅黑" panose="020B0503020204020204" charset="-122"/>
                <a:ea typeface="微软雅黑" panose="020B0503020204020204" charset="-122"/>
                <a:cs typeface="+mn-ea"/>
              </a:rPr>
              <a:t>声明类</a:t>
            </a:r>
            <a:endParaRPr lang="zh-CN" altLang="en-US" sz="2400" b="1" dirty="0">
              <a:solidFill>
                <a:schemeClr val="accent2"/>
              </a:solidFill>
              <a:latin typeface="微软雅黑" panose="020B0503020204020204" charset="-122"/>
              <a:ea typeface="微软雅黑" panose="020B0503020204020204" charset="-122"/>
              <a:cs typeface="+mn-ea"/>
            </a:endParaRPr>
          </a:p>
        </p:txBody>
      </p:sp>
      <p:sp>
        <p:nvSpPr>
          <p:cNvPr id="6" name="文本框 5"/>
          <p:cNvSpPr txBox="1"/>
          <p:nvPr/>
        </p:nvSpPr>
        <p:spPr>
          <a:xfrm>
            <a:off x="7047230" y="757555"/>
            <a:ext cx="2496820" cy="497840"/>
          </a:xfrm>
          <a:prstGeom prst="rect">
            <a:avLst/>
          </a:prstGeom>
          <a:gradFill>
            <a:gsLst>
              <a:gs pos="0">
                <a:schemeClr val="bg1"/>
              </a:gs>
              <a:gs pos="42000">
                <a:srgbClr val="6ACCF2"/>
              </a:gs>
              <a:gs pos="100000">
                <a:srgbClr val="2497EA"/>
              </a:gs>
            </a:gsLst>
            <a:lin ang="8100000" scaled="1"/>
          </a:gradFill>
        </p:spPr>
        <p:txBody>
          <a:bodyPr wrap="square" rtlCol="0">
            <a:normAutofit fontScale="92500" lnSpcReduction="20000"/>
          </a:bodyPr>
          <a:p>
            <a:pPr algn="l">
              <a:lnSpc>
                <a:spcPct val="140000"/>
              </a:lnSpc>
            </a:pPr>
            <a:r>
              <a:rPr lang="zh-CN" altLang="en-US" sz="2400" kern="100" dirty="0">
                <a:solidFill>
                  <a:schemeClr val="tx1"/>
                </a:solidFill>
                <a:effectLst/>
                <a:latin typeface="+mn-ea"/>
                <a:cs typeface="江城圆体 400W" panose="020B0500000000000000" pitchFamily="34" charset="-122"/>
              </a:rPr>
              <a:t>按启事的内容划分</a:t>
            </a:r>
            <a:endParaRPr lang="zh-CN" altLang="en-US" sz="2400" kern="100" dirty="0">
              <a:solidFill>
                <a:schemeClr val="tx1"/>
              </a:solidFill>
              <a:effectLst/>
              <a:latin typeface="+mn-ea"/>
              <a:cs typeface="江城圆体 400W" panose="020B0500000000000000" pitchFamily="34" charset="-122"/>
            </a:endParaRPr>
          </a:p>
        </p:txBody>
      </p:sp>
    </p:spTree>
    <p:custDataLst>
      <p:tags r:id="rId16"/>
    </p:custData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6823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三、启事的文体结构</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4" name="文本框 3"/>
          <p:cNvSpPr txBox="1"/>
          <p:nvPr/>
        </p:nvSpPr>
        <p:spPr>
          <a:xfrm>
            <a:off x="304799" y="1328765"/>
            <a:ext cx="6444343" cy="430374"/>
          </a:xfrm>
          <a:prstGeom prst="rect">
            <a:avLst/>
          </a:prstGeom>
          <a:noFill/>
        </p:spPr>
        <p:txBody>
          <a:bodyPr wrap="square">
            <a:spAutoFit/>
          </a:bodyPr>
          <a:p>
            <a:pPr algn="just">
              <a:lnSpc>
                <a:spcPct val="120000"/>
              </a:lnSpc>
            </a:pPr>
            <a:r>
              <a:rPr lang="zh-CN" altLang="zh-CN" sz="2000" kern="100" dirty="0">
                <a:effectLst/>
                <a:latin typeface="微软雅黑" panose="020B0503020204020204" charset="-122"/>
                <a:ea typeface="微软雅黑" panose="020B0503020204020204" charset="-122"/>
              </a:rPr>
              <a:t>启事一般由标题、正文和落款</a:t>
            </a:r>
            <a:r>
              <a:rPr lang="en-US" altLang="zh-CN" sz="2000" kern="100" dirty="0">
                <a:effectLst/>
                <a:latin typeface="微软雅黑" panose="020B0503020204020204" charset="-122"/>
                <a:ea typeface="微软雅黑" panose="020B0503020204020204" charset="-122"/>
              </a:rPr>
              <a:t>3</a:t>
            </a:r>
            <a:r>
              <a:rPr lang="zh-CN" altLang="zh-CN" sz="2000" kern="100" dirty="0">
                <a:effectLst/>
                <a:latin typeface="微软雅黑" panose="020B0503020204020204" charset="-122"/>
                <a:ea typeface="微软雅黑" panose="020B0503020204020204" charset="-122"/>
              </a:rPr>
              <a:t>个部分构成，如图所示。</a:t>
            </a:r>
            <a:endParaRPr lang="zh-CN" altLang="zh-CN" sz="2000" kern="100" dirty="0">
              <a:effectLst/>
              <a:latin typeface="微软雅黑" panose="020B0503020204020204" charset="-122"/>
              <a:ea typeface="微软雅黑" panose="020B0503020204020204" charset="-122"/>
            </a:endParaRPr>
          </a:p>
        </p:txBody>
      </p:sp>
      <p:graphicFrame>
        <p:nvGraphicFramePr>
          <p:cNvPr id="5" name="表格 4"/>
          <p:cNvGraphicFramePr>
            <a:graphicFrameLocks noGrp="1"/>
          </p:cNvGraphicFramePr>
          <p:nvPr/>
        </p:nvGraphicFramePr>
        <p:xfrm>
          <a:off x="416151" y="1995300"/>
          <a:ext cx="11537498" cy="3796081"/>
        </p:xfrm>
        <a:graphic>
          <a:graphicData uri="http://schemas.openxmlformats.org/drawingml/2006/table">
            <a:tbl>
              <a:tblPr firstRow="1" firstCol="1" bandRow="1">
                <a:tableStyleId>{5940675A-B579-460E-94D1-54222C63F5DA}</a:tableStyleId>
              </a:tblPr>
              <a:tblGrid>
                <a:gridCol w="1557655"/>
                <a:gridCol w="9979843"/>
              </a:tblGrid>
              <a:tr h="853951">
                <a:tc>
                  <a:txBody>
                    <a:bodyPr/>
                    <a:p>
                      <a:pPr algn="ctr">
                        <a:spcBef>
                          <a:spcPts val="200"/>
                        </a:spcBef>
                        <a:spcAft>
                          <a:spcPts val="200"/>
                        </a:spcAft>
                      </a:pPr>
                      <a:r>
                        <a:rPr lang="zh-CN" sz="2000" kern="0">
                          <a:effectLst/>
                          <a:latin typeface="微软雅黑" panose="020B0503020204020204" charset="-122"/>
                          <a:ea typeface="微软雅黑" panose="020B0503020204020204" charset="-122"/>
                        </a:rPr>
                        <a:t>标题</a:t>
                      </a:r>
                      <a:endParaRPr lang="zh-CN" sz="2000" kern="100">
                        <a:solidFill>
                          <a:srgbClr val="E4007F"/>
                        </a:solidFill>
                        <a:effectLst/>
                        <a:latin typeface="微软雅黑" panose="020B0503020204020204" charset="-122"/>
                        <a:ea typeface="微软雅黑" panose="020B0503020204020204" charset="-122"/>
                      </a:endParaRPr>
                    </a:p>
                  </a:txBody>
                  <a:tcPr marL="68580" marR="68580" marT="0" marB="0" anchor="ctr"/>
                </a:tc>
                <a:tc>
                  <a:txBody>
                    <a:bodyPr/>
                    <a:p>
                      <a:pPr indent="269875" algn="ctr">
                        <a:lnSpc>
                          <a:spcPct val="110000"/>
                        </a:lnSpc>
                      </a:pPr>
                      <a:r>
                        <a:rPr lang="zh-CN" sz="2000" kern="0">
                          <a:effectLst/>
                          <a:latin typeface="微软雅黑" panose="020B0503020204020204" charset="-122"/>
                          <a:ea typeface="微软雅黑" panose="020B0503020204020204" charset="-122"/>
                        </a:rPr>
                        <a:t>单位名称</a:t>
                      </a:r>
                      <a:r>
                        <a:rPr lang="en-US" sz="2000" kern="0">
                          <a:effectLst/>
                          <a:latin typeface="微软雅黑" panose="020B0503020204020204" charset="-122"/>
                          <a:ea typeface="微软雅黑" panose="020B0503020204020204" charset="-122"/>
                        </a:rPr>
                        <a:t>+</a:t>
                      </a:r>
                      <a:r>
                        <a:rPr lang="zh-CN" sz="2000" kern="0">
                          <a:effectLst/>
                          <a:latin typeface="微软雅黑" panose="020B0503020204020204" charset="-122"/>
                          <a:ea typeface="微软雅黑" panose="020B0503020204020204" charset="-122"/>
                        </a:rPr>
                        <a:t>事由</a:t>
                      </a:r>
                      <a:r>
                        <a:rPr lang="en-US" sz="2000" kern="0">
                          <a:effectLst/>
                          <a:latin typeface="微软雅黑" panose="020B0503020204020204" charset="-122"/>
                          <a:ea typeface="微软雅黑" panose="020B0503020204020204" charset="-122"/>
                        </a:rPr>
                        <a:t>+</a:t>
                      </a:r>
                      <a:r>
                        <a:rPr lang="zh-CN" sz="2000" kern="0">
                          <a:effectLst/>
                          <a:latin typeface="微软雅黑" panose="020B0503020204020204" charset="-122"/>
                          <a:ea typeface="微软雅黑" panose="020B0503020204020204" charset="-122"/>
                        </a:rPr>
                        <a:t>文种名称</a:t>
                      </a:r>
                      <a:r>
                        <a:rPr lang="en-US" altLang="zh-CN" sz="2000" kern="0">
                          <a:effectLst/>
                          <a:latin typeface="微软雅黑" panose="020B0503020204020204" charset="-122"/>
                          <a:ea typeface="微软雅黑" panose="020B0503020204020204" charset="-122"/>
                        </a:rPr>
                        <a:t>/</a:t>
                      </a:r>
                      <a:r>
                        <a:rPr lang="zh-CN" altLang="en-US" sz="2000" kern="100">
                          <a:effectLst/>
                          <a:latin typeface="微软雅黑" panose="020B0503020204020204" charset="-122"/>
                          <a:ea typeface="微软雅黑" panose="020B0503020204020204" charset="-122"/>
                        </a:rPr>
                        <a:t>事由</a:t>
                      </a:r>
                      <a:r>
                        <a:rPr lang="en-US" altLang="zh-CN" sz="2000" kern="100">
                          <a:effectLst/>
                          <a:latin typeface="微软雅黑" panose="020B0503020204020204" charset="-122"/>
                          <a:ea typeface="微软雅黑" panose="020B0503020204020204" charset="-122"/>
                        </a:rPr>
                        <a:t>+</a:t>
                      </a:r>
                      <a:r>
                        <a:rPr lang="zh-CN" altLang="en-US" sz="2000" kern="100">
                          <a:effectLst/>
                          <a:latin typeface="微软雅黑" panose="020B0503020204020204" charset="-122"/>
                          <a:ea typeface="微软雅黑" panose="020B0503020204020204" charset="-122"/>
                        </a:rPr>
                        <a:t>文种名称</a:t>
                      </a:r>
                      <a:r>
                        <a:rPr lang="en-US" altLang="zh-CN" sz="2000" kern="100">
                          <a:effectLst/>
                          <a:latin typeface="微软雅黑" panose="020B0503020204020204" charset="-122"/>
                          <a:ea typeface="微软雅黑" panose="020B0503020204020204" charset="-122"/>
                        </a:rPr>
                        <a:t>/</a:t>
                      </a:r>
                      <a:r>
                        <a:rPr lang="zh-CN" altLang="en-US" sz="2000" kern="100">
                          <a:effectLst/>
                          <a:latin typeface="微软雅黑" panose="020B0503020204020204" charset="-122"/>
                          <a:ea typeface="微软雅黑" panose="020B0503020204020204" charset="-122"/>
                        </a:rPr>
                        <a:t>单位名称</a:t>
                      </a:r>
                      <a:r>
                        <a:rPr lang="en-US" altLang="zh-CN" sz="2000" kern="100">
                          <a:effectLst/>
                          <a:latin typeface="微软雅黑" panose="020B0503020204020204" charset="-122"/>
                          <a:ea typeface="微软雅黑" panose="020B0503020204020204" charset="-122"/>
                        </a:rPr>
                        <a:t>+</a:t>
                      </a:r>
                      <a:r>
                        <a:rPr lang="zh-CN" altLang="en-US" sz="2000" kern="100">
                          <a:effectLst/>
                          <a:latin typeface="微软雅黑" panose="020B0503020204020204" charset="-122"/>
                          <a:ea typeface="微软雅黑" panose="020B0503020204020204" charset="-122"/>
                        </a:rPr>
                        <a:t>文种名称</a:t>
                      </a:r>
                      <a:r>
                        <a:rPr lang="en-US" altLang="zh-CN" sz="2000" kern="100">
                          <a:effectLst/>
                          <a:latin typeface="微软雅黑" panose="020B0503020204020204" charset="-122"/>
                          <a:ea typeface="微软雅黑" panose="020B0503020204020204" charset="-122"/>
                        </a:rPr>
                        <a:t>/</a:t>
                      </a:r>
                      <a:r>
                        <a:rPr lang="zh-CN" altLang="en-US" sz="2000" kern="100">
                          <a:effectLst/>
                          <a:latin typeface="微软雅黑" panose="020B0503020204020204" charset="-122"/>
                          <a:ea typeface="微软雅黑" panose="020B0503020204020204" charset="-122"/>
                        </a:rPr>
                        <a:t>事由或文种名称</a:t>
                      </a:r>
                      <a:endParaRPr lang="zh-CN" altLang="en-US" sz="2000" kern="100">
                        <a:effectLst/>
                        <a:latin typeface="微软雅黑" panose="020B0503020204020204" charset="-122"/>
                        <a:ea typeface="微软雅黑" panose="020B0503020204020204" charset="-122"/>
                      </a:endParaRPr>
                    </a:p>
                  </a:txBody>
                  <a:tcPr marL="68580" marR="68580" marT="0" marB="0" anchor="ctr"/>
                </a:tc>
              </a:tr>
              <a:tr h="1234228">
                <a:tc>
                  <a:txBody>
                    <a:bodyPr/>
                    <a:p>
                      <a:pPr algn="ctr">
                        <a:spcBef>
                          <a:spcPts val="200"/>
                        </a:spcBef>
                        <a:spcAft>
                          <a:spcPts val="200"/>
                        </a:spcAft>
                      </a:pPr>
                      <a:r>
                        <a:rPr lang="zh-CN" sz="2000" kern="0">
                          <a:effectLst/>
                          <a:latin typeface="微软雅黑" panose="020B0503020204020204" charset="-122"/>
                          <a:ea typeface="微软雅黑" panose="020B0503020204020204" charset="-122"/>
                        </a:rPr>
                        <a:t>正文</a:t>
                      </a:r>
                      <a:endParaRPr lang="zh-CN" sz="2000" kern="100">
                        <a:solidFill>
                          <a:srgbClr val="E4007F"/>
                        </a:solidFill>
                        <a:effectLst/>
                        <a:latin typeface="微软雅黑" panose="020B0503020204020204" charset="-122"/>
                        <a:ea typeface="微软雅黑" panose="020B0503020204020204" charset="-122"/>
                      </a:endParaRPr>
                    </a:p>
                  </a:txBody>
                  <a:tcPr marL="68580" marR="68580" marT="0" marB="0" anchor="ctr"/>
                </a:tc>
                <a:tc>
                  <a:txBody>
                    <a:bodyPr/>
                    <a:p>
                      <a:pPr indent="114300" algn="l">
                        <a:lnSpc>
                          <a:spcPct val="110000"/>
                        </a:lnSpc>
                      </a:pPr>
                      <a:r>
                        <a:rPr lang="en-US" sz="2000" kern="0">
                          <a:effectLst/>
                          <a:latin typeface="微软雅黑" panose="020B0503020204020204" charset="-122"/>
                          <a:ea typeface="微软雅黑" panose="020B0503020204020204" charset="-122"/>
                        </a:rPr>
                        <a:t>  </a:t>
                      </a:r>
                      <a:r>
                        <a:rPr lang="zh-CN" altLang="en-US" sz="2000" kern="100">
                          <a:effectLst/>
                          <a:latin typeface="微软雅黑" panose="020B0503020204020204" charset="-122"/>
                          <a:ea typeface="微软雅黑" panose="020B0503020204020204" charset="-122"/>
                        </a:rPr>
                        <a:t>条理清晰地</a:t>
                      </a:r>
                      <a:r>
                        <a:rPr lang="zh-CN" altLang="en-US" sz="2000" kern="100">
                          <a:effectLst/>
                          <a:latin typeface="微软雅黑" panose="020B0503020204020204" charset="-122"/>
                          <a:ea typeface="微软雅黑" panose="020B0503020204020204" charset="-122"/>
                        </a:rPr>
                        <a:t>简要陈述陈请事项、启事要求、相关承诺等</a:t>
                      </a:r>
                      <a:endParaRPr lang="zh-CN" altLang="en-US" sz="2000" kern="100">
                        <a:effectLst/>
                        <a:latin typeface="微软雅黑" panose="020B0503020204020204" charset="-122"/>
                        <a:ea typeface="微软雅黑" panose="020B0503020204020204" charset="-122"/>
                      </a:endParaRPr>
                    </a:p>
                  </a:txBody>
                  <a:tcPr marL="68580" marR="68580" marT="0" marB="0" anchor="ctr"/>
                </a:tc>
              </a:tr>
              <a:tr h="853951">
                <a:tc rowSpan="2">
                  <a:txBody>
                    <a:bodyPr/>
                    <a:p>
                      <a:pPr algn="ctr">
                        <a:spcBef>
                          <a:spcPts val="200"/>
                        </a:spcBef>
                        <a:spcAft>
                          <a:spcPts val="200"/>
                        </a:spcAft>
                      </a:pPr>
                      <a:r>
                        <a:rPr lang="zh-CN" sz="2000" kern="0">
                          <a:effectLst/>
                          <a:latin typeface="微软雅黑" panose="020B0503020204020204" charset="-122"/>
                          <a:ea typeface="微软雅黑" panose="020B0503020204020204" charset="-122"/>
                        </a:rPr>
                        <a:t>落款</a:t>
                      </a:r>
                      <a:endParaRPr lang="zh-CN" sz="2000" kern="100">
                        <a:solidFill>
                          <a:srgbClr val="E4007F"/>
                        </a:solidFill>
                        <a:effectLst/>
                        <a:latin typeface="微软雅黑" panose="020B0503020204020204" charset="-122"/>
                        <a:ea typeface="微软雅黑" panose="020B0503020204020204" charset="-122"/>
                      </a:endParaRPr>
                    </a:p>
                  </a:txBody>
                  <a:tcPr marL="68580" marR="68580" marT="0" marB="0" anchor="ctr"/>
                </a:tc>
                <a:tc>
                  <a:txBody>
                    <a:bodyPr/>
                    <a:p>
                      <a:pPr indent="269875" algn="r">
                        <a:lnSpc>
                          <a:spcPct val="110000"/>
                        </a:lnSpc>
                      </a:pPr>
                      <a:r>
                        <a:rPr lang="zh-CN" sz="2000" kern="0">
                          <a:effectLst/>
                          <a:latin typeface="微软雅黑" panose="020B0503020204020204" charset="-122"/>
                          <a:ea typeface="微软雅黑" panose="020B0503020204020204" charset="-122"/>
                        </a:rPr>
                        <a:t>告启者名称（附地址和联系方式）</a:t>
                      </a:r>
                      <a:endParaRPr lang="zh-CN" sz="2000" kern="100">
                        <a:effectLst/>
                        <a:latin typeface="微软雅黑" panose="020B0503020204020204" charset="-122"/>
                        <a:ea typeface="微软雅黑" panose="020B0503020204020204" charset="-122"/>
                      </a:endParaRPr>
                    </a:p>
                  </a:txBody>
                  <a:tcPr marL="68580" marR="68580" marT="0" marB="0" anchor="ctr"/>
                </a:tc>
              </a:tr>
              <a:tr h="853951">
                <a:tc vMerge="1">
                  <a:tcPr/>
                </a:tc>
                <a:tc>
                  <a:txBody>
                    <a:bodyPr/>
                    <a:p>
                      <a:pPr indent="269875" algn="r" latinLnBrk="1">
                        <a:lnSpc>
                          <a:spcPct val="110000"/>
                        </a:lnSpc>
                      </a:pPr>
                      <a:r>
                        <a:rPr lang="zh-CN" sz="2000" kern="0" dirty="0">
                          <a:effectLst/>
                          <a:latin typeface="微软雅黑" panose="020B0503020204020204" charset="-122"/>
                          <a:ea typeface="微软雅黑" panose="020B0503020204020204" charset="-122"/>
                        </a:rPr>
                        <a:t>××××年××月××日 </a:t>
                      </a:r>
                      <a:r>
                        <a:rPr lang="en-US" sz="2000" kern="0" dirty="0">
                          <a:effectLst/>
                          <a:latin typeface="微软雅黑" panose="020B0503020204020204" charset="-122"/>
                          <a:ea typeface="微软雅黑" panose="020B0503020204020204" charset="-122"/>
                        </a:rPr>
                        <a:t>    </a:t>
                      </a:r>
                      <a:endParaRPr lang="zh-CN" sz="2000" kern="100" dirty="0">
                        <a:effectLst/>
                        <a:latin typeface="微软雅黑" panose="020B0503020204020204" charset="-122"/>
                        <a:ea typeface="微软雅黑" panose="020B0503020204020204" charset="-122"/>
                      </a:endParaRPr>
                    </a:p>
                  </a:txBody>
                  <a:tcPr marL="68580" marR="68580" marT="0" marB="0" anchor="ctr"/>
                </a:tc>
              </a:tr>
            </a:tbl>
          </a:graphicData>
        </a:graphic>
      </p:graphicFrame>
    </p:spTree>
    <p:custDataLst>
      <p:tags r:id="rId2"/>
    </p:custData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1292860" y="1015365"/>
            <a:ext cx="3185795" cy="96329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oAutofit/>
          </a:bodyPr>
          <a:p>
            <a:pPr>
              <a:lnSpc>
                <a:spcPct val="150000"/>
              </a:lnSpc>
            </a:pPr>
            <a:r>
              <a:rPr lang="en-US" altLang="zh-CN" sz="2400" b="1" kern="0" spc="0" dirty="0">
                <a:ln>
                  <a:noFill/>
                  <a:prstDash val="sysDot"/>
                </a:ln>
                <a:solidFill>
                  <a:srgbClr val="00B0F0"/>
                </a:solidFill>
                <a:latin typeface="微软雅黑" panose="020B0503020204020204" charset="-122"/>
                <a:ea typeface="微软雅黑" panose="020B0503020204020204" charset="-122"/>
                <a:sym typeface="+mn-ea"/>
              </a:rPr>
              <a:t>1.</a:t>
            </a:r>
            <a:r>
              <a:rPr lang="zh-CN" altLang="en-US" sz="2400" b="1" kern="0" spc="0" dirty="0">
                <a:ln>
                  <a:noFill/>
                  <a:prstDash val="sysDot"/>
                </a:ln>
                <a:solidFill>
                  <a:srgbClr val="00B0F0"/>
                </a:solidFill>
                <a:latin typeface="微软雅黑" panose="020B0503020204020204" charset="-122"/>
                <a:ea typeface="微软雅黑" panose="020B0503020204020204" charset="-122"/>
                <a:sym typeface="+mn-ea"/>
              </a:rPr>
              <a:t>标题</a:t>
            </a:r>
            <a:endParaRPr lang="zh-CN" altLang="en-US" sz="2400" b="1" kern="0" spc="0" dirty="0">
              <a:ln>
                <a:noFill/>
                <a:prstDash val="sysDot"/>
              </a:ln>
              <a:solidFill>
                <a:srgbClr val="00B0F0"/>
              </a:solidFill>
              <a:latin typeface="微软雅黑" panose="020B0503020204020204" charset="-122"/>
              <a:ea typeface="微软雅黑" panose="020B0503020204020204" charset="-122"/>
              <a:sym typeface="+mn-ea"/>
            </a:endParaRPr>
          </a:p>
        </p:txBody>
      </p:sp>
      <p:sp>
        <p:nvSpPr>
          <p:cNvPr id="2" name="标题 1"/>
          <p:cNvSpPr>
            <a:spLocks noGrp="1"/>
          </p:cNvSpPr>
          <p:nvPr>
            <p:custDataLst>
              <p:tags r:id="rId2"/>
            </p:custDataLst>
          </p:nvPr>
        </p:nvSpPr>
        <p:spPr>
          <a:xfrm>
            <a:off x="415925" y="168230"/>
            <a:ext cx="10800000" cy="720000"/>
          </a:xfrm>
          <a:prstGeom prst="rect">
            <a:avLst/>
          </a:prstGeom>
        </p:spPr>
        <p:txBody>
          <a:bodyPr vert="horz" wrap="square" lIns="0" tIns="0" rIns="0" bIns="0" rtlCol="0" anchor="b" anchorCtr="0">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三、启事的一般格式</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18" name="文本框 17"/>
          <p:cNvSpPr txBox="1"/>
          <p:nvPr/>
        </p:nvSpPr>
        <p:spPr>
          <a:xfrm>
            <a:off x="1292860" y="2303780"/>
            <a:ext cx="11054715" cy="3784600"/>
          </a:xfrm>
          <a:prstGeom prst="rect">
            <a:avLst/>
          </a:prstGeom>
          <a:noFill/>
        </p:spPr>
        <p:txBody>
          <a:bodyPr wrap="square">
            <a:spAutoFit/>
          </a:bodyPr>
          <a:p>
            <a:pPr marL="342900" indent="-342900" algn="just">
              <a:lnSpc>
                <a:spcPct val="200000"/>
              </a:lnSpc>
              <a:buFont typeface="Wingdings" panose="05000000000000000000" pitchFamily="2" charset="2"/>
              <a:buChar char="p"/>
            </a:pPr>
            <a:r>
              <a:rPr lang="zh-CN" altLang="en-US" sz="2400" kern="100" dirty="0">
                <a:solidFill>
                  <a:srgbClr val="00B0F0"/>
                </a:solidFill>
                <a:effectLst/>
                <a:latin typeface="微软雅黑" panose="020B0503020204020204" charset="-122"/>
                <a:ea typeface="微软雅黑" panose="020B0503020204020204" charset="-122"/>
                <a:cs typeface="Times New Roman" panose="02020603050405020304" pitchFamily="18" charset="0"/>
              </a:rPr>
              <a:t>单位名称</a:t>
            </a:r>
            <a:r>
              <a:rPr lang="en-US" altLang="zh-CN" sz="2400" kern="100" dirty="0">
                <a:solidFill>
                  <a:srgbClr val="00B0F0"/>
                </a:solidFill>
                <a:effectLst/>
                <a:latin typeface="微软雅黑" panose="020B0503020204020204" charset="-122"/>
                <a:ea typeface="微软雅黑" panose="020B0503020204020204" charset="-122"/>
                <a:cs typeface="Times New Roman" panose="02020603050405020304" pitchFamily="18" charset="0"/>
              </a:rPr>
              <a:t>+</a:t>
            </a:r>
            <a:r>
              <a:rPr lang="zh-CN" altLang="en-US" sz="2400" kern="100" dirty="0">
                <a:solidFill>
                  <a:srgbClr val="00B0F0"/>
                </a:solidFill>
                <a:effectLst/>
                <a:latin typeface="微软雅黑" panose="020B0503020204020204" charset="-122"/>
                <a:ea typeface="微软雅黑" panose="020B0503020204020204" charset="-122"/>
                <a:cs typeface="Times New Roman" panose="02020603050405020304" pitchFamily="18" charset="0"/>
              </a:rPr>
              <a:t>事由</a:t>
            </a:r>
            <a:r>
              <a:rPr lang="en-US" altLang="zh-CN" sz="2400" kern="100" dirty="0">
                <a:solidFill>
                  <a:srgbClr val="00B0F0"/>
                </a:solidFill>
                <a:effectLst/>
                <a:latin typeface="微软雅黑" panose="020B0503020204020204" charset="-122"/>
                <a:ea typeface="微软雅黑" panose="020B0503020204020204" charset="-122"/>
                <a:cs typeface="Times New Roman" panose="02020603050405020304" pitchFamily="18" charset="0"/>
              </a:rPr>
              <a:t>+</a:t>
            </a:r>
            <a:r>
              <a:rPr lang="zh-CN" altLang="en-US" sz="2400" kern="100" dirty="0">
                <a:solidFill>
                  <a:srgbClr val="00B0F0"/>
                </a:solidFill>
                <a:effectLst/>
                <a:latin typeface="微软雅黑" panose="020B0503020204020204" charset="-122"/>
                <a:ea typeface="微软雅黑" panose="020B0503020204020204" charset="-122"/>
                <a:cs typeface="Times New Roman" panose="02020603050405020304" pitchFamily="18" charset="0"/>
              </a:rPr>
              <a:t>文种名称</a:t>
            </a:r>
            <a:r>
              <a:rPr lang="zh-CN" altLang="en-US" sz="2400" kern="100" dirty="0">
                <a:effectLst/>
                <a:latin typeface="微软雅黑" panose="020B0503020204020204" charset="-122"/>
                <a:ea typeface="微软雅黑" panose="020B0503020204020204" charset="-122"/>
                <a:cs typeface="Times New Roman" panose="02020603050405020304" pitchFamily="18" charset="0"/>
              </a:rPr>
              <a:t>，如</a:t>
            </a:r>
            <a:r>
              <a:rPr lang="en-US" altLang="zh-CN" sz="2400" kern="100" dirty="0">
                <a:effectLst/>
                <a:latin typeface="微软雅黑" panose="020B0503020204020204" charset="-122"/>
                <a:ea typeface="微软雅黑" panose="020B0503020204020204" charset="-122"/>
                <a:cs typeface="Times New Roman" panose="02020603050405020304" pitchFamily="18" charset="0"/>
              </a:rPr>
              <a:t>“</a:t>
            </a:r>
            <a:r>
              <a:rPr lang="en-US" altLang="en-US" sz="2400" kern="100" dirty="0">
                <a:effectLst/>
                <a:latin typeface="微软雅黑" panose="020B0503020204020204" charset="-122"/>
                <a:ea typeface="微软雅黑" panose="020B0503020204020204" charset="-122"/>
                <a:cs typeface="Times New Roman" panose="02020603050405020304" pitchFamily="18" charset="0"/>
              </a:rPr>
              <a:t>××</a:t>
            </a:r>
            <a:r>
              <a:rPr lang="zh-CN" altLang="en-US" sz="2400" kern="100" dirty="0">
                <a:effectLst/>
                <a:latin typeface="微软雅黑" panose="020B0503020204020204" charset="-122"/>
                <a:ea typeface="微软雅黑" panose="020B0503020204020204" charset="-122"/>
                <a:cs typeface="Times New Roman" panose="02020603050405020304" pitchFamily="18" charset="0"/>
              </a:rPr>
              <a:t>商场导购员招聘启事</a:t>
            </a:r>
            <a:r>
              <a:rPr lang="en-US" altLang="zh-CN" sz="2400" kern="100" dirty="0">
                <a:effectLst/>
                <a:latin typeface="微软雅黑" panose="020B0503020204020204" charset="-122"/>
                <a:ea typeface="微软雅黑" panose="020B0503020204020204" charset="-122"/>
                <a:cs typeface="Times New Roman" panose="02020603050405020304" pitchFamily="18" charset="0"/>
              </a:rPr>
              <a:t>”</a:t>
            </a:r>
            <a:r>
              <a:rPr lang="zh-CN" altLang="en-US" sz="2400" kern="100" dirty="0">
                <a:effectLst/>
                <a:latin typeface="微软雅黑" panose="020B0503020204020204" charset="-122"/>
                <a:ea typeface="微软雅黑" panose="020B0503020204020204" charset="-122"/>
                <a:cs typeface="Times New Roman" panose="02020603050405020304" pitchFamily="18" charset="0"/>
              </a:rPr>
              <a:t>等。</a:t>
            </a:r>
            <a:endParaRPr lang="zh-CN" altLang="en-US" sz="2400" kern="100" dirty="0">
              <a:effectLst/>
              <a:latin typeface="微软雅黑" panose="020B0503020204020204" charset="-122"/>
              <a:ea typeface="微软雅黑" panose="020B0503020204020204" charset="-122"/>
              <a:cs typeface="Times New Roman" panose="02020603050405020304" pitchFamily="18" charset="0"/>
            </a:endParaRPr>
          </a:p>
          <a:p>
            <a:pPr marL="342900" indent="-342900" algn="just">
              <a:lnSpc>
                <a:spcPct val="200000"/>
              </a:lnSpc>
              <a:buFont typeface="Wingdings" panose="05000000000000000000" pitchFamily="2" charset="2"/>
              <a:buChar char="p"/>
            </a:pPr>
            <a:r>
              <a:rPr lang="zh-CN" altLang="en-US" sz="2400" kern="100" dirty="0">
                <a:solidFill>
                  <a:srgbClr val="00B0F0"/>
                </a:solidFill>
                <a:effectLst/>
                <a:latin typeface="微软雅黑" panose="020B0503020204020204" charset="-122"/>
                <a:ea typeface="微软雅黑" panose="020B0503020204020204" charset="-122"/>
                <a:cs typeface="Times New Roman" panose="02020603050405020304" pitchFamily="18" charset="0"/>
              </a:rPr>
              <a:t>事由</a:t>
            </a:r>
            <a:r>
              <a:rPr lang="en-US" altLang="zh-CN" sz="2400" kern="100" dirty="0">
                <a:solidFill>
                  <a:srgbClr val="00B0F0"/>
                </a:solidFill>
                <a:effectLst/>
                <a:latin typeface="微软雅黑" panose="020B0503020204020204" charset="-122"/>
                <a:ea typeface="微软雅黑" panose="020B0503020204020204" charset="-122"/>
                <a:cs typeface="Times New Roman" panose="02020603050405020304" pitchFamily="18" charset="0"/>
              </a:rPr>
              <a:t>+</a:t>
            </a:r>
            <a:r>
              <a:rPr lang="zh-CN" altLang="en-US" sz="2400" kern="100" dirty="0">
                <a:solidFill>
                  <a:srgbClr val="00B0F0"/>
                </a:solidFill>
                <a:effectLst/>
                <a:latin typeface="微软雅黑" panose="020B0503020204020204" charset="-122"/>
                <a:ea typeface="微软雅黑" panose="020B0503020204020204" charset="-122"/>
                <a:cs typeface="Times New Roman" panose="02020603050405020304" pitchFamily="18" charset="0"/>
              </a:rPr>
              <a:t>文种名称</a:t>
            </a:r>
            <a:r>
              <a:rPr lang="zh-CN" altLang="en-US" sz="2400" kern="100" dirty="0">
                <a:effectLst/>
                <a:latin typeface="微软雅黑" panose="020B0503020204020204" charset="-122"/>
                <a:ea typeface="微软雅黑" panose="020B0503020204020204" charset="-122"/>
                <a:cs typeface="Times New Roman" panose="02020603050405020304" pitchFamily="18" charset="0"/>
              </a:rPr>
              <a:t>，如</a:t>
            </a:r>
            <a:r>
              <a:rPr lang="en-US" altLang="zh-CN" sz="2400" kern="100" dirty="0">
                <a:effectLst/>
                <a:latin typeface="微软雅黑" panose="020B0503020204020204" charset="-122"/>
                <a:ea typeface="微软雅黑" panose="020B0503020204020204" charset="-122"/>
                <a:cs typeface="Times New Roman" panose="02020603050405020304" pitchFamily="18" charset="0"/>
              </a:rPr>
              <a:t>“</a:t>
            </a:r>
            <a:r>
              <a:rPr lang="zh-CN" altLang="en-US" sz="2400" kern="100" dirty="0">
                <a:effectLst/>
                <a:latin typeface="微软雅黑" panose="020B0503020204020204" charset="-122"/>
                <a:ea typeface="微软雅黑" panose="020B0503020204020204" charset="-122"/>
                <a:cs typeface="Times New Roman" panose="02020603050405020304" pitchFamily="18" charset="0"/>
              </a:rPr>
              <a:t>寻物启事</a:t>
            </a:r>
            <a:r>
              <a:rPr lang="en-US" altLang="zh-CN" sz="2400" kern="100" dirty="0">
                <a:effectLst/>
                <a:latin typeface="微软雅黑" panose="020B0503020204020204" charset="-122"/>
                <a:ea typeface="微软雅黑" panose="020B0503020204020204" charset="-122"/>
                <a:cs typeface="Times New Roman" panose="02020603050405020304" pitchFamily="18" charset="0"/>
              </a:rPr>
              <a:t>”“</a:t>
            </a:r>
            <a:r>
              <a:rPr lang="zh-CN" altLang="en-US" sz="2400" kern="100" dirty="0">
                <a:effectLst/>
                <a:latin typeface="微软雅黑" panose="020B0503020204020204" charset="-122"/>
                <a:ea typeface="微软雅黑" panose="020B0503020204020204" charset="-122"/>
                <a:cs typeface="Times New Roman" panose="02020603050405020304" pitchFamily="18" charset="0"/>
              </a:rPr>
              <a:t>征文启事</a:t>
            </a:r>
            <a:r>
              <a:rPr lang="en-US" altLang="zh-CN" sz="2400" kern="100" dirty="0">
                <a:effectLst/>
                <a:latin typeface="微软雅黑" panose="020B0503020204020204" charset="-122"/>
                <a:ea typeface="微软雅黑" panose="020B0503020204020204" charset="-122"/>
                <a:cs typeface="Times New Roman" panose="02020603050405020304" pitchFamily="18" charset="0"/>
              </a:rPr>
              <a:t>”“</a:t>
            </a:r>
            <a:r>
              <a:rPr lang="zh-CN" altLang="en-US" sz="2400" kern="100" dirty="0">
                <a:effectLst/>
                <a:latin typeface="微软雅黑" panose="020B0503020204020204" charset="-122"/>
                <a:ea typeface="微软雅黑" panose="020B0503020204020204" charset="-122"/>
                <a:cs typeface="Times New Roman" panose="02020603050405020304" pitchFamily="18" charset="0"/>
              </a:rPr>
              <a:t>招聘启事</a:t>
            </a:r>
            <a:r>
              <a:rPr lang="en-US" altLang="zh-CN" sz="2400" kern="100" dirty="0">
                <a:effectLst/>
                <a:latin typeface="微软雅黑" panose="020B0503020204020204" charset="-122"/>
                <a:ea typeface="微软雅黑" panose="020B0503020204020204" charset="-122"/>
                <a:cs typeface="Times New Roman" panose="02020603050405020304" pitchFamily="18" charset="0"/>
              </a:rPr>
              <a:t>”“</a:t>
            </a:r>
            <a:r>
              <a:rPr lang="zh-CN" altLang="en-US" sz="2400" kern="100" dirty="0">
                <a:effectLst/>
                <a:latin typeface="微软雅黑" panose="020B0503020204020204" charset="-122"/>
                <a:ea typeface="微软雅黑" panose="020B0503020204020204" charset="-122"/>
                <a:cs typeface="Times New Roman" panose="02020603050405020304" pitchFamily="18" charset="0"/>
              </a:rPr>
              <a:t>更正启事</a:t>
            </a:r>
            <a:r>
              <a:rPr lang="en-US" altLang="zh-CN" sz="2400" kern="100" dirty="0">
                <a:effectLst/>
                <a:latin typeface="微软雅黑" panose="020B0503020204020204" charset="-122"/>
                <a:ea typeface="微软雅黑" panose="020B0503020204020204" charset="-122"/>
                <a:cs typeface="Times New Roman" panose="02020603050405020304" pitchFamily="18" charset="0"/>
              </a:rPr>
              <a:t>”</a:t>
            </a:r>
            <a:r>
              <a:rPr lang="zh-CN" altLang="en-US" sz="2400" kern="100" dirty="0">
                <a:effectLst/>
                <a:latin typeface="微软雅黑" panose="020B0503020204020204" charset="-122"/>
                <a:ea typeface="微软雅黑" panose="020B0503020204020204" charset="-122"/>
                <a:cs typeface="Times New Roman" panose="02020603050405020304" pitchFamily="18" charset="0"/>
              </a:rPr>
              <a:t>等。</a:t>
            </a:r>
            <a:endParaRPr lang="zh-CN" altLang="en-US" sz="2400" kern="100" dirty="0">
              <a:effectLst/>
              <a:latin typeface="微软雅黑" panose="020B0503020204020204" charset="-122"/>
              <a:ea typeface="微软雅黑" panose="020B0503020204020204" charset="-122"/>
              <a:cs typeface="Times New Roman" panose="02020603050405020304" pitchFamily="18" charset="0"/>
            </a:endParaRPr>
          </a:p>
          <a:p>
            <a:pPr marL="342900" indent="-342900" algn="just">
              <a:lnSpc>
                <a:spcPct val="200000"/>
              </a:lnSpc>
              <a:buFont typeface="Wingdings" panose="05000000000000000000" pitchFamily="2" charset="2"/>
              <a:buChar char="p"/>
            </a:pPr>
            <a:r>
              <a:rPr lang="zh-CN" altLang="en-US" sz="2400" kern="100" dirty="0">
                <a:solidFill>
                  <a:srgbClr val="00B0F0"/>
                </a:solidFill>
                <a:effectLst/>
                <a:latin typeface="微软雅黑" panose="020B0503020204020204" charset="-122"/>
                <a:ea typeface="微软雅黑" panose="020B0503020204020204" charset="-122"/>
                <a:cs typeface="Times New Roman" panose="02020603050405020304" pitchFamily="18" charset="0"/>
              </a:rPr>
              <a:t>单位名称</a:t>
            </a:r>
            <a:r>
              <a:rPr lang="en-US" altLang="zh-CN" sz="2400" kern="100" dirty="0">
                <a:solidFill>
                  <a:srgbClr val="00B0F0"/>
                </a:solidFill>
                <a:effectLst/>
                <a:latin typeface="微软雅黑" panose="020B0503020204020204" charset="-122"/>
                <a:ea typeface="微软雅黑" panose="020B0503020204020204" charset="-122"/>
                <a:cs typeface="Times New Roman" panose="02020603050405020304" pitchFamily="18" charset="0"/>
              </a:rPr>
              <a:t>+</a:t>
            </a:r>
            <a:r>
              <a:rPr lang="zh-CN" altLang="en-US" sz="2400" kern="100" dirty="0">
                <a:solidFill>
                  <a:srgbClr val="00B0F0"/>
                </a:solidFill>
                <a:effectLst/>
                <a:latin typeface="微软雅黑" panose="020B0503020204020204" charset="-122"/>
                <a:ea typeface="微软雅黑" panose="020B0503020204020204" charset="-122"/>
                <a:cs typeface="Times New Roman" panose="02020603050405020304" pitchFamily="18" charset="0"/>
              </a:rPr>
              <a:t>文种名称</a:t>
            </a:r>
            <a:r>
              <a:rPr lang="zh-CN" altLang="en-US" sz="2400" kern="100" dirty="0">
                <a:effectLst/>
                <a:latin typeface="微软雅黑" panose="020B0503020204020204" charset="-122"/>
                <a:ea typeface="微软雅黑" panose="020B0503020204020204" charset="-122"/>
                <a:cs typeface="Times New Roman" panose="02020603050405020304" pitchFamily="18" charset="0"/>
              </a:rPr>
              <a:t>，如《</a:t>
            </a:r>
            <a:r>
              <a:rPr lang="en-US" altLang="en-US" sz="2400" kern="100" dirty="0">
                <a:effectLst/>
                <a:latin typeface="微软雅黑" panose="020B0503020204020204" charset="-122"/>
                <a:ea typeface="微软雅黑" panose="020B0503020204020204" charset="-122"/>
                <a:cs typeface="Times New Roman" panose="02020603050405020304" pitchFamily="18" charset="0"/>
              </a:rPr>
              <a:t>××</a:t>
            </a:r>
            <a:r>
              <a:rPr lang="zh-CN" altLang="en-US" sz="2400" kern="100" dirty="0">
                <a:effectLst/>
                <a:latin typeface="微软雅黑" panose="020B0503020204020204" charset="-122"/>
                <a:ea typeface="微软雅黑" panose="020B0503020204020204" charset="-122"/>
                <a:cs typeface="Times New Roman" panose="02020603050405020304" pitchFamily="18" charset="0"/>
              </a:rPr>
              <a:t>工程公司启事》《</a:t>
            </a:r>
            <a:r>
              <a:rPr lang="en-US" altLang="en-US" sz="2400" kern="100" dirty="0">
                <a:effectLst/>
                <a:latin typeface="微软雅黑" panose="020B0503020204020204" charset="-122"/>
                <a:ea typeface="微软雅黑" panose="020B0503020204020204" charset="-122"/>
                <a:cs typeface="Times New Roman" panose="02020603050405020304" pitchFamily="18" charset="0"/>
              </a:rPr>
              <a:t>××</a:t>
            </a:r>
            <a:r>
              <a:rPr lang="zh-CN" altLang="en-US" sz="2400" kern="100" dirty="0">
                <a:effectLst/>
                <a:latin typeface="微软雅黑" panose="020B0503020204020204" charset="-122"/>
                <a:ea typeface="微软雅黑" panose="020B0503020204020204" charset="-122"/>
                <a:cs typeface="Times New Roman" panose="02020603050405020304" pitchFamily="18" charset="0"/>
              </a:rPr>
              <a:t>司法处启事》等。</a:t>
            </a:r>
            <a:endParaRPr lang="zh-CN" altLang="en-US" sz="2400" kern="100" dirty="0">
              <a:effectLst/>
              <a:latin typeface="微软雅黑" panose="020B0503020204020204" charset="-122"/>
              <a:ea typeface="微软雅黑" panose="020B0503020204020204" charset="-122"/>
              <a:cs typeface="Times New Roman" panose="02020603050405020304" pitchFamily="18" charset="0"/>
            </a:endParaRPr>
          </a:p>
          <a:p>
            <a:pPr marL="342900" indent="-342900" algn="just">
              <a:lnSpc>
                <a:spcPct val="200000"/>
              </a:lnSpc>
              <a:buFont typeface="Wingdings" panose="05000000000000000000" pitchFamily="2" charset="2"/>
              <a:buChar char="p"/>
            </a:pPr>
            <a:r>
              <a:rPr lang="zh-CN" altLang="en-US" sz="2400" kern="100" dirty="0">
                <a:solidFill>
                  <a:srgbClr val="00B0F0"/>
                </a:solidFill>
                <a:effectLst/>
                <a:latin typeface="微软雅黑" panose="020B0503020204020204" charset="-122"/>
                <a:ea typeface="微软雅黑" panose="020B0503020204020204" charset="-122"/>
                <a:cs typeface="Times New Roman" panose="02020603050405020304" pitchFamily="18" charset="0"/>
              </a:rPr>
              <a:t>事由或文种名称</a:t>
            </a:r>
            <a:r>
              <a:rPr lang="zh-CN" altLang="en-US" sz="2400" kern="100" dirty="0">
                <a:effectLst/>
                <a:latin typeface="微软雅黑" panose="020B0503020204020204" charset="-122"/>
                <a:ea typeface="微软雅黑" panose="020B0503020204020204" charset="-122"/>
                <a:cs typeface="Times New Roman" panose="02020603050405020304" pitchFamily="18" charset="0"/>
              </a:rPr>
              <a:t>，如</a:t>
            </a:r>
            <a:r>
              <a:rPr lang="en-US" altLang="zh-CN" sz="2400" kern="100" dirty="0">
                <a:effectLst/>
                <a:latin typeface="微软雅黑" panose="020B0503020204020204" charset="-122"/>
                <a:ea typeface="微软雅黑" panose="020B0503020204020204" charset="-122"/>
                <a:cs typeface="Times New Roman" panose="02020603050405020304" pitchFamily="18" charset="0"/>
              </a:rPr>
              <a:t>“</a:t>
            </a:r>
            <a:r>
              <a:rPr lang="zh-CN" altLang="en-US" sz="2400" kern="100" dirty="0">
                <a:effectLst/>
                <a:latin typeface="微软雅黑" panose="020B0503020204020204" charset="-122"/>
                <a:ea typeface="微软雅黑" panose="020B0503020204020204" charset="-122"/>
                <a:cs typeface="Times New Roman" panose="02020603050405020304" pitchFamily="18" charset="0"/>
              </a:rPr>
              <a:t>寻物</a:t>
            </a:r>
            <a:r>
              <a:rPr lang="en-US" altLang="zh-CN" sz="2400" kern="100" dirty="0">
                <a:effectLst/>
                <a:latin typeface="微软雅黑" panose="020B0503020204020204" charset="-122"/>
                <a:ea typeface="微软雅黑" panose="020B0503020204020204" charset="-122"/>
                <a:cs typeface="Times New Roman" panose="02020603050405020304" pitchFamily="18" charset="0"/>
              </a:rPr>
              <a:t>”“</a:t>
            </a:r>
            <a:r>
              <a:rPr lang="zh-CN" altLang="en-US" sz="2400" kern="100" dirty="0">
                <a:effectLst/>
                <a:latin typeface="微软雅黑" panose="020B0503020204020204" charset="-122"/>
                <a:ea typeface="微软雅黑" panose="020B0503020204020204" charset="-122"/>
                <a:cs typeface="Times New Roman" panose="02020603050405020304" pitchFamily="18" charset="0"/>
              </a:rPr>
              <a:t>诚聘</a:t>
            </a:r>
            <a:r>
              <a:rPr lang="en-US" altLang="zh-CN" sz="2400" kern="100" dirty="0">
                <a:effectLst/>
                <a:latin typeface="微软雅黑" panose="020B0503020204020204" charset="-122"/>
                <a:ea typeface="微软雅黑" panose="020B0503020204020204" charset="-122"/>
                <a:cs typeface="Times New Roman" panose="02020603050405020304" pitchFamily="18" charset="0"/>
              </a:rPr>
              <a:t>”“</a:t>
            </a:r>
            <a:r>
              <a:rPr lang="zh-CN" altLang="en-US" sz="2400" kern="100" dirty="0">
                <a:effectLst/>
                <a:latin typeface="微软雅黑" panose="020B0503020204020204" charset="-122"/>
                <a:ea typeface="微软雅黑" panose="020B0503020204020204" charset="-122"/>
                <a:cs typeface="Times New Roman" panose="02020603050405020304" pitchFamily="18" charset="0"/>
              </a:rPr>
              <a:t>招工</a:t>
            </a:r>
            <a:r>
              <a:rPr lang="en-US" altLang="zh-CN" sz="2400" kern="100" dirty="0">
                <a:effectLst/>
                <a:latin typeface="微软雅黑" panose="020B0503020204020204" charset="-122"/>
                <a:ea typeface="微软雅黑" panose="020B0503020204020204" charset="-122"/>
                <a:cs typeface="Times New Roman" panose="02020603050405020304" pitchFamily="18" charset="0"/>
              </a:rPr>
              <a:t>”“</a:t>
            </a:r>
            <a:r>
              <a:rPr lang="zh-CN" altLang="en-US" sz="2400" kern="100" dirty="0">
                <a:effectLst/>
                <a:latin typeface="微软雅黑" panose="020B0503020204020204" charset="-122"/>
                <a:ea typeface="微软雅黑" panose="020B0503020204020204" charset="-122"/>
                <a:cs typeface="Times New Roman" panose="02020603050405020304" pitchFamily="18" charset="0"/>
              </a:rPr>
              <a:t>启事</a:t>
            </a:r>
            <a:r>
              <a:rPr lang="en-US" altLang="zh-CN" sz="2400" kern="100" dirty="0">
                <a:effectLst/>
                <a:latin typeface="微软雅黑" panose="020B0503020204020204" charset="-122"/>
                <a:ea typeface="微软雅黑" panose="020B0503020204020204" charset="-122"/>
                <a:cs typeface="Times New Roman" panose="02020603050405020304" pitchFamily="18" charset="0"/>
              </a:rPr>
              <a:t>”</a:t>
            </a:r>
            <a:r>
              <a:rPr lang="zh-CN" altLang="en-US" sz="2400" kern="100" dirty="0">
                <a:effectLst/>
                <a:latin typeface="微软雅黑" panose="020B0503020204020204" charset="-122"/>
                <a:ea typeface="微软雅黑" panose="020B0503020204020204" charset="-122"/>
                <a:cs typeface="Times New Roman" panose="02020603050405020304" pitchFamily="18" charset="0"/>
              </a:rPr>
              <a:t>等。</a:t>
            </a:r>
            <a:endParaRPr lang="zh-CN" altLang="en-US" sz="2400" kern="100" dirty="0">
              <a:effectLst/>
              <a:latin typeface="微软雅黑" panose="020B0503020204020204" charset="-122"/>
              <a:ea typeface="微软雅黑" panose="020B0503020204020204" charset="-122"/>
              <a:cs typeface="Times New Roman" panose="02020603050405020304" pitchFamily="18" charset="0"/>
            </a:endParaRPr>
          </a:p>
          <a:p>
            <a:pPr marL="342900" indent="-342900" algn="just">
              <a:lnSpc>
                <a:spcPct val="200000"/>
              </a:lnSpc>
              <a:buFont typeface="Wingdings" panose="05000000000000000000" pitchFamily="2" charset="2"/>
              <a:buChar char="p"/>
            </a:pPr>
            <a:endParaRPr lang="zh-CN" altLang="en-US" sz="2400" kern="100" dirty="0">
              <a:effectLst/>
              <a:latin typeface="微软雅黑" panose="020B0503020204020204" charset="-122"/>
              <a:ea typeface="微软雅黑" panose="020B0503020204020204" charset="-122"/>
              <a:cs typeface="Times New Roman" panose="02020603050405020304" pitchFamily="18" charset="0"/>
            </a:endParaRPr>
          </a:p>
        </p:txBody>
      </p:sp>
      <p:sp>
        <p:nvSpPr>
          <p:cNvPr id="22" name="文本框 21"/>
          <p:cNvSpPr txBox="1"/>
          <p:nvPr/>
        </p:nvSpPr>
        <p:spPr>
          <a:xfrm>
            <a:off x="1292860" y="1843405"/>
            <a:ext cx="9065260" cy="460375"/>
          </a:xfrm>
          <a:prstGeom prst="rect">
            <a:avLst/>
          </a:prstGeom>
          <a:noFill/>
        </p:spPr>
        <p:txBody>
          <a:bodyPr wrap="square">
            <a:spAutoFit/>
          </a:bodyPr>
          <a:p>
            <a:pPr algn="just"/>
            <a:r>
              <a:rPr lang="zh-CN" altLang="en-US" sz="2400" kern="100" dirty="0">
                <a:effectLst/>
                <a:latin typeface="微软雅黑" panose="020B0503020204020204" charset="-122"/>
                <a:ea typeface="微软雅黑" panose="020B0503020204020204" charset="-122"/>
                <a:cs typeface="Times New Roman" panose="02020603050405020304" pitchFamily="18" charset="0"/>
              </a:rPr>
              <a:t>标题应写在正文上方居中的位置，其结构形式有以下</a:t>
            </a:r>
            <a:r>
              <a:rPr lang="en-US" altLang="zh-CN" sz="2400" kern="100" dirty="0">
                <a:effectLst/>
                <a:latin typeface="微软雅黑" panose="020B0503020204020204" charset="-122"/>
                <a:ea typeface="微软雅黑" panose="020B0503020204020204" charset="-122"/>
                <a:cs typeface="Times New Roman" panose="02020603050405020304" pitchFamily="18" charset="0"/>
              </a:rPr>
              <a:t> 4 </a:t>
            </a:r>
            <a:r>
              <a:rPr lang="zh-CN" altLang="en-US" sz="2400" kern="100" dirty="0">
                <a:effectLst/>
                <a:latin typeface="微软雅黑" panose="020B0503020204020204" charset="-122"/>
                <a:ea typeface="微软雅黑" panose="020B0503020204020204" charset="-122"/>
                <a:cs typeface="Times New Roman" panose="02020603050405020304" pitchFamily="18" charset="0"/>
              </a:rPr>
              <a:t>种：</a:t>
            </a:r>
            <a:endParaRPr lang="zh-CN" altLang="en-US" sz="2400" kern="100" dirty="0">
              <a:effectLst/>
              <a:latin typeface="微软雅黑" panose="020B0503020204020204" charset="-122"/>
              <a:ea typeface="微软雅黑" panose="020B0503020204020204" charset="-122"/>
              <a:cs typeface="Times New Roman" panose="02020603050405020304" pitchFamily="18" charset="0"/>
            </a:endParaRPr>
          </a:p>
        </p:txBody>
      </p:sp>
    </p:spTree>
    <p:custDataLst>
      <p:tags r:id="rId3"/>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426720" y="1022350"/>
            <a:ext cx="2405380" cy="497205"/>
          </a:xfrm>
          <a:prstGeom prst="rect">
            <a:avLst/>
          </a:prstGeom>
          <a:noFill/>
        </p:spPr>
        <p:txBody>
          <a:bodyPr wrap="square">
            <a:spAutoFit/>
          </a:bodyPr>
          <a:p>
            <a:pPr algn="just">
              <a:lnSpc>
                <a:spcPct val="110000"/>
              </a:lnSpc>
              <a:buClrTx/>
              <a:buSzTx/>
              <a:buFontTx/>
            </a:pPr>
            <a:r>
              <a:rPr lang="zh-CN" altLang="en-US" sz="2400" b="1" kern="0" dirty="0">
                <a:ln>
                  <a:noFill/>
                  <a:prstDash val="sysDot"/>
                </a:ln>
                <a:solidFill>
                  <a:srgbClr val="00B0F0"/>
                </a:solidFill>
                <a:latin typeface="微软雅黑" panose="020B0503020204020204" charset="-122"/>
                <a:ea typeface="微软雅黑" panose="020B0503020204020204" charset="-122"/>
              </a:rPr>
              <a:t>2．正文</a:t>
            </a:r>
            <a:endParaRPr lang="zh-CN" altLang="en-US" sz="2400" b="1" kern="0" spc="600" dirty="0">
              <a:ln>
                <a:noFill/>
                <a:prstDash val="sysDot"/>
              </a:ln>
              <a:solidFill>
                <a:srgbClr val="00B0F0"/>
              </a:solidFill>
              <a:effectLst/>
              <a:latin typeface="微软雅黑" panose="020B0503020204020204" charset="-122"/>
              <a:ea typeface="微软雅黑" panose="020B0503020204020204" charset="-122"/>
            </a:endParaRPr>
          </a:p>
        </p:txBody>
      </p:sp>
      <p:sp>
        <p:nvSpPr>
          <p:cNvPr id="16" name="PA-102265"/>
          <p:cNvSpPr/>
          <p:nvPr>
            <p:custDataLst>
              <p:tags r:id="rId1"/>
            </p:custDataLst>
          </p:nvPr>
        </p:nvSpPr>
        <p:spPr>
          <a:xfrm>
            <a:off x="2145030" y="404495"/>
            <a:ext cx="9369425" cy="1732915"/>
          </a:xfrm>
          <a:prstGeom prst="rect">
            <a:avLst/>
          </a:prstGeom>
        </p:spPr>
        <p:txBody>
          <a:bodyPr wrap="square">
            <a:noAutofit/>
          </a:bodyPr>
          <a:p>
            <a:pPr indent="533400" algn="just">
              <a:lnSpc>
                <a:spcPct val="150000"/>
              </a:lnSpc>
            </a:pPr>
            <a:r>
              <a:rPr lang="zh-CN" altLang="zh-CN" sz="2000" kern="100" dirty="0">
                <a:solidFill>
                  <a:schemeClr val="tx1"/>
                </a:solidFill>
                <a:effectLst/>
                <a:latin typeface="微软雅黑" panose="020B0503020204020204" charset="-122"/>
                <a:ea typeface="微软雅黑" panose="020B0503020204020204" charset="-122"/>
                <a:cs typeface="Times New Roman" panose="02020603050405020304" pitchFamily="18" charset="0"/>
                <a:sym typeface="+mn-ea"/>
              </a:rPr>
              <a:t>启事的正文在标题下方另起一行空两格开始书写。</a:t>
            </a:r>
            <a:r>
              <a:rPr lang="zh-CN" altLang="en-US" sz="2000" kern="100" dirty="0">
                <a:solidFill>
                  <a:schemeClr val="tx1"/>
                </a:solidFill>
                <a:effectLst/>
                <a:latin typeface="微软雅黑" panose="020B0503020204020204" charset="-122"/>
                <a:ea typeface="微软雅黑" panose="020B0503020204020204" charset="-122"/>
              </a:rPr>
              <a:t>启事正文的撰写因启事所说明的</a:t>
            </a:r>
            <a:r>
              <a:rPr lang="en-US" altLang="zh-CN" sz="2000" kern="100" dirty="0">
                <a:solidFill>
                  <a:schemeClr val="tx1"/>
                </a:solidFill>
                <a:effectLst/>
                <a:latin typeface="微软雅黑" panose="020B0503020204020204" charset="-122"/>
                <a:ea typeface="微软雅黑" panose="020B0503020204020204" charset="-122"/>
              </a:rPr>
              <a:t> </a:t>
            </a:r>
            <a:r>
              <a:rPr lang="zh-CN" altLang="en-US" sz="2000" kern="100" dirty="0">
                <a:solidFill>
                  <a:schemeClr val="tx1"/>
                </a:solidFill>
                <a:effectLst/>
                <a:latin typeface="微软雅黑" panose="020B0503020204020204" charset="-122"/>
                <a:ea typeface="微软雅黑" panose="020B0503020204020204" charset="-122"/>
              </a:rPr>
              <a:t>事项不同而有所不同，但均应条理清晰地陈述陈请事项、启事要求、相关承诺等。</a:t>
            </a:r>
            <a:endParaRPr lang="zh-CN" altLang="en-US" sz="2000" kern="100" dirty="0">
              <a:solidFill>
                <a:schemeClr val="tx1"/>
              </a:solidFill>
              <a:effectLst/>
              <a:latin typeface="微软雅黑" panose="020B0503020204020204" charset="-122"/>
              <a:ea typeface="微软雅黑" panose="020B0503020204020204" charset="-122"/>
            </a:endParaRPr>
          </a:p>
          <a:p>
            <a:pPr indent="533400" algn="just">
              <a:lnSpc>
                <a:spcPct val="150000"/>
              </a:lnSpc>
            </a:pPr>
            <a:r>
              <a:rPr lang="zh-CN" altLang="en-US" sz="2000" kern="100" dirty="0">
                <a:solidFill>
                  <a:schemeClr val="tx1"/>
                </a:solidFill>
                <a:effectLst/>
                <a:latin typeface="微软雅黑" panose="020B0503020204020204" charset="-122"/>
                <a:ea typeface="微软雅黑" panose="020B0503020204020204" charset="-122"/>
              </a:rPr>
              <a:t>正文的结构常有段落式和条款式两种。</a:t>
            </a:r>
            <a:endParaRPr lang="zh-CN" altLang="en-US" sz="2000" kern="100" dirty="0">
              <a:solidFill>
                <a:schemeClr val="tx1"/>
              </a:solidFill>
              <a:effectLst/>
              <a:latin typeface="微软雅黑" panose="020B0503020204020204" charset="-122"/>
              <a:ea typeface="微软雅黑" panose="020B0503020204020204" charset="-122"/>
            </a:endParaRPr>
          </a:p>
        </p:txBody>
      </p:sp>
      <p:sp>
        <p:nvSpPr>
          <p:cNvPr id="3" name="矩形: 圆角 2"/>
          <p:cNvSpPr/>
          <p:nvPr>
            <p:custDataLst>
              <p:tags r:id="rId2"/>
            </p:custDataLst>
          </p:nvPr>
        </p:nvSpPr>
        <p:spPr>
          <a:xfrm>
            <a:off x="1557655" y="3088005"/>
            <a:ext cx="4099560" cy="331724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0" name="矩形 9"/>
          <p:cNvSpPr/>
          <p:nvPr>
            <p:custDataLst>
              <p:tags r:id="rId3"/>
            </p:custDataLst>
          </p:nvPr>
        </p:nvSpPr>
        <p:spPr>
          <a:xfrm>
            <a:off x="1728470" y="4211955"/>
            <a:ext cx="3474720" cy="2084070"/>
          </a:xfrm>
          <a:prstGeom prst="rect">
            <a:avLst/>
          </a:prstGeom>
          <a:noFill/>
        </p:spPr>
        <p:txBody>
          <a:bodyPr wrap="square" lIns="0" tIns="0" rIns="0" bIns="0" rtlCol="0" anchor="t" anchorCtr="0">
            <a:noAutofit/>
          </a:bodyPr>
          <a:p>
            <a:pPr marL="0" indent="0" algn="just">
              <a:lnSpc>
                <a:spcPct val="170000"/>
              </a:lnSpc>
            </a:pPr>
            <a:r>
              <a:rPr lang="zh-CN" altLang="en-US" dirty="0">
                <a:solidFill>
                  <a:schemeClr val="tx1">
                    <a:lumMod val="85000"/>
                    <a:lumOff val="15000"/>
                  </a:schemeClr>
                </a:solidFill>
                <a:latin typeface="微软雅黑" panose="020B0503020204020204" charset="-122"/>
                <a:ea typeface="微软雅黑" panose="020B0503020204020204" charset="-122"/>
                <a:cs typeface="+mn-ea"/>
                <a:sym typeface="+mn-ea"/>
              </a:rPr>
              <a:t>段落式即用一段文字直接陈述，告知具体事项、要求。多数启事采用此类写法。</a:t>
            </a:r>
            <a:endParaRPr lang="zh-CN" altLang="en-US" dirty="0">
              <a:solidFill>
                <a:schemeClr val="tx1">
                  <a:lumMod val="85000"/>
                  <a:lumOff val="15000"/>
                </a:schemeClr>
              </a:solidFill>
              <a:latin typeface="微软雅黑" panose="020B0503020204020204" charset="-122"/>
              <a:ea typeface="微软雅黑" panose="020B0503020204020204" charset="-122"/>
              <a:cs typeface="+mn-ea"/>
              <a:sym typeface="+mn-ea"/>
            </a:endParaRPr>
          </a:p>
        </p:txBody>
      </p:sp>
      <p:sp>
        <p:nvSpPr>
          <p:cNvPr id="60" name="圆角矩形 59"/>
          <p:cNvSpPr/>
          <p:nvPr>
            <p:custDataLst>
              <p:tags r:id="rId4"/>
            </p:custDataLst>
          </p:nvPr>
        </p:nvSpPr>
        <p:spPr>
          <a:xfrm>
            <a:off x="2224088" y="2650808"/>
            <a:ext cx="694055" cy="68008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solidFill>
                <a:latin typeface="+mn-ea"/>
                <a:cs typeface="+mn-ea"/>
                <a:sym typeface="+mn-ea"/>
              </a:rPr>
              <a:t>01</a:t>
            </a:r>
            <a:endParaRPr lang="en-US" altLang="zh-CN" sz="2000" b="1" dirty="0">
              <a:solidFill>
                <a:schemeClr val="lt1"/>
              </a:solidFill>
              <a:latin typeface="+mn-ea"/>
              <a:cs typeface="+mn-ea"/>
              <a:sym typeface="+mn-ea"/>
            </a:endParaRPr>
          </a:p>
        </p:txBody>
      </p:sp>
      <p:sp>
        <p:nvSpPr>
          <p:cNvPr id="11" name="矩形 10"/>
          <p:cNvSpPr/>
          <p:nvPr>
            <p:custDataLst>
              <p:tags r:id="rId5"/>
            </p:custDataLst>
          </p:nvPr>
        </p:nvSpPr>
        <p:spPr>
          <a:xfrm>
            <a:off x="2227263" y="3506153"/>
            <a:ext cx="2703830" cy="455295"/>
          </a:xfrm>
          <a:prstGeom prst="rect">
            <a:avLst/>
          </a:prstGeom>
          <a:noFill/>
        </p:spPr>
        <p:txBody>
          <a:bodyPr wrap="square" lIns="0" tIns="0" rIns="0" bIns="0" rtlCol="0" anchor="ctr" anchorCtr="0">
            <a:noAutofit/>
          </a:bodyPr>
          <a:p>
            <a:pPr>
              <a:spcBef>
                <a:spcPct val="0"/>
              </a:spcBef>
              <a:spcAft>
                <a:spcPct val="0"/>
              </a:spcAft>
            </a:pPr>
            <a:r>
              <a:rPr lang="zh-CN" altLang="en-US" sz="2400" b="1">
                <a:solidFill>
                  <a:schemeClr val="accent1"/>
                </a:solidFill>
                <a:latin typeface="微软雅黑" panose="020B0503020204020204" charset="-122"/>
                <a:ea typeface="微软雅黑" panose="020B0503020204020204" charset="-122"/>
                <a:cs typeface="+mn-ea"/>
              </a:rPr>
              <a:t>段落式</a:t>
            </a:r>
            <a:endParaRPr lang="zh-CN" altLang="en-US" sz="2400" b="1">
              <a:solidFill>
                <a:schemeClr val="accent1"/>
              </a:solidFill>
              <a:latin typeface="微软雅黑" panose="020B0503020204020204" charset="-122"/>
              <a:ea typeface="微软雅黑" panose="020B0503020204020204" charset="-122"/>
              <a:cs typeface="+mn-ea"/>
            </a:endParaRPr>
          </a:p>
        </p:txBody>
      </p:sp>
      <p:sp>
        <p:nvSpPr>
          <p:cNvPr id="33" name="矩形: 圆角 2"/>
          <p:cNvSpPr/>
          <p:nvPr>
            <p:custDataLst>
              <p:tags r:id="rId6"/>
            </p:custDataLst>
          </p:nvPr>
        </p:nvSpPr>
        <p:spPr>
          <a:xfrm>
            <a:off x="6704965" y="3088005"/>
            <a:ext cx="3925570" cy="331724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2" name="矩形 11"/>
          <p:cNvSpPr/>
          <p:nvPr>
            <p:custDataLst>
              <p:tags r:id="rId7"/>
            </p:custDataLst>
          </p:nvPr>
        </p:nvSpPr>
        <p:spPr>
          <a:xfrm>
            <a:off x="6812280" y="4149090"/>
            <a:ext cx="3769995" cy="1774825"/>
          </a:xfrm>
          <a:prstGeom prst="rect">
            <a:avLst/>
          </a:prstGeom>
          <a:noFill/>
        </p:spPr>
        <p:txBody>
          <a:bodyPr wrap="square" lIns="0" tIns="0" rIns="0" bIns="0" rtlCol="0" anchor="t" anchorCtr="0">
            <a:noAutofit/>
          </a:bodyPr>
          <a:p>
            <a:pPr algn="l">
              <a:lnSpc>
                <a:spcPct val="180000"/>
              </a:lnSpc>
              <a:buClrTx/>
              <a:buSzTx/>
              <a:buFontTx/>
            </a:pPr>
            <a:r>
              <a:rPr lang="zh-CN" altLang="en-US" sz="18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开头写明发布启事的缘由及目的，正文主体部分则分条列项，写清启事的具体事项。</a:t>
            </a:r>
            <a:r>
              <a:rPr lang="en-US" altLang="zh-CN" sz="18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8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招聘、征稿等启事通常采取此类写法。</a:t>
            </a:r>
            <a:endParaRPr lang="zh-CN" altLang="en-US" sz="18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40" name="圆角矩形 39"/>
          <p:cNvSpPr/>
          <p:nvPr>
            <p:custDataLst>
              <p:tags r:id="rId8"/>
            </p:custDataLst>
          </p:nvPr>
        </p:nvSpPr>
        <p:spPr>
          <a:xfrm>
            <a:off x="6969443" y="2650808"/>
            <a:ext cx="694055" cy="680085"/>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solidFill>
                <a:latin typeface="+mn-ea"/>
                <a:cs typeface="+mn-ea"/>
                <a:sym typeface="+mn-ea"/>
              </a:rPr>
              <a:t>02</a:t>
            </a:r>
            <a:endParaRPr lang="en-US" altLang="zh-CN" sz="2000" b="1" dirty="0">
              <a:solidFill>
                <a:schemeClr val="lt1"/>
              </a:solidFill>
              <a:latin typeface="+mn-ea"/>
              <a:cs typeface="+mn-ea"/>
              <a:sym typeface="+mn-ea"/>
            </a:endParaRPr>
          </a:p>
        </p:txBody>
      </p:sp>
      <p:sp>
        <p:nvSpPr>
          <p:cNvPr id="2" name="矩形 1"/>
          <p:cNvSpPr/>
          <p:nvPr>
            <p:custDataLst>
              <p:tags r:id="rId9"/>
            </p:custDataLst>
          </p:nvPr>
        </p:nvSpPr>
        <p:spPr>
          <a:xfrm>
            <a:off x="6975158" y="3518218"/>
            <a:ext cx="2703830" cy="443230"/>
          </a:xfrm>
          <a:prstGeom prst="rect">
            <a:avLst/>
          </a:prstGeom>
          <a:noFill/>
        </p:spPr>
        <p:txBody>
          <a:bodyPr wrap="square" lIns="0" tIns="0" rIns="0" bIns="0" rtlCol="0" anchor="ctr" anchorCtr="0">
            <a:noAutofit/>
          </a:bodyPr>
          <a:p>
            <a:pPr>
              <a:spcBef>
                <a:spcPct val="0"/>
              </a:spcBef>
              <a:spcAft>
                <a:spcPct val="0"/>
              </a:spcAft>
            </a:pPr>
            <a:r>
              <a:rPr lang="zh-CN" altLang="en-US" sz="2400" b="1">
                <a:solidFill>
                  <a:schemeClr val="accent2"/>
                </a:solidFill>
                <a:latin typeface="微软雅黑" panose="020B0503020204020204" charset="-122"/>
                <a:ea typeface="微软雅黑" panose="020B0503020204020204" charset="-122"/>
                <a:cs typeface="+mn-ea"/>
              </a:rPr>
              <a:t>条款式</a:t>
            </a:r>
            <a:endParaRPr lang="zh-CN" altLang="en-US" sz="2400" b="1">
              <a:solidFill>
                <a:schemeClr val="accent2"/>
              </a:solidFill>
              <a:latin typeface="微软雅黑" panose="020B0503020204020204" charset="-122"/>
              <a:ea typeface="微软雅黑" panose="020B0503020204020204" charset="-122"/>
              <a:cs typeface="+mn-ea"/>
            </a:endParaRPr>
          </a:p>
        </p:txBody>
      </p:sp>
      <p:cxnSp>
        <p:nvCxnSpPr>
          <p:cNvPr id="4" name="直接连接符 3"/>
          <p:cNvCxnSpPr/>
          <p:nvPr>
            <p:custDataLst>
              <p:tags r:id="rId10"/>
            </p:custDataLst>
          </p:nvPr>
        </p:nvCxnSpPr>
        <p:spPr>
          <a:xfrm flipV="1">
            <a:off x="2144713" y="4125278"/>
            <a:ext cx="2844165"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74" name="直接连接符 73"/>
          <p:cNvCxnSpPr/>
          <p:nvPr>
            <p:custDataLst>
              <p:tags r:id="rId11"/>
            </p:custDataLst>
          </p:nvPr>
        </p:nvCxnSpPr>
        <p:spPr>
          <a:xfrm>
            <a:off x="6890068" y="4125278"/>
            <a:ext cx="2844165"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spTree>
    <p:custDataLst>
      <p:tags r:id="rId12"/>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40"/>
          <p:cNvSpPr txBox="1"/>
          <p:nvPr/>
        </p:nvSpPr>
        <p:spPr>
          <a:xfrm>
            <a:off x="3644900" y="1473835"/>
            <a:ext cx="6483985" cy="3235325"/>
          </a:xfrm>
          <a:prstGeom prst="rect">
            <a:avLst/>
          </a:prstGeom>
          <a:noFill/>
        </p:spPr>
        <p:txBody>
          <a:bodyPr wrap="square" rtlCol="0" anchor="t">
            <a:noAutofit/>
          </a:bodyPr>
          <a:p>
            <a:pPr indent="533400" algn="just">
              <a:lnSpc>
                <a:spcPct val="230000"/>
              </a:lnSpc>
            </a:pPr>
            <a:r>
              <a:rPr lang="zh-CN" altLang="en-US" sz="2400" kern="100" dirty="0">
                <a:effectLst/>
                <a:latin typeface="微软雅黑" panose="020B0503020204020204" charset="-122"/>
                <a:ea typeface="微软雅黑" panose="020B0503020204020204" charset="-122"/>
                <a:cs typeface="江城圆体 400W" panose="020B0500000000000000" pitchFamily="34" charset="-122"/>
                <a:sym typeface="+mn-ea"/>
              </a:rPr>
              <a:t>单位的启事一般要署名，而个体的启事大多不署名。若署名，则在注明告启者的姓名或名称的同时，</a:t>
            </a:r>
            <a:r>
              <a:rPr lang="en-US" altLang="zh-CN" sz="2400" kern="100" dirty="0">
                <a:effectLst/>
                <a:latin typeface="微软雅黑" panose="020B0503020204020204" charset="-122"/>
                <a:ea typeface="微软雅黑" panose="020B0503020204020204" charset="-122"/>
                <a:cs typeface="江城圆体 400W" panose="020B0500000000000000" pitchFamily="34" charset="-122"/>
                <a:sym typeface="+mn-ea"/>
              </a:rPr>
              <a:t> </a:t>
            </a:r>
            <a:r>
              <a:rPr lang="zh-CN" altLang="en-US" sz="2400" kern="100" dirty="0">
                <a:effectLst/>
                <a:latin typeface="微软雅黑" panose="020B0503020204020204" charset="-122"/>
                <a:ea typeface="微软雅黑" panose="020B0503020204020204" charset="-122"/>
                <a:cs typeface="江城圆体 400W" panose="020B0500000000000000" pitchFamily="34" charset="-122"/>
                <a:sym typeface="+mn-ea"/>
              </a:rPr>
              <a:t>一般还要附上地址、联系方式等，并注明告启日期。</a:t>
            </a:r>
            <a:endParaRPr lang="zh-CN" altLang="en-US" sz="2400" kern="100" dirty="0">
              <a:effectLst/>
              <a:latin typeface="微软雅黑" panose="020B0503020204020204" charset="-122"/>
              <a:ea typeface="微软雅黑" panose="020B0503020204020204" charset="-122"/>
              <a:cs typeface="江城圆体 400W" panose="020B0500000000000000" pitchFamily="34" charset="-122"/>
              <a:sym typeface="+mn-ea"/>
            </a:endParaRPr>
          </a:p>
        </p:txBody>
      </p:sp>
      <p:sp>
        <p:nvSpPr>
          <p:cNvPr id="43" name="文本框 42"/>
          <p:cNvSpPr txBox="1"/>
          <p:nvPr/>
        </p:nvSpPr>
        <p:spPr>
          <a:xfrm>
            <a:off x="570230" y="408940"/>
            <a:ext cx="1911350" cy="565150"/>
          </a:xfrm>
          <a:prstGeom prst="rect">
            <a:avLst/>
          </a:prstGeom>
          <a:noFill/>
        </p:spPr>
        <p:txBody>
          <a:bodyPr wrap="square">
            <a:spAutoFit/>
          </a:bodyPr>
          <a:p>
            <a:pPr algn="just">
              <a:lnSpc>
                <a:spcPct val="110000"/>
              </a:lnSpc>
            </a:pPr>
            <a:r>
              <a:rPr lang="x-none" altLang="zh-CN" sz="2800" b="1" kern="100" spc="600" dirty="0">
                <a:solidFill>
                  <a:srgbClr val="00B0F0"/>
                </a:solidFill>
                <a:effectLst/>
                <a:latin typeface="微软雅黑" panose="020B0503020204020204" charset="-122"/>
                <a:ea typeface="微软雅黑" panose="020B0503020204020204" charset="-122"/>
              </a:rPr>
              <a:t>3．落款</a:t>
            </a:r>
            <a:endParaRPr lang="x-none" altLang="zh-CN" sz="2800" b="1" kern="100" spc="600" dirty="0">
              <a:solidFill>
                <a:srgbClr val="00B0F0"/>
              </a:solidFill>
              <a:effectLst/>
              <a:latin typeface="微软雅黑" panose="020B0503020204020204" charset="-122"/>
              <a:ea typeface="微软雅黑" panose="020B0503020204020204" charset="-122"/>
            </a:endParaRPr>
          </a:p>
        </p:txBody>
      </p:sp>
      <p:pic>
        <p:nvPicPr>
          <p:cNvPr id="18" name="https://img8.file.cache.docer.com/storage/1730892884593346800/0f01c71fafbdc99afddc9e5fc4b9e449.png" descr="卡通铅笔"/>
          <p:cNvPicPr>
            <a:picLocks noChangeAspect="1"/>
          </p:cNvPicPr>
          <p:nvPr/>
        </p:nvPicPr>
        <p:blipFill>
          <a:blip r:embed="rId1"/>
          <a:stretch>
            <a:fillRect/>
          </a:stretch>
        </p:blipFill>
        <p:spPr>
          <a:xfrm flipH="1">
            <a:off x="1192530" y="1781175"/>
            <a:ext cx="1746885" cy="2661285"/>
          </a:xfrm>
          <a:prstGeom prst="rect">
            <a:avLst/>
          </a:prstGeom>
        </p:spPr>
      </p:pic>
    </p:spTree>
    <p:custDataLst>
      <p:tags r:id="rId2"/>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5" name="TextBox 4"/>
          <p:cNvSpPr txBox="1"/>
          <p:nvPr/>
        </p:nvSpPr>
        <p:spPr>
          <a:xfrm>
            <a:off x="554990" y="356870"/>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例文一</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
        <p:nvSpPr>
          <p:cNvPr id="2" name="矩形 1"/>
          <p:cNvSpPr/>
          <p:nvPr/>
        </p:nvSpPr>
        <p:spPr>
          <a:xfrm>
            <a:off x="1371600" y="906145"/>
            <a:ext cx="9601200" cy="5312410"/>
          </a:xfrm>
          <a:prstGeom prst="rect">
            <a:avLst/>
          </a:prstGeom>
          <a:solidFill>
            <a:schemeClr val="bg2"/>
          </a:solidFill>
          <a:ln>
            <a:noFill/>
          </a:ln>
        </p:spPr>
        <p:style>
          <a:lnRef idx="3">
            <a:schemeClr val="accent1"/>
          </a:lnRef>
          <a:fillRef idx="0">
            <a:srgbClr val="FFFFFF"/>
          </a:fillRef>
          <a:effectRef idx="0">
            <a:srgbClr val="FFFFFF"/>
          </a:effectRef>
          <a:fontRef idx="minor">
            <a:schemeClr val="tx1"/>
          </a:fontRef>
        </p:style>
        <p:txBody>
          <a:bodyPr>
            <a:noAutofit/>
          </a:bodyPr>
          <a:lstStyle/>
          <a:p>
            <a:pPr marL="228600" marR="0" lvl="0" indent="-182880" algn="ctr" defTabSz="914400" rtl="0" eaLnBrk="1" fontAlgn="auto" latinLnBrk="0" hangingPunct="1">
              <a:lnSpc>
                <a:spcPct val="150000"/>
              </a:lnSpc>
              <a:spcBef>
                <a:spcPts val="1400"/>
              </a:spcBef>
              <a:spcAft>
                <a:spcPts val="0"/>
              </a:spcAft>
              <a:buClr>
                <a:schemeClr val="accent1"/>
              </a:buClr>
              <a:buSzPct val="80000"/>
              <a:buFont typeface="Wingdings 2" panose="05020102010507070707" pitchFamily="18" charset="2"/>
              <a:buNone/>
              <a:defRPr/>
            </a:pPr>
            <a:r>
              <a:rPr lang="zh-CN" altLang="en-US" sz="2400" b="1" noProof="0" dirty="0">
                <a:ln>
                  <a:noFill/>
                </a:ln>
                <a:effectLst/>
                <a:uLnTx/>
                <a:uFillTx/>
                <a:latin typeface="微软雅黑" panose="020B0503020204020204" charset="-122"/>
                <a:ea typeface="微软雅黑" panose="020B0503020204020204" charset="-122"/>
                <a:cs typeface="微软雅黑" panose="020B0503020204020204" charset="-122"/>
                <a:sym typeface="+mn-ea"/>
              </a:rPr>
              <a:t>寻物启事</a:t>
            </a:r>
            <a:endParaRPr kumimoji="0" lang="zh-CN" altLang="en-US" sz="24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182880" algn="l" defTabSz="914400" rtl="0" eaLnBrk="1" fontAlgn="auto" latinLnBrk="0" hangingPunct="1">
              <a:lnSpc>
                <a:spcPct val="100000"/>
              </a:lnSpc>
              <a:spcBef>
                <a:spcPts val="1400"/>
              </a:spcBef>
              <a:spcAft>
                <a:spcPts val="0"/>
              </a:spcAft>
              <a:buClr>
                <a:schemeClr val="accent1"/>
              </a:buClr>
              <a:buSzPct val="80000"/>
              <a:buFont typeface="Wingdings 2" panose="05020102010507070707" pitchFamily="18" charset="2"/>
              <a:buNone/>
              <a:defRPr/>
            </a:pPr>
            <a:r>
              <a:rPr lang="zh-CN" altLang="en-US" sz="2400" noProof="0" dirty="0">
                <a:ln>
                  <a:noFill/>
                </a:ln>
                <a:effectLst/>
                <a:uLnTx/>
                <a:uFillTx/>
                <a:latin typeface="微软雅黑" panose="020B0503020204020204" charset="-122"/>
                <a:ea typeface="微软雅黑" panose="020B0503020204020204" charset="-122"/>
                <a:cs typeface="微软雅黑" panose="020B0503020204020204" charset="-122"/>
                <a:sym typeface="+mn-ea"/>
              </a:rPr>
              <a:t>     </a:t>
            </a:r>
            <a:r>
              <a:rPr lang="en-US" altLang="zh-CN" sz="2400" noProof="0" dirty="0">
                <a:ln>
                  <a:noFill/>
                </a:ln>
                <a:effectLst/>
                <a:uLnTx/>
                <a:uFillTx/>
                <a:latin typeface="微软雅黑" panose="020B0503020204020204" charset="-122"/>
                <a:ea typeface="微软雅黑" panose="020B0503020204020204" charset="-122"/>
                <a:cs typeface="微软雅黑" panose="020B0503020204020204" charset="-122"/>
                <a:sym typeface="+mn-ea"/>
              </a:rPr>
              <a:t>   </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本人于</a:t>
            </a: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2024</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年</a:t>
            </a: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10</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月</a:t>
            </a: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13</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日到武汉办事，不慎丢失高等教育自学考试准考证、身份证，准考证号码为：</a:t>
            </a: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212901200188,</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身份证号码为：</a:t>
            </a: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42212919730908****,</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姓名：王××。因</a:t>
            </a: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12</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月份报考论文答辩等着急用，有哪位朋友捡到，请与本人联系，在下感激不尽！酬金面议。</a:t>
            </a: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182880" algn="l" defTabSz="914400" rtl="0" eaLnBrk="1" fontAlgn="auto" latinLnBrk="0" hangingPunct="1">
              <a:lnSpc>
                <a:spcPct val="100000"/>
              </a:lnSpc>
              <a:spcBef>
                <a:spcPts val="1400"/>
              </a:spcBef>
              <a:spcAft>
                <a:spcPts val="0"/>
              </a:spcAft>
              <a:buClr>
                <a:schemeClr val="accent1"/>
              </a:buClr>
              <a:buSzPct val="80000"/>
              <a:buFont typeface="Wingdings 2" panose="05020102010507070707" pitchFamily="18" charset="2"/>
              <a:buNone/>
              <a:defRPr/>
            </a:pP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     </a:t>
            </a: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    </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联系人：王××森</a:t>
            </a: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182880" algn="l" defTabSz="914400" rtl="0" eaLnBrk="1" fontAlgn="auto" latinLnBrk="0" hangingPunct="1">
              <a:lnSpc>
                <a:spcPct val="100000"/>
              </a:lnSpc>
              <a:spcBef>
                <a:spcPts val="1400"/>
              </a:spcBef>
              <a:spcAft>
                <a:spcPts val="0"/>
              </a:spcAft>
              <a:buClr>
                <a:schemeClr val="accent1"/>
              </a:buClr>
              <a:buSzPct val="80000"/>
              <a:buFont typeface="Wingdings 2" panose="05020102010507070707" pitchFamily="18" charset="2"/>
              <a:buNone/>
              <a:defRPr/>
            </a:pP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  </a:t>
            </a: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       </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电话：</a:t>
            </a: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1380725</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endPar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182880" algn="l" defTabSz="914400" rtl="0" eaLnBrk="1" fontAlgn="auto" latinLnBrk="0" hangingPunct="1">
              <a:lnSpc>
                <a:spcPct val="100000"/>
              </a:lnSpc>
              <a:spcBef>
                <a:spcPts val="1400"/>
              </a:spcBef>
              <a:spcAft>
                <a:spcPts val="0"/>
              </a:spcAft>
              <a:buClr>
                <a:schemeClr val="accent1"/>
              </a:buClr>
              <a:buSzPct val="80000"/>
              <a:buFont typeface="Wingdings 2" panose="05020102010507070707" pitchFamily="18" charset="2"/>
              <a:buNone/>
              <a:defRPr/>
            </a:pPr>
            <a:r>
              <a:rPr 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         </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联系地址：湖北</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××市</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××小学</a:t>
            </a: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       </a:t>
            </a:r>
            <a:endPar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182880" algn="r" defTabSz="914400" rtl="0" eaLnBrk="1" fontAlgn="auto" latinLnBrk="0" hangingPunct="1">
              <a:lnSpc>
                <a:spcPct val="100000"/>
              </a:lnSpc>
              <a:spcBef>
                <a:spcPts val="1400"/>
              </a:spcBef>
              <a:spcAft>
                <a:spcPts val="0"/>
              </a:spcAft>
              <a:buClr>
                <a:schemeClr val="accent1"/>
              </a:buClr>
              <a:buSzPct val="80000"/>
              <a:buFont typeface="Wingdings 2" panose="05020102010507070707" pitchFamily="18" charset="2"/>
              <a:buNone/>
              <a:defRPr/>
            </a:pP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                                                                                                          </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王××森</a:t>
            </a: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                                                                                                  20024</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年</a:t>
            </a: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10</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月</a:t>
            </a: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14</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日</a:t>
            </a:r>
            <a:r>
              <a:rPr lang="en-US" altLang="zh-CN" sz="2400" noProof="0" dirty="0">
                <a:ln>
                  <a:noFill/>
                </a:ln>
                <a:effectLst/>
                <a:uLnTx/>
                <a:uFillTx/>
                <a:latin typeface="微软雅黑" panose="020B0503020204020204" charset="-122"/>
                <a:ea typeface="微软雅黑" panose="020B0503020204020204" charset="-122"/>
                <a:cs typeface="微软雅黑" panose="020B0503020204020204" charset="-122"/>
                <a:sym typeface="+mn-ea"/>
              </a:rPr>
              <a:t>      </a:t>
            </a:r>
            <a:r>
              <a:rPr lang="en-US" altLang="zh-CN" sz="2800" b="1" noProof="0" dirty="0">
                <a:ln>
                  <a:noFill/>
                </a:ln>
                <a:effectLst/>
                <a:uLnTx/>
                <a:uFillTx/>
                <a:latin typeface="+mn-ea"/>
                <a:sym typeface="+mn-ea"/>
              </a:rPr>
              <a:t>  </a:t>
            </a:r>
            <a:endParaRPr kumimoji="0" lang="zh-CN" altLang="en-US" sz="28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endParaRPr>
          </a:p>
        </p:txBody>
      </p:sp>
    </p:spTree>
  </p:cSld>
  <p:clrMapOvr>
    <a:masterClrMapping/>
  </p:clrMapOvr>
  <p:transition spd="slow">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5" name="TextBox 4"/>
          <p:cNvSpPr txBox="1"/>
          <p:nvPr/>
        </p:nvSpPr>
        <p:spPr>
          <a:xfrm>
            <a:off x="554990" y="356870"/>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例文二</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
        <p:nvSpPr>
          <p:cNvPr id="23555" name="Rectangle 3"/>
          <p:cNvSpPr>
            <a:spLocks noGrp="1" noRot="1" noChangeArrowheads="1"/>
          </p:cNvSpPr>
          <p:nvPr>
            <p:ph type="body" idx="1"/>
          </p:nvPr>
        </p:nvSpPr>
        <p:spPr>
          <a:xfrm>
            <a:off x="873760" y="1030605"/>
            <a:ext cx="10731500" cy="3945890"/>
          </a:xfrm>
          <a:solidFill>
            <a:schemeClr val="bg2"/>
          </a:solidFill>
        </p:spPr>
        <p:txBody>
          <a:bodyPr vert="horz" lIns="91440" tIns="45720" rIns="91440" bIns="45720" rtlCol="0">
            <a:normAutofit fontScale="25000"/>
          </a:bodyPr>
          <a:p>
            <a:pPr marL="228600" marR="0" lvl="0" indent="-182880" algn="ctr" defTabSz="914400" rtl="0" eaLnBrk="1" fontAlgn="auto" latinLnBrk="0" hangingPunct="1">
              <a:lnSpc>
                <a:spcPct val="90000"/>
              </a:lnSpc>
              <a:spcBef>
                <a:spcPts val="1400"/>
              </a:spcBef>
              <a:spcAft>
                <a:spcPts val="0"/>
              </a:spcAft>
              <a:buClr>
                <a:schemeClr val="accent1"/>
              </a:buClr>
              <a:buSzPct val="80000"/>
              <a:buFont typeface="Wingdings 2" panose="05020102010507070707" pitchFamily="18" charset="2"/>
              <a:buNone/>
              <a:defRPr/>
            </a:pPr>
            <a:r>
              <a:rPr kumimoji="0" lang="en-US" altLang="zh-CN" sz="8000" b="1" i="0" u="none" strike="noStrike" kern="1200" cap="none" spc="0" normalizeH="0" baseline="0" noProof="0" dirty="0">
                <a:ln>
                  <a:noFill/>
                </a:ln>
                <a:solidFill>
                  <a:schemeClr val="tx1">
                    <a:lumMod val="90000"/>
                    <a:lumOff val="10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8000" b="1" i="0" u="none" strike="noStrike" kern="1200" cap="none" spc="0" normalizeH="0" baseline="0" noProof="0" dirty="0">
                <a:ln>
                  <a:noFill/>
                </a:ln>
                <a:solidFill>
                  <a:schemeClr val="tx1">
                    <a:lumMod val="90000"/>
                    <a:lumOff val="10000"/>
                  </a:schemeClr>
                </a:solidFill>
                <a:effectLst/>
                <a:uLnTx/>
                <a:uFillTx/>
                <a:latin typeface="微软雅黑" panose="020B0503020204020204" charset="-122"/>
                <a:ea typeface="微软雅黑" panose="020B0503020204020204" charset="-122"/>
                <a:cs typeface="微软雅黑" panose="020B0503020204020204" charset="-122"/>
              </a:rPr>
              <a:t>大学生论坛</a:t>
            </a:r>
            <a:r>
              <a:rPr kumimoji="0" lang="en-US" altLang="zh-CN" sz="8000" b="1" i="0" u="none" strike="noStrike" kern="1200" cap="none" spc="0" normalizeH="0" baseline="0" noProof="0" dirty="0">
                <a:ln>
                  <a:noFill/>
                </a:ln>
                <a:solidFill>
                  <a:schemeClr val="tx1">
                    <a:lumMod val="90000"/>
                    <a:lumOff val="10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8000" b="1" i="0" u="none" strike="noStrike" kern="1200" cap="none" spc="0" normalizeH="0" baseline="0" noProof="0" dirty="0">
                <a:ln>
                  <a:noFill/>
                </a:ln>
                <a:solidFill>
                  <a:schemeClr val="tx1">
                    <a:lumMod val="90000"/>
                    <a:lumOff val="10000"/>
                  </a:schemeClr>
                </a:solidFill>
                <a:effectLst/>
                <a:uLnTx/>
                <a:uFillTx/>
                <a:latin typeface="微软雅黑" panose="020B0503020204020204" charset="-122"/>
                <a:ea typeface="微软雅黑" panose="020B0503020204020204" charset="-122"/>
                <a:cs typeface="微软雅黑" panose="020B0503020204020204" charset="-122"/>
              </a:rPr>
              <a:t>征稿启事</a:t>
            </a:r>
            <a:endParaRPr kumimoji="0" lang="zh-CN" altLang="en-US" sz="8000" b="1" i="0" u="none" strike="noStrike" kern="1200" cap="none" spc="0" normalizeH="0" baseline="0" noProof="0" dirty="0">
              <a:ln>
                <a:noFill/>
              </a:ln>
              <a:solidFill>
                <a:schemeClr val="tx1">
                  <a:lumMod val="90000"/>
                  <a:lumOff val="10000"/>
                </a:schemeClr>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182880" algn="ctr" defTabSz="914400" rtl="0" eaLnBrk="1" fontAlgn="auto" latinLnBrk="0" hangingPunct="1">
              <a:lnSpc>
                <a:spcPct val="90000"/>
              </a:lnSpc>
              <a:spcBef>
                <a:spcPts val="1400"/>
              </a:spcBef>
              <a:spcAft>
                <a:spcPts val="0"/>
              </a:spcAft>
              <a:buClr>
                <a:schemeClr val="accent1"/>
              </a:buClr>
              <a:buSzPct val="80000"/>
              <a:buFont typeface="Wingdings 2" panose="05020102010507070707" pitchFamily="18" charset="2"/>
              <a:buNone/>
              <a:defRPr/>
            </a:pPr>
            <a:endParaRPr kumimoji="0" lang="zh-CN" altLang="en-US" sz="6000" i="0" u="none" strike="noStrike" kern="1200" cap="none" spc="0" normalizeH="0" baseline="0" noProof="0" dirty="0">
              <a:ln>
                <a:noFill/>
              </a:ln>
              <a:solidFill>
                <a:schemeClr val="tx1">
                  <a:lumMod val="90000"/>
                  <a:lumOff val="10000"/>
                </a:schemeClr>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182880" algn="just" defTabSz="914400" rtl="0" fontAlgn="auto">
              <a:lnSpc>
                <a:spcPct val="150000"/>
              </a:lnSpc>
              <a:spcBef>
                <a:spcPts val="0"/>
              </a:spcBef>
              <a:spcAft>
                <a:spcPts val="0"/>
              </a:spcAft>
              <a:buClr>
                <a:schemeClr val="accent1"/>
              </a:buClr>
              <a:buSzPct val="80000"/>
              <a:buFont typeface="Wingdings 2" panose="05020102010507070707" pitchFamily="18" charset="2"/>
              <a:buNone/>
              <a:defRPr/>
            </a:pPr>
            <a:r>
              <a:rPr kumimoji="0" lang="zh-CN" altLang="en-US" sz="2665" i="0" u="none" strike="noStrike" kern="1200" cap="none" spc="0" normalizeH="0" baseline="0" noProof="0" dirty="0">
                <a:ln>
                  <a:noFill/>
                </a:ln>
                <a:solidFill>
                  <a:schemeClr val="tx1">
                    <a:lumMod val="90000"/>
                    <a:lumOff val="10000"/>
                  </a:schemeClr>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2665" i="0" u="none" strike="noStrike" kern="1200" cap="none" spc="0" normalizeH="0" baseline="0" noProof="0" dirty="0">
                <a:ln>
                  <a:noFill/>
                </a:ln>
                <a:solidFill>
                  <a:schemeClr val="tx1">
                    <a:lumMod val="90000"/>
                    <a:lumOff val="10000"/>
                  </a:schemeClr>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665" i="0" u="none" strike="noStrike" kern="1200" cap="none" spc="0" normalizeH="0" baseline="0" noProof="0" dirty="0">
                <a:ln>
                  <a:noFill/>
                </a:ln>
                <a:solidFill>
                  <a:schemeClr val="tx1">
                    <a:lumMod val="90000"/>
                    <a:lumOff val="10000"/>
                  </a:schemeClr>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2665" i="0" u="none" strike="noStrike" kern="1200" cap="none" spc="0" normalizeH="0" baseline="0" noProof="0" dirty="0">
                <a:ln>
                  <a:noFill/>
                </a:ln>
                <a:solidFill>
                  <a:schemeClr val="tx1">
                    <a:lumMod val="90000"/>
                    <a:lumOff val="10000"/>
                  </a:schemeClr>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6665" i="0" u="none" strike="noStrike" kern="1200" cap="none" spc="0" normalizeH="0" baseline="0" noProof="0" dirty="0">
                <a:ln>
                  <a:noFill/>
                </a:ln>
                <a:solidFill>
                  <a:schemeClr val="tx1">
                    <a:lumMod val="90000"/>
                    <a:lumOff val="10000"/>
                  </a:schemeClr>
                </a:solidFill>
                <a:effectLst/>
                <a:uLnTx/>
                <a:uFillTx/>
                <a:latin typeface="微软雅黑" panose="020B0503020204020204" charset="-122"/>
                <a:ea typeface="微软雅黑" panose="020B0503020204020204" charset="-122"/>
                <a:cs typeface="微软雅黑" panose="020B0503020204020204" charset="-122"/>
              </a:rPr>
              <a:t>如果你的文字足够鲜活；如果你的视角足够独特；如果你的眼光足够敏锐；如果你愿意发表你的观点</a:t>
            </a:r>
            <a:r>
              <a:rPr kumimoji="0" lang="en-US" altLang="zh-CN" sz="6665" i="0" u="none" strike="noStrike" kern="1200" cap="none" spc="0" normalizeH="0" baseline="0" noProof="0" dirty="0">
                <a:ln>
                  <a:noFill/>
                </a:ln>
                <a:solidFill>
                  <a:schemeClr val="tx1">
                    <a:lumMod val="90000"/>
                    <a:lumOff val="10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6665" i="0" u="none" strike="noStrike" kern="1200" cap="none" spc="0" normalizeH="0" baseline="0" noProof="0" dirty="0">
                <a:ln>
                  <a:noFill/>
                </a:ln>
                <a:solidFill>
                  <a:schemeClr val="tx1">
                    <a:lumMod val="90000"/>
                    <a:lumOff val="10000"/>
                  </a:schemeClr>
                </a:solidFill>
                <a:effectLst/>
                <a:uLnTx/>
                <a:uFillTx/>
                <a:latin typeface="微软雅黑" panose="020B0503020204020204" charset="-122"/>
                <a:ea typeface="微软雅黑" panose="020B0503020204020204" charset="-122"/>
                <a:cs typeface="微软雅黑" panose="020B0503020204020204" charset="-122"/>
              </a:rPr>
              <a:t>大学生论坛</a:t>
            </a:r>
            <a:r>
              <a:rPr kumimoji="0" lang="en-US" altLang="zh-CN" sz="6665" i="0" u="none" strike="noStrike" kern="1200" cap="none" spc="0" normalizeH="0" baseline="0" noProof="0" dirty="0">
                <a:ln>
                  <a:noFill/>
                </a:ln>
                <a:solidFill>
                  <a:schemeClr val="tx1">
                    <a:lumMod val="90000"/>
                    <a:lumOff val="10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6665" i="0" u="none" strike="noStrike" kern="1200" cap="none" spc="0" normalizeH="0" baseline="0" noProof="0" dirty="0">
                <a:ln>
                  <a:noFill/>
                </a:ln>
                <a:solidFill>
                  <a:schemeClr val="tx1">
                    <a:lumMod val="90000"/>
                    <a:lumOff val="10000"/>
                  </a:schemeClr>
                </a:solidFill>
                <a:effectLst/>
                <a:uLnTx/>
                <a:uFillTx/>
                <a:latin typeface="微软雅黑" panose="020B0503020204020204" charset="-122"/>
                <a:ea typeface="微软雅黑" panose="020B0503020204020204" charset="-122"/>
                <a:cs typeface="微软雅黑" panose="020B0503020204020204" charset="-122"/>
              </a:rPr>
              <a:t>面向全校征稿，稿件要求立足大学校园生活，</a:t>
            </a:r>
            <a:r>
              <a:rPr lang="zh-CN" altLang="en-US" sz="6665" noProof="0" dirty="0">
                <a:ln>
                  <a:noFill/>
                </a:ln>
                <a:solidFill>
                  <a:schemeClr val="tx1">
                    <a:lumMod val="90000"/>
                    <a:lumOff val="10000"/>
                  </a:schemeClr>
                </a:solidFill>
                <a:effectLst/>
                <a:uLnTx/>
                <a:uFillTx/>
                <a:latin typeface="微软雅黑" panose="020B0503020204020204" charset="-122"/>
                <a:ea typeface="微软雅黑" panose="020B0503020204020204" charset="-122"/>
                <a:cs typeface="微软雅黑" panose="020B0503020204020204" charset="-122"/>
                <a:sym typeface="+mn-ea"/>
              </a:rPr>
              <a:t>观察校园现象，</a:t>
            </a:r>
            <a:r>
              <a:rPr kumimoji="0" lang="zh-CN" altLang="en-US" sz="6665" i="0" u="none" strike="noStrike" kern="1200" cap="none" spc="0" normalizeH="0" baseline="0" noProof="0" dirty="0">
                <a:ln>
                  <a:noFill/>
                </a:ln>
                <a:solidFill>
                  <a:schemeClr val="tx1">
                    <a:lumMod val="90000"/>
                    <a:lumOff val="10000"/>
                  </a:schemeClr>
                </a:solidFill>
                <a:effectLst/>
                <a:uLnTx/>
                <a:uFillTx/>
                <a:latin typeface="微软雅黑" panose="020B0503020204020204" charset="-122"/>
                <a:ea typeface="微软雅黑" panose="020B0503020204020204" charset="-122"/>
                <a:cs typeface="微软雅黑" panose="020B0503020204020204" charset="-122"/>
              </a:rPr>
              <a:t>从日常学习、课外活动、人际关系、成长经历等方面发表观点看法。要求内容充实有益，文字风格独特。</a:t>
            </a:r>
            <a:endParaRPr kumimoji="0" lang="zh-CN" altLang="en-US" sz="6665" i="0" u="none" strike="noStrike" kern="1200" cap="none" spc="0" normalizeH="0" baseline="0" noProof="0" dirty="0">
              <a:ln>
                <a:noFill/>
              </a:ln>
              <a:solidFill>
                <a:schemeClr val="tx1">
                  <a:lumMod val="90000"/>
                  <a:lumOff val="10000"/>
                </a:schemeClr>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182880" algn="just" defTabSz="914400" rtl="0" fontAlgn="auto">
              <a:lnSpc>
                <a:spcPct val="150000"/>
              </a:lnSpc>
              <a:spcBef>
                <a:spcPts val="0"/>
              </a:spcBef>
              <a:spcAft>
                <a:spcPts val="0"/>
              </a:spcAft>
              <a:buClr>
                <a:schemeClr val="accent1"/>
              </a:buClr>
              <a:buSzPct val="80000"/>
              <a:buFont typeface="Wingdings 2" panose="05020102010507070707" pitchFamily="18" charset="2"/>
              <a:buNone/>
              <a:defRPr/>
            </a:pPr>
            <a:r>
              <a:rPr kumimoji="0" lang="zh-CN" altLang="en-US" sz="6665" i="0" u="none" strike="noStrike" kern="1200" cap="none" spc="0" normalizeH="0" baseline="0" noProof="0" dirty="0">
                <a:ln>
                  <a:noFill/>
                </a:ln>
                <a:solidFill>
                  <a:schemeClr val="tx1">
                    <a:lumMod val="90000"/>
                    <a:lumOff val="10000"/>
                  </a:schemeClr>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6665" i="0" u="none" strike="noStrike" kern="1200" cap="none" spc="0" normalizeH="0" baseline="0" noProof="0" dirty="0">
                <a:ln>
                  <a:noFill/>
                </a:ln>
                <a:solidFill>
                  <a:schemeClr val="tx1">
                    <a:lumMod val="90000"/>
                    <a:lumOff val="10000"/>
                  </a:schemeClr>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6665" i="0" u="none" strike="noStrike" kern="1200" cap="none" spc="0" normalizeH="0" baseline="0" noProof="0" dirty="0">
                <a:ln>
                  <a:noFill/>
                </a:ln>
                <a:solidFill>
                  <a:schemeClr val="tx1">
                    <a:lumMod val="90000"/>
                    <a:lumOff val="10000"/>
                  </a:schemeClr>
                </a:solidFill>
                <a:effectLst/>
                <a:uLnTx/>
                <a:uFillTx/>
                <a:latin typeface="微软雅黑" panose="020B0503020204020204" charset="-122"/>
                <a:ea typeface="微软雅黑" panose="020B0503020204020204" charset="-122"/>
                <a:cs typeface="微软雅黑" panose="020B0503020204020204" charset="-122"/>
              </a:rPr>
              <a:t>投稿请交至校报编辑部（校行政楼</a:t>
            </a:r>
            <a:r>
              <a:rPr kumimoji="0" lang="en-US" altLang="zh-CN" sz="6665" i="0" u="none" strike="noStrike" kern="1200" cap="none" spc="0" normalizeH="0" baseline="0" noProof="0" dirty="0">
                <a:ln>
                  <a:noFill/>
                </a:ln>
                <a:solidFill>
                  <a:schemeClr val="tx1">
                    <a:lumMod val="90000"/>
                    <a:lumOff val="10000"/>
                  </a:schemeClr>
                </a:solidFill>
                <a:effectLst/>
                <a:uLnTx/>
                <a:uFillTx/>
                <a:latin typeface="微软雅黑" panose="020B0503020204020204" charset="-122"/>
                <a:ea typeface="微软雅黑" panose="020B0503020204020204" charset="-122"/>
                <a:cs typeface="微软雅黑" panose="020B0503020204020204" charset="-122"/>
              </a:rPr>
              <a:t>5</a:t>
            </a:r>
            <a:r>
              <a:rPr kumimoji="0" lang="zh-CN" altLang="en-US" sz="6665" i="0" u="none" strike="noStrike" kern="1200" cap="none" spc="0" normalizeH="0" baseline="0" noProof="0" dirty="0">
                <a:ln>
                  <a:noFill/>
                </a:ln>
                <a:solidFill>
                  <a:schemeClr val="tx1">
                    <a:lumMod val="90000"/>
                    <a:lumOff val="10000"/>
                  </a:schemeClr>
                </a:solidFill>
                <a:effectLst/>
                <a:uLnTx/>
                <a:uFillTx/>
                <a:latin typeface="微软雅黑" panose="020B0503020204020204" charset="-122"/>
                <a:ea typeface="微软雅黑" panose="020B0503020204020204" charset="-122"/>
                <a:cs typeface="微软雅黑" panose="020B0503020204020204" charset="-122"/>
              </a:rPr>
              <a:t>楼）或</a:t>
            </a:r>
            <a:r>
              <a:rPr kumimoji="0" lang="en-US" altLang="zh-CN" sz="6665" i="0" u="none" strike="noStrike" kern="1200" cap="none" spc="0" normalizeH="0" baseline="0" noProof="0" dirty="0">
                <a:ln>
                  <a:noFill/>
                </a:ln>
                <a:solidFill>
                  <a:schemeClr val="tx1">
                    <a:lumMod val="90000"/>
                    <a:lumOff val="10000"/>
                  </a:schemeClr>
                </a:solidFill>
                <a:effectLst/>
                <a:uLnTx/>
                <a:uFillTx/>
                <a:latin typeface="微软雅黑" panose="020B0503020204020204" charset="-122"/>
                <a:ea typeface="微软雅黑" panose="020B0503020204020204" charset="-122"/>
                <a:cs typeface="微软雅黑" panose="020B0503020204020204" charset="-122"/>
              </a:rPr>
              <a:t>11</a:t>
            </a:r>
            <a:r>
              <a:rPr kumimoji="0" lang="zh-CN" altLang="en-US" sz="6665" i="0" u="none" strike="noStrike" kern="1200" cap="none" spc="0" normalizeH="0" baseline="0" noProof="0" dirty="0">
                <a:ln>
                  <a:noFill/>
                </a:ln>
                <a:solidFill>
                  <a:schemeClr val="tx1">
                    <a:lumMod val="90000"/>
                    <a:lumOff val="10000"/>
                  </a:schemeClr>
                </a:solidFill>
                <a:effectLst/>
                <a:uLnTx/>
                <a:uFillTx/>
                <a:latin typeface="微软雅黑" panose="020B0503020204020204" charset="-122"/>
                <a:ea typeface="微软雅黑" panose="020B0503020204020204" charset="-122"/>
                <a:cs typeface="微软雅黑" panose="020B0503020204020204" charset="-122"/>
              </a:rPr>
              <a:t>栋</a:t>
            </a:r>
            <a:r>
              <a:rPr kumimoji="0" lang="en-US" altLang="zh-CN" sz="6665" i="0" u="none" strike="noStrike" kern="1200" cap="none" spc="0" normalizeH="0" baseline="0" noProof="0" dirty="0">
                <a:ln>
                  <a:noFill/>
                </a:ln>
                <a:solidFill>
                  <a:schemeClr val="tx1">
                    <a:lumMod val="90000"/>
                    <a:lumOff val="10000"/>
                  </a:schemeClr>
                </a:solidFill>
                <a:effectLst/>
                <a:uLnTx/>
                <a:uFillTx/>
                <a:latin typeface="微软雅黑" panose="020B0503020204020204" charset="-122"/>
                <a:ea typeface="微软雅黑" panose="020B0503020204020204" charset="-122"/>
                <a:cs typeface="微软雅黑" panose="020B0503020204020204" charset="-122"/>
              </a:rPr>
              <a:t>712</a:t>
            </a:r>
            <a:r>
              <a:rPr kumimoji="0" lang="zh-CN" altLang="en-US" sz="6665" i="0" u="none" strike="noStrike" kern="1200" cap="none" spc="0" normalizeH="0" baseline="0" noProof="0" dirty="0">
                <a:ln>
                  <a:noFill/>
                </a:ln>
                <a:solidFill>
                  <a:schemeClr val="tx1">
                    <a:lumMod val="90000"/>
                    <a:lumOff val="10000"/>
                  </a:schemeClr>
                </a:solidFill>
                <a:effectLst/>
                <a:uLnTx/>
                <a:uFillTx/>
                <a:latin typeface="微软雅黑" panose="020B0503020204020204" charset="-122"/>
                <a:ea typeface="微软雅黑" panose="020B0503020204020204" charset="-122"/>
                <a:cs typeface="微软雅黑" panose="020B0503020204020204" charset="-122"/>
              </a:rPr>
              <a:t>张晨，也可发</a:t>
            </a:r>
            <a:r>
              <a:rPr kumimoji="0" lang="en-US" altLang="zh-CN" sz="6665" i="0" u="none" strike="noStrike" kern="1200" cap="none" spc="0" normalizeH="0" baseline="0" noProof="0" dirty="0">
                <a:ln>
                  <a:noFill/>
                </a:ln>
                <a:solidFill>
                  <a:schemeClr val="tx1">
                    <a:lumMod val="90000"/>
                    <a:lumOff val="10000"/>
                  </a:schemeClr>
                </a:solidFill>
                <a:effectLst/>
                <a:uLnTx/>
                <a:uFillTx/>
                <a:latin typeface="微软雅黑" panose="020B0503020204020204" charset="-122"/>
                <a:ea typeface="微软雅黑" panose="020B0503020204020204" charset="-122"/>
                <a:cs typeface="微软雅黑" panose="020B0503020204020204" charset="-122"/>
              </a:rPr>
              <a:t>E-mail</a:t>
            </a:r>
            <a:r>
              <a:rPr kumimoji="0" lang="zh-CN" altLang="en-US" sz="6665" i="0" u="none" strike="noStrike" kern="1200" cap="none" spc="0" normalizeH="0" baseline="0" noProof="0" dirty="0">
                <a:ln>
                  <a:noFill/>
                </a:ln>
                <a:solidFill>
                  <a:schemeClr val="tx1">
                    <a:lumMod val="90000"/>
                    <a:lumOff val="10000"/>
                  </a:schemeClr>
                </a:solidFill>
                <a:effectLst/>
                <a:uLnTx/>
                <a:uFillTx/>
                <a:latin typeface="微软雅黑" panose="020B0503020204020204" charset="-122"/>
                <a:ea typeface="微软雅黑" panose="020B0503020204020204" charset="-122"/>
                <a:cs typeface="微软雅黑" panose="020B0503020204020204" charset="-122"/>
              </a:rPr>
              <a:t>至</a:t>
            </a:r>
            <a:r>
              <a:rPr kumimoji="0" lang="en-US" altLang="zh-CN" sz="6665" i="0" u="none" strike="noStrike" kern="1200" cap="none" spc="0" normalizeH="0" baseline="0" noProof="0" dirty="0">
                <a:ln>
                  <a:noFill/>
                </a:ln>
                <a:solidFill>
                  <a:schemeClr val="tx1">
                    <a:lumMod val="90000"/>
                    <a:lumOff val="10000"/>
                  </a:schemeClr>
                </a:solidFill>
                <a:effectLst/>
                <a:uLnTx/>
                <a:uFillTx/>
                <a:latin typeface="微软雅黑" panose="020B0503020204020204" charset="-122"/>
                <a:ea typeface="微软雅黑" panose="020B0503020204020204" charset="-122"/>
                <a:cs typeface="微软雅黑" panose="020B0503020204020204" charset="-122"/>
              </a:rPr>
              <a:t>xiaob@scuec.edu.cn</a:t>
            </a:r>
            <a:r>
              <a:rPr kumimoji="0" lang="zh-CN" altLang="en-US" sz="6665" i="0" u="none" strike="noStrike" kern="1200" cap="none" spc="0" normalizeH="0" baseline="0" noProof="0" dirty="0">
                <a:ln>
                  <a:noFill/>
                </a:ln>
                <a:solidFill>
                  <a:schemeClr val="tx1">
                    <a:lumMod val="90000"/>
                    <a:lumOff val="10000"/>
                  </a:schemeClr>
                </a:solidFill>
                <a:effectLst/>
                <a:uLnTx/>
                <a:uFillTx/>
                <a:latin typeface="微软雅黑" panose="020B0503020204020204" charset="-122"/>
                <a:ea typeface="微软雅黑" panose="020B0503020204020204" charset="-122"/>
                <a:cs typeface="微软雅黑" panose="020B0503020204020204" charset="-122"/>
              </a:rPr>
              <a:t>，注明</a:t>
            </a:r>
            <a:r>
              <a:rPr kumimoji="0" lang="en-US" altLang="zh-CN" sz="6665" i="0" u="none" strike="noStrike" kern="1200" cap="none" spc="0" normalizeH="0" baseline="0" noProof="0" dirty="0">
                <a:ln>
                  <a:noFill/>
                </a:ln>
                <a:solidFill>
                  <a:schemeClr val="tx1">
                    <a:lumMod val="90000"/>
                    <a:lumOff val="10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6665" i="0" u="none" strike="noStrike" kern="1200" cap="none" spc="0" normalizeH="0" baseline="0" noProof="0" dirty="0">
                <a:ln>
                  <a:noFill/>
                </a:ln>
                <a:solidFill>
                  <a:schemeClr val="tx1">
                    <a:lumMod val="90000"/>
                    <a:lumOff val="10000"/>
                  </a:schemeClr>
                </a:solidFill>
                <a:effectLst/>
                <a:uLnTx/>
                <a:uFillTx/>
                <a:latin typeface="微软雅黑" panose="020B0503020204020204" charset="-122"/>
                <a:ea typeface="微软雅黑" panose="020B0503020204020204" charset="-122"/>
                <a:cs typeface="微软雅黑" panose="020B0503020204020204" charset="-122"/>
              </a:rPr>
              <a:t>大学生论坛</a:t>
            </a:r>
            <a:r>
              <a:rPr kumimoji="0" lang="en-US" altLang="zh-CN" sz="6665" i="0" u="none" strike="noStrike" kern="1200" cap="none" spc="0" normalizeH="0" baseline="0" noProof="0" dirty="0">
                <a:ln>
                  <a:noFill/>
                </a:ln>
                <a:solidFill>
                  <a:schemeClr val="tx1">
                    <a:lumMod val="90000"/>
                    <a:lumOff val="10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6665" i="0" u="none" strike="noStrike" kern="1200" cap="none" spc="0" normalizeH="0" baseline="0" noProof="0" dirty="0">
                <a:ln>
                  <a:noFill/>
                </a:ln>
                <a:solidFill>
                  <a:schemeClr val="tx1">
                    <a:lumMod val="90000"/>
                    <a:lumOff val="10000"/>
                  </a:schemeClr>
                </a:solidFill>
                <a:effectLst/>
                <a:uLnTx/>
                <a:uFillTx/>
                <a:latin typeface="微软雅黑" panose="020B0503020204020204" charset="-122"/>
                <a:ea typeface="微软雅黑" panose="020B0503020204020204" charset="-122"/>
                <a:cs typeface="微软雅黑" panose="020B0503020204020204" charset="-122"/>
              </a:rPr>
              <a:t>征稿。</a:t>
            </a:r>
            <a:endParaRPr kumimoji="0" lang="zh-CN" altLang="en-US" sz="6665" i="0" u="none" strike="noStrike" kern="1200" cap="none" spc="0" normalizeH="0" baseline="0" noProof="0" dirty="0">
              <a:ln>
                <a:noFill/>
              </a:ln>
              <a:solidFill>
                <a:schemeClr val="tx1">
                  <a:lumMod val="90000"/>
                  <a:lumOff val="10000"/>
                </a:schemeClr>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182880" algn="just" defTabSz="914400" rtl="0" fontAlgn="auto">
              <a:lnSpc>
                <a:spcPct val="150000"/>
              </a:lnSpc>
              <a:spcBef>
                <a:spcPts val="0"/>
              </a:spcBef>
              <a:spcAft>
                <a:spcPts val="0"/>
              </a:spcAft>
              <a:buClr>
                <a:schemeClr val="accent1"/>
              </a:buClr>
              <a:buSzPct val="80000"/>
              <a:buFont typeface="Wingdings 2" panose="05020102010507070707" pitchFamily="18" charset="2"/>
              <a:buNone/>
              <a:defRPr/>
            </a:pPr>
            <a:r>
              <a:rPr kumimoji="0" lang="zh-CN" altLang="en-US" sz="6665" i="0" u="none" strike="noStrike" kern="1200" cap="none" spc="0" normalizeH="0" baseline="0" noProof="0" dirty="0">
                <a:ln>
                  <a:noFill/>
                </a:ln>
                <a:solidFill>
                  <a:schemeClr val="tx1">
                    <a:lumMod val="90000"/>
                    <a:lumOff val="10000"/>
                  </a:schemeClr>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6665" i="0" u="none" strike="noStrike" kern="1200" cap="none" spc="0" normalizeH="0" baseline="0" noProof="0" dirty="0">
                <a:ln>
                  <a:noFill/>
                </a:ln>
                <a:solidFill>
                  <a:schemeClr val="tx1">
                    <a:lumMod val="90000"/>
                    <a:lumOff val="10000"/>
                  </a:schemeClr>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6665" i="0" u="none" strike="noStrike" kern="1200" cap="none" spc="0" normalizeH="0" baseline="0" noProof="0" dirty="0">
                <a:ln>
                  <a:noFill/>
                </a:ln>
                <a:solidFill>
                  <a:schemeClr val="tx1">
                    <a:lumMod val="90000"/>
                    <a:lumOff val="10000"/>
                  </a:schemeClr>
                </a:solidFill>
                <a:effectLst/>
                <a:uLnTx/>
                <a:uFillTx/>
                <a:latin typeface="微软雅黑" panose="020B0503020204020204" charset="-122"/>
                <a:ea typeface="微软雅黑" panose="020B0503020204020204" charset="-122"/>
                <a:cs typeface="微软雅黑" panose="020B0503020204020204" charset="-122"/>
              </a:rPr>
              <a:t>大学生论坛</a:t>
            </a:r>
            <a:r>
              <a:rPr kumimoji="0" lang="en-US" altLang="zh-CN" sz="6665" i="0" u="none" strike="noStrike" kern="1200" cap="none" spc="0" normalizeH="0" baseline="0" noProof="0" dirty="0">
                <a:ln>
                  <a:noFill/>
                </a:ln>
                <a:solidFill>
                  <a:schemeClr val="tx1">
                    <a:lumMod val="90000"/>
                    <a:lumOff val="10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6665" i="0" u="none" strike="noStrike" kern="1200" cap="none" spc="0" normalizeH="0" baseline="0" noProof="0" dirty="0">
                <a:ln>
                  <a:noFill/>
                </a:ln>
                <a:solidFill>
                  <a:schemeClr val="tx1">
                    <a:lumMod val="90000"/>
                    <a:lumOff val="10000"/>
                  </a:schemeClr>
                </a:solidFill>
                <a:effectLst/>
                <a:uLnTx/>
                <a:uFillTx/>
                <a:latin typeface="微软雅黑" panose="020B0503020204020204" charset="-122"/>
                <a:ea typeface="微软雅黑" panose="020B0503020204020204" charset="-122"/>
                <a:cs typeface="微软雅黑" panose="020B0503020204020204" charset="-122"/>
              </a:rPr>
              <a:t>编辑部    </a:t>
            </a:r>
            <a:endParaRPr kumimoji="0" lang="zh-CN" altLang="en-US" sz="6665" i="0" u="none" strike="noStrike" kern="1200" cap="none" spc="0" normalizeH="0" baseline="0" noProof="0" dirty="0">
              <a:ln>
                <a:noFill/>
              </a:ln>
              <a:solidFill>
                <a:schemeClr val="tx1">
                  <a:lumMod val="90000"/>
                  <a:lumOff val="10000"/>
                </a:schemeClr>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182880" algn="just" defTabSz="914400" rtl="0" fontAlgn="auto">
              <a:lnSpc>
                <a:spcPct val="150000"/>
              </a:lnSpc>
              <a:spcBef>
                <a:spcPts val="0"/>
              </a:spcBef>
              <a:spcAft>
                <a:spcPts val="0"/>
              </a:spcAft>
              <a:buClr>
                <a:schemeClr val="accent1"/>
              </a:buClr>
              <a:buSzPct val="80000"/>
              <a:buFont typeface="Wingdings 2" panose="05020102010507070707" pitchFamily="18" charset="2"/>
              <a:buNone/>
              <a:defRPr/>
            </a:pPr>
            <a:r>
              <a:rPr kumimoji="0" lang="zh-CN" altLang="en-US" sz="6665" i="0" u="none" strike="noStrike" kern="1200" cap="none" spc="0" normalizeH="0" baseline="0" noProof="0" dirty="0">
                <a:ln>
                  <a:noFill/>
                </a:ln>
                <a:solidFill>
                  <a:schemeClr val="tx1">
                    <a:lumMod val="90000"/>
                    <a:lumOff val="10000"/>
                  </a:schemeClr>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6665" i="0" u="none" strike="noStrike" kern="1200" cap="none" spc="0" normalizeH="0" baseline="0" noProof="0" dirty="0">
                <a:ln>
                  <a:noFill/>
                </a:ln>
                <a:solidFill>
                  <a:schemeClr val="tx1">
                    <a:lumMod val="90000"/>
                    <a:lumOff val="10000"/>
                  </a:schemeClr>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6665" i="0" u="none" strike="noStrike" kern="1200" cap="none" spc="0" normalizeH="0" baseline="0" noProof="0" dirty="0">
                <a:ln>
                  <a:noFill/>
                </a:ln>
                <a:solidFill>
                  <a:schemeClr val="tx1">
                    <a:lumMod val="90000"/>
                    <a:lumOff val="10000"/>
                  </a:schemeClr>
                </a:solidFill>
                <a:effectLst/>
                <a:uLnTx/>
                <a:uFillTx/>
                <a:latin typeface="微软雅黑" panose="020B0503020204020204" charset="-122"/>
                <a:ea typeface="微软雅黑" panose="020B0503020204020204" charset="-122"/>
                <a:cs typeface="微软雅黑" panose="020B0503020204020204" charset="-122"/>
              </a:rPr>
              <a:t>年</a:t>
            </a:r>
            <a:r>
              <a:rPr kumimoji="0" lang="en-US" altLang="zh-CN" sz="6665" i="0" u="none" strike="noStrike" kern="1200" cap="none" spc="0" normalizeH="0" baseline="0" noProof="0" dirty="0">
                <a:ln>
                  <a:noFill/>
                </a:ln>
                <a:solidFill>
                  <a:schemeClr val="tx1">
                    <a:lumMod val="90000"/>
                    <a:lumOff val="10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6665" i="0" u="none" strike="noStrike" kern="1200" cap="none" spc="0" normalizeH="0" baseline="0" noProof="0" dirty="0">
                <a:ln>
                  <a:noFill/>
                </a:ln>
                <a:solidFill>
                  <a:schemeClr val="tx1">
                    <a:lumMod val="90000"/>
                    <a:lumOff val="10000"/>
                  </a:schemeClr>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6665" i="0" u="none" strike="noStrike" kern="1200" cap="none" spc="0" normalizeH="0" baseline="0" noProof="0" dirty="0">
                <a:ln>
                  <a:noFill/>
                </a:ln>
                <a:solidFill>
                  <a:schemeClr val="tx1">
                    <a:lumMod val="90000"/>
                    <a:lumOff val="10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6665" i="0" u="none" strike="noStrike" kern="1200" cap="none" spc="0" normalizeH="0" baseline="0" noProof="0" dirty="0">
                <a:ln>
                  <a:noFill/>
                </a:ln>
                <a:solidFill>
                  <a:schemeClr val="tx1">
                    <a:lumMod val="90000"/>
                    <a:lumOff val="10000"/>
                  </a:schemeClr>
                </a:solidFill>
                <a:effectLst/>
                <a:uLnTx/>
                <a:uFillTx/>
                <a:latin typeface="微软雅黑" panose="020B0503020204020204" charset="-122"/>
                <a:ea typeface="微软雅黑" panose="020B0503020204020204" charset="-122"/>
                <a:cs typeface="微软雅黑" panose="020B0503020204020204" charset="-122"/>
              </a:rPr>
              <a:t>日</a:t>
            </a:r>
            <a:endParaRPr kumimoji="0" lang="zh-CN" altLang="en-US" sz="6665" i="0" u="none" strike="noStrike" kern="1200" cap="none" spc="0" normalizeH="0" baseline="0" noProof="0" dirty="0">
              <a:ln>
                <a:noFill/>
              </a:ln>
              <a:solidFill>
                <a:schemeClr val="tx1">
                  <a:lumMod val="90000"/>
                  <a:lumOff val="10000"/>
                </a:schemeClr>
              </a:solidFill>
              <a:effectLst/>
              <a:uLnTx/>
              <a:uFillTx/>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p:cNvSpPr>
            <a:spLocks noGrp="1"/>
          </p:cNvSpPr>
          <p:nvPr>
            <p:custDataLst>
              <p:tags r:id="rId1"/>
            </p:custDataLst>
          </p:nvPr>
        </p:nvSpPr>
        <p:spPr>
          <a:xfrm>
            <a:off x="825500" y="-80645"/>
            <a:ext cx="10800080" cy="1285240"/>
          </a:xfrm>
          <a:prstGeom prst="rect">
            <a:avLst/>
          </a:prstGeom>
        </p:spPr>
        <p:txBody>
          <a:bodyPr vert="horz" wrap="square" lIns="0" tIns="0" rIns="0" bIns="0" rtlCol="0" anchor="b">
            <a:normAutofit fontScale="25000"/>
          </a:bodyPr>
          <a:lstStyle>
            <a:lvl1pPr algn="l" defTabSz="914400" rtl="0" eaLnBrk="1" latinLnBrk="0" hangingPunct="1">
              <a:lnSpc>
                <a:spcPct val="100000"/>
              </a:lnSpc>
              <a:spcBef>
                <a:spcPct val="0"/>
              </a:spcBef>
              <a:buNone/>
              <a:defRPr sz="3200" b="0" kern="1200">
                <a:solidFill>
                  <a:srgbClr val="111111"/>
                </a:solidFill>
                <a:latin typeface="+mj-lt"/>
                <a:ea typeface="+mj-ea"/>
                <a:cs typeface="+mj-cs"/>
              </a:defRPr>
            </a:lvl1pPr>
          </a:lstStyle>
          <a:p>
            <a:pPr algn="ct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endParaRPr lang="zh-CN" altLang="en-US" sz="4445">
              <a:solidFill>
                <a:srgbClr val="FFFFFF"/>
              </a:solidFill>
              <a:latin typeface="+mn-lt"/>
              <a:ea typeface="+mn-ea"/>
              <a:sym typeface="+mn-ea"/>
            </a:endParaRPr>
          </a:p>
          <a:p>
            <a:pPr algn="ctr"/>
            <a:endParaRPr lang="zh-CN" altLang="en-US" sz="4445">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第一节</a:t>
            </a:r>
            <a:r>
              <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条据</a:t>
            </a:r>
            <a:r>
              <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任意多边形 7"/>
          <p:cNvSpPr/>
          <p:nvPr>
            <p:custDataLst>
              <p:tags r:id="rId2"/>
            </p:custDataLst>
          </p:nvPr>
        </p:nvSpPr>
        <p:spPr>
          <a:xfrm flipH="1" flipV="1">
            <a:off x="1793727"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3"/>
            </p:custDataLst>
          </p:nvPr>
        </p:nvSpPr>
        <p:spPr>
          <a:xfrm>
            <a:off x="1877393" y="2195562"/>
            <a:ext cx="1080792" cy="1080792"/>
          </a:xfrm>
          <a:prstGeom prst="ellipse">
            <a:avLst/>
          </a:prstGeom>
          <a:gradFill>
            <a:gsLst>
              <a:gs pos="0">
                <a:schemeClr val="accent1">
                  <a:lumMod val="60000"/>
                  <a:lumOff val="40000"/>
                </a:schemeClr>
              </a:gs>
              <a:gs pos="93000">
                <a:schemeClr val="accent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文本框 10"/>
          <p:cNvSpPr txBox="1"/>
          <p:nvPr>
            <p:custDataLst>
              <p:tags r:id="rId4"/>
            </p:custDataLst>
          </p:nvPr>
        </p:nvSpPr>
        <p:spPr>
          <a:xfrm>
            <a:off x="1191772" y="3825309"/>
            <a:ext cx="2452035" cy="1907778"/>
          </a:xfrm>
          <a:prstGeom prst="rect">
            <a:avLst/>
          </a:prstGeom>
          <a:noFill/>
        </p:spPr>
        <p:txBody>
          <a:bodyPr wrap="square" lIns="91440" tIns="45720" rIns="91440" bIns="45720" rtlCol="0" anchor="t" anchorCtr="0">
            <a:normAutofit/>
          </a:bodyPr>
          <a:p>
            <a:pPr marL="0" indent="0" algn="ctr">
              <a:lnSpc>
                <a:spcPct val="120000"/>
              </a:lnSpc>
              <a:spcBef>
                <a:spcPts val="0"/>
              </a:spcBef>
              <a:spcAft>
                <a:spcPts val="0"/>
              </a:spcAft>
              <a:buSzPct val="100000"/>
            </a:pPr>
            <a:r>
              <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rPr>
              <a:t>了解条据的概念、种类与文体结构</a:t>
            </a:r>
            <a:endPar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endParaRPr>
          </a:p>
          <a:p>
            <a:pPr marL="0" indent="0" algn="ctr">
              <a:lnSpc>
                <a:spcPct val="120000"/>
              </a:lnSpc>
              <a:spcBef>
                <a:spcPts val="0"/>
              </a:spcBef>
              <a:spcAft>
                <a:spcPts val="0"/>
              </a:spcAft>
              <a:buSzPct val="100000"/>
            </a:pPr>
            <a:endPar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endParaRPr>
          </a:p>
        </p:txBody>
      </p:sp>
      <p:sp>
        <p:nvSpPr>
          <p:cNvPr id="22" name="任意多边形 14"/>
          <p:cNvSpPr/>
          <p:nvPr>
            <p:custDataLst>
              <p:tags r:id="rId5"/>
            </p:custDataLst>
          </p:nvPr>
        </p:nvSpPr>
        <p:spPr>
          <a:xfrm flipH="1" flipV="1">
            <a:off x="5310014" y="202788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2" name="椭圆 11"/>
          <p:cNvSpPr/>
          <p:nvPr>
            <p:custDataLst>
              <p:tags r:id="rId6"/>
            </p:custDataLst>
          </p:nvPr>
        </p:nvSpPr>
        <p:spPr>
          <a:xfrm>
            <a:off x="5393679" y="2196672"/>
            <a:ext cx="1080792" cy="1080792"/>
          </a:xfrm>
          <a:prstGeom prst="ellipse">
            <a:avLst/>
          </a:prstGeom>
          <a:gradFill>
            <a:gsLst>
              <a:gs pos="0">
                <a:schemeClr val="accent2">
                  <a:lumMod val="60000"/>
                  <a:lumOff val="40000"/>
                </a:schemeClr>
              </a:gs>
              <a:gs pos="93000">
                <a:schemeClr val="accent2">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5" name="文本框 14"/>
          <p:cNvSpPr txBox="1"/>
          <p:nvPr>
            <p:custDataLst>
              <p:tags r:id="rId7"/>
            </p:custDataLst>
          </p:nvPr>
        </p:nvSpPr>
        <p:spPr>
          <a:xfrm>
            <a:off x="4708058" y="3826419"/>
            <a:ext cx="2452035" cy="1907778"/>
          </a:xfrm>
          <a:prstGeom prst="rect">
            <a:avLst/>
          </a:prstGeom>
          <a:noFill/>
        </p:spPr>
        <p:txBody>
          <a:bodyPr wrap="square" lIns="91440" tIns="45720" rIns="91440" bIns="45720" rtlCol="0" anchor="t" anchorCtr="0">
            <a:normAutofit/>
          </a:bodyPr>
          <a:p>
            <a:pPr marL="0" indent="0" algn="ctr">
              <a:lnSpc>
                <a:spcPct val="120000"/>
              </a:lnSpc>
              <a:spcBef>
                <a:spcPts val="0"/>
              </a:spcBef>
              <a:spcAft>
                <a:spcPts val="0"/>
              </a:spcAft>
              <a:buSzPct val="100000"/>
            </a:pPr>
            <a:r>
              <a:rPr lang="zh-CN" altLang="en-US" spc="150" dirty="0">
                <a:solidFill>
                  <a:schemeClr val="tx1"/>
                </a:solidFill>
                <a:latin typeface="Arial" panose="020B0604020202020204" pitchFamily="34" charset="0"/>
                <a:ea typeface="微软雅黑" panose="020B0503020204020204" charset="-122"/>
                <a:sym typeface="+mn-lt"/>
              </a:rPr>
              <a:t>能规范撰写各类条据</a:t>
            </a:r>
            <a:endParaRPr lang="zh-CN" altLang="en-US" spc="150" dirty="0">
              <a:solidFill>
                <a:schemeClr val="tx1"/>
              </a:solidFill>
              <a:latin typeface="Arial" panose="020B0604020202020204" pitchFamily="34" charset="0"/>
              <a:ea typeface="微软雅黑" panose="020B0503020204020204" charset="-122"/>
              <a:sym typeface="+mn-lt"/>
            </a:endParaRPr>
          </a:p>
        </p:txBody>
      </p:sp>
      <p:sp>
        <p:nvSpPr>
          <p:cNvPr id="25" name="任意多边形 18"/>
          <p:cNvSpPr/>
          <p:nvPr>
            <p:custDataLst>
              <p:tags r:id="rId8"/>
            </p:custDataLst>
          </p:nvPr>
        </p:nvSpPr>
        <p:spPr>
          <a:xfrm flipH="1" flipV="1">
            <a:off x="8826300"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26" name="椭圆 25"/>
          <p:cNvSpPr/>
          <p:nvPr>
            <p:custDataLst>
              <p:tags r:id="rId9"/>
            </p:custDataLst>
          </p:nvPr>
        </p:nvSpPr>
        <p:spPr>
          <a:xfrm>
            <a:off x="8909966" y="2195562"/>
            <a:ext cx="1080792" cy="1080792"/>
          </a:xfrm>
          <a:prstGeom prst="ellipse">
            <a:avLst/>
          </a:prstGeom>
          <a:gradFill>
            <a:gsLst>
              <a:gs pos="0">
                <a:schemeClr val="accent3">
                  <a:lumMod val="60000"/>
                  <a:lumOff val="40000"/>
                </a:schemeClr>
              </a:gs>
              <a:gs pos="93000">
                <a:schemeClr val="accent3">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27" name="文本框 26"/>
          <p:cNvSpPr txBox="1"/>
          <p:nvPr>
            <p:custDataLst>
              <p:tags r:id="rId10"/>
            </p:custDataLst>
          </p:nvPr>
        </p:nvSpPr>
        <p:spPr>
          <a:xfrm>
            <a:off x="8224344" y="3825309"/>
            <a:ext cx="2452035" cy="1907778"/>
          </a:xfrm>
          <a:prstGeom prst="rect">
            <a:avLst/>
          </a:prstGeom>
          <a:noFill/>
        </p:spPr>
        <p:txBody>
          <a:bodyPr wrap="square" lIns="91440" tIns="45720" rIns="91440" bIns="45720" rtlCol="0" anchor="t" anchorCtr="0">
            <a:normAutofit/>
          </a:bodyPr>
          <a:p>
            <a:pPr marL="0" indent="0" algn="ctr">
              <a:lnSpc>
                <a:spcPct val="120000"/>
              </a:lnSpc>
              <a:spcBef>
                <a:spcPts val="0"/>
              </a:spcBef>
              <a:spcAft>
                <a:spcPts val="0"/>
              </a:spcAft>
              <a:buSzPct val="100000"/>
            </a:pPr>
            <a:r>
              <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rPr>
              <a:t>培养严谨的</a:t>
            </a:r>
            <a:endPar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endParaRPr>
          </a:p>
          <a:p>
            <a:pPr marL="0" indent="0" algn="ctr">
              <a:lnSpc>
                <a:spcPct val="120000"/>
              </a:lnSpc>
              <a:spcBef>
                <a:spcPts val="0"/>
              </a:spcBef>
              <a:spcAft>
                <a:spcPts val="0"/>
              </a:spcAft>
              <a:buSzPct val="100000"/>
            </a:pPr>
            <a:r>
              <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rPr>
              <a:t>做事态度、法律意识及诚信</a:t>
            </a:r>
            <a:r>
              <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rPr>
              <a:t>观念</a:t>
            </a:r>
            <a:endPar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endParaRPr>
          </a:p>
        </p:txBody>
      </p:sp>
      <p:sp>
        <p:nvSpPr>
          <p:cNvPr id="19" name="矩形 18"/>
          <p:cNvSpPr/>
          <p:nvPr>
            <p:custDataLst>
              <p:tags r:id="rId11"/>
            </p:custDataLst>
          </p:nvPr>
        </p:nvSpPr>
        <p:spPr>
          <a:xfrm>
            <a:off x="8975494"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思政目标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8" name="矩形 27"/>
          <p:cNvSpPr/>
          <p:nvPr>
            <p:custDataLst>
              <p:tags r:id="rId12"/>
            </p:custDataLst>
          </p:nvPr>
        </p:nvSpPr>
        <p:spPr>
          <a:xfrm>
            <a:off x="5459208" y="2263288"/>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能力目标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9" name="矩形 28"/>
          <p:cNvSpPr/>
          <p:nvPr>
            <p:custDataLst>
              <p:tags r:id="rId13"/>
            </p:custDataLst>
          </p:nvPr>
        </p:nvSpPr>
        <p:spPr>
          <a:xfrm>
            <a:off x="1942921"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知识目标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Tree>
    <p:custDataLst>
      <p:tags r:id="rId14"/>
    </p:custDataLst>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对象1"/>
          <p:cNvSpPr/>
          <p:nvPr>
            <p:custDataLst>
              <p:tags r:id="rId1"/>
            </p:custDataLst>
          </p:nvPr>
        </p:nvSpPr>
        <p:spPr>
          <a:xfrm>
            <a:off x="914083" y="1899200"/>
            <a:ext cx="10801350" cy="1422484"/>
          </a:xfrm>
          <a:prstGeom prst="roundRect">
            <a:avLst>
              <a:gd name="adj" fmla="val 33274"/>
            </a:avLst>
          </a:prstGeom>
          <a:noFill/>
          <a:ln>
            <a:solidFill>
              <a:schemeClr val="accent2">
                <a:lumMod val="60000"/>
                <a:lumOff val="40000"/>
              </a:schemeClr>
            </a:solidFill>
            <a:prstDash val="dash"/>
          </a:ln>
        </p:spPr>
        <p:txBody>
          <a:bodyPr wrap="square"/>
          <a:p>
            <a:pPr algn="just"/>
            <a:endParaRPr lang="zh-CN" altLang="en-US">
              <a:solidFill>
                <a:schemeClr val="tx1"/>
              </a:solidFill>
            </a:endParaRPr>
          </a:p>
        </p:txBody>
      </p:sp>
      <p:sp>
        <p:nvSpPr>
          <p:cNvPr id="21" name="对象1"/>
          <p:cNvSpPr/>
          <p:nvPr>
            <p:custDataLst>
              <p:tags r:id="rId2"/>
            </p:custDataLst>
          </p:nvPr>
        </p:nvSpPr>
        <p:spPr>
          <a:xfrm>
            <a:off x="914083" y="1899200"/>
            <a:ext cx="10801350" cy="2917362"/>
          </a:xfrm>
          <a:prstGeom prst="roundRect">
            <a:avLst/>
          </a:prstGeom>
          <a:noFill/>
          <a:ln>
            <a:solidFill>
              <a:schemeClr val="accent2">
                <a:lumMod val="60000"/>
                <a:lumOff val="40000"/>
              </a:schemeClr>
            </a:solidFill>
            <a:prstDash val="dash"/>
          </a:ln>
        </p:spPr>
        <p:txBody>
          <a:bodyPr wrap="square"/>
          <a:p>
            <a:pPr algn="just"/>
            <a:endParaRPr lang="zh-CN" altLang="en-US">
              <a:solidFill>
                <a:schemeClr val="tx1"/>
              </a:solidFill>
            </a:endParaRPr>
          </a:p>
        </p:txBody>
      </p:sp>
      <p:sp>
        <p:nvSpPr>
          <p:cNvPr id="23" name="对象3"/>
          <p:cNvSpPr/>
          <p:nvPr>
            <p:custDataLst>
              <p:tags r:id="rId3"/>
            </p:custDataLst>
          </p:nvPr>
        </p:nvSpPr>
        <p:spPr>
          <a:xfrm>
            <a:off x="1211915" y="2877792"/>
            <a:ext cx="4950291" cy="887147"/>
          </a:xfrm>
          <a:prstGeom prst="roundRect">
            <a:avLst/>
          </a:prstGeom>
          <a:solidFill>
            <a:schemeClr val="accent1">
              <a:lumMod val="10000"/>
              <a:lumOff val="90000"/>
            </a:schemeClr>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828000" rIns="108000" numCol="1" spcCol="0" rtlCol="0" fromWordArt="0" anchor="ctr" anchorCtr="0" forceAA="0" compatLnSpc="1">
            <a:noAutofit/>
          </a:bodyPr>
          <a:p>
            <a:pPr lvl="0" algn="l">
              <a:spcBef>
                <a:spcPct val="0"/>
              </a:spcBef>
              <a:spcAft>
                <a:spcPct val="0"/>
              </a:spcAft>
              <a:buClrTx/>
              <a:buSzTx/>
              <a:buFontTx/>
            </a:pPr>
            <a:r>
              <a:rPr lang="zh-CN" altLang="en-US" sz="2000" dirty="0">
                <a:solidFill>
                  <a:srgbClr val="262626"/>
                </a:solidFill>
                <a:latin typeface="微软雅黑" panose="020B0503020204020204" charset="-122"/>
                <a:ea typeface="微软雅黑" panose="020B0503020204020204" charset="-122"/>
                <a:cs typeface="+mn-ea"/>
                <a:sym typeface="+mn-ea"/>
              </a:rPr>
              <a:t>标题要简短、醒目</a:t>
            </a:r>
            <a:endParaRPr lang="zh-CN" altLang="en-US" sz="2000" dirty="0">
              <a:solidFill>
                <a:srgbClr val="262626"/>
              </a:solidFill>
              <a:latin typeface="微软雅黑" panose="020B0503020204020204" charset="-122"/>
              <a:ea typeface="微软雅黑" panose="020B0503020204020204" charset="-122"/>
              <a:cs typeface="+mn-ea"/>
              <a:sym typeface="+mn-ea"/>
            </a:endParaRPr>
          </a:p>
        </p:txBody>
      </p:sp>
      <p:sp>
        <p:nvSpPr>
          <p:cNvPr id="24" name="对象4"/>
          <p:cNvSpPr>
            <a:spLocks noChangeAspect="1"/>
          </p:cNvSpPr>
          <p:nvPr>
            <p:custDataLst>
              <p:tags r:id="rId4"/>
            </p:custDataLst>
          </p:nvPr>
        </p:nvSpPr>
        <p:spPr>
          <a:xfrm>
            <a:off x="1337652" y="3070209"/>
            <a:ext cx="501679" cy="500429"/>
          </a:xfrm>
          <a:prstGeom prst="ellipse">
            <a:avLst/>
          </a:prstGeom>
          <a:gradFill>
            <a:gsLst>
              <a:gs pos="0">
                <a:schemeClr val="accent1">
                  <a:alpha val="100000"/>
                </a:schemeClr>
              </a:gs>
              <a:gs pos="100000">
                <a:schemeClr val="accent1">
                  <a:alpha val="100000"/>
                </a:schemeClr>
              </a:gs>
            </a:gsLst>
            <a:lin ang="0" scaled="0"/>
          </a:gradFill>
          <a:ln w="25400">
            <a:no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1" forceAA="0" compatLnSpc="1">
            <a:noAutofit/>
          </a:bodyPr>
          <a:p>
            <a:pPr lvl="0" algn="l">
              <a:spcBef>
                <a:spcPct val="0"/>
              </a:spcBef>
              <a:spcAft>
                <a:spcPct val="0"/>
              </a:spcAft>
              <a:buClrTx/>
              <a:buSzTx/>
              <a:buFontTx/>
            </a:pPr>
            <a:r>
              <a:rPr lang="en-US" altLang="zh-CN" sz="1600" b="1">
                <a:solidFill>
                  <a:srgbClr val="FFFFFF"/>
                </a:solidFill>
                <a:latin typeface="+mn-ea"/>
                <a:cs typeface="+mn-ea"/>
                <a:sym typeface="+mn-ea"/>
              </a:rPr>
              <a:t>1</a:t>
            </a:r>
            <a:endParaRPr lang="en-US" altLang="zh-CN" sz="1600" b="1" dirty="0">
              <a:solidFill>
                <a:srgbClr val="FFFFFF"/>
              </a:solidFill>
              <a:latin typeface="+mn-ea"/>
              <a:cs typeface="+mn-ea"/>
              <a:sym typeface="+mn-ea"/>
            </a:endParaRPr>
          </a:p>
        </p:txBody>
      </p:sp>
      <p:sp>
        <p:nvSpPr>
          <p:cNvPr id="26" name="对象6"/>
          <p:cNvSpPr/>
          <p:nvPr>
            <p:custDataLst>
              <p:tags r:id="rId5"/>
            </p:custDataLst>
          </p:nvPr>
        </p:nvSpPr>
        <p:spPr>
          <a:xfrm>
            <a:off x="1211915" y="4368225"/>
            <a:ext cx="4950291" cy="887147"/>
          </a:xfrm>
          <a:prstGeom prst="roundRect">
            <a:avLst/>
          </a:prstGeom>
          <a:solidFill>
            <a:schemeClr val="accent2">
              <a:lumMod val="10000"/>
              <a:lumOff val="90000"/>
            </a:schemeClr>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828000" rIns="108000" numCol="1" spcCol="0" rtlCol="0" fromWordArt="0" anchor="ctr" anchorCtr="0" forceAA="0" compatLnSpc="1">
            <a:noAutofit/>
          </a:bodyPr>
          <a:p>
            <a:pPr lvl="0" algn="l">
              <a:spcBef>
                <a:spcPct val="0"/>
              </a:spcBef>
              <a:spcAft>
                <a:spcPct val="0"/>
              </a:spcAft>
              <a:buClrTx/>
              <a:buSzTx/>
              <a:buFontTx/>
            </a:pPr>
            <a:r>
              <a:rPr lang="zh-CN" altLang="en-US" sz="2000" dirty="0">
                <a:solidFill>
                  <a:srgbClr val="262626"/>
                </a:solidFill>
                <a:latin typeface="微软雅黑" panose="020B0503020204020204" charset="-122"/>
                <a:ea typeface="微软雅黑" panose="020B0503020204020204" charset="-122"/>
                <a:cs typeface="+mn-ea"/>
                <a:sym typeface="+mn-ea"/>
              </a:rPr>
              <a:t>语言简明通俗，言辞诚恳有礼</a:t>
            </a:r>
            <a:endParaRPr lang="zh-CN" altLang="en-US" sz="2000" dirty="0">
              <a:solidFill>
                <a:srgbClr val="262626"/>
              </a:solidFill>
              <a:latin typeface="微软雅黑" panose="020B0503020204020204" charset="-122"/>
              <a:ea typeface="微软雅黑" panose="020B0503020204020204" charset="-122"/>
              <a:cs typeface="+mn-ea"/>
              <a:sym typeface="+mn-ea"/>
            </a:endParaRPr>
          </a:p>
        </p:txBody>
      </p:sp>
      <p:sp>
        <p:nvSpPr>
          <p:cNvPr id="27" name="对象7"/>
          <p:cNvSpPr>
            <a:spLocks noChangeAspect="1"/>
          </p:cNvSpPr>
          <p:nvPr>
            <p:custDataLst>
              <p:tags r:id="rId6"/>
            </p:custDataLst>
          </p:nvPr>
        </p:nvSpPr>
        <p:spPr>
          <a:xfrm>
            <a:off x="1337652" y="4560641"/>
            <a:ext cx="501679" cy="500429"/>
          </a:xfrm>
          <a:prstGeom prst="ellipse">
            <a:avLst/>
          </a:prstGeom>
          <a:gradFill>
            <a:gsLst>
              <a:gs pos="0">
                <a:schemeClr val="accent2">
                  <a:alpha val="100000"/>
                </a:schemeClr>
              </a:gs>
              <a:gs pos="100000">
                <a:schemeClr val="accent2">
                  <a:alpha val="100000"/>
                </a:schemeClr>
              </a:gs>
            </a:gsLst>
            <a:lin ang="0" scaled="0"/>
          </a:gradFill>
          <a:ln w="25400">
            <a:no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1" forceAA="0" compatLnSpc="1">
            <a:noAutofit/>
          </a:bodyPr>
          <a:p>
            <a:pPr lvl="0" algn="l">
              <a:spcBef>
                <a:spcPct val="0"/>
              </a:spcBef>
              <a:spcAft>
                <a:spcPct val="0"/>
              </a:spcAft>
              <a:buClrTx/>
              <a:buSzTx/>
              <a:buFontTx/>
            </a:pPr>
            <a:r>
              <a:rPr lang="en-US" altLang="zh-CN" sz="1600" b="1">
                <a:solidFill>
                  <a:srgbClr val="FFFFFF"/>
                </a:solidFill>
                <a:latin typeface="+mn-ea"/>
                <a:cs typeface="+mn-ea"/>
                <a:sym typeface="+mn-ea"/>
              </a:rPr>
              <a:t>2</a:t>
            </a:r>
            <a:endParaRPr lang="en-US" altLang="zh-CN" sz="1600" b="1" dirty="0">
              <a:solidFill>
                <a:srgbClr val="FFFFFF"/>
              </a:solidFill>
              <a:latin typeface="+mn-ea"/>
              <a:cs typeface="+mn-ea"/>
              <a:sym typeface="+mn-ea"/>
            </a:endParaRPr>
          </a:p>
        </p:txBody>
      </p:sp>
      <p:sp>
        <p:nvSpPr>
          <p:cNvPr id="29" name="对象9"/>
          <p:cNvSpPr/>
          <p:nvPr>
            <p:custDataLst>
              <p:tags r:id="rId7"/>
            </p:custDataLst>
          </p:nvPr>
        </p:nvSpPr>
        <p:spPr>
          <a:xfrm>
            <a:off x="6435732" y="2877792"/>
            <a:ext cx="4950291" cy="887147"/>
          </a:xfrm>
          <a:prstGeom prst="roundRect">
            <a:avLst/>
          </a:prstGeom>
          <a:solidFill>
            <a:schemeClr val="accent1">
              <a:lumMod val="10000"/>
              <a:lumOff val="90000"/>
            </a:schemeClr>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828000" rIns="108000" numCol="1" spcCol="0" rtlCol="0" fromWordArt="0" anchor="ctr" anchorCtr="0" forceAA="0" compatLnSpc="1">
            <a:noAutofit/>
          </a:bodyPr>
          <a:p>
            <a:pPr lvl="0" algn="l">
              <a:spcBef>
                <a:spcPct val="0"/>
              </a:spcBef>
              <a:spcAft>
                <a:spcPct val="0"/>
              </a:spcAft>
              <a:buClrTx/>
              <a:buSzTx/>
              <a:buFontTx/>
            </a:pPr>
            <a:r>
              <a:rPr lang="zh-CN" altLang="en-US" sz="2000">
                <a:solidFill>
                  <a:srgbClr val="262626"/>
                </a:solidFill>
                <a:latin typeface="微软雅黑" panose="020B0503020204020204" charset="-122"/>
                <a:ea typeface="微软雅黑" panose="020B0503020204020204" charset="-122"/>
                <a:cs typeface="+mn-ea"/>
                <a:sym typeface="+mn-ea"/>
              </a:rPr>
              <a:t>信息必须真实准确，表达应简明</a:t>
            </a:r>
            <a:endParaRPr lang="zh-CN" altLang="en-US" sz="2000">
              <a:solidFill>
                <a:srgbClr val="262626"/>
              </a:solidFill>
              <a:latin typeface="微软雅黑" panose="020B0503020204020204" charset="-122"/>
              <a:ea typeface="微软雅黑" panose="020B0503020204020204" charset="-122"/>
              <a:cs typeface="+mn-ea"/>
              <a:sym typeface="+mn-ea"/>
            </a:endParaRPr>
          </a:p>
          <a:p>
            <a:pPr lvl="0" algn="l">
              <a:spcBef>
                <a:spcPct val="0"/>
              </a:spcBef>
              <a:spcAft>
                <a:spcPct val="0"/>
              </a:spcAft>
              <a:buClrTx/>
              <a:buSzTx/>
              <a:buFontTx/>
            </a:pPr>
            <a:r>
              <a:rPr lang="zh-CN" altLang="en-US" sz="2000">
                <a:solidFill>
                  <a:srgbClr val="262626"/>
                </a:solidFill>
                <a:latin typeface="微软雅黑" panose="020B0503020204020204" charset="-122"/>
                <a:ea typeface="微软雅黑" panose="020B0503020204020204" charset="-122"/>
                <a:cs typeface="+mn-ea"/>
                <a:sym typeface="+mn-ea"/>
              </a:rPr>
              <a:t>完整</a:t>
            </a:r>
            <a:endParaRPr lang="zh-CN" altLang="en-US" sz="2000">
              <a:solidFill>
                <a:srgbClr val="262626"/>
              </a:solidFill>
              <a:latin typeface="微软雅黑" panose="020B0503020204020204" charset="-122"/>
              <a:ea typeface="微软雅黑" panose="020B0503020204020204" charset="-122"/>
              <a:cs typeface="+mn-ea"/>
              <a:sym typeface="+mn-ea"/>
            </a:endParaRPr>
          </a:p>
        </p:txBody>
      </p:sp>
      <p:sp>
        <p:nvSpPr>
          <p:cNvPr id="30" name="对象10"/>
          <p:cNvSpPr>
            <a:spLocks noChangeAspect="1"/>
          </p:cNvSpPr>
          <p:nvPr>
            <p:custDataLst>
              <p:tags r:id="rId8"/>
            </p:custDataLst>
          </p:nvPr>
        </p:nvSpPr>
        <p:spPr>
          <a:xfrm>
            <a:off x="6560834" y="3070209"/>
            <a:ext cx="501679" cy="500429"/>
          </a:xfrm>
          <a:prstGeom prst="ellipse">
            <a:avLst/>
          </a:prstGeom>
          <a:gradFill>
            <a:gsLst>
              <a:gs pos="0">
                <a:schemeClr val="accent1">
                  <a:alpha val="100000"/>
                </a:schemeClr>
              </a:gs>
              <a:gs pos="100000">
                <a:schemeClr val="accent1">
                  <a:alpha val="100000"/>
                </a:schemeClr>
              </a:gs>
            </a:gsLst>
            <a:lin ang="0" scaled="0"/>
          </a:gradFill>
          <a:ln w="25400">
            <a:no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1" forceAA="0" compatLnSpc="1">
            <a:noAutofit/>
          </a:bodyPr>
          <a:p>
            <a:pPr lvl="0" algn="l">
              <a:spcBef>
                <a:spcPct val="0"/>
              </a:spcBef>
              <a:spcAft>
                <a:spcPct val="0"/>
              </a:spcAft>
              <a:buClrTx/>
              <a:buSzTx/>
              <a:buFontTx/>
            </a:pPr>
            <a:r>
              <a:rPr lang="en-US" altLang="zh-CN" sz="1600" b="1">
                <a:solidFill>
                  <a:srgbClr val="FFFFFF"/>
                </a:solidFill>
                <a:latin typeface="+mn-ea"/>
                <a:cs typeface="+mn-ea"/>
                <a:sym typeface="+mn-ea"/>
              </a:rPr>
              <a:t>3</a:t>
            </a:r>
            <a:endParaRPr lang="en-US" altLang="zh-CN" sz="1600" b="1" dirty="0">
              <a:solidFill>
                <a:srgbClr val="FFFFFF"/>
              </a:solidFill>
              <a:latin typeface="+mn-ea"/>
              <a:cs typeface="+mn-ea"/>
              <a:sym typeface="+mn-ea"/>
            </a:endParaRPr>
          </a:p>
        </p:txBody>
      </p:sp>
      <p:sp>
        <p:nvSpPr>
          <p:cNvPr id="32" name="对象12"/>
          <p:cNvSpPr/>
          <p:nvPr>
            <p:custDataLst>
              <p:tags r:id="rId9"/>
            </p:custDataLst>
          </p:nvPr>
        </p:nvSpPr>
        <p:spPr>
          <a:xfrm>
            <a:off x="6435732" y="4368225"/>
            <a:ext cx="4950291" cy="887147"/>
          </a:xfrm>
          <a:prstGeom prst="roundRect">
            <a:avLst/>
          </a:prstGeom>
          <a:solidFill>
            <a:schemeClr val="accent2">
              <a:lumMod val="10000"/>
              <a:lumOff val="90000"/>
            </a:schemeClr>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828000" rIns="108000" numCol="1" spcCol="0" rtlCol="0" fromWordArt="0" anchor="ctr" anchorCtr="0" forceAA="0" compatLnSpc="1">
            <a:noAutofit/>
          </a:bodyPr>
          <a:p>
            <a:pPr lvl="0" algn="l">
              <a:spcBef>
                <a:spcPct val="0"/>
              </a:spcBef>
              <a:spcAft>
                <a:spcPct val="0"/>
              </a:spcAft>
              <a:buClrTx/>
              <a:buSzTx/>
              <a:buFontTx/>
            </a:pPr>
            <a:r>
              <a:rPr lang="zh-CN" altLang="en-US" sz="2000" dirty="0">
                <a:solidFill>
                  <a:srgbClr val="262626"/>
                </a:solidFill>
                <a:latin typeface="微软雅黑" panose="020B0503020204020204" charset="-122"/>
                <a:ea typeface="微软雅黑" panose="020B0503020204020204" charset="-122"/>
                <a:cs typeface="微软雅黑" panose="020B0503020204020204" charset="-122"/>
                <a:sym typeface="+mn-ea"/>
              </a:rPr>
              <a:t>区分</a:t>
            </a:r>
            <a:r>
              <a:rPr lang="en-US" altLang="zh-CN" sz="2000" dirty="0">
                <a:solidFill>
                  <a:srgbClr val="262626"/>
                </a:solidFill>
                <a:latin typeface="微软雅黑" panose="020B0503020204020204" charset="-122"/>
                <a:ea typeface="微软雅黑" panose="020B0503020204020204" charset="-122"/>
                <a:cs typeface="微软雅黑" panose="020B0503020204020204" charset="-122"/>
                <a:sym typeface="+mn-ea"/>
              </a:rPr>
              <a:t>“</a:t>
            </a:r>
            <a:r>
              <a:rPr lang="zh-CN" altLang="en-US" sz="2000" dirty="0">
                <a:solidFill>
                  <a:srgbClr val="262626"/>
                </a:solidFill>
                <a:latin typeface="微软雅黑" panose="020B0503020204020204" charset="-122"/>
                <a:ea typeface="微软雅黑" panose="020B0503020204020204" charset="-122"/>
                <a:cs typeface="微软雅黑" panose="020B0503020204020204" charset="-122"/>
                <a:sym typeface="+mn-ea"/>
              </a:rPr>
              <a:t>启事</a:t>
            </a:r>
            <a:r>
              <a:rPr lang="en-US" altLang="zh-CN" sz="2000" dirty="0">
                <a:solidFill>
                  <a:srgbClr val="262626"/>
                </a:solidFill>
                <a:latin typeface="微软雅黑" panose="020B0503020204020204" charset="-122"/>
                <a:ea typeface="微软雅黑" panose="020B0503020204020204" charset="-122"/>
                <a:cs typeface="微软雅黑" panose="020B0503020204020204" charset="-122"/>
                <a:sym typeface="+mn-ea"/>
              </a:rPr>
              <a:t>”</a:t>
            </a:r>
            <a:r>
              <a:rPr lang="zh-CN" altLang="en-US" sz="2000" dirty="0">
                <a:solidFill>
                  <a:srgbClr val="262626"/>
                </a:solidFill>
                <a:latin typeface="微软雅黑" panose="020B0503020204020204" charset="-122"/>
                <a:ea typeface="微软雅黑" panose="020B0503020204020204" charset="-122"/>
                <a:cs typeface="微软雅黑" panose="020B0503020204020204" charset="-122"/>
                <a:sym typeface="+mn-ea"/>
              </a:rPr>
              <a:t>与</a:t>
            </a:r>
            <a:r>
              <a:rPr lang="en-US" altLang="zh-CN" sz="2000" dirty="0">
                <a:solidFill>
                  <a:srgbClr val="262626"/>
                </a:solidFill>
                <a:latin typeface="微软雅黑" panose="020B0503020204020204" charset="-122"/>
                <a:ea typeface="微软雅黑" panose="020B0503020204020204" charset="-122"/>
                <a:cs typeface="微软雅黑" panose="020B0503020204020204" charset="-122"/>
                <a:sym typeface="+mn-ea"/>
              </a:rPr>
              <a:t>“</a:t>
            </a:r>
            <a:r>
              <a:rPr lang="zh-CN" altLang="en-US" sz="2000" dirty="0">
                <a:solidFill>
                  <a:srgbClr val="262626"/>
                </a:solidFill>
                <a:latin typeface="微软雅黑" panose="020B0503020204020204" charset="-122"/>
                <a:ea typeface="微软雅黑" panose="020B0503020204020204" charset="-122"/>
                <a:cs typeface="微软雅黑" panose="020B0503020204020204" charset="-122"/>
                <a:sym typeface="+mn-ea"/>
              </a:rPr>
              <a:t>启示</a:t>
            </a:r>
            <a:r>
              <a:rPr lang="en-US" altLang="zh-CN" sz="2000" dirty="0">
                <a:solidFill>
                  <a:srgbClr val="262626"/>
                </a:solidFill>
                <a:latin typeface="微软雅黑" panose="020B0503020204020204" charset="-122"/>
                <a:ea typeface="微软雅黑" panose="020B0503020204020204" charset="-122"/>
                <a:cs typeface="微软雅黑" panose="020B0503020204020204" charset="-122"/>
                <a:sym typeface="+mn-ea"/>
              </a:rPr>
              <a:t>”</a:t>
            </a:r>
            <a:endParaRPr lang="en-US" altLang="zh-CN" sz="2000" dirty="0">
              <a:solidFill>
                <a:srgbClr val="262626"/>
              </a:solidFill>
              <a:latin typeface="微软雅黑" panose="020B0503020204020204" charset="-122"/>
              <a:ea typeface="微软雅黑" panose="020B0503020204020204" charset="-122"/>
              <a:cs typeface="微软雅黑" panose="020B0503020204020204" charset="-122"/>
              <a:sym typeface="+mn-ea"/>
            </a:endParaRPr>
          </a:p>
        </p:txBody>
      </p:sp>
      <p:sp>
        <p:nvSpPr>
          <p:cNvPr id="33" name="对象13"/>
          <p:cNvSpPr>
            <a:spLocks noChangeAspect="1"/>
          </p:cNvSpPr>
          <p:nvPr>
            <p:custDataLst>
              <p:tags r:id="rId10"/>
            </p:custDataLst>
          </p:nvPr>
        </p:nvSpPr>
        <p:spPr>
          <a:xfrm>
            <a:off x="6560834" y="4560641"/>
            <a:ext cx="501679" cy="500429"/>
          </a:xfrm>
          <a:prstGeom prst="ellipse">
            <a:avLst/>
          </a:prstGeom>
          <a:gradFill>
            <a:gsLst>
              <a:gs pos="0">
                <a:schemeClr val="accent2">
                  <a:alpha val="100000"/>
                </a:schemeClr>
              </a:gs>
              <a:gs pos="100000">
                <a:schemeClr val="accent2">
                  <a:alpha val="100000"/>
                </a:schemeClr>
              </a:gs>
            </a:gsLst>
            <a:lin ang="0" scaled="0"/>
          </a:gradFill>
          <a:ln w="25400">
            <a:no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1" forceAA="0" compatLnSpc="1">
            <a:noAutofit/>
          </a:bodyPr>
          <a:p>
            <a:pPr lvl="0" algn="l">
              <a:spcBef>
                <a:spcPct val="0"/>
              </a:spcBef>
              <a:spcAft>
                <a:spcPct val="0"/>
              </a:spcAft>
              <a:buClrTx/>
              <a:buSzTx/>
              <a:buFontTx/>
            </a:pPr>
            <a:r>
              <a:rPr lang="en-US" altLang="zh-CN" sz="1600" b="1">
                <a:solidFill>
                  <a:srgbClr val="FFFFFF"/>
                </a:solidFill>
                <a:latin typeface="+mn-ea"/>
                <a:cs typeface="+mn-ea"/>
                <a:sym typeface="+mn-ea"/>
              </a:rPr>
              <a:t>4</a:t>
            </a:r>
            <a:endParaRPr lang="en-US" altLang="zh-CN" sz="1600" b="1" dirty="0">
              <a:solidFill>
                <a:srgbClr val="FFFFFF"/>
              </a:solidFill>
              <a:latin typeface="+mn-ea"/>
              <a:cs typeface="+mn-ea"/>
              <a:sym typeface="+mn-ea"/>
            </a:endParaRPr>
          </a:p>
        </p:txBody>
      </p:sp>
      <p:sp>
        <p:nvSpPr>
          <p:cNvPr id="5" name="标题 1"/>
          <p:cNvSpPr>
            <a:spLocks noGrp="1"/>
          </p:cNvSpPr>
          <p:nvPr>
            <p:custDataLst>
              <p:tags r:id="rId11"/>
            </p:custDataLst>
          </p:nvPr>
        </p:nvSpPr>
        <p:spPr>
          <a:xfrm>
            <a:off x="415925" y="168230"/>
            <a:ext cx="10800000" cy="720000"/>
          </a:xfrm>
          <a:prstGeom prst="rect">
            <a:avLst/>
          </a:prstGeom>
        </p:spPr>
        <p:txBody>
          <a:bodyPr vert="horz" wrap="square" lIns="0" tIns="0" rIns="0" bIns="0" rtlCol="0" anchor="b" anchorCtr="0">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四、启事的写作要求</a:t>
            </a:r>
            <a:endParaRPr lang="zh-CN" altLang="en-US" dirty="0">
              <a:solidFill>
                <a:schemeClr val="tx1"/>
              </a:solidFill>
              <a:latin typeface="微软雅黑" panose="020B0503020204020204" charset="-122"/>
              <a:ea typeface="微软雅黑" panose="020B0503020204020204" charset="-122"/>
              <a:sym typeface="+mn-ea"/>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57"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17" name="标题 16"/>
          <p:cNvSpPr>
            <a:spLocks noGrp="1"/>
          </p:cNvSpPr>
          <p:nvPr>
            <p:ph type="title"/>
            <p:custDataLst>
              <p:tags r:id="rId2"/>
            </p:custDataLst>
          </p:nvPr>
        </p:nvSpPr>
        <p:spPr/>
        <p:txBody>
          <a:bodyPr/>
          <a:lstStyle/>
          <a:p>
            <a:r>
              <a:rPr lang="zh-CN" altLang="en-US">
                <a:solidFill>
                  <a:schemeClr val="tx1"/>
                </a:solidFill>
                <a:latin typeface="微软雅黑" panose="020B0503020204020204" charset="-122"/>
                <a:ea typeface="微软雅黑" panose="020B0503020204020204" charset="-122"/>
              </a:rPr>
              <a:t>课堂练习</a:t>
            </a:r>
            <a:endParaRPr lang="zh-CN" altLang="en-US">
              <a:solidFill>
                <a:schemeClr val="tx1"/>
              </a:solidFill>
              <a:latin typeface="微软雅黑" panose="020B0503020204020204" charset="-122"/>
              <a:ea typeface="微软雅黑" panose="020B0503020204020204" charset="-122"/>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72465" y="1718310"/>
            <a:ext cx="10904855" cy="44323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p:cNvSpPr txBox="1"/>
          <p:nvPr>
            <p:custDataLst>
              <p:tags r:id="rId19"/>
            </p:custDataLst>
          </p:nvPr>
        </p:nvSpPr>
        <p:spPr>
          <a:xfrm>
            <a:off x="1200785" y="2330450"/>
            <a:ext cx="9593580" cy="3779520"/>
          </a:xfrm>
          <a:prstGeom prst="rect">
            <a:avLst/>
          </a:prstGeom>
          <a:noFill/>
        </p:spPr>
        <p:txBody>
          <a:bodyPr wrap="square" rtlCol="0" anchor="ctr" anchorCtr="0">
            <a:noAutofit/>
          </a:bodyPr>
          <a:lstStyle/>
          <a:p>
            <a:pPr indent="533400" algn="just">
              <a:lnSpc>
                <a:spcPct val="120000"/>
              </a:lnSpc>
              <a:spcAft>
                <a:spcPts val="600"/>
              </a:spcAft>
            </a:pPr>
            <a:r>
              <a:rPr lang="zh-CN" altLang="en-US" sz="2400" b="1" kern="100" dirty="0">
                <a:effectLst/>
                <a:latin typeface="微软雅黑" panose="020B0503020204020204" charset="-122"/>
                <a:ea typeface="微软雅黑" panose="020B0503020204020204" charset="-122"/>
                <a:sym typeface="+mn-ea"/>
              </a:rPr>
              <a:t>修改病文</a:t>
            </a:r>
            <a:endParaRPr lang="zh-CN" altLang="en-US" sz="2400" b="1" kern="100" dirty="0">
              <a:effectLst/>
              <a:latin typeface="微软雅黑" panose="020B0503020204020204" charset="-122"/>
              <a:ea typeface="微软雅黑" panose="020B0503020204020204" charset="-122"/>
              <a:sym typeface="+mn-ea"/>
            </a:endParaRPr>
          </a:p>
          <a:p>
            <a:pPr indent="533400" algn="just">
              <a:lnSpc>
                <a:spcPct val="120000"/>
              </a:lnSpc>
              <a:spcAft>
                <a:spcPts val="600"/>
              </a:spcAft>
            </a:pPr>
            <a:r>
              <a:rPr lang="en-US" altLang="zh-CN" sz="2400" kern="100" dirty="0">
                <a:effectLst/>
                <a:latin typeface="微软雅黑" panose="020B0503020204020204" charset="-122"/>
                <a:ea typeface="微软雅黑" panose="020B0503020204020204" charset="-122"/>
                <a:sym typeface="+mn-ea"/>
              </a:rPr>
              <a:t>20</a:t>
            </a:r>
            <a:r>
              <a:rPr lang="en-US" altLang="zh-CN" sz="2400" kern="100" dirty="0">
                <a:effectLst/>
                <a:latin typeface="微软雅黑" panose="020B0503020204020204" charset="-122"/>
                <a:ea typeface="微软雅黑" panose="020B0503020204020204" charset="-122"/>
                <a:sym typeface="+mn-ea"/>
              </a:rPr>
              <a:t>××</a:t>
            </a:r>
            <a:r>
              <a:rPr lang="zh-CN" altLang="en-US" sz="2400" kern="100" dirty="0">
                <a:effectLst/>
                <a:latin typeface="微软雅黑" panose="020B0503020204020204" charset="-122"/>
                <a:ea typeface="微软雅黑" panose="020B0503020204020204" charset="-122"/>
                <a:sym typeface="+mn-ea"/>
              </a:rPr>
              <a:t>年</a:t>
            </a:r>
            <a:r>
              <a:rPr lang="en-US" altLang="zh-CN" sz="2400" kern="100" dirty="0">
                <a:effectLst/>
                <a:latin typeface="微软雅黑" panose="020B0503020204020204" charset="-122"/>
                <a:ea typeface="微软雅黑" panose="020B0503020204020204" charset="-122"/>
                <a:sym typeface="+mn-ea"/>
              </a:rPr>
              <a:t>7</a:t>
            </a:r>
            <a:r>
              <a:rPr lang="zh-CN" altLang="en-US" sz="2400" kern="100" dirty="0">
                <a:effectLst/>
                <a:latin typeface="微软雅黑" panose="020B0503020204020204" charset="-122"/>
                <a:ea typeface="微软雅黑" panose="020B0503020204020204" charset="-122"/>
                <a:sym typeface="+mn-ea"/>
              </a:rPr>
              <a:t>月</a:t>
            </a:r>
            <a:r>
              <a:rPr lang="en-US" altLang="zh-CN" sz="2400" kern="100" dirty="0">
                <a:effectLst/>
                <a:latin typeface="微软雅黑" panose="020B0503020204020204" charset="-122"/>
                <a:ea typeface="微软雅黑" panose="020B0503020204020204" charset="-122"/>
                <a:sym typeface="+mn-ea"/>
              </a:rPr>
              <a:t>22</a:t>
            </a:r>
            <a:r>
              <a:rPr lang="zh-CN" altLang="en-US" sz="2400" kern="100" dirty="0">
                <a:effectLst/>
                <a:latin typeface="微软雅黑" panose="020B0503020204020204" charset="-122"/>
                <a:ea typeface="微软雅黑" panose="020B0503020204020204" charset="-122"/>
                <a:sym typeface="+mn-ea"/>
              </a:rPr>
              <a:t>日上午</a:t>
            </a:r>
            <a:r>
              <a:rPr lang="en-US" altLang="zh-CN" sz="2400" kern="100" dirty="0">
                <a:effectLst/>
                <a:latin typeface="微软雅黑" panose="020B0503020204020204" charset="-122"/>
                <a:ea typeface="微软雅黑" panose="020B0503020204020204" charset="-122"/>
                <a:sym typeface="+mn-ea"/>
              </a:rPr>
              <a:t>7</a:t>
            </a:r>
            <a:r>
              <a:rPr lang="zh-CN" altLang="en-US" sz="2400" kern="100" dirty="0">
                <a:effectLst/>
                <a:latin typeface="微软雅黑" panose="020B0503020204020204" charset="-122"/>
                <a:ea typeface="微软雅黑" panose="020B0503020204020204" charset="-122"/>
                <a:sym typeface="+mn-ea"/>
              </a:rPr>
              <a:t>时许，出租汽车公司车牌为鄂</a:t>
            </a:r>
            <a:r>
              <a:rPr lang="en-US" altLang="zh-CN" sz="2400" kern="100" dirty="0">
                <a:effectLst/>
                <a:latin typeface="微软雅黑" panose="020B0503020204020204" charset="-122"/>
                <a:ea typeface="微软雅黑" panose="020B0503020204020204" charset="-122"/>
                <a:sym typeface="+mn-ea"/>
              </a:rPr>
              <a:t>A12345</a:t>
            </a:r>
            <a:r>
              <a:rPr lang="zh-CN" altLang="en-US" sz="2400" kern="100" dirty="0">
                <a:effectLst/>
                <a:latin typeface="微软雅黑" panose="020B0503020204020204" charset="-122"/>
                <a:ea typeface="微软雅黑" panose="020B0503020204020204" charset="-122"/>
                <a:sym typeface="+mn-ea"/>
              </a:rPr>
              <a:t>的出租车，由司机王</a:t>
            </a:r>
            <a:r>
              <a:rPr lang="en-US" altLang="zh-CN" sz="2400" kern="100" dirty="0">
                <a:effectLst/>
                <a:latin typeface="微软雅黑" panose="020B0503020204020204" charset="-122"/>
                <a:ea typeface="微软雅黑" panose="020B0503020204020204" charset="-122"/>
                <a:sym typeface="+mn-ea"/>
              </a:rPr>
              <a:t>××</a:t>
            </a:r>
            <a:r>
              <a:rPr lang="zh-CN" altLang="en-US" sz="2400" kern="100" dirty="0">
                <a:effectLst/>
                <a:latin typeface="微软雅黑" panose="020B0503020204020204" charset="-122"/>
                <a:ea typeface="微软雅黑" panose="020B0503020204020204" charset="-122"/>
                <a:sym typeface="+mn-ea"/>
              </a:rPr>
              <a:t>驾驶外出营运，至今未归。如有线索，请速与</a:t>
            </a:r>
            <a:r>
              <a:rPr lang="en-US" altLang="zh-CN" sz="2400" kern="100" dirty="0">
                <a:effectLst/>
                <a:latin typeface="微软雅黑" panose="020B0503020204020204" charset="-122"/>
                <a:ea typeface="微软雅黑" panose="020B0503020204020204" charset="-122"/>
                <a:sym typeface="+mn-ea"/>
              </a:rPr>
              <a:t>××</a:t>
            </a:r>
            <a:r>
              <a:rPr lang="zh-CN" altLang="en-US" sz="2400" kern="100" dirty="0">
                <a:effectLst/>
                <a:latin typeface="微软雅黑" panose="020B0503020204020204" charset="-122"/>
                <a:ea typeface="微软雅黑" panose="020B0503020204020204" charset="-122"/>
                <a:sym typeface="+mn-ea"/>
              </a:rPr>
              <a:t>出租汽车公司联系。</a:t>
            </a:r>
            <a:endParaRPr lang="zh-CN" altLang="en-US" sz="2400" kern="100" dirty="0">
              <a:effectLst/>
              <a:latin typeface="微软雅黑" panose="020B0503020204020204" charset="-122"/>
              <a:ea typeface="微软雅黑" panose="020B0503020204020204" charset="-122"/>
            </a:endParaRPr>
          </a:p>
          <a:p>
            <a:pPr indent="533400" algn="just">
              <a:lnSpc>
                <a:spcPct val="120000"/>
              </a:lnSpc>
              <a:spcAft>
                <a:spcPts val="600"/>
              </a:spcAft>
            </a:pPr>
            <a:r>
              <a:rPr lang="zh-CN" altLang="en-US" sz="2400" kern="100" dirty="0">
                <a:effectLst/>
                <a:latin typeface="微软雅黑" panose="020B0503020204020204" charset="-122"/>
                <a:ea typeface="微软雅黑" panose="020B0503020204020204" charset="-122"/>
                <a:sym typeface="+mn-ea"/>
              </a:rPr>
              <a:t>联系电话：</a:t>
            </a:r>
            <a:r>
              <a:rPr lang="en-US" altLang="zh-CN" sz="2400" kern="100" dirty="0">
                <a:effectLst/>
                <a:latin typeface="微软雅黑" panose="020B0503020204020204" charset="-122"/>
                <a:ea typeface="微软雅黑" panose="020B0503020204020204" charset="-122"/>
                <a:sym typeface="+mn-ea"/>
              </a:rPr>
              <a:t>××××××××</a:t>
            </a:r>
            <a:r>
              <a:rPr lang="zh-CN" altLang="en-US" sz="2400" kern="100" dirty="0">
                <a:effectLst/>
                <a:latin typeface="微软雅黑" panose="020B0503020204020204" charset="-122"/>
                <a:ea typeface="微软雅黑" panose="020B0503020204020204" charset="-122"/>
                <a:sym typeface="+mn-ea"/>
              </a:rPr>
              <a:t>，联系人：</a:t>
            </a:r>
            <a:r>
              <a:rPr lang="zh-CN" altLang="en-US" sz="2400" kern="100" dirty="0">
                <a:effectLst/>
                <a:latin typeface="微软雅黑" panose="020B0503020204020204" charset="-122"/>
                <a:ea typeface="微软雅黑" panose="020B0503020204020204" charset="-122"/>
                <a:sym typeface="+mn-ea"/>
              </a:rPr>
              <a:t>陈</a:t>
            </a:r>
            <a:r>
              <a:rPr lang="en-US" altLang="zh-CN" sz="2400" kern="100" dirty="0">
                <a:effectLst/>
                <a:latin typeface="微软雅黑" panose="020B0503020204020204" charset="-122"/>
                <a:ea typeface="微软雅黑" panose="020B0503020204020204" charset="-122"/>
                <a:sym typeface="+mn-ea"/>
              </a:rPr>
              <a:t>××</a:t>
            </a:r>
            <a:endParaRPr lang="en-US" altLang="zh-CN" sz="2400" kern="100" dirty="0">
              <a:effectLst/>
              <a:latin typeface="微软雅黑" panose="020B0503020204020204" charset="-122"/>
              <a:ea typeface="微软雅黑" panose="020B0503020204020204" charset="-122"/>
              <a:sym typeface="+mn-ea"/>
            </a:endParaRPr>
          </a:p>
          <a:p>
            <a:pPr indent="533400" algn="just">
              <a:lnSpc>
                <a:spcPct val="120000"/>
              </a:lnSpc>
              <a:spcAft>
                <a:spcPts val="600"/>
              </a:spcAft>
            </a:pPr>
            <a:r>
              <a:rPr lang="en-US" altLang="zh-CN" sz="2400" kern="100" dirty="0">
                <a:effectLst/>
                <a:latin typeface="微软雅黑" panose="020B0503020204020204" charset="-122"/>
                <a:ea typeface="微软雅黑" panose="020B0503020204020204" charset="-122"/>
                <a:sym typeface="+mn-ea"/>
              </a:rPr>
              <a:t>                                                                        ××</a:t>
            </a:r>
            <a:r>
              <a:rPr lang="zh-CN" altLang="en-US" sz="2400" kern="100" dirty="0">
                <a:effectLst/>
                <a:latin typeface="微软雅黑" panose="020B0503020204020204" charset="-122"/>
                <a:ea typeface="微软雅黑" panose="020B0503020204020204" charset="-122"/>
                <a:sym typeface="+mn-ea"/>
              </a:rPr>
              <a:t>出租汽车公司 </a:t>
            </a:r>
            <a:endParaRPr lang="zh-CN" altLang="en-US" sz="2400" kern="100" dirty="0">
              <a:effectLst/>
              <a:latin typeface="微软雅黑" panose="020B0503020204020204" charset="-122"/>
              <a:ea typeface="微软雅黑" panose="020B0503020204020204" charset="-122"/>
            </a:endParaRPr>
          </a:p>
          <a:p>
            <a:pPr indent="533400" algn="r">
              <a:lnSpc>
                <a:spcPct val="120000"/>
              </a:lnSpc>
              <a:spcAft>
                <a:spcPts val="600"/>
              </a:spcAft>
            </a:pPr>
            <a:r>
              <a:rPr lang="en-US" altLang="zh-CN" sz="2400" kern="100" dirty="0">
                <a:effectLst/>
                <a:latin typeface="微软雅黑" panose="020B0503020204020204" charset="-122"/>
                <a:ea typeface="微软雅黑" panose="020B0503020204020204" charset="-122"/>
                <a:sym typeface="+mn-ea"/>
              </a:rPr>
              <a:t>20</a:t>
            </a:r>
            <a:r>
              <a:rPr lang="en-US" altLang="zh-CN" sz="2400" kern="100" dirty="0">
                <a:effectLst/>
                <a:latin typeface="微软雅黑" panose="020B0503020204020204" charset="-122"/>
                <a:ea typeface="微软雅黑" panose="020B0503020204020204" charset="-122"/>
                <a:sym typeface="+mn-ea"/>
              </a:rPr>
              <a:t>××</a:t>
            </a:r>
            <a:r>
              <a:rPr lang="zh-CN" altLang="en-US" sz="2400" kern="100" dirty="0">
                <a:effectLst/>
                <a:latin typeface="微软雅黑" panose="020B0503020204020204" charset="-122"/>
                <a:ea typeface="微软雅黑" panose="020B0503020204020204" charset="-122"/>
                <a:sym typeface="+mn-ea"/>
              </a:rPr>
              <a:t>年</a:t>
            </a:r>
            <a:r>
              <a:rPr lang="en-US" altLang="zh-CN" sz="2400" kern="100" dirty="0">
                <a:effectLst/>
                <a:latin typeface="微软雅黑" panose="020B0503020204020204" charset="-122"/>
                <a:ea typeface="微软雅黑" panose="020B0503020204020204" charset="-122"/>
                <a:sym typeface="+mn-ea"/>
              </a:rPr>
              <a:t>7</a:t>
            </a:r>
            <a:r>
              <a:rPr lang="zh-CN" altLang="en-US" sz="2400" kern="100" dirty="0">
                <a:effectLst/>
                <a:latin typeface="微软雅黑" panose="020B0503020204020204" charset="-122"/>
                <a:ea typeface="微软雅黑" panose="020B0503020204020204" charset="-122"/>
                <a:sym typeface="+mn-ea"/>
              </a:rPr>
              <a:t>月</a:t>
            </a:r>
            <a:r>
              <a:rPr lang="en-US" altLang="zh-CN" sz="2400" kern="100" dirty="0">
                <a:effectLst/>
                <a:latin typeface="微软雅黑" panose="020B0503020204020204" charset="-122"/>
                <a:ea typeface="微软雅黑" panose="020B0503020204020204" charset="-122"/>
                <a:sym typeface="+mn-ea"/>
              </a:rPr>
              <a:t>26</a:t>
            </a:r>
            <a:r>
              <a:rPr lang="zh-CN" altLang="en-US" sz="2400" kern="100" dirty="0">
                <a:effectLst/>
                <a:latin typeface="微软雅黑" panose="020B0503020204020204" charset="-122"/>
                <a:ea typeface="微软雅黑" panose="020B0503020204020204" charset="-122"/>
                <a:sym typeface="+mn-ea"/>
              </a:rPr>
              <a:t>日</a:t>
            </a:r>
            <a:endParaRPr lang="zh-CN" altLang="en-US" sz="2400" kern="100" dirty="0">
              <a:effectLst/>
              <a:latin typeface="微软雅黑" panose="020B0503020204020204" charset="-122"/>
              <a:ea typeface="微软雅黑" panose="020B0503020204020204" charset="-122"/>
            </a:endParaRPr>
          </a:p>
          <a:p>
            <a:pPr indent="0" algn="just" fontAlgn="auto">
              <a:lnSpc>
                <a:spcPct val="120000"/>
              </a:lnSpc>
            </a:pPr>
            <a:endParaRPr lang="zh-CN" altLang="en-US" sz="2400">
              <a:latin typeface="微软雅黑" panose="020B0503020204020204" charset="-122"/>
              <a:ea typeface="微软雅黑" panose="020B0503020204020204" charset="-122"/>
              <a:cs typeface="微软雅黑" panose="020B0503020204020204" charset="-122"/>
            </a:endParaRPr>
          </a:p>
        </p:txBody>
      </p:sp>
    </p:spTree>
    <p:custDataLst>
      <p:tags r:id="rId20"/>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57"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17" name="标题 16"/>
          <p:cNvSpPr>
            <a:spLocks noGrp="1"/>
          </p:cNvSpPr>
          <p:nvPr>
            <p:ph type="title"/>
            <p:custDataLst>
              <p:tags r:id="rId2"/>
            </p:custDataLst>
          </p:nvPr>
        </p:nvSpPr>
        <p:spPr/>
        <p:txBody>
          <a:bodyPr/>
          <a:lstStyle/>
          <a:p>
            <a:r>
              <a:rPr lang="zh-CN" altLang="en-US">
                <a:solidFill>
                  <a:schemeClr val="tx1"/>
                </a:solidFill>
                <a:latin typeface="微软雅黑" panose="020B0503020204020204" charset="-122"/>
                <a:ea typeface="微软雅黑" panose="020B0503020204020204" charset="-122"/>
              </a:rPr>
              <a:t>课堂练习</a:t>
            </a:r>
            <a:endParaRPr lang="zh-CN" altLang="en-US">
              <a:solidFill>
                <a:schemeClr val="tx1"/>
              </a:solidFill>
              <a:latin typeface="微软雅黑" panose="020B0503020204020204" charset="-122"/>
              <a:ea typeface="微软雅黑" panose="020B0503020204020204" charset="-122"/>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95960" y="1333500"/>
            <a:ext cx="10904855" cy="44323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p:cNvSpPr txBox="1"/>
          <p:nvPr>
            <p:custDataLst>
              <p:tags r:id="rId19"/>
            </p:custDataLst>
          </p:nvPr>
        </p:nvSpPr>
        <p:spPr>
          <a:xfrm>
            <a:off x="782320" y="1884680"/>
            <a:ext cx="10002520" cy="3779520"/>
          </a:xfrm>
          <a:prstGeom prst="rect">
            <a:avLst/>
          </a:prstGeom>
          <a:noFill/>
        </p:spPr>
        <p:txBody>
          <a:bodyPr wrap="square" rtlCol="0" anchor="ctr" anchorCtr="0">
            <a:noAutofit/>
          </a:bodyPr>
          <a:lstStyle/>
          <a:p>
            <a:pPr indent="533400" algn="just">
              <a:lnSpc>
                <a:spcPct val="120000"/>
              </a:lnSpc>
              <a:spcAft>
                <a:spcPts val="600"/>
              </a:spcAft>
            </a:pPr>
            <a:endParaRPr lang="zh-CN" altLang="en-US" sz="2400" b="1" kern="100" dirty="0">
              <a:effectLst/>
              <a:latin typeface="微软雅黑" panose="020B0503020204020204" charset="-122"/>
              <a:ea typeface="微软雅黑" panose="020B0503020204020204" charset="-122"/>
              <a:sym typeface="+mn-ea"/>
            </a:endParaRPr>
          </a:p>
          <a:p>
            <a:pPr indent="533400" algn="just">
              <a:lnSpc>
                <a:spcPct val="120000"/>
              </a:lnSpc>
              <a:spcAft>
                <a:spcPts val="600"/>
              </a:spcAft>
            </a:pPr>
            <a:r>
              <a:rPr lang="en-US" altLang="zh-CN" sz="2400" b="1" kern="100" dirty="0">
                <a:effectLst/>
                <a:latin typeface="微软雅黑" panose="020B0503020204020204" charset="-122"/>
                <a:ea typeface="微软雅黑" panose="020B0503020204020204" charset="-122"/>
                <a:sym typeface="+mn-ea"/>
              </a:rPr>
              <a:t>1.</a:t>
            </a:r>
            <a:r>
              <a:rPr lang="zh-CN" altLang="en-US" sz="2400" b="1" kern="100" dirty="0">
                <a:effectLst/>
                <a:latin typeface="微软雅黑" panose="020B0503020204020204" charset="-122"/>
                <a:ea typeface="微软雅黑" panose="020B0503020204020204" charset="-122"/>
                <a:sym typeface="+mn-ea"/>
              </a:rPr>
              <a:t>修改病文</a:t>
            </a:r>
            <a:endParaRPr lang="zh-CN" altLang="en-US" sz="2400" b="1" kern="100" dirty="0">
              <a:effectLst/>
              <a:latin typeface="微软雅黑" panose="020B0503020204020204" charset="-122"/>
              <a:ea typeface="微软雅黑" panose="020B0503020204020204" charset="-122"/>
              <a:sym typeface="+mn-ea"/>
            </a:endParaRPr>
          </a:p>
          <a:p>
            <a:pPr indent="533400" algn="ctr" fontAlgn="auto">
              <a:lnSpc>
                <a:spcPct val="150000"/>
              </a:lnSpc>
              <a:spcAft>
                <a:spcPts val="600"/>
              </a:spcAft>
              <a:buClrTx/>
              <a:buSzTx/>
              <a:buFontTx/>
            </a:pPr>
            <a:r>
              <a:rPr lang="zh-CN" altLang="en-US" sz="2400" b="1" kern="100" dirty="0">
                <a:solidFill>
                  <a:schemeClr val="tx1"/>
                </a:solidFill>
                <a:effectLst/>
                <a:latin typeface="微软雅黑" panose="020B0503020204020204" charset="-122"/>
                <a:ea typeface="微软雅黑" panose="020B0503020204020204" charset="-122"/>
              </a:rPr>
              <a:t>招领启事</a:t>
            </a:r>
            <a:endParaRPr lang="zh-CN" altLang="en-US" sz="2400" b="1" kern="100" dirty="0">
              <a:solidFill>
                <a:schemeClr val="tx1"/>
              </a:solidFill>
              <a:effectLst/>
              <a:latin typeface="微软雅黑" panose="020B0503020204020204" charset="-122"/>
              <a:ea typeface="微软雅黑" panose="020B0503020204020204" charset="-122"/>
            </a:endParaRPr>
          </a:p>
          <a:p>
            <a:pPr indent="533400" algn="l" fontAlgn="auto">
              <a:lnSpc>
                <a:spcPct val="150000"/>
              </a:lnSpc>
              <a:spcAft>
                <a:spcPts val="600"/>
              </a:spcAft>
              <a:buClrTx/>
              <a:buSzTx/>
              <a:buFontTx/>
            </a:pPr>
            <a:r>
              <a:rPr lang="zh-CN" altLang="en-US" sz="2000" kern="100" dirty="0">
                <a:solidFill>
                  <a:schemeClr val="tx1"/>
                </a:solidFill>
                <a:effectLst/>
                <a:latin typeface="微软雅黑" panose="020B0503020204020204" charset="-122"/>
                <a:ea typeface="微软雅黑" panose="020B0503020204020204" charset="-122"/>
              </a:rPr>
              <a:t>本人于</a:t>
            </a:r>
            <a:r>
              <a:rPr lang="en-US" altLang="zh-CN" sz="2000" kern="100" dirty="0">
                <a:solidFill>
                  <a:schemeClr val="tx1"/>
                </a:solidFill>
                <a:effectLst/>
                <a:latin typeface="微软雅黑" panose="020B0503020204020204" charset="-122"/>
                <a:ea typeface="微软雅黑" panose="020B0503020204020204" charset="-122"/>
              </a:rPr>
              <a:t>3</a:t>
            </a:r>
            <a:r>
              <a:rPr lang="zh-CN" altLang="en-US" sz="2000" kern="100" dirty="0">
                <a:solidFill>
                  <a:schemeClr val="tx1"/>
                </a:solidFill>
                <a:effectLst/>
                <a:latin typeface="微软雅黑" panose="020B0503020204020204" charset="-122"/>
                <a:ea typeface="微软雅黑" panose="020B0503020204020204" charset="-122"/>
              </a:rPr>
              <a:t>月</a:t>
            </a:r>
            <a:r>
              <a:rPr lang="en-US" altLang="zh-CN" sz="2000" kern="100" dirty="0">
                <a:solidFill>
                  <a:schemeClr val="tx1"/>
                </a:solidFill>
                <a:effectLst/>
                <a:latin typeface="微软雅黑" panose="020B0503020204020204" charset="-122"/>
                <a:ea typeface="微软雅黑" panose="020B0503020204020204" charset="-122"/>
              </a:rPr>
              <a:t>4</a:t>
            </a:r>
            <a:r>
              <a:rPr lang="zh-CN" altLang="en-US" sz="2000" kern="100" dirty="0">
                <a:solidFill>
                  <a:schemeClr val="tx1"/>
                </a:solidFill>
                <a:effectLst/>
                <a:latin typeface="微软雅黑" panose="020B0503020204020204" charset="-122"/>
                <a:ea typeface="微软雅黑" panose="020B0503020204020204" charset="-122"/>
              </a:rPr>
              <a:t>日下午在校门口拾到黄色斜挎包</a:t>
            </a:r>
            <a:r>
              <a:rPr lang="en-US" altLang="zh-CN" sz="2000" kern="100" dirty="0">
                <a:solidFill>
                  <a:schemeClr val="tx1"/>
                </a:solidFill>
                <a:effectLst/>
                <a:latin typeface="微软雅黑" panose="020B0503020204020204" charset="-122"/>
                <a:ea typeface="微软雅黑" panose="020B0503020204020204" charset="-122"/>
              </a:rPr>
              <a:t> </a:t>
            </a:r>
            <a:r>
              <a:rPr lang="zh-CN" altLang="en-US" sz="2000" kern="100" dirty="0">
                <a:solidFill>
                  <a:schemeClr val="tx1"/>
                </a:solidFill>
                <a:effectLst/>
                <a:latin typeface="微软雅黑" panose="020B0503020204020204" charset="-122"/>
                <a:ea typeface="微软雅黑" panose="020B0503020204020204" charset="-122"/>
              </a:rPr>
              <a:t>一</a:t>
            </a:r>
            <a:r>
              <a:rPr lang="en-US" altLang="zh-CN" sz="2000" kern="100" dirty="0">
                <a:solidFill>
                  <a:schemeClr val="tx1"/>
                </a:solidFill>
                <a:effectLst/>
                <a:latin typeface="微软雅黑" panose="020B0503020204020204" charset="-122"/>
                <a:ea typeface="微软雅黑" panose="020B0503020204020204" charset="-122"/>
              </a:rPr>
              <a:t> </a:t>
            </a:r>
            <a:r>
              <a:rPr lang="zh-CN" altLang="en-US" sz="2000" kern="100" dirty="0">
                <a:solidFill>
                  <a:schemeClr val="tx1"/>
                </a:solidFill>
                <a:effectLst/>
                <a:latin typeface="微软雅黑" panose="020B0503020204020204" charset="-122"/>
                <a:ea typeface="微软雅黑" panose="020B0503020204020204" charset="-122"/>
              </a:rPr>
              <a:t>个，内有</a:t>
            </a:r>
            <a:r>
              <a:rPr lang="en-US" altLang="zh-CN" sz="2000" kern="100" dirty="0">
                <a:solidFill>
                  <a:schemeClr val="tx1"/>
                </a:solidFill>
                <a:effectLst/>
                <a:latin typeface="微软雅黑" panose="020B0503020204020204" charset="-122"/>
                <a:ea typeface="微软雅黑" panose="020B0503020204020204" charset="-122"/>
              </a:rPr>
              <a:t> </a:t>
            </a:r>
            <a:r>
              <a:rPr lang="zh-CN" altLang="en-US" sz="2000" kern="100" dirty="0">
                <a:solidFill>
                  <a:schemeClr val="tx1"/>
                </a:solidFill>
                <a:effectLst/>
                <a:latin typeface="微软雅黑" panose="020B0503020204020204" charset="-122"/>
                <a:ea typeface="微软雅黑" panose="020B0503020204020204" charset="-122"/>
              </a:rPr>
              <a:t>人民币</a:t>
            </a:r>
            <a:r>
              <a:rPr lang="en-US" altLang="zh-CN" sz="2000" kern="100" dirty="0">
                <a:solidFill>
                  <a:schemeClr val="tx1"/>
                </a:solidFill>
                <a:effectLst/>
                <a:latin typeface="微软雅黑" panose="020B0503020204020204" charset="-122"/>
                <a:ea typeface="微软雅黑" panose="020B0503020204020204" charset="-122"/>
              </a:rPr>
              <a:t>1000</a:t>
            </a:r>
            <a:r>
              <a:rPr lang="zh-CN" altLang="en-US" sz="2000" kern="100" dirty="0">
                <a:solidFill>
                  <a:schemeClr val="tx1"/>
                </a:solidFill>
                <a:effectLst/>
                <a:latin typeface="微软雅黑" panose="020B0503020204020204" charset="-122"/>
                <a:ea typeface="微软雅黑" panose="020B0503020204020204" charset="-122"/>
              </a:rPr>
              <a:t>元、交通银行卡</a:t>
            </a:r>
            <a:r>
              <a:rPr lang="en-US" altLang="zh-CN" sz="2000" kern="100" dirty="0">
                <a:solidFill>
                  <a:schemeClr val="tx1"/>
                </a:solidFill>
                <a:effectLst/>
                <a:latin typeface="微软雅黑" panose="020B0503020204020204" charset="-122"/>
                <a:ea typeface="微软雅黑" panose="020B0503020204020204" charset="-122"/>
              </a:rPr>
              <a:t>1</a:t>
            </a:r>
            <a:r>
              <a:rPr lang="zh-CN" altLang="en-US" sz="2000" kern="100" dirty="0">
                <a:solidFill>
                  <a:schemeClr val="tx1"/>
                </a:solidFill>
                <a:effectLst/>
                <a:latin typeface="微软雅黑" panose="020B0503020204020204" charset="-122"/>
                <a:ea typeface="微软雅黑" panose="020B0503020204020204" charset="-122"/>
              </a:rPr>
              <a:t>张、英语教材</a:t>
            </a:r>
            <a:r>
              <a:rPr lang="en-US" altLang="zh-CN" sz="2000" kern="100" dirty="0">
                <a:solidFill>
                  <a:schemeClr val="tx1"/>
                </a:solidFill>
                <a:effectLst/>
                <a:latin typeface="微软雅黑" panose="020B0503020204020204" charset="-122"/>
                <a:ea typeface="微软雅黑" panose="020B0503020204020204" charset="-122"/>
              </a:rPr>
              <a:t>1</a:t>
            </a:r>
            <a:r>
              <a:rPr lang="zh-CN" altLang="en-US" sz="2000" kern="100" dirty="0">
                <a:solidFill>
                  <a:schemeClr val="tx1"/>
                </a:solidFill>
                <a:effectLst/>
                <a:latin typeface="微软雅黑" panose="020B0503020204020204" charset="-122"/>
                <a:ea typeface="微软雅黑" panose="020B0503020204020204" charset="-122"/>
              </a:rPr>
              <a:t>本。请失主到学生宿舍</a:t>
            </a:r>
            <a:r>
              <a:rPr lang="en-US" altLang="zh-CN" sz="2000" kern="100" dirty="0">
                <a:solidFill>
                  <a:schemeClr val="tx1"/>
                </a:solidFill>
                <a:effectLst/>
                <a:latin typeface="微软雅黑" panose="020B0503020204020204" charset="-122"/>
                <a:ea typeface="微软雅黑" panose="020B0503020204020204" charset="-122"/>
              </a:rPr>
              <a:t>2</a:t>
            </a:r>
            <a:r>
              <a:rPr lang="zh-CN" altLang="en-US" sz="2000" kern="100" dirty="0">
                <a:solidFill>
                  <a:schemeClr val="tx1"/>
                </a:solidFill>
                <a:effectLst/>
                <a:latin typeface="微软雅黑" panose="020B0503020204020204" charset="-122"/>
                <a:ea typeface="微软雅黑" panose="020B0503020204020204" charset="-122"/>
              </a:rPr>
              <a:t>栋</a:t>
            </a:r>
            <a:r>
              <a:rPr lang="en-US" altLang="zh-CN" sz="2000" kern="100" dirty="0">
                <a:solidFill>
                  <a:schemeClr val="tx1"/>
                </a:solidFill>
                <a:effectLst/>
                <a:latin typeface="微软雅黑" panose="020B0503020204020204" charset="-122"/>
                <a:ea typeface="微软雅黑" panose="020B0503020204020204" charset="-122"/>
              </a:rPr>
              <a:t>208</a:t>
            </a:r>
            <a:r>
              <a:rPr lang="zh-CN" altLang="en-US" sz="2000" kern="100" dirty="0">
                <a:solidFill>
                  <a:schemeClr val="tx1"/>
                </a:solidFill>
                <a:effectLst/>
                <a:latin typeface="微软雅黑" panose="020B0503020204020204" charset="-122"/>
                <a:ea typeface="微软雅黑" panose="020B0503020204020204" charset="-122"/>
              </a:rPr>
              <a:t>室认领。</a:t>
            </a:r>
            <a:endParaRPr lang="zh-CN" altLang="en-US" sz="2000" kern="100" dirty="0">
              <a:solidFill>
                <a:schemeClr val="tx1"/>
              </a:solidFill>
              <a:effectLst/>
              <a:latin typeface="微软雅黑" panose="020B0503020204020204" charset="-122"/>
              <a:ea typeface="微软雅黑" panose="020B0503020204020204" charset="-122"/>
            </a:endParaRPr>
          </a:p>
          <a:p>
            <a:pPr indent="533400" algn="ctr" fontAlgn="auto">
              <a:lnSpc>
                <a:spcPct val="150000"/>
              </a:lnSpc>
              <a:spcAft>
                <a:spcPts val="600"/>
              </a:spcAft>
              <a:buClrTx/>
              <a:buSzTx/>
              <a:buFontTx/>
            </a:pPr>
            <a:r>
              <a:rPr lang="en-US" altLang="en-US" sz="2000" kern="100" dirty="0">
                <a:solidFill>
                  <a:schemeClr val="tx1"/>
                </a:solidFill>
                <a:effectLst/>
                <a:latin typeface="微软雅黑" panose="020B0503020204020204" charset="-122"/>
                <a:ea typeface="微软雅黑" panose="020B0503020204020204" charset="-122"/>
              </a:rPr>
              <a:t>                                                                                                              ×××</a:t>
            </a:r>
            <a:endParaRPr lang="en-US" altLang="en-US" sz="2000" kern="100" dirty="0">
              <a:solidFill>
                <a:schemeClr val="tx1"/>
              </a:solidFill>
              <a:effectLst/>
              <a:latin typeface="微软雅黑" panose="020B0503020204020204" charset="-122"/>
              <a:ea typeface="微软雅黑" panose="020B0503020204020204" charset="-122"/>
            </a:endParaRPr>
          </a:p>
          <a:p>
            <a:pPr indent="533400" algn="ctr" fontAlgn="auto">
              <a:lnSpc>
                <a:spcPct val="150000"/>
              </a:lnSpc>
              <a:spcAft>
                <a:spcPts val="600"/>
              </a:spcAft>
              <a:buClrTx/>
              <a:buSzTx/>
              <a:buFontTx/>
            </a:pPr>
            <a:r>
              <a:rPr lang="en-US" altLang="en-US" sz="2000" kern="100" dirty="0">
                <a:solidFill>
                  <a:schemeClr val="tx1"/>
                </a:solidFill>
                <a:effectLst/>
                <a:latin typeface="微软雅黑" panose="020B0503020204020204" charset="-122"/>
                <a:ea typeface="微软雅黑" panose="020B0503020204020204" charset="-122"/>
              </a:rPr>
              <a:t>                                                                                           ××××</a:t>
            </a:r>
            <a:r>
              <a:rPr lang="zh-CN" altLang="en-US" sz="2000" kern="100" dirty="0">
                <a:solidFill>
                  <a:schemeClr val="tx1"/>
                </a:solidFill>
                <a:effectLst/>
                <a:latin typeface="微软雅黑" panose="020B0503020204020204" charset="-122"/>
                <a:ea typeface="微软雅黑" panose="020B0503020204020204" charset="-122"/>
              </a:rPr>
              <a:t>年</a:t>
            </a:r>
            <a:r>
              <a:rPr lang="en-US" altLang="en-US" sz="2000" kern="100" dirty="0">
                <a:solidFill>
                  <a:schemeClr val="tx1"/>
                </a:solidFill>
                <a:effectLst/>
                <a:latin typeface="微软雅黑" panose="020B0503020204020204" charset="-122"/>
                <a:ea typeface="微软雅黑" panose="020B0503020204020204" charset="-122"/>
              </a:rPr>
              <a:t>××</a:t>
            </a:r>
            <a:r>
              <a:rPr lang="zh-CN" altLang="en-US" sz="2000" kern="100" dirty="0">
                <a:solidFill>
                  <a:schemeClr val="tx1"/>
                </a:solidFill>
                <a:effectLst/>
                <a:latin typeface="微软雅黑" panose="020B0503020204020204" charset="-122"/>
                <a:ea typeface="微软雅黑" panose="020B0503020204020204" charset="-122"/>
              </a:rPr>
              <a:t>月</a:t>
            </a:r>
            <a:r>
              <a:rPr lang="en-US" altLang="en-US" sz="2000" kern="100" dirty="0">
                <a:solidFill>
                  <a:schemeClr val="tx1"/>
                </a:solidFill>
                <a:effectLst/>
                <a:latin typeface="微软雅黑" panose="020B0503020204020204" charset="-122"/>
                <a:ea typeface="微软雅黑" panose="020B0503020204020204" charset="-122"/>
              </a:rPr>
              <a:t>××</a:t>
            </a:r>
            <a:r>
              <a:rPr lang="zh-CN" altLang="en-US" sz="2000" kern="100" dirty="0">
                <a:solidFill>
                  <a:schemeClr val="tx1"/>
                </a:solidFill>
                <a:effectLst/>
                <a:latin typeface="微软雅黑" panose="020B0503020204020204" charset="-122"/>
                <a:ea typeface="微软雅黑" panose="020B0503020204020204" charset="-122"/>
              </a:rPr>
              <a:t>日</a:t>
            </a:r>
            <a:endParaRPr lang="zh-CN" altLang="en-US" sz="2000" kern="100" dirty="0">
              <a:solidFill>
                <a:schemeClr val="tx1"/>
              </a:solidFill>
              <a:effectLst/>
              <a:latin typeface="微软雅黑" panose="020B0503020204020204" charset="-122"/>
              <a:ea typeface="微软雅黑" panose="020B0503020204020204" charset="-122"/>
            </a:endParaRPr>
          </a:p>
          <a:p>
            <a:pPr indent="0" algn="just" fontAlgn="auto">
              <a:lnSpc>
                <a:spcPct val="120000"/>
              </a:lnSpc>
            </a:pPr>
            <a:endParaRPr lang="zh-CN" altLang="en-US" sz="2000" kern="100" dirty="0">
              <a:solidFill>
                <a:schemeClr val="tx1"/>
              </a:solidFill>
              <a:effectLst/>
              <a:latin typeface="微软雅黑" panose="020B0503020204020204" charset="-122"/>
              <a:ea typeface="微软雅黑" panose="020B0503020204020204" charset="-122"/>
              <a:cs typeface="微软雅黑" panose="020B0503020204020204" charset="-122"/>
            </a:endParaRPr>
          </a:p>
        </p:txBody>
      </p:sp>
    </p:spTree>
    <p:custDataLst>
      <p:tags r:id="rId20"/>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57"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17" name="标题 16"/>
          <p:cNvSpPr>
            <a:spLocks noGrp="1"/>
          </p:cNvSpPr>
          <p:nvPr>
            <p:ph type="title"/>
            <p:custDataLst>
              <p:tags r:id="rId2"/>
            </p:custDataLst>
          </p:nvPr>
        </p:nvSpPr>
        <p:spPr/>
        <p:txBody>
          <a:bodyPr/>
          <a:lstStyle/>
          <a:p>
            <a:r>
              <a:rPr lang="zh-CN" altLang="en-US">
                <a:solidFill>
                  <a:schemeClr val="tx1"/>
                </a:solidFill>
                <a:latin typeface="微软雅黑" panose="020B0503020204020204" charset="-122"/>
                <a:ea typeface="微软雅黑" panose="020B0503020204020204" charset="-122"/>
              </a:rPr>
              <a:t>课堂练习</a:t>
            </a:r>
            <a:endParaRPr lang="zh-CN" altLang="en-US">
              <a:solidFill>
                <a:schemeClr val="tx1"/>
              </a:solidFill>
              <a:latin typeface="微软雅黑" panose="020B0503020204020204" charset="-122"/>
              <a:ea typeface="微软雅黑" panose="020B0503020204020204" charset="-122"/>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72465" y="1718310"/>
            <a:ext cx="10904855" cy="44323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p:cNvSpPr txBox="1"/>
          <p:nvPr>
            <p:custDataLst>
              <p:tags r:id="rId19"/>
            </p:custDataLst>
          </p:nvPr>
        </p:nvSpPr>
        <p:spPr>
          <a:xfrm>
            <a:off x="918210" y="1398905"/>
            <a:ext cx="9593580" cy="3779520"/>
          </a:xfrm>
          <a:prstGeom prst="rect">
            <a:avLst/>
          </a:prstGeom>
          <a:noFill/>
        </p:spPr>
        <p:txBody>
          <a:bodyPr wrap="square" rtlCol="0" anchor="ctr" anchorCtr="0">
            <a:noAutofit/>
          </a:bodyPr>
          <a:lstStyle/>
          <a:p>
            <a:pPr indent="533400" algn="l">
              <a:lnSpc>
                <a:spcPct val="200000"/>
              </a:lnSpc>
              <a:spcAft>
                <a:spcPts val="600"/>
              </a:spcAft>
              <a:buClrTx/>
              <a:buSzTx/>
              <a:buFontTx/>
            </a:pPr>
            <a:r>
              <a:rPr lang="en-US" altLang="zh-CN" sz="2400" b="1" kern="100" dirty="0">
                <a:solidFill>
                  <a:schemeClr val="tx1"/>
                </a:solidFill>
                <a:effectLst/>
                <a:latin typeface="微软雅黑" panose="020B0503020204020204" charset="-122"/>
                <a:ea typeface="微软雅黑" panose="020B0503020204020204" charset="-122"/>
                <a:sym typeface="+mn-ea"/>
              </a:rPr>
              <a:t>2.</a:t>
            </a:r>
            <a:r>
              <a:rPr lang="zh-CN" altLang="en-US" sz="2400" b="1" kern="100" dirty="0">
                <a:solidFill>
                  <a:schemeClr val="tx1"/>
                </a:solidFill>
                <a:effectLst/>
                <a:latin typeface="微软雅黑" panose="020B0503020204020204" charset="-122"/>
                <a:ea typeface="微软雅黑" panose="020B0503020204020204" charset="-122"/>
                <a:sym typeface="+mn-ea"/>
              </a:rPr>
              <a:t>写作训练</a:t>
            </a:r>
            <a:endParaRPr lang="zh-CN" altLang="en-US" sz="2400" b="1" kern="100" dirty="0">
              <a:solidFill>
                <a:schemeClr val="tx1"/>
              </a:solidFill>
              <a:effectLst/>
              <a:latin typeface="微软雅黑" panose="020B0503020204020204" charset="-122"/>
              <a:ea typeface="微软雅黑" panose="020B0503020204020204" charset="-122"/>
            </a:endParaRPr>
          </a:p>
          <a:p>
            <a:pPr indent="533400" algn="l">
              <a:lnSpc>
                <a:spcPct val="200000"/>
              </a:lnSpc>
              <a:spcAft>
                <a:spcPts val="600"/>
              </a:spcAft>
              <a:buClrTx/>
              <a:buSzTx/>
              <a:buFontTx/>
            </a:pPr>
            <a:r>
              <a:rPr lang="zh-CN" altLang="en-US" sz="2000" kern="100" dirty="0">
                <a:effectLst/>
                <a:latin typeface="微软雅黑" panose="020B0503020204020204" charset="-122"/>
                <a:ea typeface="微软雅黑" panose="020B0503020204020204" charset="-122"/>
                <a:sym typeface="+mn-ea"/>
              </a:rPr>
              <a:t>你丢失了手机，据此写份寻物启事。（时间、地点自拟。）</a:t>
            </a:r>
            <a:endParaRPr lang="zh-CN" altLang="en-US" sz="2000" kern="100" dirty="0">
              <a:effectLst/>
              <a:latin typeface="微软雅黑" panose="020B0503020204020204" charset="-122"/>
              <a:ea typeface="微软雅黑" panose="020B0503020204020204" charset="-122"/>
            </a:endParaRPr>
          </a:p>
          <a:p>
            <a:pPr indent="0" algn="just" fontAlgn="auto">
              <a:lnSpc>
                <a:spcPct val="120000"/>
              </a:lnSpc>
            </a:pPr>
            <a:endParaRPr lang="zh-CN" altLang="en-US" sz="2000" kern="100" dirty="0">
              <a:solidFill>
                <a:schemeClr val="tx1"/>
              </a:solidFill>
              <a:effectLst/>
              <a:latin typeface="微软雅黑" panose="020B0503020204020204" charset="-122"/>
              <a:ea typeface="微软雅黑" panose="020B0503020204020204" charset="-122"/>
              <a:cs typeface="微软雅黑" panose="020B0503020204020204" charset="-122"/>
            </a:endParaRPr>
          </a:p>
        </p:txBody>
      </p:sp>
    </p:spTree>
    <p:custDataLst>
      <p:tags r:id="rId20"/>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ctrTitle"/>
            <p:custDataLst>
              <p:tags r:id="rId1"/>
            </p:custDataLst>
          </p:nvPr>
        </p:nvSpPr>
        <p:spPr/>
        <p:txBody>
          <a:bodyPr/>
          <a:p>
            <a:pPr marL="0" indent="0" algn="l">
              <a:lnSpc>
                <a:spcPct val="100000"/>
              </a:lnSpc>
              <a:spcBef>
                <a:spcPts val="0"/>
              </a:spcBef>
              <a:spcAft>
                <a:spcPts val="0"/>
              </a:spcAft>
              <a:buSzPct val="100000"/>
            </a:pPr>
            <a:r>
              <a:rPr lang="zh-CN" altLang="en-US"/>
              <a:t>感谢观看</a:t>
            </a:r>
            <a:endParaRPr lang="zh-CN" altLang="en-US"/>
          </a:p>
        </p:txBody>
      </p:sp>
    </p:spTree>
    <p:custDataLst>
      <p:tags r:id="rId2"/>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p:cNvSpPr>
            <a:spLocks noGrp="1"/>
          </p:cNvSpPr>
          <p:nvPr>
            <p:ph type="title"/>
            <p:custDataLst>
              <p:tags r:id="rId1"/>
            </p:custDataLst>
          </p:nvPr>
        </p:nvSpPr>
        <p:spPr>
          <a:xfrm>
            <a:off x="6025515" y="2240915"/>
            <a:ext cx="6166485" cy="3490595"/>
          </a:xfrm>
        </p:spPr>
        <p:txBody>
          <a:bodyPr>
            <a:normAutofit/>
          </a:bodyPr>
          <a:p>
            <a:pPr marL="0" indent="0" algn="l">
              <a:lnSpc>
                <a:spcPct val="150000"/>
              </a:lnSpc>
              <a:spcBef>
                <a:spcPts val="0"/>
              </a:spcBef>
              <a:spcAft>
                <a:spcPts val="0"/>
              </a:spcAft>
              <a:buSzPct val="100000"/>
            </a:pPr>
            <a:r>
              <a:rPr lang="zh-CN" altLang="en-US" sz="3110">
                <a:latin typeface="微软雅黑" panose="020B0503020204020204" charset="-122"/>
                <a:ea typeface="微软雅黑" panose="020B0503020204020204" charset="-122"/>
                <a:cs typeface="微软雅黑" panose="020B0503020204020204" charset="-122"/>
              </a:rPr>
              <a:t>第一节 </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sym typeface="+mn-ea"/>
              </a:rPr>
              <a:t>条据</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第二节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启事</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第三节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一般书信</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第四节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申请书与</a:t>
            </a:r>
            <a:r>
              <a:rPr lang="zh-CN" altLang="en-US" sz="3110">
                <a:latin typeface="微软雅黑" panose="020B0503020204020204" charset="-122"/>
                <a:ea typeface="微软雅黑" panose="020B0503020204020204" charset="-122"/>
                <a:cs typeface="微软雅黑" panose="020B0503020204020204" charset="-122"/>
              </a:rPr>
              <a:t>倡议书</a:t>
            </a:r>
            <a:endParaRPr lang="zh-CN" altLang="en-US" sz="3110">
              <a:latin typeface="微软雅黑" panose="020B0503020204020204" charset="-122"/>
              <a:ea typeface="微软雅黑" panose="020B0503020204020204" charset="-122"/>
              <a:cs typeface="微软雅黑" panose="020B0503020204020204" charset="-122"/>
            </a:endParaRPr>
          </a:p>
        </p:txBody>
      </p:sp>
      <p:sp>
        <p:nvSpPr>
          <p:cNvPr id="5" name="节编号"/>
          <p:cNvSpPr>
            <a:spLocks noGrp="1"/>
          </p:cNvSpPr>
          <p:nvPr>
            <p:ph type="body" sz="quarter" idx="13"/>
            <p:custDataLst>
              <p:tags r:id="rId2"/>
            </p:custDataLst>
          </p:nvPr>
        </p:nvSpPr>
        <p:spPr>
          <a:xfrm>
            <a:off x="4328795" y="612140"/>
            <a:ext cx="6709410" cy="1040130"/>
          </a:xfrm>
        </p:spPr>
        <p:txBody>
          <a:bodyPr>
            <a:normAutofit/>
          </a:bodyPr>
          <a:p>
            <a:pPr algn="r"/>
            <a:r>
              <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第二章    日常应用文书</a:t>
            </a:r>
            <a:endParaRPr lang="zh-CN" altLang="en-US" sz="36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5461635" y="3691255"/>
            <a:ext cx="5576570" cy="802640"/>
          </a:xfrm>
          <a:prstGeom prst="rect">
            <a:avLst/>
          </a:prstGeom>
          <a:noFill/>
          <a:ln>
            <a:solidFill>
              <a:schemeClr val="accent1"/>
            </a:solidFill>
          </a:ln>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Tree>
    <p:custDataLst>
      <p:tags r:id="rId3"/>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p:cNvSpPr>
            <a:spLocks noGrp="1"/>
          </p:cNvSpPr>
          <p:nvPr>
            <p:custDataLst>
              <p:tags r:id="rId1"/>
            </p:custDataLst>
          </p:nvPr>
        </p:nvSpPr>
        <p:spPr>
          <a:xfrm>
            <a:off x="695960" y="490220"/>
            <a:ext cx="10800080" cy="582930"/>
          </a:xfrm>
          <a:prstGeom prst="rect">
            <a:avLst/>
          </a:prstGeom>
        </p:spPr>
        <p:txBody>
          <a:bodyPr vert="horz" wrap="square" lIns="0" tIns="0" rIns="0" bIns="0" rtlCol="0" anchor="b">
            <a:normAutofit fontScale="25000"/>
          </a:bodyPr>
          <a:lstStyle>
            <a:lvl1pPr algn="l" defTabSz="914400" rtl="0" eaLnBrk="1" latinLnBrk="0" hangingPunct="1">
              <a:lnSpc>
                <a:spcPct val="100000"/>
              </a:lnSpc>
              <a:spcBef>
                <a:spcPct val="0"/>
              </a:spcBef>
              <a:buNone/>
              <a:defRPr sz="3200" b="0" kern="1200">
                <a:solidFill>
                  <a:srgbClr val="111111"/>
                </a:solidFill>
                <a:latin typeface="+mj-lt"/>
                <a:ea typeface="+mj-ea"/>
                <a:cs typeface="+mj-cs"/>
              </a:defRPr>
            </a:lvl1pPr>
          </a:lstStyle>
          <a:p>
            <a:pPr algn="ct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endParaRPr lang="zh-CN" altLang="en-US" sz="4445">
              <a:solidFill>
                <a:srgbClr val="FFFFFF"/>
              </a:solidFill>
              <a:latin typeface="+mn-lt"/>
              <a:ea typeface="+mn-ea"/>
              <a:sym typeface="+mn-ea"/>
            </a:endParaRPr>
          </a:p>
          <a:p>
            <a:pPr algn="ctr"/>
            <a:endParaRPr lang="zh-CN" altLang="en-US" sz="4445">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第三节</a:t>
            </a:r>
            <a:r>
              <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一般</a:t>
            </a: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书信</a:t>
            </a:r>
            <a:endPar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任意多边形 7"/>
          <p:cNvSpPr/>
          <p:nvPr>
            <p:custDataLst>
              <p:tags r:id="rId2"/>
            </p:custDataLst>
          </p:nvPr>
        </p:nvSpPr>
        <p:spPr>
          <a:xfrm flipH="1" flipV="1">
            <a:off x="1793727"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3"/>
            </p:custDataLst>
          </p:nvPr>
        </p:nvSpPr>
        <p:spPr>
          <a:xfrm>
            <a:off x="1877393" y="2195562"/>
            <a:ext cx="1080792" cy="1080792"/>
          </a:xfrm>
          <a:prstGeom prst="ellipse">
            <a:avLst/>
          </a:prstGeom>
          <a:gradFill>
            <a:gsLst>
              <a:gs pos="0">
                <a:schemeClr val="accent1">
                  <a:lumMod val="60000"/>
                  <a:lumOff val="40000"/>
                </a:schemeClr>
              </a:gs>
              <a:gs pos="93000">
                <a:schemeClr val="accent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文本框 10"/>
          <p:cNvSpPr txBox="1"/>
          <p:nvPr>
            <p:custDataLst>
              <p:tags r:id="rId4"/>
            </p:custDataLst>
          </p:nvPr>
        </p:nvSpPr>
        <p:spPr>
          <a:xfrm>
            <a:off x="1191772" y="3825309"/>
            <a:ext cx="2452035" cy="1907778"/>
          </a:xfrm>
          <a:prstGeom prst="rect">
            <a:avLst/>
          </a:prstGeom>
          <a:noFill/>
        </p:spPr>
        <p:txBody>
          <a:bodyPr wrap="square" lIns="91440" tIns="45720" rIns="91440" bIns="45720" rtlCol="0" anchor="t" anchorCtr="0">
            <a:normAutofit/>
          </a:bodyPr>
          <a:p>
            <a:pPr marL="0" indent="0" algn="l">
              <a:lnSpc>
                <a:spcPct val="120000"/>
              </a:lnSpc>
              <a:spcBef>
                <a:spcPts val="0"/>
              </a:spcBef>
              <a:spcAft>
                <a:spcPts val="0"/>
              </a:spcAft>
              <a:buSzPct val="100000"/>
            </a:pPr>
            <a:r>
              <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rPr>
              <a:t>了解书信的概念、发展沿革、特点与作用</a:t>
            </a:r>
            <a:r>
              <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rPr>
              <a:t>及文体结构</a:t>
            </a:r>
            <a:endPar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endParaRPr>
          </a:p>
          <a:p>
            <a:pPr marL="0" indent="0" algn="l">
              <a:lnSpc>
                <a:spcPct val="120000"/>
              </a:lnSpc>
              <a:spcBef>
                <a:spcPts val="0"/>
              </a:spcBef>
              <a:spcAft>
                <a:spcPts val="0"/>
              </a:spcAft>
              <a:buSzPct val="100000"/>
            </a:pPr>
            <a:endPar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endParaRPr>
          </a:p>
        </p:txBody>
      </p:sp>
      <p:sp>
        <p:nvSpPr>
          <p:cNvPr id="22" name="任意多边形 14"/>
          <p:cNvSpPr/>
          <p:nvPr>
            <p:custDataLst>
              <p:tags r:id="rId5"/>
            </p:custDataLst>
          </p:nvPr>
        </p:nvSpPr>
        <p:spPr>
          <a:xfrm flipH="1" flipV="1">
            <a:off x="5310014" y="202788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2" name="椭圆 11"/>
          <p:cNvSpPr/>
          <p:nvPr>
            <p:custDataLst>
              <p:tags r:id="rId6"/>
            </p:custDataLst>
          </p:nvPr>
        </p:nvSpPr>
        <p:spPr>
          <a:xfrm>
            <a:off x="5393679" y="2196672"/>
            <a:ext cx="1080792" cy="1080792"/>
          </a:xfrm>
          <a:prstGeom prst="ellipse">
            <a:avLst/>
          </a:prstGeom>
          <a:gradFill>
            <a:gsLst>
              <a:gs pos="0">
                <a:schemeClr val="accent2">
                  <a:lumMod val="60000"/>
                  <a:lumOff val="40000"/>
                </a:schemeClr>
              </a:gs>
              <a:gs pos="93000">
                <a:schemeClr val="accent2">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5" name="文本框 14"/>
          <p:cNvSpPr txBox="1"/>
          <p:nvPr>
            <p:custDataLst>
              <p:tags r:id="rId7"/>
            </p:custDataLst>
          </p:nvPr>
        </p:nvSpPr>
        <p:spPr>
          <a:xfrm>
            <a:off x="4708058" y="3826419"/>
            <a:ext cx="2452035" cy="1907778"/>
          </a:xfrm>
          <a:prstGeom prst="rect">
            <a:avLst/>
          </a:prstGeom>
          <a:noFill/>
        </p:spPr>
        <p:txBody>
          <a:bodyPr wrap="square" lIns="91440" tIns="45720" rIns="91440" bIns="45720" rtlCol="0" anchor="t" anchorCtr="0">
            <a:normAutofit/>
          </a:bodyPr>
          <a:p>
            <a:pPr marL="0" indent="0" algn="ctr">
              <a:lnSpc>
                <a:spcPct val="120000"/>
              </a:lnSpc>
              <a:spcBef>
                <a:spcPts val="0"/>
              </a:spcBef>
              <a:spcAft>
                <a:spcPts val="0"/>
              </a:spcAft>
              <a:buSzPct val="100000"/>
            </a:pPr>
            <a:r>
              <a:rPr lang="zh-CN" altLang="en-US" spc="150" dirty="0">
                <a:solidFill>
                  <a:schemeClr val="tx1"/>
                </a:solidFill>
                <a:latin typeface="Arial" panose="020B0604020202020204" pitchFamily="34" charset="0"/>
                <a:ea typeface="微软雅黑" panose="020B0503020204020204" charset="-122"/>
                <a:sym typeface="+mn-lt"/>
              </a:rPr>
              <a:t>能规范撰写</a:t>
            </a:r>
            <a:r>
              <a:rPr lang="zh-CN" altLang="en-US" spc="150" dirty="0">
                <a:solidFill>
                  <a:schemeClr val="tx1"/>
                </a:solidFill>
                <a:latin typeface="Arial" panose="020B0604020202020204" pitchFamily="34" charset="0"/>
                <a:ea typeface="微软雅黑" panose="020B0503020204020204" charset="-122"/>
                <a:sym typeface="+mn-lt"/>
              </a:rPr>
              <a:t>书信</a:t>
            </a:r>
            <a:endParaRPr lang="zh-CN" altLang="en-US" spc="150" dirty="0">
              <a:solidFill>
                <a:schemeClr val="tx1"/>
              </a:solidFill>
              <a:latin typeface="Arial" panose="020B0604020202020204" pitchFamily="34" charset="0"/>
              <a:ea typeface="微软雅黑" panose="020B0503020204020204" charset="-122"/>
              <a:sym typeface="+mn-lt"/>
            </a:endParaRPr>
          </a:p>
        </p:txBody>
      </p:sp>
      <p:sp>
        <p:nvSpPr>
          <p:cNvPr id="25" name="任意多边形 18"/>
          <p:cNvSpPr/>
          <p:nvPr>
            <p:custDataLst>
              <p:tags r:id="rId8"/>
            </p:custDataLst>
          </p:nvPr>
        </p:nvSpPr>
        <p:spPr>
          <a:xfrm flipH="1" flipV="1">
            <a:off x="8826300"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26" name="椭圆 25"/>
          <p:cNvSpPr/>
          <p:nvPr>
            <p:custDataLst>
              <p:tags r:id="rId9"/>
            </p:custDataLst>
          </p:nvPr>
        </p:nvSpPr>
        <p:spPr>
          <a:xfrm>
            <a:off x="8909966" y="2195562"/>
            <a:ext cx="1080792" cy="1080792"/>
          </a:xfrm>
          <a:prstGeom prst="ellipse">
            <a:avLst/>
          </a:prstGeom>
          <a:gradFill>
            <a:gsLst>
              <a:gs pos="0">
                <a:schemeClr val="accent3">
                  <a:lumMod val="60000"/>
                  <a:lumOff val="40000"/>
                </a:schemeClr>
              </a:gs>
              <a:gs pos="93000">
                <a:schemeClr val="accent3">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27" name="文本框 26"/>
          <p:cNvSpPr txBox="1"/>
          <p:nvPr>
            <p:custDataLst>
              <p:tags r:id="rId10"/>
            </p:custDataLst>
          </p:nvPr>
        </p:nvSpPr>
        <p:spPr>
          <a:xfrm>
            <a:off x="8224344" y="3825309"/>
            <a:ext cx="2452035" cy="1907778"/>
          </a:xfrm>
          <a:prstGeom prst="rect">
            <a:avLst/>
          </a:prstGeom>
          <a:noFill/>
        </p:spPr>
        <p:txBody>
          <a:bodyPr wrap="square" lIns="91440" tIns="45720" rIns="91440" bIns="45720" rtlCol="0" anchor="t" anchorCtr="0">
            <a:normAutofit/>
          </a:bodyPr>
          <a:p>
            <a:pPr marL="0" indent="0" algn="ctr">
              <a:lnSpc>
                <a:spcPct val="120000"/>
              </a:lnSpc>
              <a:spcBef>
                <a:spcPts val="0"/>
              </a:spcBef>
              <a:spcAft>
                <a:spcPts val="0"/>
              </a:spcAft>
              <a:buSzPct val="100000"/>
            </a:pPr>
            <a:r>
              <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rPr>
              <a:t>培养规则</a:t>
            </a:r>
            <a:r>
              <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rPr>
              <a:t>意识</a:t>
            </a:r>
            <a:endPar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endParaRPr>
          </a:p>
        </p:txBody>
      </p:sp>
      <p:sp>
        <p:nvSpPr>
          <p:cNvPr id="19" name="矩形 18"/>
          <p:cNvSpPr/>
          <p:nvPr>
            <p:custDataLst>
              <p:tags r:id="rId11"/>
            </p:custDataLst>
          </p:nvPr>
        </p:nvSpPr>
        <p:spPr>
          <a:xfrm>
            <a:off x="8975494"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思政目标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8" name="矩形 27"/>
          <p:cNvSpPr/>
          <p:nvPr>
            <p:custDataLst>
              <p:tags r:id="rId12"/>
            </p:custDataLst>
          </p:nvPr>
        </p:nvSpPr>
        <p:spPr>
          <a:xfrm>
            <a:off x="5459208" y="2263288"/>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能力目标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9" name="矩形 28"/>
          <p:cNvSpPr/>
          <p:nvPr>
            <p:custDataLst>
              <p:tags r:id="rId13"/>
            </p:custDataLst>
          </p:nvPr>
        </p:nvSpPr>
        <p:spPr>
          <a:xfrm>
            <a:off x="1942921"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知识目标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Tree>
    <p:custDataLst>
      <p:tags r:id="rId14"/>
    </p:custDataLst>
  </p:cSld>
  <p:clrMapOvr>
    <a:masterClrMapping/>
  </p:clrMapOvr>
  <p:transition spd="slow"/>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608400" y="608400"/>
            <a:ext cx="10969200" cy="705600"/>
          </a:xfrm>
        </p:spPr>
        <p:txBody>
          <a:bodyPr wrap="square">
            <a:normAutofit/>
          </a:bodyPr>
          <a:lstStyle/>
          <a:p>
            <a:r>
              <a:rPr lang="zh-CN" altLang="en-US" sz="4000" dirty="0">
                <a:solidFill>
                  <a:schemeClr val="tx1"/>
                </a:solidFill>
                <a:latin typeface="微软雅黑" panose="020B0503020204020204" charset="-122"/>
                <a:ea typeface="微软雅黑" panose="020B0503020204020204" charset="-122"/>
                <a:cs typeface="微软雅黑" panose="020B0503020204020204" charset="-122"/>
              </a:rPr>
              <a:t>第三节 </a:t>
            </a:r>
            <a:r>
              <a:rPr lang="en-US" altLang="zh-CN" sz="4000"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4000" dirty="0">
                <a:solidFill>
                  <a:schemeClr val="tx1"/>
                </a:solidFill>
                <a:latin typeface="微软雅黑" panose="020B0503020204020204" charset="-122"/>
                <a:ea typeface="微软雅黑" panose="020B0503020204020204" charset="-122"/>
                <a:cs typeface="微软雅黑" panose="020B0503020204020204" charset="-122"/>
              </a:rPr>
              <a:t>一般</a:t>
            </a:r>
            <a:r>
              <a:rPr lang="zh-CN" altLang="en-US" sz="4000" dirty="0">
                <a:solidFill>
                  <a:schemeClr val="tx1"/>
                </a:solidFill>
                <a:latin typeface="微软雅黑" panose="020B0503020204020204" charset="-122"/>
                <a:ea typeface="微软雅黑" panose="020B0503020204020204" charset="-122"/>
                <a:cs typeface="微软雅黑" panose="020B0503020204020204" charset="-122"/>
              </a:rPr>
              <a:t>书信</a:t>
            </a:r>
            <a:endParaRPr lang="zh-CN" altLang="en-US" sz="40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六边形 4"/>
          <p:cNvSpPr/>
          <p:nvPr>
            <p:custDataLst>
              <p:tags r:id="rId2"/>
            </p:custDataLst>
          </p:nvPr>
        </p:nvSpPr>
        <p:spPr>
          <a:xfrm rot="5400000">
            <a:off x="4518127" y="2665770"/>
            <a:ext cx="1212605" cy="1077389"/>
          </a:xfrm>
          <a:prstGeom prst="hexagon">
            <a:avLst>
              <a:gd name="adj" fmla="val 24450"/>
              <a:gd name="vf" fmla="val 115470"/>
            </a:avLst>
          </a:prstGeom>
          <a:solidFill>
            <a:schemeClr val="accent1">
              <a:lumMod val="20000"/>
              <a:lumOff val="8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5" name="六边形 14"/>
          <p:cNvSpPr/>
          <p:nvPr>
            <p:custDataLst>
              <p:tags r:id="rId3"/>
            </p:custDataLst>
          </p:nvPr>
        </p:nvSpPr>
        <p:spPr>
          <a:xfrm rot="5400000">
            <a:off x="4846839" y="3743215"/>
            <a:ext cx="1699108" cy="1509641"/>
          </a:xfrm>
          <a:prstGeom prst="hexagon">
            <a:avLst>
              <a:gd name="adj" fmla="val 24450"/>
              <a:gd name="vf" fmla="val 115470"/>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6" name="六边形 15"/>
          <p:cNvSpPr/>
          <p:nvPr>
            <p:custDataLst>
              <p:tags r:id="rId4"/>
            </p:custDataLst>
          </p:nvPr>
        </p:nvSpPr>
        <p:spPr>
          <a:xfrm rot="5400000">
            <a:off x="5660250" y="2311187"/>
            <a:ext cx="1699108" cy="1509641"/>
          </a:xfrm>
          <a:prstGeom prst="hexagon">
            <a:avLst>
              <a:gd name="adj" fmla="val 24450"/>
              <a:gd name="vf" fmla="val 115470"/>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8" name="矩形 17"/>
          <p:cNvSpPr/>
          <p:nvPr>
            <p:custDataLst>
              <p:tags r:id="rId5"/>
            </p:custDataLst>
          </p:nvPr>
        </p:nvSpPr>
        <p:spPr>
          <a:xfrm>
            <a:off x="696847" y="4208891"/>
            <a:ext cx="3857615" cy="1174655"/>
          </a:xfrm>
          <a:prstGeom prst="rect">
            <a:avLst/>
          </a:prstGeom>
          <a:noFill/>
        </p:spPr>
        <p:txBody>
          <a:bodyPr vert="horz" wrap="square" lIns="0" tIns="0" rIns="0" bIns="0" rtlCol="0" anchor="t" anchorCtr="0">
            <a:noAutofit/>
          </a:bodyPr>
          <a:p>
            <a:pPr indent="452755" algn="r">
              <a:lnSpc>
                <a:spcPct val="200000"/>
              </a:lnSpc>
            </a:pPr>
            <a:endParaRPr lang="zh-CN" altLang="en-US">
              <a:solidFill>
                <a:schemeClr val="tx1"/>
              </a:solidFill>
              <a:latin typeface="微软雅黑" panose="020B0503020204020204" charset="-122"/>
              <a:ea typeface="微软雅黑" panose="020B0503020204020204" charset="-122"/>
              <a:sym typeface="+mn-ea"/>
            </a:endParaRPr>
          </a:p>
          <a:p>
            <a:pPr indent="452755" algn="r">
              <a:lnSpc>
                <a:spcPct val="200000"/>
              </a:lnSpc>
              <a:spcBef>
                <a:spcPct val="0"/>
              </a:spcBef>
              <a:spcAft>
                <a:spcPct val="0"/>
              </a:spcAft>
            </a:pPr>
            <a:endPar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19" name="矩形 18"/>
          <p:cNvSpPr/>
          <p:nvPr>
            <p:custDataLst>
              <p:tags r:id="rId6"/>
            </p:custDataLst>
          </p:nvPr>
        </p:nvSpPr>
        <p:spPr>
          <a:xfrm>
            <a:off x="7264322" y="2776862"/>
            <a:ext cx="3856545" cy="1174655"/>
          </a:xfrm>
          <a:prstGeom prst="rect">
            <a:avLst/>
          </a:prstGeom>
          <a:noFill/>
        </p:spPr>
        <p:txBody>
          <a:bodyPr vert="horz" wrap="square" lIns="0" tIns="0" rIns="0" bIns="0" rtlCol="0" anchor="t" anchorCtr="0">
            <a:noAutofit/>
          </a:bodyPr>
          <a:p>
            <a:pPr indent="452755" algn="l">
              <a:lnSpc>
                <a:spcPct val="200000"/>
              </a:lnSpc>
            </a:pPr>
            <a:r>
              <a:rPr lang="zh-CN" altLang="en-US">
                <a:latin typeface="微软雅黑" panose="020B0503020204020204" charset="-122"/>
                <a:ea typeface="微软雅黑" panose="020B0503020204020204" charset="-122"/>
                <a:sym typeface="+mn-ea"/>
              </a:rPr>
              <a:t>书信的文体结构</a:t>
            </a:r>
            <a:endParaRPr lang="zh-CN" altLang="en-US" dirty="0">
              <a:ln>
                <a:noFill/>
                <a:prstDash val="sysDot"/>
              </a:ln>
              <a:solidFill>
                <a:schemeClr val="tx1"/>
              </a:solidFill>
              <a:latin typeface="微软雅黑" panose="020B0503020204020204" charset="-122"/>
              <a:ea typeface="微软雅黑" panose="020B0503020204020204" charset="-122"/>
              <a:cs typeface="+mn-ea"/>
            </a:endParaRPr>
          </a:p>
        </p:txBody>
      </p:sp>
      <p:sp>
        <p:nvSpPr>
          <p:cNvPr id="20" name="矩形 19"/>
          <p:cNvSpPr/>
          <p:nvPr>
            <p:custDataLst>
              <p:tags r:id="rId7"/>
            </p:custDataLst>
          </p:nvPr>
        </p:nvSpPr>
        <p:spPr>
          <a:xfrm>
            <a:off x="695325" y="3648102"/>
            <a:ext cx="3856545" cy="499156"/>
          </a:xfrm>
          <a:prstGeom prst="rect">
            <a:avLst/>
          </a:prstGeom>
          <a:noFill/>
        </p:spPr>
        <p:txBody>
          <a:bodyPr wrap="square" lIns="0" tIns="0" rIns="0" bIns="0" rtlCol="0" anchor="b" anchorCtr="0">
            <a:noAutofit/>
          </a:bodyPr>
          <a:p>
            <a:pPr algn="r">
              <a:spcBef>
                <a:spcPct val="0"/>
              </a:spcBef>
              <a:spcAft>
                <a:spcPct val="0"/>
              </a:spcAft>
            </a:pPr>
            <a:r>
              <a:rPr lang="zh-CN" altLang="en-US" sz="2000" b="1" dirty="0">
                <a:solidFill>
                  <a:schemeClr val="accent1"/>
                </a:solidFill>
                <a:latin typeface="微软雅黑" panose="020B0503020204020204" charset="-122"/>
                <a:ea typeface="微软雅黑" panose="020B0503020204020204" charset="-122"/>
                <a:cs typeface="+mn-ea"/>
              </a:rPr>
              <a:t>教学难点</a:t>
            </a:r>
            <a:endParaRPr lang="zh-CN" altLang="en-US" sz="2000" b="1" dirty="0">
              <a:solidFill>
                <a:schemeClr val="accent1"/>
              </a:solidFill>
              <a:latin typeface="微软雅黑" panose="020B0503020204020204" charset="-122"/>
              <a:ea typeface="微软雅黑" panose="020B0503020204020204" charset="-122"/>
              <a:cs typeface="+mn-ea"/>
            </a:endParaRPr>
          </a:p>
        </p:txBody>
      </p:sp>
      <p:sp>
        <p:nvSpPr>
          <p:cNvPr id="29" name="矩形 28"/>
          <p:cNvSpPr/>
          <p:nvPr>
            <p:custDataLst>
              <p:tags r:id="rId8"/>
            </p:custDataLst>
          </p:nvPr>
        </p:nvSpPr>
        <p:spPr>
          <a:xfrm>
            <a:off x="7655350" y="2216834"/>
            <a:ext cx="3856547" cy="499156"/>
          </a:xfrm>
          <a:prstGeom prst="rect">
            <a:avLst/>
          </a:prstGeom>
          <a:noFill/>
        </p:spPr>
        <p:txBody>
          <a:bodyPr wrap="square" lIns="0" tIns="0" rIns="0" bIns="0" rtlCol="0" anchor="b" anchorCtr="0">
            <a:noAutofit/>
          </a:bodyPr>
          <a:p>
            <a:pPr>
              <a:spcBef>
                <a:spcPct val="0"/>
              </a:spcBef>
              <a:spcAft>
                <a:spcPct val="0"/>
              </a:spcAft>
            </a:pPr>
            <a:r>
              <a:rPr lang="zh-CN" altLang="en-US" sz="2400" b="1">
                <a:solidFill>
                  <a:schemeClr val="accent2"/>
                </a:solidFill>
                <a:latin typeface="微软雅黑" panose="020B0503020204020204" charset="-122"/>
                <a:ea typeface="微软雅黑" panose="020B0503020204020204" charset="-122"/>
                <a:cs typeface="+mn-ea"/>
              </a:rPr>
              <a:t>教学重点</a:t>
            </a:r>
            <a:endParaRPr lang="zh-CN" altLang="en-US" sz="2400" b="1">
              <a:solidFill>
                <a:schemeClr val="accent2"/>
              </a:solidFill>
              <a:latin typeface="微软雅黑" panose="020B0503020204020204" charset="-122"/>
              <a:ea typeface="微软雅黑" panose="020B0503020204020204" charset="-122"/>
              <a:cs typeface="+mn-ea"/>
            </a:endParaRPr>
          </a:p>
        </p:txBody>
      </p:sp>
      <p:sp>
        <p:nvSpPr>
          <p:cNvPr id="31" name="六边形 30"/>
          <p:cNvSpPr/>
          <p:nvPr>
            <p:custDataLst>
              <p:tags r:id="rId9"/>
            </p:custDataLst>
          </p:nvPr>
        </p:nvSpPr>
        <p:spPr>
          <a:xfrm rot="5400000">
            <a:off x="6513988" y="3936486"/>
            <a:ext cx="539527" cy="479366"/>
          </a:xfrm>
          <a:prstGeom prst="hexagon">
            <a:avLst>
              <a:gd name="adj" fmla="val 24450"/>
              <a:gd name="vf" fmla="val 115470"/>
            </a:avLst>
          </a:prstGeom>
          <a:solidFill>
            <a:schemeClr val="accent2">
              <a:lumMod val="40000"/>
              <a:lumOff val="6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72500" lnSpcReduction="20000"/>
          </a:bodyPr>
          <a:p>
            <a:pPr algn="ctr">
              <a:lnSpc>
                <a:spcPct val="120000"/>
              </a:lnSpc>
            </a:pPr>
            <a:endParaRPr lang="en-IN" dirty="0">
              <a:latin typeface="+mn-ea"/>
              <a:sym typeface="Arial" panose="020B0604020202020204" pitchFamily="34" charset="0"/>
            </a:endParaRPr>
          </a:p>
        </p:txBody>
      </p:sp>
      <p:pic>
        <p:nvPicPr>
          <p:cNvPr id="33" name="图形 13"/>
          <p:cNvPicPr>
            <a:picLocks noChangeAspect="1"/>
          </p:cNvPicPr>
          <p:nvPr>
            <p:custDataLst>
              <p:tags r:id="rId10"/>
            </p:custDataLst>
          </p:nvPr>
        </p:nvPicPr>
        <p:blipFill>
          <a:blip r:embed="rId11" cstate="print">
            <a:extLst>
              <a:ext uri="{28A0092B-C50C-407E-A947-70E740481C1C}">
                <a14:useLocalDpi xmlns:a14="http://schemas.microsoft.com/office/drawing/2010/main" val="0"/>
              </a:ext>
            </a:extLst>
          </a:blip>
          <a:stretch>
            <a:fillRect/>
          </a:stretch>
        </p:blipFill>
        <p:spPr>
          <a:xfrm>
            <a:off x="5431977" y="4237045"/>
            <a:ext cx="517657" cy="517657"/>
          </a:xfrm>
          <a:prstGeom prst="rect">
            <a:avLst/>
          </a:prstGeom>
        </p:spPr>
      </p:pic>
      <p:pic>
        <p:nvPicPr>
          <p:cNvPr id="35" name="图形 16"/>
          <p:cNvPicPr>
            <a:picLocks noChangeAspect="1"/>
          </p:cNvPicPr>
          <p:nvPr>
            <p:custDataLst>
              <p:tags r:id="rId12"/>
            </p:custDataLst>
          </p:nvPr>
        </p:nvPicPr>
        <p:blipFill>
          <a:blip r:embed="rId13" cstate="print">
            <a:extLst>
              <a:ext uri="{28A0092B-C50C-407E-A947-70E740481C1C}">
                <a14:useLocalDpi xmlns:a14="http://schemas.microsoft.com/office/drawing/2010/main" val="0"/>
              </a:ext>
            </a:extLst>
          </a:blip>
          <a:srcRect l="-3892" t="-2095" r="-8426" b="-1935"/>
          <a:stretch>
            <a:fillRect/>
          </a:stretch>
        </p:blipFill>
        <p:spPr>
          <a:xfrm>
            <a:off x="6255280" y="2819473"/>
            <a:ext cx="517657" cy="517657"/>
          </a:xfrm>
          <a:prstGeom prst="rect">
            <a:avLst/>
          </a:prstGeom>
        </p:spPr>
      </p:pic>
      <p:sp>
        <p:nvSpPr>
          <p:cNvPr id="2" name="文本框 1"/>
          <p:cNvSpPr txBox="1"/>
          <p:nvPr/>
        </p:nvSpPr>
        <p:spPr>
          <a:xfrm>
            <a:off x="2835275" y="4208780"/>
            <a:ext cx="2012950" cy="561975"/>
          </a:xfrm>
          <a:prstGeom prst="rect">
            <a:avLst/>
          </a:prstGeom>
          <a:noFill/>
        </p:spPr>
        <p:txBody>
          <a:bodyPr wrap="square" rtlCol="0" anchor="t">
            <a:spAutoFit/>
          </a:bodyPr>
          <a:p>
            <a:pPr indent="452755" algn="l">
              <a:lnSpc>
                <a:spcPct val="200000"/>
              </a:lnSpc>
            </a:pPr>
            <a:r>
              <a:rPr lang="zh-CN" altLang="en-US" dirty="0">
                <a:ln>
                  <a:noFill/>
                  <a:prstDash val="sysDot"/>
                </a:ln>
                <a:latin typeface="微软雅黑" panose="020B0503020204020204" charset="-122"/>
                <a:ea typeface="微软雅黑" panose="020B0503020204020204" charset="-122"/>
                <a:cs typeface="+mn-ea"/>
                <a:sym typeface="+mn-ea"/>
              </a:rPr>
              <a:t>书信的写法</a:t>
            </a:r>
            <a:endParaRPr lang="zh-CN" altLang="en-US" dirty="0">
              <a:ln>
                <a:noFill/>
                <a:prstDash val="sysDot"/>
              </a:ln>
              <a:latin typeface="微软雅黑" panose="020B0503020204020204" charset="-122"/>
              <a:ea typeface="微软雅黑" panose="020B0503020204020204" charset="-122"/>
              <a:cs typeface="+mn-ea"/>
              <a:sym typeface="+mn-ea"/>
            </a:endParaRPr>
          </a:p>
        </p:txBody>
      </p:sp>
    </p:spTree>
    <p:custDataLst>
      <p:tags r:id="rId14"/>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一、一般书信的概念</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1393190" y="1685925"/>
            <a:ext cx="8293100" cy="275653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None/>
            </a:pPr>
            <a:r>
              <a:rPr lang="en-US" altLang="zh-CN">
                <a:solidFill>
                  <a:schemeClr val="dk1"/>
                </a:solidFill>
                <a:latin typeface="微软雅黑" panose="020B0503020204020204" charset="-122"/>
                <a:ea typeface="微软雅黑" panose="020B0503020204020204" charset="-122"/>
                <a:cs typeface="微软雅黑" panose="020B0503020204020204" charset="-122"/>
              </a:rPr>
              <a:t>      </a:t>
            </a:r>
            <a:r>
              <a:rPr lang="zh-CN" altLang="en-US">
                <a:solidFill>
                  <a:schemeClr val="dk1"/>
                </a:solidFill>
                <a:latin typeface="微软雅黑" panose="020B0503020204020204" charset="-122"/>
                <a:ea typeface="微软雅黑" panose="020B0503020204020204" charset="-122"/>
                <a:cs typeface="微软雅黑" panose="020B0503020204020204" charset="-122"/>
              </a:rPr>
              <a:t>一般书信是与特定对象交流信息、叙谈情谊、商讨问题、沟通思想的一种交际工具，</a:t>
            </a:r>
            <a:r>
              <a:rPr lang="en-US" altLang="zh-CN">
                <a:solidFill>
                  <a:schemeClr val="dk1"/>
                </a:solidFill>
                <a:latin typeface="微软雅黑" panose="020B0503020204020204" charset="-122"/>
                <a:ea typeface="微软雅黑" panose="020B0503020204020204" charset="-122"/>
                <a:cs typeface="微软雅黑" panose="020B0503020204020204" charset="-122"/>
              </a:rPr>
              <a:t> </a:t>
            </a:r>
            <a:r>
              <a:rPr lang="zh-CN" altLang="en-US">
                <a:solidFill>
                  <a:schemeClr val="dk1"/>
                </a:solidFill>
                <a:latin typeface="微软雅黑" panose="020B0503020204020204" charset="-122"/>
                <a:ea typeface="微软雅黑" panose="020B0503020204020204" charset="-122"/>
                <a:cs typeface="微软雅黑" panose="020B0503020204020204" charset="-122"/>
              </a:rPr>
              <a:t>是人们日常生活中应用最为广泛的一种私人性、礼仪性应用文体。</a:t>
            </a:r>
            <a:endParaRPr lang="zh-CN" altLang="en-US">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5" name="https://img8.file.cache.docer.com/storage/1730945681075033100/0caf2f1aa1062ea8fe438680ea4e3fdb.png" descr="疑惑的卡通女性"/>
          <p:cNvPicPr>
            <a:picLocks noChangeAspect="1"/>
          </p:cNvPicPr>
          <p:nvPr/>
        </p:nvPicPr>
        <p:blipFill>
          <a:blip r:embed="rId3"/>
          <a:stretch>
            <a:fillRect/>
          </a:stretch>
        </p:blipFill>
        <p:spPr>
          <a:xfrm>
            <a:off x="9580880" y="2734310"/>
            <a:ext cx="1805305" cy="3383280"/>
          </a:xfrm>
          <a:prstGeom prst="rect">
            <a:avLst/>
          </a:prstGeom>
        </p:spPr>
      </p:pic>
    </p:spTree>
    <p:custDataLst>
      <p:tags r:id="rId4"/>
    </p:custData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1157605" y="2064385"/>
            <a:ext cx="9740265" cy="2381885"/>
          </a:xfrm>
          <a:prstGeom prst="rect">
            <a:avLst/>
          </a:prstGeom>
          <a:noFill/>
        </p:spPr>
        <p:txBody>
          <a:bodyPr wrap="square" rtlCol="0">
            <a:normAutofit/>
          </a:bodyPr>
          <a:p>
            <a:pPr algn="l">
              <a:lnSpc>
                <a:spcPct val="150000"/>
              </a:lnSpc>
            </a:pPr>
            <a:r>
              <a:rPr lang="zh-CN" altLang="en-US" sz="2400" kern="100" dirty="0">
                <a:solidFill>
                  <a:srgbClr val="000000"/>
                </a:solidFill>
                <a:latin typeface="微软雅黑" panose="020B0503020204020204" charset="-122"/>
                <a:ea typeface="微软雅黑" panose="020B0503020204020204" charset="-122"/>
                <a:sym typeface="+mn-ea"/>
              </a:rPr>
              <a:t> </a:t>
            </a:r>
            <a:r>
              <a:rPr lang="en-US" altLang="zh-CN" sz="2400" kern="100" dirty="0">
                <a:solidFill>
                  <a:srgbClr val="000000"/>
                </a:solidFill>
                <a:latin typeface="微软雅黑" panose="020B0503020204020204" charset="-122"/>
                <a:ea typeface="微软雅黑" panose="020B0503020204020204" charset="-122"/>
                <a:sym typeface="+mn-ea"/>
              </a:rPr>
              <a:t>      </a:t>
            </a:r>
            <a:endParaRPr lang="zh-CN" altLang="en-US" sz="2400" kern="100" dirty="0">
              <a:solidFill>
                <a:srgbClr val="000000"/>
              </a:solidFill>
              <a:latin typeface="微软雅黑" panose="020B0503020204020204" charset="-122"/>
              <a:ea typeface="微软雅黑" panose="020B0503020204020204" charset="-122"/>
            </a:endParaRPr>
          </a:p>
        </p:txBody>
      </p:sp>
      <p:sp>
        <p:nvSpPr>
          <p:cNvPr id="8" name="标题 7"/>
          <p:cNvSpPr>
            <a:spLocks noGrp="1"/>
          </p:cNvSpPr>
          <p:nvPr>
            <p:ph type="title"/>
            <p:custDataLst>
              <p:tags r:id="rId1"/>
            </p:custDataLst>
          </p:nvPr>
        </p:nvSpPr>
        <p:spPr/>
        <p:txBody>
          <a:bodyPr vert="horz" wrap="square" lIns="0" tIns="0" rIns="0" bIns="0" rtlCol="0" anchor="b" anchorCtr="0">
            <a:normAutofit/>
          </a:bodyPr>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二、一般书信的特点</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2" name="文本框 1"/>
          <p:cNvSpPr txBox="1"/>
          <p:nvPr/>
        </p:nvSpPr>
        <p:spPr>
          <a:xfrm>
            <a:off x="1157605" y="3806190"/>
            <a:ext cx="7247890" cy="645160"/>
          </a:xfrm>
          <a:prstGeom prst="rect">
            <a:avLst/>
          </a:prstGeom>
          <a:noFill/>
        </p:spPr>
        <p:txBody>
          <a:bodyPr wrap="square" rtlCol="0" anchor="t">
            <a:spAutoFit/>
          </a:bodyPr>
          <a:p>
            <a:pPr algn="l">
              <a:lnSpc>
                <a:spcPct val="150000"/>
              </a:lnSpc>
            </a:pPr>
            <a:r>
              <a:rPr lang="en-US" altLang="zh-CN" sz="2400" kern="100" dirty="0">
                <a:solidFill>
                  <a:srgbClr val="000000"/>
                </a:solidFill>
                <a:latin typeface="微软雅黑" panose="020B0503020204020204" charset="-122"/>
                <a:ea typeface="微软雅黑" panose="020B0503020204020204" charset="-122"/>
                <a:sym typeface="+mn-ea"/>
              </a:rPr>
              <a:t>      </a:t>
            </a:r>
            <a:endParaRPr lang="zh-CN" altLang="en-US" sz="2400" kern="100" dirty="0">
              <a:solidFill>
                <a:srgbClr val="000000"/>
              </a:solidFill>
              <a:effectLst/>
              <a:latin typeface="微软雅黑" panose="020B0503020204020204" charset="-122"/>
              <a:ea typeface="微软雅黑" panose="020B0503020204020204" charset="-122"/>
              <a:cs typeface="江城圆体 400W" panose="020B0500000000000000" pitchFamily="34" charset="-122"/>
              <a:sym typeface="+mn-ea"/>
            </a:endParaRPr>
          </a:p>
        </p:txBody>
      </p:sp>
      <p:sp>
        <p:nvSpPr>
          <p:cNvPr id="25" name="单圆角矩形 5"/>
          <p:cNvSpPr/>
          <p:nvPr>
            <p:custDataLst>
              <p:tags r:id="rId2"/>
            </p:custDataLst>
          </p:nvPr>
        </p:nvSpPr>
        <p:spPr>
          <a:xfrm>
            <a:off x="766128" y="1740288"/>
            <a:ext cx="5127593" cy="1969367"/>
          </a:xfrm>
          <a:prstGeom prst="round1Rect">
            <a:avLst>
              <a:gd name="adj" fmla="val 0"/>
            </a:avLst>
          </a:prstGeom>
          <a:solidFill>
            <a:srgbClr val="FFFFFF"/>
          </a:solidFill>
          <a:ln>
            <a:solidFill>
              <a:schemeClr val="accent1">
                <a:lumMod val="20000"/>
                <a:lumOff val="80000"/>
              </a:schemeClr>
            </a:solid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p:nvSpPr>
          <p:cNvPr id="3" name="矩形 2"/>
          <p:cNvSpPr/>
          <p:nvPr>
            <p:custDataLst>
              <p:tags r:id="rId3"/>
            </p:custDataLst>
          </p:nvPr>
        </p:nvSpPr>
        <p:spPr>
          <a:xfrm>
            <a:off x="1359922" y="1824144"/>
            <a:ext cx="4431551" cy="435661"/>
          </a:xfrm>
          <a:prstGeom prst="rect">
            <a:avLst/>
          </a:prstGeom>
          <a:noFill/>
        </p:spPr>
        <p:txBody>
          <a:bodyPr wrap="square" lIns="0" tIns="0" rIns="0" bIns="0" rtlCol="0" anchor="b">
            <a:noAutofit/>
          </a:bodyPr>
          <a:p>
            <a:pPr>
              <a:spcBef>
                <a:spcPct val="0"/>
              </a:spcBef>
              <a:spcAft>
                <a:spcPct val="0"/>
              </a:spcAft>
            </a:pPr>
            <a:r>
              <a:rPr lang="en-US" altLang="zh-CN" sz="2400" b="1">
                <a:solidFill>
                  <a:schemeClr val="accent1"/>
                </a:solidFill>
                <a:latin typeface="微软雅黑" panose="020B0503020204020204" charset="-122"/>
                <a:ea typeface="微软雅黑" panose="020B0503020204020204" charset="-122"/>
                <a:cs typeface="微软雅黑" panose="020B0503020204020204" charset="-122"/>
              </a:rPr>
              <a:t>1.</a:t>
            </a:r>
            <a:r>
              <a:rPr lang="zh-CN" altLang="en-US" sz="2400" b="1">
                <a:solidFill>
                  <a:schemeClr val="accent1"/>
                </a:solidFill>
                <a:latin typeface="微软雅黑" panose="020B0503020204020204" charset="-122"/>
                <a:ea typeface="微软雅黑" panose="020B0503020204020204" charset="-122"/>
                <a:cs typeface="微软雅黑" panose="020B0503020204020204" charset="-122"/>
              </a:rPr>
              <a:t>应用范围的普遍性</a:t>
            </a:r>
            <a:endParaRPr lang="zh-CN" altLang="en-US" sz="2400" b="1">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10" name="矩形 9"/>
          <p:cNvSpPr/>
          <p:nvPr>
            <p:custDataLst>
              <p:tags r:id="rId4"/>
            </p:custDataLst>
          </p:nvPr>
        </p:nvSpPr>
        <p:spPr>
          <a:xfrm>
            <a:off x="1358017" y="2371572"/>
            <a:ext cx="4431551" cy="986271"/>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400">
                <a:solidFill>
                  <a:srgbClr val="333333"/>
                </a:solidFill>
                <a:latin typeface="微软雅黑" panose="020B0503020204020204" charset="-122"/>
                <a:ea typeface="微软雅黑" panose="020B0503020204020204" charset="-122"/>
                <a:cs typeface="微软雅黑" panose="020B0503020204020204" charset="-122"/>
              </a:rPr>
              <a:t>书信普遍地应用于各类人群、团体，适用范围也涵盖了人们日常生活的各个方面。</a:t>
            </a:r>
            <a:r>
              <a:rPr lang="en-US" altLang="zh-CN" sz="1400">
                <a:solidFill>
                  <a:srgbClr val="333333"/>
                </a:solidFill>
                <a:latin typeface="微软雅黑" panose="020B0503020204020204" charset="-122"/>
                <a:ea typeface="微软雅黑" panose="020B0503020204020204" charset="-122"/>
                <a:cs typeface="微软雅黑" panose="020B0503020204020204" charset="-122"/>
              </a:rPr>
              <a:t> </a:t>
            </a:r>
            <a:r>
              <a:rPr lang="zh-CN" altLang="en-US" sz="1400">
                <a:solidFill>
                  <a:srgbClr val="333333"/>
                </a:solidFill>
                <a:latin typeface="微软雅黑" panose="020B0503020204020204" charset="-122"/>
                <a:ea typeface="微软雅黑" panose="020B0503020204020204" charset="-122"/>
                <a:cs typeface="微软雅黑" panose="020B0503020204020204" charset="-122"/>
              </a:rPr>
              <a:t>只要有交流与沟通的需要，就有书信的用武之地。因此，书信有更多的使用群体和更为</a:t>
            </a:r>
            <a:r>
              <a:rPr lang="en-US" altLang="zh-CN" sz="1400">
                <a:solidFill>
                  <a:srgbClr val="333333"/>
                </a:solidFill>
                <a:latin typeface="微软雅黑" panose="020B0503020204020204" charset="-122"/>
                <a:ea typeface="微软雅黑" panose="020B0503020204020204" charset="-122"/>
                <a:cs typeface="微软雅黑" panose="020B0503020204020204" charset="-122"/>
              </a:rPr>
              <a:t> </a:t>
            </a:r>
            <a:r>
              <a:rPr lang="zh-CN" altLang="en-US" sz="1400">
                <a:solidFill>
                  <a:srgbClr val="333333"/>
                </a:solidFill>
                <a:latin typeface="微软雅黑" panose="020B0503020204020204" charset="-122"/>
                <a:ea typeface="微软雅黑" panose="020B0503020204020204" charset="-122"/>
                <a:cs typeface="微软雅黑" panose="020B0503020204020204" charset="-122"/>
              </a:rPr>
              <a:t>宽泛的适用范围。</a:t>
            </a:r>
            <a:endParaRPr lang="zh-CN" altLang="en-US" sz="1400">
              <a:solidFill>
                <a:srgbClr val="333333"/>
              </a:solidFill>
              <a:latin typeface="微软雅黑" panose="020B0503020204020204" charset="-122"/>
              <a:ea typeface="微软雅黑" panose="020B0503020204020204" charset="-122"/>
              <a:cs typeface="微软雅黑" panose="020B0503020204020204" charset="-122"/>
            </a:endParaRPr>
          </a:p>
        </p:txBody>
      </p:sp>
      <p:sp>
        <p:nvSpPr>
          <p:cNvPr id="26" name="圆角矩形 19"/>
          <p:cNvSpPr/>
          <p:nvPr>
            <p:custDataLst>
              <p:tags r:id="rId5"/>
            </p:custDataLst>
          </p:nvPr>
        </p:nvSpPr>
        <p:spPr>
          <a:xfrm rot="5400000">
            <a:off x="768498" y="2041477"/>
            <a:ext cx="434237" cy="438837"/>
          </a:xfrm>
          <a:prstGeom prst="roundRect">
            <a:avLst>
              <a:gd name="adj" fmla="val 0"/>
            </a:avLst>
          </a:prstGeom>
          <a:gradFill flip="none" rotWithShape="1">
            <a:gsLst>
              <a:gs pos="100000">
                <a:schemeClr val="accent1">
                  <a:alpha val="100000"/>
                </a:schemeClr>
              </a:gs>
              <a:gs pos="0">
                <a:schemeClr val="accent1">
                  <a:lumMod val="70000"/>
                  <a:lumOff val="30000"/>
                  <a:alpha val="100000"/>
                </a:schemeClr>
              </a:gs>
            </a:gsLst>
            <a:lin ang="13200000" scaled="0"/>
            <a:tileRect/>
          </a:gradFill>
          <a:ln>
            <a:no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27" name="燕尾形 20"/>
          <p:cNvSpPr/>
          <p:nvPr>
            <p:custDataLst>
              <p:tags r:id="rId6"/>
            </p:custDataLst>
          </p:nvPr>
        </p:nvSpPr>
        <p:spPr>
          <a:xfrm>
            <a:off x="928736" y="2176276"/>
            <a:ext cx="113761" cy="169238"/>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chemeClr val="lt1"/>
              </a:solidFill>
            </a:endParaRPr>
          </a:p>
        </p:txBody>
      </p:sp>
      <p:sp>
        <p:nvSpPr>
          <p:cNvPr id="71" name="单圆角矩形 5"/>
          <p:cNvSpPr/>
          <p:nvPr>
            <p:custDataLst>
              <p:tags r:id="rId7"/>
            </p:custDataLst>
          </p:nvPr>
        </p:nvSpPr>
        <p:spPr>
          <a:xfrm>
            <a:off x="6449411" y="1740288"/>
            <a:ext cx="5127593" cy="1969367"/>
          </a:xfrm>
          <a:prstGeom prst="round1Rect">
            <a:avLst>
              <a:gd name="adj" fmla="val 0"/>
            </a:avLst>
          </a:prstGeom>
          <a:solidFill>
            <a:srgbClr val="FFFFFF"/>
          </a:solidFill>
          <a:ln>
            <a:solidFill>
              <a:schemeClr val="accent2">
                <a:lumMod val="20000"/>
                <a:lumOff val="80000"/>
              </a:schemeClr>
            </a:solidFill>
          </a:ln>
          <a:effectLst>
            <a:outerShdw blurRad="203200" dist="76200" dir="8100000" algn="tr" rotWithShape="0">
              <a:schemeClr val="accent2">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p:nvSpPr>
          <p:cNvPr id="11" name="矩形 10"/>
          <p:cNvSpPr/>
          <p:nvPr>
            <p:custDataLst>
              <p:tags r:id="rId8"/>
            </p:custDataLst>
          </p:nvPr>
        </p:nvSpPr>
        <p:spPr>
          <a:xfrm>
            <a:off x="7042571" y="1824144"/>
            <a:ext cx="4431550" cy="435661"/>
          </a:xfrm>
          <a:prstGeom prst="rect">
            <a:avLst/>
          </a:prstGeom>
          <a:noFill/>
        </p:spPr>
        <p:txBody>
          <a:bodyPr wrap="square" lIns="0" tIns="0" rIns="0" bIns="0" rtlCol="0" anchor="b">
            <a:noAutofit/>
          </a:bodyPr>
          <a:p>
            <a:pPr>
              <a:spcBef>
                <a:spcPct val="0"/>
              </a:spcBef>
              <a:spcAft>
                <a:spcPct val="0"/>
              </a:spcAft>
            </a:pPr>
            <a:r>
              <a:rPr lang="en-US" altLang="zh-CN" sz="2400" b="1">
                <a:solidFill>
                  <a:schemeClr val="accent2"/>
                </a:solidFill>
                <a:latin typeface="微软雅黑" panose="020B0503020204020204" charset="-122"/>
                <a:ea typeface="微软雅黑" panose="020B0503020204020204" charset="-122"/>
                <a:cs typeface="微软雅黑" panose="020B0503020204020204" charset="-122"/>
              </a:rPr>
              <a:t>2.</a:t>
            </a:r>
            <a:r>
              <a:rPr lang="zh-CN" altLang="en-US" sz="2400" b="1">
                <a:solidFill>
                  <a:schemeClr val="accent2"/>
                </a:solidFill>
                <a:latin typeface="微软雅黑" panose="020B0503020204020204" charset="-122"/>
                <a:ea typeface="微软雅黑" panose="020B0503020204020204" charset="-122"/>
                <a:cs typeface="微软雅黑" panose="020B0503020204020204" charset="-122"/>
              </a:rPr>
              <a:t>承载内容的广泛性</a:t>
            </a:r>
            <a:endParaRPr lang="zh-CN" altLang="en-US" sz="2400" b="1">
              <a:solidFill>
                <a:schemeClr val="accent2"/>
              </a:solidFill>
              <a:latin typeface="微软雅黑" panose="020B0503020204020204" charset="-122"/>
              <a:ea typeface="微软雅黑" panose="020B0503020204020204" charset="-122"/>
              <a:cs typeface="微软雅黑" panose="020B0503020204020204" charset="-122"/>
            </a:endParaRPr>
          </a:p>
        </p:txBody>
      </p:sp>
      <p:sp>
        <p:nvSpPr>
          <p:cNvPr id="12" name="矩形 11"/>
          <p:cNvSpPr/>
          <p:nvPr>
            <p:custDataLst>
              <p:tags r:id="rId9"/>
            </p:custDataLst>
          </p:nvPr>
        </p:nvSpPr>
        <p:spPr>
          <a:xfrm>
            <a:off x="7041515" y="2333625"/>
            <a:ext cx="4431665" cy="1102995"/>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400">
                <a:solidFill>
                  <a:srgbClr val="333333"/>
                </a:solidFill>
                <a:latin typeface="微软雅黑" panose="020B0503020204020204" charset="-122"/>
                <a:ea typeface="微软雅黑" panose="020B0503020204020204" charset="-122"/>
                <a:cs typeface="微软雅黑" panose="020B0503020204020204" charset="-122"/>
              </a:rPr>
              <a:t>上至天文地理，下至风土人情，政治、经济、文化、军事和社会生活的方方面面都可以成为书信的内容。承载内容的广泛性是书信区别于其他应用文体，特别是公文的显著特点。</a:t>
            </a:r>
            <a:endParaRPr lang="zh-CN" altLang="en-US" sz="1400">
              <a:solidFill>
                <a:srgbClr val="333333"/>
              </a:solidFill>
              <a:latin typeface="微软雅黑" panose="020B0503020204020204" charset="-122"/>
              <a:ea typeface="微软雅黑" panose="020B0503020204020204" charset="-122"/>
              <a:cs typeface="微软雅黑" panose="020B0503020204020204" charset="-122"/>
            </a:endParaRPr>
          </a:p>
        </p:txBody>
      </p:sp>
      <p:sp>
        <p:nvSpPr>
          <p:cNvPr id="74" name="圆角矩形 19"/>
          <p:cNvSpPr/>
          <p:nvPr>
            <p:custDataLst>
              <p:tags r:id="rId10"/>
            </p:custDataLst>
          </p:nvPr>
        </p:nvSpPr>
        <p:spPr>
          <a:xfrm rot="5400000">
            <a:off x="6451316" y="2041314"/>
            <a:ext cx="434391" cy="438837"/>
          </a:xfrm>
          <a:prstGeom prst="roundRect">
            <a:avLst>
              <a:gd name="adj" fmla="val 0"/>
            </a:avLst>
          </a:prstGeom>
          <a:gradFill flip="none" rotWithShape="1">
            <a:gsLst>
              <a:gs pos="100000">
                <a:schemeClr val="accent2">
                  <a:alpha val="100000"/>
                </a:schemeClr>
              </a:gs>
              <a:gs pos="0">
                <a:schemeClr val="accent2">
                  <a:lumMod val="70000"/>
                  <a:lumOff val="30000"/>
                  <a:alpha val="100000"/>
                </a:schemeClr>
              </a:gs>
            </a:gsLst>
            <a:lin ang="13200000" scaled="0"/>
            <a:tileRect/>
          </a:gradFill>
          <a:ln>
            <a:noFill/>
          </a:ln>
          <a:effectLst>
            <a:outerShdw blurRad="203200" dist="76200" dir="8100000" algn="tr" rotWithShape="0">
              <a:schemeClr val="accent2">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75" name="燕尾形 20"/>
          <p:cNvSpPr/>
          <p:nvPr>
            <p:custDataLst>
              <p:tags r:id="rId11"/>
            </p:custDataLst>
          </p:nvPr>
        </p:nvSpPr>
        <p:spPr>
          <a:xfrm>
            <a:off x="6611990" y="2176585"/>
            <a:ext cx="113678" cy="168930"/>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chemeClr val="lt1"/>
              </a:solidFill>
            </a:endParaRPr>
          </a:p>
        </p:txBody>
      </p:sp>
      <p:sp>
        <p:nvSpPr>
          <p:cNvPr id="85" name="单圆角矩形 5"/>
          <p:cNvSpPr/>
          <p:nvPr>
            <p:custDataLst>
              <p:tags r:id="rId12"/>
            </p:custDataLst>
          </p:nvPr>
        </p:nvSpPr>
        <p:spPr>
          <a:xfrm>
            <a:off x="766128" y="3966860"/>
            <a:ext cx="5127593" cy="1969367"/>
          </a:xfrm>
          <a:prstGeom prst="round1Rect">
            <a:avLst>
              <a:gd name="adj" fmla="val 0"/>
            </a:avLst>
          </a:prstGeom>
          <a:solidFill>
            <a:srgbClr val="FFFFFF"/>
          </a:solidFill>
          <a:ln>
            <a:solidFill>
              <a:schemeClr val="accent1">
                <a:lumMod val="20000"/>
                <a:lumOff val="80000"/>
              </a:schemeClr>
            </a:solid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p:nvSpPr>
          <p:cNvPr id="13" name="矩形 12"/>
          <p:cNvSpPr/>
          <p:nvPr>
            <p:custDataLst>
              <p:tags r:id="rId13"/>
            </p:custDataLst>
          </p:nvPr>
        </p:nvSpPr>
        <p:spPr>
          <a:xfrm>
            <a:off x="1358652" y="4065332"/>
            <a:ext cx="4431551" cy="435661"/>
          </a:xfrm>
          <a:prstGeom prst="rect">
            <a:avLst/>
          </a:prstGeom>
          <a:noFill/>
        </p:spPr>
        <p:txBody>
          <a:bodyPr wrap="square" lIns="0" tIns="0" rIns="0" bIns="0" rtlCol="0" anchor="b">
            <a:noAutofit/>
          </a:bodyPr>
          <a:p>
            <a:pPr>
              <a:spcBef>
                <a:spcPct val="0"/>
              </a:spcBef>
              <a:spcAft>
                <a:spcPct val="0"/>
              </a:spcAft>
            </a:pPr>
            <a:r>
              <a:rPr lang="en-US" altLang="zh-CN" sz="2400" b="1">
                <a:solidFill>
                  <a:schemeClr val="accent1"/>
                </a:solidFill>
                <a:latin typeface="微软雅黑" panose="020B0503020204020204" charset="-122"/>
                <a:ea typeface="微软雅黑" panose="020B0503020204020204" charset="-122"/>
                <a:cs typeface="微软雅黑" panose="020B0503020204020204" charset="-122"/>
              </a:rPr>
              <a:t>3.</a:t>
            </a:r>
            <a:r>
              <a:rPr lang="zh-CN" altLang="en-US" sz="2400" b="1">
                <a:solidFill>
                  <a:schemeClr val="accent1"/>
                </a:solidFill>
                <a:latin typeface="微软雅黑" panose="020B0503020204020204" charset="-122"/>
                <a:ea typeface="微软雅黑" panose="020B0503020204020204" charset="-122"/>
                <a:cs typeface="微软雅黑" panose="020B0503020204020204" charset="-122"/>
              </a:rPr>
              <a:t>语言表达的灵活性</a:t>
            </a:r>
            <a:endParaRPr lang="zh-CN" altLang="en-US" sz="2400" b="1">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14" name="矩形 13"/>
          <p:cNvSpPr/>
          <p:nvPr>
            <p:custDataLst>
              <p:tags r:id="rId14"/>
            </p:custDataLst>
          </p:nvPr>
        </p:nvSpPr>
        <p:spPr>
          <a:xfrm>
            <a:off x="1285875" y="4572000"/>
            <a:ext cx="4690745" cy="986155"/>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400">
                <a:solidFill>
                  <a:srgbClr val="333333"/>
                </a:solidFill>
                <a:latin typeface="微软雅黑" panose="020B0503020204020204" charset="-122"/>
                <a:ea typeface="微软雅黑" panose="020B0503020204020204" charset="-122"/>
                <a:cs typeface="微软雅黑" panose="020B0503020204020204" charset="-122"/>
              </a:rPr>
              <a:t>书信作为一种交际工具，其作用在于交流信息、叙谈情谊、商讨问题、沟通思想等。为了达到上述目的，写信者往往对语言的选择不拘一格。有时候为了更好地体现主题，还要变换不同的语言风格。在表达方式上，或叙述，或描写，或议论，或抒情，灵活多变。</a:t>
            </a:r>
            <a:endParaRPr lang="zh-CN" altLang="en-US" sz="1400">
              <a:solidFill>
                <a:srgbClr val="333333"/>
              </a:solidFill>
              <a:latin typeface="微软雅黑" panose="020B0503020204020204" charset="-122"/>
              <a:ea typeface="微软雅黑" panose="020B0503020204020204" charset="-122"/>
              <a:cs typeface="微软雅黑" panose="020B0503020204020204" charset="-122"/>
            </a:endParaRPr>
          </a:p>
        </p:txBody>
      </p:sp>
      <p:sp>
        <p:nvSpPr>
          <p:cNvPr id="88" name="圆角矩形 19"/>
          <p:cNvSpPr/>
          <p:nvPr>
            <p:custDataLst>
              <p:tags r:id="rId15"/>
            </p:custDataLst>
          </p:nvPr>
        </p:nvSpPr>
        <p:spPr>
          <a:xfrm rot="5400000">
            <a:off x="768668" y="4364417"/>
            <a:ext cx="434391" cy="438837"/>
          </a:xfrm>
          <a:prstGeom prst="roundRect">
            <a:avLst>
              <a:gd name="adj" fmla="val 0"/>
            </a:avLst>
          </a:prstGeom>
          <a:gradFill flip="none" rotWithShape="1">
            <a:gsLst>
              <a:gs pos="100000">
                <a:schemeClr val="accent1">
                  <a:alpha val="100000"/>
                </a:schemeClr>
              </a:gs>
              <a:gs pos="0">
                <a:schemeClr val="accent1">
                  <a:lumMod val="70000"/>
                  <a:lumOff val="30000"/>
                  <a:alpha val="100000"/>
                </a:schemeClr>
              </a:gs>
            </a:gsLst>
            <a:lin ang="13200000" scaled="0"/>
            <a:tileRect/>
          </a:gradFill>
          <a:ln>
            <a:no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89" name="燕尾形 20"/>
          <p:cNvSpPr/>
          <p:nvPr>
            <p:custDataLst>
              <p:tags r:id="rId16"/>
            </p:custDataLst>
          </p:nvPr>
        </p:nvSpPr>
        <p:spPr>
          <a:xfrm>
            <a:off x="928707" y="4499688"/>
            <a:ext cx="113678" cy="168930"/>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chemeClr val="lt1"/>
              </a:solidFill>
            </a:endParaRPr>
          </a:p>
        </p:txBody>
      </p:sp>
      <p:sp>
        <p:nvSpPr>
          <p:cNvPr id="15" name="单圆角矩形 5"/>
          <p:cNvSpPr/>
          <p:nvPr>
            <p:custDataLst>
              <p:tags r:id="rId17"/>
            </p:custDataLst>
          </p:nvPr>
        </p:nvSpPr>
        <p:spPr>
          <a:xfrm>
            <a:off x="6449411" y="3966860"/>
            <a:ext cx="5127593" cy="1969367"/>
          </a:xfrm>
          <a:prstGeom prst="round1Rect">
            <a:avLst>
              <a:gd name="adj" fmla="val 0"/>
            </a:avLst>
          </a:prstGeom>
          <a:solidFill>
            <a:srgbClr val="FFFFFF"/>
          </a:solidFill>
          <a:ln>
            <a:solidFill>
              <a:schemeClr val="accent2">
                <a:lumMod val="20000"/>
                <a:lumOff val="80000"/>
              </a:schemeClr>
            </a:solidFill>
          </a:ln>
          <a:effectLst>
            <a:outerShdw blurRad="203200" dist="76200" dir="8100000" algn="tr" rotWithShape="0">
              <a:schemeClr val="accent2">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p:nvSpPr>
          <p:cNvPr id="16" name="矩形 15"/>
          <p:cNvSpPr/>
          <p:nvPr>
            <p:custDataLst>
              <p:tags r:id="rId18"/>
            </p:custDataLst>
          </p:nvPr>
        </p:nvSpPr>
        <p:spPr>
          <a:xfrm>
            <a:off x="7042571" y="4110406"/>
            <a:ext cx="4431550" cy="435661"/>
          </a:xfrm>
          <a:prstGeom prst="rect">
            <a:avLst/>
          </a:prstGeom>
          <a:noFill/>
        </p:spPr>
        <p:txBody>
          <a:bodyPr wrap="square" lIns="0" tIns="0" rIns="0" bIns="0" rtlCol="0" anchor="b">
            <a:noAutofit/>
          </a:bodyPr>
          <a:p>
            <a:pPr>
              <a:spcBef>
                <a:spcPct val="0"/>
              </a:spcBef>
              <a:spcAft>
                <a:spcPct val="0"/>
              </a:spcAft>
            </a:pPr>
            <a:r>
              <a:rPr lang="en-US" altLang="zh-CN" sz="2400" b="1">
                <a:solidFill>
                  <a:schemeClr val="accent2"/>
                </a:solidFill>
                <a:latin typeface="微软雅黑" panose="020B0503020204020204" charset="-122"/>
                <a:ea typeface="微软雅黑" panose="020B0503020204020204" charset="-122"/>
                <a:cs typeface="微软雅黑" panose="020B0503020204020204" charset="-122"/>
              </a:rPr>
              <a:t>4.</a:t>
            </a:r>
            <a:r>
              <a:rPr lang="zh-CN" altLang="en-US" sz="2400" b="1">
                <a:solidFill>
                  <a:schemeClr val="accent2"/>
                </a:solidFill>
                <a:latin typeface="微软雅黑" panose="020B0503020204020204" charset="-122"/>
                <a:ea typeface="微软雅黑" panose="020B0503020204020204" charset="-122"/>
                <a:cs typeface="微软雅黑" panose="020B0503020204020204" charset="-122"/>
              </a:rPr>
              <a:t>写作层次的随意性</a:t>
            </a:r>
            <a:endParaRPr lang="zh-CN" altLang="en-US" sz="2400" b="1">
              <a:solidFill>
                <a:schemeClr val="accent2"/>
              </a:solidFill>
              <a:latin typeface="微软雅黑" panose="020B0503020204020204" charset="-122"/>
              <a:ea typeface="微软雅黑" panose="020B0503020204020204" charset="-122"/>
              <a:cs typeface="微软雅黑" panose="020B0503020204020204" charset="-122"/>
            </a:endParaRPr>
          </a:p>
        </p:txBody>
      </p:sp>
      <p:sp>
        <p:nvSpPr>
          <p:cNvPr id="17" name="矩形 16"/>
          <p:cNvSpPr/>
          <p:nvPr>
            <p:custDataLst>
              <p:tags r:id="rId19"/>
            </p:custDataLst>
          </p:nvPr>
        </p:nvSpPr>
        <p:spPr>
          <a:xfrm>
            <a:off x="7042150" y="4499610"/>
            <a:ext cx="4431665" cy="1359535"/>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400">
                <a:solidFill>
                  <a:srgbClr val="333333"/>
                </a:solidFill>
                <a:latin typeface="微软雅黑" panose="020B0503020204020204" charset="-122"/>
                <a:ea typeface="微软雅黑" panose="020B0503020204020204" charset="-122"/>
                <a:cs typeface="微软雅黑" panose="020B0503020204020204" charset="-122"/>
              </a:rPr>
              <a:t>书信的承载内容广泛，在写作过程中，可以交代一事一物的前因后果，可以直接对某一事物提出自己的看法，也可以同时在一封书信中提出多个问题和多种观点。写作层次上既可以采用递进式，也可以采用并列式，还可以根据交代对象的重要程度随意地组</a:t>
            </a:r>
            <a:r>
              <a:rPr lang="en-US" altLang="zh-CN" sz="1400">
                <a:solidFill>
                  <a:srgbClr val="333333"/>
                </a:solidFill>
                <a:latin typeface="微软雅黑" panose="020B0503020204020204" charset="-122"/>
                <a:ea typeface="微软雅黑" panose="020B0503020204020204" charset="-122"/>
                <a:cs typeface="微软雅黑" panose="020B0503020204020204" charset="-122"/>
              </a:rPr>
              <a:t> </a:t>
            </a:r>
            <a:r>
              <a:rPr lang="zh-CN" altLang="en-US" sz="1400">
                <a:solidFill>
                  <a:srgbClr val="333333"/>
                </a:solidFill>
                <a:latin typeface="微软雅黑" panose="020B0503020204020204" charset="-122"/>
                <a:ea typeface="微软雅黑" panose="020B0503020204020204" charset="-122"/>
                <a:cs typeface="微软雅黑" panose="020B0503020204020204" charset="-122"/>
              </a:rPr>
              <a:t>织材料。</a:t>
            </a:r>
            <a:endParaRPr lang="zh-CN" altLang="en-US" sz="1400">
              <a:solidFill>
                <a:srgbClr val="333333"/>
              </a:solidFill>
              <a:latin typeface="微软雅黑" panose="020B0503020204020204" charset="-122"/>
              <a:ea typeface="微软雅黑" panose="020B0503020204020204" charset="-122"/>
              <a:cs typeface="微软雅黑" panose="020B0503020204020204" charset="-122"/>
            </a:endParaRPr>
          </a:p>
        </p:txBody>
      </p:sp>
      <p:sp>
        <p:nvSpPr>
          <p:cNvPr id="18" name="圆角矩形 19"/>
          <p:cNvSpPr/>
          <p:nvPr>
            <p:custDataLst>
              <p:tags r:id="rId20"/>
            </p:custDataLst>
          </p:nvPr>
        </p:nvSpPr>
        <p:spPr>
          <a:xfrm rot="5400000">
            <a:off x="6451951" y="4267886"/>
            <a:ext cx="434391" cy="438837"/>
          </a:xfrm>
          <a:prstGeom prst="roundRect">
            <a:avLst>
              <a:gd name="adj" fmla="val 0"/>
            </a:avLst>
          </a:prstGeom>
          <a:gradFill flip="none" rotWithShape="1">
            <a:gsLst>
              <a:gs pos="100000">
                <a:schemeClr val="accent2">
                  <a:alpha val="100000"/>
                </a:schemeClr>
              </a:gs>
              <a:gs pos="0">
                <a:schemeClr val="accent2">
                  <a:lumMod val="70000"/>
                  <a:lumOff val="30000"/>
                  <a:alpha val="100000"/>
                </a:schemeClr>
              </a:gs>
            </a:gsLst>
            <a:lin ang="13200000" scaled="0"/>
            <a:tileRect/>
          </a:gradFill>
          <a:ln>
            <a:noFill/>
          </a:ln>
          <a:effectLst>
            <a:outerShdw blurRad="203200" dist="76200" dir="8100000" algn="tr" rotWithShape="0">
              <a:schemeClr val="accent2">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4" name="燕尾形 20"/>
          <p:cNvSpPr/>
          <p:nvPr>
            <p:custDataLst>
              <p:tags r:id="rId21"/>
            </p:custDataLst>
          </p:nvPr>
        </p:nvSpPr>
        <p:spPr>
          <a:xfrm>
            <a:off x="6611990" y="4403156"/>
            <a:ext cx="113678" cy="168930"/>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chemeClr val="lt1"/>
              </a:solidFill>
            </a:endParaRPr>
          </a:p>
        </p:txBody>
      </p:sp>
    </p:spTree>
    <p:custDataLst>
      <p:tags r:id="rId2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608400" y="608400"/>
            <a:ext cx="10969200" cy="705600"/>
          </a:xfrm>
        </p:spPr>
        <p:txBody>
          <a:bodyPr wrap="square">
            <a:normAutofit/>
          </a:bodyPr>
          <a:lstStyle/>
          <a:p>
            <a:pPr algn="l"/>
            <a:r>
              <a:rPr lang="zh-CN" altLang="en-US" sz="4000" dirty="0">
                <a:solidFill>
                  <a:schemeClr val="tx1"/>
                </a:solidFill>
                <a:latin typeface="微软雅黑" panose="020B0503020204020204" charset="-122"/>
                <a:ea typeface="微软雅黑" panose="020B0503020204020204" charset="-122"/>
                <a:cs typeface="微软雅黑" panose="020B0503020204020204" charset="-122"/>
              </a:rPr>
              <a:t>第一节 </a:t>
            </a:r>
            <a:r>
              <a:rPr lang="en-US" altLang="zh-CN" sz="4000"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4000" dirty="0">
                <a:solidFill>
                  <a:schemeClr val="tx1"/>
                </a:solidFill>
                <a:latin typeface="微软雅黑" panose="020B0503020204020204" charset="-122"/>
                <a:ea typeface="微软雅黑" panose="020B0503020204020204" charset="-122"/>
                <a:cs typeface="微软雅黑" panose="020B0503020204020204" charset="-122"/>
              </a:rPr>
              <a:t>条据</a:t>
            </a:r>
            <a:endParaRPr lang="zh-CN" altLang="en-US" sz="40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六边形 4"/>
          <p:cNvSpPr/>
          <p:nvPr>
            <p:custDataLst>
              <p:tags r:id="rId2"/>
            </p:custDataLst>
          </p:nvPr>
        </p:nvSpPr>
        <p:spPr>
          <a:xfrm rot="5400000">
            <a:off x="4518127" y="2665770"/>
            <a:ext cx="1212605" cy="1077389"/>
          </a:xfrm>
          <a:prstGeom prst="hexagon">
            <a:avLst>
              <a:gd name="adj" fmla="val 24450"/>
              <a:gd name="vf" fmla="val 115470"/>
            </a:avLst>
          </a:prstGeom>
          <a:solidFill>
            <a:schemeClr val="accent1">
              <a:lumMod val="20000"/>
              <a:lumOff val="8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5" name="六边形 14"/>
          <p:cNvSpPr/>
          <p:nvPr>
            <p:custDataLst>
              <p:tags r:id="rId3"/>
            </p:custDataLst>
          </p:nvPr>
        </p:nvSpPr>
        <p:spPr>
          <a:xfrm rot="5400000">
            <a:off x="4846839" y="3743215"/>
            <a:ext cx="1699108" cy="1509641"/>
          </a:xfrm>
          <a:prstGeom prst="hexagon">
            <a:avLst>
              <a:gd name="adj" fmla="val 24450"/>
              <a:gd name="vf" fmla="val 115470"/>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6" name="六边形 15"/>
          <p:cNvSpPr/>
          <p:nvPr>
            <p:custDataLst>
              <p:tags r:id="rId4"/>
            </p:custDataLst>
          </p:nvPr>
        </p:nvSpPr>
        <p:spPr>
          <a:xfrm rot="5400000">
            <a:off x="5660250" y="2311187"/>
            <a:ext cx="1699108" cy="1509641"/>
          </a:xfrm>
          <a:prstGeom prst="hexagon">
            <a:avLst>
              <a:gd name="adj" fmla="val 24450"/>
              <a:gd name="vf" fmla="val 115470"/>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8" name="矩形 17"/>
          <p:cNvSpPr/>
          <p:nvPr>
            <p:custDataLst>
              <p:tags r:id="rId5"/>
            </p:custDataLst>
          </p:nvPr>
        </p:nvSpPr>
        <p:spPr>
          <a:xfrm>
            <a:off x="696847" y="4208891"/>
            <a:ext cx="3857615" cy="1174655"/>
          </a:xfrm>
          <a:prstGeom prst="rect">
            <a:avLst/>
          </a:prstGeom>
          <a:noFill/>
        </p:spPr>
        <p:txBody>
          <a:bodyPr vert="horz" wrap="square" lIns="0" tIns="0" rIns="0" bIns="0" rtlCol="0" anchor="t" anchorCtr="0">
            <a:noAutofit/>
          </a:bodyPr>
          <a:p>
            <a:pPr>
              <a:lnSpc>
                <a:spcPct val="150000"/>
              </a:lnSpc>
              <a:spcBef>
                <a:spcPct val="0"/>
              </a:spcBef>
              <a:spcAft>
                <a:spcPct val="0"/>
              </a:spcAft>
            </a:pPr>
            <a:r>
              <a:rPr lang="en-US" altLang="zh-CN" dirty="0">
                <a:ln>
                  <a:noFill/>
                  <a:prstDash val="sysDot"/>
                </a:ln>
                <a:solidFill>
                  <a:schemeClr val="tx1">
                    <a:lumMod val="75000"/>
                    <a:lumOff val="25000"/>
                  </a:schemeClr>
                </a:solidFill>
                <a:latin typeface="微软雅黑" panose="020B0503020204020204" charset="-122"/>
                <a:ea typeface="微软雅黑" panose="020B0503020204020204" charset="-122"/>
                <a:cs typeface="+mn-ea"/>
                <a:sym typeface="+mn-ea"/>
              </a:rPr>
              <a:t>                                       </a:t>
            </a:r>
            <a:r>
              <a:rPr lang="zh-CN" altLang="en-US" dirty="0">
                <a:ln>
                  <a:noFill/>
                  <a:prstDash val="sysDot"/>
                </a:ln>
                <a:solidFill>
                  <a:schemeClr val="tx1"/>
                </a:solidFill>
                <a:latin typeface="微软雅黑" panose="020B0503020204020204" charset="-122"/>
                <a:ea typeface="微软雅黑" panose="020B0503020204020204" charset="-122"/>
                <a:cs typeface="+mn-ea"/>
                <a:sym typeface="+mn-ea"/>
              </a:rPr>
              <a:t>条据的</a:t>
            </a:r>
            <a:r>
              <a:rPr lang="zh-CN" altLang="en-US" dirty="0">
                <a:ln>
                  <a:noFill/>
                  <a:prstDash val="sysDot"/>
                </a:ln>
                <a:solidFill>
                  <a:schemeClr val="tx1"/>
                </a:solidFill>
                <a:latin typeface="微软雅黑" panose="020B0503020204020204" charset="-122"/>
                <a:ea typeface="微软雅黑" panose="020B0503020204020204" charset="-122"/>
                <a:cs typeface="+mn-ea"/>
                <a:sym typeface="+mn-ea"/>
              </a:rPr>
              <a:t>写法</a:t>
            </a:r>
            <a:endParaRPr lang="zh-CN" altLang="en-US" dirty="0">
              <a:ln>
                <a:noFill/>
                <a:prstDash val="sysDot"/>
              </a:ln>
              <a:solidFill>
                <a:schemeClr val="tx1"/>
              </a:solidFill>
              <a:latin typeface="微软雅黑" panose="020B0503020204020204" charset="-122"/>
              <a:ea typeface="微软雅黑" panose="020B0503020204020204" charset="-122"/>
              <a:cs typeface="+mn-ea"/>
              <a:sym typeface="+mn-ea"/>
            </a:endParaRPr>
          </a:p>
        </p:txBody>
      </p:sp>
      <p:sp>
        <p:nvSpPr>
          <p:cNvPr id="19" name="矩形 18"/>
          <p:cNvSpPr/>
          <p:nvPr>
            <p:custDataLst>
              <p:tags r:id="rId6"/>
            </p:custDataLst>
          </p:nvPr>
        </p:nvSpPr>
        <p:spPr>
          <a:xfrm>
            <a:off x="7652307" y="2776862"/>
            <a:ext cx="3856545" cy="1174655"/>
          </a:xfrm>
          <a:prstGeom prst="rect">
            <a:avLst/>
          </a:prstGeom>
          <a:noFill/>
        </p:spPr>
        <p:txBody>
          <a:bodyPr vert="horz" wrap="square" lIns="0" tIns="0" rIns="0" bIns="0" rtlCol="0" anchor="t" anchorCtr="0">
            <a:noAutofit/>
          </a:bodyPr>
          <a:p>
            <a:pPr>
              <a:lnSpc>
                <a:spcPct val="150000"/>
              </a:lnSpc>
              <a:spcBef>
                <a:spcPct val="0"/>
              </a:spcBef>
              <a:spcAft>
                <a:spcPct val="0"/>
              </a:spcAft>
            </a:pPr>
            <a:r>
              <a:rPr lang="zh-CN" altLang="en-US" dirty="0">
                <a:ln>
                  <a:noFill/>
                  <a:prstDash val="sysDot"/>
                </a:ln>
                <a:solidFill>
                  <a:schemeClr val="tx1"/>
                </a:solidFill>
                <a:latin typeface="微软雅黑" panose="020B0503020204020204" charset="-122"/>
                <a:ea typeface="微软雅黑" panose="020B0503020204020204" charset="-122"/>
                <a:cs typeface="+mn-ea"/>
                <a:sym typeface="+mn-ea"/>
              </a:rPr>
              <a:t>条据的文体结构</a:t>
            </a:r>
            <a:endParaRPr lang="zh-CN" altLang="en-US" dirty="0">
              <a:ln>
                <a:noFill/>
                <a:prstDash val="sysDot"/>
              </a:ln>
              <a:solidFill>
                <a:schemeClr val="tx1"/>
              </a:solidFill>
              <a:latin typeface="微软雅黑" panose="020B0503020204020204" charset="-122"/>
              <a:ea typeface="微软雅黑" panose="020B0503020204020204" charset="-122"/>
              <a:cs typeface="+mn-ea"/>
              <a:sym typeface="+mn-ea"/>
            </a:endParaRPr>
          </a:p>
        </p:txBody>
      </p:sp>
      <p:sp>
        <p:nvSpPr>
          <p:cNvPr id="20" name="矩形 19"/>
          <p:cNvSpPr/>
          <p:nvPr>
            <p:custDataLst>
              <p:tags r:id="rId7"/>
            </p:custDataLst>
          </p:nvPr>
        </p:nvSpPr>
        <p:spPr>
          <a:xfrm>
            <a:off x="695325" y="3648102"/>
            <a:ext cx="3856545" cy="499156"/>
          </a:xfrm>
          <a:prstGeom prst="rect">
            <a:avLst/>
          </a:prstGeom>
          <a:noFill/>
        </p:spPr>
        <p:txBody>
          <a:bodyPr wrap="square" lIns="0" tIns="0" rIns="0" bIns="0" rtlCol="0" anchor="b" anchorCtr="0">
            <a:noAutofit/>
          </a:bodyPr>
          <a:p>
            <a:pPr algn="r">
              <a:spcBef>
                <a:spcPct val="0"/>
              </a:spcBef>
              <a:spcAft>
                <a:spcPct val="0"/>
              </a:spcAft>
            </a:pPr>
            <a:r>
              <a:rPr lang="zh-CN" altLang="en-US" sz="2000" b="1" dirty="0">
                <a:solidFill>
                  <a:schemeClr val="accent1"/>
                </a:solidFill>
                <a:latin typeface="微软雅黑" panose="020B0503020204020204" charset="-122"/>
                <a:ea typeface="微软雅黑" panose="020B0503020204020204" charset="-122"/>
                <a:cs typeface="+mn-ea"/>
              </a:rPr>
              <a:t>教学难点</a:t>
            </a:r>
            <a:endParaRPr lang="zh-CN" altLang="en-US" sz="2000" b="1" dirty="0">
              <a:solidFill>
                <a:schemeClr val="accent1"/>
              </a:solidFill>
              <a:latin typeface="微软雅黑" panose="020B0503020204020204" charset="-122"/>
              <a:ea typeface="微软雅黑" panose="020B0503020204020204" charset="-122"/>
              <a:cs typeface="+mn-ea"/>
            </a:endParaRPr>
          </a:p>
        </p:txBody>
      </p:sp>
      <p:sp>
        <p:nvSpPr>
          <p:cNvPr id="29" name="矩形 28"/>
          <p:cNvSpPr/>
          <p:nvPr>
            <p:custDataLst>
              <p:tags r:id="rId8"/>
            </p:custDataLst>
          </p:nvPr>
        </p:nvSpPr>
        <p:spPr>
          <a:xfrm>
            <a:off x="7655350" y="2216834"/>
            <a:ext cx="3856547" cy="499156"/>
          </a:xfrm>
          <a:prstGeom prst="rect">
            <a:avLst/>
          </a:prstGeom>
          <a:noFill/>
        </p:spPr>
        <p:txBody>
          <a:bodyPr wrap="square" lIns="0" tIns="0" rIns="0" bIns="0" rtlCol="0" anchor="b" anchorCtr="0">
            <a:noAutofit/>
          </a:bodyPr>
          <a:p>
            <a:pPr>
              <a:spcBef>
                <a:spcPct val="0"/>
              </a:spcBef>
              <a:spcAft>
                <a:spcPct val="0"/>
              </a:spcAft>
            </a:pPr>
            <a:r>
              <a:rPr lang="zh-CN" altLang="en-US" sz="2000" b="1">
                <a:solidFill>
                  <a:schemeClr val="accent2"/>
                </a:solidFill>
                <a:latin typeface="微软雅黑" panose="020B0503020204020204" charset="-122"/>
                <a:ea typeface="微软雅黑" panose="020B0503020204020204" charset="-122"/>
                <a:cs typeface="+mn-ea"/>
              </a:rPr>
              <a:t>教学重点</a:t>
            </a:r>
            <a:endParaRPr lang="zh-CN" altLang="en-US" sz="2000" b="1">
              <a:solidFill>
                <a:schemeClr val="accent2"/>
              </a:solidFill>
              <a:latin typeface="微软雅黑" panose="020B0503020204020204" charset="-122"/>
              <a:ea typeface="微软雅黑" panose="020B0503020204020204" charset="-122"/>
              <a:cs typeface="+mn-ea"/>
            </a:endParaRPr>
          </a:p>
        </p:txBody>
      </p:sp>
      <p:sp>
        <p:nvSpPr>
          <p:cNvPr id="31" name="六边形 30"/>
          <p:cNvSpPr/>
          <p:nvPr>
            <p:custDataLst>
              <p:tags r:id="rId9"/>
            </p:custDataLst>
          </p:nvPr>
        </p:nvSpPr>
        <p:spPr>
          <a:xfrm rot="5400000">
            <a:off x="6513988" y="3936486"/>
            <a:ext cx="539527" cy="479366"/>
          </a:xfrm>
          <a:prstGeom prst="hexagon">
            <a:avLst>
              <a:gd name="adj" fmla="val 24450"/>
              <a:gd name="vf" fmla="val 115470"/>
            </a:avLst>
          </a:prstGeom>
          <a:solidFill>
            <a:schemeClr val="accent2">
              <a:lumMod val="40000"/>
              <a:lumOff val="6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72500" lnSpcReduction="20000"/>
          </a:bodyPr>
          <a:p>
            <a:pPr algn="ctr">
              <a:lnSpc>
                <a:spcPct val="120000"/>
              </a:lnSpc>
            </a:pPr>
            <a:endParaRPr lang="en-IN" dirty="0">
              <a:latin typeface="+mn-ea"/>
              <a:sym typeface="Arial" panose="020B0604020202020204" pitchFamily="34" charset="0"/>
            </a:endParaRPr>
          </a:p>
        </p:txBody>
      </p:sp>
      <p:pic>
        <p:nvPicPr>
          <p:cNvPr id="33" name="图形 13"/>
          <p:cNvPicPr>
            <a:picLocks noChangeAspect="1"/>
          </p:cNvPicPr>
          <p:nvPr>
            <p:custDataLst>
              <p:tags r:id="rId10"/>
            </p:custDataLst>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431977" y="4237045"/>
            <a:ext cx="517657" cy="517657"/>
          </a:xfrm>
          <a:prstGeom prst="rect">
            <a:avLst/>
          </a:prstGeom>
        </p:spPr>
      </p:pic>
      <p:pic>
        <p:nvPicPr>
          <p:cNvPr id="35" name="图形 16"/>
          <p:cNvPicPr>
            <a:picLocks noChangeAspect="1"/>
          </p:cNvPicPr>
          <p:nvPr>
            <p:custDataLst>
              <p:tags r:id="rId13"/>
            </p:custDataLst>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r:embed="rId15"/>
              </a:ext>
            </a:extLst>
          </a:blip>
          <a:srcRect l="-3892" t="-2095" r="-8426" b="-1935"/>
          <a:stretch>
            <a:fillRect/>
          </a:stretch>
        </p:blipFill>
        <p:spPr>
          <a:xfrm>
            <a:off x="6255280" y="2819473"/>
            <a:ext cx="517657" cy="517657"/>
          </a:xfrm>
          <a:prstGeom prst="rect">
            <a:avLst/>
          </a:prstGeom>
        </p:spPr>
      </p:pic>
    </p:spTree>
    <p:custDataLst>
      <p:tags r:id="rId16"/>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nvPr>
        </p:nvSpPr>
        <p:spPr/>
        <p:txBody>
          <a:bodyPr/>
          <a:p>
            <a:r>
              <a:rPr lang="zh-CN" altLang="en-US" dirty="0">
                <a:solidFill>
                  <a:schemeClr val="tx1"/>
                </a:solidFill>
                <a:latin typeface="微软雅黑" panose="020B0503020204020204" charset="-122"/>
                <a:ea typeface="微软雅黑" panose="020B0503020204020204" charset="-122"/>
                <a:sym typeface="+mn-ea"/>
              </a:rPr>
              <a:t>三、一般书信的文体结构</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5" name="缺角矩形 4"/>
          <p:cNvSpPr/>
          <p:nvPr>
            <p:custDataLst>
              <p:tags r:id="rId1"/>
            </p:custDataLst>
          </p:nvPr>
        </p:nvSpPr>
        <p:spPr>
          <a:xfrm>
            <a:off x="856859" y="1490272"/>
            <a:ext cx="10615130" cy="1982205"/>
          </a:xfrm>
          <a:prstGeom prst="plaque">
            <a:avLst>
              <a:gd name="adj" fmla="val 9919"/>
            </a:avLst>
          </a:prstGeom>
          <a:noFill/>
          <a:ln>
            <a:solidFill>
              <a:schemeClr val="accent1">
                <a:lumMod val="40000"/>
                <a:lumOff val="60000"/>
                <a:alpha val="3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cxnSp>
        <p:nvCxnSpPr>
          <p:cNvPr id="6" name="直接连接符 5"/>
          <p:cNvCxnSpPr/>
          <p:nvPr>
            <p:custDataLst>
              <p:tags r:id="rId2"/>
            </p:custDataLst>
          </p:nvPr>
        </p:nvCxnSpPr>
        <p:spPr>
          <a:xfrm>
            <a:off x="3563966" y="1869177"/>
            <a:ext cx="0" cy="1224396"/>
          </a:xfrm>
          <a:prstGeom prst="line">
            <a:avLst/>
          </a:prstGeom>
          <a:ln w="31750" cap="rnd">
            <a:solidFill>
              <a:schemeClr val="accent1">
                <a:lumMod val="60000"/>
                <a:lumOff val="40000"/>
                <a:alpha val="30000"/>
              </a:schemeClr>
            </a:solidFill>
            <a:round/>
          </a:ln>
        </p:spPr>
        <p:style>
          <a:lnRef idx="1">
            <a:schemeClr val="accent1"/>
          </a:lnRef>
          <a:fillRef idx="0">
            <a:schemeClr val="accent1"/>
          </a:fillRef>
          <a:effectRef idx="0">
            <a:schemeClr val="accent1"/>
          </a:effectRef>
          <a:fontRef idx="minor">
            <a:schemeClr val="tx1"/>
          </a:fontRef>
        </p:style>
      </p:cxnSp>
      <p:sp>
        <p:nvSpPr>
          <p:cNvPr id="8" name="矩形 7"/>
          <p:cNvSpPr/>
          <p:nvPr>
            <p:custDataLst>
              <p:tags r:id="rId3"/>
            </p:custDataLst>
          </p:nvPr>
        </p:nvSpPr>
        <p:spPr>
          <a:xfrm>
            <a:off x="3896520" y="1702750"/>
            <a:ext cx="7280712" cy="1557250"/>
          </a:xfrm>
          <a:prstGeom prst="rect">
            <a:avLst/>
          </a:prstGeom>
          <a:noFill/>
        </p:spPr>
        <p:txBody>
          <a:bodyPr wrap="square" lIns="0" tIns="0" rIns="0" bIns="72000" rtlCol="0" anchor="ctr" anchorCtr="0">
            <a:noAutofit/>
          </a:bodyPr>
          <a:p>
            <a:pPr algn="just">
              <a:lnSpc>
                <a:spcPct val="150000"/>
              </a:lnSpc>
              <a:spcBef>
                <a:spcPct val="0"/>
              </a:spcBef>
              <a:spcAft>
                <a:spcPct val="0"/>
              </a:spcAft>
            </a:pPr>
            <a:r>
              <a:rPr lang="en-US" altLang="zh-CN"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1.</a:t>
            </a: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称谓</a:t>
            </a:r>
            <a:endPar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ct val="0"/>
              </a:spcBef>
              <a:spcAft>
                <a:spcPct val="0"/>
              </a:spcAft>
            </a:pPr>
            <a:r>
              <a:rPr lang="en-US" altLang="zh-CN"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2.</a:t>
            </a: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问候语</a:t>
            </a:r>
            <a:endPar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ct val="0"/>
              </a:spcBef>
              <a:spcAft>
                <a:spcPct val="0"/>
              </a:spcAft>
            </a:pPr>
            <a:r>
              <a:rPr lang="en-US" altLang="zh-CN"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3.</a:t>
            </a: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正文</a:t>
            </a:r>
            <a:endPar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ct val="0"/>
              </a:spcBef>
              <a:spcAft>
                <a:spcPct val="0"/>
              </a:spcAft>
            </a:pPr>
            <a:r>
              <a:rPr lang="en-US" altLang="zh-CN"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4.</a:t>
            </a: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祝颂语</a:t>
            </a:r>
            <a:endPar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ct val="0"/>
              </a:spcBef>
              <a:spcAft>
                <a:spcPct val="0"/>
              </a:spcAft>
            </a:pPr>
            <a:r>
              <a:rPr lang="en-US" altLang="zh-CN"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5.</a:t>
            </a: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落款</a:t>
            </a:r>
            <a:endPar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6" name="矩形 15"/>
          <p:cNvSpPr/>
          <p:nvPr>
            <p:custDataLst>
              <p:tags r:id="rId4"/>
            </p:custDataLst>
          </p:nvPr>
        </p:nvSpPr>
        <p:spPr>
          <a:xfrm>
            <a:off x="1012958" y="1797153"/>
            <a:ext cx="2387218" cy="1368442"/>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1" forceAA="0" compatLnSpc="1">
            <a:noAutofit/>
          </a:bodyPr>
          <a:p>
            <a:pPr algn="ctr">
              <a:spcBef>
                <a:spcPct val="0"/>
              </a:spcBef>
              <a:spcAft>
                <a:spcPct val="0"/>
              </a:spcAft>
            </a:pPr>
            <a:r>
              <a:rPr lang="zh-CN" altLang="en-US" sz="2400" b="1" dirty="0">
                <a:gradFill>
                  <a:gsLst>
                    <a:gs pos="5000">
                      <a:schemeClr val="accent1">
                        <a:lumMod val="60000"/>
                        <a:lumOff val="40000"/>
                        <a:alpha val="100000"/>
                      </a:schemeClr>
                    </a:gs>
                    <a:gs pos="100000">
                      <a:schemeClr val="accent1">
                        <a:alpha val="100000"/>
                      </a:schemeClr>
                    </a:gs>
                  </a:gsLst>
                  <a:lin ang="4800000" scaled="0"/>
                </a:gradFill>
                <a:latin typeface="微软雅黑" panose="020B0503020204020204" charset="-122"/>
                <a:ea typeface="微软雅黑" panose="020B0503020204020204" charset="-122"/>
                <a:cs typeface="+mn-ea"/>
              </a:rPr>
              <a:t>信文的文体结构</a:t>
            </a:r>
            <a:endParaRPr lang="zh-CN" altLang="en-US" sz="2400" b="1" dirty="0">
              <a:gradFill>
                <a:gsLst>
                  <a:gs pos="5000">
                    <a:schemeClr val="accent1">
                      <a:lumMod val="60000"/>
                      <a:lumOff val="40000"/>
                      <a:alpha val="100000"/>
                    </a:schemeClr>
                  </a:gs>
                  <a:gs pos="100000">
                    <a:schemeClr val="accent1">
                      <a:alpha val="100000"/>
                    </a:schemeClr>
                  </a:gs>
                </a:gsLst>
                <a:lin ang="4800000" scaled="0"/>
              </a:gradFill>
              <a:latin typeface="微软雅黑" panose="020B0503020204020204" charset="-122"/>
              <a:ea typeface="微软雅黑" panose="020B0503020204020204" charset="-122"/>
              <a:cs typeface="+mn-ea"/>
            </a:endParaRPr>
          </a:p>
        </p:txBody>
      </p:sp>
      <p:sp useBgFill="1">
        <p:nvSpPr>
          <p:cNvPr id="17" name="缺角矩形 16"/>
          <p:cNvSpPr/>
          <p:nvPr>
            <p:custDataLst>
              <p:tags r:id="rId5"/>
            </p:custDataLst>
          </p:nvPr>
        </p:nvSpPr>
        <p:spPr>
          <a:xfrm>
            <a:off x="762002" y="3932225"/>
            <a:ext cx="10804843" cy="2221801"/>
          </a:xfrm>
          <a:prstGeom prst="plaque">
            <a:avLst>
              <a:gd name="adj" fmla="val 9919"/>
            </a:avLst>
          </a:prstGeom>
          <a:noFill/>
          <a:ln>
            <a:gradFill>
              <a:gsLst>
                <a:gs pos="0">
                  <a:schemeClr val="accent2">
                    <a:lumMod val="40000"/>
                    <a:lumOff val="60000"/>
                    <a:alpha val="30000"/>
                  </a:schemeClr>
                </a:gs>
                <a:gs pos="100000">
                  <a:schemeClr val="accent2">
                    <a:lumMod val="60000"/>
                    <a:lumOff val="40000"/>
                    <a:alpha val="55000"/>
                  </a:schemeClr>
                </a:gs>
              </a:gsLst>
              <a:lin ang="10800000" scaled="0"/>
            </a:gradFill>
          </a:ln>
          <a:effectLst>
            <a:outerShdw blurRad="190500" dist="127000" dir="2700000" sx="95000" sy="95000" algn="tl" rotWithShape="0">
              <a:schemeClr val="accent2">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18" name="缺角矩形 17"/>
          <p:cNvSpPr/>
          <p:nvPr>
            <p:custDataLst>
              <p:tags r:id="rId6"/>
            </p:custDataLst>
          </p:nvPr>
        </p:nvSpPr>
        <p:spPr>
          <a:xfrm>
            <a:off x="856859" y="4052023"/>
            <a:ext cx="10615130" cy="1982205"/>
          </a:xfrm>
          <a:prstGeom prst="plaque">
            <a:avLst>
              <a:gd name="adj" fmla="val 9919"/>
            </a:avLst>
          </a:prstGeom>
          <a:noFill/>
          <a:ln>
            <a:solidFill>
              <a:schemeClr val="accent2">
                <a:lumMod val="40000"/>
                <a:lumOff val="60000"/>
                <a:alpha val="3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cxnSp>
        <p:nvCxnSpPr>
          <p:cNvPr id="19" name="直接连接符 18"/>
          <p:cNvCxnSpPr/>
          <p:nvPr>
            <p:custDataLst>
              <p:tags r:id="rId7"/>
            </p:custDataLst>
          </p:nvPr>
        </p:nvCxnSpPr>
        <p:spPr>
          <a:xfrm>
            <a:off x="3563966" y="4430928"/>
            <a:ext cx="0" cy="1224396"/>
          </a:xfrm>
          <a:prstGeom prst="line">
            <a:avLst/>
          </a:prstGeom>
          <a:ln w="31750" cap="rnd">
            <a:solidFill>
              <a:schemeClr val="accent2">
                <a:lumMod val="60000"/>
                <a:lumOff val="40000"/>
                <a:alpha val="30000"/>
              </a:schemeClr>
            </a:solidFill>
            <a:round/>
          </a:ln>
        </p:spPr>
        <p:style>
          <a:lnRef idx="1">
            <a:schemeClr val="accent1"/>
          </a:lnRef>
          <a:fillRef idx="0">
            <a:schemeClr val="accent1"/>
          </a:fillRef>
          <a:effectRef idx="0">
            <a:schemeClr val="accent1"/>
          </a:effectRef>
          <a:fontRef idx="minor">
            <a:schemeClr val="tx1"/>
          </a:fontRef>
        </p:style>
      </p:cxnSp>
      <p:sp>
        <p:nvSpPr>
          <p:cNvPr id="26" name="矩形 25"/>
          <p:cNvSpPr/>
          <p:nvPr>
            <p:custDataLst>
              <p:tags r:id="rId8"/>
            </p:custDataLst>
          </p:nvPr>
        </p:nvSpPr>
        <p:spPr>
          <a:xfrm>
            <a:off x="3896520" y="4264501"/>
            <a:ext cx="7280712" cy="1557250"/>
          </a:xfrm>
          <a:prstGeom prst="rect">
            <a:avLst/>
          </a:prstGeom>
          <a:noFill/>
        </p:spPr>
        <p:txBody>
          <a:bodyPr wrap="square" lIns="0" tIns="0" rIns="0" bIns="72000" rtlCol="0" anchor="ctr" anchorCtr="0">
            <a:noAutofit/>
          </a:bodyPr>
          <a:p>
            <a:pPr algn="just">
              <a:lnSpc>
                <a:spcPct val="150000"/>
              </a:lnSpc>
              <a:spcBef>
                <a:spcPct val="0"/>
              </a:spcBef>
              <a:spcAft>
                <a:spcPct val="0"/>
              </a:spcAft>
            </a:pPr>
            <a:r>
              <a:rPr lang="zh-CN" altLang="en-US" sz="16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国内的标准信封一律采用横式，信封的正面主要由邮政编码区、收寄信人地址书写</a:t>
            </a:r>
            <a:r>
              <a:rPr lang="en-US" altLang="zh-CN" sz="16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6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区和贴邮票区三部分组成。</a:t>
            </a:r>
            <a:endParaRPr lang="zh-CN" altLang="en-US" sz="16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27" name="矩形 26"/>
          <p:cNvSpPr/>
          <p:nvPr>
            <p:custDataLst>
              <p:tags r:id="rId9"/>
            </p:custDataLst>
          </p:nvPr>
        </p:nvSpPr>
        <p:spPr>
          <a:xfrm>
            <a:off x="1012958" y="4358904"/>
            <a:ext cx="2387218" cy="1368442"/>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1" forceAA="0" compatLnSpc="1">
            <a:noAutofit/>
          </a:bodyPr>
          <a:p>
            <a:pPr lvl="0" algn="ctr">
              <a:buClrTx/>
              <a:buSzTx/>
              <a:buFontTx/>
            </a:pPr>
            <a:r>
              <a:rPr lang="zh-CN" altLang="en-US" sz="2600" b="1" dirty="0">
                <a:gradFill>
                  <a:gsLst>
                    <a:gs pos="5000">
                      <a:schemeClr val="accent2">
                        <a:lumMod val="60000"/>
                        <a:lumOff val="40000"/>
                        <a:alpha val="100000"/>
                      </a:schemeClr>
                    </a:gs>
                    <a:gs pos="100000">
                      <a:schemeClr val="accent2">
                        <a:alpha val="100000"/>
                      </a:schemeClr>
                    </a:gs>
                  </a:gsLst>
                  <a:lin ang="4800000" scaled="0"/>
                </a:gradFill>
                <a:latin typeface="微软雅黑" panose="020B0503020204020204" charset="-122"/>
                <a:ea typeface="微软雅黑" panose="020B0503020204020204" charset="-122"/>
                <a:cs typeface="+mn-ea"/>
                <a:sym typeface="+mn-ea"/>
              </a:rPr>
              <a:t>信封的文体结构</a:t>
            </a:r>
            <a:endParaRPr lang="zh-CN" altLang="en-US" sz="2600" b="1" dirty="0">
              <a:gradFill>
                <a:gsLst>
                  <a:gs pos="5000">
                    <a:schemeClr val="accent2">
                      <a:lumMod val="60000"/>
                      <a:lumOff val="40000"/>
                      <a:alpha val="100000"/>
                    </a:schemeClr>
                  </a:gs>
                  <a:gs pos="100000">
                    <a:schemeClr val="accent2">
                      <a:alpha val="100000"/>
                    </a:schemeClr>
                  </a:gs>
                </a:gsLst>
                <a:lin ang="4800000" scaled="0"/>
              </a:gradFill>
              <a:latin typeface="微软雅黑" panose="020B0503020204020204" charset="-122"/>
              <a:ea typeface="微软雅黑" panose="020B0503020204020204" charset="-122"/>
              <a:cs typeface="+mn-ea"/>
              <a:sym typeface="+mn-ea"/>
            </a:endParaRPr>
          </a:p>
        </p:txBody>
      </p:sp>
    </p:spTree>
    <p:custDataLst>
      <p:tags r:id="rId10"/>
    </p:custData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nvPr>
        </p:nvSpPr>
        <p:spPr>
          <a:xfrm>
            <a:off x="698500" y="113620"/>
            <a:ext cx="10800000" cy="720000"/>
          </a:xfrm>
        </p:spPr>
        <p:txBody>
          <a:bodyPr/>
          <a:p>
            <a:r>
              <a:rPr lang="zh-CN" altLang="en-US" dirty="0">
                <a:solidFill>
                  <a:schemeClr val="tx1"/>
                </a:solidFill>
                <a:latin typeface="微软雅黑" panose="020B0503020204020204" charset="-122"/>
                <a:ea typeface="微软雅黑" panose="020B0503020204020204" charset="-122"/>
                <a:sym typeface="+mn-ea"/>
              </a:rPr>
              <a:t>四、一般书信的写作要求</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32" name="矩形 31"/>
          <p:cNvSpPr/>
          <p:nvPr>
            <p:custDataLst>
              <p:tags r:id="rId1"/>
            </p:custDataLst>
          </p:nvPr>
        </p:nvSpPr>
        <p:spPr>
          <a:xfrm>
            <a:off x="833755" y="1938020"/>
            <a:ext cx="2984500" cy="1515600"/>
          </a:xfrm>
          <a:prstGeom prst="rect">
            <a:avLst/>
          </a:prstGeom>
          <a:noFill/>
        </p:spPr>
        <p:txBody>
          <a:bodyPr wrap="square" lIns="0" tIns="0" rIns="0" bIns="0" rtlCol="0" anchor="t" anchorCtr="0">
            <a:noAutofit/>
          </a:bodyPr>
          <a:p>
            <a:pPr algn="r">
              <a:lnSpc>
                <a:spcPct val="150000"/>
              </a:lnSpc>
              <a:spcBef>
                <a:spcPct val="0"/>
              </a:spcBef>
              <a:spcAft>
                <a:spcPct val="0"/>
              </a:spcAft>
            </a:pPr>
            <a:r>
              <a:rPr lang="en-US" altLang="zh-CN" sz="20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1.</a:t>
            </a:r>
            <a:r>
              <a:rPr lang="zh-CN" altLang="en-US" sz="20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格式合乎规范</a:t>
            </a:r>
            <a:endParaRPr lang="zh-CN" altLang="en-US" sz="20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33" name="矩形 32"/>
          <p:cNvSpPr/>
          <p:nvPr>
            <p:custDataLst>
              <p:tags r:id="rId2"/>
            </p:custDataLst>
          </p:nvPr>
        </p:nvSpPr>
        <p:spPr>
          <a:xfrm>
            <a:off x="834390" y="4419600"/>
            <a:ext cx="2984500" cy="1515600"/>
          </a:xfrm>
          <a:prstGeom prst="rect">
            <a:avLst/>
          </a:prstGeom>
          <a:noFill/>
        </p:spPr>
        <p:txBody>
          <a:bodyPr wrap="square" lIns="0" tIns="0" rIns="0" bIns="0" rtlCol="0" anchor="t" anchorCtr="0">
            <a:noAutofit/>
          </a:bodyPr>
          <a:p>
            <a:pPr algn="r">
              <a:lnSpc>
                <a:spcPct val="150000"/>
              </a:lnSpc>
              <a:spcBef>
                <a:spcPct val="0"/>
              </a:spcBef>
              <a:spcAft>
                <a:spcPct val="0"/>
              </a:spcAft>
            </a:pPr>
            <a:r>
              <a:rPr lang="en-US" altLang="zh-CN" sz="20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3.</a:t>
            </a:r>
            <a:r>
              <a:rPr lang="zh-CN" altLang="en-US" sz="20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条理清晰</a:t>
            </a:r>
            <a:endParaRPr lang="zh-CN" altLang="en-US" sz="20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34" name="箭头: V 形 6"/>
          <p:cNvSpPr/>
          <p:nvPr>
            <p:custDataLst>
              <p:tags r:id="rId3"/>
            </p:custDataLst>
          </p:nvPr>
        </p:nvSpPr>
        <p:spPr>
          <a:xfrm>
            <a:off x="3619500" y="1645920"/>
            <a:ext cx="198755" cy="193675"/>
          </a:xfrm>
          <a:prstGeom prst="chevron">
            <a:avLst/>
          </a:prstGeom>
          <a:gradFill>
            <a:gsLst>
              <a:gs pos="99301">
                <a:schemeClr val="accent1">
                  <a:lumMod val="75000"/>
                  <a:alpha val="100000"/>
                </a:schemeClr>
              </a:gs>
              <a:gs pos="0">
                <a:schemeClr val="accent1">
                  <a:lumMod val="60000"/>
                  <a:lumOff val="40000"/>
                  <a:alpha val="100000"/>
                </a:schemeClr>
              </a:gs>
              <a:gs pos="68000">
                <a:schemeClr val="accent1">
                  <a:alpha val="100000"/>
                </a:schemeClr>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mj-ea"/>
              <a:ea typeface="+mj-ea"/>
            </a:endParaRPr>
          </a:p>
        </p:txBody>
      </p:sp>
      <p:sp>
        <p:nvSpPr>
          <p:cNvPr id="35" name="箭头: V 形 17"/>
          <p:cNvSpPr/>
          <p:nvPr>
            <p:custDataLst>
              <p:tags r:id="rId4"/>
            </p:custDataLst>
          </p:nvPr>
        </p:nvSpPr>
        <p:spPr>
          <a:xfrm>
            <a:off x="3619500" y="4134485"/>
            <a:ext cx="198755" cy="193675"/>
          </a:xfrm>
          <a:prstGeom prst="chevron">
            <a:avLst/>
          </a:prstGeom>
          <a:gradFill>
            <a:gsLst>
              <a:gs pos="99301">
                <a:schemeClr val="accent1">
                  <a:lumMod val="75000"/>
                  <a:alpha val="100000"/>
                </a:schemeClr>
              </a:gs>
              <a:gs pos="0">
                <a:schemeClr val="accent1">
                  <a:lumMod val="60000"/>
                  <a:lumOff val="40000"/>
                  <a:alpha val="100000"/>
                </a:schemeClr>
              </a:gs>
              <a:gs pos="68000">
                <a:schemeClr val="accent1">
                  <a:alpha val="100000"/>
                </a:schemeClr>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mj-ea"/>
              <a:ea typeface="+mj-ea"/>
            </a:endParaRPr>
          </a:p>
        </p:txBody>
      </p:sp>
      <p:sp>
        <p:nvSpPr>
          <p:cNvPr id="36" name="矩形 35"/>
          <p:cNvSpPr/>
          <p:nvPr>
            <p:custDataLst>
              <p:tags r:id="rId5"/>
            </p:custDataLst>
          </p:nvPr>
        </p:nvSpPr>
        <p:spPr>
          <a:xfrm>
            <a:off x="8662035" y="3151505"/>
            <a:ext cx="2984500" cy="1515600"/>
          </a:xfrm>
          <a:prstGeom prst="rect">
            <a:avLst/>
          </a:prstGeom>
          <a:noFill/>
        </p:spPr>
        <p:txBody>
          <a:bodyPr wrap="square" lIns="0" tIns="0" rIns="0" bIns="0" rtlCol="0" anchor="t" anchorCtr="0">
            <a:noAutofit/>
          </a:bodyPr>
          <a:p>
            <a:pPr>
              <a:lnSpc>
                <a:spcPct val="150000"/>
              </a:lnSpc>
              <a:spcBef>
                <a:spcPct val="0"/>
              </a:spcBef>
              <a:spcAft>
                <a:spcPct val="0"/>
              </a:spcAft>
            </a:pPr>
            <a:r>
              <a:rPr lang="en-US" altLang="zh-CN" sz="20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2.</a:t>
            </a:r>
            <a:r>
              <a:rPr lang="zh-CN" altLang="en-US" sz="20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语言真挚得体</a:t>
            </a:r>
            <a:endParaRPr lang="zh-CN" altLang="en-US" sz="20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37" name="箭头: V 形 21"/>
          <p:cNvSpPr/>
          <p:nvPr>
            <p:custDataLst>
              <p:tags r:id="rId6"/>
            </p:custDataLst>
          </p:nvPr>
        </p:nvSpPr>
        <p:spPr>
          <a:xfrm flipH="1">
            <a:off x="8661400" y="2869565"/>
            <a:ext cx="198755" cy="184785"/>
          </a:xfrm>
          <a:prstGeom prst="chevron">
            <a:avLst/>
          </a:prstGeom>
          <a:gradFill>
            <a:gsLst>
              <a:gs pos="99301">
                <a:schemeClr val="accent2">
                  <a:lumMod val="75000"/>
                  <a:alpha val="100000"/>
                </a:schemeClr>
              </a:gs>
              <a:gs pos="0">
                <a:schemeClr val="accent2">
                  <a:lumMod val="60000"/>
                  <a:lumOff val="40000"/>
                  <a:alpha val="100000"/>
                </a:schemeClr>
              </a:gs>
              <a:gs pos="68000">
                <a:schemeClr val="accent2">
                  <a:alpha val="100000"/>
                </a:schemeClr>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mj-ea"/>
              <a:ea typeface="+mj-ea"/>
            </a:endParaRPr>
          </a:p>
        </p:txBody>
      </p:sp>
      <p:sp>
        <p:nvSpPr>
          <p:cNvPr id="38" name="椭圆 37"/>
          <p:cNvSpPr/>
          <p:nvPr>
            <p:custDataLst>
              <p:tags r:id="rId7"/>
            </p:custDataLst>
          </p:nvPr>
        </p:nvSpPr>
        <p:spPr>
          <a:xfrm>
            <a:off x="4838065" y="3778885"/>
            <a:ext cx="2846898" cy="502690"/>
          </a:xfrm>
          <a:prstGeom prst="ellipse">
            <a:avLst/>
          </a:prstGeom>
          <a:gradFill>
            <a:gsLst>
              <a:gs pos="0">
                <a:schemeClr val="accent1">
                  <a:alpha val="0"/>
                </a:schemeClr>
              </a:gs>
              <a:gs pos="100000">
                <a:schemeClr val="accent1">
                  <a:alpha val="33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endParaRPr lang="zh-CN" altLang="en-US" sz="1600">
              <a:solidFill>
                <a:schemeClr val="bg1"/>
              </a:solidFill>
              <a:latin typeface="+mj-ea"/>
              <a:ea typeface="+mj-ea"/>
            </a:endParaRPr>
          </a:p>
        </p:txBody>
      </p:sp>
      <p:sp>
        <p:nvSpPr>
          <p:cNvPr id="39" name="椭圆 38"/>
          <p:cNvSpPr/>
          <p:nvPr>
            <p:custDataLst>
              <p:tags r:id="rId8"/>
            </p:custDataLst>
          </p:nvPr>
        </p:nvSpPr>
        <p:spPr>
          <a:xfrm>
            <a:off x="4507865" y="3991610"/>
            <a:ext cx="3506245" cy="502690"/>
          </a:xfrm>
          <a:prstGeom prst="ellipse">
            <a:avLst/>
          </a:prstGeom>
          <a:gradFill>
            <a:gsLst>
              <a:gs pos="10000">
                <a:schemeClr val="accent1">
                  <a:alpha val="0"/>
                </a:schemeClr>
              </a:gs>
              <a:gs pos="100000">
                <a:schemeClr val="accent1">
                  <a:alpha val="1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endParaRPr lang="zh-CN" altLang="en-US" sz="1600">
              <a:solidFill>
                <a:schemeClr val="bg1"/>
              </a:solidFill>
              <a:latin typeface="+mj-ea"/>
              <a:ea typeface="+mj-ea"/>
            </a:endParaRPr>
          </a:p>
        </p:txBody>
      </p:sp>
      <p:sp>
        <p:nvSpPr>
          <p:cNvPr id="40" name="椭圆 39"/>
          <p:cNvSpPr/>
          <p:nvPr>
            <p:custDataLst>
              <p:tags r:id="rId9"/>
            </p:custDataLst>
          </p:nvPr>
        </p:nvSpPr>
        <p:spPr>
          <a:xfrm>
            <a:off x="4375785" y="1866900"/>
            <a:ext cx="3714494" cy="3714494"/>
          </a:xfrm>
          <a:prstGeom prst="ellipse">
            <a:avLst/>
          </a:prstGeom>
          <a:noFill/>
          <a:ln>
            <a:gradFill>
              <a:gsLst>
                <a:gs pos="0">
                  <a:schemeClr val="accent1">
                    <a:alpha val="0"/>
                  </a:schemeClr>
                </a:gs>
                <a:gs pos="50000">
                  <a:schemeClr val="accent1">
                    <a:alpha val="40000"/>
                  </a:schemeClr>
                </a:gs>
                <a:gs pos="100000">
                  <a:schemeClr val="accent1">
                    <a:alpha val="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mj-ea"/>
              <a:ea typeface="+mj-ea"/>
            </a:endParaRPr>
          </a:p>
        </p:txBody>
      </p:sp>
      <p:sp>
        <p:nvSpPr>
          <p:cNvPr id="41" name="平行四边形 40"/>
          <p:cNvSpPr/>
          <p:nvPr>
            <p:custDataLst>
              <p:tags r:id="rId10"/>
            </p:custDataLst>
          </p:nvPr>
        </p:nvSpPr>
        <p:spPr>
          <a:xfrm rot="5400000">
            <a:off x="6785610" y="3299460"/>
            <a:ext cx="867596" cy="186857"/>
          </a:xfrm>
          <a:prstGeom prst="parallelogram">
            <a:avLst/>
          </a:prstGeom>
          <a:gradFill flip="none" rotWithShape="0">
            <a:gsLst>
              <a:gs pos="100000">
                <a:schemeClr val="accent1">
                  <a:lumMod val="60000"/>
                  <a:lumOff val="40000"/>
                  <a:alpha val="0"/>
                </a:schemeClr>
              </a:gs>
              <a:gs pos="0">
                <a:schemeClr val="accent1">
                  <a:alpha val="2500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mj-ea"/>
              <a:ea typeface="+mj-ea"/>
            </a:endParaRPr>
          </a:p>
        </p:txBody>
      </p:sp>
      <p:sp>
        <p:nvSpPr>
          <p:cNvPr id="42" name="平行四边形 41"/>
          <p:cNvSpPr/>
          <p:nvPr>
            <p:custDataLst>
              <p:tags r:id="rId11"/>
            </p:custDataLst>
          </p:nvPr>
        </p:nvSpPr>
        <p:spPr>
          <a:xfrm rot="16200000" flipH="1">
            <a:off x="4940935" y="3299460"/>
            <a:ext cx="867596" cy="186857"/>
          </a:xfrm>
          <a:prstGeom prst="parallelogram">
            <a:avLst/>
          </a:prstGeom>
          <a:gradFill flip="none" rotWithShape="0">
            <a:gsLst>
              <a:gs pos="100000">
                <a:schemeClr val="accent1">
                  <a:lumMod val="60000"/>
                  <a:lumOff val="40000"/>
                  <a:alpha val="0"/>
                </a:schemeClr>
              </a:gs>
              <a:gs pos="0">
                <a:schemeClr val="accent1">
                  <a:alpha val="2500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mj-ea"/>
              <a:ea typeface="+mj-ea"/>
            </a:endParaRPr>
          </a:p>
        </p:txBody>
      </p:sp>
      <p:sp>
        <p:nvSpPr>
          <p:cNvPr id="43" name="平行四边形 42"/>
          <p:cNvSpPr/>
          <p:nvPr>
            <p:custDataLst>
              <p:tags r:id="rId12"/>
            </p:custDataLst>
          </p:nvPr>
        </p:nvSpPr>
        <p:spPr>
          <a:xfrm rot="16200000" flipH="1">
            <a:off x="4608830" y="3563620"/>
            <a:ext cx="788952" cy="69206"/>
          </a:xfrm>
          <a:prstGeom prst="parallelogram">
            <a:avLst/>
          </a:prstGeom>
          <a:gradFill flip="none" rotWithShape="0">
            <a:gsLst>
              <a:gs pos="100000">
                <a:schemeClr val="accent1">
                  <a:lumMod val="60000"/>
                  <a:lumOff val="40000"/>
                  <a:alpha val="0"/>
                </a:schemeClr>
              </a:gs>
              <a:gs pos="0">
                <a:schemeClr val="accent1">
                  <a:alpha val="2500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mj-ea"/>
              <a:ea typeface="+mj-ea"/>
            </a:endParaRPr>
          </a:p>
        </p:txBody>
      </p:sp>
      <p:sp>
        <p:nvSpPr>
          <p:cNvPr id="44" name="平行四边形 43"/>
          <p:cNvSpPr/>
          <p:nvPr>
            <p:custDataLst>
              <p:tags r:id="rId13"/>
            </p:custDataLst>
          </p:nvPr>
        </p:nvSpPr>
        <p:spPr>
          <a:xfrm rot="5400000">
            <a:off x="7068185" y="3649980"/>
            <a:ext cx="788952" cy="69206"/>
          </a:xfrm>
          <a:prstGeom prst="parallelogram">
            <a:avLst/>
          </a:prstGeom>
          <a:gradFill flip="none" rotWithShape="0">
            <a:gsLst>
              <a:gs pos="100000">
                <a:schemeClr val="accent1">
                  <a:lumMod val="60000"/>
                  <a:lumOff val="40000"/>
                  <a:alpha val="0"/>
                </a:schemeClr>
              </a:gs>
              <a:gs pos="0">
                <a:schemeClr val="accent1">
                  <a:alpha val="2500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mj-ea"/>
              <a:ea typeface="+mj-ea"/>
            </a:endParaRPr>
          </a:p>
        </p:txBody>
      </p:sp>
      <p:sp>
        <p:nvSpPr>
          <p:cNvPr id="45" name="平行四边形 44"/>
          <p:cNvSpPr/>
          <p:nvPr>
            <p:custDataLst>
              <p:tags r:id="rId14"/>
            </p:custDataLst>
          </p:nvPr>
        </p:nvSpPr>
        <p:spPr>
          <a:xfrm rot="5400000">
            <a:off x="6198870" y="3076575"/>
            <a:ext cx="1137501" cy="186857"/>
          </a:xfrm>
          <a:prstGeom prst="parallelogram">
            <a:avLst>
              <a:gd name="adj" fmla="val 39950"/>
            </a:avLst>
          </a:prstGeom>
          <a:gradFill flip="none" rotWithShape="0">
            <a:gsLst>
              <a:gs pos="100000">
                <a:schemeClr val="accent1">
                  <a:lumMod val="60000"/>
                  <a:lumOff val="40000"/>
                  <a:alpha val="0"/>
                </a:schemeClr>
              </a:gs>
              <a:gs pos="0">
                <a:schemeClr val="accent1">
                  <a:alpha val="1500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mj-ea"/>
              <a:ea typeface="+mj-ea"/>
            </a:endParaRPr>
          </a:p>
        </p:txBody>
      </p:sp>
      <p:sp>
        <p:nvSpPr>
          <p:cNvPr id="46" name="平行四边形 45"/>
          <p:cNvSpPr/>
          <p:nvPr>
            <p:custDataLst>
              <p:tags r:id="rId15"/>
            </p:custDataLst>
          </p:nvPr>
        </p:nvSpPr>
        <p:spPr>
          <a:xfrm rot="16200000" flipH="1">
            <a:off x="5078730" y="3206750"/>
            <a:ext cx="1543931" cy="253547"/>
          </a:xfrm>
          <a:prstGeom prst="parallelogram">
            <a:avLst>
              <a:gd name="adj" fmla="val 39950"/>
            </a:avLst>
          </a:prstGeom>
          <a:gradFill flip="none" rotWithShape="0">
            <a:gsLst>
              <a:gs pos="100000">
                <a:schemeClr val="accent1">
                  <a:lumMod val="60000"/>
                  <a:lumOff val="40000"/>
                  <a:alpha val="0"/>
                </a:schemeClr>
              </a:gs>
              <a:gs pos="0">
                <a:schemeClr val="accent1">
                  <a:alpha val="1500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mj-ea"/>
              <a:ea typeface="+mj-ea"/>
            </a:endParaRPr>
          </a:p>
        </p:txBody>
      </p:sp>
      <p:sp>
        <p:nvSpPr>
          <p:cNvPr id="47" name="平行四边形 46"/>
          <p:cNvSpPr/>
          <p:nvPr>
            <p:custDataLst>
              <p:tags r:id="rId16"/>
            </p:custDataLst>
          </p:nvPr>
        </p:nvSpPr>
        <p:spPr>
          <a:xfrm rot="5400000" flipH="1" flipV="1">
            <a:off x="5559425" y="3043555"/>
            <a:ext cx="1521281" cy="253547"/>
          </a:xfrm>
          <a:prstGeom prst="parallelogram">
            <a:avLst>
              <a:gd name="adj" fmla="val 39950"/>
            </a:avLst>
          </a:prstGeom>
          <a:gradFill flip="none" rotWithShape="0">
            <a:gsLst>
              <a:gs pos="100000">
                <a:schemeClr val="accent1">
                  <a:lumMod val="60000"/>
                  <a:lumOff val="40000"/>
                  <a:alpha val="0"/>
                </a:schemeClr>
              </a:gs>
              <a:gs pos="0">
                <a:schemeClr val="accent1">
                  <a:alpha val="1000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mj-ea"/>
              <a:ea typeface="+mj-ea"/>
            </a:endParaRPr>
          </a:p>
        </p:txBody>
      </p:sp>
      <p:sp>
        <p:nvSpPr>
          <p:cNvPr id="48" name="椭圆 47"/>
          <p:cNvSpPr/>
          <p:nvPr>
            <p:custDataLst>
              <p:tags r:id="rId17"/>
            </p:custDataLst>
          </p:nvPr>
        </p:nvSpPr>
        <p:spPr>
          <a:xfrm>
            <a:off x="5996305" y="3473450"/>
            <a:ext cx="529114" cy="529114"/>
          </a:xfrm>
          <a:prstGeom prst="ellipse">
            <a:avLst/>
          </a:prstGeom>
          <a:gradFill flip="none" rotWithShape="0">
            <a:gsLst>
              <a:gs pos="0">
                <a:schemeClr val="accent1">
                  <a:lumMod val="75000"/>
                  <a:alpha val="100000"/>
                </a:schemeClr>
              </a:gs>
              <a:gs pos="100000">
                <a:schemeClr val="accent1">
                  <a:lumMod val="60000"/>
                  <a:lumOff val="40000"/>
                  <a:alpha val="100000"/>
                </a:schemeClr>
              </a:gs>
              <a:gs pos="57000">
                <a:schemeClr val="accent1">
                  <a:alpha val="100000"/>
                </a:schemeClr>
              </a:gs>
            </a:gsLst>
            <a:lin ang="16200000" scaled="1"/>
            <a:tileRect/>
          </a:gradFill>
          <a:ln w="9525" cap="flat">
            <a:noFill/>
            <a:prstDash val="solid"/>
            <a:miter/>
          </a:ln>
          <a:effectLst>
            <a:outerShdw blurRad="622300" dist="419100" dir="5400000" algn="t" rotWithShape="0">
              <a:schemeClr val="accent1">
                <a:alpha val="27000"/>
              </a:schemeClr>
            </a:outerShdw>
          </a:effectLst>
        </p:spPr>
        <p:txBody>
          <a:bodyPr rtlCol="0" anchor="ctr"/>
          <a:p>
            <a:endParaRPr lang="zh-CN" altLang="en-US">
              <a:solidFill>
                <a:srgbClr val="000000"/>
              </a:solidFill>
              <a:latin typeface="+mj-ea"/>
              <a:ea typeface="+mj-ea"/>
            </a:endParaRPr>
          </a:p>
        </p:txBody>
      </p:sp>
      <p:pic>
        <p:nvPicPr>
          <p:cNvPr id="49" name="图形 10"/>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5988685" y="3472815"/>
            <a:ext cx="576000" cy="576000"/>
          </a:xfrm>
          <a:prstGeom prst="rect">
            <a:avLst/>
          </a:prstGeom>
          <a:effectLst>
            <a:outerShdw blurRad="76200" dist="38100" dir="8100000" algn="tr" rotWithShape="0">
              <a:schemeClr val="accent1">
                <a:lumMod val="75000"/>
                <a:alpha val="40000"/>
              </a:schemeClr>
            </a:outerShdw>
          </a:effectLst>
        </p:spPr>
      </p:pic>
      <p:sp>
        <p:nvSpPr>
          <p:cNvPr id="50" name="Oval 5+"/>
          <p:cNvSpPr/>
          <p:nvPr>
            <p:custDataLst>
              <p:tags r:id="rId21"/>
            </p:custDataLst>
          </p:nvPr>
        </p:nvSpPr>
        <p:spPr>
          <a:xfrm>
            <a:off x="5934710" y="3411855"/>
            <a:ext cx="652427" cy="652427"/>
          </a:xfrm>
          <a:prstGeom prst="ellipse">
            <a:avLst/>
          </a:prstGeom>
          <a:noFill/>
          <a:ln w="15875" cap="flat">
            <a:solidFill>
              <a:schemeClr val="accent1"/>
            </a:solidFill>
            <a:prstDash val="sysDot"/>
            <a:miter/>
          </a:ln>
          <a:effectLst>
            <a:outerShdw blurRad="622300" dist="419100" dir="5400000" algn="t" rotWithShape="0">
              <a:schemeClr val="accent1">
                <a:alpha val="27000"/>
              </a:schemeClr>
            </a:outerShdw>
          </a:effectLst>
        </p:spPr>
        <p:txBody>
          <a:bodyPr rtlCol="0" anchor="ctr"/>
          <a:p>
            <a:endParaRPr lang="zh-CN" altLang="en-US">
              <a:solidFill>
                <a:srgbClr val="000000"/>
              </a:solidFill>
              <a:latin typeface="+mj-ea"/>
              <a:ea typeface="+mj-ea"/>
            </a:endParaRPr>
          </a:p>
        </p:txBody>
      </p:sp>
      <p:sp>
        <p:nvSpPr>
          <p:cNvPr id="51" name="Oval 41+"/>
          <p:cNvSpPr/>
          <p:nvPr>
            <p:custDataLst>
              <p:tags r:id="rId22"/>
            </p:custDataLst>
          </p:nvPr>
        </p:nvSpPr>
        <p:spPr>
          <a:xfrm>
            <a:off x="4271010" y="1762125"/>
            <a:ext cx="3924000" cy="3924000"/>
          </a:xfrm>
          <a:prstGeom prst="ellipse">
            <a:avLst/>
          </a:prstGeom>
          <a:noFill/>
          <a:ln w="22225">
            <a:gradFill>
              <a:gsLst>
                <a:gs pos="0">
                  <a:schemeClr val="accent1">
                    <a:alpha val="0"/>
                  </a:schemeClr>
                </a:gs>
                <a:gs pos="50000">
                  <a:schemeClr val="accent1">
                    <a:alpha val="40000"/>
                  </a:schemeClr>
                </a:gs>
                <a:gs pos="100000">
                  <a:schemeClr val="accent1">
                    <a:alpha val="0"/>
                  </a:schemeClr>
                </a:gs>
              </a:gsLst>
              <a:lin ang="5400000" scaled="1"/>
            </a:gra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mj-ea"/>
              <a:ea typeface="+mj-ea"/>
            </a:endParaRPr>
          </a:p>
        </p:txBody>
      </p:sp>
    </p:spTree>
    <p:custDataLst>
      <p:tags r:id="rId23"/>
    </p:custData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p:nvPr>
            <p:ph type="title"/>
          </p:nvPr>
        </p:nvSpPr>
        <p:spPr>
          <a:xfrm>
            <a:off x="134620" y="-147320"/>
            <a:ext cx="1321435" cy="536575"/>
          </a:xfrm>
        </p:spPr>
        <p:txBody>
          <a:bodyPr/>
          <a:p>
            <a:r>
              <a:rPr lang="zh-CN" altLang="en-US" sz="2000">
                <a:solidFill>
                  <a:schemeClr val="tx1"/>
                </a:solidFill>
                <a:latin typeface="微软雅黑" panose="020B0503020204020204" charset="-122"/>
                <a:ea typeface="微软雅黑" panose="020B0503020204020204" charset="-122"/>
              </a:rPr>
              <a:t>【例文】</a:t>
            </a:r>
            <a:endParaRPr lang="zh-CN" altLang="en-US" sz="2000">
              <a:solidFill>
                <a:schemeClr val="tx1"/>
              </a:solidFill>
              <a:latin typeface="微软雅黑" panose="020B0503020204020204" charset="-122"/>
              <a:ea typeface="微软雅黑" panose="020B0503020204020204" charset="-122"/>
            </a:endParaRPr>
          </a:p>
        </p:txBody>
      </p:sp>
      <p:sp>
        <p:nvSpPr>
          <p:cNvPr id="4" name="文本框 3"/>
          <p:cNvSpPr txBox="1"/>
          <p:nvPr/>
        </p:nvSpPr>
        <p:spPr>
          <a:xfrm>
            <a:off x="494665" y="389255"/>
            <a:ext cx="11428095" cy="6076950"/>
          </a:xfrm>
          <a:prstGeom prst="rect">
            <a:avLst/>
          </a:prstGeom>
          <a:solidFill>
            <a:schemeClr val="bg2"/>
          </a:solidFill>
          <a:ln>
            <a:noFill/>
          </a:ln>
        </p:spPr>
        <p:txBody>
          <a:bodyPr wrap="square" rtlCol="0">
            <a:noAutofit/>
          </a:bodyPr>
          <a:p>
            <a:pPr algn="ctr" fontAlgn="auto">
              <a:lnSpc>
                <a:spcPts val="2500"/>
              </a:lnSpc>
            </a:pPr>
            <a:r>
              <a:rPr lang="zh-CN" altLang="en-US" sz="1600" b="1" kern="100" dirty="0">
                <a:effectLst/>
                <a:latin typeface="微软雅黑" panose="020B0503020204020204" charset="-122"/>
                <a:ea typeface="微软雅黑" panose="020B0503020204020204" charset="-122"/>
                <a:cs typeface="微软雅黑" panose="020B0503020204020204" charset="-122"/>
              </a:rPr>
              <a:t>给市长的一封信</a:t>
            </a:r>
            <a:endParaRPr lang="zh-CN" altLang="en-US" sz="1600" b="1" kern="100" dirty="0">
              <a:effectLst/>
              <a:latin typeface="微软雅黑" panose="020B0503020204020204" charset="-122"/>
              <a:ea typeface="微软雅黑" panose="020B0503020204020204" charset="-122"/>
              <a:cs typeface="微软雅黑" panose="020B0503020204020204" charset="-122"/>
            </a:endParaRPr>
          </a:p>
          <a:p>
            <a:pPr algn="l" fontAlgn="auto">
              <a:lnSpc>
                <a:spcPts val="2500"/>
              </a:lnSpc>
            </a:pPr>
            <a:r>
              <a:rPr lang="zh-CN" altLang="en-US" sz="1600" kern="100" dirty="0">
                <a:effectLst/>
                <a:latin typeface="微软雅黑" panose="020B0503020204020204" charset="-122"/>
                <a:ea typeface="微软雅黑" panose="020B0503020204020204" charset="-122"/>
                <a:cs typeface="微软雅黑" panose="020B0503020204020204" charset="-122"/>
              </a:rPr>
              <a:t>敬爱的市长：</a:t>
            </a:r>
            <a:endParaRPr lang="zh-CN" altLang="en-US" sz="1600" kern="100" dirty="0">
              <a:effectLst/>
              <a:latin typeface="微软雅黑" panose="020B0503020204020204" charset="-122"/>
              <a:ea typeface="微软雅黑" panose="020B0503020204020204" charset="-122"/>
              <a:cs typeface="微软雅黑" panose="020B0503020204020204" charset="-122"/>
            </a:endParaRPr>
          </a:p>
          <a:p>
            <a:pPr algn="l" fontAlgn="auto">
              <a:lnSpc>
                <a:spcPts val="2500"/>
              </a:lnSpc>
            </a:pPr>
            <a:r>
              <a:rPr lang="zh-CN" altLang="en-US" sz="1600" kern="100" dirty="0">
                <a:effectLst/>
                <a:latin typeface="微软雅黑" panose="020B0503020204020204" charset="-122"/>
                <a:ea typeface="微软雅黑" panose="020B0503020204020204" charset="-122"/>
                <a:cs typeface="微软雅黑" panose="020B0503020204020204" charset="-122"/>
              </a:rPr>
              <a:t> </a:t>
            </a:r>
            <a:r>
              <a:rPr lang="en-US" altLang="zh-CN" sz="1600" kern="100" dirty="0">
                <a:effectLst/>
                <a:latin typeface="微软雅黑" panose="020B0503020204020204" charset="-122"/>
                <a:ea typeface="微软雅黑" panose="020B0503020204020204" charset="-122"/>
                <a:cs typeface="微软雅黑" panose="020B0503020204020204" charset="-122"/>
              </a:rPr>
              <a:t>     </a:t>
            </a:r>
            <a:r>
              <a:rPr lang="zh-CN" altLang="en-US" sz="1600" kern="100" dirty="0">
                <a:effectLst/>
                <a:latin typeface="微软雅黑" panose="020B0503020204020204" charset="-122"/>
                <a:ea typeface="微软雅黑" panose="020B0503020204020204" charset="-122"/>
                <a:cs typeface="微软雅黑" panose="020B0503020204020204" charset="-122"/>
              </a:rPr>
              <a:t> 您好!</a:t>
            </a:r>
            <a:endParaRPr lang="zh-CN" altLang="en-US" sz="1600" kern="100" dirty="0">
              <a:effectLst/>
              <a:latin typeface="微软雅黑" panose="020B0503020204020204" charset="-122"/>
              <a:ea typeface="微软雅黑" panose="020B0503020204020204" charset="-122"/>
              <a:cs typeface="微软雅黑" panose="020B0503020204020204" charset="-122"/>
            </a:endParaRPr>
          </a:p>
          <a:p>
            <a:pPr algn="l" fontAlgn="auto">
              <a:lnSpc>
                <a:spcPts val="2500"/>
              </a:lnSpc>
            </a:pPr>
            <a:r>
              <a:rPr lang="en-US" altLang="zh-CN" sz="1600" kern="100" dirty="0">
                <a:effectLst/>
                <a:latin typeface="微软雅黑" panose="020B0503020204020204" charset="-122"/>
                <a:ea typeface="微软雅黑" panose="020B0503020204020204" charset="-122"/>
                <a:cs typeface="微软雅黑" panose="020B0503020204020204" charset="-122"/>
              </a:rPr>
              <a:t>       </a:t>
            </a:r>
            <a:r>
              <a:rPr lang="zh-CN" altLang="en-US" sz="1600" kern="100" dirty="0">
                <a:effectLst/>
                <a:latin typeface="微软雅黑" panose="020B0503020204020204" charset="-122"/>
                <a:ea typeface="微软雅黑" panose="020B0503020204020204" charset="-122"/>
                <a:cs typeface="微软雅黑" panose="020B0503020204020204" charset="-122"/>
              </a:rPr>
              <a:t>我是×市的 一名普通中学生。</a:t>
            </a:r>
            <a:endParaRPr lang="zh-CN" altLang="en-US" sz="1600" kern="100" dirty="0">
              <a:effectLst/>
              <a:latin typeface="微软雅黑" panose="020B0503020204020204" charset="-122"/>
              <a:ea typeface="微软雅黑" panose="020B0503020204020204" charset="-122"/>
              <a:cs typeface="微软雅黑" panose="020B0503020204020204" charset="-122"/>
            </a:endParaRPr>
          </a:p>
          <a:p>
            <a:pPr algn="l" fontAlgn="auto">
              <a:lnSpc>
                <a:spcPts val="2500"/>
              </a:lnSpc>
            </a:pPr>
            <a:r>
              <a:rPr lang="en-US" altLang="zh-CN" sz="1600" kern="100" dirty="0">
                <a:effectLst/>
                <a:latin typeface="微软雅黑" panose="020B0503020204020204" charset="-122"/>
                <a:ea typeface="微软雅黑" panose="020B0503020204020204" charset="-122"/>
                <a:cs typeface="微软雅黑" panose="020B0503020204020204" charset="-122"/>
              </a:rPr>
              <a:t>       </a:t>
            </a:r>
            <a:r>
              <a:rPr lang="zh-CN" altLang="en-US" sz="1600" kern="100" dirty="0">
                <a:effectLst/>
                <a:latin typeface="微软雅黑" panose="020B0503020204020204" charset="-122"/>
                <a:ea typeface="微软雅黑" panose="020B0503020204020204" charset="-122"/>
                <a:cs typeface="微软雅黑" panose="020B0503020204020204" charset="-122"/>
              </a:rPr>
              <a:t>又 一 届“创建国家级文明城市”的活动展开了。作为 一名×市民，我真诚地希望 ×市获得这一殊荣，故我借这次作文机会给您提一条建议，希望您能够采纳。</a:t>
            </a:r>
            <a:endParaRPr lang="zh-CN" altLang="en-US" sz="1600" kern="100" dirty="0">
              <a:effectLst/>
              <a:latin typeface="微软雅黑" panose="020B0503020204020204" charset="-122"/>
              <a:ea typeface="微软雅黑" panose="020B0503020204020204" charset="-122"/>
              <a:cs typeface="微软雅黑" panose="020B0503020204020204" charset="-122"/>
            </a:endParaRPr>
          </a:p>
          <a:p>
            <a:pPr algn="l" fontAlgn="auto">
              <a:lnSpc>
                <a:spcPts val="2500"/>
              </a:lnSpc>
            </a:pPr>
            <a:r>
              <a:rPr lang="en-US" altLang="zh-CN" sz="1600" kern="100" dirty="0">
                <a:effectLst/>
                <a:latin typeface="微软雅黑" panose="020B0503020204020204" charset="-122"/>
                <a:ea typeface="微软雅黑" panose="020B0503020204020204" charset="-122"/>
                <a:cs typeface="微软雅黑" panose="020B0503020204020204" charset="-122"/>
              </a:rPr>
              <a:t>     </a:t>
            </a:r>
            <a:r>
              <a:rPr lang="zh-CN" altLang="en-US" sz="1600" kern="100" dirty="0">
                <a:effectLst/>
                <a:latin typeface="微软雅黑" panose="020B0503020204020204" charset="-122"/>
                <a:ea typeface="微软雅黑" panose="020B0503020204020204" charset="-122"/>
                <a:cs typeface="微软雅黑" panose="020B0503020204020204" charset="-122"/>
              </a:rPr>
              <a:t>×市历史悠久，景点众多，街道整齐，树木林立，是座美丽的城市，但大街上随处 可见的痰迹，使这座美丽的城市黯然失色。人们的每一个吐痰动作，都令人抵触。就督察人员看来，有这种陋习的城市，难道能评上文明卫生城市吗?</a:t>
            </a:r>
            <a:endParaRPr lang="zh-CN" altLang="en-US" sz="1600" kern="100" dirty="0">
              <a:effectLst/>
              <a:latin typeface="微软雅黑" panose="020B0503020204020204" charset="-122"/>
              <a:ea typeface="微软雅黑" panose="020B0503020204020204" charset="-122"/>
              <a:cs typeface="微软雅黑" panose="020B0503020204020204" charset="-122"/>
            </a:endParaRPr>
          </a:p>
          <a:p>
            <a:pPr algn="l" fontAlgn="auto">
              <a:lnSpc>
                <a:spcPts val="2500"/>
              </a:lnSpc>
            </a:pPr>
            <a:r>
              <a:rPr lang="en-US" altLang="zh-CN" sz="1600" kern="100" dirty="0">
                <a:effectLst/>
                <a:latin typeface="微软雅黑" panose="020B0503020204020204" charset="-122"/>
                <a:ea typeface="微软雅黑" panose="020B0503020204020204" charset="-122"/>
                <a:cs typeface="微软雅黑" panose="020B0503020204020204" charset="-122"/>
              </a:rPr>
              <a:t>       </a:t>
            </a:r>
            <a:r>
              <a:rPr lang="zh-CN" altLang="en-US" sz="1600" kern="100" dirty="0">
                <a:effectLst/>
                <a:latin typeface="微软雅黑" panose="020B0503020204020204" charset="-122"/>
                <a:ea typeface="微软雅黑" panose="020B0503020204020204" charset="-122"/>
                <a:cs typeface="微软雅黑" panose="020B0503020204020204" charset="-122"/>
              </a:rPr>
              <a:t>关于“文明城市”的建设，作为中学生的我也谈谈个人的想法。</a:t>
            </a:r>
            <a:endParaRPr lang="zh-CN" altLang="en-US" sz="1600" kern="100" dirty="0">
              <a:effectLst/>
              <a:latin typeface="微软雅黑" panose="020B0503020204020204" charset="-122"/>
              <a:ea typeface="微软雅黑" panose="020B0503020204020204" charset="-122"/>
              <a:cs typeface="微软雅黑" panose="020B0503020204020204" charset="-122"/>
            </a:endParaRPr>
          </a:p>
          <a:p>
            <a:pPr algn="l" fontAlgn="auto">
              <a:lnSpc>
                <a:spcPts val="2500"/>
              </a:lnSpc>
            </a:pPr>
            <a:r>
              <a:rPr lang="en-US" altLang="zh-CN" sz="1600" kern="100" dirty="0">
                <a:effectLst/>
                <a:latin typeface="微软雅黑" panose="020B0503020204020204" charset="-122"/>
                <a:ea typeface="微软雅黑" panose="020B0503020204020204" charset="-122"/>
                <a:cs typeface="微软雅黑" panose="020B0503020204020204" charset="-122"/>
              </a:rPr>
              <a:t>       </a:t>
            </a:r>
            <a:r>
              <a:rPr lang="zh-CN" altLang="en-US" sz="1600" kern="100" dirty="0">
                <a:effectLst/>
                <a:latin typeface="微软雅黑" panose="020B0503020204020204" charset="-122"/>
                <a:ea typeface="微软雅黑" panose="020B0503020204020204" charset="-122"/>
                <a:cs typeface="微软雅黑" panose="020B0503020204020204" charset="-122"/>
              </a:rPr>
              <a:t>文明城市的市民素质应该是很高的。我发现×市的个别市民，不能够做到这点。最主要的就是人们对“文明”的重要性的认识不够，不知道“文明”是怎样一个概念。我想应该加大宣传力度，提高市民修养。比如，在广告牌子上贴一些文明的标语，让中学生自愿组织一个小组，上街去宣传 … …</a:t>
            </a:r>
            <a:endParaRPr lang="zh-CN" altLang="en-US" sz="1600" kern="100" dirty="0">
              <a:effectLst/>
              <a:latin typeface="微软雅黑" panose="020B0503020204020204" charset="-122"/>
              <a:ea typeface="微软雅黑" panose="020B0503020204020204" charset="-122"/>
              <a:cs typeface="微软雅黑" panose="020B0503020204020204" charset="-122"/>
            </a:endParaRPr>
          </a:p>
          <a:p>
            <a:pPr algn="l" fontAlgn="auto">
              <a:lnSpc>
                <a:spcPts val="2500"/>
              </a:lnSpc>
            </a:pPr>
            <a:r>
              <a:rPr lang="en-US" altLang="zh-CN" sz="1600" kern="100" dirty="0">
                <a:effectLst/>
                <a:latin typeface="微软雅黑" panose="020B0503020204020204" charset="-122"/>
                <a:ea typeface="微软雅黑" panose="020B0503020204020204" charset="-122"/>
                <a:cs typeface="微软雅黑" panose="020B0503020204020204" charset="-122"/>
              </a:rPr>
              <a:t>       </a:t>
            </a:r>
            <a:r>
              <a:rPr lang="zh-CN" altLang="en-US" sz="1600" kern="100" dirty="0">
                <a:effectLst/>
                <a:latin typeface="微软雅黑" panose="020B0503020204020204" charset="-122"/>
                <a:ea typeface="微软雅黑" panose="020B0503020204020204" charset="-122"/>
                <a:cs typeface="微软雅黑" panose="020B0503020204020204" charset="-122"/>
              </a:rPr>
              <a:t>随地吐痰并没有在法律的约束范围内，这使得管理这一 问题难上加难，但只要我们努力， 一定会成功解决它。我相信在我们的共同努力下，×市必将成为名副其实的文明城市。</a:t>
            </a:r>
            <a:endParaRPr lang="zh-CN" altLang="en-US" sz="1600" kern="100" dirty="0">
              <a:effectLst/>
              <a:latin typeface="微软雅黑" panose="020B0503020204020204" charset="-122"/>
              <a:ea typeface="微软雅黑" panose="020B0503020204020204" charset="-122"/>
              <a:cs typeface="微软雅黑" panose="020B0503020204020204" charset="-122"/>
            </a:endParaRPr>
          </a:p>
          <a:p>
            <a:pPr algn="l" fontAlgn="auto">
              <a:lnSpc>
                <a:spcPts val="2500"/>
              </a:lnSpc>
            </a:pPr>
            <a:r>
              <a:rPr lang="en-US" altLang="zh-CN" sz="1600" kern="100" dirty="0">
                <a:effectLst/>
                <a:latin typeface="微软雅黑" panose="020B0503020204020204" charset="-122"/>
                <a:ea typeface="微软雅黑" panose="020B0503020204020204" charset="-122"/>
                <a:cs typeface="微软雅黑" panose="020B0503020204020204" charset="-122"/>
              </a:rPr>
              <a:t>      </a:t>
            </a:r>
            <a:r>
              <a:rPr lang="zh-CN" altLang="en-US" sz="1600" kern="100" dirty="0">
                <a:effectLst/>
                <a:latin typeface="微软雅黑" panose="020B0503020204020204" charset="-122"/>
                <a:ea typeface="微软雅黑" panose="020B0503020204020204" charset="-122"/>
                <a:cs typeface="微软雅黑" panose="020B0503020204020204" charset="-122"/>
              </a:rPr>
              <a:t>这是我对您的一点小建议，我恳切希望您能够采纳，也算是我对×市尽的一份微薄 之力吧!</a:t>
            </a:r>
            <a:endParaRPr lang="zh-CN" altLang="en-US" sz="1600" kern="100" dirty="0">
              <a:effectLst/>
              <a:latin typeface="微软雅黑" panose="020B0503020204020204" charset="-122"/>
              <a:ea typeface="微软雅黑" panose="020B0503020204020204" charset="-122"/>
              <a:cs typeface="微软雅黑" panose="020B0503020204020204" charset="-122"/>
            </a:endParaRPr>
          </a:p>
          <a:p>
            <a:pPr algn="l" fontAlgn="auto">
              <a:lnSpc>
                <a:spcPts val="2500"/>
              </a:lnSpc>
            </a:pPr>
            <a:r>
              <a:rPr lang="en-US" altLang="zh-CN" sz="1600" kern="100" dirty="0">
                <a:effectLst/>
                <a:latin typeface="微软雅黑" panose="020B0503020204020204" charset="-122"/>
                <a:ea typeface="微软雅黑" panose="020B0503020204020204" charset="-122"/>
                <a:cs typeface="微软雅黑" panose="020B0503020204020204" charset="-122"/>
              </a:rPr>
              <a:t>     </a:t>
            </a:r>
            <a:r>
              <a:rPr lang="zh-CN" altLang="en-US" sz="1600" kern="100" dirty="0">
                <a:effectLst/>
                <a:latin typeface="微软雅黑" panose="020B0503020204020204" charset="-122"/>
                <a:ea typeface="微软雅黑" panose="020B0503020204020204" charset="-122"/>
                <a:cs typeface="微软雅黑" panose="020B0503020204020204" charset="-122"/>
              </a:rPr>
              <a:t>此致</a:t>
            </a:r>
            <a:endParaRPr lang="zh-CN" altLang="en-US" sz="1600" kern="100" dirty="0">
              <a:effectLst/>
              <a:latin typeface="微软雅黑" panose="020B0503020204020204" charset="-122"/>
              <a:ea typeface="微软雅黑" panose="020B0503020204020204" charset="-122"/>
              <a:cs typeface="微软雅黑" panose="020B0503020204020204" charset="-122"/>
            </a:endParaRPr>
          </a:p>
          <a:p>
            <a:pPr algn="l" fontAlgn="auto">
              <a:lnSpc>
                <a:spcPts val="2500"/>
              </a:lnSpc>
            </a:pPr>
            <a:r>
              <a:rPr lang="zh-CN" altLang="en-US" sz="1600" kern="100" dirty="0">
                <a:effectLst/>
                <a:latin typeface="微软雅黑" panose="020B0503020204020204" charset="-122"/>
                <a:ea typeface="微软雅黑" panose="020B0503020204020204" charset="-122"/>
                <a:cs typeface="微软雅黑" panose="020B0503020204020204" charset="-122"/>
              </a:rPr>
              <a:t>敬礼!</a:t>
            </a:r>
            <a:endParaRPr lang="zh-CN" altLang="en-US" sz="1600" kern="100" dirty="0">
              <a:effectLst/>
              <a:latin typeface="微软雅黑" panose="020B0503020204020204" charset="-122"/>
              <a:ea typeface="微软雅黑" panose="020B0503020204020204" charset="-122"/>
              <a:cs typeface="微软雅黑" panose="020B0503020204020204" charset="-122"/>
            </a:endParaRPr>
          </a:p>
          <a:p>
            <a:pPr algn="r" fontAlgn="auto">
              <a:lnSpc>
                <a:spcPts val="2500"/>
              </a:lnSpc>
            </a:pPr>
            <a:r>
              <a:rPr lang="zh-CN" altLang="en-US" sz="1600" kern="100" dirty="0">
                <a:effectLst/>
                <a:latin typeface="微软雅黑" panose="020B0503020204020204" charset="-122"/>
                <a:ea typeface="微软雅黑" panose="020B0503020204020204" charset="-122"/>
                <a:cs typeface="微软雅黑" panose="020B0503020204020204" charset="-122"/>
              </a:rPr>
              <a:t>一 名×</a:t>
            </a:r>
            <a:r>
              <a:rPr lang="zh-CN" altLang="en-US" sz="1600" kern="100" dirty="0">
                <a:effectLst/>
                <a:latin typeface="微软雅黑" panose="020B0503020204020204" charset="-122"/>
                <a:ea typeface="微软雅黑" panose="020B0503020204020204" charset="-122"/>
                <a:cs typeface="微软雅黑" panose="020B0503020204020204" charset="-122"/>
                <a:sym typeface="+mn-ea"/>
              </a:rPr>
              <a:t>×</a:t>
            </a:r>
            <a:r>
              <a:rPr lang="zh-CN" altLang="en-US" sz="1600" kern="100" dirty="0">
                <a:effectLst/>
                <a:latin typeface="微软雅黑" panose="020B0503020204020204" charset="-122"/>
                <a:ea typeface="微软雅黑" panose="020B0503020204020204" charset="-122"/>
                <a:cs typeface="微软雅黑" panose="020B0503020204020204" charset="-122"/>
              </a:rPr>
              <a:t>市中学生</a:t>
            </a:r>
            <a:endParaRPr lang="zh-CN" altLang="en-US" sz="1600" kern="100" dirty="0">
              <a:effectLst/>
              <a:latin typeface="微软雅黑" panose="020B0503020204020204" charset="-122"/>
              <a:ea typeface="微软雅黑" panose="020B0503020204020204" charset="-122"/>
              <a:cs typeface="微软雅黑" panose="020B0503020204020204" charset="-122"/>
            </a:endParaRPr>
          </a:p>
          <a:p>
            <a:pPr algn="r" fontAlgn="auto">
              <a:lnSpc>
                <a:spcPts val="2500"/>
              </a:lnSpc>
            </a:pPr>
            <a:r>
              <a:rPr lang="zh-CN" altLang="en-US" sz="1600" kern="100" dirty="0">
                <a:effectLst/>
                <a:latin typeface="微软雅黑" panose="020B0503020204020204" charset="-122"/>
                <a:ea typeface="微软雅黑" panose="020B0503020204020204" charset="-122"/>
                <a:cs typeface="微软雅黑" panose="020B0503020204020204" charset="-122"/>
              </a:rPr>
              <a:t>××××年××月××日</a:t>
            </a:r>
            <a:endParaRPr lang="zh-CN" altLang="en-US" sz="1600" kern="100" dirty="0">
              <a:effectLst/>
              <a:latin typeface="微软雅黑" panose="020B0503020204020204" charset="-122"/>
              <a:ea typeface="微软雅黑" panose="020B0503020204020204" charset="-122"/>
              <a:cs typeface="微软雅黑" panose="020B0503020204020204" charset="-122"/>
            </a:endParaRPr>
          </a:p>
        </p:txBody>
      </p:sp>
    </p:spTree>
    <p:custDataLst>
      <p:tags r:id="rId1"/>
    </p:custData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57"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17" name="标题 16"/>
          <p:cNvSpPr>
            <a:spLocks noGrp="1"/>
          </p:cNvSpPr>
          <p:nvPr>
            <p:ph type="title"/>
            <p:custDataLst>
              <p:tags r:id="rId2"/>
            </p:custDataLst>
          </p:nvPr>
        </p:nvSpPr>
        <p:spPr>
          <a:xfrm>
            <a:off x="777240" y="133940"/>
            <a:ext cx="10800000" cy="720000"/>
          </a:xfrm>
        </p:spPr>
        <p:txBody>
          <a:bodyPr/>
          <a:lstStyle/>
          <a:p>
            <a:r>
              <a:rPr lang="zh-CN" altLang="en-US">
                <a:solidFill>
                  <a:schemeClr val="tx1"/>
                </a:solidFill>
                <a:latin typeface="微软雅黑" panose="020B0503020204020204" charset="-122"/>
                <a:ea typeface="微软雅黑" panose="020B0503020204020204" charset="-122"/>
              </a:rPr>
              <a:t>课堂练习</a:t>
            </a:r>
            <a:endParaRPr lang="zh-CN" altLang="en-US">
              <a:solidFill>
                <a:schemeClr val="tx1"/>
              </a:solidFill>
              <a:latin typeface="微软雅黑" panose="020B0503020204020204" charset="-122"/>
              <a:ea typeface="微软雅黑" panose="020B0503020204020204" charset="-122"/>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72465" y="1301750"/>
            <a:ext cx="10904855" cy="44323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p:cNvSpPr txBox="1"/>
          <p:nvPr>
            <p:custDataLst>
              <p:tags r:id="rId19"/>
            </p:custDataLst>
          </p:nvPr>
        </p:nvSpPr>
        <p:spPr>
          <a:xfrm>
            <a:off x="1200785" y="1967230"/>
            <a:ext cx="9593580" cy="2430145"/>
          </a:xfrm>
          <a:prstGeom prst="rect">
            <a:avLst/>
          </a:prstGeom>
          <a:noFill/>
        </p:spPr>
        <p:txBody>
          <a:bodyPr wrap="square" rtlCol="0" anchor="ctr" anchorCtr="0">
            <a:noAutofit/>
          </a:bodyPr>
          <a:lstStyle/>
          <a:p>
            <a:pPr indent="533400" algn="just">
              <a:lnSpc>
                <a:spcPct val="200000"/>
              </a:lnSpc>
              <a:spcAft>
                <a:spcPts val="600"/>
              </a:spcAft>
            </a:pPr>
            <a:r>
              <a:rPr lang="zh-CN" altLang="en-US" sz="2400">
                <a:latin typeface="微软雅黑" panose="020B0503020204020204" charset="-122"/>
                <a:ea typeface="微软雅黑" panose="020B0503020204020204" charset="-122"/>
                <a:cs typeface="微软雅黑" panose="020B0503020204020204" charset="-122"/>
              </a:rPr>
              <a:t>你在外求学，不在父母身边，肯定有很多话想对父母说。请你给父母写一封家信，</a:t>
            </a:r>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说一下自己近来的情况。</a:t>
            </a:r>
            <a:endParaRPr lang="zh-CN" altLang="en-US" sz="2400">
              <a:latin typeface="微软雅黑" panose="020B0503020204020204" charset="-122"/>
              <a:ea typeface="微软雅黑" panose="020B0503020204020204" charset="-122"/>
              <a:cs typeface="微软雅黑" panose="020B0503020204020204" charset="-122"/>
            </a:endParaRPr>
          </a:p>
        </p:txBody>
      </p:sp>
    </p:spTree>
    <p:custDataLst>
      <p:tags r:id="rId20"/>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ctrTitle"/>
            <p:custDataLst>
              <p:tags r:id="rId1"/>
            </p:custDataLst>
          </p:nvPr>
        </p:nvSpPr>
        <p:spPr/>
        <p:txBody>
          <a:bodyPr/>
          <a:p>
            <a:pPr marL="0" indent="0" algn="l">
              <a:lnSpc>
                <a:spcPct val="100000"/>
              </a:lnSpc>
              <a:spcBef>
                <a:spcPts val="0"/>
              </a:spcBef>
              <a:spcAft>
                <a:spcPts val="0"/>
              </a:spcAft>
              <a:buSzPct val="100000"/>
            </a:pPr>
            <a:r>
              <a:rPr lang="zh-CN" altLang="en-US"/>
              <a:t>感谢观看</a:t>
            </a:r>
            <a:endParaRPr lang="zh-CN" altLang="en-US"/>
          </a:p>
        </p:txBody>
      </p:sp>
    </p:spTree>
    <p:custDataLst>
      <p:tags r:id="rId2"/>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p:cNvSpPr>
            <a:spLocks noGrp="1"/>
          </p:cNvSpPr>
          <p:nvPr>
            <p:ph type="title"/>
            <p:custDataLst>
              <p:tags r:id="rId1"/>
            </p:custDataLst>
          </p:nvPr>
        </p:nvSpPr>
        <p:spPr>
          <a:xfrm>
            <a:off x="6025515" y="2240915"/>
            <a:ext cx="6166485" cy="3490595"/>
          </a:xfrm>
        </p:spPr>
        <p:txBody>
          <a:bodyPr>
            <a:normAutofit/>
          </a:bodyPr>
          <a:p>
            <a:pPr marL="0" indent="0" algn="l">
              <a:lnSpc>
                <a:spcPct val="150000"/>
              </a:lnSpc>
              <a:spcBef>
                <a:spcPts val="0"/>
              </a:spcBef>
              <a:spcAft>
                <a:spcPts val="0"/>
              </a:spcAft>
              <a:buSzPct val="100000"/>
            </a:pPr>
            <a:r>
              <a:rPr lang="zh-CN" altLang="en-US" sz="3110">
                <a:latin typeface="微软雅黑" panose="020B0503020204020204" charset="-122"/>
                <a:ea typeface="微软雅黑" panose="020B0503020204020204" charset="-122"/>
                <a:cs typeface="微软雅黑" panose="020B0503020204020204" charset="-122"/>
              </a:rPr>
              <a:t>第一节 </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sym typeface="+mn-ea"/>
              </a:rPr>
              <a:t>条据</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第二节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启事</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第三节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一般书信</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第四节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申请书与</a:t>
            </a:r>
            <a:r>
              <a:rPr lang="zh-CN" altLang="en-US" sz="3110">
                <a:latin typeface="微软雅黑" panose="020B0503020204020204" charset="-122"/>
                <a:ea typeface="微软雅黑" panose="020B0503020204020204" charset="-122"/>
                <a:cs typeface="微软雅黑" panose="020B0503020204020204" charset="-122"/>
              </a:rPr>
              <a:t>倡议书</a:t>
            </a:r>
            <a:endParaRPr lang="zh-CN" altLang="en-US" sz="3110">
              <a:latin typeface="微软雅黑" panose="020B0503020204020204" charset="-122"/>
              <a:ea typeface="微软雅黑" panose="020B0503020204020204" charset="-122"/>
              <a:cs typeface="微软雅黑" panose="020B0503020204020204" charset="-122"/>
            </a:endParaRPr>
          </a:p>
        </p:txBody>
      </p:sp>
      <p:sp>
        <p:nvSpPr>
          <p:cNvPr id="5" name="节编号"/>
          <p:cNvSpPr>
            <a:spLocks noGrp="1"/>
          </p:cNvSpPr>
          <p:nvPr>
            <p:ph type="body" sz="quarter" idx="13"/>
            <p:custDataLst>
              <p:tags r:id="rId2"/>
            </p:custDataLst>
          </p:nvPr>
        </p:nvSpPr>
        <p:spPr>
          <a:xfrm>
            <a:off x="4328795" y="612140"/>
            <a:ext cx="6709410" cy="1040130"/>
          </a:xfrm>
        </p:spPr>
        <p:txBody>
          <a:bodyPr>
            <a:normAutofit/>
          </a:bodyPr>
          <a:p>
            <a:pPr algn="r"/>
            <a:r>
              <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第二章    日常应用文书</a:t>
            </a:r>
            <a:endParaRPr lang="zh-CN" altLang="en-US" sz="36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5737860" y="4467860"/>
            <a:ext cx="5576570" cy="802640"/>
          </a:xfrm>
          <a:prstGeom prst="rect">
            <a:avLst/>
          </a:prstGeom>
          <a:noFill/>
          <a:ln>
            <a:solidFill>
              <a:schemeClr val="accent1"/>
            </a:solidFill>
          </a:ln>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Tree>
    <p:custDataLst>
      <p:tags r:id="rId3"/>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p:cNvSpPr>
            <a:spLocks noGrp="1"/>
          </p:cNvSpPr>
          <p:nvPr>
            <p:custDataLst>
              <p:tags r:id="rId1"/>
            </p:custDataLst>
          </p:nvPr>
        </p:nvSpPr>
        <p:spPr>
          <a:xfrm>
            <a:off x="695960" y="490220"/>
            <a:ext cx="10800080" cy="487045"/>
          </a:xfrm>
          <a:prstGeom prst="rect">
            <a:avLst/>
          </a:prstGeom>
        </p:spPr>
        <p:txBody>
          <a:bodyPr vert="horz" wrap="square" lIns="0" tIns="0" rIns="0" bIns="0" rtlCol="0" anchor="b">
            <a:normAutofit fontScale="25000"/>
          </a:bodyPr>
          <a:lstStyle>
            <a:lvl1pPr algn="l" defTabSz="914400" rtl="0" eaLnBrk="1" latinLnBrk="0" hangingPunct="1">
              <a:lnSpc>
                <a:spcPct val="100000"/>
              </a:lnSpc>
              <a:spcBef>
                <a:spcPct val="0"/>
              </a:spcBef>
              <a:buNone/>
              <a:defRPr sz="3200" b="0" kern="1200">
                <a:solidFill>
                  <a:srgbClr val="111111"/>
                </a:solidFill>
                <a:latin typeface="+mj-lt"/>
                <a:ea typeface="+mj-ea"/>
                <a:cs typeface="+mj-cs"/>
              </a:defRPr>
            </a:lvl1pPr>
          </a:lstStyle>
          <a:p>
            <a:pPr algn="ct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endParaRPr lang="zh-CN" altLang="en-US" sz="4445">
              <a:solidFill>
                <a:srgbClr val="FFFFFF"/>
              </a:solidFill>
              <a:latin typeface="+mn-lt"/>
              <a:ea typeface="+mn-ea"/>
              <a:sym typeface="+mn-ea"/>
            </a:endParaRPr>
          </a:p>
          <a:p>
            <a:pPr algn="ctr"/>
            <a:endParaRPr lang="zh-CN" altLang="en-US" sz="4445">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第四节</a:t>
            </a:r>
            <a:r>
              <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申请书与倡议书</a:t>
            </a:r>
            <a:r>
              <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任意多边形 7"/>
          <p:cNvSpPr/>
          <p:nvPr>
            <p:custDataLst>
              <p:tags r:id="rId2"/>
            </p:custDataLst>
          </p:nvPr>
        </p:nvSpPr>
        <p:spPr>
          <a:xfrm flipH="1" flipV="1">
            <a:off x="1793727"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3"/>
            </p:custDataLst>
          </p:nvPr>
        </p:nvSpPr>
        <p:spPr>
          <a:xfrm>
            <a:off x="1877393" y="2195562"/>
            <a:ext cx="1080792" cy="1080792"/>
          </a:xfrm>
          <a:prstGeom prst="ellipse">
            <a:avLst/>
          </a:prstGeom>
          <a:gradFill>
            <a:gsLst>
              <a:gs pos="0">
                <a:schemeClr val="accent1">
                  <a:lumMod val="60000"/>
                  <a:lumOff val="40000"/>
                </a:schemeClr>
              </a:gs>
              <a:gs pos="93000">
                <a:schemeClr val="accent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文本框 10"/>
          <p:cNvSpPr txBox="1"/>
          <p:nvPr>
            <p:custDataLst>
              <p:tags r:id="rId4"/>
            </p:custDataLst>
          </p:nvPr>
        </p:nvSpPr>
        <p:spPr>
          <a:xfrm>
            <a:off x="1191772" y="3825309"/>
            <a:ext cx="2452035" cy="1907778"/>
          </a:xfrm>
          <a:prstGeom prst="rect">
            <a:avLst/>
          </a:prstGeom>
          <a:noFill/>
        </p:spPr>
        <p:txBody>
          <a:bodyPr wrap="square" lIns="91440" tIns="45720" rIns="91440" bIns="45720" rtlCol="0" anchor="t" anchorCtr="0">
            <a:normAutofit/>
          </a:bodyPr>
          <a:p>
            <a:pPr marL="0" indent="0" algn="ctr">
              <a:lnSpc>
                <a:spcPct val="120000"/>
              </a:lnSpc>
              <a:spcBef>
                <a:spcPts val="0"/>
              </a:spcBef>
              <a:spcAft>
                <a:spcPts val="0"/>
              </a:spcAft>
              <a:buSzPct val="100000"/>
            </a:pPr>
            <a:r>
              <a:rPr lang="zh-CN" altLang="en-US" dirty="0">
                <a:solidFill>
                  <a:schemeClr val="tx1"/>
                </a:solidFill>
                <a:latin typeface="微软雅黑" panose="020B0503020204020204" charset="-122"/>
                <a:ea typeface="微软雅黑" panose="020B0503020204020204" charset="-122"/>
                <a:sym typeface="+mn-lt"/>
              </a:rPr>
              <a:t>了解申请书和倡议书的概念和种类；掌握申请书和倡议书的格式要素及写作方法。</a:t>
            </a:r>
            <a:endParaRPr lang="en-US" altLang="zh-CN" dirty="0">
              <a:solidFill>
                <a:schemeClr val="tx1"/>
              </a:solidFill>
              <a:latin typeface="微软雅黑" panose="020B0503020204020204" charset="-122"/>
              <a:ea typeface="微软雅黑" panose="020B0503020204020204" charset="-122"/>
              <a:sym typeface="+mn-lt"/>
            </a:endParaRPr>
          </a:p>
          <a:p>
            <a:pPr marL="0" indent="0" algn="ctr">
              <a:lnSpc>
                <a:spcPct val="120000"/>
              </a:lnSpc>
              <a:spcBef>
                <a:spcPts val="0"/>
              </a:spcBef>
              <a:spcAft>
                <a:spcPts val="0"/>
              </a:spcAft>
              <a:buSzPct val="100000"/>
            </a:pPr>
            <a:endParaRPr lang="en-US" altLang="zh-CN" spc="150" dirty="0">
              <a:solidFill>
                <a:schemeClr val="tx1"/>
              </a:solidFill>
              <a:latin typeface="微软雅黑" panose="020B0503020204020204" charset="-122"/>
              <a:ea typeface="微软雅黑" panose="020B0503020204020204" charset="-122"/>
              <a:sym typeface="+mn-lt"/>
            </a:endParaRPr>
          </a:p>
        </p:txBody>
      </p:sp>
      <p:sp>
        <p:nvSpPr>
          <p:cNvPr id="22" name="任意多边形 14"/>
          <p:cNvSpPr/>
          <p:nvPr>
            <p:custDataLst>
              <p:tags r:id="rId5"/>
            </p:custDataLst>
          </p:nvPr>
        </p:nvSpPr>
        <p:spPr>
          <a:xfrm flipH="1" flipV="1">
            <a:off x="5310014" y="202788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2" name="椭圆 11"/>
          <p:cNvSpPr/>
          <p:nvPr>
            <p:custDataLst>
              <p:tags r:id="rId6"/>
            </p:custDataLst>
          </p:nvPr>
        </p:nvSpPr>
        <p:spPr>
          <a:xfrm>
            <a:off x="5393679" y="2196672"/>
            <a:ext cx="1080792" cy="1080792"/>
          </a:xfrm>
          <a:prstGeom prst="ellipse">
            <a:avLst/>
          </a:prstGeom>
          <a:gradFill>
            <a:gsLst>
              <a:gs pos="0">
                <a:schemeClr val="accent2">
                  <a:lumMod val="60000"/>
                  <a:lumOff val="40000"/>
                </a:schemeClr>
              </a:gs>
              <a:gs pos="93000">
                <a:schemeClr val="accent2">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5" name="文本框 14"/>
          <p:cNvSpPr txBox="1"/>
          <p:nvPr>
            <p:custDataLst>
              <p:tags r:id="rId7"/>
            </p:custDataLst>
          </p:nvPr>
        </p:nvSpPr>
        <p:spPr>
          <a:xfrm>
            <a:off x="4708058" y="3826419"/>
            <a:ext cx="2452035" cy="1907778"/>
          </a:xfrm>
          <a:prstGeom prst="rect">
            <a:avLst/>
          </a:prstGeom>
          <a:noFill/>
        </p:spPr>
        <p:txBody>
          <a:bodyPr wrap="square" lIns="91440" tIns="45720" rIns="91440" bIns="45720" rtlCol="0" anchor="t" anchorCtr="0">
            <a:normAutofit/>
          </a:bodyPr>
          <a:p>
            <a:pPr marL="0" lvl="0" indent="0" eaLnBrk="1" hangingPunct="1">
              <a:lnSpc>
                <a:spcPct val="150000"/>
              </a:lnSpc>
              <a:spcBef>
                <a:spcPct val="0"/>
              </a:spcBef>
              <a:buFont typeface="Wingdings" panose="05000000000000000000" pitchFamily="2" charset="2"/>
              <a:buNone/>
            </a:pPr>
            <a:r>
              <a:rPr lang="zh-CN" altLang="en-US" dirty="0">
                <a:solidFill>
                  <a:schemeClr val="tx1"/>
                </a:solidFill>
                <a:ea typeface="微软雅黑" panose="020B0503020204020204" charset="-122"/>
                <a:sym typeface="+mn-lt"/>
              </a:rPr>
              <a:t>能熟练说出申请书和倡议书的写作格式并撰写出合格的申请书及倡议书。</a:t>
            </a:r>
            <a:endParaRPr lang="zh-CN" altLang="en-US" spc="150" dirty="0">
              <a:solidFill>
                <a:schemeClr val="tx1"/>
              </a:solidFill>
              <a:latin typeface="Arial" panose="020B0604020202020204" pitchFamily="34" charset="0"/>
              <a:ea typeface="微软雅黑" panose="020B0503020204020204" charset="-122"/>
              <a:sym typeface="+mn-lt"/>
            </a:endParaRPr>
          </a:p>
        </p:txBody>
      </p:sp>
      <p:sp>
        <p:nvSpPr>
          <p:cNvPr id="25" name="任意多边形 18"/>
          <p:cNvSpPr/>
          <p:nvPr>
            <p:custDataLst>
              <p:tags r:id="rId8"/>
            </p:custDataLst>
          </p:nvPr>
        </p:nvSpPr>
        <p:spPr>
          <a:xfrm flipH="1" flipV="1">
            <a:off x="8826300"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26" name="椭圆 25"/>
          <p:cNvSpPr/>
          <p:nvPr>
            <p:custDataLst>
              <p:tags r:id="rId9"/>
            </p:custDataLst>
          </p:nvPr>
        </p:nvSpPr>
        <p:spPr>
          <a:xfrm>
            <a:off x="8909966" y="2195562"/>
            <a:ext cx="1080792" cy="1080792"/>
          </a:xfrm>
          <a:prstGeom prst="ellipse">
            <a:avLst/>
          </a:prstGeom>
          <a:gradFill>
            <a:gsLst>
              <a:gs pos="0">
                <a:schemeClr val="accent3">
                  <a:lumMod val="60000"/>
                  <a:lumOff val="40000"/>
                </a:schemeClr>
              </a:gs>
              <a:gs pos="93000">
                <a:schemeClr val="accent3">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27" name="文本框 26"/>
          <p:cNvSpPr txBox="1"/>
          <p:nvPr>
            <p:custDataLst>
              <p:tags r:id="rId10"/>
            </p:custDataLst>
          </p:nvPr>
        </p:nvSpPr>
        <p:spPr>
          <a:xfrm>
            <a:off x="8224344" y="3825309"/>
            <a:ext cx="2452035" cy="1907778"/>
          </a:xfrm>
          <a:prstGeom prst="rect">
            <a:avLst/>
          </a:prstGeom>
          <a:noFill/>
        </p:spPr>
        <p:txBody>
          <a:bodyPr wrap="square" lIns="91440" tIns="45720" rIns="91440" bIns="45720" rtlCol="0" anchor="t" anchorCtr="0">
            <a:normAutofit/>
          </a:bodyPr>
          <a:p>
            <a:pPr marL="0" lvl="0" indent="0" eaLnBrk="1" hangingPunct="1">
              <a:lnSpc>
                <a:spcPct val="150000"/>
              </a:lnSpc>
              <a:spcBef>
                <a:spcPct val="0"/>
              </a:spcBef>
              <a:buFont typeface="Wingdings" panose="05000000000000000000" pitchFamily="2" charset="2"/>
              <a:buNone/>
            </a:pPr>
            <a:r>
              <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rPr>
              <a:t>增强社会规范意识，提高处理问题的自主性和自觉性。</a:t>
            </a:r>
            <a:endPar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endParaRPr>
          </a:p>
        </p:txBody>
      </p:sp>
      <p:sp>
        <p:nvSpPr>
          <p:cNvPr id="19" name="矩形 18"/>
          <p:cNvSpPr/>
          <p:nvPr>
            <p:custDataLst>
              <p:tags r:id="rId11"/>
            </p:custDataLst>
          </p:nvPr>
        </p:nvSpPr>
        <p:spPr>
          <a:xfrm>
            <a:off x="8975494"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思政目标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8" name="矩形 27"/>
          <p:cNvSpPr/>
          <p:nvPr>
            <p:custDataLst>
              <p:tags r:id="rId12"/>
            </p:custDataLst>
          </p:nvPr>
        </p:nvSpPr>
        <p:spPr>
          <a:xfrm>
            <a:off x="5459208" y="2263288"/>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能力目标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9" name="矩形 28"/>
          <p:cNvSpPr/>
          <p:nvPr>
            <p:custDataLst>
              <p:tags r:id="rId13"/>
            </p:custDataLst>
          </p:nvPr>
        </p:nvSpPr>
        <p:spPr>
          <a:xfrm>
            <a:off x="1942921"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知识目标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Tree>
    <p:custDataLst>
      <p:tags r:id="rId14"/>
    </p:custDataLst>
  </p:cSld>
  <p:clrMapOvr>
    <a:masterClrMapping/>
  </p:clrMapOvr>
  <p:transition spd="slow"/>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608400" y="608400"/>
            <a:ext cx="10969200" cy="705600"/>
          </a:xfrm>
        </p:spPr>
        <p:txBody>
          <a:bodyPr wrap="square">
            <a:normAutofit/>
          </a:bodyPr>
          <a:lstStyle/>
          <a:p>
            <a:r>
              <a:rPr lang="zh-CN" altLang="en-US" sz="4000" dirty="0">
                <a:solidFill>
                  <a:schemeClr val="tx1"/>
                </a:solidFill>
                <a:latin typeface="微软雅黑" panose="020B0503020204020204" charset="-122"/>
                <a:ea typeface="微软雅黑" panose="020B0503020204020204" charset="-122"/>
                <a:cs typeface="微软雅黑" panose="020B0503020204020204" charset="-122"/>
              </a:rPr>
              <a:t>第四节</a:t>
            </a:r>
            <a:r>
              <a:rPr lang="en-US" altLang="zh-CN" sz="4000"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4000" dirty="0">
                <a:solidFill>
                  <a:schemeClr val="tx1"/>
                </a:solidFill>
                <a:latin typeface="微软雅黑" panose="020B0503020204020204" charset="-122"/>
                <a:ea typeface="微软雅黑" panose="020B0503020204020204" charset="-122"/>
                <a:cs typeface="微软雅黑" panose="020B0503020204020204" charset="-122"/>
              </a:rPr>
              <a:t>申请书与</a:t>
            </a:r>
            <a:r>
              <a:rPr lang="zh-CN" altLang="en-US" sz="4000" dirty="0">
                <a:solidFill>
                  <a:schemeClr val="tx1"/>
                </a:solidFill>
                <a:latin typeface="微软雅黑" panose="020B0503020204020204" charset="-122"/>
                <a:ea typeface="微软雅黑" panose="020B0503020204020204" charset="-122"/>
                <a:cs typeface="微软雅黑" panose="020B0503020204020204" charset="-122"/>
              </a:rPr>
              <a:t>倡议书</a:t>
            </a:r>
            <a:endParaRPr lang="zh-CN" altLang="en-US" sz="40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六边形 4"/>
          <p:cNvSpPr/>
          <p:nvPr>
            <p:custDataLst>
              <p:tags r:id="rId2"/>
            </p:custDataLst>
          </p:nvPr>
        </p:nvSpPr>
        <p:spPr>
          <a:xfrm rot="5400000">
            <a:off x="4518127" y="2665770"/>
            <a:ext cx="1212605" cy="1077389"/>
          </a:xfrm>
          <a:prstGeom prst="hexagon">
            <a:avLst>
              <a:gd name="adj" fmla="val 24450"/>
              <a:gd name="vf" fmla="val 115470"/>
            </a:avLst>
          </a:prstGeom>
          <a:solidFill>
            <a:schemeClr val="accent1">
              <a:lumMod val="20000"/>
              <a:lumOff val="8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5" name="六边形 14"/>
          <p:cNvSpPr/>
          <p:nvPr>
            <p:custDataLst>
              <p:tags r:id="rId3"/>
            </p:custDataLst>
          </p:nvPr>
        </p:nvSpPr>
        <p:spPr>
          <a:xfrm rot="5400000">
            <a:off x="4846839" y="3743215"/>
            <a:ext cx="1699108" cy="1509641"/>
          </a:xfrm>
          <a:prstGeom prst="hexagon">
            <a:avLst>
              <a:gd name="adj" fmla="val 24450"/>
              <a:gd name="vf" fmla="val 115470"/>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6" name="六边形 15"/>
          <p:cNvSpPr/>
          <p:nvPr>
            <p:custDataLst>
              <p:tags r:id="rId4"/>
            </p:custDataLst>
          </p:nvPr>
        </p:nvSpPr>
        <p:spPr>
          <a:xfrm rot="5400000">
            <a:off x="5660250" y="2311187"/>
            <a:ext cx="1699108" cy="1509641"/>
          </a:xfrm>
          <a:prstGeom prst="hexagon">
            <a:avLst>
              <a:gd name="adj" fmla="val 24450"/>
              <a:gd name="vf" fmla="val 115470"/>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8" name="矩形 17"/>
          <p:cNvSpPr/>
          <p:nvPr>
            <p:custDataLst>
              <p:tags r:id="rId5"/>
            </p:custDataLst>
          </p:nvPr>
        </p:nvSpPr>
        <p:spPr>
          <a:xfrm>
            <a:off x="696847" y="4208891"/>
            <a:ext cx="3857615" cy="1174655"/>
          </a:xfrm>
          <a:prstGeom prst="rect">
            <a:avLst/>
          </a:prstGeom>
          <a:noFill/>
        </p:spPr>
        <p:txBody>
          <a:bodyPr vert="horz" wrap="square" lIns="0" tIns="0" rIns="0" bIns="0" rtlCol="0" anchor="t" anchorCtr="0">
            <a:noAutofit/>
          </a:bodyPr>
          <a:p>
            <a:pPr indent="452755" algn="r">
              <a:lnSpc>
                <a:spcPct val="200000"/>
              </a:lnSpc>
            </a:pPr>
            <a:r>
              <a:rPr lang="zh-CN" altLang="en-US" dirty="0">
                <a:ln>
                  <a:noFill/>
                  <a:prstDash val="sysDot"/>
                </a:ln>
                <a:solidFill>
                  <a:schemeClr val="tx1"/>
                </a:solidFill>
                <a:latin typeface="微软雅黑" panose="020B0503020204020204" charset="-122"/>
                <a:ea typeface="微软雅黑" panose="020B0503020204020204" charset="-122"/>
                <a:cs typeface="+mn-ea"/>
                <a:sym typeface="+mn-ea"/>
              </a:rPr>
              <a:t>申请书和倡议书的写法</a:t>
            </a:r>
            <a:endParaRPr lang="zh-CN" altLang="en-US" dirty="0">
              <a:ln>
                <a:noFill/>
                <a:prstDash val="sysDot"/>
              </a:ln>
              <a:solidFill>
                <a:schemeClr val="tx1"/>
              </a:solidFill>
              <a:latin typeface="微软雅黑" panose="020B0503020204020204" charset="-122"/>
              <a:ea typeface="微软雅黑" panose="020B0503020204020204" charset="-122"/>
              <a:cs typeface="+mn-ea"/>
            </a:endParaRPr>
          </a:p>
          <a:p>
            <a:pPr indent="452755" algn="r">
              <a:lnSpc>
                <a:spcPct val="200000"/>
              </a:lnSpc>
            </a:pPr>
            <a:endParaRPr lang="zh-CN" altLang="en-US">
              <a:solidFill>
                <a:schemeClr val="tx1"/>
              </a:solidFill>
              <a:latin typeface="微软雅黑" panose="020B0503020204020204" charset="-122"/>
              <a:ea typeface="微软雅黑" panose="020B0503020204020204" charset="-122"/>
              <a:sym typeface="+mn-ea"/>
            </a:endParaRPr>
          </a:p>
          <a:p>
            <a:pPr indent="452755" algn="r">
              <a:lnSpc>
                <a:spcPct val="200000"/>
              </a:lnSpc>
              <a:spcBef>
                <a:spcPct val="0"/>
              </a:spcBef>
              <a:spcAft>
                <a:spcPct val="0"/>
              </a:spcAft>
            </a:pPr>
            <a:endPar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19" name="矩形 18"/>
          <p:cNvSpPr/>
          <p:nvPr>
            <p:custDataLst>
              <p:tags r:id="rId6"/>
            </p:custDataLst>
          </p:nvPr>
        </p:nvSpPr>
        <p:spPr>
          <a:xfrm>
            <a:off x="7308137" y="2776862"/>
            <a:ext cx="3856545" cy="1174655"/>
          </a:xfrm>
          <a:prstGeom prst="rect">
            <a:avLst/>
          </a:prstGeom>
          <a:noFill/>
        </p:spPr>
        <p:txBody>
          <a:bodyPr vert="horz" wrap="square" lIns="0" tIns="0" rIns="0" bIns="0" rtlCol="0" anchor="t" anchorCtr="0">
            <a:noAutofit/>
          </a:bodyPr>
          <a:p>
            <a:pPr indent="452755" algn="l">
              <a:lnSpc>
                <a:spcPct val="200000"/>
              </a:lnSpc>
            </a:pPr>
            <a:r>
              <a:rPr lang="zh-CN" altLang="en-US">
                <a:latin typeface="微软雅黑" panose="020B0503020204020204" charset="-122"/>
                <a:ea typeface="微软雅黑" panose="020B0503020204020204" charset="-122"/>
                <a:sym typeface="+mn-ea"/>
              </a:rPr>
              <a:t>申请书和倡议书的文体结构</a:t>
            </a:r>
            <a:endPar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endParaRPr>
          </a:p>
          <a:p>
            <a:pPr indent="452755" algn="l">
              <a:lnSpc>
                <a:spcPct val="200000"/>
              </a:lnSpc>
            </a:pPr>
            <a:endPar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20" name="矩形 19"/>
          <p:cNvSpPr/>
          <p:nvPr>
            <p:custDataLst>
              <p:tags r:id="rId7"/>
            </p:custDataLst>
          </p:nvPr>
        </p:nvSpPr>
        <p:spPr>
          <a:xfrm>
            <a:off x="695325" y="3648102"/>
            <a:ext cx="3856545" cy="499156"/>
          </a:xfrm>
          <a:prstGeom prst="rect">
            <a:avLst/>
          </a:prstGeom>
          <a:noFill/>
        </p:spPr>
        <p:txBody>
          <a:bodyPr wrap="square" lIns="0" tIns="0" rIns="0" bIns="0" rtlCol="0" anchor="b" anchorCtr="0">
            <a:noAutofit/>
          </a:bodyPr>
          <a:p>
            <a:pPr algn="r">
              <a:spcBef>
                <a:spcPct val="0"/>
              </a:spcBef>
              <a:spcAft>
                <a:spcPct val="0"/>
              </a:spcAft>
            </a:pPr>
            <a:r>
              <a:rPr lang="zh-CN" altLang="en-US" sz="2000" b="1" dirty="0">
                <a:solidFill>
                  <a:schemeClr val="accent1"/>
                </a:solidFill>
                <a:latin typeface="微软雅黑" panose="020B0503020204020204" charset="-122"/>
                <a:ea typeface="微软雅黑" panose="020B0503020204020204" charset="-122"/>
                <a:cs typeface="+mn-ea"/>
              </a:rPr>
              <a:t>教学难点</a:t>
            </a:r>
            <a:endParaRPr lang="zh-CN" altLang="en-US" sz="2000" b="1" dirty="0">
              <a:solidFill>
                <a:schemeClr val="accent1"/>
              </a:solidFill>
              <a:latin typeface="微软雅黑" panose="020B0503020204020204" charset="-122"/>
              <a:ea typeface="微软雅黑" panose="020B0503020204020204" charset="-122"/>
              <a:cs typeface="+mn-ea"/>
            </a:endParaRPr>
          </a:p>
        </p:txBody>
      </p:sp>
      <p:sp>
        <p:nvSpPr>
          <p:cNvPr id="29" name="矩形 28"/>
          <p:cNvSpPr/>
          <p:nvPr>
            <p:custDataLst>
              <p:tags r:id="rId8"/>
            </p:custDataLst>
          </p:nvPr>
        </p:nvSpPr>
        <p:spPr>
          <a:xfrm>
            <a:off x="7655350" y="2216834"/>
            <a:ext cx="3856547" cy="499156"/>
          </a:xfrm>
          <a:prstGeom prst="rect">
            <a:avLst/>
          </a:prstGeom>
          <a:noFill/>
        </p:spPr>
        <p:txBody>
          <a:bodyPr wrap="square" lIns="0" tIns="0" rIns="0" bIns="0" rtlCol="0" anchor="b" anchorCtr="0">
            <a:noAutofit/>
          </a:bodyPr>
          <a:p>
            <a:pPr>
              <a:spcBef>
                <a:spcPct val="0"/>
              </a:spcBef>
              <a:spcAft>
                <a:spcPct val="0"/>
              </a:spcAft>
            </a:pPr>
            <a:r>
              <a:rPr lang="zh-CN" altLang="en-US" sz="2000" b="1">
                <a:solidFill>
                  <a:schemeClr val="accent2"/>
                </a:solidFill>
                <a:latin typeface="微软雅黑" panose="020B0503020204020204" charset="-122"/>
                <a:ea typeface="微软雅黑" panose="020B0503020204020204" charset="-122"/>
                <a:cs typeface="+mn-ea"/>
              </a:rPr>
              <a:t>教学重点</a:t>
            </a:r>
            <a:endParaRPr lang="zh-CN" altLang="en-US" sz="2000" b="1">
              <a:solidFill>
                <a:schemeClr val="accent2"/>
              </a:solidFill>
              <a:latin typeface="微软雅黑" panose="020B0503020204020204" charset="-122"/>
              <a:ea typeface="微软雅黑" panose="020B0503020204020204" charset="-122"/>
              <a:cs typeface="+mn-ea"/>
            </a:endParaRPr>
          </a:p>
        </p:txBody>
      </p:sp>
      <p:sp>
        <p:nvSpPr>
          <p:cNvPr id="31" name="六边形 30"/>
          <p:cNvSpPr/>
          <p:nvPr>
            <p:custDataLst>
              <p:tags r:id="rId9"/>
            </p:custDataLst>
          </p:nvPr>
        </p:nvSpPr>
        <p:spPr>
          <a:xfrm rot="5400000">
            <a:off x="6513988" y="3936486"/>
            <a:ext cx="539527" cy="479366"/>
          </a:xfrm>
          <a:prstGeom prst="hexagon">
            <a:avLst>
              <a:gd name="adj" fmla="val 24450"/>
              <a:gd name="vf" fmla="val 115470"/>
            </a:avLst>
          </a:prstGeom>
          <a:solidFill>
            <a:schemeClr val="accent2">
              <a:lumMod val="40000"/>
              <a:lumOff val="6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72500" lnSpcReduction="20000"/>
          </a:bodyPr>
          <a:p>
            <a:pPr algn="ctr">
              <a:lnSpc>
                <a:spcPct val="120000"/>
              </a:lnSpc>
            </a:pPr>
            <a:endParaRPr lang="en-IN" dirty="0">
              <a:latin typeface="+mn-ea"/>
              <a:sym typeface="Arial" panose="020B0604020202020204" pitchFamily="34" charset="0"/>
            </a:endParaRPr>
          </a:p>
        </p:txBody>
      </p:sp>
      <p:pic>
        <p:nvPicPr>
          <p:cNvPr id="33" name="图形 13"/>
          <p:cNvPicPr>
            <a:picLocks noChangeAspect="1"/>
          </p:cNvPicPr>
          <p:nvPr>
            <p:custDataLst>
              <p:tags r:id="rId10"/>
            </p:custDataLst>
          </p:nvPr>
        </p:nvPicPr>
        <p:blipFill>
          <a:blip r:embed="rId11" cstate="print">
            <a:extLst>
              <a:ext uri="{28A0092B-C50C-407E-A947-70E740481C1C}">
                <a14:useLocalDpi xmlns:a14="http://schemas.microsoft.com/office/drawing/2010/main" val="0"/>
              </a:ext>
            </a:extLst>
          </a:blip>
          <a:stretch>
            <a:fillRect/>
          </a:stretch>
        </p:blipFill>
        <p:spPr>
          <a:xfrm>
            <a:off x="5431977" y="4237045"/>
            <a:ext cx="517657" cy="517657"/>
          </a:xfrm>
          <a:prstGeom prst="rect">
            <a:avLst/>
          </a:prstGeom>
        </p:spPr>
      </p:pic>
      <p:pic>
        <p:nvPicPr>
          <p:cNvPr id="35" name="图形 16"/>
          <p:cNvPicPr>
            <a:picLocks noChangeAspect="1"/>
          </p:cNvPicPr>
          <p:nvPr>
            <p:custDataLst>
              <p:tags r:id="rId12"/>
            </p:custDataLst>
          </p:nvPr>
        </p:nvPicPr>
        <p:blipFill>
          <a:blip r:embed="rId13" cstate="print">
            <a:extLst>
              <a:ext uri="{28A0092B-C50C-407E-A947-70E740481C1C}">
                <a14:useLocalDpi xmlns:a14="http://schemas.microsoft.com/office/drawing/2010/main" val="0"/>
              </a:ext>
            </a:extLst>
          </a:blip>
          <a:srcRect l="-3892" t="-2095" r="-8426" b="-1935"/>
          <a:stretch>
            <a:fillRect/>
          </a:stretch>
        </p:blipFill>
        <p:spPr>
          <a:xfrm>
            <a:off x="6255280" y="2819473"/>
            <a:ext cx="517657" cy="517657"/>
          </a:xfrm>
          <a:prstGeom prst="rect">
            <a:avLst/>
          </a:prstGeom>
        </p:spPr>
      </p:pic>
    </p:spTree>
    <p:custDataLst>
      <p:tags r:id="rId14"/>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95960" y="170135"/>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一、申请书</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49325" y="1728470"/>
            <a:ext cx="10761980" cy="246824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457200" algn="just" fontAlgn="auto">
              <a:lnSpc>
                <a:spcPct val="150000"/>
              </a:lnSpc>
              <a:buNone/>
            </a:pPr>
            <a:r>
              <a:rPr lang="zh-CN" altLang="en-US" kern="100" dirty="0">
                <a:solidFill>
                  <a:srgbClr val="000000"/>
                </a:solidFill>
                <a:latin typeface="微软雅黑" panose="020B0503020204020204" charset="-122"/>
                <a:ea typeface="微软雅黑" panose="020B0503020204020204" charset="-122"/>
                <a:sym typeface="+mn-ea"/>
              </a:rPr>
              <a:t> 申请书是单位或者个人因某种愿望或需要，向上级机关、有关部门、组织、社会团体或有关负责人提出书面请求时使用的一种文书。</a:t>
            </a:r>
            <a:endParaRPr lang="zh-CN" altLang="en-US" kern="100" dirty="0">
              <a:solidFill>
                <a:srgbClr val="000000"/>
              </a:solidFill>
              <a:latin typeface="微软雅黑" panose="020B0503020204020204" charset="-122"/>
              <a:ea typeface="微软雅黑" panose="020B0503020204020204" charset="-122"/>
            </a:endParaRPr>
          </a:p>
          <a:p>
            <a:pPr indent="457200" algn="just" fontAlgn="auto">
              <a:lnSpc>
                <a:spcPct val="150000"/>
              </a:lnSpc>
              <a:buNone/>
            </a:pPr>
            <a:r>
              <a:rPr lang="zh-CN" altLang="en-US" kern="100" dirty="0">
                <a:solidFill>
                  <a:srgbClr val="000000"/>
                </a:solidFill>
                <a:latin typeface="微软雅黑" panose="020B0503020204020204" charset="-122"/>
                <a:ea typeface="微软雅黑" panose="020B0503020204020204" charset="-122"/>
                <a:sym typeface="+mn-ea"/>
              </a:rPr>
              <a:t>一份申请书只能申请一件事，不能同时申请多件事。</a:t>
            </a:r>
            <a:endParaRPr lang="zh-CN" altLang="en-US">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30" name="https://img8.file.cache.docer.com/storage/1733196371798414600/9cd9afc737f257d60bba4222b98b00dc.png" descr="堆叠的书籍"/>
          <p:cNvPicPr>
            <a:picLocks noChangeAspect="1"/>
          </p:cNvPicPr>
          <p:nvPr/>
        </p:nvPicPr>
        <p:blipFill>
          <a:blip r:embed="rId3"/>
          <a:stretch>
            <a:fillRect/>
          </a:stretch>
        </p:blipFill>
        <p:spPr>
          <a:xfrm>
            <a:off x="10302875" y="4716145"/>
            <a:ext cx="1287145" cy="1382395"/>
          </a:xfrm>
          <a:prstGeom prst="rect">
            <a:avLst/>
          </a:prstGeom>
        </p:spPr>
      </p:pic>
      <p:sp>
        <p:nvSpPr>
          <p:cNvPr id="3" name="文本框 2"/>
          <p:cNvSpPr txBox="1"/>
          <p:nvPr/>
        </p:nvSpPr>
        <p:spPr>
          <a:xfrm>
            <a:off x="1127760" y="1078230"/>
            <a:ext cx="2849245" cy="462280"/>
          </a:xfrm>
          <a:prstGeom prst="rect">
            <a:avLst/>
          </a:prstGeom>
          <a:noFill/>
        </p:spPr>
        <p:txBody>
          <a:bodyPr wrap="square" rtlCol="0">
            <a:noAutofit/>
          </a:bodyPr>
          <a:p>
            <a:pPr algn="l">
              <a:lnSpc>
                <a:spcPct val="140000"/>
              </a:lnSpc>
            </a:pPr>
            <a:r>
              <a:rPr lang="zh-CN" altLang="en-US" sz="2300" b="1" kern="100" dirty="0">
                <a:effectLst/>
                <a:latin typeface="微软雅黑" panose="020B0503020204020204" charset="-122"/>
                <a:ea typeface="微软雅黑" panose="020B0503020204020204" charset="-122"/>
                <a:cs typeface="江城圆体 400W" panose="020B0500000000000000" pitchFamily="34" charset="-122"/>
              </a:rPr>
              <a:t>（一）申请书的概念</a:t>
            </a:r>
            <a:endParaRPr lang="zh-CN" altLang="en-US" sz="2300" b="1" kern="100" dirty="0">
              <a:effectLst/>
              <a:latin typeface="微软雅黑" panose="020B0503020204020204" charset="-122"/>
              <a:ea typeface="微软雅黑" panose="020B0503020204020204" charset="-122"/>
              <a:cs typeface="江城圆体 400W" panose="020B0500000000000000" pitchFamily="34" charset="-122"/>
            </a:endParaRPr>
          </a:p>
        </p:txBody>
      </p:sp>
    </p:spTree>
    <p:custDataLst>
      <p:tags r:id="rId4"/>
    </p:custData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nvPr>
        </p:nvSpPr>
        <p:spPr>
          <a:xfrm>
            <a:off x="695960" y="95205"/>
            <a:ext cx="10800000" cy="720000"/>
          </a:xfrm>
        </p:spPr>
        <p:txBody>
          <a:bodyPr/>
          <a:p>
            <a:r>
              <a:rPr lang="zh-CN" altLang="en-US" dirty="0">
                <a:solidFill>
                  <a:schemeClr val="tx1"/>
                </a:solidFill>
                <a:latin typeface="微软雅黑" panose="020B0503020204020204" charset="-122"/>
                <a:ea typeface="微软雅黑" panose="020B0503020204020204" charset="-122"/>
                <a:sym typeface="+mn-ea"/>
              </a:rPr>
              <a:t>一、申请书</a:t>
            </a:r>
            <a:endParaRPr lang="zh-CN" altLang="en-US" dirty="0">
              <a:solidFill>
                <a:schemeClr val="tx1"/>
              </a:solidFill>
              <a:latin typeface="微软雅黑" panose="020B0503020204020204" charset="-122"/>
              <a:ea typeface="微软雅黑" panose="020B0503020204020204" charset="-122"/>
              <a:sym typeface="+mn-ea"/>
            </a:endParaRPr>
          </a:p>
        </p:txBody>
      </p:sp>
      <p:pic>
        <p:nvPicPr>
          <p:cNvPr id="6" name="图片 5" descr="1729305997011"/>
          <p:cNvPicPr>
            <a:picLocks noChangeAspect="1"/>
          </p:cNvPicPr>
          <p:nvPr/>
        </p:nvPicPr>
        <p:blipFill>
          <a:blip r:embed="rId1"/>
          <a:stretch>
            <a:fillRect/>
          </a:stretch>
        </p:blipFill>
        <p:spPr>
          <a:xfrm>
            <a:off x="1116330" y="1384300"/>
            <a:ext cx="8369300" cy="4940935"/>
          </a:xfrm>
          <a:prstGeom prst="rect">
            <a:avLst/>
          </a:prstGeom>
        </p:spPr>
      </p:pic>
      <p:pic>
        <p:nvPicPr>
          <p:cNvPr id="31" name="https://img8.file.cache.docer.com/storage/1731143583860198500/b106940bbbc47fc37f20e5509335195a.png" descr="时间管理"/>
          <p:cNvPicPr>
            <a:picLocks noChangeAspect="1"/>
          </p:cNvPicPr>
          <p:nvPr/>
        </p:nvPicPr>
        <p:blipFill>
          <a:blip r:embed="rId2"/>
          <a:stretch>
            <a:fillRect/>
          </a:stretch>
        </p:blipFill>
        <p:spPr>
          <a:xfrm>
            <a:off x="10373995" y="5252720"/>
            <a:ext cx="1122045" cy="1072515"/>
          </a:xfrm>
          <a:prstGeom prst="rect">
            <a:avLst/>
          </a:prstGeom>
        </p:spPr>
      </p:pic>
      <p:sp>
        <p:nvSpPr>
          <p:cNvPr id="2" name="文本框 1"/>
          <p:cNvSpPr txBox="1"/>
          <p:nvPr/>
        </p:nvSpPr>
        <p:spPr>
          <a:xfrm>
            <a:off x="1018540" y="922020"/>
            <a:ext cx="2849245" cy="462280"/>
          </a:xfrm>
          <a:prstGeom prst="rect">
            <a:avLst/>
          </a:prstGeom>
          <a:noFill/>
        </p:spPr>
        <p:txBody>
          <a:bodyPr wrap="square" rtlCol="0">
            <a:noAutofit/>
          </a:bodyPr>
          <a:p>
            <a:pPr algn="l">
              <a:lnSpc>
                <a:spcPct val="140000"/>
              </a:lnSpc>
            </a:pPr>
            <a:r>
              <a:rPr lang="zh-CN" altLang="en-US" sz="2300" b="1" kern="100" dirty="0">
                <a:effectLst/>
                <a:latin typeface="微软雅黑" panose="020B0503020204020204" charset="-122"/>
                <a:ea typeface="微软雅黑" panose="020B0503020204020204" charset="-122"/>
                <a:cs typeface="江城圆体 400W" panose="020B0500000000000000" pitchFamily="34" charset="-122"/>
              </a:rPr>
              <a:t>（二）申请书的</a:t>
            </a:r>
            <a:r>
              <a:rPr lang="zh-CN" altLang="en-US" sz="2300" b="1" kern="100" dirty="0">
                <a:effectLst/>
                <a:latin typeface="微软雅黑" panose="020B0503020204020204" charset="-122"/>
                <a:ea typeface="微软雅黑" panose="020B0503020204020204" charset="-122"/>
                <a:cs typeface="江城圆体 400W" panose="020B0500000000000000" pitchFamily="34" charset="-122"/>
              </a:rPr>
              <a:t>种类</a:t>
            </a:r>
            <a:endParaRPr lang="zh-CN" altLang="en-US" sz="2300" b="1" kern="100" dirty="0">
              <a:effectLst/>
              <a:latin typeface="微软雅黑" panose="020B0503020204020204" charset="-122"/>
              <a:ea typeface="微软雅黑" panose="020B0503020204020204" charset="-122"/>
              <a:cs typeface="江城圆体 400W" panose="020B0500000000000000" pitchFamily="34" charset="-122"/>
            </a:endParaRPr>
          </a:p>
        </p:txBody>
      </p:sp>
    </p:spTree>
    <p:custDataLst>
      <p:tags r:id="rId3"/>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一、条据的概念与特点</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4" name="文本框 3"/>
          <p:cNvSpPr txBox="1"/>
          <p:nvPr>
            <p:custDataLst>
              <p:tags r:id="rId2"/>
            </p:custDataLst>
          </p:nvPr>
        </p:nvSpPr>
        <p:spPr>
          <a:xfrm>
            <a:off x="2192020" y="4509135"/>
            <a:ext cx="6096000" cy="694055"/>
          </a:xfrm>
          <a:prstGeom prst="rect">
            <a:avLst/>
          </a:prstGeom>
          <a:noFill/>
        </p:spPr>
        <p:txBody>
          <a:bodyPr wrap="square" rtlCol="0" anchor="t">
            <a:normAutofit/>
          </a:bodyPr>
          <a:p>
            <a:pPr algn="l">
              <a:lnSpc>
                <a:spcPct val="140000"/>
              </a:lnSpc>
            </a:pPr>
            <a:r>
              <a:rPr lang="zh-CN" altLang="en-US" sz="2800">
                <a:solidFill>
                  <a:srgbClr val="FF0000"/>
                </a:solidFill>
                <a:latin typeface="微软雅黑" panose="020B0503020204020204" charset="-122"/>
                <a:ea typeface="微软雅黑" panose="020B0503020204020204" charset="-122"/>
                <a:sym typeface="+mn-ea"/>
              </a:rPr>
              <a:t>思考</a:t>
            </a:r>
            <a:r>
              <a:rPr lang="zh-CN" altLang="en-US" sz="2800">
                <a:solidFill>
                  <a:schemeClr val="tx1"/>
                </a:solidFill>
                <a:latin typeface="微软雅黑" panose="020B0503020204020204" charset="-122"/>
                <a:ea typeface="微软雅黑" panose="020B0503020204020204" charset="-122"/>
                <a:sym typeface="+mn-ea"/>
              </a:rPr>
              <a:t>：条据的使用者是谁？</a:t>
            </a:r>
            <a:endParaRPr lang="zh-CN" altLang="en-US" sz="280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3"/>
            </p:custDataLst>
          </p:nvPr>
        </p:nvSpPr>
        <p:spPr>
          <a:xfrm>
            <a:off x="1441450" y="1301750"/>
            <a:ext cx="10330815" cy="1878965"/>
          </a:xfrm>
          <a:prstGeom prst="rect">
            <a:avLst/>
          </a:prstGeom>
        </p:spPr>
        <p:txBody>
          <a:bodyPr vert="horz" wrap="square" lIns="0" tIns="0" rIns="0" bIns="0" rtlCol="0">
            <a:normAutofit fontScale="80000"/>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500" b="1">
                <a:solidFill>
                  <a:schemeClr val="dk1"/>
                </a:solidFill>
                <a:latin typeface="微软雅黑" panose="020B0503020204020204" charset="-122"/>
                <a:ea typeface="微软雅黑" panose="020B0503020204020204" charset="-122"/>
                <a:cs typeface="微软雅黑" panose="020B0503020204020204" charset="-122"/>
              </a:rPr>
              <a:t>（一）条据的概念</a:t>
            </a:r>
            <a:endParaRPr lang="zh-CN" altLang="en-US" sz="3500" b="1">
              <a:solidFill>
                <a:schemeClr val="dk1"/>
              </a:solidFill>
              <a:latin typeface="微软雅黑" panose="020B0503020204020204" charset="-122"/>
              <a:ea typeface="微软雅黑" panose="020B0503020204020204" charset="-122"/>
              <a:cs typeface="微软雅黑" panose="020B0503020204020204" charset="-122"/>
            </a:endParaRPr>
          </a:p>
          <a:p>
            <a:pPr marL="0" indent="0">
              <a:buNone/>
            </a:pP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r>
              <a:rPr lang="en-US" altLang="zh-CN" sz="3000">
                <a:solidFill>
                  <a:schemeClr val="tx1"/>
                </a:solidFill>
                <a:latin typeface="微软雅黑" panose="020B0503020204020204" charset="-122"/>
                <a:ea typeface="微软雅黑" panose="020B0503020204020204" charset="-122"/>
                <a:cs typeface="微软雅黑" panose="020B0503020204020204" charset="-122"/>
              </a:rPr>
              <a:t> </a:t>
            </a:r>
            <a:r>
              <a:rPr lang="en-US" altLang="zh-CN" sz="3000" spc="160" dirty="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mn-ea"/>
              </a:rPr>
              <a:t>条据是人们处理日常事务时使用的作为某种凭据的</a:t>
            </a:r>
            <a:r>
              <a:rPr lang="zh-CN" altLang="en-US" sz="3000" spc="160" dirty="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mn-ea"/>
              </a:rPr>
              <a:t>一种简短</a:t>
            </a:r>
            <a:r>
              <a:rPr lang="en-US" altLang="zh-CN" sz="3000" spc="160" dirty="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mn-ea"/>
              </a:rPr>
              <a:t>应用文</a:t>
            </a:r>
            <a:r>
              <a:rPr lang="zh-CN" altLang="en-US" sz="3000" spc="160" dirty="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mn-ea"/>
              </a:rPr>
              <a:t>体</a:t>
            </a:r>
            <a:r>
              <a:rPr lang="en-US" altLang="zh-CN" sz="3000" spc="160" dirty="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mn-ea"/>
              </a:rPr>
              <a:t>。</a:t>
            </a:r>
            <a:endParaRPr lang="en-US" altLang="zh-CN" sz="3000" spc="160" dirty="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mn-ea"/>
            </a:endParaRPr>
          </a:p>
          <a:p>
            <a:pPr marL="0" indent="0">
              <a:buNone/>
            </a:pPr>
            <a:r>
              <a:rPr lang="en-US" altLang="zh-CN" sz="2800" spc="16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   </a:t>
            </a:r>
            <a:endParaRPr lang="zh-CN" altLang="en-US" sz="280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3" name="https://img8.file.cache.docer.com/storage/1730627045418088300/84dca619ee20bec3fee8f8fe7e2e55ba.png" descr="困惑的卡通人物"/>
          <p:cNvPicPr>
            <a:picLocks noChangeAspect="1"/>
          </p:cNvPicPr>
          <p:nvPr/>
        </p:nvPicPr>
        <p:blipFill>
          <a:blip r:embed="rId4"/>
          <a:stretch>
            <a:fillRect/>
          </a:stretch>
        </p:blipFill>
        <p:spPr>
          <a:xfrm>
            <a:off x="9928225" y="4055110"/>
            <a:ext cx="2263775" cy="2406650"/>
          </a:xfrm>
          <a:prstGeom prst="rect">
            <a:avLst/>
          </a:prstGeom>
        </p:spPr>
      </p:pic>
      <p:sp>
        <p:nvSpPr>
          <p:cNvPr id="5" name="文本框 4"/>
          <p:cNvSpPr txBox="1"/>
          <p:nvPr/>
        </p:nvSpPr>
        <p:spPr>
          <a:xfrm>
            <a:off x="1441450" y="2866390"/>
            <a:ext cx="9517380" cy="970915"/>
          </a:xfrm>
          <a:prstGeom prst="rect">
            <a:avLst/>
          </a:prstGeom>
          <a:noFill/>
        </p:spPr>
        <p:txBody>
          <a:bodyPr wrap="square" rtlCol="0" anchor="t">
            <a:spAutoFit/>
          </a:bodyPr>
          <a:p>
            <a:pPr marL="0" indent="0">
              <a:lnSpc>
                <a:spcPct val="150000"/>
              </a:lnSpc>
              <a:buNone/>
            </a:pPr>
            <a:r>
              <a:rPr lang="en-US" altLang="zh-CN" sz="2400" spc="160" dirty="0">
                <a:ln w="3175">
                  <a:noFill/>
                  <a:prstDash val="dash"/>
                </a:ln>
                <a:solidFill>
                  <a:schemeClr val="dk1">
                    <a:lumMod val="75000"/>
                    <a:lumOff val="25000"/>
                  </a:schemeClr>
                </a:solidFill>
                <a:effectLst/>
                <a:latin typeface="微软雅黑" panose="020B0503020204020204" charset="-122"/>
                <a:ea typeface="微软雅黑" panose="020B0503020204020204" charset="-122"/>
                <a:cs typeface="微软雅黑" panose="020B0503020204020204" charset="-122"/>
                <a:sym typeface="+mn-ea"/>
              </a:rPr>
              <a:t>     </a:t>
            </a:r>
            <a:r>
              <a:rPr lang="en-US" altLang="zh-CN" sz="2400" spc="160" dirty="0">
                <a:ln w="3175">
                  <a:noFill/>
                  <a:prstDash val="dash"/>
                </a:ln>
                <a:solidFill>
                  <a:schemeClr val="tx1"/>
                </a:solidFill>
                <a:effectLst/>
                <a:latin typeface="微软雅黑" panose="020B0503020204020204" charset="-122"/>
                <a:ea typeface="微软雅黑" panose="020B0503020204020204" charset="-122"/>
                <a:cs typeface="微软雅黑" panose="020B0503020204020204" charset="-122"/>
                <a:sym typeface="+mn-ea"/>
              </a:rPr>
              <a:t>人们在借到、领到、收到钱物时写的凭据或借条，需要对某件事情做简单说明以便与对方沟通的留言条或便条等，都是条据。</a:t>
            </a:r>
            <a:endParaRPr lang="en-US" altLang="zh-CN" sz="2400" spc="160" dirty="0">
              <a:ln w="3175">
                <a:noFill/>
                <a:prstDash val="dash"/>
              </a:ln>
              <a:solidFill>
                <a:schemeClr val="tx1"/>
              </a:solidFill>
              <a:effectLst/>
              <a:latin typeface="微软雅黑" panose="020B0503020204020204" charset="-122"/>
              <a:ea typeface="微软雅黑" panose="020B0503020204020204" charset="-122"/>
              <a:cs typeface="微软雅黑" panose="020B0503020204020204" charset="-122"/>
              <a:sym typeface="+mn-ea"/>
            </a:endParaRPr>
          </a:p>
        </p:txBody>
      </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4" grpId="0"/>
      <p:bldP spid="4" grpId="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5" name="TextBox 4"/>
          <p:cNvSpPr txBox="1"/>
          <p:nvPr/>
        </p:nvSpPr>
        <p:spPr>
          <a:xfrm>
            <a:off x="554990" y="356870"/>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例文一</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
        <p:nvSpPr>
          <p:cNvPr id="2" name="矩形 1"/>
          <p:cNvSpPr/>
          <p:nvPr/>
        </p:nvSpPr>
        <p:spPr>
          <a:xfrm>
            <a:off x="1371600" y="906145"/>
            <a:ext cx="9601200" cy="4420235"/>
          </a:xfrm>
          <a:prstGeom prst="rect">
            <a:avLst/>
          </a:prstGeom>
          <a:solidFill>
            <a:schemeClr val="bg2"/>
          </a:solidFill>
          <a:ln>
            <a:noFill/>
          </a:ln>
        </p:spPr>
        <p:style>
          <a:lnRef idx="3">
            <a:schemeClr val="accent1"/>
          </a:lnRef>
          <a:fillRef idx="0">
            <a:srgbClr val="FFFFFF"/>
          </a:fillRef>
          <a:effectRef idx="0">
            <a:srgbClr val="FFFFFF"/>
          </a:effectRef>
          <a:fontRef idx="minor">
            <a:schemeClr val="tx1"/>
          </a:fontRef>
        </p:style>
        <p:txBody>
          <a:bodyPr>
            <a:noAutofit/>
          </a:bodyPr>
          <a:lstStyle/>
          <a:p>
            <a:pPr marL="0" marR="0" lvl="0" indent="0" algn="ctr" defTabSz="914400" rtl="0" eaLnBrk="1" fontAlgn="base" latinLnBrk="0" hangingPunct="1">
              <a:lnSpc>
                <a:spcPct val="110000"/>
              </a:lnSpc>
              <a:spcBef>
                <a:spcPct val="0"/>
              </a:spcBef>
              <a:spcAft>
                <a:spcPct val="0"/>
              </a:spcAft>
              <a:buClrTx/>
              <a:buSzTx/>
              <a:buFont typeface="Arial" panose="020B0604020202020204" pitchFamily="34" charset="0"/>
              <a:buNone/>
              <a:defRPr/>
            </a:pPr>
            <a:r>
              <a:rPr lang="zh-CN" altLang="en-US" sz="2400" b="1" noProof="0" dirty="0">
                <a:ln>
                  <a:noFill/>
                </a:ln>
                <a:solidFill>
                  <a:prstClr val="black"/>
                </a:solidFill>
                <a:effectLst/>
                <a:uLnTx/>
                <a:uFillTx/>
                <a:latin typeface="微软雅黑" panose="020B0503020204020204" charset="-122"/>
                <a:ea typeface="微软雅黑" panose="020B0503020204020204" charset="-122"/>
                <a:sym typeface="+mn-ea"/>
              </a:rPr>
              <a:t>组队参赛申请书</a:t>
            </a:r>
            <a:endParaRPr kumimoji="0" lang="en-US" altLang="zh-CN" sz="24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r>
              <a:rPr lang="zh-CN" altLang="en-US" sz="200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ea"/>
              </a:rPr>
              <a:t>尊敬的方院长：</a:t>
            </a:r>
            <a:endParaRPr kumimoji="0" lang="en-US" altLang="zh-CN"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        我校武术队成立于</a:t>
            </a:r>
            <a:r>
              <a:rPr 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2006</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年，从</a:t>
            </a:r>
            <a:r>
              <a:rPr 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2007</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年参加比赛至今，取得了湖北省武术比赛</a:t>
            </a:r>
            <a:r>
              <a:rPr 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30</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人次单项前三名的优异成绩。今年校队吸收了</a:t>
            </a:r>
            <a:r>
              <a:rPr 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6</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名有实力的新生，进一步壮大了校队的实力。现接湖北省大学生体育协会的通知，</a:t>
            </a:r>
            <a:r>
              <a:rPr 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2014</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年湖北省大学生武术比赛将于</a:t>
            </a:r>
            <a:r>
              <a:rPr 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2014</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年</a:t>
            </a:r>
            <a:r>
              <a:rPr 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6</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月</a:t>
            </a:r>
            <a:r>
              <a:rPr 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7</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日至</a:t>
            </a:r>
            <a:r>
              <a:rPr 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2014</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年</a:t>
            </a:r>
            <a:r>
              <a:rPr 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6</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月</a:t>
            </a:r>
            <a:r>
              <a:rPr 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8</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日在武汉理工大学举行。为加强校际间的合作与交流，展现我校学子的体育风采，为学校争得荣誉，</a:t>
            </a:r>
            <a:r>
              <a:rPr lang="zh-CN" altLang="en-US" sz="200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ea"/>
              </a:rPr>
              <a:t>现申请组队参加此次省级武术比赛。</a:t>
            </a:r>
            <a:endParaRPr kumimoji="0" lang="en-US" altLang="zh-CN"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r>
              <a:rPr lang="en-US" altLang="zh-CN" sz="200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ea"/>
              </a:rPr>
              <a:t>       </a:t>
            </a:r>
            <a:r>
              <a:rPr lang="zh-CN" altLang="en-US" sz="200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ea"/>
              </a:rPr>
              <a:t>我们一定会努力拼搏，争取在今年的比赛中取得更好的成绩。</a:t>
            </a:r>
            <a:endParaRPr kumimoji="0" lang="zh-CN" altLang="en-US"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r>
              <a:rPr lang="zh-CN" altLang="en-US" sz="200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ea"/>
              </a:rPr>
              <a:t>       特此申请，请批准。</a:t>
            </a:r>
            <a:r>
              <a:rPr lang="en-US" altLang="zh-CN" sz="200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ea"/>
              </a:rPr>
              <a:t> </a:t>
            </a:r>
            <a:endParaRPr kumimoji="0" lang="en-US" altLang="zh-CN"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r" defTabSz="914400" rtl="0" eaLnBrk="1" fontAlgn="base" latinLnBrk="0" hangingPunct="1">
              <a:lnSpc>
                <a:spcPct val="120000"/>
              </a:lnSpc>
              <a:spcBef>
                <a:spcPct val="0"/>
              </a:spcBef>
              <a:spcAft>
                <a:spcPct val="0"/>
              </a:spcAft>
              <a:buClrTx/>
              <a:buSzTx/>
              <a:buFont typeface="Arial" panose="020B0604020202020204" pitchFamily="34" charset="0"/>
              <a:buNone/>
              <a:defRPr/>
            </a:pPr>
            <a:r>
              <a:rPr lang="en-US" altLang="zh-CN" sz="200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ea"/>
              </a:rPr>
              <a:t>                                                                                </a:t>
            </a:r>
            <a:r>
              <a:rPr lang="zh-CN" altLang="en-US" sz="200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ea"/>
              </a:rPr>
              <a:t>体育教研室</a:t>
            </a:r>
            <a:r>
              <a:rPr lang="en-US" altLang="zh-CN" sz="200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ea"/>
              </a:rPr>
              <a:t>                                                                         2014</a:t>
            </a:r>
            <a:r>
              <a:rPr lang="zh-CN" altLang="en-US" sz="200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ea"/>
              </a:rPr>
              <a:t>年</a:t>
            </a:r>
            <a:r>
              <a:rPr lang="en-US" altLang="zh-CN" sz="200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ea"/>
              </a:rPr>
              <a:t>4</a:t>
            </a:r>
            <a:r>
              <a:rPr lang="zh-CN" altLang="en-US" sz="200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ea"/>
              </a:rPr>
              <a:t>月</a:t>
            </a:r>
            <a:r>
              <a:rPr lang="en-US" altLang="zh-CN" sz="200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ea"/>
              </a:rPr>
              <a:t>25</a:t>
            </a:r>
            <a:r>
              <a:rPr lang="zh-CN" altLang="en-US" sz="200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ea"/>
              </a:rPr>
              <a:t>日</a:t>
            </a:r>
            <a:endParaRPr kumimoji="0" lang="zh-CN" altLang="en-US"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182880" algn="ctr" defTabSz="914400" rtl="0" eaLnBrk="1" fontAlgn="auto" latinLnBrk="0" hangingPunct="1">
              <a:lnSpc>
                <a:spcPct val="150000"/>
              </a:lnSpc>
              <a:spcBef>
                <a:spcPts val="1400"/>
              </a:spcBef>
              <a:spcAft>
                <a:spcPts val="0"/>
              </a:spcAft>
              <a:buClr>
                <a:schemeClr val="accent1"/>
              </a:buClr>
              <a:buSzPct val="80000"/>
              <a:buFont typeface="Wingdings 2" panose="05020102010507070707" pitchFamily="18" charset="2"/>
              <a:buNone/>
              <a:defRPr/>
            </a:pP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 </a:t>
            </a:r>
            <a:r>
              <a:rPr lang="en-US" altLang="zh-CN" sz="2000" b="1" noProof="0" dirty="0">
                <a:ln>
                  <a:noFill/>
                </a:ln>
                <a:effectLst/>
                <a:uLnTx/>
                <a:uFillTx/>
                <a:latin typeface="微软雅黑" panose="020B0503020204020204" charset="-122"/>
                <a:ea typeface="微软雅黑" panose="020B0503020204020204" charset="-122"/>
                <a:cs typeface="微软雅黑" panose="020B0503020204020204" charset="-122"/>
                <a:sym typeface="+mn-ea"/>
              </a:rPr>
              <a:t>  </a:t>
            </a:r>
            <a:endParaRPr kumimoji="0" lang="zh-CN" altLang="en-US"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379300" y="1927109"/>
            <a:ext cx="459740" cy="1656184"/>
          </a:xfrm>
          <a:prstGeom prst="rect">
            <a:avLst/>
          </a:prstGeom>
          <a:noFill/>
        </p:spPr>
        <p:txBody>
          <a:bodyPr vert="eaVert">
            <a:spAutoFit/>
          </a:bodyPr>
          <a:p>
            <a:pPr marR="0" defTabSz="914400">
              <a:buClrTx/>
              <a:buSzTx/>
              <a:buFontTx/>
              <a:buNone/>
              <a:defRPr/>
            </a:pPr>
            <a:r>
              <a:rPr kumimoji="0" lang="zh-CN" altLang="en-US" kern="1200" cap="none" spc="0" normalizeH="0" baseline="0" noProof="0" dirty="0">
                <a:highlight>
                  <a:srgbClr val="FFCC66"/>
                </a:highlight>
                <a:latin typeface="Arial" panose="020B0604020202020204" pitchFamily="34" charset="0"/>
                <a:ea typeface="宋体" panose="02010600030101010101" pitchFamily="2" charset="-122"/>
                <a:cs typeface="+mn-cs"/>
              </a:rPr>
              <a:t>书信式申请书</a:t>
            </a:r>
            <a:endParaRPr kumimoji="0" lang="zh-CN" altLang="en-US" kern="1200" cap="none" spc="0" normalizeH="0" baseline="0" noProof="0" dirty="0">
              <a:highlight>
                <a:srgbClr val="FFCC66"/>
              </a:highlight>
              <a:latin typeface="Arial" panose="020B0604020202020204" pitchFamily="34" charset="0"/>
              <a:ea typeface="宋体" panose="02010600030101010101" pitchFamily="2" charset="-122"/>
              <a:cs typeface="+mn-cs"/>
            </a:endParaRPr>
          </a:p>
        </p:txBody>
      </p:sp>
    </p:spTree>
  </p:cSld>
  <p:clrMapOvr>
    <a:masterClrMapping/>
  </p:clrMapOvr>
  <p:transition spd="slow">
    <p:push dir="u"/>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2945" name="Rectangle 1"/>
          <p:cNvSpPr>
            <a:spLocks noChangeArrowheads="1"/>
          </p:cNvSpPr>
          <p:nvPr/>
        </p:nvSpPr>
        <p:spPr bwMode="auto">
          <a:xfrm>
            <a:off x="2855913" y="115888"/>
            <a:ext cx="6192838" cy="307975"/>
          </a:xfrm>
          <a:prstGeom prst="rect">
            <a:avLst/>
          </a:prstGeom>
          <a:noFill/>
          <a:ln w="9525">
            <a:noFill/>
            <a:miter lim="800000"/>
          </a:ln>
          <a:effectLst>
            <a:prstShdw prst="shdw17" dist="17961" dir="2700000">
              <a:schemeClr val="accent1">
                <a:gamma/>
                <a:shade val="60000"/>
                <a:invGamma/>
              </a:schemeClr>
            </a:prstShdw>
          </a:effec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等线" panose="02010600030101010101"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等线" panose="02010600030101010101"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等线" panose="02010600030101010101"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等线" panose="02010600030101010101"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等线" panose="02010600030101010101"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等线" panose="02010600030101010101"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等线" panose="02010600030101010101"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等线" panose="02010600030101010101"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等线" panose="02010600030101010101"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1400" b="1" i="0" u="none" strike="noStrike" kern="1200" cap="none" spc="0" normalizeH="0" baseline="0" noProof="0" dirty="0">
                <a:ln>
                  <a:noFill/>
                </a:ln>
                <a:solidFill>
                  <a:prstClr val="black"/>
                </a:solidFill>
                <a:effectLst/>
                <a:uLnTx/>
                <a:uFillTx/>
                <a:latin typeface="Arial" panose="020B0604020202020204" pitchFamily="34" charset="0"/>
                <a:ea typeface="方正小标宋简体" panose="02000000000000000000" charset="-122"/>
                <a:cs typeface="宋体" panose="02010600030101010101" pitchFamily="2" charset="-122"/>
              </a:rPr>
              <a:t>武汉光谷职业学院第五学期学生提前离校就业实习申请表</a:t>
            </a:r>
            <a:endParaRPr kumimoji="0" lang="zh-CN" altLang="zh-CN" sz="1400" b="0" i="0" u="none" strike="noStrike" kern="1200" cap="none" spc="0" normalizeH="0" baseline="0" noProof="0" dirty="0">
              <a:ln>
                <a:noFill/>
              </a:ln>
              <a:solidFill>
                <a:prstClr val="black"/>
              </a:solidFill>
              <a:effectLst/>
              <a:uLnTx/>
              <a:uFillTx/>
              <a:latin typeface="Arial" panose="020B0604020202020204" pitchFamily="34" charset="0"/>
              <a:ea typeface="方正小标宋简体" panose="02000000000000000000" charset="-122"/>
              <a:cs typeface="宋体" panose="02010600030101010101" pitchFamily="2" charset="-122"/>
            </a:endParaRPr>
          </a:p>
        </p:txBody>
      </p:sp>
      <p:graphicFrame>
        <p:nvGraphicFramePr>
          <p:cNvPr id="4" name="表格 3"/>
          <p:cNvGraphicFramePr>
            <a:graphicFrameLocks noGrp="1"/>
          </p:cNvGraphicFramePr>
          <p:nvPr/>
        </p:nvGraphicFramePr>
        <p:xfrm>
          <a:off x="1200150" y="514350"/>
          <a:ext cx="10152063" cy="6184902"/>
        </p:xfrm>
        <a:graphic>
          <a:graphicData uri="http://schemas.openxmlformats.org/drawingml/2006/table">
            <a:tbl>
              <a:tblPr/>
              <a:tblGrid>
                <a:gridCol w="1503427"/>
                <a:gridCol w="2555525"/>
                <a:gridCol w="330236"/>
                <a:gridCol w="330236"/>
                <a:gridCol w="330236"/>
                <a:gridCol w="330236"/>
                <a:gridCol w="330236"/>
                <a:gridCol w="330236"/>
                <a:gridCol w="330236"/>
                <a:gridCol w="330236"/>
                <a:gridCol w="330236"/>
                <a:gridCol w="330236"/>
                <a:gridCol w="2790751"/>
              </a:tblGrid>
              <a:tr h="478969">
                <a:tc>
                  <a:txBody>
                    <a:bodyPr/>
                    <a:lstStyle/>
                    <a:p>
                      <a:pPr algn="l">
                        <a:lnSpc>
                          <a:spcPct val="150000"/>
                        </a:lnSpc>
                        <a:spcAft>
                          <a:spcPts val="0"/>
                        </a:spcAft>
                      </a:pPr>
                      <a:r>
                        <a:rPr lang="zh-CN" sz="900" kern="100" dirty="0">
                          <a:latin typeface="+mn-ea"/>
                          <a:ea typeface="+mn-ea"/>
                          <a:cs typeface="Times New Roman" panose="02020603050405020304"/>
                        </a:rPr>
                        <a:t>学生姓名</a:t>
                      </a:r>
                      <a:endParaRPr lang="zh-CN" sz="900" kern="100" dirty="0">
                        <a:latin typeface="+mn-ea"/>
                        <a:ea typeface="+mn-ea"/>
                        <a:cs typeface="Times New Roman" panose="02020603050405020304"/>
                      </a:endParaRPr>
                    </a:p>
                  </a:txBody>
                  <a:tcPr marL="23209" marR="232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a:lnSpc>
                          <a:spcPct val="150000"/>
                        </a:lnSpc>
                        <a:spcAft>
                          <a:spcPts val="0"/>
                        </a:spcAft>
                      </a:pPr>
                      <a:endParaRPr lang="en-US" sz="900" kern="100">
                        <a:latin typeface="+mn-ea"/>
                        <a:ea typeface="+mn-ea"/>
                        <a:cs typeface="Times New Roman" panose="02020603050405020304"/>
                      </a:endParaRPr>
                    </a:p>
                  </a:txBody>
                  <a:tcPr marL="23209" marR="232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gridSpan="2">
                  <a:txBody>
                    <a:bodyPr/>
                    <a:lstStyle/>
                    <a:p>
                      <a:pPr algn="l">
                        <a:lnSpc>
                          <a:spcPct val="150000"/>
                        </a:lnSpc>
                        <a:spcAft>
                          <a:spcPts val="0"/>
                        </a:spcAft>
                      </a:pPr>
                      <a:r>
                        <a:rPr lang="zh-CN" sz="900" kern="100">
                          <a:latin typeface="+mn-ea"/>
                          <a:ea typeface="+mn-ea"/>
                          <a:cs typeface="Times New Roman" panose="02020603050405020304"/>
                        </a:rPr>
                        <a:t>专业班级</a:t>
                      </a:r>
                      <a:endParaRPr lang="zh-CN" sz="900" kern="100">
                        <a:latin typeface="+mn-ea"/>
                        <a:ea typeface="+mn-ea"/>
                        <a:cs typeface="Times New Roman" panose="02020603050405020304"/>
                      </a:endParaRPr>
                    </a:p>
                  </a:txBody>
                  <a:tcPr marL="23209" marR="232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gridSpan="4">
                  <a:txBody>
                    <a:bodyPr/>
                    <a:lstStyle/>
                    <a:p>
                      <a:pPr algn="l">
                        <a:lnSpc>
                          <a:spcPct val="150000"/>
                        </a:lnSpc>
                        <a:spcAft>
                          <a:spcPts val="0"/>
                        </a:spcAft>
                      </a:pPr>
                      <a:endParaRPr lang="en-US" sz="900" kern="100">
                        <a:latin typeface="+mn-ea"/>
                        <a:ea typeface="+mn-ea"/>
                        <a:cs typeface="Times New Roman" panose="02020603050405020304"/>
                      </a:endParaRPr>
                    </a:p>
                  </a:txBody>
                  <a:tcPr marL="23209" marR="232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c hMerge="1">
                  <a:tcPr/>
                </a:tc>
                <a:tc gridSpan="2">
                  <a:txBody>
                    <a:bodyPr/>
                    <a:lstStyle/>
                    <a:p>
                      <a:pPr algn="l">
                        <a:lnSpc>
                          <a:spcPct val="150000"/>
                        </a:lnSpc>
                        <a:spcAft>
                          <a:spcPts val="0"/>
                        </a:spcAft>
                      </a:pPr>
                      <a:r>
                        <a:rPr lang="zh-CN" sz="900" kern="100">
                          <a:latin typeface="+mn-ea"/>
                          <a:ea typeface="+mn-ea"/>
                          <a:cs typeface="Times New Roman" panose="02020603050405020304"/>
                        </a:rPr>
                        <a:t>联系方式</a:t>
                      </a:r>
                      <a:endParaRPr lang="zh-CN" sz="900" kern="100">
                        <a:latin typeface="+mn-ea"/>
                        <a:ea typeface="+mn-ea"/>
                        <a:cs typeface="Times New Roman" panose="02020603050405020304"/>
                      </a:endParaRPr>
                    </a:p>
                  </a:txBody>
                  <a:tcPr marL="23209" marR="232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gridSpan="2">
                  <a:txBody>
                    <a:bodyPr/>
                    <a:lstStyle/>
                    <a:p>
                      <a:pPr algn="l">
                        <a:lnSpc>
                          <a:spcPct val="150000"/>
                        </a:lnSpc>
                        <a:spcAft>
                          <a:spcPts val="0"/>
                        </a:spcAft>
                      </a:pPr>
                      <a:endParaRPr lang="en-US" sz="900" kern="100">
                        <a:latin typeface="+mn-ea"/>
                        <a:ea typeface="+mn-ea"/>
                        <a:cs typeface="Times New Roman" panose="02020603050405020304"/>
                      </a:endParaRPr>
                    </a:p>
                  </a:txBody>
                  <a:tcPr marL="23209" marR="232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r>
              <a:tr h="478969">
                <a:tc>
                  <a:txBody>
                    <a:bodyPr/>
                    <a:lstStyle/>
                    <a:p>
                      <a:pPr algn="l">
                        <a:lnSpc>
                          <a:spcPts val="1700"/>
                        </a:lnSpc>
                        <a:spcAft>
                          <a:spcPts val="0"/>
                        </a:spcAft>
                      </a:pPr>
                      <a:r>
                        <a:rPr lang="zh-CN" sz="900" kern="100">
                          <a:latin typeface="+mn-ea"/>
                          <a:ea typeface="+mn-ea"/>
                          <a:cs typeface="Times New Roman" panose="02020603050405020304"/>
                        </a:rPr>
                        <a:t>家长姓名</a:t>
                      </a:r>
                      <a:endParaRPr lang="zh-CN" sz="900" kern="100">
                        <a:latin typeface="+mn-ea"/>
                        <a:ea typeface="+mn-ea"/>
                        <a:cs typeface="Times New Roman" panose="02020603050405020304"/>
                      </a:endParaRPr>
                    </a:p>
                  </a:txBody>
                  <a:tcPr marL="23209" marR="232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a:lnSpc>
                          <a:spcPts val="1700"/>
                        </a:lnSpc>
                        <a:spcAft>
                          <a:spcPts val="0"/>
                        </a:spcAft>
                      </a:pPr>
                      <a:endParaRPr lang="en-US" sz="900" kern="100" dirty="0">
                        <a:latin typeface="+mn-ea"/>
                        <a:ea typeface="+mn-ea"/>
                        <a:cs typeface="Times New Roman" panose="02020603050405020304"/>
                      </a:endParaRPr>
                    </a:p>
                  </a:txBody>
                  <a:tcPr marL="23209" marR="232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gridSpan="2">
                  <a:txBody>
                    <a:bodyPr/>
                    <a:lstStyle/>
                    <a:p>
                      <a:pPr algn="l">
                        <a:lnSpc>
                          <a:spcPts val="1700"/>
                        </a:lnSpc>
                        <a:spcAft>
                          <a:spcPts val="0"/>
                        </a:spcAft>
                      </a:pPr>
                      <a:r>
                        <a:rPr lang="zh-CN" sz="900" kern="100">
                          <a:latin typeface="+mn-ea"/>
                          <a:ea typeface="+mn-ea"/>
                          <a:cs typeface="Times New Roman" panose="02020603050405020304"/>
                        </a:rPr>
                        <a:t>联系方式</a:t>
                      </a:r>
                      <a:endParaRPr lang="zh-CN" sz="900" kern="100">
                        <a:latin typeface="+mn-ea"/>
                        <a:ea typeface="+mn-ea"/>
                        <a:cs typeface="Times New Roman" panose="02020603050405020304"/>
                      </a:endParaRPr>
                    </a:p>
                  </a:txBody>
                  <a:tcPr marL="23209" marR="232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gridSpan="4">
                  <a:txBody>
                    <a:bodyPr/>
                    <a:lstStyle/>
                    <a:p>
                      <a:pPr algn="l">
                        <a:lnSpc>
                          <a:spcPct val="150000"/>
                        </a:lnSpc>
                        <a:spcAft>
                          <a:spcPts val="0"/>
                        </a:spcAft>
                      </a:pPr>
                      <a:endParaRPr lang="en-US" sz="900" kern="100">
                        <a:latin typeface="+mn-ea"/>
                        <a:ea typeface="+mn-ea"/>
                        <a:cs typeface="Times New Roman" panose="02020603050405020304"/>
                      </a:endParaRPr>
                    </a:p>
                  </a:txBody>
                  <a:tcPr marL="23209" marR="232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c hMerge="1">
                  <a:tcPr/>
                </a:tc>
                <a:tc gridSpan="2">
                  <a:txBody>
                    <a:bodyPr/>
                    <a:lstStyle/>
                    <a:p>
                      <a:pPr algn="l">
                        <a:lnSpc>
                          <a:spcPct val="150000"/>
                        </a:lnSpc>
                        <a:spcAft>
                          <a:spcPts val="0"/>
                        </a:spcAft>
                      </a:pPr>
                      <a:r>
                        <a:rPr lang="zh-CN" sz="900" kern="100">
                          <a:latin typeface="+mn-ea"/>
                          <a:ea typeface="+mn-ea"/>
                          <a:cs typeface="Times New Roman" panose="02020603050405020304"/>
                        </a:rPr>
                        <a:t>个人邮箱</a:t>
                      </a:r>
                      <a:endParaRPr lang="zh-CN" sz="900" kern="100">
                        <a:latin typeface="+mn-ea"/>
                        <a:ea typeface="+mn-ea"/>
                        <a:cs typeface="Times New Roman" panose="02020603050405020304"/>
                      </a:endParaRPr>
                    </a:p>
                  </a:txBody>
                  <a:tcPr marL="23209" marR="232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gridSpan="2">
                  <a:txBody>
                    <a:bodyPr/>
                    <a:lstStyle/>
                    <a:p>
                      <a:pPr algn="l">
                        <a:lnSpc>
                          <a:spcPct val="150000"/>
                        </a:lnSpc>
                        <a:spcAft>
                          <a:spcPts val="0"/>
                        </a:spcAft>
                      </a:pPr>
                      <a:endParaRPr lang="en-US" sz="900" kern="100">
                        <a:latin typeface="+mn-ea"/>
                        <a:ea typeface="+mn-ea"/>
                        <a:cs typeface="Times New Roman" panose="02020603050405020304"/>
                      </a:endParaRPr>
                    </a:p>
                  </a:txBody>
                  <a:tcPr marL="23209" marR="232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r>
              <a:tr h="558798">
                <a:tc rowSpan="2">
                  <a:txBody>
                    <a:bodyPr/>
                    <a:lstStyle/>
                    <a:p>
                      <a:pPr algn="l">
                        <a:lnSpc>
                          <a:spcPct val="150000"/>
                        </a:lnSpc>
                        <a:spcAft>
                          <a:spcPts val="0"/>
                        </a:spcAft>
                      </a:pPr>
                      <a:r>
                        <a:rPr lang="zh-CN" sz="900" kern="100">
                          <a:latin typeface="+mn-ea"/>
                          <a:ea typeface="+mn-ea"/>
                          <a:cs typeface="Times New Roman" panose="02020603050405020304"/>
                        </a:rPr>
                        <a:t>申请条件</a:t>
                      </a:r>
                      <a:endParaRPr lang="zh-CN" sz="900" kern="100">
                        <a:latin typeface="+mn-ea"/>
                        <a:ea typeface="+mn-ea"/>
                        <a:cs typeface="Times New Roman" panose="02020603050405020304"/>
                      </a:endParaRPr>
                    </a:p>
                  </a:txBody>
                  <a:tcPr marL="23209" marR="232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6">
                  <a:txBody>
                    <a:bodyPr/>
                    <a:lstStyle/>
                    <a:p>
                      <a:pPr marL="342900" lvl="0" indent="-342900" algn="l">
                        <a:spcAft>
                          <a:spcPts val="0"/>
                        </a:spcAft>
                        <a:buFont typeface="+mj-lt"/>
                        <a:buAutoNum type="arabicPeriod"/>
                      </a:pPr>
                      <a:r>
                        <a:rPr lang="zh-CN" sz="900" kern="100" dirty="0">
                          <a:latin typeface="+mn-ea"/>
                          <a:ea typeface="+mn-ea"/>
                          <a:cs typeface="Times New Roman" panose="02020603050405020304"/>
                        </a:rPr>
                        <a:t>完成前两年教学任务</a:t>
                      </a:r>
                      <a:r>
                        <a:rPr lang="en-US" sz="900" kern="100" dirty="0">
                          <a:latin typeface="+mn-ea"/>
                          <a:ea typeface="+mn-ea"/>
                          <a:cs typeface="Times New Roman" panose="02020603050405020304"/>
                        </a:rPr>
                        <a:t>,</a:t>
                      </a:r>
                      <a:r>
                        <a:rPr lang="zh-CN" sz="900" kern="100" dirty="0">
                          <a:latin typeface="+mn-ea"/>
                          <a:ea typeface="+mn-ea"/>
                          <a:cs typeface="Times New Roman" panose="02020603050405020304"/>
                        </a:rPr>
                        <a:t>成绩全部合格</a:t>
                      </a:r>
                      <a:endParaRPr lang="zh-CN" sz="900" kern="100" dirty="0">
                        <a:latin typeface="+mn-ea"/>
                        <a:ea typeface="+mn-ea"/>
                        <a:cs typeface="Times New Roman" panose="02020603050405020304"/>
                      </a:endParaRPr>
                    </a:p>
                    <a:p>
                      <a:pPr marL="228600" algn="l">
                        <a:spcAft>
                          <a:spcPts val="0"/>
                        </a:spcAft>
                      </a:pPr>
                      <a:r>
                        <a:rPr lang="zh-CN" sz="900" kern="100" dirty="0">
                          <a:latin typeface="+mn-ea"/>
                          <a:ea typeface="+mn-ea"/>
                          <a:cs typeface="Times New Roman" panose="02020603050405020304"/>
                        </a:rPr>
                        <a:t>是□</a:t>
                      </a:r>
                      <a:r>
                        <a:rPr lang="en-US" sz="900" kern="100" dirty="0">
                          <a:latin typeface="+mn-ea"/>
                          <a:ea typeface="+mn-ea"/>
                          <a:cs typeface="Times New Roman" panose="02020603050405020304"/>
                        </a:rPr>
                        <a:t>  </a:t>
                      </a:r>
                      <a:r>
                        <a:rPr lang="zh-CN" sz="900" kern="100" dirty="0">
                          <a:latin typeface="+mn-ea"/>
                          <a:ea typeface="+mn-ea"/>
                          <a:cs typeface="Times New Roman" panose="02020603050405020304"/>
                        </a:rPr>
                        <a:t>否□</a:t>
                      </a:r>
                      <a:endParaRPr lang="zh-CN" sz="900" kern="100" dirty="0">
                        <a:latin typeface="+mn-ea"/>
                        <a:ea typeface="+mn-ea"/>
                        <a:cs typeface="Times New Roman" panose="02020603050405020304"/>
                      </a:endParaRPr>
                    </a:p>
                    <a:p>
                      <a:pPr algn="l">
                        <a:spcAft>
                          <a:spcPts val="0"/>
                        </a:spcAft>
                      </a:pPr>
                      <a:r>
                        <a:rPr lang="en-US" sz="900" kern="100" dirty="0">
                          <a:latin typeface="+mn-ea"/>
                          <a:ea typeface="+mn-ea"/>
                          <a:cs typeface="Times New Roman" panose="02020603050405020304"/>
                        </a:rPr>
                        <a:t>2</a:t>
                      </a:r>
                      <a:r>
                        <a:rPr lang="zh-CN" sz="900" kern="100" dirty="0">
                          <a:latin typeface="+mn-ea"/>
                          <a:ea typeface="+mn-ea"/>
                          <a:cs typeface="Times New Roman" panose="02020603050405020304"/>
                        </a:rPr>
                        <a:t>、就业协议（劳动合同）：有□</a:t>
                      </a:r>
                      <a:r>
                        <a:rPr lang="en-US" sz="900" kern="100" dirty="0">
                          <a:latin typeface="+mn-ea"/>
                          <a:ea typeface="+mn-ea"/>
                          <a:cs typeface="Times New Roman" panose="02020603050405020304"/>
                        </a:rPr>
                        <a:t>  </a:t>
                      </a:r>
                      <a:r>
                        <a:rPr lang="zh-CN" sz="900" kern="100" dirty="0">
                          <a:latin typeface="+mn-ea"/>
                          <a:ea typeface="+mn-ea"/>
                          <a:cs typeface="Times New Roman" panose="02020603050405020304"/>
                        </a:rPr>
                        <a:t>无□</a:t>
                      </a:r>
                      <a:endParaRPr lang="zh-CN" sz="900" kern="100" dirty="0">
                        <a:latin typeface="+mn-ea"/>
                        <a:ea typeface="+mn-ea"/>
                        <a:cs typeface="Times New Roman" panose="02020603050405020304"/>
                      </a:endParaRPr>
                    </a:p>
                    <a:p>
                      <a:pPr algn="l">
                        <a:spcAft>
                          <a:spcPts val="0"/>
                        </a:spcAft>
                      </a:pPr>
                      <a:r>
                        <a:rPr lang="zh-CN" sz="900" kern="100" dirty="0">
                          <a:latin typeface="+mn-ea"/>
                          <a:ea typeface="+mn-ea"/>
                          <a:cs typeface="Times New Roman" panose="02020603050405020304"/>
                        </a:rPr>
                        <a:t>（作为附件附后，如没有则不能办理提前离校）</a:t>
                      </a:r>
                      <a:endParaRPr lang="zh-CN" sz="900" kern="100" dirty="0">
                        <a:latin typeface="+mn-ea"/>
                        <a:ea typeface="+mn-ea"/>
                        <a:cs typeface="Times New Roman" panose="02020603050405020304"/>
                      </a:endParaRPr>
                    </a:p>
                  </a:txBody>
                  <a:tcPr marL="23209" marR="232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c hMerge="1">
                  <a:tcPr/>
                </a:tc>
                <a:tc hMerge="1">
                  <a:tcPr/>
                </a:tc>
                <a:tc hMerge="1">
                  <a:tcPr/>
                </a:tc>
                <a:tc gridSpan="6">
                  <a:txBody>
                    <a:bodyPr/>
                    <a:lstStyle/>
                    <a:p>
                      <a:pPr algn="l">
                        <a:lnSpc>
                          <a:spcPct val="150000"/>
                        </a:lnSpc>
                        <a:spcAft>
                          <a:spcPts val="0"/>
                        </a:spcAft>
                      </a:pPr>
                      <a:r>
                        <a:rPr lang="zh-CN" sz="900" kern="100">
                          <a:latin typeface="+mn-ea"/>
                          <a:ea typeface="+mn-ea"/>
                          <a:cs typeface="Times New Roman" panose="02020603050405020304"/>
                        </a:rPr>
                        <a:t>班主任签字：</a:t>
                      </a:r>
                      <a:endParaRPr lang="zh-CN" sz="900" kern="100">
                        <a:latin typeface="+mn-ea"/>
                        <a:ea typeface="+mn-ea"/>
                        <a:cs typeface="Times New Roman" panose="02020603050405020304"/>
                      </a:endParaRPr>
                    </a:p>
                  </a:txBody>
                  <a:tcPr marL="23209" marR="232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c hMerge="1">
                  <a:tcPr/>
                </a:tc>
                <a:tc hMerge="1">
                  <a:tcPr/>
                </a:tc>
                <a:tc hMerge="1">
                  <a:tcPr/>
                </a:tc>
              </a:tr>
              <a:tr h="219527">
                <a:tc vMerge="1">
                  <a:tcPr/>
                </a:tc>
                <a:tc gridSpan="6">
                  <a:txBody>
                    <a:bodyPr/>
                    <a:lstStyle/>
                    <a:p>
                      <a:pPr algn="l">
                        <a:spcAft>
                          <a:spcPts val="0"/>
                        </a:spcAft>
                      </a:pPr>
                      <a:r>
                        <a:rPr lang="en-US" sz="900" kern="100" dirty="0">
                          <a:latin typeface="+mn-ea"/>
                          <a:ea typeface="+mn-ea"/>
                          <a:cs typeface="Times New Roman" panose="02020603050405020304"/>
                        </a:rPr>
                        <a:t>3</a:t>
                      </a:r>
                      <a:r>
                        <a:rPr lang="zh-CN" sz="900" kern="100" dirty="0">
                          <a:latin typeface="+mn-ea"/>
                          <a:ea typeface="+mn-ea"/>
                          <a:cs typeface="Times New Roman" panose="02020603050405020304"/>
                        </a:rPr>
                        <a:t>、学费住宿费是否缴清：是□</a:t>
                      </a:r>
                      <a:r>
                        <a:rPr lang="en-US" sz="900" kern="100" dirty="0">
                          <a:latin typeface="+mn-ea"/>
                          <a:ea typeface="+mn-ea"/>
                          <a:cs typeface="Times New Roman" panose="02020603050405020304"/>
                        </a:rPr>
                        <a:t>  </a:t>
                      </a:r>
                      <a:r>
                        <a:rPr lang="zh-CN" sz="900" kern="100" dirty="0">
                          <a:latin typeface="+mn-ea"/>
                          <a:ea typeface="+mn-ea"/>
                          <a:cs typeface="Times New Roman" panose="02020603050405020304"/>
                        </a:rPr>
                        <a:t>否□</a:t>
                      </a:r>
                      <a:r>
                        <a:rPr lang="en-US" sz="900" kern="100" dirty="0">
                          <a:latin typeface="+mn-ea"/>
                          <a:ea typeface="+mn-ea"/>
                          <a:cs typeface="Times New Roman" panose="02020603050405020304"/>
                        </a:rPr>
                        <a:t>  </a:t>
                      </a:r>
                      <a:endParaRPr lang="zh-CN" sz="900" kern="100" dirty="0">
                        <a:latin typeface="+mn-ea"/>
                        <a:ea typeface="+mn-ea"/>
                        <a:cs typeface="Times New Roman" panose="02020603050405020304"/>
                      </a:endParaRPr>
                    </a:p>
                  </a:txBody>
                  <a:tcPr marL="23209" marR="232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c hMerge="1">
                  <a:tcPr/>
                </a:tc>
                <a:tc hMerge="1">
                  <a:tcPr/>
                </a:tc>
                <a:tc hMerge="1">
                  <a:tcPr/>
                </a:tc>
                <a:tc gridSpan="6">
                  <a:txBody>
                    <a:bodyPr/>
                    <a:lstStyle/>
                    <a:p>
                      <a:pPr algn="l">
                        <a:lnSpc>
                          <a:spcPct val="150000"/>
                        </a:lnSpc>
                        <a:spcAft>
                          <a:spcPts val="0"/>
                        </a:spcAft>
                      </a:pPr>
                      <a:r>
                        <a:rPr lang="zh-CN" sz="900" kern="100">
                          <a:latin typeface="+mn-ea"/>
                          <a:ea typeface="+mn-ea"/>
                          <a:cs typeface="Times New Roman" panose="02020603050405020304"/>
                        </a:rPr>
                        <a:t>财务负责人签章：</a:t>
                      </a:r>
                      <a:endParaRPr lang="zh-CN" sz="900" kern="100">
                        <a:latin typeface="+mn-ea"/>
                        <a:ea typeface="+mn-ea"/>
                        <a:cs typeface="Times New Roman" panose="02020603050405020304"/>
                      </a:endParaRPr>
                    </a:p>
                  </a:txBody>
                  <a:tcPr marL="23209" marR="232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c hMerge="1">
                  <a:tcPr/>
                </a:tc>
                <a:tc hMerge="1">
                  <a:tcPr/>
                </a:tc>
                <a:tc hMerge="1">
                  <a:tcPr/>
                </a:tc>
              </a:tr>
              <a:tr h="228396">
                <a:tc>
                  <a:txBody>
                    <a:bodyPr/>
                    <a:lstStyle/>
                    <a:p>
                      <a:pPr algn="l">
                        <a:spcAft>
                          <a:spcPts val="0"/>
                        </a:spcAft>
                      </a:pPr>
                      <a:r>
                        <a:rPr lang="zh-CN" sz="900" kern="100">
                          <a:latin typeface="+mn-ea"/>
                          <a:ea typeface="+mn-ea"/>
                          <a:cs typeface="Times New Roman" panose="02020603050405020304"/>
                        </a:rPr>
                        <a:t>就业实习起止时间</a:t>
                      </a:r>
                      <a:endParaRPr lang="zh-CN" sz="900" kern="100">
                        <a:latin typeface="+mn-ea"/>
                        <a:ea typeface="+mn-ea"/>
                        <a:cs typeface="Times New Roman" panose="02020603050405020304"/>
                      </a:endParaRPr>
                    </a:p>
                  </a:txBody>
                  <a:tcPr marL="23209" marR="232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12">
                  <a:txBody>
                    <a:bodyPr/>
                    <a:lstStyle/>
                    <a:p>
                      <a:pPr algn="l">
                        <a:spcAft>
                          <a:spcPts val="0"/>
                        </a:spcAft>
                      </a:pPr>
                      <a:r>
                        <a:rPr lang="en-US" sz="900" kern="100" dirty="0">
                          <a:latin typeface="+mn-ea"/>
                          <a:ea typeface="+mn-ea"/>
                          <a:cs typeface="Times New Roman" panose="02020603050405020304"/>
                        </a:rPr>
                        <a:t>       </a:t>
                      </a:r>
                      <a:r>
                        <a:rPr lang="zh-CN" sz="900" kern="100" dirty="0">
                          <a:latin typeface="+mn-ea"/>
                          <a:ea typeface="+mn-ea"/>
                          <a:cs typeface="Times New Roman" panose="02020603050405020304"/>
                        </a:rPr>
                        <a:t>年</a:t>
                      </a:r>
                      <a:r>
                        <a:rPr lang="en-US" sz="900" kern="100" dirty="0">
                          <a:latin typeface="+mn-ea"/>
                          <a:ea typeface="+mn-ea"/>
                          <a:cs typeface="Times New Roman" panose="02020603050405020304"/>
                        </a:rPr>
                        <a:t>      </a:t>
                      </a:r>
                      <a:r>
                        <a:rPr lang="zh-CN" sz="900" kern="100" dirty="0">
                          <a:latin typeface="+mn-ea"/>
                          <a:ea typeface="+mn-ea"/>
                          <a:cs typeface="Times New Roman" panose="02020603050405020304"/>
                        </a:rPr>
                        <a:t>月</a:t>
                      </a:r>
                      <a:r>
                        <a:rPr lang="en-US" sz="900" kern="100" dirty="0">
                          <a:latin typeface="+mn-ea"/>
                          <a:ea typeface="+mn-ea"/>
                          <a:cs typeface="Times New Roman" panose="02020603050405020304"/>
                        </a:rPr>
                        <a:t>      </a:t>
                      </a:r>
                      <a:r>
                        <a:rPr lang="zh-CN" sz="900" kern="100" dirty="0">
                          <a:latin typeface="+mn-ea"/>
                          <a:ea typeface="+mn-ea"/>
                          <a:cs typeface="Times New Roman" panose="02020603050405020304"/>
                        </a:rPr>
                        <a:t>日——</a:t>
                      </a:r>
                      <a:r>
                        <a:rPr lang="en-US" sz="900" kern="100" dirty="0">
                          <a:latin typeface="+mn-ea"/>
                          <a:ea typeface="+mn-ea"/>
                          <a:cs typeface="Times New Roman" panose="02020603050405020304"/>
                        </a:rPr>
                        <a:t>       </a:t>
                      </a:r>
                      <a:r>
                        <a:rPr lang="zh-CN" sz="900" kern="100" dirty="0">
                          <a:latin typeface="+mn-ea"/>
                          <a:ea typeface="+mn-ea"/>
                          <a:cs typeface="Times New Roman" panose="02020603050405020304"/>
                        </a:rPr>
                        <a:t>年</a:t>
                      </a:r>
                      <a:r>
                        <a:rPr lang="en-US" sz="900" kern="100" dirty="0">
                          <a:latin typeface="+mn-ea"/>
                          <a:ea typeface="+mn-ea"/>
                          <a:cs typeface="Times New Roman" panose="02020603050405020304"/>
                        </a:rPr>
                        <a:t>      </a:t>
                      </a:r>
                      <a:r>
                        <a:rPr lang="zh-CN" sz="900" kern="100" dirty="0">
                          <a:latin typeface="+mn-ea"/>
                          <a:ea typeface="+mn-ea"/>
                          <a:cs typeface="Times New Roman" panose="02020603050405020304"/>
                        </a:rPr>
                        <a:t>月</a:t>
                      </a:r>
                      <a:r>
                        <a:rPr lang="en-US" sz="900" kern="100" dirty="0">
                          <a:latin typeface="+mn-ea"/>
                          <a:ea typeface="+mn-ea"/>
                          <a:cs typeface="Times New Roman" panose="02020603050405020304"/>
                        </a:rPr>
                        <a:t>      </a:t>
                      </a:r>
                      <a:r>
                        <a:rPr lang="zh-CN" sz="900" kern="100" dirty="0">
                          <a:latin typeface="+mn-ea"/>
                          <a:ea typeface="+mn-ea"/>
                          <a:cs typeface="Times New Roman" panose="02020603050405020304"/>
                        </a:rPr>
                        <a:t>日</a:t>
                      </a:r>
                      <a:endParaRPr lang="zh-CN" sz="900" kern="100" dirty="0">
                        <a:latin typeface="+mn-ea"/>
                        <a:ea typeface="+mn-ea"/>
                        <a:cs typeface="Times New Roman" panose="02020603050405020304"/>
                      </a:endParaRPr>
                    </a:p>
                  </a:txBody>
                  <a:tcPr marL="23209" marR="232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c hMerge="1">
                  <a:tcPr/>
                </a:tc>
                <a:tc hMerge="1">
                  <a:tcPr/>
                </a:tc>
                <a:tc hMerge="1">
                  <a:tcPr/>
                </a:tc>
                <a:tc hMerge="1">
                  <a:tcPr/>
                </a:tc>
                <a:tc hMerge="1">
                  <a:tcPr/>
                </a:tc>
                <a:tc hMerge="1">
                  <a:tcPr/>
                </a:tc>
                <a:tc hMerge="1">
                  <a:tcPr/>
                </a:tc>
                <a:tc hMerge="1">
                  <a:tcPr/>
                </a:tc>
                <a:tc hMerge="1">
                  <a:tcPr/>
                </a:tc>
              </a:tr>
              <a:tr h="638626">
                <a:tc>
                  <a:txBody>
                    <a:bodyPr/>
                    <a:lstStyle/>
                    <a:p>
                      <a:pPr algn="l">
                        <a:spcAft>
                          <a:spcPts val="0"/>
                        </a:spcAft>
                      </a:pPr>
                      <a:r>
                        <a:rPr lang="zh-CN" sz="900" kern="100">
                          <a:latin typeface="+mn-ea"/>
                          <a:ea typeface="+mn-ea"/>
                          <a:cs typeface="Times New Roman" panose="02020603050405020304"/>
                        </a:rPr>
                        <a:t>就业实习单位名称</a:t>
                      </a:r>
                      <a:endParaRPr lang="zh-CN" sz="900" kern="100">
                        <a:latin typeface="+mn-ea"/>
                        <a:ea typeface="+mn-ea"/>
                        <a:cs typeface="Times New Roman" panose="02020603050405020304"/>
                      </a:endParaRPr>
                    </a:p>
                  </a:txBody>
                  <a:tcPr marL="23209" marR="232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algn="l">
                        <a:spcAft>
                          <a:spcPts val="0"/>
                        </a:spcAft>
                      </a:pPr>
                      <a:endParaRPr lang="en-US" sz="900" kern="100">
                        <a:latin typeface="+mn-ea"/>
                        <a:ea typeface="+mn-ea"/>
                        <a:cs typeface="Times New Roman" panose="02020603050405020304"/>
                      </a:endParaRPr>
                    </a:p>
                  </a:txBody>
                  <a:tcPr marL="23209" marR="232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c hMerge="1">
                  <a:tcPr/>
                </a:tc>
                <a:tc hMerge="1">
                  <a:tcPr/>
                </a:tc>
                <a:tc gridSpan="2">
                  <a:txBody>
                    <a:bodyPr/>
                    <a:lstStyle/>
                    <a:p>
                      <a:pPr algn="l">
                        <a:spcAft>
                          <a:spcPts val="0"/>
                        </a:spcAft>
                      </a:pPr>
                      <a:r>
                        <a:rPr lang="zh-CN" sz="900" kern="100" dirty="0">
                          <a:latin typeface="+mn-ea"/>
                          <a:ea typeface="+mn-ea"/>
                          <a:cs typeface="Times New Roman" panose="02020603050405020304"/>
                        </a:rPr>
                        <a:t>就业实习单位地址</a:t>
                      </a:r>
                      <a:endParaRPr lang="zh-CN" sz="900" kern="100" dirty="0">
                        <a:latin typeface="+mn-ea"/>
                        <a:ea typeface="+mn-ea"/>
                        <a:cs typeface="Times New Roman" panose="02020603050405020304"/>
                      </a:endParaRPr>
                    </a:p>
                  </a:txBody>
                  <a:tcPr marL="23209" marR="232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gridSpan="5">
                  <a:txBody>
                    <a:bodyPr/>
                    <a:lstStyle/>
                    <a:p>
                      <a:pPr algn="l">
                        <a:spcAft>
                          <a:spcPts val="0"/>
                        </a:spcAft>
                      </a:pPr>
                      <a:endParaRPr lang="en-US" sz="900" kern="100">
                        <a:latin typeface="+mn-ea"/>
                        <a:ea typeface="+mn-ea"/>
                        <a:cs typeface="Times New Roman" panose="02020603050405020304"/>
                      </a:endParaRPr>
                    </a:p>
                  </a:txBody>
                  <a:tcPr marL="23209" marR="232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c hMerge="1">
                  <a:tcPr/>
                </a:tc>
                <a:tc hMerge="1">
                  <a:tcPr/>
                </a:tc>
              </a:tr>
              <a:tr h="558798">
                <a:tc>
                  <a:txBody>
                    <a:bodyPr/>
                    <a:lstStyle/>
                    <a:p>
                      <a:pPr algn="l">
                        <a:spcAft>
                          <a:spcPts val="0"/>
                        </a:spcAft>
                      </a:pPr>
                      <a:r>
                        <a:rPr lang="zh-CN" sz="900" kern="100">
                          <a:latin typeface="+mn-ea"/>
                          <a:ea typeface="+mn-ea"/>
                          <a:cs typeface="Times New Roman" panose="02020603050405020304"/>
                        </a:rPr>
                        <a:t>就业实习岗位</a:t>
                      </a:r>
                      <a:endParaRPr lang="zh-CN" sz="900" kern="100">
                        <a:latin typeface="+mn-ea"/>
                        <a:ea typeface="+mn-ea"/>
                        <a:cs typeface="Times New Roman" panose="02020603050405020304"/>
                      </a:endParaRPr>
                    </a:p>
                  </a:txBody>
                  <a:tcPr marL="23209" marR="232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l">
                        <a:spcAft>
                          <a:spcPts val="0"/>
                        </a:spcAft>
                      </a:pPr>
                      <a:endParaRPr lang="en-US" sz="900" kern="100">
                        <a:latin typeface="+mn-ea"/>
                        <a:ea typeface="+mn-ea"/>
                        <a:cs typeface="Times New Roman" panose="02020603050405020304"/>
                      </a:endParaRPr>
                    </a:p>
                  </a:txBody>
                  <a:tcPr marL="23209" marR="232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c gridSpan="2">
                  <a:txBody>
                    <a:bodyPr/>
                    <a:lstStyle/>
                    <a:p>
                      <a:pPr algn="l">
                        <a:spcAft>
                          <a:spcPts val="0"/>
                        </a:spcAft>
                      </a:pPr>
                      <a:r>
                        <a:rPr lang="zh-CN" sz="900" kern="100">
                          <a:latin typeface="+mn-ea"/>
                          <a:ea typeface="+mn-ea"/>
                          <a:cs typeface="Times New Roman" panose="02020603050405020304"/>
                        </a:rPr>
                        <a:t>单位负责人姓名</a:t>
                      </a:r>
                      <a:endParaRPr lang="zh-CN" sz="900" kern="100">
                        <a:latin typeface="+mn-ea"/>
                        <a:ea typeface="+mn-ea"/>
                        <a:cs typeface="Times New Roman" panose="02020603050405020304"/>
                      </a:endParaRPr>
                    </a:p>
                  </a:txBody>
                  <a:tcPr marL="23209" marR="232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gridSpan="4">
                  <a:txBody>
                    <a:bodyPr/>
                    <a:lstStyle/>
                    <a:p>
                      <a:pPr algn="l">
                        <a:spcAft>
                          <a:spcPts val="0"/>
                        </a:spcAft>
                      </a:pPr>
                      <a:endParaRPr lang="en-US" sz="900" kern="100" dirty="0">
                        <a:latin typeface="+mn-ea"/>
                        <a:ea typeface="+mn-ea"/>
                        <a:cs typeface="Times New Roman" panose="02020603050405020304"/>
                      </a:endParaRPr>
                    </a:p>
                  </a:txBody>
                  <a:tcPr marL="23209" marR="232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c hMerge="1">
                  <a:tcPr/>
                </a:tc>
                <a:tc gridSpan="2">
                  <a:txBody>
                    <a:bodyPr/>
                    <a:lstStyle/>
                    <a:p>
                      <a:pPr algn="l">
                        <a:spcAft>
                          <a:spcPts val="0"/>
                        </a:spcAft>
                      </a:pPr>
                      <a:r>
                        <a:rPr lang="zh-CN" sz="900" kern="100">
                          <a:latin typeface="+mn-ea"/>
                          <a:ea typeface="+mn-ea"/>
                          <a:cs typeface="Times New Roman" panose="02020603050405020304"/>
                        </a:rPr>
                        <a:t>负责人联系方式</a:t>
                      </a:r>
                      <a:endParaRPr lang="zh-CN" sz="900" kern="100">
                        <a:latin typeface="+mn-ea"/>
                        <a:ea typeface="+mn-ea"/>
                        <a:cs typeface="Times New Roman" panose="02020603050405020304"/>
                      </a:endParaRPr>
                    </a:p>
                  </a:txBody>
                  <a:tcPr marL="23209" marR="232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a:txBody>
                    <a:bodyPr/>
                    <a:lstStyle/>
                    <a:p>
                      <a:pPr algn="l">
                        <a:spcAft>
                          <a:spcPts val="0"/>
                        </a:spcAft>
                      </a:pPr>
                      <a:endParaRPr lang="en-US" sz="900" kern="100">
                        <a:latin typeface="+mn-ea"/>
                        <a:ea typeface="+mn-ea"/>
                        <a:cs typeface="Times New Roman" panose="02020603050405020304"/>
                      </a:endParaRPr>
                    </a:p>
                  </a:txBody>
                  <a:tcPr marL="23209" marR="232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85912">
                <a:tc>
                  <a:txBody>
                    <a:bodyPr/>
                    <a:lstStyle/>
                    <a:p>
                      <a:pPr algn="l">
                        <a:spcAft>
                          <a:spcPts val="0"/>
                        </a:spcAft>
                      </a:pPr>
                      <a:r>
                        <a:rPr lang="zh-CN" sz="900" b="1" kern="100" dirty="0">
                          <a:latin typeface="+mn-ea"/>
                          <a:ea typeface="+mn-ea"/>
                          <a:cs typeface="Times New Roman" panose="02020603050405020304"/>
                        </a:rPr>
                        <a:t>申请</a:t>
                      </a:r>
                      <a:endParaRPr lang="zh-CN" sz="900" b="1" kern="100" dirty="0">
                        <a:latin typeface="+mn-ea"/>
                        <a:ea typeface="+mn-ea"/>
                        <a:cs typeface="Times New Roman" panose="02020603050405020304"/>
                      </a:endParaRPr>
                    </a:p>
                    <a:p>
                      <a:pPr algn="l">
                        <a:spcAft>
                          <a:spcPts val="0"/>
                        </a:spcAft>
                      </a:pPr>
                      <a:r>
                        <a:rPr lang="zh-CN" sz="900" b="1" kern="100" dirty="0">
                          <a:latin typeface="+mn-ea"/>
                          <a:ea typeface="+mn-ea"/>
                          <a:cs typeface="Times New Roman" panose="02020603050405020304"/>
                        </a:rPr>
                        <a:t>提前</a:t>
                      </a:r>
                      <a:endParaRPr lang="zh-CN" sz="900" b="1" kern="100" dirty="0">
                        <a:latin typeface="+mn-ea"/>
                        <a:ea typeface="+mn-ea"/>
                        <a:cs typeface="Times New Roman" panose="02020603050405020304"/>
                      </a:endParaRPr>
                    </a:p>
                    <a:p>
                      <a:pPr algn="l">
                        <a:spcAft>
                          <a:spcPts val="0"/>
                        </a:spcAft>
                      </a:pPr>
                      <a:r>
                        <a:rPr lang="zh-CN" sz="900" b="1" kern="100" dirty="0">
                          <a:latin typeface="+mn-ea"/>
                          <a:ea typeface="+mn-ea"/>
                          <a:cs typeface="Times New Roman" panose="02020603050405020304"/>
                        </a:rPr>
                        <a:t>实习</a:t>
                      </a:r>
                      <a:endParaRPr lang="zh-CN" sz="900" b="1" kern="100" dirty="0">
                        <a:latin typeface="+mn-ea"/>
                        <a:ea typeface="+mn-ea"/>
                        <a:cs typeface="Times New Roman" panose="02020603050405020304"/>
                      </a:endParaRPr>
                    </a:p>
                    <a:p>
                      <a:pPr algn="l">
                        <a:spcAft>
                          <a:spcPts val="0"/>
                        </a:spcAft>
                      </a:pPr>
                      <a:r>
                        <a:rPr lang="zh-CN" sz="900" b="1" kern="100" dirty="0">
                          <a:latin typeface="+mn-ea"/>
                          <a:ea typeface="+mn-ea"/>
                          <a:cs typeface="Times New Roman" panose="02020603050405020304"/>
                        </a:rPr>
                        <a:t>的理</a:t>
                      </a:r>
                      <a:endParaRPr lang="zh-CN" sz="900" b="1" kern="100" dirty="0">
                        <a:latin typeface="+mn-ea"/>
                        <a:ea typeface="+mn-ea"/>
                        <a:cs typeface="Times New Roman" panose="02020603050405020304"/>
                      </a:endParaRPr>
                    </a:p>
                    <a:p>
                      <a:pPr algn="l">
                        <a:spcAft>
                          <a:spcPts val="0"/>
                        </a:spcAft>
                      </a:pPr>
                      <a:r>
                        <a:rPr lang="zh-CN" sz="900" b="1" kern="100" dirty="0">
                          <a:latin typeface="+mn-ea"/>
                          <a:ea typeface="+mn-ea"/>
                          <a:cs typeface="Times New Roman" panose="02020603050405020304"/>
                        </a:rPr>
                        <a:t>由及</a:t>
                      </a:r>
                      <a:endParaRPr lang="zh-CN" sz="900" b="1" kern="100" dirty="0">
                        <a:latin typeface="+mn-ea"/>
                        <a:ea typeface="+mn-ea"/>
                        <a:cs typeface="Times New Roman" panose="02020603050405020304"/>
                      </a:endParaRPr>
                    </a:p>
                    <a:p>
                      <a:pPr algn="l">
                        <a:spcAft>
                          <a:spcPts val="0"/>
                        </a:spcAft>
                      </a:pPr>
                      <a:r>
                        <a:rPr lang="zh-CN" sz="900" b="1" kern="100" dirty="0">
                          <a:latin typeface="+mn-ea"/>
                          <a:ea typeface="+mn-ea"/>
                          <a:cs typeface="Times New Roman" panose="02020603050405020304"/>
                        </a:rPr>
                        <a:t>个人</a:t>
                      </a:r>
                      <a:endParaRPr lang="zh-CN" sz="900" b="1" kern="100" dirty="0">
                        <a:latin typeface="+mn-ea"/>
                        <a:ea typeface="+mn-ea"/>
                        <a:cs typeface="Times New Roman" panose="02020603050405020304"/>
                      </a:endParaRPr>
                    </a:p>
                    <a:p>
                      <a:pPr algn="l">
                        <a:spcAft>
                          <a:spcPts val="0"/>
                        </a:spcAft>
                      </a:pPr>
                      <a:r>
                        <a:rPr lang="zh-CN" sz="900" b="1" kern="100" dirty="0">
                          <a:latin typeface="+mn-ea"/>
                          <a:ea typeface="+mn-ea"/>
                          <a:cs typeface="Times New Roman" panose="02020603050405020304"/>
                        </a:rPr>
                        <a:t>承诺</a:t>
                      </a:r>
                      <a:endParaRPr lang="zh-CN" sz="900" b="1" kern="100" dirty="0">
                        <a:latin typeface="+mn-ea"/>
                        <a:ea typeface="+mn-ea"/>
                        <a:cs typeface="Times New Roman" panose="02020603050405020304"/>
                      </a:endParaRPr>
                    </a:p>
                  </a:txBody>
                  <a:tcPr marL="23209" marR="232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gridSpan="12">
                  <a:txBody>
                    <a:bodyPr/>
                    <a:lstStyle/>
                    <a:p>
                      <a:pPr algn="l">
                        <a:spcAft>
                          <a:spcPts val="0"/>
                        </a:spcAft>
                      </a:pPr>
                      <a:endParaRPr lang="en-US" sz="900" kern="100" dirty="0">
                        <a:latin typeface="+mn-ea"/>
                        <a:ea typeface="+mn-ea"/>
                        <a:cs typeface="Times New Roman" panose="02020603050405020304"/>
                      </a:endParaRPr>
                    </a:p>
                    <a:p>
                      <a:pPr algn="l">
                        <a:spcAft>
                          <a:spcPts val="0"/>
                        </a:spcAft>
                      </a:pPr>
                      <a:r>
                        <a:rPr lang="zh-CN" sz="900" b="1" kern="100" dirty="0">
                          <a:latin typeface="+mn-ea"/>
                          <a:ea typeface="+mn-ea"/>
                          <a:cs typeface="Times New Roman" panose="02020603050405020304"/>
                        </a:rPr>
                        <a:t>理由：</a:t>
                      </a:r>
                      <a:endParaRPr lang="en-US" altLang="zh-CN" sz="900" b="1" kern="100" dirty="0">
                        <a:latin typeface="+mn-ea"/>
                        <a:ea typeface="+mn-ea"/>
                        <a:cs typeface="Times New Roman" panose="02020603050405020304"/>
                      </a:endParaRPr>
                    </a:p>
                    <a:p>
                      <a:pPr algn="l">
                        <a:spcAft>
                          <a:spcPts val="0"/>
                        </a:spcAft>
                      </a:pPr>
                      <a:endParaRPr lang="zh-CN" sz="900" kern="100" dirty="0">
                        <a:latin typeface="+mn-ea"/>
                        <a:ea typeface="+mn-ea"/>
                        <a:cs typeface="Times New Roman" panose="02020603050405020304"/>
                      </a:endParaRPr>
                    </a:p>
                    <a:p>
                      <a:pPr algn="l">
                        <a:spcAft>
                          <a:spcPts val="0"/>
                        </a:spcAft>
                      </a:pPr>
                      <a:r>
                        <a:rPr lang="zh-CN" sz="900" b="1" kern="100" dirty="0">
                          <a:latin typeface="+mn-ea"/>
                          <a:ea typeface="+mn-ea"/>
                          <a:cs typeface="Times New Roman" panose="02020603050405020304"/>
                        </a:rPr>
                        <a:t>承诺：</a:t>
                      </a:r>
                      <a:r>
                        <a:rPr lang="zh-CN" sz="900" kern="100" dirty="0">
                          <a:latin typeface="+mn-ea"/>
                          <a:ea typeface="+mn-ea"/>
                          <a:cs typeface="Times New Roman" panose="02020603050405020304"/>
                        </a:rPr>
                        <a:t>本人提前离校实习期间，严格要求自己，遵守国家法律法规和学校及就业实习单位的各项规章制度，圆满完成实习任务；注意人生安全和生产安全，对自己在提前实习期间的行为和安全负责，离校后发生一切安全事故属于个人行为，责任自负；按时回校参加第五学期期末考试和第六学期的清理补考，按照规定完成并提交《实习鉴定表》和《毕业实习报告》，按时返校参加毕业生的相关工作等。</a:t>
                      </a:r>
                      <a:endParaRPr lang="zh-CN" sz="900" kern="100" dirty="0">
                        <a:latin typeface="+mn-ea"/>
                        <a:ea typeface="+mn-ea"/>
                        <a:cs typeface="Times New Roman" panose="02020603050405020304"/>
                      </a:endParaRPr>
                    </a:p>
                    <a:p>
                      <a:pPr algn="l">
                        <a:lnSpc>
                          <a:spcPts val="2100"/>
                        </a:lnSpc>
                        <a:spcAft>
                          <a:spcPts val="0"/>
                        </a:spcAft>
                      </a:pPr>
                      <a:r>
                        <a:rPr lang="zh-CN" sz="900" kern="100" dirty="0">
                          <a:latin typeface="+mn-ea"/>
                          <a:ea typeface="+mn-ea"/>
                          <a:cs typeface="Times New Roman" panose="02020603050405020304"/>
                        </a:rPr>
                        <a:t>学生签名：</a:t>
                      </a:r>
                      <a:r>
                        <a:rPr lang="en-US" sz="900" kern="100" dirty="0">
                          <a:latin typeface="+mn-ea"/>
                          <a:ea typeface="+mn-ea"/>
                          <a:cs typeface="Times New Roman" panose="02020603050405020304"/>
                        </a:rPr>
                        <a:t>                 </a:t>
                      </a:r>
                      <a:r>
                        <a:rPr lang="zh-CN" sz="900" kern="100" dirty="0">
                          <a:latin typeface="+mn-ea"/>
                          <a:ea typeface="+mn-ea"/>
                          <a:cs typeface="Times New Roman" panose="02020603050405020304"/>
                        </a:rPr>
                        <a:t>学生联系方式：</a:t>
                      </a:r>
                      <a:endParaRPr lang="zh-CN" sz="900" kern="100" dirty="0">
                        <a:latin typeface="+mn-ea"/>
                        <a:ea typeface="+mn-ea"/>
                        <a:cs typeface="Times New Roman" panose="02020603050405020304"/>
                      </a:endParaRPr>
                    </a:p>
                    <a:p>
                      <a:pPr algn="l">
                        <a:lnSpc>
                          <a:spcPts val="2100"/>
                        </a:lnSpc>
                        <a:spcAft>
                          <a:spcPts val="0"/>
                        </a:spcAft>
                      </a:pPr>
                      <a:r>
                        <a:rPr lang="zh-CN" sz="900" kern="100" dirty="0">
                          <a:latin typeface="+mn-ea"/>
                          <a:ea typeface="+mn-ea"/>
                          <a:cs typeface="Times New Roman" panose="02020603050405020304"/>
                        </a:rPr>
                        <a:t>家长签名：</a:t>
                      </a:r>
                      <a:r>
                        <a:rPr lang="en-US" sz="900" kern="100" dirty="0">
                          <a:latin typeface="+mn-ea"/>
                          <a:ea typeface="+mn-ea"/>
                          <a:cs typeface="Times New Roman" panose="02020603050405020304"/>
                        </a:rPr>
                        <a:t>                 </a:t>
                      </a:r>
                      <a:r>
                        <a:rPr lang="zh-CN" sz="900" kern="100" dirty="0">
                          <a:latin typeface="+mn-ea"/>
                          <a:ea typeface="+mn-ea"/>
                          <a:cs typeface="Times New Roman" panose="02020603050405020304"/>
                        </a:rPr>
                        <a:t>家长联系方式：</a:t>
                      </a:r>
                      <a:endParaRPr lang="zh-CN" sz="900" kern="100" dirty="0">
                        <a:latin typeface="+mn-ea"/>
                        <a:ea typeface="+mn-ea"/>
                        <a:cs typeface="Times New Roman" panose="02020603050405020304"/>
                      </a:endParaRPr>
                    </a:p>
                    <a:p>
                      <a:pPr algn="ctr">
                        <a:lnSpc>
                          <a:spcPts val="2100"/>
                        </a:lnSpc>
                        <a:spcAft>
                          <a:spcPts val="0"/>
                        </a:spcAft>
                      </a:pPr>
                      <a:r>
                        <a:rPr lang="en-US" sz="900" kern="100" dirty="0">
                          <a:latin typeface="+mn-ea"/>
                          <a:ea typeface="+mn-ea"/>
                          <a:cs typeface="Times New Roman" panose="02020603050405020304"/>
                        </a:rPr>
                        <a:t>                                       </a:t>
                      </a:r>
                      <a:r>
                        <a:rPr lang="zh-CN" sz="900" kern="100" dirty="0">
                          <a:latin typeface="+mn-ea"/>
                          <a:ea typeface="+mn-ea"/>
                          <a:cs typeface="Times New Roman" panose="02020603050405020304"/>
                        </a:rPr>
                        <a:t>年</a:t>
                      </a:r>
                      <a:r>
                        <a:rPr lang="en-US" sz="900" kern="100" dirty="0">
                          <a:latin typeface="+mn-ea"/>
                          <a:ea typeface="+mn-ea"/>
                          <a:cs typeface="Times New Roman" panose="02020603050405020304"/>
                        </a:rPr>
                        <a:t>       </a:t>
                      </a:r>
                      <a:r>
                        <a:rPr lang="zh-CN" sz="900" kern="100" dirty="0">
                          <a:latin typeface="+mn-ea"/>
                          <a:ea typeface="+mn-ea"/>
                          <a:cs typeface="Times New Roman" panose="02020603050405020304"/>
                        </a:rPr>
                        <a:t>月</a:t>
                      </a:r>
                      <a:r>
                        <a:rPr lang="en-US" sz="900" kern="100" dirty="0">
                          <a:latin typeface="+mn-ea"/>
                          <a:ea typeface="+mn-ea"/>
                          <a:cs typeface="Times New Roman" panose="02020603050405020304"/>
                        </a:rPr>
                        <a:t>      </a:t>
                      </a:r>
                      <a:r>
                        <a:rPr lang="zh-CN" sz="900" kern="100" dirty="0">
                          <a:latin typeface="+mn-ea"/>
                          <a:ea typeface="+mn-ea"/>
                          <a:cs typeface="Times New Roman" panose="02020603050405020304"/>
                        </a:rPr>
                        <a:t>日</a:t>
                      </a:r>
                      <a:endParaRPr lang="zh-CN" sz="900" kern="100" dirty="0">
                        <a:latin typeface="+mn-ea"/>
                        <a:ea typeface="+mn-ea"/>
                        <a:cs typeface="Times New Roman" panose="02020603050405020304"/>
                      </a:endParaRPr>
                    </a:p>
                  </a:txBody>
                  <a:tcPr marL="23209" marR="232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hMerge="1">
                  <a:tcPr/>
                </a:tc>
                <a:tc hMerge="1">
                  <a:tcPr/>
                </a:tc>
                <a:tc hMerge="1">
                  <a:tcPr/>
                </a:tc>
                <a:tc hMerge="1">
                  <a:tcPr/>
                </a:tc>
                <a:tc hMerge="1">
                  <a:tcPr/>
                </a:tc>
                <a:tc hMerge="1">
                  <a:tcPr/>
                </a:tc>
                <a:tc hMerge="1">
                  <a:tcPr/>
                </a:tc>
                <a:tc hMerge="1">
                  <a:tcPr/>
                </a:tc>
                <a:tc hMerge="1">
                  <a:tcPr/>
                </a:tc>
                <a:tc hMerge="1">
                  <a:tcPr/>
                </a:tc>
                <a:tc hMerge="1">
                  <a:tcPr/>
                </a:tc>
              </a:tr>
              <a:tr h="798281">
                <a:tc>
                  <a:txBody>
                    <a:bodyPr/>
                    <a:lstStyle/>
                    <a:p>
                      <a:pPr algn="l">
                        <a:spcAft>
                          <a:spcPts val="0"/>
                        </a:spcAft>
                      </a:pPr>
                      <a:r>
                        <a:rPr lang="zh-CN" sz="900" kern="100">
                          <a:latin typeface="+mn-ea"/>
                          <a:ea typeface="+mn-ea"/>
                          <a:cs typeface="Times New Roman" panose="02020603050405020304"/>
                        </a:rPr>
                        <a:t>辅导员意见</a:t>
                      </a:r>
                      <a:endParaRPr lang="zh-CN" sz="900" kern="100">
                        <a:latin typeface="+mn-ea"/>
                        <a:ea typeface="+mn-ea"/>
                        <a:cs typeface="Times New Roman" panose="02020603050405020304"/>
                      </a:endParaRPr>
                    </a:p>
                  </a:txBody>
                  <a:tcPr marL="23209" marR="232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endParaRPr lang="en-US" sz="900" kern="100">
                        <a:latin typeface="+mn-ea"/>
                        <a:ea typeface="+mn-ea"/>
                        <a:cs typeface="Times New Roman" panose="02020603050405020304"/>
                      </a:endParaRPr>
                    </a:p>
                  </a:txBody>
                  <a:tcPr marL="23209" marR="232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l">
                        <a:spcAft>
                          <a:spcPts val="0"/>
                        </a:spcAft>
                      </a:pPr>
                      <a:r>
                        <a:rPr lang="zh-CN" sz="900" kern="100">
                          <a:latin typeface="+mn-ea"/>
                          <a:ea typeface="+mn-ea"/>
                          <a:cs typeface="Times New Roman" panose="02020603050405020304"/>
                        </a:rPr>
                        <a:t>学院</a:t>
                      </a:r>
                      <a:endParaRPr lang="zh-CN" sz="900" kern="100">
                        <a:latin typeface="+mn-ea"/>
                        <a:ea typeface="+mn-ea"/>
                        <a:cs typeface="Times New Roman" panose="02020603050405020304"/>
                      </a:endParaRPr>
                    </a:p>
                    <a:p>
                      <a:pPr algn="l">
                        <a:spcAft>
                          <a:spcPts val="0"/>
                        </a:spcAft>
                      </a:pPr>
                      <a:r>
                        <a:rPr lang="zh-CN" sz="900" kern="100">
                          <a:latin typeface="+mn-ea"/>
                          <a:ea typeface="+mn-ea"/>
                          <a:cs typeface="Times New Roman" panose="02020603050405020304"/>
                        </a:rPr>
                        <a:t>意见</a:t>
                      </a:r>
                      <a:endParaRPr lang="zh-CN" sz="900" kern="100">
                        <a:latin typeface="+mn-ea"/>
                        <a:ea typeface="+mn-ea"/>
                        <a:cs typeface="Times New Roman" panose="02020603050405020304"/>
                      </a:endParaRPr>
                    </a:p>
                    <a:p>
                      <a:pPr algn="l">
                        <a:spcAft>
                          <a:spcPts val="0"/>
                        </a:spcAft>
                      </a:pPr>
                      <a:r>
                        <a:rPr lang="zh-CN" sz="900" kern="100">
                          <a:latin typeface="+mn-ea"/>
                          <a:ea typeface="+mn-ea"/>
                          <a:cs typeface="Times New Roman" panose="02020603050405020304"/>
                        </a:rPr>
                        <a:t>（签章）</a:t>
                      </a:r>
                      <a:endParaRPr lang="zh-CN" sz="900" kern="100">
                        <a:latin typeface="+mn-ea"/>
                        <a:ea typeface="+mn-ea"/>
                        <a:cs typeface="Times New Roman" panose="02020603050405020304"/>
                      </a:endParaRPr>
                    </a:p>
                  </a:txBody>
                  <a:tcPr marL="23209" marR="232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c gridSpan="4">
                  <a:txBody>
                    <a:bodyPr/>
                    <a:lstStyle/>
                    <a:p>
                      <a:pPr algn="l">
                        <a:spcAft>
                          <a:spcPts val="0"/>
                        </a:spcAft>
                      </a:pPr>
                      <a:endParaRPr lang="en-US" sz="900" kern="100" dirty="0">
                        <a:latin typeface="+mn-ea"/>
                        <a:ea typeface="+mn-ea"/>
                        <a:cs typeface="Times New Roman" panose="02020603050405020304"/>
                      </a:endParaRPr>
                    </a:p>
                  </a:txBody>
                  <a:tcPr marL="23209" marR="232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c hMerge="1">
                  <a:tcPr/>
                </a:tc>
                <a:tc gridSpan="2">
                  <a:txBody>
                    <a:bodyPr/>
                    <a:lstStyle/>
                    <a:p>
                      <a:pPr algn="l">
                        <a:spcAft>
                          <a:spcPts val="0"/>
                        </a:spcAft>
                      </a:pPr>
                      <a:r>
                        <a:rPr lang="zh-CN" sz="900" kern="100" dirty="0">
                          <a:latin typeface="+mn-ea"/>
                          <a:ea typeface="+mn-ea"/>
                          <a:cs typeface="Times New Roman" panose="02020603050405020304"/>
                        </a:rPr>
                        <a:t>校内实习指导老师签名</a:t>
                      </a:r>
                      <a:endParaRPr lang="zh-CN" sz="900" kern="100" dirty="0">
                        <a:latin typeface="+mn-ea"/>
                        <a:ea typeface="+mn-ea"/>
                        <a:cs typeface="Times New Roman" panose="02020603050405020304"/>
                      </a:endParaRPr>
                    </a:p>
                  </a:txBody>
                  <a:tcPr marL="23209" marR="232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gridSpan="2">
                  <a:txBody>
                    <a:bodyPr/>
                    <a:lstStyle/>
                    <a:p>
                      <a:pPr algn="l">
                        <a:spcAft>
                          <a:spcPts val="0"/>
                        </a:spcAft>
                      </a:pPr>
                      <a:endParaRPr lang="en-US" sz="900" kern="100" dirty="0">
                        <a:latin typeface="+mn-ea"/>
                        <a:ea typeface="+mn-ea"/>
                        <a:cs typeface="Times New Roman" panose="02020603050405020304"/>
                      </a:endParaRPr>
                    </a:p>
                  </a:txBody>
                  <a:tcPr marL="23209" marR="232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r>
              <a:tr h="638626">
                <a:tc>
                  <a:txBody>
                    <a:bodyPr/>
                    <a:lstStyle/>
                    <a:p>
                      <a:pPr algn="l">
                        <a:spcAft>
                          <a:spcPts val="0"/>
                        </a:spcAft>
                      </a:pPr>
                      <a:r>
                        <a:rPr lang="zh-CN" sz="900" kern="100">
                          <a:latin typeface="+mn-ea"/>
                          <a:ea typeface="+mn-ea"/>
                          <a:cs typeface="Times New Roman" panose="02020603050405020304"/>
                        </a:rPr>
                        <a:t>教务处</a:t>
                      </a:r>
                      <a:endParaRPr lang="zh-CN" sz="900" kern="100">
                        <a:latin typeface="+mn-ea"/>
                        <a:ea typeface="+mn-ea"/>
                        <a:cs typeface="Times New Roman" panose="02020603050405020304"/>
                      </a:endParaRPr>
                    </a:p>
                    <a:p>
                      <a:pPr algn="l">
                        <a:spcAft>
                          <a:spcPts val="0"/>
                        </a:spcAft>
                      </a:pPr>
                      <a:r>
                        <a:rPr lang="zh-CN" sz="900" kern="100">
                          <a:latin typeface="+mn-ea"/>
                          <a:ea typeface="+mn-ea"/>
                          <a:cs typeface="Times New Roman" panose="02020603050405020304"/>
                        </a:rPr>
                        <a:t>意见</a:t>
                      </a:r>
                      <a:endParaRPr lang="zh-CN" sz="900" kern="100">
                        <a:latin typeface="+mn-ea"/>
                        <a:ea typeface="+mn-ea"/>
                        <a:cs typeface="Times New Roman" panose="02020603050405020304"/>
                      </a:endParaRPr>
                    </a:p>
                    <a:p>
                      <a:pPr algn="l">
                        <a:spcAft>
                          <a:spcPts val="0"/>
                        </a:spcAft>
                      </a:pPr>
                      <a:r>
                        <a:rPr lang="zh-CN" sz="900" kern="100">
                          <a:latin typeface="+mn-ea"/>
                          <a:ea typeface="+mn-ea"/>
                          <a:cs typeface="Times New Roman" panose="02020603050405020304"/>
                        </a:rPr>
                        <a:t>（签章）</a:t>
                      </a:r>
                      <a:endParaRPr lang="zh-CN" sz="900" kern="100">
                        <a:latin typeface="+mn-ea"/>
                        <a:ea typeface="+mn-ea"/>
                        <a:cs typeface="Times New Roman" panose="02020603050405020304"/>
                      </a:endParaRPr>
                    </a:p>
                  </a:txBody>
                  <a:tcPr marL="23209" marR="232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endParaRPr lang="en-US" sz="900" kern="100" dirty="0">
                        <a:latin typeface="+mn-ea"/>
                        <a:ea typeface="+mn-ea"/>
                        <a:cs typeface="Times New Roman" panose="02020603050405020304"/>
                      </a:endParaRPr>
                    </a:p>
                  </a:txBody>
                  <a:tcPr marL="23209" marR="232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l">
                        <a:spcAft>
                          <a:spcPts val="0"/>
                        </a:spcAft>
                      </a:pPr>
                      <a:r>
                        <a:rPr lang="zh-CN" sz="900" kern="100">
                          <a:latin typeface="+mn-ea"/>
                          <a:ea typeface="+mn-ea"/>
                          <a:cs typeface="Times New Roman" panose="02020603050405020304"/>
                        </a:rPr>
                        <a:t>学工处意见（签章）</a:t>
                      </a:r>
                      <a:endParaRPr lang="zh-CN" sz="900" kern="100">
                        <a:latin typeface="+mn-ea"/>
                        <a:ea typeface="+mn-ea"/>
                        <a:cs typeface="Times New Roman" panose="02020603050405020304"/>
                      </a:endParaRPr>
                    </a:p>
                  </a:txBody>
                  <a:tcPr marL="23209" marR="232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c gridSpan="4">
                  <a:txBody>
                    <a:bodyPr/>
                    <a:lstStyle/>
                    <a:p>
                      <a:pPr algn="l">
                        <a:spcAft>
                          <a:spcPts val="0"/>
                        </a:spcAft>
                      </a:pPr>
                      <a:endParaRPr lang="en-US" sz="900" kern="100">
                        <a:latin typeface="+mn-ea"/>
                        <a:ea typeface="+mn-ea"/>
                        <a:cs typeface="Times New Roman" panose="02020603050405020304"/>
                      </a:endParaRPr>
                    </a:p>
                  </a:txBody>
                  <a:tcPr marL="23209" marR="232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c hMerge="1">
                  <a:tcPr/>
                </a:tc>
                <a:tc gridSpan="2">
                  <a:txBody>
                    <a:bodyPr/>
                    <a:lstStyle/>
                    <a:p>
                      <a:pPr algn="l">
                        <a:spcAft>
                          <a:spcPts val="0"/>
                        </a:spcAft>
                      </a:pPr>
                      <a:r>
                        <a:rPr lang="zh-CN" sz="900" kern="100">
                          <a:latin typeface="+mn-ea"/>
                          <a:ea typeface="+mn-ea"/>
                          <a:cs typeface="Times New Roman" panose="02020603050405020304"/>
                        </a:rPr>
                        <a:t>就业处意见（签章）</a:t>
                      </a:r>
                      <a:endParaRPr lang="zh-CN" sz="900" kern="100">
                        <a:latin typeface="+mn-ea"/>
                        <a:ea typeface="+mn-ea"/>
                        <a:cs typeface="Times New Roman" panose="02020603050405020304"/>
                      </a:endParaRPr>
                    </a:p>
                  </a:txBody>
                  <a:tcPr marL="23209" marR="232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gridSpan="2">
                  <a:txBody>
                    <a:bodyPr/>
                    <a:lstStyle/>
                    <a:p>
                      <a:pPr algn="l">
                        <a:spcAft>
                          <a:spcPts val="0"/>
                        </a:spcAft>
                      </a:pPr>
                      <a:endParaRPr lang="en-US" sz="900" kern="100" dirty="0">
                        <a:latin typeface="+mn-ea"/>
                        <a:ea typeface="+mn-ea"/>
                        <a:cs typeface="Times New Roman" panose="02020603050405020304"/>
                      </a:endParaRPr>
                    </a:p>
                  </a:txBody>
                  <a:tcPr marL="23209" marR="232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r>
            </a:tbl>
          </a:graphicData>
        </a:graphic>
      </p:graphicFrame>
      <p:sp>
        <p:nvSpPr>
          <p:cNvPr id="5" name="文本框 4"/>
          <p:cNvSpPr txBox="1"/>
          <p:nvPr/>
        </p:nvSpPr>
        <p:spPr>
          <a:xfrm>
            <a:off x="377375" y="1927109"/>
            <a:ext cx="461665" cy="1656184"/>
          </a:xfrm>
          <a:prstGeom prst="rect">
            <a:avLst/>
          </a:prstGeom>
          <a:noFill/>
        </p:spPr>
        <p:txBody>
          <a:bodyPr vert="eaVert">
            <a:spAutoFit/>
          </a:bodyPr>
          <a:lstStyle/>
          <a:p>
            <a:pPr marR="0" defTabSz="914400">
              <a:buClrTx/>
              <a:buSzTx/>
              <a:buFontTx/>
              <a:buNone/>
              <a:defRPr/>
            </a:pPr>
            <a:r>
              <a:rPr kumimoji="0" lang="zh-CN" altLang="en-US" kern="1200" cap="none" spc="0" normalizeH="0" baseline="0" noProof="0" dirty="0">
                <a:highlight>
                  <a:srgbClr val="FFCC66"/>
                </a:highlight>
                <a:latin typeface="Arial" panose="020B0604020202020204" pitchFamily="34" charset="0"/>
                <a:ea typeface="宋体" panose="02010600030101010101" pitchFamily="2" charset="-122"/>
                <a:cs typeface="+mn-cs"/>
              </a:rPr>
              <a:t>表格式申请书</a:t>
            </a:r>
            <a:endParaRPr kumimoji="0" lang="zh-CN" altLang="en-US" kern="1200" cap="none" spc="0" normalizeH="0" baseline="0" noProof="0" dirty="0">
              <a:highlight>
                <a:srgbClr val="FFCC66"/>
              </a:highlight>
              <a:latin typeface="Arial" panose="020B0604020202020204" pitchFamily="34" charset="0"/>
              <a:ea typeface="宋体" panose="02010600030101010101" pitchFamily="2" charset="-122"/>
              <a:cs typeface="+mn-cs"/>
            </a:endParaRPr>
          </a:p>
        </p:txBody>
      </p:sp>
      <p:sp>
        <p:nvSpPr>
          <p:cNvPr id="28675" name="TextBox 4"/>
          <p:cNvSpPr txBox="1"/>
          <p:nvPr/>
        </p:nvSpPr>
        <p:spPr>
          <a:xfrm>
            <a:off x="250190" y="214630"/>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例文二</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nvPr>
        </p:nvSpPr>
        <p:spPr>
          <a:xfrm>
            <a:off x="695960" y="-45"/>
            <a:ext cx="10800000" cy="720000"/>
          </a:xfrm>
        </p:spPr>
        <p:txBody>
          <a:bodyPr/>
          <a:p>
            <a:r>
              <a:rPr lang="zh-CN" altLang="en-US" dirty="0">
                <a:solidFill>
                  <a:schemeClr val="tx1"/>
                </a:solidFill>
                <a:latin typeface="微软雅黑" panose="020B0503020204020204" charset="-122"/>
                <a:ea typeface="微软雅黑" panose="020B0503020204020204" charset="-122"/>
                <a:sym typeface="+mn-ea"/>
              </a:rPr>
              <a:t>一、申请书</a:t>
            </a:r>
            <a:endParaRPr lang="zh-CN" altLang="en-US" dirty="0">
              <a:solidFill>
                <a:schemeClr val="tx1"/>
              </a:solidFill>
              <a:latin typeface="微软雅黑" panose="020B0503020204020204" charset="-122"/>
              <a:ea typeface="微软雅黑" panose="020B0503020204020204" charset="-122"/>
              <a:sym typeface="+mn-ea"/>
            </a:endParaRPr>
          </a:p>
        </p:txBody>
      </p:sp>
      <p:graphicFrame>
        <p:nvGraphicFramePr>
          <p:cNvPr id="8" name="表格 7"/>
          <p:cNvGraphicFramePr>
            <a:graphicFrameLocks noGrp="1"/>
          </p:cNvGraphicFramePr>
          <p:nvPr/>
        </p:nvGraphicFramePr>
        <p:xfrm>
          <a:off x="463369" y="1578767"/>
          <a:ext cx="11484610" cy="3605530"/>
        </p:xfrm>
        <a:graphic>
          <a:graphicData uri="http://schemas.openxmlformats.org/drawingml/2006/table">
            <a:tbl>
              <a:tblPr firstRow="1" firstCol="1" bandRow="1">
                <a:tableStyleId>{5940675A-B579-460E-94D1-54222C63F5DA}</a:tableStyleId>
              </a:tblPr>
              <a:tblGrid>
                <a:gridCol w="1905635"/>
                <a:gridCol w="9578794"/>
              </a:tblGrid>
              <a:tr h="509270">
                <a:tc>
                  <a:txBody>
                    <a:bodyPr/>
                    <a:p>
                      <a:pPr algn="ctr">
                        <a:spcBef>
                          <a:spcPts val="200"/>
                        </a:spcBef>
                        <a:spcAft>
                          <a:spcPts val="200"/>
                        </a:spcAft>
                      </a:pPr>
                      <a:r>
                        <a:rPr lang="zh-CN" sz="2000" kern="0">
                          <a:effectLst/>
                          <a:latin typeface="微软雅黑" panose="020B0503020204020204" charset="-122"/>
                          <a:ea typeface="微软雅黑" panose="020B0503020204020204" charset="-122"/>
                        </a:rPr>
                        <a:t>标题</a:t>
                      </a:r>
                      <a:endParaRPr lang="zh-CN" sz="2000" kern="100">
                        <a:solidFill>
                          <a:srgbClr val="E4007F"/>
                        </a:solidFill>
                        <a:effectLst/>
                        <a:latin typeface="微软雅黑" panose="020B0503020204020204" charset="-122"/>
                        <a:ea typeface="微软雅黑" panose="020B0503020204020204" charset="-122"/>
                      </a:endParaRPr>
                    </a:p>
                  </a:txBody>
                  <a:tcPr marL="68580" marR="68580" marT="0" marB="0" anchor="ctr"/>
                </a:tc>
                <a:tc>
                  <a:txBody>
                    <a:bodyPr/>
                    <a:p>
                      <a:pPr indent="269875" algn="ctr">
                        <a:lnSpc>
                          <a:spcPct val="110000"/>
                        </a:lnSpc>
                      </a:pPr>
                      <a:r>
                        <a:rPr lang="zh-CN" sz="2000" kern="0">
                          <a:effectLst/>
                          <a:latin typeface="微软雅黑" panose="020B0503020204020204" charset="-122"/>
                          <a:ea typeface="微软雅黑" panose="020B0503020204020204" charset="-122"/>
                        </a:rPr>
                        <a:t>申请书</a:t>
                      </a:r>
                      <a:r>
                        <a:rPr lang="en-US" altLang="zh-CN" sz="2000" kern="0">
                          <a:effectLst/>
                          <a:latin typeface="微软雅黑" panose="020B0503020204020204" charset="-122"/>
                          <a:ea typeface="微软雅黑" panose="020B0503020204020204" charset="-122"/>
                        </a:rPr>
                        <a:t>/</a:t>
                      </a:r>
                      <a:r>
                        <a:rPr lang="zh-CN" altLang="en-US" sz="2000" kern="0">
                          <a:effectLst/>
                          <a:latin typeface="微软雅黑" panose="020B0503020204020204" charset="-122"/>
                          <a:ea typeface="微软雅黑" panose="020B0503020204020204" charset="-122"/>
                        </a:rPr>
                        <a:t>事由</a:t>
                      </a:r>
                      <a:r>
                        <a:rPr lang="en-US" altLang="zh-CN" sz="2000" kern="0">
                          <a:effectLst/>
                          <a:latin typeface="微软雅黑" panose="020B0503020204020204" charset="-122"/>
                          <a:ea typeface="微软雅黑" panose="020B0503020204020204" charset="-122"/>
                        </a:rPr>
                        <a:t>+</a:t>
                      </a:r>
                      <a:r>
                        <a:rPr lang="zh-CN" altLang="en-US" sz="2000" kern="0">
                          <a:effectLst/>
                          <a:latin typeface="微软雅黑" panose="020B0503020204020204" charset="-122"/>
                          <a:ea typeface="微软雅黑" panose="020B0503020204020204" charset="-122"/>
                        </a:rPr>
                        <a:t>申请书</a:t>
                      </a:r>
                      <a:endParaRPr lang="zh-CN" altLang="en-US" sz="2000" kern="0">
                        <a:effectLst/>
                        <a:latin typeface="微软雅黑" panose="020B0503020204020204" charset="-122"/>
                        <a:ea typeface="微软雅黑" panose="020B0503020204020204" charset="-122"/>
                      </a:endParaRPr>
                    </a:p>
                  </a:txBody>
                  <a:tcPr marL="68580" marR="68580" marT="0" marB="0" anchor="ctr"/>
                </a:tc>
              </a:tr>
              <a:tr h="509270">
                <a:tc>
                  <a:txBody>
                    <a:bodyPr/>
                    <a:p>
                      <a:pPr algn="ctr">
                        <a:spcBef>
                          <a:spcPts val="200"/>
                        </a:spcBef>
                        <a:spcAft>
                          <a:spcPts val="200"/>
                        </a:spcAft>
                      </a:pPr>
                      <a:r>
                        <a:rPr lang="zh-CN" altLang="zh-CN" sz="2000">
                          <a:latin typeface="微软雅黑" panose="020B0503020204020204" charset="-122"/>
                          <a:ea typeface="微软雅黑" panose="020B0503020204020204" charset="-122"/>
                        </a:rPr>
                        <a:t>称谓</a:t>
                      </a:r>
                      <a:endParaRPr lang="zh-CN" sz="2000" kern="100" dirty="0">
                        <a:solidFill>
                          <a:srgbClr val="E4007F"/>
                        </a:solidFill>
                        <a:effectLst/>
                        <a:latin typeface="微软雅黑" panose="020B0503020204020204" charset="-122"/>
                        <a:ea typeface="微软雅黑" panose="020B0503020204020204" charset="-122"/>
                      </a:endParaRPr>
                    </a:p>
                  </a:txBody>
                  <a:tcPr marL="68580" marR="68580" marT="0" marB="0" anchor="ctr">
                    <a:lnB w="12700" cmpd="sng">
                      <a:solidFill>
                        <a:schemeClr val="tx1"/>
                      </a:solidFill>
                      <a:prstDash val="solid"/>
                    </a:lnB>
                  </a:tcPr>
                </a:tc>
                <a:tc>
                  <a:txBody>
                    <a:bodyPr/>
                    <a:p>
                      <a:pPr indent="269875" algn="l">
                        <a:lnSpc>
                          <a:spcPct val="110000"/>
                        </a:lnSpc>
                      </a:pPr>
                      <a:r>
                        <a:rPr lang="zh-CN" sz="2000" kern="0">
                          <a:effectLst/>
                          <a:latin typeface="微软雅黑" panose="020B0503020204020204" charset="-122"/>
                          <a:ea typeface="微软雅黑" panose="020B0503020204020204" charset="-122"/>
                        </a:rPr>
                        <a:t>尊敬的××（职务</a:t>
                      </a:r>
                      <a:r>
                        <a:rPr lang="zh-CN" sz="2000" kern="900">
                          <a:effectLst/>
                          <a:latin typeface="微软雅黑" panose="020B0503020204020204" charset="-122"/>
                          <a:ea typeface="微软雅黑" panose="020B0503020204020204" charset="-122"/>
                        </a:rPr>
                        <a:t>）：</a:t>
                      </a:r>
                      <a:endParaRPr lang="zh-CN" sz="2000" kern="100">
                        <a:effectLst/>
                        <a:latin typeface="微软雅黑" panose="020B0503020204020204" charset="-122"/>
                        <a:ea typeface="微软雅黑" panose="020B0503020204020204" charset="-122"/>
                      </a:endParaRPr>
                    </a:p>
                  </a:txBody>
                  <a:tcPr marL="68580" marR="68580" marT="0" marB="0" anchor="ctr"/>
                </a:tc>
              </a:tr>
              <a:tr h="692785">
                <a:tc>
                  <a:txBody>
                    <a:bodyPr/>
                    <a:p>
                      <a:pPr algn="ctr">
                        <a:spcBef>
                          <a:spcPts val="200"/>
                        </a:spcBef>
                        <a:spcAft>
                          <a:spcPts val="200"/>
                        </a:spcAft>
                        <a:buNone/>
                      </a:pPr>
                      <a:r>
                        <a:rPr lang="zh-CN" altLang="zh-CN" sz="2000">
                          <a:latin typeface="微软雅黑" panose="020B0503020204020204" charset="-122"/>
                          <a:ea typeface="微软雅黑" panose="020B0503020204020204" charset="-122"/>
                        </a:rPr>
                        <a:t>正文</a:t>
                      </a:r>
                      <a:endParaRPr lang="zh-CN" altLang="en-US" sz="2000" kern="100" dirty="0">
                        <a:solidFill>
                          <a:srgbClr val="E4007F"/>
                        </a:solidFill>
                        <a:effectLst/>
                        <a:latin typeface="微软雅黑" panose="020B0503020204020204" charset="-122"/>
                        <a:ea typeface="微软雅黑" panose="020B0503020204020204" charset="-122"/>
                      </a:endParaRPr>
                    </a:p>
                  </a:txBody>
                  <a:tcPr marL="68580" marR="68580" marT="0" marB="0" anchor="ctr">
                    <a:lnT w="12700" cmpd="sng">
                      <a:solidFill>
                        <a:schemeClr val="tx1"/>
                      </a:solidFill>
                      <a:prstDash val="solid"/>
                    </a:lnT>
                    <a:lnB w="12700" cmpd="sng">
                      <a:solidFill>
                        <a:schemeClr val="tx1"/>
                      </a:solidFill>
                      <a:prstDash val="solid"/>
                    </a:lnB>
                  </a:tcPr>
                </a:tc>
                <a:tc>
                  <a:txBody>
                    <a:bodyPr/>
                    <a:p>
                      <a:pPr indent="269875" algn="l">
                        <a:lnSpc>
                          <a:spcPct val="110000"/>
                        </a:lnSpc>
                      </a:pPr>
                      <a:r>
                        <a:rPr lang="en-US" sz="2000" kern="0" dirty="0">
                          <a:effectLst/>
                          <a:latin typeface="微软雅黑" panose="020B0503020204020204" charset="-122"/>
                          <a:ea typeface="微软雅黑" panose="020B0503020204020204" charset="-122"/>
                        </a:rPr>
                        <a:t>       </a:t>
                      </a:r>
                      <a:r>
                        <a:rPr lang="zh-CN" sz="2000" kern="0" dirty="0">
                          <a:effectLst/>
                          <a:latin typeface="微软雅黑" panose="020B0503020204020204" charset="-122"/>
                          <a:ea typeface="微软雅黑" panose="020B0503020204020204" charset="-122"/>
                        </a:rPr>
                        <a:t>提出申请的具体事项、理由，表明申请的态度（承诺、决心</a:t>
                      </a:r>
                      <a:r>
                        <a:rPr lang="zh-CN" sz="2000" kern="0" dirty="0">
                          <a:effectLst/>
                          <a:latin typeface="微软雅黑" panose="020B0503020204020204" charset="-122"/>
                          <a:ea typeface="微软雅黑" panose="020B0503020204020204" charset="-122"/>
                        </a:rPr>
                        <a:t>等）。</a:t>
                      </a:r>
                      <a:endParaRPr lang="zh-CN" sz="2000" kern="100" dirty="0">
                        <a:effectLst/>
                        <a:latin typeface="微软雅黑" panose="020B0503020204020204" charset="-122"/>
                        <a:ea typeface="微软雅黑" panose="020B0503020204020204" charset="-122"/>
                      </a:endParaRPr>
                    </a:p>
                  </a:txBody>
                  <a:tcPr marL="68580" marR="68580" marT="0" marB="0" anchor="ctr"/>
                </a:tc>
              </a:tr>
              <a:tr h="692150">
                <a:tc>
                  <a:txBody>
                    <a:bodyPr/>
                    <a:p>
                      <a:pPr algn="ctr">
                        <a:spcBef>
                          <a:spcPts val="200"/>
                        </a:spcBef>
                        <a:spcAft>
                          <a:spcPts val="200"/>
                        </a:spcAft>
                        <a:buNone/>
                      </a:pPr>
                      <a:r>
                        <a:rPr lang="zh-CN" altLang="zh-CN" sz="2000">
                          <a:latin typeface="微软雅黑" panose="020B0503020204020204" charset="-122"/>
                          <a:ea typeface="微软雅黑" panose="020B0503020204020204" charset="-122"/>
                        </a:rPr>
                        <a:t>结语</a:t>
                      </a:r>
                      <a:endParaRPr lang="zh-CN" altLang="en-US" sz="2000" kern="100" dirty="0">
                        <a:solidFill>
                          <a:srgbClr val="E4007F"/>
                        </a:solidFill>
                        <a:effectLst/>
                        <a:latin typeface="微软雅黑" panose="020B0503020204020204" charset="-122"/>
                        <a:ea typeface="微软雅黑" panose="020B0503020204020204" charset="-122"/>
                      </a:endParaRPr>
                    </a:p>
                  </a:txBody>
                  <a:tcPr marL="68580" marR="68580" marT="0" marB="0" anchor="ctr">
                    <a:lnT w="12700" cmpd="sng">
                      <a:solidFill>
                        <a:schemeClr val="tx1"/>
                      </a:solidFill>
                      <a:prstDash val="solid"/>
                    </a:lnT>
                  </a:tcPr>
                </a:tc>
                <a:tc>
                  <a:txBody>
                    <a:bodyPr/>
                    <a:p>
                      <a:pPr indent="269875" algn="l">
                        <a:lnSpc>
                          <a:spcPct val="110000"/>
                        </a:lnSpc>
                      </a:pPr>
                      <a:r>
                        <a:rPr lang="en-US" sz="2000" kern="0" dirty="0">
                          <a:effectLst/>
                          <a:latin typeface="微软雅黑" panose="020B0503020204020204" charset="-122"/>
                          <a:ea typeface="微软雅黑" panose="020B0503020204020204" charset="-122"/>
                        </a:rPr>
                        <a:t>       </a:t>
                      </a:r>
                      <a:r>
                        <a:rPr lang="zh-CN" sz="2000" kern="0" dirty="0">
                          <a:effectLst/>
                          <a:latin typeface="微软雅黑" panose="020B0503020204020204" charset="-122"/>
                          <a:ea typeface="微软雅黑" panose="020B0503020204020204" charset="-122"/>
                        </a:rPr>
                        <a:t>写请批语或表示</a:t>
                      </a:r>
                      <a:r>
                        <a:rPr lang="zh-CN" sz="2000" kern="0" dirty="0">
                          <a:effectLst/>
                          <a:latin typeface="微软雅黑" panose="020B0503020204020204" charset="-122"/>
                          <a:ea typeface="微软雅黑" panose="020B0503020204020204" charset="-122"/>
                        </a:rPr>
                        <a:t>敬意的话。</a:t>
                      </a:r>
                      <a:endParaRPr lang="zh-CN" sz="2000" kern="100" dirty="0">
                        <a:effectLst/>
                        <a:latin typeface="微软雅黑" panose="020B0503020204020204" charset="-122"/>
                        <a:ea typeface="微软雅黑" panose="020B0503020204020204" charset="-122"/>
                      </a:endParaRPr>
                    </a:p>
                  </a:txBody>
                  <a:tcPr marL="68580" marR="68580" marT="0" marB="0" anchor="ctr"/>
                </a:tc>
              </a:tr>
              <a:tr h="692785">
                <a:tc rowSpan="2">
                  <a:txBody>
                    <a:bodyPr/>
                    <a:p>
                      <a:pPr algn="ctr">
                        <a:spcBef>
                          <a:spcPts val="200"/>
                        </a:spcBef>
                        <a:spcAft>
                          <a:spcPts val="200"/>
                        </a:spcAft>
                      </a:pPr>
                      <a:r>
                        <a:rPr lang="zh-CN" sz="2000" kern="0">
                          <a:effectLst/>
                          <a:latin typeface="微软雅黑" panose="020B0503020204020204" charset="-122"/>
                          <a:ea typeface="微软雅黑" panose="020B0503020204020204" charset="-122"/>
                        </a:rPr>
                        <a:t>落款</a:t>
                      </a:r>
                      <a:endParaRPr lang="zh-CN" sz="2000" kern="100">
                        <a:solidFill>
                          <a:srgbClr val="E4007F"/>
                        </a:solidFill>
                        <a:effectLst/>
                        <a:latin typeface="微软雅黑" panose="020B0503020204020204" charset="-122"/>
                        <a:ea typeface="微软雅黑" panose="020B0503020204020204" charset="-122"/>
                      </a:endParaRPr>
                    </a:p>
                  </a:txBody>
                  <a:tcPr marL="68580" marR="68580" marT="0" marB="0" anchor="ctr"/>
                </a:tc>
                <a:tc>
                  <a:txBody>
                    <a:bodyPr/>
                    <a:p>
                      <a:pPr marR="17780" indent="269875" algn="r" latinLnBrk="1">
                        <a:lnSpc>
                          <a:spcPct val="110000"/>
                        </a:lnSpc>
                      </a:pPr>
                      <a:r>
                        <a:rPr lang="zh-CN" sz="2000" kern="0">
                          <a:effectLst/>
                          <a:latin typeface="微软雅黑" panose="020B0503020204020204" charset="-122"/>
                          <a:ea typeface="微软雅黑" panose="020B0503020204020204" charset="-122"/>
                        </a:rPr>
                        <a:t>申请人姓名或申请单位名称</a:t>
                      </a:r>
                      <a:endParaRPr lang="zh-CN" sz="2000" kern="100">
                        <a:effectLst/>
                        <a:latin typeface="微软雅黑" panose="020B0503020204020204" charset="-122"/>
                        <a:ea typeface="微软雅黑" panose="020B0503020204020204" charset="-122"/>
                      </a:endParaRPr>
                    </a:p>
                  </a:txBody>
                  <a:tcPr marL="68580" marR="68580" marT="0" marB="0" anchor="ctr"/>
                </a:tc>
              </a:tr>
              <a:tr h="509270">
                <a:tc vMerge="1">
                  <a:tcPr/>
                </a:tc>
                <a:tc>
                  <a:txBody>
                    <a:bodyPr/>
                    <a:p>
                      <a:pPr indent="269875" algn="r" latinLnBrk="1">
                        <a:lnSpc>
                          <a:spcPct val="110000"/>
                        </a:lnSpc>
                      </a:pPr>
                      <a:r>
                        <a:rPr lang="zh-CN" sz="2000" kern="0" dirty="0">
                          <a:effectLst/>
                          <a:latin typeface="微软雅黑" panose="020B0503020204020204" charset="-122"/>
                          <a:ea typeface="微软雅黑" panose="020B0503020204020204" charset="-122"/>
                        </a:rPr>
                        <a:t>××××年××月××日 </a:t>
                      </a:r>
                      <a:endParaRPr lang="zh-CN" sz="2000" kern="100" dirty="0">
                        <a:effectLst/>
                        <a:latin typeface="微软雅黑" panose="020B0503020204020204" charset="-122"/>
                        <a:ea typeface="微软雅黑" panose="020B0503020204020204" charset="-122"/>
                      </a:endParaRPr>
                    </a:p>
                  </a:txBody>
                  <a:tcPr marL="68580" marR="68580" marT="0" marB="0" anchor="ctr"/>
                </a:tc>
              </a:tr>
            </a:tbl>
          </a:graphicData>
        </a:graphic>
      </p:graphicFrame>
      <p:sp>
        <p:nvSpPr>
          <p:cNvPr id="2" name="文本框 1"/>
          <p:cNvSpPr txBox="1"/>
          <p:nvPr/>
        </p:nvSpPr>
        <p:spPr>
          <a:xfrm>
            <a:off x="781050" y="772160"/>
            <a:ext cx="3705225" cy="462280"/>
          </a:xfrm>
          <a:prstGeom prst="rect">
            <a:avLst/>
          </a:prstGeom>
          <a:noFill/>
        </p:spPr>
        <p:txBody>
          <a:bodyPr wrap="square" rtlCol="0">
            <a:noAutofit/>
          </a:bodyPr>
          <a:p>
            <a:pPr algn="l">
              <a:lnSpc>
                <a:spcPct val="140000"/>
              </a:lnSpc>
            </a:pPr>
            <a:r>
              <a:rPr lang="zh-CN" altLang="en-US" sz="2300" b="1" kern="100" dirty="0">
                <a:effectLst/>
                <a:latin typeface="微软雅黑" panose="020B0503020204020204" charset="-122"/>
                <a:ea typeface="微软雅黑" panose="020B0503020204020204" charset="-122"/>
                <a:cs typeface="江城圆体 400W" panose="020B0500000000000000" pitchFamily="34" charset="-122"/>
              </a:rPr>
              <a:t>（三）申请书的文体</a:t>
            </a:r>
            <a:r>
              <a:rPr lang="zh-CN" altLang="en-US" sz="2300" b="1" kern="100" dirty="0">
                <a:effectLst/>
                <a:latin typeface="微软雅黑" panose="020B0503020204020204" charset="-122"/>
                <a:ea typeface="微软雅黑" panose="020B0503020204020204" charset="-122"/>
                <a:cs typeface="江城圆体 400W" panose="020B0500000000000000" pitchFamily="34" charset="-122"/>
              </a:rPr>
              <a:t>结构</a:t>
            </a:r>
            <a:endParaRPr lang="zh-CN" altLang="en-US" sz="2300" b="1" kern="100" dirty="0">
              <a:effectLst/>
              <a:latin typeface="微软雅黑" panose="020B0503020204020204" charset="-122"/>
              <a:ea typeface="微软雅黑" panose="020B0503020204020204" charset="-122"/>
              <a:cs typeface="江城圆体 400W" panose="020B0500000000000000" pitchFamily="34" charset="-122"/>
            </a:endParaRPr>
          </a:p>
        </p:txBody>
      </p:sp>
    </p:spTree>
    <p:custDataLst>
      <p:tags r:id="rId1"/>
    </p:custData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5" name="TextBox 4"/>
          <p:cNvSpPr txBox="1"/>
          <p:nvPr/>
        </p:nvSpPr>
        <p:spPr>
          <a:xfrm>
            <a:off x="554990" y="356870"/>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例文一</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
        <p:nvSpPr>
          <p:cNvPr id="3" name="矩形 2"/>
          <p:cNvSpPr/>
          <p:nvPr/>
        </p:nvSpPr>
        <p:spPr>
          <a:xfrm>
            <a:off x="1271588" y="811213"/>
            <a:ext cx="10080625" cy="5077460"/>
          </a:xfrm>
          <a:prstGeom prst="rect">
            <a:avLst/>
          </a:prstGeom>
          <a:solidFill>
            <a:schemeClr val="bg2"/>
          </a:solidFill>
          <a:ln>
            <a:noFill/>
          </a:ln>
        </p:spPr>
        <p:style>
          <a:lnRef idx="3">
            <a:schemeClr val="accent1"/>
          </a:lnRef>
          <a:fillRef idx="0">
            <a:srgbClr val="FFFFFF"/>
          </a:fillRef>
          <a:effectRef idx="0">
            <a:srgbClr val="FFFFFF"/>
          </a:effectRef>
          <a:fontRef idx="minor">
            <a:schemeClr val="tx1"/>
          </a:fontRef>
        </p:style>
        <p:txBody>
          <a:bodyPr>
            <a:spAutoFit/>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组队参赛申请书</a:t>
            </a:r>
            <a:endParaRPr kumimoji="0" lang="en-US" altLang="zh-CN" sz="24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尊敬的方院长：</a:t>
            </a:r>
            <a:endParaRPr kumimoji="0" lang="en-US" altLang="zh-CN"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我校武术队成立于</a:t>
            </a:r>
            <a:r>
              <a:rPr kumimoji="0" 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2006</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年，从</a:t>
            </a:r>
            <a:r>
              <a:rPr kumimoji="0" 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2007</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年参加比赛至今，取得了湖北省武术比赛</a:t>
            </a:r>
            <a:r>
              <a:rPr kumimoji="0" 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30</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人次单项前三名的优异成绩。今年校队吸收了</a:t>
            </a:r>
            <a:r>
              <a:rPr kumimoji="0" 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6</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名有实力的新生，进一步壮大了校队的实力。现接湖北省大学生体育协会的通知，</a:t>
            </a:r>
            <a:r>
              <a:rPr kumimoji="0" 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2014</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年湖北省大学生武术比赛将于</a:t>
            </a:r>
            <a:r>
              <a:rPr kumimoji="0" 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2014</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a:t>
            </a:r>
            <a:r>
              <a:rPr kumimoji="0" 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6</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kumimoji="0" 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7</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日至</a:t>
            </a:r>
            <a:r>
              <a:rPr kumimoji="0" 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2014</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a:t>
            </a:r>
            <a:r>
              <a:rPr kumimoji="0" 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6</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kumimoji="0" 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8</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日在武汉理工大学举行。为加强校际间的合作与交流，展现我校学子的体育风采，为学校争得荣誉，</a:t>
            </a:r>
            <a:r>
              <a:rPr kumimoji="0" lang="zh-CN" altLang="en-US" sz="200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现申请组队参加此次省级武术比赛。</a:t>
            </a:r>
            <a:endParaRPr kumimoji="0" lang="en-US" altLang="zh-CN" sz="200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我们一定会努力拼搏，争取在今年的比赛中取得更好的成绩。</a:t>
            </a:r>
            <a:endParaRPr kumimoji="0" lang="zh-CN" altLang="en-US"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       特此申请，请批准。</a:t>
            </a:r>
            <a:r>
              <a:rPr kumimoji="0" lang="en-US" altLang="zh-CN"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 </a:t>
            </a:r>
            <a:endParaRPr kumimoji="0" lang="en-US" altLang="zh-CN"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r"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体育教研室</a:t>
            </a:r>
            <a:r>
              <a:rPr kumimoji="0" lang="en-US" altLang="zh-CN"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                                                                         2014</a:t>
            </a:r>
            <a:r>
              <a:rPr kumimoji="0" lang="zh-CN" altLang="en-US"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年</a:t>
            </a:r>
            <a:r>
              <a:rPr kumimoji="0" lang="en-US" altLang="zh-CN"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4</a:t>
            </a:r>
            <a:r>
              <a:rPr kumimoji="0" lang="zh-CN" altLang="en-US"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25</a:t>
            </a:r>
            <a:r>
              <a:rPr kumimoji="0" lang="zh-CN" altLang="en-US"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日</a:t>
            </a:r>
            <a:endParaRPr kumimoji="0" lang="zh-CN" altLang="en-US"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p:txBody>
      </p:sp>
      <p:sp>
        <p:nvSpPr>
          <p:cNvPr id="5" name="标注: 线形 4"/>
          <p:cNvSpPr/>
          <p:nvPr/>
        </p:nvSpPr>
        <p:spPr>
          <a:xfrm>
            <a:off x="7824788" y="800100"/>
            <a:ext cx="1223963" cy="277813"/>
          </a:xfrm>
          <a:prstGeom prst="borderCallout1">
            <a:avLst>
              <a:gd name="adj1" fmla="val 18750"/>
              <a:gd name="adj2" fmla="val -8333"/>
              <a:gd name="adj3" fmla="val 97305"/>
              <a:gd name="adj4" fmla="val -48101"/>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lt1"/>
                </a:solidFill>
                <a:effectLst/>
                <a:uLnTx/>
                <a:uFillTx/>
                <a:latin typeface="+mn-lt"/>
                <a:ea typeface="+mn-ea"/>
                <a:cs typeface="+mn-cs"/>
              </a:rPr>
              <a:t>标题</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9" name="标注: 线形 8"/>
          <p:cNvSpPr/>
          <p:nvPr/>
        </p:nvSpPr>
        <p:spPr>
          <a:xfrm>
            <a:off x="3143250" y="939800"/>
            <a:ext cx="1223963" cy="277813"/>
          </a:xfrm>
          <a:prstGeom prst="borderCallout1">
            <a:avLst>
              <a:gd name="adj1" fmla="val 18750"/>
              <a:gd name="adj2" fmla="val -8333"/>
              <a:gd name="adj3" fmla="val 97305"/>
              <a:gd name="adj4" fmla="val -48101"/>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lt1"/>
                </a:solidFill>
                <a:effectLst/>
                <a:uLnTx/>
                <a:uFillTx/>
                <a:latin typeface="+mn-lt"/>
                <a:ea typeface="+mn-ea"/>
                <a:cs typeface="+mn-cs"/>
              </a:rPr>
              <a:t>称谓</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10" name="标注: 线形 9"/>
          <p:cNvSpPr/>
          <p:nvPr/>
        </p:nvSpPr>
        <p:spPr>
          <a:xfrm>
            <a:off x="10558463" y="4365625"/>
            <a:ext cx="1223963" cy="277813"/>
          </a:xfrm>
          <a:prstGeom prst="borderCallout1">
            <a:avLst>
              <a:gd name="adj1" fmla="val 18750"/>
              <a:gd name="adj2" fmla="val -8333"/>
              <a:gd name="adj3" fmla="val 211269"/>
              <a:gd name="adj4" fmla="val -35460"/>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lt1"/>
                </a:solidFill>
                <a:effectLst/>
                <a:uLnTx/>
                <a:uFillTx/>
                <a:latin typeface="+mn-lt"/>
                <a:ea typeface="+mn-ea"/>
                <a:cs typeface="+mn-cs"/>
              </a:rPr>
              <a:t>落款</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11" name="标注: 双弯曲线形(带强调线) 10"/>
          <p:cNvSpPr/>
          <p:nvPr/>
        </p:nvSpPr>
        <p:spPr>
          <a:xfrm>
            <a:off x="409575" y="1902460"/>
            <a:ext cx="933450" cy="581660"/>
          </a:xfrm>
          <a:prstGeom prst="accentCallout3">
            <a:avLst>
              <a:gd name="adj1" fmla="val 18750"/>
              <a:gd name="adj2" fmla="val -8333"/>
              <a:gd name="adj3" fmla="val 18750"/>
              <a:gd name="adj4" fmla="val -16667"/>
              <a:gd name="adj5" fmla="val 100000"/>
              <a:gd name="adj6" fmla="val -16667"/>
              <a:gd name="adj7" fmla="val 176472"/>
              <a:gd name="adj8" fmla="val 107667"/>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lt1"/>
                </a:solidFill>
                <a:effectLst/>
                <a:uLnTx/>
                <a:uFillTx/>
                <a:latin typeface="+mn-lt"/>
                <a:ea typeface="+mn-ea"/>
                <a:cs typeface="+mn-cs"/>
              </a:rPr>
              <a:t>正文</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lt1"/>
                </a:solidFill>
                <a:effectLst/>
                <a:uLnTx/>
                <a:uFillTx/>
                <a:latin typeface="+mn-lt"/>
                <a:ea typeface="+mn-ea"/>
                <a:cs typeface="+mn-cs"/>
              </a:rPr>
              <a:t>主体</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标注: 双弯曲线形(带强调线) 10"/>
          <p:cNvSpPr/>
          <p:nvPr/>
        </p:nvSpPr>
        <p:spPr>
          <a:xfrm>
            <a:off x="592455" y="3886835"/>
            <a:ext cx="933450" cy="431800"/>
          </a:xfrm>
          <a:prstGeom prst="accentCallout3">
            <a:avLst>
              <a:gd name="adj1" fmla="val 18750"/>
              <a:gd name="adj2" fmla="val -8333"/>
              <a:gd name="adj3" fmla="val 18750"/>
              <a:gd name="adj4" fmla="val -16667"/>
              <a:gd name="adj5" fmla="val 100000"/>
              <a:gd name="adj6" fmla="val -16667"/>
              <a:gd name="adj7" fmla="val 176472"/>
              <a:gd name="adj8" fmla="val 107667"/>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lt1"/>
                </a:solidFill>
                <a:effectLst/>
                <a:uLnTx/>
                <a:uFillTx/>
                <a:latin typeface="+mn-lt"/>
                <a:ea typeface="+mn-ea"/>
                <a:cs typeface="+mn-cs"/>
              </a:rPr>
              <a:t>结语</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circle(in)">
                                      <p:cBhvr>
                                        <p:cTn id="14" dur="20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randombar(horizontal)">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randombar(horizontal)">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0" grpId="0" animBg="1"/>
      <p:bldP spid="11" grpId="0" animBg="1"/>
      <p:bldP spid="4"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5" name="TextBox 4"/>
          <p:cNvSpPr txBox="1"/>
          <p:nvPr/>
        </p:nvSpPr>
        <p:spPr>
          <a:xfrm>
            <a:off x="391795" y="44450"/>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例文二</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
        <p:nvSpPr>
          <p:cNvPr id="3" name="矩形 2"/>
          <p:cNvSpPr/>
          <p:nvPr/>
        </p:nvSpPr>
        <p:spPr>
          <a:xfrm>
            <a:off x="391795" y="356870"/>
            <a:ext cx="11500485" cy="6344920"/>
          </a:xfrm>
          <a:prstGeom prst="rect">
            <a:avLst/>
          </a:prstGeom>
          <a:solidFill>
            <a:schemeClr val="bg2"/>
          </a:solidFill>
          <a:ln>
            <a:noFill/>
          </a:ln>
        </p:spPr>
        <p:style>
          <a:lnRef idx="3">
            <a:schemeClr val="accent1"/>
          </a:lnRef>
          <a:fillRef idx="0">
            <a:srgbClr val="FFFFFF"/>
          </a:fillRef>
          <a:effectRef idx="0">
            <a:srgbClr val="FFFFFF"/>
          </a:effectRef>
          <a:fontRef idx="minor">
            <a:schemeClr val="tx1"/>
          </a:fontRef>
        </p:style>
        <p:txBody>
          <a:bodyPr>
            <a:noAutofit/>
          </a:bodyPr>
          <a:p>
            <a:pPr marL="0" marR="0" lvl="0" indent="0" algn="ctr"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4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工作调动申请书</a:t>
            </a:r>
            <a:endParaRPr kumimoji="0" lang="zh-CN" altLang="en-US" sz="24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10000"/>
              </a:lnSpc>
              <a:spcBef>
                <a:spcPct val="0"/>
              </a:spcBef>
              <a:spcAft>
                <a:spcPct val="0"/>
              </a:spcAft>
              <a:buClrTx/>
              <a:buSzTx/>
              <a:buFont typeface="Arial" panose="020B0604020202020204" pitchFamily="34" charset="0"/>
              <a:buNone/>
              <a:defRPr/>
            </a:pPr>
            <a:r>
              <a:rPr kumimoji="0" lang="zh-CN" altLang="en-US"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尊敬的院领导</a:t>
            </a:r>
            <a:r>
              <a:rPr kumimoji="0" lang="en-US" altLang="zh-CN"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a:t>
            </a:r>
            <a:endParaRPr kumimoji="0" lang="en-US" altLang="zh-CN"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a:p>
            <a:pPr marR="0" lvl="0" indent="457200" algn="l" defTabSz="914400" rtl="0" fontAlgn="base">
              <a:lnSpc>
                <a:spcPct val="110000"/>
              </a:lnSpc>
              <a:spcBef>
                <a:spcPct val="0"/>
              </a:spcBef>
              <a:spcAft>
                <a:spcPct val="0"/>
              </a:spcAft>
              <a:buClrTx/>
              <a:buSzTx/>
              <a:buFont typeface="Arial" panose="020B0604020202020204" pitchFamily="34" charset="0"/>
              <a:buNone/>
              <a:defRPr/>
            </a:pPr>
            <a:r>
              <a:rPr kumimoji="0" lang="zh-CN" altLang="en-US"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您好，感谢您百忙之中抽空阅读此申请报告。</a:t>
            </a:r>
            <a:endParaRPr kumimoji="0" lang="zh-CN" altLang="en-US"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a:p>
            <a:pPr marR="0" lvl="0" indent="457200" algn="l" defTabSz="914400" rtl="0" fontAlgn="base">
              <a:lnSpc>
                <a:spcPct val="110000"/>
              </a:lnSpc>
              <a:spcBef>
                <a:spcPct val="0"/>
              </a:spcBef>
              <a:spcAft>
                <a:spcPct val="0"/>
              </a:spcAft>
              <a:buClrTx/>
              <a:buSzTx/>
              <a:buFont typeface="Arial" panose="020B0604020202020204" pitchFamily="34" charset="0"/>
              <a:buNone/>
              <a:defRPr/>
            </a:pPr>
            <a:r>
              <a:rPr kumimoji="0" lang="zh-CN" altLang="en-US"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我于</a:t>
            </a:r>
            <a:r>
              <a:rPr kumimoji="0" lang="en-US" altLang="zh-CN"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2017</a:t>
            </a:r>
            <a:r>
              <a:rPr kumimoji="0" lang="zh-CN" altLang="en-US"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年</a:t>
            </a:r>
            <a:r>
              <a:rPr kumimoji="0" lang="en-US" altLang="zh-CN"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7</a:t>
            </a:r>
            <a:r>
              <a:rPr kumimoji="0" lang="zh-CN" altLang="en-US"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月毕业来我院工作，至今已</a:t>
            </a:r>
            <a:r>
              <a:rPr kumimoji="0" lang="en-US" altLang="zh-CN"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8</a:t>
            </a:r>
            <a:r>
              <a:rPr kumimoji="0" lang="zh-CN" altLang="en-US"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年。在这</a:t>
            </a:r>
            <a:r>
              <a:rPr kumimoji="0" lang="en-US" altLang="zh-CN"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8</a:t>
            </a:r>
            <a:r>
              <a:rPr kumimoji="0" lang="zh-CN" altLang="en-US"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年里，我从一个刚刚瑞出校门的懵懂毕业生，成长为一个合格的儿科医生，在此，我由衷地感谢领导和同事们对我员栽培和帮助。</a:t>
            </a:r>
            <a:endParaRPr kumimoji="0" lang="zh-CN" altLang="en-US"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a:p>
            <a:pPr marR="0" lvl="0" indent="457200" algn="l" defTabSz="914400" rtl="0" fontAlgn="base">
              <a:lnSpc>
                <a:spcPct val="110000"/>
              </a:lnSpc>
              <a:spcBef>
                <a:spcPct val="0"/>
              </a:spcBef>
              <a:spcAft>
                <a:spcPct val="0"/>
              </a:spcAft>
              <a:buClrTx/>
              <a:buSzTx/>
              <a:buFont typeface="Arial" panose="020B0604020202020204" pitchFamily="34" charset="0"/>
              <a:buNone/>
              <a:defRPr/>
            </a:pPr>
            <a:r>
              <a:rPr kumimoji="0" lang="zh-CN" altLang="en-US"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入职以来，本人在工作中认真负责，能关爱患者、团结同事，遵守医院的各项道章制度。我在儿科做住院医师期间，积极上进，兢兢业业，不断提升自己的业务能力，已能熟练地开展幼儿、新生儿常见病和多发病的诊治工作。而今人们越来越重视医疗保健和疾病的预防，我院儿童保健科业务不断增加，不管是健康儿童保健还是高危儿保健，以及儿童疾病的早期康复，都需要更多专业的儿科医师。</a:t>
            </a:r>
            <a:endParaRPr kumimoji="0" lang="zh-CN" altLang="en-US"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a:p>
            <a:pPr marR="0" lvl="0" indent="457200" algn="l" defTabSz="914400" rtl="0" fontAlgn="base">
              <a:lnSpc>
                <a:spcPct val="110000"/>
              </a:lnSpc>
              <a:spcBef>
                <a:spcPct val="0"/>
              </a:spcBef>
              <a:spcAft>
                <a:spcPct val="0"/>
              </a:spcAft>
              <a:buClrTx/>
              <a:buSzTx/>
              <a:buFont typeface="Arial" panose="020B0604020202020204" pitchFamily="34" charset="0"/>
              <a:buNone/>
              <a:defRPr/>
            </a:pPr>
            <a:r>
              <a:rPr kumimoji="0" lang="zh-CN" altLang="en-US" sz="200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本人自愿申请到儿童保健科工作</a:t>
            </a:r>
            <a:r>
              <a:rPr kumimoji="0" lang="zh-CN" altLang="en-US"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。一方面，我具有专业的儿科诊疗知识，能在将来的工作中将临床思维融入保健工作；另一方面，我性格温和，有耐心，能够认真、负责地对待每一个就诊儿童。我相信我的加入能够为儿童保健科注入新的力量。</a:t>
            </a:r>
            <a:endParaRPr kumimoji="0" lang="zh-CN" altLang="en-US"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a:p>
            <a:pPr marR="0" lvl="0" indent="457200" algn="l" defTabSz="914400" rtl="0" fontAlgn="base">
              <a:lnSpc>
                <a:spcPct val="110000"/>
              </a:lnSpc>
              <a:spcBef>
                <a:spcPct val="0"/>
              </a:spcBef>
              <a:spcAft>
                <a:spcPct val="0"/>
              </a:spcAft>
              <a:buClrTx/>
              <a:buSzTx/>
              <a:buFont typeface="Arial" panose="020B0604020202020204" pitchFamily="34" charset="0"/>
              <a:buNone/>
              <a:defRPr/>
            </a:pPr>
            <a:r>
              <a:rPr kumimoji="0" lang="zh-CN" altLang="en-US"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我坚信，在院领导的悉心培养和我的勤奋努力下，我会在新的工作岗位做得更加出色。希望领导能够给我一次机会，让我为我院的儿童保健工作出一份力。</a:t>
            </a:r>
            <a:endParaRPr kumimoji="0" lang="zh-CN" altLang="en-US"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10000"/>
              </a:lnSpc>
              <a:spcBef>
                <a:spcPct val="0"/>
              </a:spcBef>
              <a:spcAft>
                <a:spcPct val="0"/>
              </a:spcAft>
              <a:buClrTx/>
              <a:buSzTx/>
              <a:buFont typeface="Arial" panose="020B0604020202020204" pitchFamily="34" charset="0"/>
              <a:buNone/>
              <a:defRPr/>
            </a:pPr>
            <a:r>
              <a:rPr kumimoji="0" lang="en-US" altLang="zh-CN"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此致</a:t>
            </a:r>
            <a:endParaRPr kumimoji="0" lang="zh-CN" altLang="en-US"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10000"/>
              </a:lnSpc>
              <a:spcBef>
                <a:spcPct val="0"/>
              </a:spcBef>
              <a:spcAft>
                <a:spcPct val="0"/>
              </a:spcAft>
              <a:buClrTx/>
              <a:buSzTx/>
              <a:buFont typeface="Arial" panose="020B0604020202020204" pitchFamily="34" charset="0"/>
              <a:buNone/>
              <a:defRPr/>
            </a:pPr>
            <a:r>
              <a:rPr kumimoji="0" lang="zh-CN" altLang="en-US"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敬礼</a:t>
            </a:r>
            <a:r>
              <a:rPr kumimoji="0" lang="en-US" altLang="zh-CN"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a:t>
            </a:r>
            <a:endParaRPr kumimoji="0" lang="en-US" altLang="zh-CN"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r" defTabSz="914400" rtl="0" eaLnBrk="1" fontAlgn="base" latinLnBrk="0" hangingPunct="1">
              <a:lnSpc>
                <a:spcPct val="110000"/>
              </a:lnSpc>
              <a:spcBef>
                <a:spcPct val="0"/>
              </a:spcBef>
              <a:spcAft>
                <a:spcPct val="0"/>
              </a:spcAft>
              <a:buClrTx/>
              <a:buSzTx/>
              <a:buFont typeface="Arial" panose="020B0604020202020204" pitchFamily="34" charset="0"/>
              <a:buNone/>
              <a:defRPr/>
            </a:pPr>
            <a:r>
              <a:rPr kumimoji="0" lang="zh-CN" altLang="en-US"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申请人</a:t>
            </a:r>
            <a:r>
              <a:rPr kumimoji="0" lang="en-US" altLang="zh-CN"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王小帅</a:t>
            </a:r>
            <a:endParaRPr kumimoji="0" lang="zh-CN" altLang="en-US"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r" defTabSz="914400" rtl="0" eaLnBrk="1" fontAlgn="base" latinLnBrk="0" hangingPunct="1">
              <a:lnSpc>
                <a:spcPct val="110000"/>
              </a:lnSpc>
              <a:spcBef>
                <a:spcPct val="0"/>
              </a:spcBef>
              <a:spcAft>
                <a:spcPct val="0"/>
              </a:spcAft>
              <a:buClrTx/>
              <a:buSzTx/>
              <a:buFont typeface="Arial" panose="020B0604020202020204" pitchFamily="34" charset="0"/>
              <a:buNone/>
              <a:defRPr/>
            </a:pPr>
            <a:r>
              <a:rPr kumimoji="0" lang="en-US" altLang="zh-CN"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2025</a:t>
            </a:r>
            <a:r>
              <a:rPr kumimoji="0" lang="zh-CN" altLang="en-US"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年</a:t>
            </a:r>
            <a:r>
              <a:rPr kumimoji="0" lang="en-US" altLang="zh-CN"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3</a:t>
            </a:r>
            <a:r>
              <a:rPr kumimoji="0" lang="zh-CN" altLang="en-US"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4 </a:t>
            </a:r>
            <a:r>
              <a:rPr kumimoji="0" lang="zh-CN" altLang="en-US"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日</a:t>
            </a:r>
            <a:endParaRPr kumimoji="0" lang="en-US" altLang="zh-CN"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10000"/>
              </a:lnSpc>
              <a:spcBef>
                <a:spcPct val="0"/>
              </a:spcBef>
              <a:spcAft>
                <a:spcPct val="0"/>
              </a:spcAft>
              <a:buClrTx/>
              <a:buSzTx/>
              <a:buFont typeface="Arial" panose="020B0604020202020204" pitchFamily="34" charset="0"/>
              <a:buNone/>
              <a:defRPr/>
            </a:pPr>
            <a:endParaRPr kumimoji="0" lang="zh-CN" altLang="en-US" sz="200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标注: 线形 9"/>
          <p:cNvSpPr/>
          <p:nvPr/>
        </p:nvSpPr>
        <p:spPr>
          <a:xfrm>
            <a:off x="6213793" y="4709160"/>
            <a:ext cx="1223963" cy="277813"/>
          </a:xfrm>
          <a:prstGeom prst="borderCallout1">
            <a:avLst>
              <a:gd name="adj1" fmla="val 18750"/>
              <a:gd name="adj2" fmla="val -8333"/>
              <a:gd name="adj3" fmla="val -155199"/>
              <a:gd name="adj4" fmla="val -120285"/>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lt1"/>
                </a:solidFill>
                <a:effectLst/>
                <a:uLnTx/>
                <a:uFillTx/>
                <a:latin typeface="+mn-lt"/>
                <a:ea typeface="+mn-ea"/>
                <a:cs typeface="+mn-cs"/>
              </a:rPr>
              <a:t>申请事项</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6" name="标注: 双弯曲线形(带强调线) 10"/>
          <p:cNvSpPr/>
          <p:nvPr/>
        </p:nvSpPr>
        <p:spPr>
          <a:xfrm>
            <a:off x="10558780" y="1548765"/>
            <a:ext cx="933450" cy="410845"/>
          </a:xfrm>
          <a:prstGeom prst="accentCallout3">
            <a:avLst>
              <a:gd name="adj1" fmla="val 18750"/>
              <a:gd name="adj2" fmla="val -8333"/>
              <a:gd name="adj3" fmla="val 18750"/>
              <a:gd name="adj4" fmla="val -16667"/>
              <a:gd name="adj5" fmla="val 100000"/>
              <a:gd name="adj6" fmla="val -16667"/>
              <a:gd name="adj7" fmla="val 310200"/>
              <a:gd name="adj8" fmla="val -67551"/>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lt1"/>
                </a:solidFill>
                <a:effectLst/>
                <a:uLnTx/>
                <a:uFillTx/>
                <a:latin typeface="+mn-lt"/>
                <a:ea typeface="+mn-ea"/>
                <a:cs typeface="+mn-cs"/>
              </a:rPr>
              <a:t>理由</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7" name="标注: 双弯曲线形(带强调线) 10"/>
          <p:cNvSpPr/>
          <p:nvPr/>
        </p:nvSpPr>
        <p:spPr>
          <a:xfrm>
            <a:off x="6900545" y="5160010"/>
            <a:ext cx="1395730" cy="431800"/>
          </a:xfrm>
          <a:prstGeom prst="accentCallout3">
            <a:avLst>
              <a:gd name="adj1" fmla="val 18750"/>
              <a:gd name="adj2" fmla="val -8333"/>
              <a:gd name="adj3" fmla="val 18750"/>
              <a:gd name="adj4" fmla="val -16667"/>
              <a:gd name="adj5" fmla="val 100000"/>
              <a:gd name="adj6" fmla="val -16667"/>
              <a:gd name="adj7" fmla="val 7352"/>
              <a:gd name="adj8" fmla="val -99523"/>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lt1"/>
                </a:solidFill>
                <a:effectLst/>
                <a:uLnTx/>
                <a:uFillTx/>
                <a:latin typeface="+mn-lt"/>
                <a:ea typeface="+mn-ea"/>
                <a:cs typeface="+mn-cs"/>
              </a:rPr>
              <a:t>态度与决心</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8" name="标注: 线形 4"/>
          <p:cNvSpPr/>
          <p:nvPr/>
        </p:nvSpPr>
        <p:spPr>
          <a:xfrm>
            <a:off x="10412413" y="4431030"/>
            <a:ext cx="1223963" cy="277813"/>
          </a:xfrm>
          <a:prstGeom prst="borderCallout1">
            <a:avLst>
              <a:gd name="adj1" fmla="val 18750"/>
              <a:gd name="adj2" fmla="val -8333"/>
              <a:gd name="adj3" fmla="val -72914"/>
              <a:gd name="adj4" fmla="val -63216"/>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lt1"/>
                </a:solidFill>
                <a:effectLst/>
                <a:uLnTx/>
                <a:uFillTx/>
                <a:latin typeface="+mn-lt"/>
                <a:ea typeface="+mn-ea"/>
                <a:cs typeface="+mn-cs"/>
              </a:rPr>
              <a:t>理由</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1000"/>
                                        <p:tgtEl>
                                          <p:spTgt spid="8"/>
                                        </p:tgtEl>
                                      </p:cBhvr>
                                    </p:animEffect>
                                    <p:anim calcmode="lin" valueType="num">
                                      <p:cBhvr>
                                        <p:cTn id="17" dur="1000" fill="hold"/>
                                        <p:tgtEl>
                                          <p:spTgt spid="8"/>
                                        </p:tgtEl>
                                        <p:attrNameLst>
                                          <p:attrName>ppt_x</p:attrName>
                                        </p:attrNameLst>
                                      </p:cBhvr>
                                      <p:tavLst>
                                        <p:tav tm="0">
                                          <p:val>
                                            <p:strVal val="#ppt_x"/>
                                          </p:val>
                                        </p:tav>
                                        <p:tav tm="100000">
                                          <p:val>
                                            <p:strVal val="#ppt_x"/>
                                          </p:val>
                                        </p:tav>
                                      </p:tavLst>
                                    </p:anim>
                                    <p:anim calcmode="lin" valueType="num">
                                      <p:cBhvr>
                                        <p:cTn id="1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randombar(horizont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animBg="1"/>
      <p:bldP spid="8"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5" name="TextBox 4"/>
          <p:cNvSpPr txBox="1"/>
          <p:nvPr/>
        </p:nvSpPr>
        <p:spPr>
          <a:xfrm>
            <a:off x="459105" y="132715"/>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例文三</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
        <p:nvSpPr>
          <p:cNvPr id="3" name="矩形 2"/>
          <p:cNvSpPr/>
          <p:nvPr/>
        </p:nvSpPr>
        <p:spPr>
          <a:xfrm>
            <a:off x="519430" y="445135"/>
            <a:ext cx="11500485" cy="5971540"/>
          </a:xfrm>
          <a:prstGeom prst="rect">
            <a:avLst/>
          </a:prstGeom>
          <a:solidFill>
            <a:schemeClr val="bg2"/>
          </a:solidFill>
          <a:ln>
            <a:noFill/>
          </a:ln>
        </p:spPr>
        <p:style>
          <a:lnRef idx="3">
            <a:schemeClr val="accent1"/>
          </a:lnRef>
          <a:fillRef idx="0">
            <a:srgbClr val="FFFFFF"/>
          </a:fillRef>
          <a:effectRef idx="0">
            <a:srgbClr val="FFFFFF"/>
          </a:effectRef>
          <a:fontRef idx="minor">
            <a:schemeClr val="tx1"/>
          </a:fontRef>
        </p:style>
        <p:txBody>
          <a:bodyPr>
            <a:noAutofit/>
          </a:bodyPr>
          <a:p>
            <a:pPr algn="ctr">
              <a:lnSpc>
                <a:spcPct val="95000"/>
              </a:lnSpc>
            </a:pPr>
            <a:r>
              <a:rPr sz="2000" b="1" dirty="0">
                <a:solidFill>
                  <a:schemeClr val="tx1"/>
                </a:solidFill>
                <a:latin typeface="微软雅黑" panose="020B0503020204020204" charset="-122"/>
                <a:ea typeface="微软雅黑" panose="020B0503020204020204" charset="-122"/>
                <a:cs typeface="微软雅黑" panose="020B0503020204020204" charset="-122"/>
                <a:sym typeface="+mn-ea"/>
              </a:rPr>
              <a:t>入党申请书</a:t>
            </a:r>
            <a:endParaRPr sz="2000" dirty="0">
              <a:solidFill>
                <a:schemeClr val="tx1"/>
              </a:solidFill>
              <a:latin typeface="微软雅黑" panose="020B0503020204020204" charset="-122"/>
              <a:ea typeface="微软雅黑" panose="020B0503020204020204" charset="-122"/>
              <a:cs typeface="微软雅黑" panose="020B0503020204020204" charset="-122"/>
            </a:endParaRPr>
          </a:p>
          <a:p>
            <a:pPr marL="0" lvl="0" indent="0" eaLnBrk="1" hangingPunct="1">
              <a:lnSpc>
                <a:spcPct val="120000"/>
              </a:lnSpc>
              <a:spcBef>
                <a:spcPct val="0"/>
              </a:spcBef>
              <a:buNone/>
            </a:pPr>
            <a:r>
              <a:rPr lang="zh-CN" altLang="en-US" sz="1600" dirty="0">
                <a:latin typeface="微软雅黑" panose="020B0503020204020204" charset="-122"/>
                <a:ea typeface="微软雅黑" panose="020B0503020204020204" charset="-122"/>
                <a:cs typeface="微软雅黑" panose="020B0503020204020204" charset="-122"/>
                <a:sym typeface="+mn-ea"/>
              </a:rPr>
              <a:t>敬爱的党组织： </a:t>
            </a:r>
            <a:endParaRPr lang="zh-CN" altLang="en-US" sz="1600" dirty="0">
              <a:latin typeface="微软雅黑" panose="020B0503020204020204" charset="-122"/>
              <a:ea typeface="微软雅黑" panose="020B0503020204020204" charset="-122"/>
              <a:cs typeface="微软雅黑" panose="020B0503020204020204" charset="-122"/>
            </a:endParaRPr>
          </a:p>
          <a:p>
            <a:pPr marL="0" lvl="0" indent="0" eaLnBrk="1" hangingPunct="1">
              <a:lnSpc>
                <a:spcPct val="120000"/>
              </a:lnSpc>
              <a:spcBef>
                <a:spcPct val="0"/>
              </a:spcBef>
              <a:buNone/>
            </a:pPr>
            <a:r>
              <a:rPr lang="zh-CN" altLang="en-US" sz="1600" dirty="0">
                <a:latin typeface="微软雅黑" panose="020B0503020204020204" charset="-122"/>
                <a:ea typeface="微软雅黑" panose="020B0503020204020204" charset="-122"/>
                <a:cs typeface="微软雅黑" panose="020B0503020204020204" charset="-122"/>
                <a:sym typeface="+mn-ea"/>
              </a:rPr>
              <a:t>　　 我志愿加入中国共产党，拥护党的纲领，遵守党的章程，履行党的义务，执行党的决定，严守党的纪律，保守党的秘密，对党忠诚，积极工作，为共产主义奋斗终身，随时准备为党和人民牺牲一切，永不叛党。</a:t>
            </a:r>
            <a:endParaRPr lang="en-US" altLang="zh-CN" sz="1600" dirty="0">
              <a:latin typeface="微软雅黑" panose="020B0503020204020204" charset="-122"/>
              <a:ea typeface="微软雅黑" panose="020B0503020204020204" charset="-122"/>
              <a:cs typeface="微软雅黑" panose="020B0503020204020204" charset="-122"/>
            </a:endParaRPr>
          </a:p>
          <a:p>
            <a:pPr marL="0" lvl="0" indent="0" eaLnBrk="1" hangingPunct="1">
              <a:lnSpc>
                <a:spcPct val="120000"/>
              </a:lnSpc>
              <a:spcBef>
                <a:spcPct val="0"/>
              </a:spcBef>
              <a:buNone/>
            </a:pPr>
            <a:r>
              <a:rPr lang="en-US" altLang="zh-CN" sz="1600" dirty="0">
                <a:latin typeface="微软雅黑" panose="020B0503020204020204" charset="-122"/>
                <a:ea typeface="微软雅黑" panose="020B0503020204020204" charset="-122"/>
                <a:cs typeface="微软雅黑" panose="020B0503020204020204" charset="-122"/>
                <a:sym typeface="+mn-ea"/>
              </a:rPr>
              <a:t>      </a:t>
            </a:r>
            <a:r>
              <a:rPr lang="zh-CN" altLang="en-US" sz="1600" dirty="0">
                <a:latin typeface="微软雅黑" panose="020B0503020204020204" charset="-122"/>
                <a:ea typeface="微软雅黑" panose="020B0503020204020204" charset="-122"/>
                <a:cs typeface="微软雅黑" panose="020B0503020204020204" charset="-122"/>
                <a:sym typeface="+mn-ea"/>
              </a:rPr>
              <a:t>中国共产党是中国工人阶级的先锋队，同时是中国人民和中华民族的先锋队，是中国特色社会主义事业的领导核心，代表中国先进生产力的发展要求，代表中国先进文化的前进方向，代表中国最广大人民的根本利益。党的最高理想和最终目标是实现共产主义。</a:t>
            </a:r>
            <a:br>
              <a:rPr lang="zh-CN" altLang="en-US" sz="1600" dirty="0">
                <a:latin typeface="微软雅黑" panose="020B0503020204020204" charset="-122"/>
                <a:ea typeface="微软雅黑" panose="020B0503020204020204" charset="-122"/>
                <a:cs typeface="微软雅黑" panose="020B0503020204020204" charset="-122"/>
                <a:sym typeface="+mn-ea"/>
              </a:rPr>
            </a:br>
            <a:r>
              <a:rPr lang="zh-CN" altLang="en-US" sz="1600" dirty="0">
                <a:latin typeface="微软雅黑" panose="020B0503020204020204" charset="-122"/>
                <a:ea typeface="微软雅黑" panose="020B0503020204020204" charset="-122"/>
                <a:cs typeface="微软雅黑" panose="020B0503020204020204" charset="-122"/>
                <a:sym typeface="+mn-ea"/>
              </a:rPr>
              <a:t>    </a:t>
            </a:r>
            <a:r>
              <a:rPr lang="en-US" altLang="zh-CN" sz="1600" dirty="0">
                <a:latin typeface="微软雅黑" panose="020B0503020204020204" charset="-122"/>
                <a:ea typeface="微软雅黑" panose="020B0503020204020204" charset="-122"/>
                <a:cs typeface="微软雅黑" panose="020B0503020204020204" charset="-122"/>
                <a:sym typeface="+mn-ea"/>
              </a:rPr>
              <a:t>  </a:t>
            </a:r>
            <a:r>
              <a:rPr lang="zh-CN" altLang="en-US" sz="1600" dirty="0">
                <a:latin typeface="微软雅黑" panose="020B0503020204020204" charset="-122"/>
                <a:ea typeface="微软雅黑" panose="020B0503020204020204" charset="-122"/>
                <a:cs typeface="微软雅黑" panose="020B0503020204020204" charset="-122"/>
                <a:sym typeface="+mn-ea"/>
              </a:rPr>
              <a:t>中国共产党以马克思列宁主义、毛泽东思想、邓小平理论、“三个代表”重要思想、科学发展观、习近平新时代中国特色社会主义思想作为自己的行动指南。</a:t>
            </a:r>
            <a:endParaRPr lang="zh-CN" altLang="en-US" sz="1600" dirty="0">
              <a:latin typeface="微软雅黑" panose="020B0503020204020204" charset="-122"/>
              <a:ea typeface="微软雅黑" panose="020B0503020204020204" charset="-122"/>
              <a:cs typeface="微软雅黑" panose="020B0503020204020204" charset="-122"/>
              <a:sym typeface="+mn-ea"/>
            </a:endParaRPr>
          </a:p>
          <a:p>
            <a:pPr marL="0" lvl="0" indent="0" eaLnBrk="1" hangingPunct="1">
              <a:lnSpc>
                <a:spcPct val="120000"/>
              </a:lnSpc>
              <a:spcBef>
                <a:spcPct val="0"/>
              </a:spcBef>
              <a:buNone/>
            </a:pPr>
            <a:r>
              <a:rPr lang="en-US" altLang="zh-CN" sz="1600" dirty="0">
                <a:latin typeface="微软雅黑" panose="020B0503020204020204" charset="-122"/>
                <a:ea typeface="微软雅黑" panose="020B0503020204020204" charset="-122"/>
                <a:cs typeface="微软雅黑" panose="020B0503020204020204" charset="-122"/>
                <a:sym typeface="+mn-ea"/>
              </a:rPr>
              <a:t>      </a:t>
            </a:r>
            <a:r>
              <a:rPr lang="zh-CN" altLang="en-US" sz="1600" dirty="0">
                <a:latin typeface="微软雅黑" panose="020B0503020204020204" charset="-122"/>
                <a:ea typeface="微软雅黑" panose="020B0503020204020204" charset="-122"/>
                <a:cs typeface="微软雅黑" panose="020B0503020204020204" charset="-122"/>
                <a:sym typeface="+mn-ea"/>
              </a:rPr>
              <a:t>自</a:t>
            </a:r>
            <a:r>
              <a:rPr lang="en-US" altLang="zh-CN" sz="1600" dirty="0">
                <a:latin typeface="微软雅黑" panose="020B0503020204020204" charset="-122"/>
                <a:ea typeface="微软雅黑" panose="020B0503020204020204" charset="-122"/>
                <a:cs typeface="微软雅黑" panose="020B0503020204020204" charset="-122"/>
                <a:sym typeface="+mn-ea"/>
              </a:rPr>
              <a:t>1921</a:t>
            </a:r>
            <a:r>
              <a:rPr lang="zh-CN" altLang="en-US" sz="1600" dirty="0">
                <a:latin typeface="微软雅黑" panose="020B0503020204020204" charset="-122"/>
                <a:ea typeface="微软雅黑" panose="020B0503020204020204" charset="-122"/>
                <a:cs typeface="微软雅黑" panose="020B0503020204020204" charset="-122"/>
                <a:sym typeface="+mn-ea"/>
              </a:rPr>
              <a:t>年建党</a:t>
            </a:r>
            <a:r>
              <a:rPr lang="en-US" altLang="zh-CN" sz="1600" dirty="0">
                <a:latin typeface="微软雅黑" panose="020B0503020204020204" charset="-122"/>
                <a:ea typeface="微软雅黑" panose="020B0503020204020204" charset="-122"/>
                <a:cs typeface="微软雅黑" panose="020B0503020204020204" charset="-122"/>
                <a:sym typeface="+mn-ea"/>
              </a:rPr>
              <a:t>100</a:t>
            </a:r>
            <a:r>
              <a:rPr lang="zh-CN" altLang="en-US" sz="1600" dirty="0">
                <a:latin typeface="微软雅黑" panose="020B0503020204020204" charset="-122"/>
                <a:ea typeface="微软雅黑" panose="020B0503020204020204" charset="-122"/>
                <a:cs typeface="微软雅黑" panose="020B0503020204020204" charset="-122"/>
                <a:sym typeface="+mn-ea"/>
              </a:rPr>
              <a:t>多年来，中国共产党从小到大、从弱到强、从幼稚到成熟，不断发展壮大，实践证明，我们的党是在成功与失败的反复锻炼中成长起来的工人阶级的先锋队，是一个能够克服自身缺点不断进步的党，是一个最终能够领导中国人民战胜困难、走向胜利的党。尤其是十八大以来，以习近平同志为主要代表的中国共产党人，顺应时代发展，从理论和实践结合上系统回答了新时代坚持和发展什么样的中国特色社会主义、怎样坚持和发展中国特色社会主义这个重大时代课题，创立了习近平新时代中国特色社会主义思想。习近平新时代中国特色社会主义思想是对马克思列宁主义、毛泽东思想、邓小平理论、“三个代表”重要思想、科学发展观的继承和发展，是马克思主义中国化最新成果，是党和人民实践经验和集体智慧的结晶，是中国特色社会主义理论体系的重要组成部分，是全党全国人民为实现中华民族伟大复兴而奋斗的行动指南，必须长期坚持并不断发展。在习近平新时代中国特色社会主义思想指导下，中国共产党领导全国各族人民，统揽伟大斗争、伟大工程、伟大事业、伟大梦想，推动中国特色社会主义进入了新时代。</a:t>
            </a:r>
            <a:endParaRPr lang="en-US" altLang="zh-CN" sz="1600" dirty="0">
              <a:latin typeface="微软雅黑" panose="020B0503020204020204" charset="-122"/>
              <a:ea typeface="微软雅黑" panose="020B0503020204020204" charset="-122"/>
              <a:cs typeface="微软雅黑" panose="020B0503020204020204" charset="-122"/>
            </a:endParaRPr>
          </a:p>
          <a:p>
            <a:pPr marL="0" lvl="0" indent="0" eaLnBrk="1" hangingPunct="1">
              <a:lnSpc>
                <a:spcPct val="120000"/>
              </a:lnSpc>
              <a:spcBef>
                <a:spcPct val="0"/>
              </a:spcBef>
              <a:buNone/>
            </a:pPr>
            <a:endParaRPr lang="en-US" altLang="zh-CN" sz="1600" dirty="0">
              <a:latin typeface="微软雅黑" panose="020B0503020204020204" charset="-122"/>
              <a:ea typeface="微软雅黑" panose="020B0503020204020204" charset="-122"/>
              <a:cs typeface="微软雅黑" panose="020B0503020204020204" charset="-122"/>
            </a:endParaRPr>
          </a:p>
          <a:p>
            <a:pPr algn="just">
              <a:lnSpc>
                <a:spcPct val="100000"/>
              </a:lnSpc>
              <a:spcBef>
                <a:spcPts val="0"/>
              </a:spcBef>
              <a:spcAft>
                <a:spcPts val="0"/>
              </a:spcAft>
            </a:pPr>
            <a:br>
              <a:rPr lang="zh-CN" altLang="en-US" sz="1600" dirty="0">
                <a:latin typeface="微软雅黑" panose="020B0503020204020204" charset="-122"/>
                <a:ea typeface="微软雅黑" panose="020B0503020204020204" charset="-122"/>
                <a:cs typeface="微软雅黑" panose="020B0503020204020204" charset="-122"/>
                <a:sym typeface="+mn-ea"/>
              </a:rPr>
            </a:br>
            <a:endParaRPr kumimoji="0" lang="zh-CN" altLang="en-US" sz="16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spd="slow">
    <p:push dir="u"/>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5" name="TextBox 4"/>
          <p:cNvSpPr txBox="1"/>
          <p:nvPr/>
        </p:nvSpPr>
        <p:spPr>
          <a:xfrm>
            <a:off x="221615" y="193675"/>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例文三</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
        <p:nvSpPr>
          <p:cNvPr id="3" name="矩形 2"/>
          <p:cNvSpPr/>
          <p:nvPr/>
        </p:nvSpPr>
        <p:spPr>
          <a:xfrm>
            <a:off x="405765" y="544830"/>
            <a:ext cx="11500485" cy="6069965"/>
          </a:xfrm>
          <a:prstGeom prst="rect">
            <a:avLst/>
          </a:prstGeom>
          <a:solidFill>
            <a:schemeClr val="bg2"/>
          </a:solidFill>
          <a:ln>
            <a:noFill/>
          </a:ln>
        </p:spPr>
        <p:style>
          <a:lnRef idx="3">
            <a:schemeClr val="accent1"/>
          </a:lnRef>
          <a:fillRef idx="0">
            <a:srgbClr val="FFFFFF"/>
          </a:fillRef>
          <a:effectRef idx="0">
            <a:srgbClr val="FFFFFF"/>
          </a:effectRef>
          <a:fontRef idx="minor">
            <a:schemeClr val="tx1"/>
          </a:fontRef>
        </p:style>
        <p:txBody>
          <a:bodyPr>
            <a:noAutofit/>
          </a:bodyPr>
          <a:p>
            <a:pPr algn="l">
              <a:lnSpc>
                <a:spcPct val="120000"/>
              </a:lnSpc>
              <a:spcBef>
                <a:spcPts val="0"/>
              </a:spcBef>
              <a:buClrTx/>
              <a:buSzTx/>
              <a:buNone/>
            </a:pPr>
            <a:r>
              <a:rPr lang="en-US" altLang="zh-CN" sz="1600" dirty="0">
                <a:ln>
                  <a:noFill/>
                </a:ln>
                <a:latin typeface="微软雅黑" panose="020B0503020204020204" charset="-122"/>
                <a:ea typeface="微软雅黑" panose="020B0503020204020204" charset="-122"/>
                <a:cs typeface="微软雅黑" panose="020B0503020204020204" charset="-122"/>
                <a:sym typeface="+mn-ea"/>
              </a:rPr>
              <a:t>       </a:t>
            </a:r>
            <a:r>
              <a:rPr lang="zh-CN" altLang="en-US" sz="1600" dirty="0">
                <a:latin typeface="微软雅黑" panose="020B0503020204020204" charset="-122"/>
                <a:ea typeface="微软雅黑" panose="020B0503020204020204" charset="-122"/>
                <a:cs typeface="微软雅黑" panose="020B0503020204020204" charset="-122"/>
                <a:sym typeface="+mn-ea"/>
              </a:rPr>
              <a:t>我申请加入中国共产党。我深深懂得，人只有树立正确的人生观，树立远大理想，无止境地追求，才会生活得更有意义。我渴望成为一名光荣的中国共产党员，这绝不是为了光宗耀祖，绝不是为了凭借执政党的地位为自己谋私利，我深深地懂得共产党员意味着拼搏，奋斗甚至意味着牺牲，我入党只是为了更直接地接受党的领导，为共产主义事业奋斗终身！</a:t>
            </a:r>
            <a:endParaRPr lang="zh-CN" altLang="en-US" sz="1600" dirty="0">
              <a:latin typeface="微软雅黑" panose="020B0503020204020204" charset="-122"/>
              <a:ea typeface="微软雅黑" panose="020B0503020204020204" charset="-122"/>
              <a:cs typeface="微软雅黑" panose="020B0503020204020204" charset="-122"/>
            </a:endParaRPr>
          </a:p>
          <a:p>
            <a:pPr marL="0" marR="0" lvl="0" algn="l" defTabSz="914400" rtl="0" eaLnBrk="1" latinLnBrk="0" hangingPunct="1">
              <a:lnSpc>
                <a:spcPct val="120000"/>
              </a:lnSpc>
              <a:buClrTx/>
              <a:buSzTx/>
              <a:buFont typeface="Arial" panose="020B0604020202020204" pitchFamily="34" charset="0"/>
              <a:buNone/>
            </a:pPr>
            <a:r>
              <a:rPr lang="zh-CN" altLang="en-US" sz="1600" dirty="0">
                <a:latin typeface="微软雅黑" panose="020B0503020204020204" charset="-122"/>
                <a:ea typeface="微软雅黑" panose="020B0503020204020204" charset="-122"/>
                <a:cs typeface="微软雅黑" panose="020B0503020204020204" charset="-122"/>
                <a:sym typeface="+mn-ea"/>
              </a:rPr>
              <a:t>      </a:t>
            </a:r>
            <a:r>
              <a:rPr lang="en-US" altLang="zh-CN" sz="1600" dirty="0">
                <a:latin typeface="微软雅黑" panose="020B0503020204020204" charset="-122"/>
                <a:ea typeface="微软雅黑" panose="020B0503020204020204" charset="-122"/>
                <a:cs typeface="微软雅黑" panose="020B0503020204020204" charset="-122"/>
                <a:sym typeface="+mn-ea"/>
              </a:rPr>
              <a:t> </a:t>
            </a:r>
            <a:r>
              <a:rPr lang="zh-CN" altLang="en-US" sz="1600" dirty="0">
                <a:latin typeface="微软雅黑" panose="020B0503020204020204" charset="-122"/>
                <a:ea typeface="微软雅黑" panose="020B0503020204020204" charset="-122"/>
                <a:cs typeface="微软雅黑" panose="020B0503020204020204" charset="-122"/>
                <a:sym typeface="+mn-ea"/>
              </a:rPr>
              <a:t>因此在日常工作和生活中，我在思想上积极进取，努力向党组织靠拢，认真学习马列主义毛泽东思想，党的章程，努力学习与锻炼来提高自己。我还经常作自我批评，自觉地接受党员和群众的帮助与监督，以身边优秀的共产党员老师为榜样，努力克服自己的缺点和不足，严格要求自己，尽量缩小与党员标准之间的差距。不断学习党的先进理论，并开展实践，用对祖国和人民以至于周围的同学的忠诚和责任鞭策自己，努力不辍。能够始终把爱国主义作为始终高扬的光辉旗帜，把勤奋学习作为人生进步的重要阶梯，把深入实践作为成长成才的必由之路，把奉献社会作为不懈追求的优良品德。</a:t>
            </a:r>
            <a:endParaRPr kumimoji="0" lang="zh-CN" altLang="en-US" sz="1600" i="0" u="none" strike="noStrike" kern="1200" cap="none" spc="0" normalizeH="0" baseline="0" dirty="0">
              <a:solidFill>
                <a:schemeClr val="tx1"/>
              </a:solidFill>
              <a:latin typeface="微软雅黑" panose="020B0503020204020204" charset="-122"/>
              <a:ea typeface="微软雅黑" panose="020B0503020204020204" charset="-122"/>
              <a:cs typeface="微软雅黑" panose="020B0503020204020204" charset="-122"/>
            </a:endParaRPr>
          </a:p>
          <a:p>
            <a:pPr marL="0" marR="0" lvl="0" algn="l" defTabSz="914400" rtl="0" eaLnBrk="1" latinLnBrk="0" hangingPunct="1">
              <a:lnSpc>
                <a:spcPct val="120000"/>
              </a:lnSpc>
              <a:buClrTx/>
              <a:buSzTx/>
              <a:buFont typeface="Arial" panose="020B0604020202020204" pitchFamily="34" charset="0"/>
              <a:buNone/>
            </a:pPr>
            <a:r>
              <a:rPr lang="zh-CN" altLang="en-US" sz="1600" dirty="0">
                <a:latin typeface="微软雅黑" panose="020B0503020204020204" charset="-122"/>
                <a:ea typeface="微软雅黑" panose="020B0503020204020204" charset="-122"/>
                <a:cs typeface="微软雅黑" panose="020B0503020204020204" charset="-122"/>
                <a:sym typeface="+mn-ea"/>
              </a:rPr>
              <a:t>      加入光荣的中国共产党一直是我的愿望，如果党组织能够接纳我，我会以党员的标准严格要求自己，按时交纳党费，积极发挥党员的先锋模范作用，自觉接受党的教导，贯彻落实党的路线、方针和政策，为实现“两个一百年”奋斗目标、实现中华民族伟大复兴的中国梦而奋斗。</a:t>
            </a:r>
            <a:br>
              <a:rPr lang="zh-CN" altLang="en-US" sz="1600" dirty="0">
                <a:latin typeface="微软雅黑" panose="020B0503020204020204" charset="-122"/>
                <a:ea typeface="微软雅黑" panose="020B0503020204020204" charset="-122"/>
                <a:cs typeface="微软雅黑" panose="020B0503020204020204" charset="-122"/>
                <a:sym typeface="+mn-ea"/>
              </a:rPr>
            </a:br>
            <a:r>
              <a:rPr lang="zh-CN" altLang="en-US" sz="1600" dirty="0">
                <a:latin typeface="微软雅黑" panose="020B0503020204020204" charset="-122"/>
                <a:ea typeface="微软雅黑" panose="020B0503020204020204" charset="-122"/>
                <a:cs typeface="微软雅黑" panose="020B0503020204020204" charset="-122"/>
                <a:sym typeface="+mn-ea"/>
              </a:rPr>
              <a:t>      我深知按党的要求，自己的差距还很大，还有许多缺点和不足，如处理问题不够成熟、政治理论水平不高、有时做事犹豫不决等。如果党组织没有接受我的申请，我也不会气馁，我要找到差距，继续努力，不懈追求，最终使自己成为一名光荣的中国共产党员。</a:t>
            </a:r>
            <a:br>
              <a:rPr lang="zh-CN" altLang="en-US" sz="1600" dirty="0">
                <a:latin typeface="微软雅黑" panose="020B0503020204020204" charset="-122"/>
                <a:ea typeface="微软雅黑" panose="020B0503020204020204" charset="-122"/>
                <a:cs typeface="微软雅黑" panose="020B0503020204020204" charset="-122"/>
                <a:sym typeface="+mn-ea"/>
              </a:rPr>
            </a:br>
            <a:r>
              <a:rPr lang="zh-CN" altLang="en-US" sz="1600" dirty="0">
                <a:latin typeface="微软雅黑" panose="020B0503020204020204" charset="-122"/>
                <a:ea typeface="微软雅黑" panose="020B0503020204020204" charset="-122"/>
                <a:cs typeface="微软雅黑" panose="020B0503020204020204" charset="-122"/>
                <a:sym typeface="+mn-ea"/>
              </a:rPr>
              <a:t>      请党组织看我的实际行动。</a:t>
            </a:r>
            <a:endParaRPr lang="zh-CN" altLang="en-US" sz="1600" dirty="0">
              <a:latin typeface="微软雅黑" panose="020B0503020204020204" charset="-122"/>
              <a:ea typeface="微软雅黑" panose="020B0503020204020204" charset="-122"/>
              <a:cs typeface="微软雅黑" panose="020B0503020204020204" charset="-122"/>
              <a:sym typeface="+mn-ea"/>
            </a:endParaRPr>
          </a:p>
          <a:p>
            <a:pPr marL="0" marR="0" lvl="0" algn="l" defTabSz="914400" rtl="0" eaLnBrk="1" latinLnBrk="0" hangingPunct="1">
              <a:lnSpc>
                <a:spcPct val="120000"/>
              </a:lnSpc>
              <a:buClrTx/>
              <a:buSzTx/>
              <a:buFont typeface="Arial" panose="020B0604020202020204" pitchFamily="34" charset="0"/>
              <a:buNone/>
            </a:pPr>
            <a:r>
              <a:rPr lang="zh-CN" altLang="en-US" sz="1600" dirty="0">
                <a:latin typeface="微软雅黑" panose="020B0503020204020204" charset="-122"/>
                <a:ea typeface="微软雅黑" panose="020B0503020204020204" charset="-122"/>
                <a:cs typeface="微软雅黑" panose="020B0503020204020204" charset="-122"/>
                <a:sym typeface="+mn-ea"/>
              </a:rPr>
              <a:t>     此致 </a:t>
            </a:r>
            <a:endParaRPr kumimoji="0" lang="zh-CN" altLang="en-US" sz="1600" i="0" u="none" strike="noStrike" kern="1200" cap="none" spc="0" normalizeH="0" baseline="0" dirty="0">
              <a:solidFill>
                <a:schemeClr val="tx1"/>
              </a:solidFill>
              <a:latin typeface="微软雅黑" panose="020B0503020204020204" charset="-122"/>
              <a:ea typeface="微软雅黑" panose="020B0503020204020204" charset="-122"/>
              <a:cs typeface="微软雅黑" panose="020B0503020204020204" charset="-122"/>
            </a:endParaRPr>
          </a:p>
          <a:p>
            <a:pPr marL="0" marR="0" lvl="0" algn="l" defTabSz="914400" rtl="0" eaLnBrk="1" latinLnBrk="0" hangingPunct="1">
              <a:lnSpc>
                <a:spcPct val="120000"/>
              </a:lnSpc>
              <a:buClrTx/>
              <a:buSzTx/>
              <a:buFont typeface="Arial" panose="020B0604020202020204" pitchFamily="34" charset="0"/>
              <a:buNone/>
            </a:pPr>
            <a:r>
              <a:rPr lang="zh-CN" altLang="en-US" sz="1600" dirty="0">
                <a:latin typeface="微软雅黑" panose="020B0503020204020204" charset="-122"/>
                <a:ea typeface="微软雅黑" panose="020B0503020204020204" charset="-122"/>
                <a:cs typeface="微软雅黑" panose="020B0503020204020204" charset="-122"/>
                <a:sym typeface="+mn-ea"/>
              </a:rPr>
              <a:t>敬礼！ </a:t>
            </a:r>
            <a:endParaRPr kumimoji="0" lang="zh-CN" altLang="en-US" sz="1600" i="0" u="none" strike="noStrike" kern="1200" cap="none" spc="0" normalizeH="0" baseline="0" dirty="0">
              <a:solidFill>
                <a:schemeClr val="tx1"/>
              </a:solidFill>
              <a:latin typeface="微软雅黑" panose="020B0503020204020204" charset="-122"/>
              <a:ea typeface="微软雅黑" panose="020B0503020204020204" charset="-122"/>
              <a:cs typeface="微软雅黑" panose="020B0503020204020204" charset="-122"/>
            </a:endParaRPr>
          </a:p>
          <a:p>
            <a:pPr marL="0" marR="0" lvl="0" algn="l" defTabSz="914400" rtl="0" eaLnBrk="1" latinLnBrk="0" hangingPunct="1">
              <a:lnSpc>
                <a:spcPct val="120000"/>
              </a:lnSpc>
              <a:buClrTx/>
              <a:buSzTx/>
              <a:buFont typeface="Arial" panose="020B0604020202020204" pitchFamily="34" charset="0"/>
              <a:buNone/>
            </a:pPr>
            <a:r>
              <a:rPr lang="en-US" altLang="zh-CN" sz="1600" dirty="0">
                <a:latin typeface="微软雅黑" panose="020B0503020204020204" charset="-122"/>
                <a:ea typeface="微软雅黑" panose="020B0503020204020204" charset="-122"/>
                <a:cs typeface="微软雅黑" panose="020B0503020204020204" charset="-122"/>
                <a:sym typeface="+mn-ea"/>
              </a:rPr>
              <a:t>                                                                                                                                                                     </a:t>
            </a:r>
            <a:r>
              <a:rPr lang="zh-CN" altLang="en-US" sz="1600" dirty="0">
                <a:latin typeface="微软雅黑" panose="020B0503020204020204" charset="-122"/>
                <a:ea typeface="微软雅黑" panose="020B0503020204020204" charset="-122"/>
                <a:cs typeface="微软雅黑" panose="020B0503020204020204" charset="-122"/>
                <a:sym typeface="+mn-ea"/>
              </a:rPr>
              <a:t>申请人：xxx </a:t>
            </a:r>
            <a:endParaRPr kumimoji="0" lang="zh-CN" altLang="en-US" sz="1600" i="0" u="none" strike="noStrike" kern="1200" cap="none" spc="0" normalizeH="0" baseline="0" dirty="0">
              <a:solidFill>
                <a:schemeClr val="tx1"/>
              </a:solidFill>
              <a:latin typeface="微软雅黑" panose="020B0503020204020204" charset="-122"/>
              <a:ea typeface="微软雅黑" panose="020B0503020204020204" charset="-122"/>
              <a:cs typeface="微软雅黑" panose="020B0503020204020204" charset="-122"/>
            </a:endParaRPr>
          </a:p>
          <a:p>
            <a:pPr marL="0" marR="0" lvl="0" algn="l" defTabSz="914400" rtl="0" eaLnBrk="1" latinLnBrk="0" hangingPunct="1">
              <a:lnSpc>
                <a:spcPct val="120000"/>
              </a:lnSpc>
              <a:buClrTx/>
              <a:buSzTx/>
              <a:buFont typeface="Arial" panose="020B0604020202020204" pitchFamily="34" charset="0"/>
              <a:buNone/>
            </a:pPr>
            <a:r>
              <a:rPr lang="en-US" altLang="zh-CN" sz="1600" dirty="0">
                <a:latin typeface="微软雅黑" panose="020B0503020204020204" charset="-122"/>
                <a:ea typeface="微软雅黑" panose="020B0503020204020204" charset="-122"/>
                <a:cs typeface="微软雅黑" panose="020B0503020204020204" charset="-122"/>
                <a:sym typeface="+mn-ea"/>
              </a:rPr>
              <a:t>                                                                                                                                                                    </a:t>
            </a:r>
            <a:r>
              <a:rPr lang="zh-CN" altLang="en-US" sz="1600" dirty="0">
                <a:latin typeface="微软雅黑" panose="020B0503020204020204" charset="-122"/>
                <a:ea typeface="微软雅黑" panose="020B0503020204020204" charset="-122"/>
                <a:cs typeface="微软雅黑" panose="020B0503020204020204" charset="-122"/>
                <a:sym typeface="+mn-ea"/>
              </a:rPr>
              <a:t>2024年4月6日 </a:t>
            </a:r>
            <a:endParaRPr kumimoji="0" lang="zh-CN" altLang="en-US" sz="1600" i="0" u="none" strike="noStrike" kern="1200" cap="none" spc="0" normalizeH="0" baseline="0" dirty="0">
              <a:solidFill>
                <a:schemeClr val="tx1"/>
              </a:solidFill>
              <a:latin typeface="微软雅黑" panose="020B0503020204020204" charset="-122"/>
              <a:ea typeface="微软雅黑" panose="020B0503020204020204" charset="-122"/>
              <a:cs typeface="微软雅黑" panose="020B0503020204020204" charset="-122"/>
            </a:endParaRPr>
          </a:p>
          <a:p>
            <a:pPr algn="l">
              <a:lnSpc>
                <a:spcPct val="120000"/>
              </a:lnSpc>
              <a:spcBef>
                <a:spcPts val="0"/>
              </a:spcBef>
              <a:buClrTx/>
              <a:buSzTx/>
              <a:buNone/>
            </a:pPr>
            <a:endParaRPr kumimoji="0" lang="zh-CN" altLang="en-US" sz="1600" i="0" u="none" strike="noStrike" kern="1200" cap="none" spc="0" normalizeH="0" baseline="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spd="slow">
    <p:push dir="u"/>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象2"/>
          <p:cNvSpPr/>
          <p:nvPr>
            <p:custDataLst>
              <p:tags r:id="rId1"/>
            </p:custDataLst>
          </p:nvPr>
        </p:nvSpPr>
        <p:spPr>
          <a:xfrm>
            <a:off x="737235" y="3705225"/>
            <a:ext cx="10798810" cy="2060575"/>
          </a:xfrm>
          <a:prstGeom prst="roundRect">
            <a:avLst>
              <a:gd name="adj" fmla="val 25001"/>
            </a:avLst>
          </a:prstGeom>
          <a:noFill/>
          <a:ln>
            <a:solidFill>
              <a:schemeClr val="accent2">
                <a:lumMod val="60000"/>
                <a:lumOff val="40000"/>
              </a:schemeClr>
            </a:solidFill>
            <a:prstDash val="dash"/>
          </a:ln>
        </p:spPr>
        <p:txBody>
          <a:bodyPr wrap="square"/>
          <a:p>
            <a:pPr algn="just"/>
            <a:endParaRPr lang="zh-CN" altLang="en-US">
              <a:solidFill>
                <a:schemeClr val="tx1"/>
              </a:solidFill>
            </a:endParaRPr>
          </a:p>
        </p:txBody>
      </p:sp>
      <p:sp>
        <p:nvSpPr>
          <p:cNvPr id="4" name="对象2"/>
          <p:cNvSpPr/>
          <p:nvPr>
            <p:custDataLst>
              <p:tags r:id="rId2"/>
            </p:custDataLst>
          </p:nvPr>
        </p:nvSpPr>
        <p:spPr>
          <a:xfrm>
            <a:off x="696278" y="1170623"/>
            <a:ext cx="10798810" cy="1240989"/>
          </a:xfrm>
          <a:prstGeom prst="roundRect">
            <a:avLst>
              <a:gd name="adj" fmla="val 50000"/>
            </a:avLst>
          </a:prstGeom>
          <a:noFill/>
          <a:ln>
            <a:solidFill>
              <a:schemeClr val="accent2">
                <a:lumMod val="60000"/>
                <a:lumOff val="40000"/>
              </a:schemeClr>
            </a:solidFill>
            <a:prstDash val="dash"/>
          </a:ln>
        </p:spPr>
        <p:txBody>
          <a:bodyPr wrap="square"/>
          <a:p>
            <a:pPr algn="just"/>
            <a:endParaRPr lang="zh-CN" altLang="en-US">
              <a:solidFill>
                <a:schemeClr val="tx1"/>
              </a:solidFill>
            </a:endParaRPr>
          </a:p>
        </p:txBody>
      </p:sp>
      <p:sp>
        <p:nvSpPr>
          <p:cNvPr id="6" name="对象2"/>
          <p:cNvSpPr/>
          <p:nvPr>
            <p:custDataLst>
              <p:tags r:id="rId3"/>
            </p:custDataLst>
          </p:nvPr>
        </p:nvSpPr>
        <p:spPr>
          <a:xfrm>
            <a:off x="696278" y="1170623"/>
            <a:ext cx="10798810" cy="2538929"/>
          </a:xfrm>
          <a:prstGeom prst="roundRect">
            <a:avLst>
              <a:gd name="adj" fmla="val 25001"/>
            </a:avLst>
          </a:prstGeom>
          <a:noFill/>
          <a:ln>
            <a:solidFill>
              <a:schemeClr val="accent2">
                <a:lumMod val="60000"/>
                <a:lumOff val="40000"/>
              </a:schemeClr>
            </a:solidFill>
            <a:prstDash val="dash"/>
          </a:ln>
        </p:spPr>
        <p:txBody>
          <a:bodyPr wrap="square"/>
          <a:p>
            <a:pPr algn="just"/>
            <a:endParaRPr lang="zh-CN" altLang="en-US">
              <a:solidFill>
                <a:schemeClr val="tx1"/>
              </a:solidFill>
            </a:endParaRPr>
          </a:p>
        </p:txBody>
      </p:sp>
      <p:sp>
        <p:nvSpPr>
          <p:cNvPr id="5" name="对象2"/>
          <p:cNvSpPr/>
          <p:nvPr>
            <p:custDataLst>
              <p:tags r:id="rId4"/>
            </p:custDataLst>
          </p:nvPr>
        </p:nvSpPr>
        <p:spPr>
          <a:xfrm>
            <a:off x="696278" y="1170623"/>
            <a:ext cx="10798810" cy="3940810"/>
          </a:xfrm>
          <a:prstGeom prst="roundRect">
            <a:avLst>
              <a:gd name="adj" fmla="val 15703"/>
            </a:avLst>
          </a:prstGeom>
          <a:noFill/>
          <a:ln>
            <a:solidFill>
              <a:schemeClr val="accent2">
                <a:lumMod val="60000"/>
                <a:lumOff val="40000"/>
              </a:schemeClr>
            </a:solidFill>
            <a:prstDash val="dash"/>
          </a:ln>
        </p:spPr>
        <p:txBody>
          <a:bodyPr wrap="square"/>
          <a:p>
            <a:pPr algn="just"/>
            <a:endParaRPr lang="zh-CN" altLang="en-US">
              <a:solidFill>
                <a:schemeClr val="tx1"/>
              </a:solidFill>
            </a:endParaRPr>
          </a:p>
        </p:txBody>
      </p:sp>
      <p:sp>
        <p:nvSpPr>
          <p:cNvPr id="7" name="对象4"/>
          <p:cNvSpPr/>
          <p:nvPr>
            <p:custDataLst>
              <p:tags r:id="rId5"/>
            </p:custDataLst>
          </p:nvPr>
        </p:nvSpPr>
        <p:spPr>
          <a:xfrm>
            <a:off x="1898015" y="1875790"/>
            <a:ext cx="8397240" cy="1318260"/>
          </a:xfrm>
          <a:prstGeom prst="roundRect">
            <a:avLst/>
          </a:prstGeom>
          <a:solidFill>
            <a:schemeClr val="accent1">
              <a:lumMod val="10000"/>
              <a:lumOff val="90000"/>
            </a:schemeClr>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72185" numCol="1" spcCol="0" rtlCol="0" fromWordArt="0" anchor="ctr" anchorCtr="0" forceAA="0" compatLnSpc="1">
            <a:noAutofit/>
          </a:bodyPr>
          <a:p>
            <a:pPr algn="just">
              <a:lnSpc>
                <a:spcPct val="150000"/>
              </a:lnSpc>
              <a:buClrTx/>
              <a:buSzTx/>
              <a:buFont typeface="Arial" panose="020B0604020202020204" pitchFamily="34" charset="0"/>
            </a:pPr>
            <a:r>
              <a:rPr lang="zh-CN" altLang="en-US" b="1" kern="100" dirty="0">
                <a:solidFill>
                  <a:schemeClr val="tx1"/>
                </a:solidFill>
                <a:effectLst/>
                <a:latin typeface="Times New Roman" panose="02020603050405020304" pitchFamily="18" charset="0"/>
                <a:ea typeface="微软雅黑" panose="020B0503020204020204" charset="-122"/>
                <a:sym typeface="Times New Roman" panose="02020603050405020304" pitchFamily="18" charset="0"/>
              </a:rPr>
              <a:t>理由充分，内容真实。</a:t>
            </a:r>
            <a:r>
              <a:rPr lang="zh-CN" altLang="en-US" kern="100" dirty="0">
                <a:solidFill>
                  <a:schemeClr val="tx1"/>
                </a:solidFill>
                <a:effectLst/>
                <a:latin typeface="微软雅黑" panose="020B0503020204020204" charset="-122"/>
                <a:ea typeface="微软雅黑" panose="020B0503020204020204" charset="-122"/>
                <a:sym typeface="Times New Roman" panose="02020603050405020304" pitchFamily="18" charset="0"/>
              </a:rPr>
              <a:t>申请理由要有理有据，内容真实可靠，不可夸张、虚构、作假。</a:t>
            </a:r>
            <a:endParaRPr lang="zh-CN" altLang="en-US" kern="100" dirty="0">
              <a:solidFill>
                <a:schemeClr val="tx1"/>
              </a:solidFill>
              <a:effectLst/>
              <a:latin typeface="微软雅黑" panose="020B0503020204020204" charset="-122"/>
              <a:ea typeface="微软雅黑" panose="020B0503020204020204" charset="-122"/>
              <a:sym typeface="微软雅黑" panose="020B0503020204020204" charset="-122"/>
            </a:endParaRPr>
          </a:p>
        </p:txBody>
      </p:sp>
      <p:sp>
        <p:nvSpPr>
          <p:cNvPr id="13" name="对象5"/>
          <p:cNvSpPr/>
          <p:nvPr>
            <p:custDataLst>
              <p:tags r:id="rId6"/>
            </p:custDataLst>
          </p:nvPr>
        </p:nvSpPr>
        <p:spPr>
          <a:xfrm>
            <a:off x="2108518" y="2029778"/>
            <a:ext cx="733136" cy="734060"/>
          </a:xfrm>
          <a:prstGeom prst="ellipse">
            <a:avLst/>
          </a:prstGeom>
          <a:gradFill>
            <a:gsLst>
              <a:gs pos="0">
                <a:schemeClr val="accent1">
                  <a:alpha val="100000"/>
                </a:schemeClr>
              </a:gs>
              <a:gs pos="100000">
                <a:schemeClr val="accent1">
                  <a:alpha val="100000"/>
                </a:schemeClr>
              </a:gs>
            </a:gsLst>
            <a:lin ang="0" scaled="0"/>
          </a:gradFill>
          <a:ln w="25400">
            <a:no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1" forceAA="0" compatLnSpc="1">
            <a:noAutofit/>
          </a:bodyPr>
          <a:p>
            <a:pPr lvl="0" algn="l">
              <a:spcBef>
                <a:spcPct val="0"/>
              </a:spcBef>
              <a:spcAft>
                <a:spcPct val="0"/>
              </a:spcAft>
              <a:buClrTx/>
              <a:buSzTx/>
              <a:buFontTx/>
            </a:pPr>
            <a:r>
              <a:rPr lang="en-US" altLang="zh-CN" sz="2000" b="1">
                <a:solidFill>
                  <a:srgbClr val="FFFFFF"/>
                </a:solidFill>
                <a:latin typeface="+mn-ea"/>
                <a:cs typeface="+mn-ea"/>
                <a:sym typeface="+mn-ea"/>
              </a:rPr>
              <a:t>1</a:t>
            </a:r>
            <a:endParaRPr lang="en-US" altLang="zh-CN" sz="2000" b="1" dirty="0">
              <a:solidFill>
                <a:srgbClr val="FFFFFF"/>
              </a:solidFill>
              <a:latin typeface="+mn-ea"/>
              <a:cs typeface="+mn-ea"/>
              <a:sym typeface="+mn-ea"/>
            </a:endParaRPr>
          </a:p>
        </p:txBody>
      </p:sp>
      <p:sp>
        <p:nvSpPr>
          <p:cNvPr id="14" name="对象7"/>
          <p:cNvSpPr/>
          <p:nvPr>
            <p:custDataLst>
              <p:tags r:id="rId7"/>
            </p:custDataLst>
          </p:nvPr>
        </p:nvSpPr>
        <p:spPr>
          <a:xfrm>
            <a:off x="1897698" y="3193733"/>
            <a:ext cx="8396977" cy="1042035"/>
          </a:xfrm>
          <a:prstGeom prst="roundRect">
            <a:avLst/>
          </a:prstGeom>
          <a:solidFill>
            <a:schemeClr val="accent2">
              <a:lumMod val="10000"/>
              <a:lumOff val="90000"/>
            </a:schemeClr>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72185" numCol="1" spcCol="0" rtlCol="0" fromWordArt="0" anchor="ctr" anchorCtr="0" forceAA="0" compatLnSpc="1">
            <a:noAutofit/>
          </a:bodyPr>
          <a:p>
            <a:pPr algn="just">
              <a:lnSpc>
                <a:spcPct val="150000"/>
              </a:lnSpc>
            </a:pPr>
            <a:r>
              <a:rPr lang="zh-CN" altLang="en-US" b="1" kern="100" dirty="0">
                <a:solidFill>
                  <a:schemeClr val="tx1"/>
                </a:solidFill>
                <a:effectLst/>
                <a:latin typeface="Times New Roman" panose="02020603050405020304" pitchFamily="18" charset="0"/>
                <a:ea typeface="微软雅黑" panose="020B0503020204020204" charset="-122"/>
                <a:sym typeface="Times New Roman" panose="02020603050405020304" pitchFamily="18" charset="0"/>
              </a:rPr>
              <a:t>语言朴实，感情真实，态度诚恳。</a:t>
            </a:r>
            <a:r>
              <a:rPr lang="zh-CN" altLang="en-US" kern="100" dirty="0">
                <a:solidFill>
                  <a:schemeClr val="tx1"/>
                </a:solidFill>
                <a:effectLst/>
                <a:latin typeface="微软雅黑" panose="020B0503020204020204" charset="-122"/>
                <a:ea typeface="微软雅黑" panose="020B0503020204020204" charset="-122"/>
                <a:sym typeface="Times New Roman" panose="02020603050405020304" pitchFamily="18" charset="0"/>
              </a:rPr>
              <a:t>申请书要求语言简洁、准确、朴实；感情要充实，态度要诚恳，要展现申请者的诚意。</a:t>
            </a:r>
            <a:endParaRPr lang="zh-CN" altLang="en-US" kern="100" dirty="0">
              <a:solidFill>
                <a:schemeClr val="tx1"/>
              </a:solidFill>
              <a:effectLst/>
              <a:latin typeface="微软雅黑" panose="020B0503020204020204" charset="-122"/>
              <a:ea typeface="微软雅黑" panose="020B0503020204020204" charset="-122"/>
              <a:sym typeface="+mn-ea"/>
            </a:endParaRPr>
          </a:p>
        </p:txBody>
      </p:sp>
      <p:sp>
        <p:nvSpPr>
          <p:cNvPr id="17" name="对象8"/>
          <p:cNvSpPr/>
          <p:nvPr>
            <p:custDataLst>
              <p:tags r:id="rId8"/>
            </p:custDataLst>
          </p:nvPr>
        </p:nvSpPr>
        <p:spPr>
          <a:xfrm>
            <a:off x="2108518" y="3348038"/>
            <a:ext cx="733136" cy="734060"/>
          </a:xfrm>
          <a:prstGeom prst="ellipse">
            <a:avLst/>
          </a:prstGeom>
          <a:gradFill>
            <a:gsLst>
              <a:gs pos="0">
                <a:schemeClr val="accent2">
                  <a:alpha val="100000"/>
                </a:schemeClr>
              </a:gs>
              <a:gs pos="100000">
                <a:schemeClr val="accent2">
                  <a:alpha val="100000"/>
                </a:schemeClr>
              </a:gs>
            </a:gsLst>
            <a:lin ang="0" scaled="0"/>
          </a:gradFill>
          <a:ln w="25400">
            <a:no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1" forceAA="0" compatLnSpc="1">
            <a:noAutofit/>
          </a:bodyPr>
          <a:p>
            <a:pPr lvl="0" algn="l">
              <a:spcBef>
                <a:spcPct val="0"/>
              </a:spcBef>
              <a:spcAft>
                <a:spcPct val="0"/>
              </a:spcAft>
              <a:buClrTx/>
              <a:buSzTx/>
              <a:buFontTx/>
            </a:pPr>
            <a:r>
              <a:rPr lang="en-US" altLang="zh-CN" sz="2000" b="1">
                <a:solidFill>
                  <a:srgbClr val="FFFFFF"/>
                </a:solidFill>
                <a:latin typeface="+mn-ea"/>
                <a:cs typeface="+mn-ea"/>
                <a:sym typeface="+mn-ea"/>
              </a:rPr>
              <a:t>2</a:t>
            </a:r>
            <a:endParaRPr lang="en-US" altLang="zh-CN" sz="2000" b="1" dirty="0">
              <a:solidFill>
                <a:srgbClr val="FFFFFF"/>
              </a:solidFill>
              <a:latin typeface="+mn-ea"/>
              <a:cs typeface="+mn-ea"/>
              <a:sym typeface="+mn-ea"/>
            </a:endParaRPr>
          </a:p>
        </p:txBody>
      </p:sp>
      <p:sp>
        <p:nvSpPr>
          <p:cNvPr id="18" name="对象10"/>
          <p:cNvSpPr/>
          <p:nvPr>
            <p:custDataLst>
              <p:tags r:id="rId9"/>
            </p:custDataLst>
          </p:nvPr>
        </p:nvSpPr>
        <p:spPr>
          <a:xfrm>
            <a:off x="1897698" y="4748848"/>
            <a:ext cx="8396977" cy="1042035"/>
          </a:xfrm>
          <a:prstGeom prst="roundRect">
            <a:avLst>
              <a:gd name="adj" fmla="val 21493"/>
            </a:avLst>
          </a:prstGeom>
          <a:solidFill>
            <a:schemeClr val="accent1">
              <a:lumMod val="10000"/>
              <a:lumOff val="90000"/>
            </a:schemeClr>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72185" numCol="1" spcCol="0" rtlCol="0" fromWordArt="0" anchor="ctr" anchorCtr="0" forceAA="0" compatLnSpc="1">
            <a:noAutofit/>
          </a:bodyPr>
          <a:p>
            <a:pPr algn="just">
              <a:lnSpc>
                <a:spcPct val="150000"/>
              </a:lnSpc>
              <a:buClrTx/>
              <a:buSzTx/>
              <a:buFontTx/>
              <a:buNone/>
            </a:pPr>
            <a:r>
              <a:rPr lang="zh-CN" altLang="en-US" b="1" kern="100" dirty="0">
                <a:solidFill>
                  <a:schemeClr val="tx1"/>
                </a:solidFill>
                <a:effectLst/>
                <a:latin typeface="Times New Roman" panose="02020603050405020304" pitchFamily="18" charset="0"/>
                <a:ea typeface="微软雅黑" panose="020B0503020204020204" charset="-122"/>
                <a:sym typeface="Times New Roman" panose="02020603050405020304" pitchFamily="18" charset="0"/>
              </a:rPr>
              <a:t>对象明确，详略得当。</a:t>
            </a:r>
            <a:r>
              <a:rPr lang="zh-CN" altLang="en-US" kern="100" dirty="0">
                <a:solidFill>
                  <a:schemeClr val="tx1"/>
                </a:solidFill>
                <a:effectLst/>
                <a:latin typeface="微软雅黑" panose="020B0503020204020204" charset="-122"/>
                <a:ea typeface="微软雅黑" panose="020B0503020204020204" charset="-122"/>
                <a:sym typeface="Times New Roman" panose="02020603050405020304" pitchFamily="18" charset="0"/>
              </a:rPr>
              <a:t>一份申请书只写一件事情，要明确申请对象，并根据接受申请书的有关部门或领导的情况来安排写法。</a:t>
            </a:r>
            <a:endParaRPr lang="zh-CN" altLang="en-US" kern="100" dirty="0">
              <a:solidFill>
                <a:schemeClr val="tx1"/>
              </a:solidFill>
              <a:effectLst/>
              <a:latin typeface="微软雅黑" panose="020B0503020204020204" charset="-122"/>
              <a:ea typeface="微软雅黑" panose="020B0503020204020204" charset="-122"/>
              <a:sym typeface="微软雅黑" panose="020B0503020204020204" charset="-122"/>
            </a:endParaRPr>
          </a:p>
        </p:txBody>
      </p:sp>
      <p:sp>
        <p:nvSpPr>
          <p:cNvPr id="19" name="对象11"/>
          <p:cNvSpPr/>
          <p:nvPr>
            <p:custDataLst>
              <p:tags r:id="rId10"/>
            </p:custDataLst>
          </p:nvPr>
        </p:nvSpPr>
        <p:spPr>
          <a:xfrm>
            <a:off x="2108518" y="4655503"/>
            <a:ext cx="733136" cy="734060"/>
          </a:xfrm>
          <a:prstGeom prst="ellipse">
            <a:avLst/>
          </a:prstGeom>
          <a:gradFill>
            <a:gsLst>
              <a:gs pos="0">
                <a:schemeClr val="accent1">
                  <a:alpha val="100000"/>
                </a:schemeClr>
              </a:gs>
              <a:gs pos="100000">
                <a:schemeClr val="accent1">
                  <a:alpha val="100000"/>
                </a:schemeClr>
              </a:gs>
            </a:gsLst>
            <a:lin ang="0" scaled="0"/>
          </a:gradFill>
          <a:ln w="25400">
            <a:no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1" forceAA="0" compatLnSpc="1">
            <a:noAutofit/>
          </a:bodyPr>
          <a:p>
            <a:pPr lvl="0" algn="l">
              <a:spcBef>
                <a:spcPct val="0"/>
              </a:spcBef>
              <a:spcAft>
                <a:spcPct val="0"/>
              </a:spcAft>
              <a:buClrTx/>
              <a:buSzTx/>
              <a:buFontTx/>
            </a:pPr>
            <a:r>
              <a:rPr lang="en-US" altLang="zh-CN" sz="2000" b="1">
                <a:solidFill>
                  <a:srgbClr val="FFFFFF"/>
                </a:solidFill>
                <a:latin typeface="+mn-ea"/>
                <a:cs typeface="+mn-ea"/>
                <a:sym typeface="+mn-ea"/>
              </a:rPr>
              <a:t>3</a:t>
            </a:r>
            <a:endParaRPr lang="en-US" altLang="zh-CN" sz="2000" b="1" dirty="0">
              <a:solidFill>
                <a:srgbClr val="FFFFFF"/>
              </a:solidFill>
              <a:latin typeface="+mn-ea"/>
              <a:cs typeface="+mn-ea"/>
              <a:sym typeface="+mn-ea"/>
            </a:endParaRPr>
          </a:p>
        </p:txBody>
      </p:sp>
      <p:sp>
        <p:nvSpPr>
          <p:cNvPr id="3" name="文本框 2"/>
          <p:cNvSpPr txBox="1"/>
          <p:nvPr/>
        </p:nvSpPr>
        <p:spPr>
          <a:xfrm>
            <a:off x="139700" y="142240"/>
            <a:ext cx="2214880" cy="583565"/>
          </a:xfrm>
          <a:prstGeom prst="rect">
            <a:avLst/>
          </a:prstGeom>
          <a:noFill/>
        </p:spPr>
        <p:txBody>
          <a:bodyPr wrap="none" rtlCol="0" anchor="t">
            <a:spAutoFit/>
          </a:bodyPr>
          <a:p>
            <a:pPr lvl="0" algn="l">
              <a:spcBef>
                <a:spcPct val="0"/>
              </a:spcBef>
              <a:spcAft>
                <a:spcPct val="0"/>
              </a:spcAft>
              <a:buClrTx/>
              <a:buSzTx/>
              <a:buFontTx/>
            </a:pPr>
            <a:r>
              <a:rPr lang="zh-CN" altLang="en-US" sz="3200" b="1" dirty="0">
                <a:solidFill>
                  <a:schemeClr val="tx1"/>
                </a:solidFill>
                <a:latin typeface="微软雅黑" panose="020B0503020204020204" charset="-122"/>
                <a:ea typeface="微软雅黑" panose="020B0503020204020204" charset="-122"/>
                <a:cs typeface="+mn-ea"/>
                <a:sym typeface="+mn-ea"/>
              </a:rPr>
              <a:t>一、申请书</a:t>
            </a:r>
            <a:endParaRPr lang="zh-CN" altLang="en-US" sz="3200" b="1" kern="100" dirty="0">
              <a:solidFill>
                <a:schemeClr val="tx1"/>
              </a:solidFill>
              <a:effectLst/>
              <a:latin typeface="微软雅黑" panose="020B0503020204020204" charset="-122"/>
              <a:ea typeface="微软雅黑" panose="020B0503020204020204" charset="-122"/>
              <a:cs typeface="+mn-ea"/>
              <a:sym typeface="+mn-ea"/>
            </a:endParaRPr>
          </a:p>
        </p:txBody>
      </p:sp>
      <p:sp>
        <p:nvSpPr>
          <p:cNvPr id="8" name="文本框 7"/>
          <p:cNvSpPr txBox="1"/>
          <p:nvPr/>
        </p:nvSpPr>
        <p:spPr>
          <a:xfrm>
            <a:off x="869315" y="615950"/>
            <a:ext cx="4473575" cy="462280"/>
          </a:xfrm>
          <a:prstGeom prst="rect">
            <a:avLst/>
          </a:prstGeom>
          <a:noFill/>
        </p:spPr>
        <p:txBody>
          <a:bodyPr wrap="square" rtlCol="0">
            <a:noAutofit/>
          </a:bodyPr>
          <a:p>
            <a:pPr algn="l">
              <a:lnSpc>
                <a:spcPct val="140000"/>
              </a:lnSpc>
            </a:pPr>
            <a:r>
              <a:rPr lang="zh-CN" altLang="en-US" sz="2300" b="1" kern="100" dirty="0">
                <a:effectLst/>
                <a:latin typeface="微软雅黑" panose="020B0503020204020204" charset="-122"/>
                <a:ea typeface="微软雅黑" panose="020B0503020204020204" charset="-122"/>
                <a:cs typeface="江城圆体 400W" panose="020B0500000000000000" pitchFamily="34" charset="-122"/>
              </a:rPr>
              <a:t>（四）申请书的写作</a:t>
            </a:r>
            <a:r>
              <a:rPr lang="zh-CN" altLang="en-US" sz="2300" b="1" kern="100" dirty="0">
                <a:effectLst/>
                <a:latin typeface="微软雅黑" panose="020B0503020204020204" charset="-122"/>
                <a:ea typeface="微软雅黑" panose="020B0503020204020204" charset="-122"/>
                <a:cs typeface="江城圆体 400W" panose="020B0500000000000000" pitchFamily="34" charset="-122"/>
              </a:rPr>
              <a:t>要求</a:t>
            </a:r>
            <a:endParaRPr lang="zh-CN" altLang="en-US" sz="2300" b="1" kern="100" dirty="0">
              <a:effectLst/>
              <a:latin typeface="微软雅黑" panose="020B0503020204020204" charset="-122"/>
              <a:ea typeface="微软雅黑" panose="020B0503020204020204" charset="-122"/>
              <a:cs typeface="江城圆体 400W" panose="020B0500000000000000" pitchFamily="34" charset="-122"/>
            </a:endParaRPr>
          </a:p>
        </p:txBody>
      </p:sp>
    </p:spTree>
    <p:custDataLst>
      <p:tags r:id="rId11"/>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96595" y="1247140"/>
            <a:ext cx="11043285" cy="6066155"/>
          </a:xfrm>
          <a:prstGeom prst="rect">
            <a:avLst/>
          </a:prstGeom>
          <a:noFill/>
        </p:spPr>
        <p:txBody>
          <a:bodyPr wrap="square" rtlCol="0" anchor="t">
            <a:noAutofit/>
          </a:bodyPr>
          <a:p>
            <a:pPr algn="just">
              <a:lnSpc>
                <a:spcPct val="130000"/>
              </a:lnSpc>
            </a:pPr>
            <a:r>
              <a:rPr lang="zh-CN" altLang="en-US" sz="2400" b="1" dirty="0">
                <a:solidFill>
                  <a:schemeClr val="tx1"/>
                </a:solidFill>
                <a:latin typeface="微软雅黑" panose="020B0503020204020204" charset="-122"/>
                <a:ea typeface="微软雅黑" panose="020B0503020204020204" charset="-122"/>
                <a:cs typeface="微软雅黑" panose="020B0503020204020204" charset="-122"/>
                <a:sym typeface="+mn-ea"/>
              </a:rPr>
              <a:t>一、判断题</a:t>
            </a:r>
            <a:r>
              <a:rPr lang="en-US" altLang="zh-CN" sz="2400" b="1" dirty="0">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en-US" altLang="zh-CN" sz="2400" b="1"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algn="just">
              <a:lnSpc>
                <a:spcPct val="130000"/>
              </a:lnSpc>
            </a:pPr>
            <a:endParaRPr lang="en-US" altLang="zh-CN" sz="20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algn="just">
              <a:lnSpc>
                <a:spcPct val="130000"/>
              </a:lnSpc>
            </a:pPr>
            <a:r>
              <a:rPr lang="en-US" altLang="zh-CN" sz="2000" dirty="0">
                <a:solidFill>
                  <a:schemeClr val="tx1"/>
                </a:solidFill>
                <a:latin typeface="微软雅黑" panose="020B0503020204020204" charset="-122"/>
                <a:ea typeface="微软雅黑" panose="020B0503020204020204" charset="-122"/>
                <a:cs typeface="微软雅黑" panose="020B0503020204020204" charset="-122"/>
                <a:sym typeface="+mn-ea"/>
              </a:rPr>
              <a:t>1.</a:t>
            </a: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mn-ea"/>
              </a:rPr>
              <a:t>申请书不说套话、虚话、空话。（ </a:t>
            </a:r>
            <a:r>
              <a:rPr lang="en-US" altLang="zh-CN" sz="200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30000"/>
              </a:lnSpc>
            </a:pPr>
            <a:r>
              <a:rPr lang="en-US" altLang="zh-CN" sz="2000" dirty="0">
                <a:solidFill>
                  <a:schemeClr val="tx1"/>
                </a:solidFill>
                <a:latin typeface="微软雅黑" panose="020B0503020204020204" charset="-122"/>
                <a:ea typeface="微软雅黑" panose="020B0503020204020204" charset="-122"/>
                <a:cs typeface="微软雅黑" panose="020B0503020204020204" charset="-122"/>
                <a:sym typeface="+mn-ea"/>
              </a:rPr>
              <a:t>2.</a:t>
            </a: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mn-ea"/>
              </a:rPr>
              <a:t>申请书语辞谦恭、态度诚恳，才能得到组织的体恤与关怀。（  </a:t>
            </a:r>
            <a:r>
              <a:rPr lang="en-US" altLang="zh-CN" sz="200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30000"/>
              </a:lnSpc>
            </a:pPr>
            <a:r>
              <a:rPr lang="en-US" altLang="zh-CN" sz="2000" dirty="0">
                <a:solidFill>
                  <a:schemeClr val="tx1"/>
                </a:solidFill>
                <a:latin typeface="微软雅黑" panose="020B0503020204020204" charset="-122"/>
                <a:ea typeface="微软雅黑" panose="020B0503020204020204" charset="-122"/>
                <a:cs typeface="微软雅黑" panose="020B0503020204020204" charset="-122"/>
                <a:sym typeface="+mn-ea"/>
              </a:rPr>
              <a:t>3.</a:t>
            </a: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mn-ea"/>
              </a:rPr>
              <a:t>撰写申请书之前应明确申请对象。（  </a:t>
            </a:r>
            <a:r>
              <a:rPr lang="en-US" altLang="zh-CN" sz="200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mn-ea"/>
              </a:rPr>
              <a:t> ）                              </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30000"/>
              </a:lnSpc>
            </a:pPr>
            <a:r>
              <a:rPr lang="en-US" altLang="zh-CN" sz="2000" dirty="0">
                <a:solidFill>
                  <a:schemeClr val="tx1"/>
                </a:solidFill>
                <a:latin typeface="微软雅黑" panose="020B0503020204020204" charset="-122"/>
                <a:ea typeface="微软雅黑" panose="020B0503020204020204" charset="-122"/>
                <a:cs typeface="微软雅黑" panose="020B0503020204020204" charset="-122"/>
                <a:sym typeface="+mn-ea"/>
              </a:rPr>
              <a:t>4.</a:t>
            </a: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mn-ea"/>
              </a:rPr>
              <a:t>申请书的结尾有时可用惯用语：特此申请。（ </a:t>
            </a:r>
            <a:r>
              <a:rPr lang="en-US" altLang="zh-CN" sz="200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mn-ea"/>
              </a:rPr>
              <a:t>  ）                         </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30000"/>
              </a:lnSpc>
            </a:pPr>
            <a:r>
              <a:rPr lang="en-US" altLang="zh-CN" sz="2000" dirty="0">
                <a:solidFill>
                  <a:schemeClr val="tx1"/>
                </a:solidFill>
                <a:latin typeface="微软雅黑" panose="020B0503020204020204" charset="-122"/>
                <a:ea typeface="微软雅黑" panose="020B0503020204020204" charset="-122"/>
                <a:cs typeface="微软雅黑" panose="020B0503020204020204" charset="-122"/>
                <a:sym typeface="+mn-ea"/>
              </a:rPr>
              <a:t>5.</a:t>
            </a: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mn-ea"/>
              </a:rPr>
              <a:t>申请书结尾一般要写表示祈请的用语。（ </a:t>
            </a:r>
            <a:r>
              <a:rPr lang="en-US" altLang="zh-CN" sz="200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mn-ea"/>
              </a:rPr>
              <a:t>  ）  </a:t>
            </a:r>
            <a:endParaRPr lang="zh-CN" altLang="en-US" sz="2000" noProof="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R="0" algn="just" defTabSz="914400" eaLnBrk="0" hangingPunct="0">
              <a:lnSpc>
                <a:spcPct val="130000"/>
              </a:lnSpc>
              <a:spcBef>
                <a:spcPts val="0"/>
              </a:spcBef>
              <a:spcAft>
                <a:spcPts val="0"/>
              </a:spcAft>
              <a:buClrTx/>
              <a:buSzTx/>
              <a:buFontTx/>
              <a:defRPr/>
            </a:pPr>
            <a:r>
              <a:rPr lang="zh-CN" altLang="en-US" sz="2000" dirty="0">
                <a:solidFill>
                  <a:srgbClr val="660033"/>
                </a:solidFill>
                <a:latin typeface="微软雅黑" panose="020B0503020204020204" charset="-122"/>
                <a:ea typeface="微软雅黑" panose="020B0503020204020204" charset="-122"/>
                <a:cs typeface="微软雅黑" panose="020B0503020204020204" charset="-122"/>
                <a:sym typeface="+mn-ea"/>
              </a:rPr>
              <a:t> </a:t>
            </a:r>
            <a:endParaRPr lang="zh-CN" altLang="en-US" sz="2000" kern="100" dirty="0">
              <a:solidFill>
                <a:srgbClr val="660033"/>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8" name="标题 16"/>
          <p:cNvSpPr>
            <a:spLocks noGrp="1"/>
          </p:cNvSpPr>
          <p:nvPr>
            <p:custDataLst>
              <p:tags r:id="rId1"/>
            </p:custDataLst>
          </p:nvPr>
        </p:nvSpPr>
        <p:spPr>
          <a:xfrm>
            <a:off x="293370" y="71710"/>
            <a:ext cx="10800000" cy="720000"/>
          </a:xfrm>
          <a:prstGeom prst="rect">
            <a:avLst/>
          </a:prstGeom>
        </p:spPr>
        <p:txBody>
          <a:bodyPr vert="horz" wrap="square" lIns="0" tIns="0" rIns="0" bIns="0" rtlCol="0" anchor="b" anchorCtr="0">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solidFill>
                  <a:schemeClr val="tx1"/>
                </a:solidFill>
                <a:latin typeface="微软雅黑" panose="020B0503020204020204" charset="-122"/>
                <a:ea typeface="微软雅黑" panose="020B0503020204020204" charset="-122"/>
              </a:rPr>
              <a:t>课堂练习</a:t>
            </a:r>
            <a:endParaRPr lang="zh-CN" altLang="en-US">
              <a:solidFill>
                <a:schemeClr val="tx1"/>
              </a:solidFill>
              <a:latin typeface="微软雅黑" panose="020B0503020204020204" charset="-122"/>
              <a:ea typeface="微软雅黑" panose="020B0503020204020204" charset="-122"/>
            </a:endParaRPr>
          </a:p>
        </p:txBody>
      </p:sp>
    </p:spTree>
    <p:custDataLst>
      <p:tags r:id="rId2"/>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57"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17" name="标题 16"/>
          <p:cNvSpPr>
            <a:spLocks noGrp="1"/>
          </p:cNvSpPr>
          <p:nvPr>
            <p:ph type="title"/>
            <p:custDataLst>
              <p:tags r:id="rId2"/>
            </p:custDataLst>
          </p:nvPr>
        </p:nvSpPr>
        <p:spPr/>
        <p:txBody>
          <a:bodyPr/>
          <a:lstStyle/>
          <a:p>
            <a:r>
              <a:rPr lang="zh-CN" altLang="en-US">
                <a:solidFill>
                  <a:schemeClr val="tx1"/>
                </a:solidFill>
                <a:latin typeface="微软雅黑" panose="020B0503020204020204" charset="-122"/>
                <a:ea typeface="微软雅黑" panose="020B0503020204020204" charset="-122"/>
              </a:rPr>
              <a:t>课堂练习</a:t>
            </a:r>
            <a:endParaRPr lang="zh-CN" altLang="en-US">
              <a:solidFill>
                <a:schemeClr val="tx1"/>
              </a:solidFill>
              <a:latin typeface="微软雅黑" panose="020B0503020204020204" charset="-122"/>
              <a:ea typeface="微软雅黑" panose="020B0503020204020204" charset="-122"/>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72465" y="1718310"/>
            <a:ext cx="10904855" cy="44323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p:cNvSpPr txBox="1"/>
          <p:nvPr>
            <p:custDataLst>
              <p:tags r:id="rId19"/>
            </p:custDataLst>
          </p:nvPr>
        </p:nvSpPr>
        <p:spPr>
          <a:xfrm>
            <a:off x="805180" y="1438275"/>
            <a:ext cx="10445750" cy="3529965"/>
          </a:xfrm>
          <a:prstGeom prst="rect">
            <a:avLst/>
          </a:prstGeom>
          <a:noFill/>
        </p:spPr>
        <p:txBody>
          <a:bodyPr wrap="square" rtlCol="0" anchor="ctr" anchorCtr="0">
            <a:noAutofit/>
          </a:bodyPr>
          <a:lstStyle/>
          <a:p>
            <a:pPr indent="457200" fontAlgn="auto">
              <a:lnSpc>
                <a:spcPct val="180000"/>
              </a:lnSpc>
            </a:pPr>
            <a:r>
              <a:rPr lang="zh-CN" altLang="en-US" sz="2400" b="1" noProof="0" dirty="0">
                <a:latin typeface="微软雅黑" panose="020B0503020204020204" charset="-122"/>
                <a:ea typeface="微软雅黑" panose="020B0503020204020204" charset="-122"/>
                <a:cs typeface="微软雅黑" panose="020B0503020204020204" charset="-122"/>
                <a:sym typeface="+mn-ea"/>
              </a:rPr>
              <a:t>二、写作训练</a:t>
            </a:r>
            <a:endParaRPr lang="en-US" altLang="zh-CN" sz="2400" b="1" noProof="0" dirty="0">
              <a:latin typeface="微软雅黑" panose="020B0503020204020204" charset="-122"/>
              <a:ea typeface="微软雅黑" panose="020B0503020204020204" charset="-122"/>
              <a:cs typeface="微软雅黑" panose="020B0503020204020204" charset="-122"/>
              <a:sym typeface="+mn-ea"/>
            </a:endParaRPr>
          </a:p>
          <a:p>
            <a:pPr indent="457200" fontAlgn="auto">
              <a:lnSpc>
                <a:spcPct val="180000"/>
              </a:lnSpc>
            </a:pPr>
            <a:r>
              <a:rPr lang="zh-CN" altLang="en-US" sz="2000" noProof="0" dirty="0">
                <a:latin typeface="微软雅黑" panose="020B0503020204020204" charset="-122"/>
                <a:ea typeface="微软雅黑" panose="020B0503020204020204" charset="-122"/>
                <a:cs typeface="微软雅黑" panose="020B0503020204020204" charset="-122"/>
                <a:sym typeface="+mn-ea"/>
              </a:rPr>
              <a:t>王小帅是</a:t>
            </a:r>
            <a:r>
              <a:rPr lang="en-US" altLang="zh-CN" sz="2000" noProof="0" dirty="0">
                <a:latin typeface="微软雅黑" panose="020B0503020204020204" charset="-122"/>
                <a:ea typeface="微软雅黑" panose="020B0503020204020204" charset="-122"/>
                <a:cs typeface="微软雅黑" panose="020B0503020204020204" charset="-122"/>
                <a:sym typeface="+mn-ea"/>
              </a:rPr>
              <a:t>2024</a:t>
            </a:r>
            <a:r>
              <a:rPr lang="zh-CN" altLang="en-US" sz="2000" noProof="0" dirty="0">
                <a:latin typeface="微软雅黑" panose="020B0503020204020204" charset="-122"/>
                <a:ea typeface="微软雅黑" panose="020B0503020204020204" charset="-122"/>
                <a:cs typeface="微软雅黑" panose="020B0503020204020204" charset="-122"/>
                <a:sym typeface="+mn-ea"/>
              </a:rPr>
              <a:t>级制药三班的班长，他提议在本周末开展一场春游活动。这项集体活动既可增进同学情感，也能引导大家走出宿舍，亲近自然，因而得到了所有班委的支持。你是副班长，所承担的任务是给辅导员刘老师写一份活动申请</a:t>
            </a:r>
            <a:r>
              <a:rPr lang="zh-CN" altLang="en-US" sz="2000" noProof="0" dirty="0">
                <a:latin typeface="微软雅黑" panose="020B0503020204020204" charset="-122"/>
                <a:ea typeface="微软雅黑" panose="020B0503020204020204" charset="-122"/>
                <a:cs typeface="微软雅黑" panose="020B0503020204020204" charset="-122"/>
                <a:sym typeface="+mn-ea"/>
              </a:rPr>
              <a:t>书。</a:t>
            </a:r>
            <a:endParaRPr lang="zh-CN" altLang="en-US" sz="2000" noProof="0" dirty="0">
              <a:latin typeface="微软雅黑" panose="020B0503020204020204" charset="-122"/>
              <a:ea typeface="微软雅黑" panose="020B0503020204020204" charset="-122"/>
              <a:cs typeface="微软雅黑" panose="020B0503020204020204" charset="-122"/>
              <a:sym typeface="+mn-ea"/>
            </a:endParaRPr>
          </a:p>
        </p:txBody>
      </p:sp>
    </p:spTree>
    <p:custDataLst>
      <p:tags r:id="rId20"/>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95960" y="7425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一、条据的概念与特点</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13" name="内容占位符 2"/>
          <p:cNvSpPr>
            <a:spLocks noGrp="1"/>
          </p:cNvSpPr>
          <p:nvPr>
            <p:custDataLst>
              <p:tags r:id="rId2"/>
            </p:custDataLst>
          </p:nvPr>
        </p:nvSpPr>
        <p:spPr>
          <a:xfrm>
            <a:off x="961390" y="865505"/>
            <a:ext cx="10800080" cy="130683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rPr>
              <a:t>（二）条据的特点</a:t>
            </a:r>
            <a:endParaRPr lang="zh-CN" altLang="en-US" sz="2800" b="1">
              <a:solidFill>
                <a:schemeClr val="dk1"/>
              </a:solidFill>
              <a:latin typeface="微软雅黑" panose="020B0503020204020204" charset="-122"/>
              <a:ea typeface="微软雅黑" panose="020B0503020204020204" charset="-122"/>
            </a:endParaRPr>
          </a:p>
          <a:p>
            <a:pPr marL="0" indent="0">
              <a:buNone/>
            </a:pPr>
            <a:r>
              <a:rPr lang="en-US" altLang="zh-CN" sz="2800">
                <a:solidFill>
                  <a:schemeClr val="dk1"/>
                </a:solidFill>
              </a:rPr>
              <a:t>      </a:t>
            </a:r>
            <a:endParaRPr lang="en-US" altLang="zh-CN" sz="2800">
              <a:solidFill>
                <a:schemeClr val="dk1"/>
              </a:solidFill>
            </a:endParaRPr>
          </a:p>
        </p:txBody>
      </p:sp>
      <p:sp>
        <p:nvSpPr>
          <p:cNvPr id="3" name="文本框 2"/>
          <p:cNvSpPr txBox="1"/>
          <p:nvPr>
            <p:custDataLst>
              <p:tags r:id="rId3"/>
            </p:custDataLst>
          </p:nvPr>
        </p:nvSpPr>
        <p:spPr>
          <a:xfrm>
            <a:off x="5310823" y="3445828"/>
            <a:ext cx="1570990" cy="337820"/>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a:solidFill>
                  <a:schemeClr val="accent2"/>
                </a:solidFill>
                <a:latin typeface="微软雅黑" panose="020B0503020204020204" charset="-122"/>
                <a:ea typeface="微软雅黑" panose="020B0503020204020204" charset="-122"/>
              </a:rPr>
              <a:t>针对性强</a:t>
            </a:r>
            <a:endParaRPr lang="zh-CN" altLang="en-US" b="1" dirty="0">
              <a:solidFill>
                <a:schemeClr val="accent2"/>
              </a:solidFill>
              <a:latin typeface="微软雅黑" panose="020B0503020204020204" charset="-122"/>
              <a:ea typeface="微软雅黑" panose="020B0503020204020204" charset="-122"/>
            </a:endParaRPr>
          </a:p>
        </p:txBody>
      </p:sp>
      <p:sp>
        <p:nvSpPr>
          <p:cNvPr id="35" name="椭圆 34"/>
          <p:cNvSpPr/>
          <p:nvPr>
            <p:custDataLst>
              <p:tags r:id="rId4"/>
            </p:custDataLst>
          </p:nvPr>
        </p:nvSpPr>
        <p:spPr>
          <a:xfrm>
            <a:off x="5754688" y="2455863"/>
            <a:ext cx="684530" cy="684530"/>
          </a:xfrm>
          <a:prstGeom prst="ellipse">
            <a:avLst/>
          </a:prstGeom>
          <a:gradFill>
            <a:gsLst>
              <a:gs pos="93000">
                <a:schemeClr val="accent2">
                  <a:alpha val="100000"/>
                </a:schemeClr>
              </a:gs>
              <a:gs pos="0">
                <a:schemeClr val="accent2">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37" name="文本框 36"/>
          <p:cNvSpPr txBox="1"/>
          <p:nvPr>
            <p:custDataLst>
              <p:tags r:id="rId5"/>
            </p:custDataLst>
          </p:nvPr>
        </p:nvSpPr>
        <p:spPr>
          <a:xfrm>
            <a:off x="8244523" y="3445828"/>
            <a:ext cx="1570990" cy="337820"/>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a:solidFill>
                  <a:schemeClr val="accent1"/>
                </a:solidFill>
                <a:latin typeface="微软雅黑" panose="020B0503020204020204" charset="-122"/>
                <a:ea typeface="微软雅黑" panose="020B0503020204020204" charset="-122"/>
              </a:rPr>
              <a:t>简洁明了</a:t>
            </a:r>
            <a:endParaRPr lang="zh-CN" altLang="en-US" b="1" dirty="0">
              <a:solidFill>
                <a:schemeClr val="accent1"/>
              </a:solidFill>
              <a:latin typeface="微软雅黑" panose="020B0503020204020204" charset="-122"/>
              <a:ea typeface="微软雅黑" panose="020B0503020204020204" charset="-122"/>
            </a:endParaRPr>
          </a:p>
        </p:txBody>
      </p:sp>
      <p:sp>
        <p:nvSpPr>
          <p:cNvPr id="40" name="椭圆 39"/>
          <p:cNvSpPr/>
          <p:nvPr>
            <p:custDataLst>
              <p:tags r:id="rId6"/>
            </p:custDataLst>
          </p:nvPr>
        </p:nvSpPr>
        <p:spPr>
          <a:xfrm>
            <a:off x="8688388" y="2455863"/>
            <a:ext cx="684530" cy="684530"/>
          </a:xfrm>
          <a:prstGeom prst="ellipse">
            <a:avLst/>
          </a:prstGeom>
          <a:gradFill>
            <a:gsLst>
              <a:gs pos="93000">
                <a:schemeClr val="accent1">
                  <a:alpha val="100000"/>
                </a:schemeClr>
              </a:gs>
              <a:gs pos="0">
                <a:schemeClr val="accent1">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7" name="文本框 6"/>
          <p:cNvSpPr txBox="1"/>
          <p:nvPr>
            <p:custDataLst>
              <p:tags r:id="rId7"/>
            </p:custDataLst>
          </p:nvPr>
        </p:nvSpPr>
        <p:spPr>
          <a:xfrm>
            <a:off x="2376488" y="3445828"/>
            <a:ext cx="1570990" cy="337820"/>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a:solidFill>
                  <a:schemeClr val="accent1"/>
                </a:solidFill>
                <a:latin typeface="微软雅黑" panose="020B0503020204020204" charset="-122"/>
                <a:ea typeface="微软雅黑" panose="020B0503020204020204" charset="-122"/>
              </a:rPr>
              <a:t>功能单一</a:t>
            </a:r>
            <a:endParaRPr lang="zh-CN" altLang="en-US" b="1" dirty="0">
              <a:solidFill>
                <a:schemeClr val="accent1"/>
              </a:solidFill>
              <a:latin typeface="微软雅黑" panose="020B0503020204020204" charset="-122"/>
              <a:ea typeface="微软雅黑" panose="020B0503020204020204" charset="-122"/>
            </a:endParaRPr>
          </a:p>
        </p:txBody>
      </p:sp>
      <p:sp>
        <p:nvSpPr>
          <p:cNvPr id="22" name="椭圆 21"/>
          <p:cNvSpPr/>
          <p:nvPr>
            <p:custDataLst>
              <p:tags r:id="rId8"/>
            </p:custDataLst>
          </p:nvPr>
        </p:nvSpPr>
        <p:spPr>
          <a:xfrm>
            <a:off x="2820353" y="2455863"/>
            <a:ext cx="684530" cy="684530"/>
          </a:xfrm>
          <a:prstGeom prst="ellipse">
            <a:avLst/>
          </a:prstGeom>
          <a:gradFill>
            <a:gsLst>
              <a:gs pos="93000">
                <a:schemeClr val="accent1">
                  <a:alpha val="100000"/>
                </a:schemeClr>
              </a:gs>
              <a:gs pos="0">
                <a:schemeClr val="accent1">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5" descr="343439383331313b343532303033313bd3a6d3c3c9ccb3c7"/>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5953443" y="2655253"/>
            <a:ext cx="286385" cy="286385"/>
          </a:xfrm>
          <a:prstGeom prst="rect">
            <a:avLst/>
          </a:prstGeom>
        </p:spPr>
      </p:pic>
      <p:pic>
        <p:nvPicPr>
          <p:cNvPr id="20" name="图片 11" descr="343439383331313b343532303032373bbfcdbba7b5b5b0b8"/>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3018473" y="2653983"/>
            <a:ext cx="288000" cy="288000"/>
          </a:xfrm>
          <a:prstGeom prst="rect">
            <a:avLst/>
          </a:prstGeom>
        </p:spPr>
      </p:pic>
      <p:pic>
        <p:nvPicPr>
          <p:cNvPr id="21" name="图片 16" descr="343439383331313b343532303033323bd3a6d3c3b9dcc0ed"/>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8887778" y="2655253"/>
            <a:ext cx="285750" cy="285750"/>
          </a:xfrm>
          <a:prstGeom prst="rect">
            <a:avLst/>
          </a:prstGeom>
        </p:spPr>
      </p:pic>
    </p:spTree>
    <p:custDataLst>
      <p:tags r:id="rId18"/>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二、倡议书</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3925" y="2700020"/>
            <a:ext cx="10761980" cy="246824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457200" algn="just" fontAlgn="auto">
              <a:lnSpc>
                <a:spcPct val="150000"/>
              </a:lnSpc>
              <a:buNone/>
            </a:pPr>
            <a:r>
              <a:rPr lang="zh-CN" altLang="en-US">
                <a:solidFill>
                  <a:schemeClr val="dk1"/>
                </a:solidFill>
                <a:latin typeface="微软雅黑" panose="020B0503020204020204" charset="-122"/>
                <a:ea typeface="微软雅黑" panose="020B0503020204020204" charset="-122"/>
                <a:cs typeface="微软雅黑" panose="020B0503020204020204" charset="-122"/>
              </a:rPr>
              <a:t>倡议书是个人或集体提出建议并公开发起，希望共同完成某项任务时常用的一种应用文体。</a:t>
            </a:r>
            <a:r>
              <a:rPr lang="en-US" altLang="zh-CN">
                <a:solidFill>
                  <a:schemeClr val="dk1"/>
                </a:solidFill>
                <a:latin typeface="微软雅黑" panose="020B0503020204020204" charset="-122"/>
                <a:ea typeface="微软雅黑" panose="020B0503020204020204" charset="-122"/>
                <a:cs typeface="微软雅黑" panose="020B0503020204020204" charset="-122"/>
              </a:rPr>
              <a:t> </a:t>
            </a:r>
            <a:endParaRPr lang="en-US" altLang="zh-CN">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30" name="https://img8.file.cache.docer.com/storage/1733196371798414600/9cd9afc737f257d60bba4222b98b00dc.png" descr="堆叠的书籍"/>
          <p:cNvPicPr>
            <a:picLocks noChangeAspect="1"/>
          </p:cNvPicPr>
          <p:nvPr/>
        </p:nvPicPr>
        <p:blipFill>
          <a:blip r:embed="rId3"/>
          <a:stretch>
            <a:fillRect/>
          </a:stretch>
        </p:blipFill>
        <p:spPr>
          <a:xfrm>
            <a:off x="10302875" y="4716145"/>
            <a:ext cx="1287145" cy="1382395"/>
          </a:xfrm>
          <a:prstGeom prst="rect">
            <a:avLst/>
          </a:prstGeom>
        </p:spPr>
      </p:pic>
      <p:sp>
        <p:nvSpPr>
          <p:cNvPr id="3" name="文本框 2"/>
          <p:cNvSpPr txBox="1"/>
          <p:nvPr/>
        </p:nvSpPr>
        <p:spPr>
          <a:xfrm>
            <a:off x="1179195" y="1179195"/>
            <a:ext cx="4861560" cy="737235"/>
          </a:xfrm>
          <a:prstGeom prst="rect">
            <a:avLst/>
          </a:prstGeom>
          <a:noFill/>
        </p:spPr>
        <p:txBody>
          <a:bodyPr wrap="square" rtlCol="0">
            <a:noAutofit/>
          </a:bodyPr>
          <a:p>
            <a:pPr algn="l">
              <a:lnSpc>
                <a:spcPct val="140000"/>
              </a:lnSpc>
            </a:pPr>
            <a:r>
              <a:rPr lang="zh-CN" altLang="en-US" sz="2800" b="1" kern="100" dirty="0">
                <a:effectLst/>
                <a:latin typeface="微软雅黑" panose="020B0503020204020204" charset="-122"/>
                <a:ea typeface="微软雅黑" panose="020B0503020204020204" charset="-122"/>
                <a:cs typeface="江城圆体 400W" panose="020B0500000000000000" pitchFamily="34" charset="-122"/>
              </a:rPr>
              <a:t>（一）倡议</a:t>
            </a:r>
            <a:r>
              <a:rPr lang="zh-CN" altLang="en-US" sz="2800" b="1" kern="100" dirty="0">
                <a:effectLst/>
                <a:latin typeface="微软雅黑" panose="020B0503020204020204" charset="-122"/>
                <a:ea typeface="微软雅黑" panose="020B0503020204020204" charset="-122"/>
                <a:cs typeface="江城圆体 400W" panose="020B0500000000000000" pitchFamily="34" charset="-122"/>
              </a:rPr>
              <a:t>书的概念与</a:t>
            </a:r>
            <a:r>
              <a:rPr lang="zh-CN" altLang="en-US" sz="2800" b="1" kern="100" dirty="0">
                <a:effectLst/>
                <a:latin typeface="微软雅黑" panose="020B0503020204020204" charset="-122"/>
                <a:ea typeface="微软雅黑" panose="020B0503020204020204" charset="-122"/>
                <a:cs typeface="江城圆体 400W" panose="020B0500000000000000" pitchFamily="34" charset="-122"/>
              </a:rPr>
              <a:t>种类</a:t>
            </a:r>
            <a:endParaRPr lang="zh-CN" altLang="en-US" sz="2800" b="1" kern="100" dirty="0">
              <a:effectLst/>
              <a:latin typeface="微软雅黑" panose="020B0503020204020204" charset="-122"/>
              <a:ea typeface="微软雅黑" panose="020B0503020204020204" charset="-122"/>
              <a:cs typeface="江城圆体 400W" panose="020B0500000000000000" pitchFamily="34" charset="-122"/>
            </a:endParaRPr>
          </a:p>
        </p:txBody>
      </p:sp>
      <p:sp>
        <p:nvSpPr>
          <p:cNvPr id="4" name="文本框 3"/>
          <p:cNvSpPr txBox="1"/>
          <p:nvPr/>
        </p:nvSpPr>
        <p:spPr>
          <a:xfrm>
            <a:off x="1423035" y="1861185"/>
            <a:ext cx="4861560" cy="737235"/>
          </a:xfrm>
          <a:prstGeom prst="rect">
            <a:avLst/>
          </a:prstGeom>
          <a:noFill/>
        </p:spPr>
        <p:txBody>
          <a:bodyPr wrap="square" rtlCol="0">
            <a:noAutofit/>
          </a:bodyPr>
          <a:p>
            <a:pPr algn="l">
              <a:lnSpc>
                <a:spcPct val="140000"/>
              </a:lnSpc>
            </a:pPr>
            <a:r>
              <a:rPr lang="en-US" altLang="zh-CN" sz="2800" b="1" kern="100" dirty="0">
                <a:effectLst/>
                <a:latin typeface="微软雅黑" panose="020B0503020204020204" charset="-122"/>
                <a:ea typeface="微软雅黑" panose="020B0503020204020204" charset="-122"/>
                <a:cs typeface="江城圆体 400W" panose="020B0500000000000000" pitchFamily="34" charset="-122"/>
              </a:rPr>
              <a:t>1.</a:t>
            </a:r>
            <a:r>
              <a:rPr lang="zh-CN" altLang="en-US" sz="2800" b="1" kern="100" dirty="0">
                <a:effectLst/>
                <a:latin typeface="微软雅黑" panose="020B0503020204020204" charset="-122"/>
                <a:ea typeface="微软雅黑" panose="020B0503020204020204" charset="-122"/>
                <a:cs typeface="江城圆体 400W" panose="020B0500000000000000" pitchFamily="34" charset="-122"/>
              </a:rPr>
              <a:t>倡议书的概念</a:t>
            </a:r>
            <a:endParaRPr lang="zh-CN" altLang="en-US" sz="2800" b="1" kern="100" dirty="0">
              <a:effectLst/>
              <a:latin typeface="微软雅黑" panose="020B0503020204020204" charset="-122"/>
              <a:ea typeface="微软雅黑" panose="020B0503020204020204" charset="-122"/>
              <a:cs typeface="江城圆体 400W" panose="020B0500000000000000" pitchFamily="34" charset="-122"/>
            </a:endParaRPr>
          </a:p>
        </p:txBody>
      </p:sp>
    </p:spTree>
    <p:custDataLst>
      <p:tags r:id="rId4"/>
    </p:custData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290" y="9965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二、倡议书</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3" name="文本框 2"/>
          <p:cNvSpPr txBox="1"/>
          <p:nvPr/>
        </p:nvSpPr>
        <p:spPr>
          <a:xfrm>
            <a:off x="973455" y="761365"/>
            <a:ext cx="4861560" cy="737235"/>
          </a:xfrm>
          <a:prstGeom prst="rect">
            <a:avLst/>
          </a:prstGeom>
          <a:noFill/>
        </p:spPr>
        <p:txBody>
          <a:bodyPr wrap="square" rtlCol="0">
            <a:noAutofit/>
          </a:bodyPr>
          <a:p>
            <a:pPr algn="l">
              <a:lnSpc>
                <a:spcPct val="140000"/>
              </a:lnSpc>
            </a:pPr>
            <a:r>
              <a:rPr lang="zh-CN" altLang="en-US" sz="2800" b="1" kern="100" dirty="0">
                <a:effectLst/>
                <a:latin typeface="微软雅黑" panose="020B0503020204020204" charset="-122"/>
                <a:ea typeface="微软雅黑" panose="020B0503020204020204" charset="-122"/>
                <a:cs typeface="江城圆体 400W" panose="020B0500000000000000" pitchFamily="34" charset="-122"/>
              </a:rPr>
              <a:t>（一）</a:t>
            </a:r>
            <a:r>
              <a:rPr lang="zh-CN" altLang="en-US" sz="2800" b="1" kern="100" dirty="0">
                <a:effectLst/>
                <a:latin typeface="微软雅黑" panose="020B0503020204020204" charset="-122"/>
                <a:ea typeface="微软雅黑" panose="020B0503020204020204" charset="-122"/>
                <a:cs typeface="江城圆体 400W" panose="020B0500000000000000" pitchFamily="34" charset="-122"/>
              </a:rPr>
              <a:t>倡议书的概念与</a:t>
            </a:r>
            <a:r>
              <a:rPr lang="zh-CN" altLang="en-US" sz="2800" b="1" kern="100" dirty="0">
                <a:effectLst/>
                <a:latin typeface="微软雅黑" panose="020B0503020204020204" charset="-122"/>
                <a:ea typeface="微软雅黑" panose="020B0503020204020204" charset="-122"/>
                <a:cs typeface="江城圆体 400W" panose="020B0500000000000000" pitchFamily="34" charset="-122"/>
              </a:rPr>
              <a:t>种类</a:t>
            </a:r>
            <a:endParaRPr lang="zh-CN" altLang="en-US" sz="2800" b="1" kern="100" dirty="0">
              <a:effectLst/>
              <a:latin typeface="微软雅黑" panose="020B0503020204020204" charset="-122"/>
              <a:ea typeface="微软雅黑" panose="020B0503020204020204" charset="-122"/>
              <a:cs typeface="江城圆体 400W" panose="020B0500000000000000" pitchFamily="34" charset="-122"/>
            </a:endParaRPr>
          </a:p>
        </p:txBody>
      </p:sp>
      <p:sp>
        <p:nvSpPr>
          <p:cNvPr id="4" name="文本框 3"/>
          <p:cNvSpPr txBox="1"/>
          <p:nvPr/>
        </p:nvSpPr>
        <p:spPr>
          <a:xfrm>
            <a:off x="1292860" y="1402080"/>
            <a:ext cx="4861560" cy="737235"/>
          </a:xfrm>
          <a:prstGeom prst="rect">
            <a:avLst/>
          </a:prstGeom>
          <a:noFill/>
        </p:spPr>
        <p:txBody>
          <a:bodyPr wrap="square" rtlCol="0">
            <a:noAutofit/>
          </a:bodyPr>
          <a:p>
            <a:pPr algn="l">
              <a:lnSpc>
                <a:spcPct val="140000"/>
              </a:lnSpc>
            </a:pPr>
            <a:r>
              <a:rPr lang="en-US" altLang="zh-CN" sz="2800" b="1" kern="100" dirty="0">
                <a:effectLst/>
                <a:latin typeface="微软雅黑" panose="020B0503020204020204" charset="-122"/>
                <a:ea typeface="微软雅黑" panose="020B0503020204020204" charset="-122"/>
                <a:cs typeface="江城圆体 400W" panose="020B0500000000000000" pitchFamily="34" charset="-122"/>
              </a:rPr>
              <a:t>2.</a:t>
            </a:r>
            <a:r>
              <a:rPr lang="zh-CN" altLang="en-US" sz="2800" b="1" kern="100" dirty="0">
                <a:effectLst/>
                <a:latin typeface="微软雅黑" panose="020B0503020204020204" charset="-122"/>
                <a:ea typeface="微软雅黑" panose="020B0503020204020204" charset="-122"/>
                <a:cs typeface="江城圆体 400W" panose="020B0500000000000000" pitchFamily="34" charset="-122"/>
              </a:rPr>
              <a:t>倡议书的</a:t>
            </a:r>
            <a:r>
              <a:rPr lang="zh-CN" altLang="en-US" sz="2800" b="1" kern="100" dirty="0">
                <a:effectLst/>
                <a:latin typeface="微软雅黑" panose="020B0503020204020204" charset="-122"/>
                <a:ea typeface="微软雅黑" panose="020B0503020204020204" charset="-122"/>
                <a:cs typeface="江城圆体 400W" panose="020B0500000000000000" pitchFamily="34" charset="-122"/>
              </a:rPr>
              <a:t>种类</a:t>
            </a:r>
            <a:endParaRPr lang="zh-CN" altLang="en-US" sz="2800" b="1" kern="100" dirty="0">
              <a:effectLst/>
              <a:latin typeface="微软雅黑" panose="020B0503020204020204" charset="-122"/>
              <a:ea typeface="微软雅黑" panose="020B0503020204020204" charset="-122"/>
              <a:cs typeface="江城圆体 400W" panose="020B0500000000000000" pitchFamily="34" charset="-122"/>
            </a:endParaRPr>
          </a:p>
        </p:txBody>
      </p:sp>
      <p:pic>
        <p:nvPicPr>
          <p:cNvPr id="31" name="https://img8.file.cache.docer.com/storage/1731143583860198500/b106940bbbc47fc37f20e5509335195a.png" descr="时间管理"/>
          <p:cNvPicPr>
            <a:picLocks noChangeAspect="1"/>
          </p:cNvPicPr>
          <p:nvPr/>
        </p:nvPicPr>
        <p:blipFill>
          <a:blip r:embed="rId2"/>
          <a:stretch>
            <a:fillRect/>
          </a:stretch>
        </p:blipFill>
        <p:spPr>
          <a:xfrm>
            <a:off x="10675620" y="5252720"/>
            <a:ext cx="1122045" cy="1072515"/>
          </a:xfrm>
          <a:prstGeom prst="rect">
            <a:avLst/>
          </a:prstGeom>
        </p:spPr>
      </p:pic>
      <p:sp>
        <p:nvSpPr>
          <p:cNvPr id="71" name="Vector-3713&amp;3360"/>
          <p:cNvSpPr/>
          <p:nvPr>
            <p:custDataLst>
              <p:tags r:id="rId3"/>
            </p:custDataLst>
          </p:nvPr>
        </p:nvSpPr>
        <p:spPr>
          <a:xfrm>
            <a:off x="2127373" y="2569776"/>
            <a:ext cx="2777158" cy="3264307"/>
          </a:xfrm>
          <a:custGeom>
            <a:avLst/>
            <a:gdLst/>
            <a:ahLst/>
            <a:cxnLst/>
            <a:rect l="l" t="t" r="r" b="b"/>
            <a:pathLst>
              <a:path w="2441627" h="2870200">
                <a:moveTo>
                  <a:pt x="2402637" y="2420836"/>
                </a:moveTo>
                <a:cubicBezTo>
                  <a:pt x="2400757" y="2593238"/>
                  <a:pt x="2318791" y="2783218"/>
                  <a:pt x="2120925" y="2820873"/>
                </a:cubicBezTo>
                <a:cubicBezTo>
                  <a:pt x="1963966" y="2850464"/>
                  <a:pt x="1800339" y="2825356"/>
                  <a:pt x="1644396" y="2843860"/>
                </a:cubicBezTo>
                <a:cubicBezTo>
                  <a:pt x="1567510" y="2853106"/>
                  <a:pt x="1494828" y="2871330"/>
                  <a:pt x="1416355" y="2870149"/>
                </a:cubicBezTo>
                <a:cubicBezTo>
                  <a:pt x="1299718" y="2867101"/>
                  <a:pt x="1177723" y="2858122"/>
                  <a:pt x="1065154" y="2848483"/>
                </a:cubicBezTo>
                <a:cubicBezTo>
                  <a:pt x="948233" y="2832621"/>
                  <a:pt x="833633" y="2820733"/>
                  <a:pt x="716131" y="2824302"/>
                </a:cubicBezTo>
                <a:cubicBezTo>
                  <a:pt x="613716" y="2824836"/>
                  <a:pt x="518119" y="2785720"/>
                  <a:pt x="416286" y="2776614"/>
                </a:cubicBezTo>
                <a:cubicBezTo>
                  <a:pt x="68423" y="2775026"/>
                  <a:pt x="72050" y="2549449"/>
                  <a:pt x="54062" y="2298700"/>
                </a:cubicBezTo>
                <a:cubicBezTo>
                  <a:pt x="42892" y="2187194"/>
                  <a:pt x="48287" y="2143633"/>
                  <a:pt x="31750" y="2032000"/>
                </a:cubicBezTo>
                <a:cubicBezTo>
                  <a:pt x="13907" y="1927631"/>
                  <a:pt x="-2" y="1784350"/>
                  <a:pt x="26830" y="1663700"/>
                </a:cubicBezTo>
                <a:cubicBezTo>
                  <a:pt x="2" y="1543050"/>
                  <a:pt x="12703" y="1419403"/>
                  <a:pt x="31750" y="1250950"/>
                </a:cubicBezTo>
                <a:cubicBezTo>
                  <a:pt x="50797" y="1082498"/>
                  <a:pt x="44923" y="890914"/>
                  <a:pt x="54062" y="742950"/>
                </a:cubicBezTo>
                <a:cubicBezTo>
                  <a:pt x="52466" y="558921"/>
                  <a:pt x="90908" y="415136"/>
                  <a:pt x="127464" y="234805"/>
                </a:cubicBezTo>
                <a:cubicBezTo>
                  <a:pt x="148643" y="143782"/>
                  <a:pt x="236696" y="100053"/>
                  <a:pt x="332584" y="81953"/>
                </a:cubicBezTo>
                <a:cubicBezTo>
                  <a:pt x="444572" y="56324"/>
                  <a:pt x="560769" y="35451"/>
                  <a:pt x="677544" y="36508"/>
                </a:cubicBezTo>
                <a:cubicBezTo>
                  <a:pt x="769950" y="37697"/>
                  <a:pt x="861920" y="48662"/>
                  <a:pt x="954325" y="42849"/>
                </a:cubicBezTo>
                <a:cubicBezTo>
                  <a:pt x="1067185" y="37961"/>
                  <a:pt x="1177143" y="32280"/>
                  <a:pt x="1286523" y="12331"/>
                </a:cubicBezTo>
                <a:cubicBezTo>
                  <a:pt x="1399527" y="-7749"/>
                  <a:pt x="1516151" y="-1672"/>
                  <a:pt x="1628724" y="18805"/>
                </a:cubicBezTo>
                <a:cubicBezTo>
                  <a:pt x="1802651" y="56060"/>
                  <a:pt x="1981949" y="55003"/>
                  <a:pt x="2158060" y="79972"/>
                </a:cubicBezTo>
                <a:cubicBezTo>
                  <a:pt x="2259902" y="90144"/>
                  <a:pt x="2343163" y="138894"/>
                  <a:pt x="2357819" y="237448"/>
                </a:cubicBezTo>
                <a:cubicBezTo>
                  <a:pt x="2374925" y="354366"/>
                  <a:pt x="2399449" y="471019"/>
                  <a:pt x="2407717" y="588465"/>
                </a:cubicBezTo>
                <a:cubicBezTo>
                  <a:pt x="2413229" y="684378"/>
                  <a:pt x="2399881" y="780421"/>
                  <a:pt x="2408301" y="875805"/>
                </a:cubicBezTo>
                <a:cubicBezTo>
                  <a:pt x="2411489" y="919665"/>
                  <a:pt x="2416277" y="963394"/>
                  <a:pt x="2418448" y="1007387"/>
                </a:cubicBezTo>
                <a:cubicBezTo>
                  <a:pt x="2421928" y="1079519"/>
                  <a:pt x="2408301" y="1123950"/>
                  <a:pt x="2418448" y="1250950"/>
                </a:cubicBezTo>
                <a:cubicBezTo>
                  <a:pt x="2428608" y="1377950"/>
                  <a:pt x="2448331" y="1442644"/>
                  <a:pt x="2439187" y="1543050"/>
                </a:cubicBezTo>
                <a:cubicBezTo>
                  <a:pt x="2424113" y="1680705"/>
                  <a:pt x="2449208" y="1793710"/>
                  <a:pt x="2439187" y="1932292"/>
                </a:cubicBezTo>
                <a:cubicBezTo>
                  <a:pt x="2421496" y="2094522"/>
                  <a:pt x="2396109" y="2254771"/>
                  <a:pt x="2402929" y="2418067"/>
                </a:cubicBezTo>
                <a:lnTo>
                  <a:pt x="2402929" y="2420836"/>
                </a:lnTo>
                <a:lnTo>
                  <a:pt x="2402637" y="2420836"/>
                </a:lnTo>
              </a:path>
            </a:pathLst>
          </a:custGeom>
          <a:solidFill>
            <a:schemeClr val="accent1">
              <a:lumMod val="60000"/>
              <a:lumOff val="40000"/>
            </a:schemeClr>
          </a:solidFill>
        </p:spPr>
      </p:sp>
      <p:sp>
        <p:nvSpPr>
          <p:cNvPr id="72" name="Vector-3713&amp;3361"/>
          <p:cNvSpPr/>
          <p:nvPr>
            <p:custDataLst>
              <p:tags r:id="rId4"/>
            </p:custDataLst>
          </p:nvPr>
        </p:nvSpPr>
        <p:spPr>
          <a:xfrm>
            <a:off x="2331814" y="2982706"/>
            <a:ext cx="2333190" cy="2466785"/>
          </a:xfrm>
          <a:custGeom>
            <a:avLst/>
            <a:gdLst/>
            <a:ahLst/>
            <a:cxnLst/>
            <a:rect l="l" t="t" r="r" b="b"/>
            <a:pathLst>
              <a:path w="2051164" h="2169232">
                <a:moveTo>
                  <a:pt x="2040992" y="1133102"/>
                </a:moveTo>
                <a:cubicBezTo>
                  <a:pt x="2040992" y="1241356"/>
                  <a:pt x="2040598" y="1349616"/>
                  <a:pt x="2041182" y="1457871"/>
                </a:cubicBezTo>
                <a:cubicBezTo>
                  <a:pt x="2041779" y="1557680"/>
                  <a:pt x="2044129" y="1657287"/>
                  <a:pt x="2044129" y="1757096"/>
                </a:cubicBezTo>
                <a:cubicBezTo>
                  <a:pt x="2044129" y="1818589"/>
                  <a:pt x="2042363" y="1880286"/>
                  <a:pt x="2032343" y="1941182"/>
                </a:cubicBezTo>
                <a:cubicBezTo>
                  <a:pt x="2028215" y="1966138"/>
                  <a:pt x="2021929" y="1991093"/>
                  <a:pt x="2014080" y="2015058"/>
                </a:cubicBezTo>
                <a:cubicBezTo>
                  <a:pt x="1995602" y="2070659"/>
                  <a:pt x="1957692" y="2108581"/>
                  <a:pt x="1904441" y="2131568"/>
                </a:cubicBezTo>
                <a:cubicBezTo>
                  <a:pt x="1874190" y="2144535"/>
                  <a:pt x="1842364" y="2152587"/>
                  <a:pt x="1809941" y="2157108"/>
                </a:cubicBezTo>
                <a:cubicBezTo>
                  <a:pt x="1748244" y="2165756"/>
                  <a:pt x="1685963" y="2170074"/>
                  <a:pt x="1623492" y="2169097"/>
                </a:cubicBezTo>
                <a:cubicBezTo>
                  <a:pt x="1511503" y="2167331"/>
                  <a:pt x="1399515" y="2165160"/>
                  <a:pt x="1287526" y="2162607"/>
                </a:cubicBezTo>
                <a:cubicBezTo>
                  <a:pt x="1212472" y="2161045"/>
                  <a:pt x="1137615" y="2158289"/>
                  <a:pt x="1062563" y="2156524"/>
                </a:cubicBezTo>
                <a:cubicBezTo>
                  <a:pt x="959024" y="2154161"/>
                  <a:pt x="855483" y="2152193"/>
                  <a:pt x="751943" y="2149843"/>
                </a:cubicBezTo>
                <a:cubicBezTo>
                  <a:pt x="661172" y="2147875"/>
                  <a:pt x="570207" y="2146694"/>
                  <a:pt x="479436" y="2143354"/>
                </a:cubicBezTo>
                <a:cubicBezTo>
                  <a:pt x="411851" y="2140801"/>
                  <a:pt x="344461" y="2136673"/>
                  <a:pt x="277072" y="2130781"/>
                </a:cubicBezTo>
                <a:cubicBezTo>
                  <a:pt x="239349" y="2127441"/>
                  <a:pt x="202020" y="2119579"/>
                  <a:pt x="165868" y="2107209"/>
                </a:cubicBezTo>
                <a:cubicBezTo>
                  <a:pt x="100051" y="2084616"/>
                  <a:pt x="56238" y="2040407"/>
                  <a:pt x="36001" y="1974190"/>
                </a:cubicBezTo>
                <a:cubicBezTo>
                  <a:pt x="26964" y="1944916"/>
                  <a:pt x="20480" y="1914665"/>
                  <a:pt x="16551" y="1884210"/>
                </a:cubicBezTo>
                <a:cubicBezTo>
                  <a:pt x="7120" y="1813674"/>
                  <a:pt x="3977" y="1742758"/>
                  <a:pt x="2994" y="1671625"/>
                </a:cubicBezTo>
                <a:cubicBezTo>
                  <a:pt x="1815" y="1582433"/>
                  <a:pt x="-346" y="1493431"/>
                  <a:pt x="47" y="1404226"/>
                </a:cubicBezTo>
                <a:cubicBezTo>
                  <a:pt x="1029" y="1250394"/>
                  <a:pt x="2798" y="1096557"/>
                  <a:pt x="5941" y="942720"/>
                </a:cubicBezTo>
                <a:cubicBezTo>
                  <a:pt x="7709" y="853719"/>
                  <a:pt x="11835" y="764521"/>
                  <a:pt x="16747" y="675716"/>
                </a:cubicBezTo>
                <a:cubicBezTo>
                  <a:pt x="21855" y="582588"/>
                  <a:pt x="28143" y="489461"/>
                  <a:pt x="36001" y="396334"/>
                </a:cubicBezTo>
                <a:cubicBezTo>
                  <a:pt x="40127" y="346823"/>
                  <a:pt x="46611" y="297115"/>
                  <a:pt x="59578" y="248980"/>
                </a:cubicBezTo>
                <a:cubicBezTo>
                  <a:pt x="62525" y="237781"/>
                  <a:pt x="65669" y="226386"/>
                  <a:pt x="69402" y="215383"/>
                </a:cubicBezTo>
                <a:cubicBezTo>
                  <a:pt x="94353" y="140331"/>
                  <a:pt x="143472" y="88660"/>
                  <a:pt x="217344" y="59975"/>
                </a:cubicBezTo>
                <a:cubicBezTo>
                  <a:pt x="262926" y="42292"/>
                  <a:pt x="310079" y="31683"/>
                  <a:pt x="358215" y="24807"/>
                </a:cubicBezTo>
                <a:cubicBezTo>
                  <a:pt x="450360" y="11643"/>
                  <a:pt x="543094" y="6731"/>
                  <a:pt x="636025" y="3588"/>
                </a:cubicBezTo>
                <a:cubicBezTo>
                  <a:pt x="728956" y="248"/>
                  <a:pt x="821887" y="1426"/>
                  <a:pt x="915013" y="3391"/>
                </a:cubicBezTo>
                <a:cubicBezTo>
                  <a:pt x="1001658" y="5159"/>
                  <a:pt x="1088301" y="4963"/>
                  <a:pt x="1174946" y="4570"/>
                </a:cubicBezTo>
                <a:cubicBezTo>
                  <a:pt x="1346073" y="3391"/>
                  <a:pt x="1517396" y="1426"/>
                  <a:pt x="1688516" y="51"/>
                </a:cubicBezTo>
                <a:cubicBezTo>
                  <a:pt x="1748841" y="-538"/>
                  <a:pt x="1808963" y="3981"/>
                  <a:pt x="1868488" y="13215"/>
                </a:cubicBezTo>
                <a:cubicBezTo>
                  <a:pt x="1890103" y="16555"/>
                  <a:pt x="1911515" y="23431"/>
                  <a:pt x="1932343" y="31094"/>
                </a:cubicBezTo>
                <a:cubicBezTo>
                  <a:pt x="1964563" y="43078"/>
                  <a:pt x="1987944" y="65869"/>
                  <a:pt x="2000910" y="97894"/>
                </a:cubicBezTo>
                <a:cubicBezTo>
                  <a:pt x="2008772" y="117344"/>
                  <a:pt x="2015058" y="137777"/>
                  <a:pt x="2019579" y="158407"/>
                </a:cubicBezTo>
                <a:cubicBezTo>
                  <a:pt x="2030387" y="206149"/>
                  <a:pt x="2034502" y="254874"/>
                  <a:pt x="2038045" y="303403"/>
                </a:cubicBezTo>
                <a:cubicBezTo>
                  <a:pt x="2049437" y="456847"/>
                  <a:pt x="2052587" y="610683"/>
                  <a:pt x="2050618" y="764718"/>
                </a:cubicBezTo>
                <a:cubicBezTo>
                  <a:pt x="2049437" y="855880"/>
                  <a:pt x="2046694" y="947240"/>
                  <a:pt x="2045119" y="1038402"/>
                </a:cubicBezTo>
                <a:cubicBezTo>
                  <a:pt x="2044522" y="1070230"/>
                  <a:pt x="2045119" y="1102059"/>
                  <a:pt x="2045119" y="1133886"/>
                </a:cubicBezTo>
                <a:cubicBezTo>
                  <a:pt x="2043544" y="1133102"/>
                  <a:pt x="2042363" y="1133102"/>
                  <a:pt x="2040992" y="1133102"/>
                </a:cubicBezTo>
              </a:path>
            </a:pathLst>
          </a:custGeom>
          <a:solidFill>
            <a:srgbClr val="FFFBF2"/>
          </a:solidFill>
        </p:spPr>
      </p:sp>
      <p:pic>
        <p:nvPicPr>
          <p:cNvPr id="73" name="@png2x_Mask group-3713&amp;3362" descr="preencoded.png"/>
          <p:cNvPicPr>
            <a:picLocks noChangeAspect="1"/>
          </p:cNvPicPr>
          <p:nvPr>
            <p:custDataLst>
              <p:tags r:id="rId5"/>
            </p:custDataLst>
          </p:nvPr>
        </p:nvPicPr>
        <p:blipFill>
          <a:blip r:embed="rId6">
            <a:alphaModFix amt="55000"/>
          </a:blip>
          <a:stretch>
            <a:fillRect/>
          </a:stretch>
        </p:blipFill>
        <p:spPr>
          <a:xfrm>
            <a:off x="2182589" y="2857611"/>
            <a:ext cx="2333190" cy="2466785"/>
          </a:xfrm>
          <a:prstGeom prst="rect">
            <a:avLst/>
          </a:prstGeom>
        </p:spPr>
      </p:pic>
      <p:sp>
        <p:nvSpPr>
          <p:cNvPr id="74" name="Union-3713&amp;3365"/>
          <p:cNvSpPr/>
          <p:nvPr>
            <p:custDataLst>
              <p:tags r:id="rId7"/>
            </p:custDataLst>
          </p:nvPr>
        </p:nvSpPr>
        <p:spPr>
          <a:xfrm>
            <a:off x="2408733" y="2386251"/>
            <a:ext cx="2287309" cy="405508"/>
          </a:xfrm>
          <a:custGeom>
            <a:avLst/>
            <a:gdLst/>
            <a:ahLst/>
            <a:cxnLst/>
            <a:rect l="l" t="t" r="r" b="b"/>
            <a:pathLst>
              <a:path w="2010563" h="356641">
                <a:moveTo>
                  <a:pt x="1009393" y="276672"/>
                </a:moveTo>
                <a:cubicBezTo>
                  <a:pt x="1008616" y="270591"/>
                  <a:pt x="1007829" y="264499"/>
                  <a:pt x="1007040" y="258402"/>
                </a:cubicBezTo>
                <a:cubicBezTo>
                  <a:pt x="1004439" y="238299"/>
                  <a:pt x="1001832" y="218133"/>
                  <a:pt x="999570" y="198083"/>
                </a:cubicBezTo>
                <a:cubicBezTo>
                  <a:pt x="995248" y="160754"/>
                  <a:pt x="998391" y="124014"/>
                  <a:pt x="1009983" y="88256"/>
                </a:cubicBezTo>
                <a:cubicBezTo>
                  <a:pt x="1018628" y="61340"/>
                  <a:pt x="1034150" y="38942"/>
                  <a:pt x="1056547" y="21456"/>
                </a:cubicBezTo>
                <a:cubicBezTo>
                  <a:pt x="1077570" y="5149"/>
                  <a:pt x="1101146" y="-2317"/>
                  <a:pt x="1127865" y="630"/>
                </a:cubicBezTo>
                <a:cubicBezTo>
                  <a:pt x="1167160" y="4756"/>
                  <a:pt x="1200757" y="48176"/>
                  <a:pt x="1194469" y="87274"/>
                </a:cubicBezTo>
                <a:cubicBezTo>
                  <a:pt x="1193094" y="95722"/>
                  <a:pt x="1186611" y="102402"/>
                  <a:pt x="1177966" y="104367"/>
                </a:cubicBezTo>
                <a:cubicBezTo>
                  <a:pt x="1168339" y="106528"/>
                  <a:pt x="1156943" y="102795"/>
                  <a:pt x="1153211" y="94543"/>
                </a:cubicBezTo>
                <a:cubicBezTo>
                  <a:pt x="1150838" y="89798"/>
                  <a:pt x="1149259" y="84656"/>
                  <a:pt x="1147666" y="79471"/>
                </a:cubicBezTo>
                <a:cubicBezTo>
                  <a:pt x="1146754" y="76497"/>
                  <a:pt x="1145836" y="73509"/>
                  <a:pt x="1144761" y="70574"/>
                </a:cubicBezTo>
                <a:cubicBezTo>
                  <a:pt x="1135921" y="46408"/>
                  <a:pt x="1120793" y="40317"/>
                  <a:pt x="1097609" y="51516"/>
                </a:cubicBezTo>
                <a:cubicBezTo>
                  <a:pt x="1080713" y="59768"/>
                  <a:pt x="1067942" y="72735"/>
                  <a:pt x="1061066" y="89828"/>
                </a:cubicBezTo>
                <a:cubicBezTo>
                  <a:pt x="1054975" y="105349"/>
                  <a:pt x="1049867" y="122049"/>
                  <a:pt x="1048098" y="138553"/>
                </a:cubicBezTo>
                <a:cubicBezTo>
                  <a:pt x="1043776" y="180009"/>
                  <a:pt x="1049278" y="221071"/>
                  <a:pt x="1055761" y="261937"/>
                </a:cubicBezTo>
                <a:cubicBezTo>
                  <a:pt x="1056977" y="269751"/>
                  <a:pt x="1061260" y="275415"/>
                  <a:pt x="1065766" y="281372"/>
                </a:cubicBezTo>
                <a:cubicBezTo>
                  <a:pt x="1066358" y="282156"/>
                  <a:pt x="1066955" y="282946"/>
                  <a:pt x="1067549" y="283745"/>
                </a:cubicBezTo>
                <a:cubicBezTo>
                  <a:pt x="1082481" y="303393"/>
                  <a:pt x="1080908" y="323040"/>
                  <a:pt x="1063226" y="336793"/>
                </a:cubicBezTo>
                <a:cubicBezTo>
                  <a:pt x="1040436" y="354672"/>
                  <a:pt x="1016466" y="352510"/>
                  <a:pt x="999962" y="335810"/>
                </a:cubicBezTo>
                <a:cubicBezTo>
                  <a:pt x="989747" y="325594"/>
                  <a:pt x="987979" y="311055"/>
                  <a:pt x="995248" y="297694"/>
                </a:cubicBezTo>
                <a:cubicBezTo>
                  <a:pt x="997994" y="292346"/>
                  <a:pt x="1001592" y="287424"/>
                  <a:pt x="1005336" y="282299"/>
                </a:cubicBezTo>
                <a:lnTo>
                  <a:pt x="1005336" y="282299"/>
                </a:lnTo>
                <a:cubicBezTo>
                  <a:pt x="1006681" y="280459"/>
                  <a:pt x="1008043" y="278594"/>
                  <a:pt x="1009393" y="276672"/>
                </a:cubicBezTo>
                <a:moveTo>
                  <a:pt x="68310" y="276870"/>
                </a:moveTo>
                <a:cubicBezTo>
                  <a:pt x="72635" y="278703"/>
                  <a:pt x="76495" y="280180"/>
                  <a:pt x="80012" y="281526"/>
                </a:cubicBezTo>
                <a:cubicBezTo>
                  <a:pt x="85923" y="283788"/>
                  <a:pt x="90866" y="285679"/>
                  <a:pt x="95423" y="288266"/>
                </a:cubicBezTo>
                <a:cubicBezTo>
                  <a:pt x="111927" y="297892"/>
                  <a:pt x="115267" y="316165"/>
                  <a:pt x="104264" y="332078"/>
                </a:cubicBezTo>
                <a:cubicBezTo>
                  <a:pt x="94441" y="346225"/>
                  <a:pt x="80295" y="352708"/>
                  <a:pt x="63595" y="353297"/>
                </a:cubicBezTo>
                <a:cubicBezTo>
                  <a:pt x="42965" y="354084"/>
                  <a:pt x="28623" y="341706"/>
                  <a:pt x="29016" y="320879"/>
                </a:cubicBezTo>
                <a:cubicBezTo>
                  <a:pt x="29212" y="307323"/>
                  <a:pt x="25086" y="296125"/>
                  <a:pt x="20175" y="284533"/>
                </a:cubicBezTo>
                <a:cubicBezTo>
                  <a:pt x="-3991" y="225395"/>
                  <a:pt x="-5563" y="164882"/>
                  <a:pt x="10744" y="103583"/>
                </a:cubicBezTo>
                <a:cubicBezTo>
                  <a:pt x="16049" y="83936"/>
                  <a:pt x="24693" y="65860"/>
                  <a:pt x="36875" y="49357"/>
                </a:cubicBezTo>
                <a:cubicBezTo>
                  <a:pt x="56129" y="23226"/>
                  <a:pt x="82063" y="7312"/>
                  <a:pt x="113695" y="2989"/>
                </a:cubicBezTo>
                <a:cubicBezTo>
                  <a:pt x="148863" y="-1726"/>
                  <a:pt x="178530" y="10652"/>
                  <a:pt x="200928" y="38354"/>
                </a:cubicBezTo>
                <a:cubicBezTo>
                  <a:pt x="220182" y="62127"/>
                  <a:pt x="227649" y="91009"/>
                  <a:pt x="232167" y="120676"/>
                </a:cubicBezTo>
                <a:cubicBezTo>
                  <a:pt x="234132" y="134233"/>
                  <a:pt x="226273" y="144449"/>
                  <a:pt x="214485" y="146807"/>
                </a:cubicBezTo>
                <a:cubicBezTo>
                  <a:pt x="202500" y="149164"/>
                  <a:pt x="192283" y="143270"/>
                  <a:pt x="187175" y="130499"/>
                </a:cubicBezTo>
                <a:cubicBezTo>
                  <a:pt x="185670" y="126737"/>
                  <a:pt x="184727" y="122816"/>
                  <a:pt x="183780" y="118887"/>
                </a:cubicBezTo>
                <a:lnTo>
                  <a:pt x="183780" y="118887"/>
                </a:lnTo>
                <a:cubicBezTo>
                  <a:pt x="183243" y="116660"/>
                  <a:pt x="182707" y="114431"/>
                  <a:pt x="182067" y="112227"/>
                </a:cubicBezTo>
                <a:cubicBezTo>
                  <a:pt x="181199" y="109457"/>
                  <a:pt x="180388" y="106642"/>
                  <a:pt x="179578" y="103819"/>
                </a:cubicBezTo>
                <a:lnTo>
                  <a:pt x="179578" y="103819"/>
                </a:lnTo>
                <a:cubicBezTo>
                  <a:pt x="177455" y="96431"/>
                  <a:pt x="175317" y="88991"/>
                  <a:pt x="172047" y="82167"/>
                </a:cubicBezTo>
                <a:cubicBezTo>
                  <a:pt x="156133" y="48178"/>
                  <a:pt x="119982" y="39926"/>
                  <a:pt x="89922" y="62913"/>
                </a:cubicBezTo>
                <a:cubicBezTo>
                  <a:pt x="74990" y="74308"/>
                  <a:pt x="65953" y="89633"/>
                  <a:pt x="60058" y="106923"/>
                </a:cubicBezTo>
                <a:cubicBezTo>
                  <a:pt x="40411" y="164685"/>
                  <a:pt x="43751" y="221270"/>
                  <a:pt x="68310" y="276870"/>
                </a:cubicBezTo>
                <a:moveTo>
                  <a:pt x="1918145" y="84441"/>
                </a:moveTo>
                <a:cubicBezTo>
                  <a:pt x="1923898" y="73704"/>
                  <a:pt x="1929829" y="62618"/>
                  <a:pt x="1942833" y="58983"/>
                </a:cubicBezTo>
                <a:cubicBezTo>
                  <a:pt x="1953438" y="65467"/>
                  <a:pt x="1956778" y="75487"/>
                  <a:pt x="1958556" y="85507"/>
                </a:cubicBezTo>
                <a:cubicBezTo>
                  <a:pt x="1959496" y="90571"/>
                  <a:pt x="1960283" y="95635"/>
                  <a:pt x="1961083" y="100683"/>
                </a:cubicBezTo>
                <a:cubicBezTo>
                  <a:pt x="1962099" y="107190"/>
                  <a:pt x="1963115" y="113669"/>
                  <a:pt x="1964449" y="120086"/>
                </a:cubicBezTo>
                <a:cubicBezTo>
                  <a:pt x="1967789" y="136393"/>
                  <a:pt x="1976819" y="144055"/>
                  <a:pt x="1989988" y="143073"/>
                </a:cubicBezTo>
                <a:cubicBezTo>
                  <a:pt x="2003146" y="141895"/>
                  <a:pt x="2011794" y="131874"/>
                  <a:pt x="2010423" y="115960"/>
                </a:cubicBezTo>
                <a:cubicBezTo>
                  <a:pt x="2008848" y="98278"/>
                  <a:pt x="2005901" y="80202"/>
                  <a:pt x="2001584" y="62913"/>
                </a:cubicBezTo>
                <a:cubicBezTo>
                  <a:pt x="1999018" y="52893"/>
                  <a:pt x="1993329" y="43266"/>
                  <a:pt x="1987232" y="34817"/>
                </a:cubicBezTo>
                <a:cubicBezTo>
                  <a:pt x="1967001" y="7311"/>
                  <a:pt x="1932813" y="2596"/>
                  <a:pt x="1906295" y="24404"/>
                </a:cubicBezTo>
                <a:cubicBezTo>
                  <a:pt x="1895881" y="33049"/>
                  <a:pt x="1886445" y="43855"/>
                  <a:pt x="1879968" y="55643"/>
                </a:cubicBezTo>
                <a:cubicBezTo>
                  <a:pt x="1870532" y="73129"/>
                  <a:pt x="1862277" y="91794"/>
                  <a:pt x="1856778" y="111048"/>
                </a:cubicBezTo>
                <a:cubicBezTo>
                  <a:pt x="1840865" y="166060"/>
                  <a:pt x="1838896" y="221858"/>
                  <a:pt x="1850885" y="277852"/>
                </a:cubicBezTo>
                <a:cubicBezTo>
                  <a:pt x="1853044" y="287480"/>
                  <a:pt x="1854225" y="296125"/>
                  <a:pt x="1848523" y="305162"/>
                </a:cubicBezTo>
                <a:cubicBezTo>
                  <a:pt x="1842440" y="314789"/>
                  <a:pt x="1842630" y="325201"/>
                  <a:pt x="1848129" y="335418"/>
                </a:cubicBezTo>
                <a:cubicBezTo>
                  <a:pt x="1855800" y="349957"/>
                  <a:pt x="1868373" y="356834"/>
                  <a:pt x="1884477" y="356638"/>
                </a:cubicBezTo>
                <a:cubicBezTo>
                  <a:pt x="1899412" y="356638"/>
                  <a:pt x="1910804" y="348974"/>
                  <a:pt x="1917878" y="336008"/>
                </a:cubicBezTo>
                <a:cubicBezTo>
                  <a:pt x="1919326" y="333461"/>
                  <a:pt x="1920138" y="330604"/>
                  <a:pt x="1920964" y="327716"/>
                </a:cubicBezTo>
                <a:cubicBezTo>
                  <a:pt x="1921599" y="325477"/>
                  <a:pt x="1922247" y="323220"/>
                  <a:pt x="1923186" y="321076"/>
                </a:cubicBezTo>
                <a:cubicBezTo>
                  <a:pt x="1928686" y="308502"/>
                  <a:pt x="1926133" y="296714"/>
                  <a:pt x="1915135" y="290034"/>
                </a:cubicBezTo>
                <a:cubicBezTo>
                  <a:pt x="1899221" y="280407"/>
                  <a:pt x="1896275" y="265868"/>
                  <a:pt x="1894307" y="249757"/>
                </a:cubicBezTo>
                <a:cubicBezTo>
                  <a:pt x="1890763" y="220090"/>
                  <a:pt x="1890967" y="190423"/>
                  <a:pt x="1894891" y="160952"/>
                </a:cubicBezTo>
                <a:cubicBezTo>
                  <a:pt x="1898434" y="134625"/>
                  <a:pt x="1904911" y="108887"/>
                  <a:pt x="1917687" y="85310"/>
                </a:cubicBezTo>
                <a:lnTo>
                  <a:pt x="1918145" y="84441"/>
                </a:lnTo>
              </a:path>
            </a:pathLst>
          </a:custGeom>
          <a:solidFill>
            <a:schemeClr val="accent1"/>
          </a:solidFill>
        </p:spPr>
      </p:sp>
      <p:sp>
        <p:nvSpPr>
          <p:cNvPr id="75" name="Union-3713&amp;3369"/>
          <p:cNvSpPr/>
          <p:nvPr>
            <p:custDataLst>
              <p:tags r:id="rId8"/>
            </p:custDataLst>
          </p:nvPr>
        </p:nvSpPr>
        <p:spPr>
          <a:xfrm>
            <a:off x="2829085" y="2382203"/>
            <a:ext cx="1290744" cy="411581"/>
          </a:xfrm>
          <a:custGeom>
            <a:avLst/>
            <a:gdLst/>
            <a:ahLst/>
            <a:cxnLst/>
            <a:rect l="l" t="t" r="r" b="b"/>
            <a:pathLst>
              <a:path w="1134859" h="362057">
                <a:moveTo>
                  <a:pt x="50363" y="231186"/>
                </a:moveTo>
                <a:cubicBezTo>
                  <a:pt x="49135" y="221751"/>
                  <a:pt x="47883" y="212123"/>
                  <a:pt x="46536" y="202119"/>
                </a:cubicBezTo>
                <a:cubicBezTo>
                  <a:pt x="47304" y="196303"/>
                  <a:pt x="48011" y="190378"/>
                  <a:pt x="48725" y="184394"/>
                </a:cubicBezTo>
                <a:cubicBezTo>
                  <a:pt x="50568" y="168953"/>
                  <a:pt x="52458" y="153111"/>
                  <a:pt x="55574" y="137677"/>
                </a:cubicBezTo>
                <a:cubicBezTo>
                  <a:pt x="59896" y="115672"/>
                  <a:pt x="67362" y="94453"/>
                  <a:pt x="81115" y="76574"/>
                </a:cubicBezTo>
                <a:cubicBezTo>
                  <a:pt x="88188" y="67536"/>
                  <a:pt x="96636" y="59088"/>
                  <a:pt x="106067" y="52605"/>
                </a:cubicBezTo>
                <a:cubicBezTo>
                  <a:pt x="117265" y="44942"/>
                  <a:pt x="132394" y="47300"/>
                  <a:pt x="140252" y="58302"/>
                </a:cubicBezTo>
                <a:cubicBezTo>
                  <a:pt x="146357" y="66717"/>
                  <a:pt x="150661" y="76517"/>
                  <a:pt x="154908" y="86191"/>
                </a:cubicBezTo>
                <a:cubicBezTo>
                  <a:pt x="155719" y="88036"/>
                  <a:pt x="156528" y="89877"/>
                  <a:pt x="157345" y="91702"/>
                </a:cubicBezTo>
                <a:cubicBezTo>
                  <a:pt x="159108" y="95581"/>
                  <a:pt x="160476" y="99658"/>
                  <a:pt x="161839" y="103719"/>
                </a:cubicBezTo>
                <a:cubicBezTo>
                  <a:pt x="163513" y="108709"/>
                  <a:pt x="165179" y="113677"/>
                  <a:pt x="167563" y="118226"/>
                </a:cubicBezTo>
                <a:cubicBezTo>
                  <a:pt x="172081" y="126871"/>
                  <a:pt x="183477" y="130997"/>
                  <a:pt x="191925" y="128835"/>
                </a:cubicBezTo>
                <a:cubicBezTo>
                  <a:pt x="202730" y="126085"/>
                  <a:pt x="210393" y="116851"/>
                  <a:pt x="208821" y="105259"/>
                </a:cubicBezTo>
                <a:cubicBezTo>
                  <a:pt x="204302" y="72055"/>
                  <a:pt x="194086" y="41209"/>
                  <a:pt x="167366" y="18615"/>
                </a:cubicBezTo>
                <a:cubicBezTo>
                  <a:pt x="146540" y="736"/>
                  <a:pt x="123160" y="-5158"/>
                  <a:pt x="96439" y="4862"/>
                </a:cubicBezTo>
                <a:cubicBezTo>
                  <a:pt x="81311" y="10560"/>
                  <a:pt x="68344" y="19401"/>
                  <a:pt x="57145" y="30796"/>
                </a:cubicBezTo>
                <a:cubicBezTo>
                  <a:pt x="38284" y="50050"/>
                  <a:pt x="25906" y="73234"/>
                  <a:pt x="17262" y="98579"/>
                </a:cubicBezTo>
                <a:cubicBezTo>
                  <a:pt x="-1403" y="153002"/>
                  <a:pt x="-2778" y="208799"/>
                  <a:pt x="6652" y="264794"/>
                </a:cubicBezTo>
                <a:lnTo>
                  <a:pt x="6757" y="265401"/>
                </a:lnTo>
                <a:cubicBezTo>
                  <a:pt x="9466" y="281064"/>
                  <a:pt x="11852" y="294857"/>
                  <a:pt x="3705" y="310375"/>
                </a:cubicBezTo>
                <a:cubicBezTo>
                  <a:pt x="-4547" y="325699"/>
                  <a:pt x="1741" y="342007"/>
                  <a:pt x="15101" y="352617"/>
                </a:cubicBezTo>
                <a:cubicBezTo>
                  <a:pt x="30229" y="364797"/>
                  <a:pt x="55377" y="365191"/>
                  <a:pt x="71488" y="353795"/>
                </a:cubicBezTo>
                <a:cubicBezTo>
                  <a:pt x="96833" y="335524"/>
                  <a:pt x="97618" y="306642"/>
                  <a:pt x="73256" y="287191"/>
                </a:cubicBezTo>
                <a:cubicBezTo>
                  <a:pt x="72470" y="286405"/>
                  <a:pt x="71488" y="286013"/>
                  <a:pt x="70505" y="285619"/>
                </a:cubicBezTo>
                <a:cubicBezTo>
                  <a:pt x="59503" y="280904"/>
                  <a:pt x="55770" y="271277"/>
                  <a:pt x="54198" y="260275"/>
                </a:cubicBezTo>
                <a:cubicBezTo>
                  <a:pt x="52895" y="250648"/>
                  <a:pt x="51642" y="241022"/>
                  <a:pt x="50363" y="231186"/>
                </a:cubicBezTo>
                <a:moveTo>
                  <a:pt x="993484" y="233206"/>
                </a:moveTo>
                <a:cubicBezTo>
                  <a:pt x="993125" y="228246"/>
                  <a:pt x="992742" y="222974"/>
                  <a:pt x="992360" y="217052"/>
                </a:cubicBezTo>
                <a:cubicBezTo>
                  <a:pt x="992910" y="211243"/>
                  <a:pt x="993366" y="205186"/>
                  <a:pt x="993832" y="198976"/>
                </a:cubicBezTo>
                <a:cubicBezTo>
                  <a:pt x="994865" y="185236"/>
                  <a:pt x="995954" y="170748"/>
                  <a:pt x="998254" y="156539"/>
                </a:cubicBezTo>
                <a:cubicBezTo>
                  <a:pt x="1001594" y="134535"/>
                  <a:pt x="1007096" y="112726"/>
                  <a:pt x="1018884" y="93472"/>
                </a:cubicBezTo>
                <a:cubicBezTo>
                  <a:pt x="1025957" y="81880"/>
                  <a:pt x="1034797" y="70878"/>
                  <a:pt x="1044818" y="61840"/>
                </a:cubicBezTo>
                <a:cubicBezTo>
                  <a:pt x="1058767" y="49462"/>
                  <a:pt x="1073109" y="53392"/>
                  <a:pt x="1080183" y="70288"/>
                </a:cubicBezTo>
                <a:cubicBezTo>
                  <a:pt x="1082487" y="75666"/>
                  <a:pt x="1083934" y="81411"/>
                  <a:pt x="1085378" y="87147"/>
                </a:cubicBezTo>
                <a:cubicBezTo>
                  <a:pt x="1086519" y="91680"/>
                  <a:pt x="1087660" y="96208"/>
                  <a:pt x="1089221" y="100545"/>
                </a:cubicBezTo>
                <a:cubicBezTo>
                  <a:pt x="1093739" y="112726"/>
                  <a:pt x="1106314" y="119603"/>
                  <a:pt x="1116726" y="116459"/>
                </a:cubicBezTo>
                <a:cubicBezTo>
                  <a:pt x="1128711" y="112923"/>
                  <a:pt x="1136374" y="102510"/>
                  <a:pt x="1134605" y="89739"/>
                </a:cubicBezTo>
                <a:cubicBezTo>
                  <a:pt x="1132051" y="70878"/>
                  <a:pt x="1127533" y="52213"/>
                  <a:pt x="1116334" y="36102"/>
                </a:cubicBezTo>
                <a:cubicBezTo>
                  <a:pt x="1097276" y="8400"/>
                  <a:pt x="1066430" y="-1031"/>
                  <a:pt x="1035388" y="12133"/>
                </a:cubicBezTo>
                <a:cubicBezTo>
                  <a:pt x="1016330" y="20188"/>
                  <a:pt x="1001594" y="33745"/>
                  <a:pt x="989609" y="50445"/>
                </a:cubicBezTo>
                <a:cubicBezTo>
                  <a:pt x="975070" y="70288"/>
                  <a:pt x="965641" y="92686"/>
                  <a:pt x="958764" y="116263"/>
                </a:cubicBezTo>
                <a:cubicBezTo>
                  <a:pt x="947565" y="155360"/>
                  <a:pt x="944617" y="195440"/>
                  <a:pt x="946189" y="235914"/>
                </a:cubicBezTo>
                <a:cubicBezTo>
                  <a:pt x="946779" y="251828"/>
                  <a:pt x="945993" y="265974"/>
                  <a:pt x="935580" y="280513"/>
                </a:cubicBezTo>
                <a:cubicBezTo>
                  <a:pt x="923202" y="297605"/>
                  <a:pt x="930669" y="318432"/>
                  <a:pt x="948940" y="329631"/>
                </a:cubicBezTo>
                <a:cubicBezTo>
                  <a:pt x="965051" y="339258"/>
                  <a:pt x="981358" y="338668"/>
                  <a:pt x="997273" y="329631"/>
                </a:cubicBezTo>
                <a:cubicBezTo>
                  <a:pt x="1018490" y="317646"/>
                  <a:pt x="1023403" y="294265"/>
                  <a:pt x="1006702" y="276191"/>
                </a:cubicBezTo>
                <a:cubicBezTo>
                  <a:pt x="998648" y="267546"/>
                  <a:pt x="995111" y="259098"/>
                  <a:pt x="994522" y="248291"/>
                </a:cubicBezTo>
                <a:cubicBezTo>
                  <a:pt x="994218" y="243345"/>
                  <a:pt x="993864" y="238449"/>
                  <a:pt x="993484" y="233206"/>
                </a:cubicBezTo>
              </a:path>
            </a:pathLst>
          </a:custGeom>
          <a:solidFill>
            <a:schemeClr val="accent1"/>
          </a:solidFill>
        </p:spPr>
      </p:sp>
      <p:sp>
        <p:nvSpPr>
          <p:cNvPr id="76" name="Union-3713&amp;3372"/>
          <p:cNvSpPr/>
          <p:nvPr>
            <p:custDataLst>
              <p:tags r:id="rId9"/>
            </p:custDataLst>
          </p:nvPr>
        </p:nvSpPr>
        <p:spPr>
          <a:xfrm>
            <a:off x="3188038" y="2382203"/>
            <a:ext cx="1223947" cy="397412"/>
          </a:xfrm>
          <a:custGeom>
            <a:avLst/>
            <a:gdLst/>
            <a:ahLst/>
            <a:cxnLst/>
            <a:rect l="l" t="t" r="r" b="b"/>
            <a:pathLst>
              <a:path w="1075897" h="349204">
                <a:moveTo>
                  <a:pt x="51854" y="206586"/>
                </a:moveTo>
                <a:cubicBezTo>
                  <a:pt x="51335" y="202350"/>
                  <a:pt x="50861" y="198472"/>
                  <a:pt x="50466" y="195092"/>
                </a:cubicBezTo>
                <a:cubicBezTo>
                  <a:pt x="50726" y="189193"/>
                  <a:pt x="50899" y="183957"/>
                  <a:pt x="51058" y="179172"/>
                </a:cubicBezTo>
                <a:cubicBezTo>
                  <a:pt x="51381" y="169455"/>
                  <a:pt x="51641" y="161601"/>
                  <a:pt x="52431" y="153834"/>
                </a:cubicBezTo>
                <a:cubicBezTo>
                  <a:pt x="53610" y="142243"/>
                  <a:pt x="55378" y="130650"/>
                  <a:pt x="57932" y="119255"/>
                </a:cubicBezTo>
                <a:cubicBezTo>
                  <a:pt x="61862" y="101573"/>
                  <a:pt x="67363" y="84283"/>
                  <a:pt x="77972" y="69351"/>
                </a:cubicBezTo>
                <a:cubicBezTo>
                  <a:pt x="98995" y="39881"/>
                  <a:pt x="128466" y="41059"/>
                  <a:pt x="146541" y="71905"/>
                </a:cubicBezTo>
                <a:cubicBezTo>
                  <a:pt x="148299" y="75151"/>
                  <a:pt x="149685" y="78489"/>
                  <a:pt x="151083" y="81857"/>
                </a:cubicBezTo>
                <a:cubicBezTo>
                  <a:pt x="151715" y="83382"/>
                  <a:pt x="152350" y="84913"/>
                  <a:pt x="153025" y="86444"/>
                </a:cubicBezTo>
                <a:cubicBezTo>
                  <a:pt x="153662" y="87975"/>
                  <a:pt x="154259" y="89568"/>
                  <a:pt x="154861" y="91177"/>
                </a:cubicBezTo>
                <a:cubicBezTo>
                  <a:pt x="156113" y="94522"/>
                  <a:pt x="157390" y="97931"/>
                  <a:pt x="159114" y="100983"/>
                </a:cubicBezTo>
                <a:cubicBezTo>
                  <a:pt x="164813" y="111200"/>
                  <a:pt x="175618" y="115326"/>
                  <a:pt x="186228" y="112182"/>
                </a:cubicBezTo>
                <a:cubicBezTo>
                  <a:pt x="197034" y="109039"/>
                  <a:pt x="205090" y="96268"/>
                  <a:pt x="201750" y="84480"/>
                </a:cubicBezTo>
                <a:cubicBezTo>
                  <a:pt x="198410" y="72298"/>
                  <a:pt x="194283" y="59921"/>
                  <a:pt x="187997" y="49115"/>
                </a:cubicBezTo>
                <a:cubicBezTo>
                  <a:pt x="153417" y="-11005"/>
                  <a:pt x="82884" y="-18471"/>
                  <a:pt x="39660" y="40863"/>
                </a:cubicBezTo>
                <a:cubicBezTo>
                  <a:pt x="26300" y="59135"/>
                  <a:pt x="18049" y="79961"/>
                  <a:pt x="13137" y="101769"/>
                </a:cubicBezTo>
                <a:cubicBezTo>
                  <a:pt x="1349" y="154226"/>
                  <a:pt x="760" y="206882"/>
                  <a:pt x="10583" y="259732"/>
                </a:cubicBezTo>
                <a:cubicBezTo>
                  <a:pt x="13137" y="272699"/>
                  <a:pt x="12941" y="283112"/>
                  <a:pt x="5475" y="295686"/>
                </a:cubicBezTo>
                <a:cubicBezTo>
                  <a:pt x="-8868" y="319655"/>
                  <a:pt x="6457" y="345982"/>
                  <a:pt x="34160" y="348930"/>
                </a:cubicBezTo>
                <a:cubicBezTo>
                  <a:pt x="39464" y="349322"/>
                  <a:pt x="44769" y="349322"/>
                  <a:pt x="50074" y="348733"/>
                </a:cubicBezTo>
                <a:cubicBezTo>
                  <a:pt x="76204" y="345393"/>
                  <a:pt x="91136" y="317495"/>
                  <a:pt x="79741" y="293722"/>
                </a:cubicBezTo>
                <a:cubicBezTo>
                  <a:pt x="77776" y="289988"/>
                  <a:pt x="75418" y="286255"/>
                  <a:pt x="72668" y="283112"/>
                </a:cubicBezTo>
                <a:cubicBezTo>
                  <a:pt x="62451" y="271520"/>
                  <a:pt x="57539" y="257964"/>
                  <a:pt x="55968" y="242639"/>
                </a:cubicBezTo>
                <a:cubicBezTo>
                  <a:pt x="54706" y="229884"/>
                  <a:pt x="53145" y="217129"/>
                  <a:pt x="51854" y="206586"/>
                </a:cubicBezTo>
                <a:moveTo>
                  <a:pt x="910814" y="155014"/>
                </a:moveTo>
                <a:cubicBezTo>
                  <a:pt x="909044" y="192344"/>
                  <a:pt x="913957" y="228887"/>
                  <a:pt x="923387" y="265038"/>
                </a:cubicBezTo>
                <a:cubicBezTo>
                  <a:pt x="922418" y="266530"/>
                  <a:pt x="921447" y="267937"/>
                  <a:pt x="920500" y="269312"/>
                </a:cubicBezTo>
                <a:cubicBezTo>
                  <a:pt x="918950" y="271560"/>
                  <a:pt x="917458" y="273724"/>
                  <a:pt x="916118" y="276041"/>
                </a:cubicBezTo>
                <a:cubicBezTo>
                  <a:pt x="904329" y="298634"/>
                  <a:pt x="909241" y="317496"/>
                  <a:pt x="931050" y="329677"/>
                </a:cubicBezTo>
                <a:cubicBezTo>
                  <a:pt x="938319" y="333606"/>
                  <a:pt x="946767" y="335965"/>
                  <a:pt x="955020" y="337143"/>
                </a:cubicBezTo>
                <a:cubicBezTo>
                  <a:pt x="975453" y="340089"/>
                  <a:pt x="992938" y="332231"/>
                  <a:pt x="998243" y="318085"/>
                </a:cubicBezTo>
                <a:cubicBezTo>
                  <a:pt x="1004726" y="300993"/>
                  <a:pt x="999225" y="286454"/>
                  <a:pt x="984882" y="276236"/>
                </a:cubicBezTo>
                <a:cubicBezTo>
                  <a:pt x="974470" y="268771"/>
                  <a:pt x="970933" y="258357"/>
                  <a:pt x="967986" y="246963"/>
                </a:cubicBezTo>
                <a:cubicBezTo>
                  <a:pt x="958359" y="208651"/>
                  <a:pt x="955412" y="169553"/>
                  <a:pt x="961895" y="130456"/>
                </a:cubicBezTo>
                <a:cubicBezTo>
                  <a:pt x="964254" y="116113"/>
                  <a:pt x="969362" y="101770"/>
                  <a:pt x="975256" y="88410"/>
                </a:cubicBezTo>
                <a:cubicBezTo>
                  <a:pt x="978988" y="80159"/>
                  <a:pt x="985669" y="72496"/>
                  <a:pt x="992544" y="66209"/>
                </a:cubicBezTo>
                <a:cubicBezTo>
                  <a:pt x="1003940" y="55993"/>
                  <a:pt x="1018087" y="59529"/>
                  <a:pt x="1023391" y="73479"/>
                </a:cubicBezTo>
                <a:cubicBezTo>
                  <a:pt x="1025352" y="78638"/>
                  <a:pt x="1026662" y="84014"/>
                  <a:pt x="1027976" y="89407"/>
                </a:cubicBezTo>
                <a:cubicBezTo>
                  <a:pt x="1029165" y="94283"/>
                  <a:pt x="1030356" y="99174"/>
                  <a:pt x="1032036" y="103932"/>
                </a:cubicBezTo>
                <a:cubicBezTo>
                  <a:pt x="1035966" y="115130"/>
                  <a:pt x="1046182" y="120632"/>
                  <a:pt x="1056988" y="118863"/>
                </a:cubicBezTo>
                <a:cubicBezTo>
                  <a:pt x="1067598" y="117095"/>
                  <a:pt x="1076635" y="108254"/>
                  <a:pt x="1075849" y="96859"/>
                </a:cubicBezTo>
                <a:cubicBezTo>
                  <a:pt x="1074867" y="83302"/>
                  <a:pt x="1073098" y="69353"/>
                  <a:pt x="1068187" y="56779"/>
                </a:cubicBezTo>
                <a:cubicBezTo>
                  <a:pt x="1049719" y="10018"/>
                  <a:pt x="1001189" y="-2163"/>
                  <a:pt x="962092" y="29272"/>
                </a:cubicBezTo>
                <a:cubicBezTo>
                  <a:pt x="944213" y="43615"/>
                  <a:pt x="932622" y="62673"/>
                  <a:pt x="924959" y="83695"/>
                </a:cubicBezTo>
                <a:cubicBezTo>
                  <a:pt x="916511" y="106682"/>
                  <a:pt x="911795" y="130456"/>
                  <a:pt x="910814" y="155014"/>
                </a:cubicBezTo>
              </a:path>
            </a:pathLst>
          </a:custGeom>
          <a:solidFill>
            <a:schemeClr val="accent1"/>
          </a:solidFill>
        </p:spPr>
      </p:sp>
      <p:sp>
        <p:nvSpPr>
          <p:cNvPr id="77" name="Vector-3714&amp;1732"/>
          <p:cNvSpPr/>
          <p:nvPr>
            <p:custDataLst>
              <p:tags r:id="rId10"/>
            </p:custDataLst>
          </p:nvPr>
        </p:nvSpPr>
        <p:spPr>
          <a:xfrm rot="3091800">
            <a:off x="4250726" y="5184326"/>
            <a:ext cx="714531" cy="714531"/>
          </a:xfrm>
          <a:custGeom>
            <a:avLst/>
            <a:gdLst/>
            <a:ahLst/>
            <a:cxnLst/>
            <a:rect l="l" t="t" r="r" b="b"/>
            <a:pathLst>
              <a:path w="627914" h="627914">
                <a:moveTo>
                  <a:pt x="604275" y="227782"/>
                </a:moveTo>
                <a:cubicBezTo>
                  <a:pt x="574876" y="213331"/>
                  <a:pt x="543505" y="205509"/>
                  <a:pt x="511609" y="203481"/>
                </a:cubicBezTo>
                <a:cubicBezTo>
                  <a:pt x="515616" y="196271"/>
                  <a:pt x="519328" y="188900"/>
                  <a:pt x="522745" y="181369"/>
                </a:cubicBezTo>
                <a:cubicBezTo>
                  <a:pt x="538480" y="146638"/>
                  <a:pt x="540155" y="105761"/>
                  <a:pt x="512102" y="76341"/>
                </a:cubicBezTo>
                <a:cubicBezTo>
                  <a:pt x="484904" y="47824"/>
                  <a:pt x="447718" y="47791"/>
                  <a:pt x="414180" y="64657"/>
                </a:cubicBezTo>
                <a:cubicBezTo>
                  <a:pt x="389445" y="77082"/>
                  <a:pt x="365827" y="92692"/>
                  <a:pt x="343983" y="110428"/>
                </a:cubicBezTo>
                <a:cubicBezTo>
                  <a:pt x="341125" y="81749"/>
                  <a:pt x="333275" y="54003"/>
                  <a:pt x="316226" y="32438"/>
                </a:cubicBezTo>
                <a:cubicBezTo>
                  <a:pt x="295399" y="6077"/>
                  <a:pt x="262551" y="-5189"/>
                  <a:pt x="229276" y="2246"/>
                </a:cubicBezTo>
                <a:cubicBezTo>
                  <a:pt x="200336" y="8716"/>
                  <a:pt x="176357" y="29605"/>
                  <a:pt x="160491" y="53392"/>
                </a:cubicBezTo>
                <a:cubicBezTo>
                  <a:pt x="144855" y="76856"/>
                  <a:pt x="138252" y="103861"/>
                  <a:pt x="136938" y="131413"/>
                </a:cubicBezTo>
                <a:cubicBezTo>
                  <a:pt x="117262" y="117831"/>
                  <a:pt x="94071" y="110363"/>
                  <a:pt x="69041" y="116865"/>
                </a:cubicBezTo>
                <a:cubicBezTo>
                  <a:pt x="41711" y="123946"/>
                  <a:pt x="21213" y="145866"/>
                  <a:pt x="14972" y="172678"/>
                </a:cubicBezTo>
                <a:cubicBezTo>
                  <a:pt x="5774" y="212140"/>
                  <a:pt x="21476" y="248028"/>
                  <a:pt x="45357" y="278252"/>
                </a:cubicBezTo>
                <a:cubicBezTo>
                  <a:pt x="-3850" y="316812"/>
                  <a:pt x="-17253" y="384566"/>
                  <a:pt x="26338" y="433846"/>
                </a:cubicBezTo>
                <a:cubicBezTo>
                  <a:pt x="42860" y="452547"/>
                  <a:pt x="66479" y="465710"/>
                  <a:pt x="90754" y="472051"/>
                </a:cubicBezTo>
                <a:cubicBezTo>
                  <a:pt x="100674" y="474659"/>
                  <a:pt x="111350" y="476364"/>
                  <a:pt x="121828" y="476815"/>
                </a:cubicBezTo>
                <a:cubicBezTo>
                  <a:pt x="118872" y="491524"/>
                  <a:pt x="117295" y="506524"/>
                  <a:pt x="118445" y="521040"/>
                </a:cubicBezTo>
                <a:cubicBezTo>
                  <a:pt x="120810" y="550943"/>
                  <a:pt x="131682" y="574182"/>
                  <a:pt x="152147" y="593494"/>
                </a:cubicBezTo>
                <a:cubicBezTo>
                  <a:pt x="177803" y="623524"/>
                  <a:pt x="225137" y="639296"/>
                  <a:pt x="261697" y="618343"/>
                </a:cubicBezTo>
                <a:cubicBezTo>
                  <a:pt x="297240" y="597968"/>
                  <a:pt x="304433" y="558603"/>
                  <a:pt x="312941" y="522714"/>
                </a:cubicBezTo>
                <a:cubicBezTo>
                  <a:pt x="313204" y="521556"/>
                  <a:pt x="313466" y="520365"/>
                  <a:pt x="313729" y="519205"/>
                </a:cubicBezTo>
                <a:cubicBezTo>
                  <a:pt x="345199" y="542317"/>
                  <a:pt x="383238" y="558989"/>
                  <a:pt x="420126" y="558667"/>
                </a:cubicBezTo>
                <a:cubicBezTo>
                  <a:pt x="464998" y="558281"/>
                  <a:pt x="495120" y="521073"/>
                  <a:pt x="496466" y="479229"/>
                </a:cubicBezTo>
                <a:cubicBezTo>
                  <a:pt x="497385" y="450680"/>
                  <a:pt x="487333" y="422998"/>
                  <a:pt x="471206" y="399566"/>
                </a:cubicBezTo>
                <a:cubicBezTo>
                  <a:pt x="526851" y="381251"/>
                  <a:pt x="577437" y="348614"/>
                  <a:pt x="614228" y="303745"/>
                </a:cubicBezTo>
                <a:cubicBezTo>
                  <a:pt x="632689" y="281245"/>
                  <a:pt x="635316" y="243007"/>
                  <a:pt x="604242" y="227750"/>
                </a:cubicBezTo>
                <a:lnTo>
                  <a:pt x="604275" y="227782"/>
                </a:lnTo>
                <a:moveTo>
                  <a:pt x="391417" y="195692"/>
                </a:moveTo>
                <a:cubicBezTo>
                  <a:pt x="395096" y="192376"/>
                  <a:pt x="398840" y="189093"/>
                  <a:pt x="402618" y="185906"/>
                </a:cubicBezTo>
                <a:cubicBezTo>
                  <a:pt x="403800" y="184909"/>
                  <a:pt x="414148" y="176765"/>
                  <a:pt x="413424" y="177216"/>
                </a:cubicBezTo>
                <a:cubicBezTo>
                  <a:pt x="413490" y="177152"/>
                  <a:pt x="413588" y="177119"/>
                  <a:pt x="413654" y="177056"/>
                </a:cubicBezTo>
                <a:cubicBezTo>
                  <a:pt x="401960" y="194051"/>
                  <a:pt x="391908" y="205670"/>
                  <a:pt x="374302" y="222825"/>
                </a:cubicBezTo>
                <a:cubicBezTo>
                  <a:pt x="369900" y="227106"/>
                  <a:pt x="365794" y="230969"/>
                  <a:pt x="361820" y="234542"/>
                </a:cubicBezTo>
                <a:cubicBezTo>
                  <a:pt x="357779" y="236409"/>
                  <a:pt x="353738" y="238308"/>
                  <a:pt x="349764" y="240271"/>
                </a:cubicBezTo>
                <a:cubicBezTo>
                  <a:pt x="354231" y="234446"/>
                  <a:pt x="358798" y="228909"/>
                  <a:pt x="363463" y="223727"/>
                </a:cubicBezTo>
                <a:cubicBezTo>
                  <a:pt x="372299" y="213910"/>
                  <a:pt x="381627" y="204544"/>
                  <a:pt x="391417" y="195692"/>
                </a:cubicBezTo>
                <a:moveTo>
                  <a:pt x="228947" y="145641"/>
                </a:moveTo>
                <a:cubicBezTo>
                  <a:pt x="228947" y="144225"/>
                  <a:pt x="229967" y="132122"/>
                  <a:pt x="229638" y="132766"/>
                </a:cubicBezTo>
                <a:cubicBezTo>
                  <a:pt x="230229" y="129257"/>
                  <a:pt x="230984" y="125749"/>
                  <a:pt x="231903" y="122273"/>
                </a:cubicBezTo>
                <a:cubicBezTo>
                  <a:pt x="232364" y="120502"/>
                  <a:pt x="237193" y="108851"/>
                  <a:pt x="235746" y="111072"/>
                </a:cubicBezTo>
                <a:cubicBezTo>
                  <a:pt x="237094" y="108593"/>
                  <a:pt x="238506" y="106179"/>
                  <a:pt x="240017" y="103829"/>
                </a:cubicBezTo>
                <a:cubicBezTo>
                  <a:pt x="239131" y="105471"/>
                  <a:pt x="241791" y="102381"/>
                  <a:pt x="244386" y="99452"/>
                </a:cubicBezTo>
                <a:cubicBezTo>
                  <a:pt x="245339" y="103733"/>
                  <a:pt x="246817" y="110202"/>
                  <a:pt x="246620" y="107853"/>
                </a:cubicBezTo>
                <a:cubicBezTo>
                  <a:pt x="247179" y="112423"/>
                  <a:pt x="247473" y="117026"/>
                  <a:pt x="247802" y="121597"/>
                </a:cubicBezTo>
                <a:cubicBezTo>
                  <a:pt x="248722" y="134568"/>
                  <a:pt x="248920" y="147571"/>
                  <a:pt x="248427" y="160543"/>
                </a:cubicBezTo>
                <a:cubicBezTo>
                  <a:pt x="247705" y="180500"/>
                  <a:pt x="244813" y="200777"/>
                  <a:pt x="240083" y="220701"/>
                </a:cubicBezTo>
                <a:cubicBezTo>
                  <a:pt x="236963" y="208792"/>
                  <a:pt x="234170" y="196850"/>
                  <a:pt x="231936" y="184812"/>
                </a:cubicBezTo>
                <a:cubicBezTo>
                  <a:pt x="231739" y="183750"/>
                  <a:pt x="230656" y="176670"/>
                  <a:pt x="230491" y="175865"/>
                </a:cubicBezTo>
                <a:cubicBezTo>
                  <a:pt x="229867" y="170457"/>
                  <a:pt x="229408" y="165017"/>
                  <a:pt x="229145" y="159578"/>
                </a:cubicBezTo>
                <a:cubicBezTo>
                  <a:pt x="228947" y="154943"/>
                  <a:pt x="228849" y="150308"/>
                  <a:pt x="228947" y="145705"/>
                </a:cubicBezTo>
                <a:lnTo>
                  <a:pt x="228947" y="145641"/>
                </a:lnTo>
                <a:moveTo>
                  <a:pt x="106948" y="370629"/>
                </a:moveTo>
                <a:cubicBezTo>
                  <a:pt x="105108" y="369471"/>
                  <a:pt x="102940" y="368183"/>
                  <a:pt x="102086" y="367797"/>
                </a:cubicBezTo>
                <a:cubicBezTo>
                  <a:pt x="102021" y="367701"/>
                  <a:pt x="101955" y="367636"/>
                  <a:pt x="101856" y="367508"/>
                </a:cubicBezTo>
                <a:cubicBezTo>
                  <a:pt x="101593" y="367185"/>
                  <a:pt x="101396" y="366960"/>
                  <a:pt x="101167" y="366734"/>
                </a:cubicBezTo>
                <a:cubicBezTo>
                  <a:pt x="102612" y="365062"/>
                  <a:pt x="104484" y="362679"/>
                  <a:pt x="104911" y="362165"/>
                </a:cubicBezTo>
                <a:cubicBezTo>
                  <a:pt x="99787" y="368569"/>
                  <a:pt x="105273" y="362165"/>
                  <a:pt x="108886" y="359815"/>
                </a:cubicBezTo>
                <a:cubicBezTo>
                  <a:pt x="109642" y="359300"/>
                  <a:pt x="110200" y="358913"/>
                  <a:pt x="110627" y="358592"/>
                </a:cubicBezTo>
                <a:cubicBezTo>
                  <a:pt x="110692" y="358592"/>
                  <a:pt x="110758" y="358592"/>
                  <a:pt x="110824" y="358559"/>
                </a:cubicBezTo>
                <a:cubicBezTo>
                  <a:pt x="113222" y="357948"/>
                  <a:pt x="115587" y="357271"/>
                  <a:pt x="117985" y="356596"/>
                </a:cubicBezTo>
                <a:cubicBezTo>
                  <a:pt x="114339" y="357722"/>
                  <a:pt x="124062" y="355534"/>
                  <a:pt x="127117" y="355534"/>
                </a:cubicBezTo>
                <a:cubicBezTo>
                  <a:pt x="127413" y="355534"/>
                  <a:pt x="139863" y="356982"/>
                  <a:pt x="138252" y="356467"/>
                </a:cubicBezTo>
                <a:cubicBezTo>
                  <a:pt x="139960" y="356822"/>
                  <a:pt x="141702" y="357143"/>
                  <a:pt x="143410" y="357561"/>
                </a:cubicBezTo>
                <a:cubicBezTo>
                  <a:pt x="144264" y="357980"/>
                  <a:pt x="145118" y="358431"/>
                  <a:pt x="145971" y="358849"/>
                </a:cubicBezTo>
                <a:cubicBezTo>
                  <a:pt x="143245" y="361552"/>
                  <a:pt x="140519" y="364225"/>
                  <a:pt x="137825" y="366960"/>
                </a:cubicBezTo>
                <a:cubicBezTo>
                  <a:pt x="135428" y="369406"/>
                  <a:pt x="132833" y="371627"/>
                  <a:pt x="130303" y="373977"/>
                </a:cubicBezTo>
                <a:cubicBezTo>
                  <a:pt x="129285" y="374235"/>
                  <a:pt x="128233" y="374524"/>
                  <a:pt x="127314" y="374782"/>
                </a:cubicBezTo>
                <a:cubicBezTo>
                  <a:pt x="126526" y="374782"/>
                  <a:pt x="125573" y="374782"/>
                  <a:pt x="124259" y="374782"/>
                </a:cubicBezTo>
                <a:cubicBezTo>
                  <a:pt x="122058" y="374782"/>
                  <a:pt x="120646" y="374717"/>
                  <a:pt x="119890" y="374717"/>
                </a:cubicBezTo>
                <a:cubicBezTo>
                  <a:pt x="117394" y="374202"/>
                  <a:pt x="114930" y="373656"/>
                  <a:pt x="112466" y="372947"/>
                </a:cubicBezTo>
                <a:cubicBezTo>
                  <a:pt x="111579" y="372689"/>
                  <a:pt x="108722" y="371403"/>
                  <a:pt x="106915" y="370629"/>
                </a:cubicBezTo>
                <a:lnTo>
                  <a:pt x="106948" y="370629"/>
                </a:lnTo>
              </a:path>
            </a:pathLst>
          </a:custGeom>
          <a:solidFill>
            <a:schemeClr val="accent1"/>
          </a:solidFill>
        </p:spPr>
      </p:sp>
      <p:sp>
        <p:nvSpPr>
          <p:cNvPr id="78" name="Vector-3714&amp;1733"/>
          <p:cNvSpPr/>
          <p:nvPr>
            <p:custDataLst>
              <p:tags r:id="rId11"/>
            </p:custDataLst>
          </p:nvPr>
        </p:nvSpPr>
        <p:spPr>
          <a:xfrm rot="3091800">
            <a:off x="4490253" y="5430599"/>
            <a:ext cx="187573" cy="163283"/>
          </a:xfrm>
          <a:custGeom>
            <a:avLst/>
            <a:gdLst/>
            <a:ahLst/>
            <a:cxnLst/>
            <a:rect l="l" t="t" r="r" b="b"/>
            <a:pathLst>
              <a:path w="165241" h="143208">
                <a:moveTo>
                  <a:pt x="150283" y="24122"/>
                </a:moveTo>
                <a:cubicBezTo>
                  <a:pt x="144118" y="16629"/>
                  <a:pt x="135588" y="11363"/>
                  <a:pt x="126025" y="8071"/>
                </a:cubicBezTo>
                <a:cubicBezTo>
                  <a:pt x="113929" y="672"/>
                  <a:pt x="98702" y="-2274"/>
                  <a:pt x="82674" y="1927"/>
                </a:cubicBezTo>
                <a:cubicBezTo>
                  <a:pt x="68613" y="5626"/>
                  <a:pt x="54551" y="9356"/>
                  <a:pt x="40490" y="13055"/>
                </a:cubicBezTo>
                <a:cubicBezTo>
                  <a:pt x="17432" y="19137"/>
                  <a:pt x="-361" y="40298"/>
                  <a:pt x="6" y="63090"/>
                </a:cubicBezTo>
                <a:cubicBezTo>
                  <a:pt x="605" y="100333"/>
                  <a:pt x="28395" y="134221"/>
                  <a:pt x="67814" y="141652"/>
                </a:cubicBezTo>
                <a:cubicBezTo>
                  <a:pt x="116262" y="150806"/>
                  <a:pt x="161378" y="118547"/>
                  <a:pt x="164977" y="72369"/>
                </a:cubicBezTo>
                <a:cubicBezTo>
                  <a:pt x="166409" y="54312"/>
                  <a:pt x="162077" y="38449"/>
                  <a:pt x="150283" y="24091"/>
                </a:cubicBezTo>
                <a:lnTo>
                  <a:pt x="150283" y="24122"/>
                </a:lnTo>
              </a:path>
            </a:pathLst>
          </a:custGeom>
          <a:solidFill>
            <a:srgbClr val="FFFBF2"/>
          </a:solidFill>
        </p:spPr>
      </p:sp>
      <p:sp>
        <p:nvSpPr>
          <p:cNvPr id="82" name="Vector-3713&amp;3344"/>
          <p:cNvSpPr/>
          <p:nvPr>
            <p:custDataLst>
              <p:tags r:id="rId12"/>
            </p:custDataLst>
          </p:nvPr>
        </p:nvSpPr>
        <p:spPr>
          <a:xfrm>
            <a:off x="5891651" y="2577198"/>
            <a:ext cx="2776483" cy="3264982"/>
          </a:xfrm>
          <a:custGeom>
            <a:avLst/>
            <a:gdLst/>
            <a:ahLst/>
            <a:cxnLst/>
            <a:rect l="l" t="t" r="r" b="b"/>
            <a:pathLst>
              <a:path w="2441627" h="2870200">
                <a:moveTo>
                  <a:pt x="2402637" y="2420836"/>
                </a:moveTo>
                <a:cubicBezTo>
                  <a:pt x="2400757" y="2593238"/>
                  <a:pt x="2318791" y="2783218"/>
                  <a:pt x="2120925" y="2820873"/>
                </a:cubicBezTo>
                <a:cubicBezTo>
                  <a:pt x="1963966" y="2850464"/>
                  <a:pt x="1800339" y="2825356"/>
                  <a:pt x="1644396" y="2843860"/>
                </a:cubicBezTo>
                <a:cubicBezTo>
                  <a:pt x="1567510" y="2853106"/>
                  <a:pt x="1494828" y="2871330"/>
                  <a:pt x="1416355" y="2870149"/>
                </a:cubicBezTo>
                <a:cubicBezTo>
                  <a:pt x="1299718" y="2867101"/>
                  <a:pt x="1177723" y="2858122"/>
                  <a:pt x="1065154" y="2848483"/>
                </a:cubicBezTo>
                <a:cubicBezTo>
                  <a:pt x="948233" y="2832621"/>
                  <a:pt x="833633" y="2820733"/>
                  <a:pt x="716131" y="2824302"/>
                </a:cubicBezTo>
                <a:cubicBezTo>
                  <a:pt x="613716" y="2824836"/>
                  <a:pt x="518119" y="2785720"/>
                  <a:pt x="416286" y="2776614"/>
                </a:cubicBezTo>
                <a:cubicBezTo>
                  <a:pt x="68423" y="2775026"/>
                  <a:pt x="72050" y="2549449"/>
                  <a:pt x="54062" y="2298700"/>
                </a:cubicBezTo>
                <a:cubicBezTo>
                  <a:pt x="42892" y="2187194"/>
                  <a:pt x="48287" y="2143633"/>
                  <a:pt x="31750" y="2032000"/>
                </a:cubicBezTo>
                <a:cubicBezTo>
                  <a:pt x="13907" y="1927631"/>
                  <a:pt x="-2" y="1784350"/>
                  <a:pt x="26830" y="1663700"/>
                </a:cubicBezTo>
                <a:cubicBezTo>
                  <a:pt x="2" y="1543050"/>
                  <a:pt x="12703" y="1419403"/>
                  <a:pt x="31750" y="1250950"/>
                </a:cubicBezTo>
                <a:cubicBezTo>
                  <a:pt x="50797" y="1082498"/>
                  <a:pt x="44923" y="890914"/>
                  <a:pt x="54062" y="742950"/>
                </a:cubicBezTo>
                <a:cubicBezTo>
                  <a:pt x="52466" y="558921"/>
                  <a:pt x="90908" y="415136"/>
                  <a:pt x="127464" y="234805"/>
                </a:cubicBezTo>
                <a:cubicBezTo>
                  <a:pt x="148643" y="143782"/>
                  <a:pt x="236696" y="100053"/>
                  <a:pt x="332584" y="81953"/>
                </a:cubicBezTo>
                <a:cubicBezTo>
                  <a:pt x="444572" y="56324"/>
                  <a:pt x="560769" y="35451"/>
                  <a:pt x="677544" y="36508"/>
                </a:cubicBezTo>
                <a:cubicBezTo>
                  <a:pt x="769950" y="37697"/>
                  <a:pt x="861920" y="48662"/>
                  <a:pt x="954325" y="42849"/>
                </a:cubicBezTo>
                <a:cubicBezTo>
                  <a:pt x="1067185" y="37961"/>
                  <a:pt x="1177143" y="32280"/>
                  <a:pt x="1286523" y="12331"/>
                </a:cubicBezTo>
                <a:cubicBezTo>
                  <a:pt x="1399527" y="-7749"/>
                  <a:pt x="1516151" y="-1672"/>
                  <a:pt x="1628724" y="18805"/>
                </a:cubicBezTo>
                <a:cubicBezTo>
                  <a:pt x="1802651" y="56060"/>
                  <a:pt x="1981949" y="55003"/>
                  <a:pt x="2158060" y="79972"/>
                </a:cubicBezTo>
                <a:cubicBezTo>
                  <a:pt x="2259902" y="90144"/>
                  <a:pt x="2343163" y="138894"/>
                  <a:pt x="2357819" y="237448"/>
                </a:cubicBezTo>
                <a:cubicBezTo>
                  <a:pt x="2374925" y="354366"/>
                  <a:pt x="2399449" y="471019"/>
                  <a:pt x="2407717" y="588465"/>
                </a:cubicBezTo>
                <a:cubicBezTo>
                  <a:pt x="2413229" y="684378"/>
                  <a:pt x="2399881" y="780421"/>
                  <a:pt x="2408301" y="875805"/>
                </a:cubicBezTo>
                <a:cubicBezTo>
                  <a:pt x="2411489" y="919665"/>
                  <a:pt x="2416277" y="963394"/>
                  <a:pt x="2418448" y="1007387"/>
                </a:cubicBezTo>
                <a:cubicBezTo>
                  <a:pt x="2421928" y="1079519"/>
                  <a:pt x="2408301" y="1123950"/>
                  <a:pt x="2418448" y="1250950"/>
                </a:cubicBezTo>
                <a:cubicBezTo>
                  <a:pt x="2428608" y="1377950"/>
                  <a:pt x="2448331" y="1442644"/>
                  <a:pt x="2439187" y="1543050"/>
                </a:cubicBezTo>
                <a:cubicBezTo>
                  <a:pt x="2424113" y="1680705"/>
                  <a:pt x="2449208" y="1793710"/>
                  <a:pt x="2439187" y="1932292"/>
                </a:cubicBezTo>
                <a:cubicBezTo>
                  <a:pt x="2421496" y="2094522"/>
                  <a:pt x="2396109" y="2254771"/>
                  <a:pt x="2402929" y="2418067"/>
                </a:cubicBezTo>
                <a:lnTo>
                  <a:pt x="2402929" y="2420836"/>
                </a:lnTo>
                <a:lnTo>
                  <a:pt x="2402637" y="2420836"/>
                </a:lnTo>
              </a:path>
            </a:pathLst>
          </a:custGeom>
          <a:solidFill>
            <a:schemeClr val="accent2">
              <a:lumMod val="60000"/>
              <a:lumOff val="40000"/>
            </a:schemeClr>
          </a:solidFill>
        </p:spPr>
      </p:sp>
      <p:sp>
        <p:nvSpPr>
          <p:cNvPr id="83" name="Vector-3713&amp;3345"/>
          <p:cNvSpPr/>
          <p:nvPr>
            <p:custDataLst>
              <p:tags r:id="rId13"/>
            </p:custDataLst>
          </p:nvPr>
        </p:nvSpPr>
        <p:spPr>
          <a:xfrm>
            <a:off x="6096092" y="2990128"/>
            <a:ext cx="2332516" cy="2467460"/>
          </a:xfrm>
          <a:custGeom>
            <a:avLst/>
            <a:gdLst/>
            <a:ahLst/>
            <a:cxnLst/>
            <a:rect l="l" t="t" r="r" b="b"/>
            <a:pathLst>
              <a:path w="2051164" h="2169232">
                <a:moveTo>
                  <a:pt x="2040992" y="1133102"/>
                </a:moveTo>
                <a:cubicBezTo>
                  <a:pt x="2040992" y="1241356"/>
                  <a:pt x="2040598" y="1349616"/>
                  <a:pt x="2041182" y="1457871"/>
                </a:cubicBezTo>
                <a:cubicBezTo>
                  <a:pt x="2041779" y="1557680"/>
                  <a:pt x="2044129" y="1657287"/>
                  <a:pt x="2044129" y="1757096"/>
                </a:cubicBezTo>
                <a:cubicBezTo>
                  <a:pt x="2044129" y="1818589"/>
                  <a:pt x="2042363" y="1880286"/>
                  <a:pt x="2032343" y="1941182"/>
                </a:cubicBezTo>
                <a:cubicBezTo>
                  <a:pt x="2028215" y="1966138"/>
                  <a:pt x="2021929" y="1991093"/>
                  <a:pt x="2014080" y="2015058"/>
                </a:cubicBezTo>
                <a:cubicBezTo>
                  <a:pt x="1995602" y="2070659"/>
                  <a:pt x="1957692" y="2108581"/>
                  <a:pt x="1904441" y="2131568"/>
                </a:cubicBezTo>
                <a:cubicBezTo>
                  <a:pt x="1874190" y="2144535"/>
                  <a:pt x="1842364" y="2152587"/>
                  <a:pt x="1809941" y="2157108"/>
                </a:cubicBezTo>
                <a:cubicBezTo>
                  <a:pt x="1748244" y="2165756"/>
                  <a:pt x="1685963" y="2170074"/>
                  <a:pt x="1623492" y="2169097"/>
                </a:cubicBezTo>
                <a:cubicBezTo>
                  <a:pt x="1511503" y="2167331"/>
                  <a:pt x="1399515" y="2165160"/>
                  <a:pt x="1287526" y="2162607"/>
                </a:cubicBezTo>
                <a:cubicBezTo>
                  <a:pt x="1212472" y="2161045"/>
                  <a:pt x="1137615" y="2158289"/>
                  <a:pt x="1062563" y="2156524"/>
                </a:cubicBezTo>
                <a:cubicBezTo>
                  <a:pt x="959024" y="2154161"/>
                  <a:pt x="855483" y="2152193"/>
                  <a:pt x="751943" y="2149843"/>
                </a:cubicBezTo>
                <a:cubicBezTo>
                  <a:pt x="661172" y="2147875"/>
                  <a:pt x="570207" y="2146694"/>
                  <a:pt x="479436" y="2143354"/>
                </a:cubicBezTo>
                <a:cubicBezTo>
                  <a:pt x="411851" y="2140801"/>
                  <a:pt x="344461" y="2136673"/>
                  <a:pt x="277072" y="2130781"/>
                </a:cubicBezTo>
                <a:cubicBezTo>
                  <a:pt x="239349" y="2127441"/>
                  <a:pt x="202020" y="2119579"/>
                  <a:pt x="165868" y="2107209"/>
                </a:cubicBezTo>
                <a:cubicBezTo>
                  <a:pt x="100051" y="2084616"/>
                  <a:pt x="56238" y="2040407"/>
                  <a:pt x="36001" y="1974190"/>
                </a:cubicBezTo>
                <a:cubicBezTo>
                  <a:pt x="26964" y="1944916"/>
                  <a:pt x="20480" y="1914665"/>
                  <a:pt x="16551" y="1884210"/>
                </a:cubicBezTo>
                <a:cubicBezTo>
                  <a:pt x="7120" y="1813674"/>
                  <a:pt x="3977" y="1742758"/>
                  <a:pt x="2994" y="1671625"/>
                </a:cubicBezTo>
                <a:cubicBezTo>
                  <a:pt x="1815" y="1582433"/>
                  <a:pt x="-346" y="1493431"/>
                  <a:pt x="47" y="1404226"/>
                </a:cubicBezTo>
                <a:cubicBezTo>
                  <a:pt x="1029" y="1250394"/>
                  <a:pt x="2798" y="1096557"/>
                  <a:pt x="5941" y="942720"/>
                </a:cubicBezTo>
                <a:cubicBezTo>
                  <a:pt x="7709" y="853719"/>
                  <a:pt x="11835" y="764521"/>
                  <a:pt x="16747" y="675716"/>
                </a:cubicBezTo>
                <a:cubicBezTo>
                  <a:pt x="21855" y="582588"/>
                  <a:pt x="28143" y="489461"/>
                  <a:pt x="36001" y="396334"/>
                </a:cubicBezTo>
                <a:cubicBezTo>
                  <a:pt x="40127" y="346823"/>
                  <a:pt x="46611" y="297115"/>
                  <a:pt x="59578" y="248980"/>
                </a:cubicBezTo>
                <a:cubicBezTo>
                  <a:pt x="62525" y="237781"/>
                  <a:pt x="65669" y="226386"/>
                  <a:pt x="69402" y="215383"/>
                </a:cubicBezTo>
                <a:cubicBezTo>
                  <a:pt x="94353" y="140331"/>
                  <a:pt x="143472" y="88660"/>
                  <a:pt x="217344" y="59975"/>
                </a:cubicBezTo>
                <a:cubicBezTo>
                  <a:pt x="262926" y="42292"/>
                  <a:pt x="310079" y="31683"/>
                  <a:pt x="358215" y="24807"/>
                </a:cubicBezTo>
                <a:cubicBezTo>
                  <a:pt x="450360" y="11643"/>
                  <a:pt x="543094" y="6731"/>
                  <a:pt x="636025" y="3588"/>
                </a:cubicBezTo>
                <a:cubicBezTo>
                  <a:pt x="728956" y="248"/>
                  <a:pt x="821887" y="1426"/>
                  <a:pt x="915013" y="3391"/>
                </a:cubicBezTo>
                <a:cubicBezTo>
                  <a:pt x="1001658" y="5159"/>
                  <a:pt x="1088301" y="4963"/>
                  <a:pt x="1174946" y="4570"/>
                </a:cubicBezTo>
                <a:cubicBezTo>
                  <a:pt x="1346073" y="3391"/>
                  <a:pt x="1517396" y="1426"/>
                  <a:pt x="1688516" y="51"/>
                </a:cubicBezTo>
                <a:cubicBezTo>
                  <a:pt x="1748841" y="-538"/>
                  <a:pt x="1808963" y="3981"/>
                  <a:pt x="1868488" y="13215"/>
                </a:cubicBezTo>
                <a:cubicBezTo>
                  <a:pt x="1890103" y="16555"/>
                  <a:pt x="1911515" y="23431"/>
                  <a:pt x="1932343" y="31094"/>
                </a:cubicBezTo>
                <a:cubicBezTo>
                  <a:pt x="1964563" y="43078"/>
                  <a:pt x="1987944" y="65869"/>
                  <a:pt x="2000910" y="97894"/>
                </a:cubicBezTo>
                <a:cubicBezTo>
                  <a:pt x="2008772" y="117344"/>
                  <a:pt x="2015058" y="137777"/>
                  <a:pt x="2019579" y="158407"/>
                </a:cubicBezTo>
                <a:cubicBezTo>
                  <a:pt x="2030387" y="206149"/>
                  <a:pt x="2034502" y="254874"/>
                  <a:pt x="2038045" y="303403"/>
                </a:cubicBezTo>
                <a:cubicBezTo>
                  <a:pt x="2049437" y="456847"/>
                  <a:pt x="2052587" y="610683"/>
                  <a:pt x="2050618" y="764718"/>
                </a:cubicBezTo>
                <a:cubicBezTo>
                  <a:pt x="2049437" y="855880"/>
                  <a:pt x="2046694" y="947240"/>
                  <a:pt x="2045119" y="1038402"/>
                </a:cubicBezTo>
                <a:cubicBezTo>
                  <a:pt x="2044522" y="1070230"/>
                  <a:pt x="2045119" y="1102059"/>
                  <a:pt x="2045119" y="1133886"/>
                </a:cubicBezTo>
                <a:cubicBezTo>
                  <a:pt x="2043544" y="1133102"/>
                  <a:pt x="2042363" y="1133102"/>
                  <a:pt x="2040992" y="1133102"/>
                </a:cubicBezTo>
              </a:path>
            </a:pathLst>
          </a:custGeom>
          <a:solidFill>
            <a:srgbClr val="FFFBF2"/>
          </a:solidFill>
        </p:spPr>
      </p:sp>
      <p:pic>
        <p:nvPicPr>
          <p:cNvPr id="84" name="@png2x_Mask group-3713&amp;3346" descr="preencoded.png"/>
          <p:cNvPicPr>
            <a:picLocks noChangeAspect="1"/>
          </p:cNvPicPr>
          <p:nvPr>
            <p:custDataLst>
              <p:tags r:id="rId14"/>
            </p:custDataLst>
          </p:nvPr>
        </p:nvPicPr>
        <p:blipFill>
          <a:blip r:embed="rId6">
            <a:alphaModFix amt="55000"/>
          </a:blip>
          <a:stretch>
            <a:fillRect/>
          </a:stretch>
        </p:blipFill>
        <p:spPr>
          <a:xfrm>
            <a:off x="6096092" y="2990128"/>
            <a:ext cx="2332516" cy="2467460"/>
          </a:xfrm>
          <a:prstGeom prst="rect">
            <a:avLst/>
          </a:prstGeom>
        </p:spPr>
      </p:pic>
      <p:sp>
        <p:nvSpPr>
          <p:cNvPr id="85" name="Union-3713&amp;3349"/>
          <p:cNvSpPr/>
          <p:nvPr>
            <p:custDataLst>
              <p:tags r:id="rId15"/>
            </p:custDataLst>
          </p:nvPr>
        </p:nvSpPr>
        <p:spPr>
          <a:xfrm>
            <a:off x="6173011" y="2393673"/>
            <a:ext cx="2285960" cy="405508"/>
          </a:xfrm>
          <a:custGeom>
            <a:avLst/>
            <a:gdLst/>
            <a:ahLst/>
            <a:cxnLst/>
            <a:rect l="l" t="t" r="r" b="b"/>
            <a:pathLst>
              <a:path w="2010563" h="356641">
                <a:moveTo>
                  <a:pt x="1009393" y="276672"/>
                </a:moveTo>
                <a:cubicBezTo>
                  <a:pt x="1008616" y="270591"/>
                  <a:pt x="1007829" y="264499"/>
                  <a:pt x="1007040" y="258402"/>
                </a:cubicBezTo>
                <a:cubicBezTo>
                  <a:pt x="1004439" y="238299"/>
                  <a:pt x="1001832" y="218133"/>
                  <a:pt x="999570" y="198083"/>
                </a:cubicBezTo>
                <a:cubicBezTo>
                  <a:pt x="995248" y="160754"/>
                  <a:pt x="998391" y="124014"/>
                  <a:pt x="1009983" y="88256"/>
                </a:cubicBezTo>
                <a:cubicBezTo>
                  <a:pt x="1018628" y="61340"/>
                  <a:pt x="1034150" y="38942"/>
                  <a:pt x="1056547" y="21456"/>
                </a:cubicBezTo>
                <a:cubicBezTo>
                  <a:pt x="1077570" y="5149"/>
                  <a:pt x="1101146" y="-2317"/>
                  <a:pt x="1127865" y="630"/>
                </a:cubicBezTo>
                <a:cubicBezTo>
                  <a:pt x="1167160" y="4756"/>
                  <a:pt x="1200757" y="48176"/>
                  <a:pt x="1194469" y="87274"/>
                </a:cubicBezTo>
                <a:cubicBezTo>
                  <a:pt x="1193094" y="95722"/>
                  <a:pt x="1186611" y="102402"/>
                  <a:pt x="1177966" y="104367"/>
                </a:cubicBezTo>
                <a:cubicBezTo>
                  <a:pt x="1168339" y="106528"/>
                  <a:pt x="1156943" y="102795"/>
                  <a:pt x="1153211" y="94543"/>
                </a:cubicBezTo>
                <a:cubicBezTo>
                  <a:pt x="1150838" y="89798"/>
                  <a:pt x="1149259" y="84656"/>
                  <a:pt x="1147666" y="79471"/>
                </a:cubicBezTo>
                <a:cubicBezTo>
                  <a:pt x="1146754" y="76497"/>
                  <a:pt x="1145836" y="73509"/>
                  <a:pt x="1144761" y="70574"/>
                </a:cubicBezTo>
                <a:cubicBezTo>
                  <a:pt x="1135921" y="46408"/>
                  <a:pt x="1120793" y="40317"/>
                  <a:pt x="1097609" y="51516"/>
                </a:cubicBezTo>
                <a:cubicBezTo>
                  <a:pt x="1080713" y="59768"/>
                  <a:pt x="1067942" y="72735"/>
                  <a:pt x="1061066" y="89828"/>
                </a:cubicBezTo>
                <a:cubicBezTo>
                  <a:pt x="1054975" y="105349"/>
                  <a:pt x="1049867" y="122049"/>
                  <a:pt x="1048098" y="138553"/>
                </a:cubicBezTo>
                <a:cubicBezTo>
                  <a:pt x="1043776" y="180009"/>
                  <a:pt x="1049278" y="221071"/>
                  <a:pt x="1055761" y="261937"/>
                </a:cubicBezTo>
                <a:cubicBezTo>
                  <a:pt x="1056977" y="269751"/>
                  <a:pt x="1061260" y="275415"/>
                  <a:pt x="1065766" y="281372"/>
                </a:cubicBezTo>
                <a:cubicBezTo>
                  <a:pt x="1066358" y="282156"/>
                  <a:pt x="1066955" y="282946"/>
                  <a:pt x="1067549" y="283745"/>
                </a:cubicBezTo>
                <a:cubicBezTo>
                  <a:pt x="1082481" y="303393"/>
                  <a:pt x="1080908" y="323040"/>
                  <a:pt x="1063226" y="336793"/>
                </a:cubicBezTo>
                <a:cubicBezTo>
                  <a:pt x="1040436" y="354672"/>
                  <a:pt x="1016466" y="352510"/>
                  <a:pt x="999962" y="335810"/>
                </a:cubicBezTo>
                <a:cubicBezTo>
                  <a:pt x="989747" y="325594"/>
                  <a:pt x="987979" y="311055"/>
                  <a:pt x="995248" y="297694"/>
                </a:cubicBezTo>
                <a:cubicBezTo>
                  <a:pt x="997994" y="292346"/>
                  <a:pt x="1001592" y="287424"/>
                  <a:pt x="1005336" y="282299"/>
                </a:cubicBezTo>
                <a:lnTo>
                  <a:pt x="1005336" y="282299"/>
                </a:lnTo>
                <a:cubicBezTo>
                  <a:pt x="1006681" y="280459"/>
                  <a:pt x="1008043" y="278594"/>
                  <a:pt x="1009393" y="276672"/>
                </a:cubicBezTo>
                <a:moveTo>
                  <a:pt x="68310" y="276870"/>
                </a:moveTo>
                <a:cubicBezTo>
                  <a:pt x="72635" y="278703"/>
                  <a:pt x="76495" y="280180"/>
                  <a:pt x="80012" y="281526"/>
                </a:cubicBezTo>
                <a:cubicBezTo>
                  <a:pt x="85923" y="283788"/>
                  <a:pt x="90866" y="285679"/>
                  <a:pt x="95423" y="288266"/>
                </a:cubicBezTo>
                <a:cubicBezTo>
                  <a:pt x="111927" y="297892"/>
                  <a:pt x="115267" y="316165"/>
                  <a:pt x="104264" y="332078"/>
                </a:cubicBezTo>
                <a:cubicBezTo>
                  <a:pt x="94441" y="346225"/>
                  <a:pt x="80295" y="352708"/>
                  <a:pt x="63595" y="353297"/>
                </a:cubicBezTo>
                <a:cubicBezTo>
                  <a:pt x="42965" y="354084"/>
                  <a:pt x="28623" y="341706"/>
                  <a:pt x="29016" y="320879"/>
                </a:cubicBezTo>
                <a:cubicBezTo>
                  <a:pt x="29212" y="307323"/>
                  <a:pt x="25086" y="296125"/>
                  <a:pt x="20175" y="284533"/>
                </a:cubicBezTo>
                <a:cubicBezTo>
                  <a:pt x="-3991" y="225395"/>
                  <a:pt x="-5563" y="164882"/>
                  <a:pt x="10744" y="103583"/>
                </a:cubicBezTo>
                <a:cubicBezTo>
                  <a:pt x="16049" y="83936"/>
                  <a:pt x="24693" y="65860"/>
                  <a:pt x="36875" y="49357"/>
                </a:cubicBezTo>
                <a:cubicBezTo>
                  <a:pt x="56129" y="23226"/>
                  <a:pt x="82063" y="7312"/>
                  <a:pt x="113695" y="2989"/>
                </a:cubicBezTo>
                <a:cubicBezTo>
                  <a:pt x="148863" y="-1726"/>
                  <a:pt x="178530" y="10652"/>
                  <a:pt x="200928" y="38354"/>
                </a:cubicBezTo>
                <a:cubicBezTo>
                  <a:pt x="220182" y="62127"/>
                  <a:pt x="227649" y="91009"/>
                  <a:pt x="232167" y="120676"/>
                </a:cubicBezTo>
                <a:cubicBezTo>
                  <a:pt x="234132" y="134233"/>
                  <a:pt x="226273" y="144449"/>
                  <a:pt x="214485" y="146807"/>
                </a:cubicBezTo>
                <a:cubicBezTo>
                  <a:pt x="202500" y="149164"/>
                  <a:pt x="192283" y="143270"/>
                  <a:pt x="187175" y="130499"/>
                </a:cubicBezTo>
                <a:cubicBezTo>
                  <a:pt x="185670" y="126737"/>
                  <a:pt x="184727" y="122816"/>
                  <a:pt x="183780" y="118887"/>
                </a:cubicBezTo>
                <a:lnTo>
                  <a:pt x="183780" y="118887"/>
                </a:lnTo>
                <a:cubicBezTo>
                  <a:pt x="183243" y="116660"/>
                  <a:pt x="182707" y="114431"/>
                  <a:pt x="182067" y="112227"/>
                </a:cubicBezTo>
                <a:cubicBezTo>
                  <a:pt x="181199" y="109457"/>
                  <a:pt x="180388" y="106642"/>
                  <a:pt x="179578" y="103819"/>
                </a:cubicBezTo>
                <a:lnTo>
                  <a:pt x="179578" y="103819"/>
                </a:lnTo>
                <a:cubicBezTo>
                  <a:pt x="177455" y="96431"/>
                  <a:pt x="175317" y="88991"/>
                  <a:pt x="172047" y="82167"/>
                </a:cubicBezTo>
                <a:cubicBezTo>
                  <a:pt x="156133" y="48178"/>
                  <a:pt x="119982" y="39926"/>
                  <a:pt x="89922" y="62913"/>
                </a:cubicBezTo>
                <a:cubicBezTo>
                  <a:pt x="74990" y="74308"/>
                  <a:pt x="65953" y="89633"/>
                  <a:pt x="60058" y="106923"/>
                </a:cubicBezTo>
                <a:cubicBezTo>
                  <a:pt x="40411" y="164685"/>
                  <a:pt x="43751" y="221270"/>
                  <a:pt x="68310" y="276870"/>
                </a:cubicBezTo>
                <a:moveTo>
                  <a:pt x="1918145" y="84441"/>
                </a:moveTo>
                <a:cubicBezTo>
                  <a:pt x="1923898" y="73704"/>
                  <a:pt x="1929829" y="62618"/>
                  <a:pt x="1942833" y="58983"/>
                </a:cubicBezTo>
                <a:cubicBezTo>
                  <a:pt x="1953438" y="65467"/>
                  <a:pt x="1956778" y="75487"/>
                  <a:pt x="1958556" y="85507"/>
                </a:cubicBezTo>
                <a:cubicBezTo>
                  <a:pt x="1959496" y="90571"/>
                  <a:pt x="1960283" y="95635"/>
                  <a:pt x="1961083" y="100683"/>
                </a:cubicBezTo>
                <a:cubicBezTo>
                  <a:pt x="1962099" y="107190"/>
                  <a:pt x="1963115" y="113669"/>
                  <a:pt x="1964449" y="120086"/>
                </a:cubicBezTo>
                <a:cubicBezTo>
                  <a:pt x="1967789" y="136393"/>
                  <a:pt x="1976819" y="144055"/>
                  <a:pt x="1989988" y="143073"/>
                </a:cubicBezTo>
                <a:cubicBezTo>
                  <a:pt x="2003146" y="141895"/>
                  <a:pt x="2011794" y="131874"/>
                  <a:pt x="2010423" y="115960"/>
                </a:cubicBezTo>
                <a:cubicBezTo>
                  <a:pt x="2008848" y="98278"/>
                  <a:pt x="2005901" y="80202"/>
                  <a:pt x="2001584" y="62913"/>
                </a:cubicBezTo>
                <a:cubicBezTo>
                  <a:pt x="1999018" y="52893"/>
                  <a:pt x="1993329" y="43266"/>
                  <a:pt x="1987232" y="34817"/>
                </a:cubicBezTo>
                <a:cubicBezTo>
                  <a:pt x="1967001" y="7311"/>
                  <a:pt x="1932813" y="2596"/>
                  <a:pt x="1906295" y="24404"/>
                </a:cubicBezTo>
                <a:cubicBezTo>
                  <a:pt x="1895881" y="33049"/>
                  <a:pt x="1886445" y="43855"/>
                  <a:pt x="1879968" y="55643"/>
                </a:cubicBezTo>
                <a:cubicBezTo>
                  <a:pt x="1870532" y="73129"/>
                  <a:pt x="1862277" y="91794"/>
                  <a:pt x="1856778" y="111048"/>
                </a:cubicBezTo>
                <a:cubicBezTo>
                  <a:pt x="1840865" y="166060"/>
                  <a:pt x="1838896" y="221858"/>
                  <a:pt x="1850885" y="277852"/>
                </a:cubicBezTo>
                <a:cubicBezTo>
                  <a:pt x="1853044" y="287480"/>
                  <a:pt x="1854225" y="296125"/>
                  <a:pt x="1848523" y="305162"/>
                </a:cubicBezTo>
                <a:cubicBezTo>
                  <a:pt x="1842440" y="314789"/>
                  <a:pt x="1842630" y="325201"/>
                  <a:pt x="1848129" y="335418"/>
                </a:cubicBezTo>
                <a:cubicBezTo>
                  <a:pt x="1855800" y="349957"/>
                  <a:pt x="1868373" y="356834"/>
                  <a:pt x="1884477" y="356638"/>
                </a:cubicBezTo>
                <a:cubicBezTo>
                  <a:pt x="1899412" y="356638"/>
                  <a:pt x="1910804" y="348974"/>
                  <a:pt x="1917878" y="336008"/>
                </a:cubicBezTo>
                <a:cubicBezTo>
                  <a:pt x="1919326" y="333461"/>
                  <a:pt x="1920138" y="330604"/>
                  <a:pt x="1920964" y="327716"/>
                </a:cubicBezTo>
                <a:cubicBezTo>
                  <a:pt x="1921599" y="325477"/>
                  <a:pt x="1922247" y="323220"/>
                  <a:pt x="1923186" y="321076"/>
                </a:cubicBezTo>
                <a:cubicBezTo>
                  <a:pt x="1928686" y="308502"/>
                  <a:pt x="1926133" y="296714"/>
                  <a:pt x="1915135" y="290034"/>
                </a:cubicBezTo>
                <a:cubicBezTo>
                  <a:pt x="1899221" y="280407"/>
                  <a:pt x="1896275" y="265868"/>
                  <a:pt x="1894307" y="249757"/>
                </a:cubicBezTo>
                <a:cubicBezTo>
                  <a:pt x="1890763" y="220090"/>
                  <a:pt x="1890967" y="190423"/>
                  <a:pt x="1894891" y="160952"/>
                </a:cubicBezTo>
                <a:cubicBezTo>
                  <a:pt x="1898434" y="134625"/>
                  <a:pt x="1904911" y="108887"/>
                  <a:pt x="1917687" y="85310"/>
                </a:cubicBezTo>
                <a:lnTo>
                  <a:pt x="1918145" y="84441"/>
                </a:lnTo>
              </a:path>
            </a:pathLst>
          </a:custGeom>
          <a:solidFill>
            <a:schemeClr val="accent2"/>
          </a:solidFill>
        </p:spPr>
      </p:sp>
      <p:sp>
        <p:nvSpPr>
          <p:cNvPr id="86" name="Union-3713&amp;3353"/>
          <p:cNvSpPr/>
          <p:nvPr>
            <p:custDataLst>
              <p:tags r:id="rId16"/>
            </p:custDataLst>
          </p:nvPr>
        </p:nvSpPr>
        <p:spPr>
          <a:xfrm>
            <a:off x="6593363" y="2389625"/>
            <a:ext cx="1290744" cy="411581"/>
          </a:xfrm>
          <a:custGeom>
            <a:avLst/>
            <a:gdLst/>
            <a:ahLst/>
            <a:cxnLst/>
            <a:rect l="l" t="t" r="r" b="b"/>
            <a:pathLst>
              <a:path w="1134859" h="362057">
                <a:moveTo>
                  <a:pt x="50363" y="231186"/>
                </a:moveTo>
                <a:cubicBezTo>
                  <a:pt x="49135" y="221751"/>
                  <a:pt x="47883" y="212123"/>
                  <a:pt x="46536" y="202119"/>
                </a:cubicBezTo>
                <a:cubicBezTo>
                  <a:pt x="47304" y="196303"/>
                  <a:pt x="48011" y="190378"/>
                  <a:pt x="48725" y="184394"/>
                </a:cubicBezTo>
                <a:cubicBezTo>
                  <a:pt x="50568" y="168953"/>
                  <a:pt x="52458" y="153111"/>
                  <a:pt x="55574" y="137677"/>
                </a:cubicBezTo>
                <a:cubicBezTo>
                  <a:pt x="59896" y="115672"/>
                  <a:pt x="67362" y="94453"/>
                  <a:pt x="81115" y="76574"/>
                </a:cubicBezTo>
                <a:cubicBezTo>
                  <a:pt x="88188" y="67536"/>
                  <a:pt x="96636" y="59088"/>
                  <a:pt x="106067" y="52605"/>
                </a:cubicBezTo>
                <a:cubicBezTo>
                  <a:pt x="117265" y="44942"/>
                  <a:pt x="132394" y="47300"/>
                  <a:pt x="140252" y="58302"/>
                </a:cubicBezTo>
                <a:cubicBezTo>
                  <a:pt x="146357" y="66717"/>
                  <a:pt x="150661" y="76517"/>
                  <a:pt x="154908" y="86191"/>
                </a:cubicBezTo>
                <a:cubicBezTo>
                  <a:pt x="155719" y="88036"/>
                  <a:pt x="156528" y="89877"/>
                  <a:pt x="157345" y="91702"/>
                </a:cubicBezTo>
                <a:cubicBezTo>
                  <a:pt x="159108" y="95581"/>
                  <a:pt x="160476" y="99658"/>
                  <a:pt x="161839" y="103719"/>
                </a:cubicBezTo>
                <a:cubicBezTo>
                  <a:pt x="163513" y="108709"/>
                  <a:pt x="165179" y="113677"/>
                  <a:pt x="167563" y="118226"/>
                </a:cubicBezTo>
                <a:cubicBezTo>
                  <a:pt x="172081" y="126871"/>
                  <a:pt x="183477" y="130997"/>
                  <a:pt x="191925" y="128835"/>
                </a:cubicBezTo>
                <a:cubicBezTo>
                  <a:pt x="202730" y="126085"/>
                  <a:pt x="210393" y="116851"/>
                  <a:pt x="208821" y="105259"/>
                </a:cubicBezTo>
                <a:cubicBezTo>
                  <a:pt x="204302" y="72055"/>
                  <a:pt x="194086" y="41209"/>
                  <a:pt x="167366" y="18615"/>
                </a:cubicBezTo>
                <a:cubicBezTo>
                  <a:pt x="146540" y="736"/>
                  <a:pt x="123160" y="-5158"/>
                  <a:pt x="96439" y="4862"/>
                </a:cubicBezTo>
                <a:cubicBezTo>
                  <a:pt x="81311" y="10560"/>
                  <a:pt x="68344" y="19401"/>
                  <a:pt x="57145" y="30796"/>
                </a:cubicBezTo>
                <a:cubicBezTo>
                  <a:pt x="38284" y="50050"/>
                  <a:pt x="25906" y="73234"/>
                  <a:pt x="17262" y="98579"/>
                </a:cubicBezTo>
                <a:cubicBezTo>
                  <a:pt x="-1403" y="153002"/>
                  <a:pt x="-2778" y="208799"/>
                  <a:pt x="6652" y="264794"/>
                </a:cubicBezTo>
                <a:lnTo>
                  <a:pt x="6757" y="265401"/>
                </a:lnTo>
                <a:cubicBezTo>
                  <a:pt x="9466" y="281064"/>
                  <a:pt x="11852" y="294857"/>
                  <a:pt x="3705" y="310375"/>
                </a:cubicBezTo>
                <a:cubicBezTo>
                  <a:pt x="-4547" y="325699"/>
                  <a:pt x="1741" y="342007"/>
                  <a:pt x="15101" y="352617"/>
                </a:cubicBezTo>
                <a:cubicBezTo>
                  <a:pt x="30229" y="364797"/>
                  <a:pt x="55377" y="365191"/>
                  <a:pt x="71488" y="353795"/>
                </a:cubicBezTo>
                <a:cubicBezTo>
                  <a:pt x="96833" y="335524"/>
                  <a:pt x="97618" y="306642"/>
                  <a:pt x="73256" y="287191"/>
                </a:cubicBezTo>
                <a:cubicBezTo>
                  <a:pt x="72470" y="286405"/>
                  <a:pt x="71488" y="286013"/>
                  <a:pt x="70505" y="285619"/>
                </a:cubicBezTo>
                <a:cubicBezTo>
                  <a:pt x="59503" y="280904"/>
                  <a:pt x="55770" y="271277"/>
                  <a:pt x="54198" y="260275"/>
                </a:cubicBezTo>
                <a:cubicBezTo>
                  <a:pt x="52895" y="250648"/>
                  <a:pt x="51642" y="241022"/>
                  <a:pt x="50363" y="231186"/>
                </a:cubicBezTo>
                <a:moveTo>
                  <a:pt x="993484" y="233206"/>
                </a:moveTo>
                <a:cubicBezTo>
                  <a:pt x="993125" y="228246"/>
                  <a:pt x="992742" y="222974"/>
                  <a:pt x="992360" y="217052"/>
                </a:cubicBezTo>
                <a:cubicBezTo>
                  <a:pt x="992910" y="211243"/>
                  <a:pt x="993366" y="205186"/>
                  <a:pt x="993832" y="198976"/>
                </a:cubicBezTo>
                <a:cubicBezTo>
                  <a:pt x="994865" y="185236"/>
                  <a:pt x="995954" y="170748"/>
                  <a:pt x="998254" y="156539"/>
                </a:cubicBezTo>
                <a:cubicBezTo>
                  <a:pt x="1001594" y="134535"/>
                  <a:pt x="1007096" y="112726"/>
                  <a:pt x="1018884" y="93472"/>
                </a:cubicBezTo>
                <a:cubicBezTo>
                  <a:pt x="1025957" y="81880"/>
                  <a:pt x="1034797" y="70878"/>
                  <a:pt x="1044818" y="61840"/>
                </a:cubicBezTo>
                <a:cubicBezTo>
                  <a:pt x="1058767" y="49462"/>
                  <a:pt x="1073109" y="53392"/>
                  <a:pt x="1080183" y="70288"/>
                </a:cubicBezTo>
                <a:cubicBezTo>
                  <a:pt x="1082487" y="75666"/>
                  <a:pt x="1083934" y="81411"/>
                  <a:pt x="1085378" y="87147"/>
                </a:cubicBezTo>
                <a:cubicBezTo>
                  <a:pt x="1086519" y="91680"/>
                  <a:pt x="1087660" y="96208"/>
                  <a:pt x="1089221" y="100545"/>
                </a:cubicBezTo>
                <a:cubicBezTo>
                  <a:pt x="1093739" y="112726"/>
                  <a:pt x="1106314" y="119603"/>
                  <a:pt x="1116726" y="116459"/>
                </a:cubicBezTo>
                <a:cubicBezTo>
                  <a:pt x="1128711" y="112923"/>
                  <a:pt x="1136374" y="102510"/>
                  <a:pt x="1134605" y="89739"/>
                </a:cubicBezTo>
                <a:cubicBezTo>
                  <a:pt x="1132051" y="70878"/>
                  <a:pt x="1127533" y="52213"/>
                  <a:pt x="1116334" y="36102"/>
                </a:cubicBezTo>
                <a:cubicBezTo>
                  <a:pt x="1097276" y="8400"/>
                  <a:pt x="1066430" y="-1031"/>
                  <a:pt x="1035388" y="12133"/>
                </a:cubicBezTo>
                <a:cubicBezTo>
                  <a:pt x="1016330" y="20188"/>
                  <a:pt x="1001594" y="33745"/>
                  <a:pt x="989609" y="50445"/>
                </a:cubicBezTo>
                <a:cubicBezTo>
                  <a:pt x="975070" y="70288"/>
                  <a:pt x="965641" y="92686"/>
                  <a:pt x="958764" y="116263"/>
                </a:cubicBezTo>
                <a:cubicBezTo>
                  <a:pt x="947565" y="155360"/>
                  <a:pt x="944617" y="195440"/>
                  <a:pt x="946189" y="235914"/>
                </a:cubicBezTo>
                <a:cubicBezTo>
                  <a:pt x="946779" y="251828"/>
                  <a:pt x="945993" y="265974"/>
                  <a:pt x="935580" y="280513"/>
                </a:cubicBezTo>
                <a:cubicBezTo>
                  <a:pt x="923202" y="297605"/>
                  <a:pt x="930669" y="318432"/>
                  <a:pt x="948940" y="329631"/>
                </a:cubicBezTo>
                <a:cubicBezTo>
                  <a:pt x="965051" y="339258"/>
                  <a:pt x="981358" y="338668"/>
                  <a:pt x="997273" y="329631"/>
                </a:cubicBezTo>
                <a:cubicBezTo>
                  <a:pt x="1018490" y="317646"/>
                  <a:pt x="1023403" y="294265"/>
                  <a:pt x="1006702" y="276191"/>
                </a:cubicBezTo>
                <a:cubicBezTo>
                  <a:pt x="998648" y="267546"/>
                  <a:pt x="995111" y="259098"/>
                  <a:pt x="994522" y="248291"/>
                </a:cubicBezTo>
                <a:cubicBezTo>
                  <a:pt x="994218" y="243345"/>
                  <a:pt x="993864" y="238449"/>
                  <a:pt x="993484" y="233206"/>
                </a:cubicBezTo>
              </a:path>
            </a:pathLst>
          </a:custGeom>
          <a:solidFill>
            <a:schemeClr val="accent2"/>
          </a:solidFill>
        </p:spPr>
      </p:sp>
      <p:sp>
        <p:nvSpPr>
          <p:cNvPr id="87" name="Union-3713&amp;3356"/>
          <p:cNvSpPr/>
          <p:nvPr>
            <p:custDataLst>
              <p:tags r:id="rId17"/>
            </p:custDataLst>
          </p:nvPr>
        </p:nvSpPr>
        <p:spPr>
          <a:xfrm>
            <a:off x="6951640" y="2389625"/>
            <a:ext cx="1223272" cy="397412"/>
          </a:xfrm>
          <a:custGeom>
            <a:avLst/>
            <a:gdLst/>
            <a:ahLst/>
            <a:cxnLst/>
            <a:rect l="l" t="t" r="r" b="b"/>
            <a:pathLst>
              <a:path w="1075897" h="349204">
                <a:moveTo>
                  <a:pt x="51854" y="206586"/>
                </a:moveTo>
                <a:cubicBezTo>
                  <a:pt x="51335" y="202350"/>
                  <a:pt x="50861" y="198472"/>
                  <a:pt x="50466" y="195092"/>
                </a:cubicBezTo>
                <a:cubicBezTo>
                  <a:pt x="50726" y="189193"/>
                  <a:pt x="50899" y="183957"/>
                  <a:pt x="51058" y="179172"/>
                </a:cubicBezTo>
                <a:cubicBezTo>
                  <a:pt x="51381" y="169455"/>
                  <a:pt x="51641" y="161601"/>
                  <a:pt x="52431" y="153834"/>
                </a:cubicBezTo>
                <a:cubicBezTo>
                  <a:pt x="53610" y="142243"/>
                  <a:pt x="55378" y="130650"/>
                  <a:pt x="57932" y="119255"/>
                </a:cubicBezTo>
                <a:cubicBezTo>
                  <a:pt x="61862" y="101573"/>
                  <a:pt x="67363" y="84283"/>
                  <a:pt x="77972" y="69351"/>
                </a:cubicBezTo>
                <a:cubicBezTo>
                  <a:pt x="98995" y="39881"/>
                  <a:pt x="128466" y="41059"/>
                  <a:pt x="146541" y="71905"/>
                </a:cubicBezTo>
                <a:cubicBezTo>
                  <a:pt x="148299" y="75151"/>
                  <a:pt x="149685" y="78489"/>
                  <a:pt x="151083" y="81857"/>
                </a:cubicBezTo>
                <a:cubicBezTo>
                  <a:pt x="151715" y="83382"/>
                  <a:pt x="152350" y="84913"/>
                  <a:pt x="153025" y="86444"/>
                </a:cubicBezTo>
                <a:cubicBezTo>
                  <a:pt x="153662" y="87975"/>
                  <a:pt x="154259" y="89568"/>
                  <a:pt x="154861" y="91177"/>
                </a:cubicBezTo>
                <a:cubicBezTo>
                  <a:pt x="156113" y="94522"/>
                  <a:pt x="157390" y="97931"/>
                  <a:pt x="159114" y="100983"/>
                </a:cubicBezTo>
                <a:cubicBezTo>
                  <a:pt x="164813" y="111200"/>
                  <a:pt x="175618" y="115326"/>
                  <a:pt x="186228" y="112182"/>
                </a:cubicBezTo>
                <a:cubicBezTo>
                  <a:pt x="197034" y="109039"/>
                  <a:pt x="205090" y="96268"/>
                  <a:pt x="201750" y="84480"/>
                </a:cubicBezTo>
                <a:cubicBezTo>
                  <a:pt x="198410" y="72298"/>
                  <a:pt x="194283" y="59921"/>
                  <a:pt x="187997" y="49115"/>
                </a:cubicBezTo>
                <a:cubicBezTo>
                  <a:pt x="153417" y="-11005"/>
                  <a:pt x="82884" y="-18471"/>
                  <a:pt x="39660" y="40863"/>
                </a:cubicBezTo>
                <a:cubicBezTo>
                  <a:pt x="26300" y="59135"/>
                  <a:pt x="18049" y="79961"/>
                  <a:pt x="13137" y="101769"/>
                </a:cubicBezTo>
                <a:cubicBezTo>
                  <a:pt x="1349" y="154226"/>
                  <a:pt x="760" y="206882"/>
                  <a:pt x="10583" y="259732"/>
                </a:cubicBezTo>
                <a:cubicBezTo>
                  <a:pt x="13137" y="272699"/>
                  <a:pt x="12941" y="283112"/>
                  <a:pt x="5475" y="295686"/>
                </a:cubicBezTo>
                <a:cubicBezTo>
                  <a:pt x="-8868" y="319655"/>
                  <a:pt x="6457" y="345982"/>
                  <a:pt x="34160" y="348930"/>
                </a:cubicBezTo>
                <a:cubicBezTo>
                  <a:pt x="39464" y="349322"/>
                  <a:pt x="44769" y="349322"/>
                  <a:pt x="50074" y="348733"/>
                </a:cubicBezTo>
                <a:cubicBezTo>
                  <a:pt x="76204" y="345393"/>
                  <a:pt x="91136" y="317495"/>
                  <a:pt x="79741" y="293722"/>
                </a:cubicBezTo>
                <a:cubicBezTo>
                  <a:pt x="77776" y="289988"/>
                  <a:pt x="75418" y="286255"/>
                  <a:pt x="72668" y="283112"/>
                </a:cubicBezTo>
                <a:cubicBezTo>
                  <a:pt x="62451" y="271520"/>
                  <a:pt x="57539" y="257964"/>
                  <a:pt x="55968" y="242639"/>
                </a:cubicBezTo>
                <a:cubicBezTo>
                  <a:pt x="54706" y="229884"/>
                  <a:pt x="53145" y="217129"/>
                  <a:pt x="51854" y="206586"/>
                </a:cubicBezTo>
                <a:moveTo>
                  <a:pt x="910814" y="155014"/>
                </a:moveTo>
                <a:cubicBezTo>
                  <a:pt x="909044" y="192344"/>
                  <a:pt x="913957" y="228887"/>
                  <a:pt x="923387" y="265038"/>
                </a:cubicBezTo>
                <a:cubicBezTo>
                  <a:pt x="922418" y="266530"/>
                  <a:pt x="921447" y="267937"/>
                  <a:pt x="920500" y="269312"/>
                </a:cubicBezTo>
                <a:cubicBezTo>
                  <a:pt x="918950" y="271560"/>
                  <a:pt x="917458" y="273724"/>
                  <a:pt x="916118" y="276041"/>
                </a:cubicBezTo>
                <a:cubicBezTo>
                  <a:pt x="904329" y="298634"/>
                  <a:pt x="909241" y="317496"/>
                  <a:pt x="931050" y="329677"/>
                </a:cubicBezTo>
                <a:cubicBezTo>
                  <a:pt x="938319" y="333606"/>
                  <a:pt x="946767" y="335965"/>
                  <a:pt x="955020" y="337143"/>
                </a:cubicBezTo>
                <a:cubicBezTo>
                  <a:pt x="975453" y="340089"/>
                  <a:pt x="992938" y="332231"/>
                  <a:pt x="998243" y="318085"/>
                </a:cubicBezTo>
                <a:cubicBezTo>
                  <a:pt x="1004726" y="300993"/>
                  <a:pt x="999225" y="286454"/>
                  <a:pt x="984882" y="276236"/>
                </a:cubicBezTo>
                <a:cubicBezTo>
                  <a:pt x="974470" y="268771"/>
                  <a:pt x="970933" y="258357"/>
                  <a:pt x="967986" y="246963"/>
                </a:cubicBezTo>
                <a:cubicBezTo>
                  <a:pt x="958359" y="208651"/>
                  <a:pt x="955412" y="169553"/>
                  <a:pt x="961895" y="130456"/>
                </a:cubicBezTo>
                <a:cubicBezTo>
                  <a:pt x="964254" y="116113"/>
                  <a:pt x="969362" y="101770"/>
                  <a:pt x="975256" y="88410"/>
                </a:cubicBezTo>
                <a:cubicBezTo>
                  <a:pt x="978988" y="80159"/>
                  <a:pt x="985669" y="72496"/>
                  <a:pt x="992544" y="66209"/>
                </a:cubicBezTo>
                <a:cubicBezTo>
                  <a:pt x="1003940" y="55993"/>
                  <a:pt x="1018087" y="59529"/>
                  <a:pt x="1023391" y="73479"/>
                </a:cubicBezTo>
                <a:cubicBezTo>
                  <a:pt x="1025352" y="78638"/>
                  <a:pt x="1026662" y="84014"/>
                  <a:pt x="1027976" y="89407"/>
                </a:cubicBezTo>
                <a:cubicBezTo>
                  <a:pt x="1029165" y="94283"/>
                  <a:pt x="1030356" y="99174"/>
                  <a:pt x="1032036" y="103932"/>
                </a:cubicBezTo>
                <a:cubicBezTo>
                  <a:pt x="1035966" y="115130"/>
                  <a:pt x="1046182" y="120632"/>
                  <a:pt x="1056988" y="118863"/>
                </a:cubicBezTo>
                <a:cubicBezTo>
                  <a:pt x="1067598" y="117095"/>
                  <a:pt x="1076635" y="108254"/>
                  <a:pt x="1075849" y="96859"/>
                </a:cubicBezTo>
                <a:cubicBezTo>
                  <a:pt x="1074867" y="83302"/>
                  <a:pt x="1073098" y="69353"/>
                  <a:pt x="1068187" y="56779"/>
                </a:cubicBezTo>
                <a:cubicBezTo>
                  <a:pt x="1049719" y="10018"/>
                  <a:pt x="1001189" y="-2163"/>
                  <a:pt x="962092" y="29272"/>
                </a:cubicBezTo>
                <a:cubicBezTo>
                  <a:pt x="944213" y="43615"/>
                  <a:pt x="932622" y="62673"/>
                  <a:pt x="924959" y="83695"/>
                </a:cubicBezTo>
                <a:cubicBezTo>
                  <a:pt x="916511" y="106682"/>
                  <a:pt x="911795" y="130456"/>
                  <a:pt x="910814" y="155014"/>
                </a:cubicBezTo>
              </a:path>
            </a:pathLst>
          </a:custGeom>
          <a:solidFill>
            <a:schemeClr val="accent2"/>
          </a:solidFill>
        </p:spPr>
      </p:sp>
      <p:sp>
        <p:nvSpPr>
          <p:cNvPr id="88" name="Union-3714&amp;1748"/>
          <p:cNvSpPr/>
          <p:nvPr>
            <p:custDataLst>
              <p:tags r:id="rId18"/>
            </p:custDataLst>
          </p:nvPr>
        </p:nvSpPr>
        <p:spPr>
          <a:xfrm rot="1260000" flipH="1">
            <a:off x="7932687" y="5278112"/>
            <a:ext cx="261118" cy="612648"/>
          </a:xfrm>
          <a:custGeom>
            <a:avLst/>
            <a:gdLst/>
            <a:ahLst/>
            <a:cxnLst/>
            <a:rect l="l" t="t" r="r" b="b"/>
            <a:pathLst>
              <a:path w="229193" h="538726">
                <a:moveTo>
                  <a:pt x="90508" y="90790"/>
                </a:moveTo>
                <a:cubicBezTo>
                  <a:pt x="89754" y="87795"/>
                  <a:pt x="89000" y="84802"/>
                  <a:pt x="88008" y="82118"/>
                </a:cubicBezTo>
                <a:cubicBezTo>
                  <a:pt x="89024" y="84844"/>
                  <a:pt x="89793" y="87885"/>
                  <a:pt x="90561" y="90923"/>
                </a:cubicBezTo>
                <a:lnTo>
                  <a:pt x="90561" y="90923"/>
                </a:lnTo>
                <a:lnTo>
                  <a:pt x="90561" y="90923"/>
                </a:lnTo>
                <a:cubicBezTo>
                  <a:pt x="91492" y="94606"/>
                  <a:pt x="92422" y="98285"/>
                  <a:pt x="93790" y="101395"/>
                </a:cubicBezTo>
                <a:cubicBezTo>
                  <a:pt x="92387" y="98251"/>
                  <a:pt x="91447" y="94519"/>
                  <a:pt x="90508" y="90790"/>
                </a:cubicBezTo>
                <a:lnTo>
                  <a:pt x="90508" y="90790"/>
                </a:lnTo>
                <a:moveTo>
                  <a:pt x="93950" y="101750"/>
                </a:moveTo>
                <a:lnTo>
                  <a:pt x="93946" y="101741"/>
                </a:lnTo>
                <a:cubicBezTo>
                  <a:pt x="93866" y="101715"/>
                  <a:pt x="93786" y="101675"/>
                  <a:pt x="93706" y="101635"/>
                </a:cubicBezTo>
                <a:cubicBezTo>
                  <a:pt x="93626" y="101595"/>
                  <a:pt x="93545" y="101554"/>
                  <a:pt x="93464" y="101527"/>
                </a:cubicBezTo>
                <a:cubicBezTo>
                  <a:pt x="93092" y="101111"/>
                  <a:pt x="92701" y="100699"/>
                  <a:pt x="92311" y="100287"/>
                </a:cubicBezTo>
                <a:lnTo>
                  <a:pt x="92311" y="100287"/>
                </a:lnTo>
                <a:cubicBezTo>
                  <a:pt x="90786" y="98678"/>
                  <a:pt x="89267" y="97075"/>
                  <a:pt x="88838" y="95234"/>
                </a:cubicBezTo>
                <a:cubicBezTo>
                  <a:pt x="88139" y="92329"/>
                  <a:pt x="87117" y="89909"/>
                  <a:pt x="85934" y="87757"/>
                </a:cubicBezTo>
                <a:cubicBezTo>
                  <a:pt x="84965" y="83669"/>
                  <a:pt x="84374" y="79473"/>
                  <a:pt x="83997" y="75277"/>
                </a:cubicBezTo>
                <a:lnTo>
                  <a:pt x="83997" y="75223"/>
                </a:lnTo>
                <a:lnTo>
                  <a:pt x="83997" y="75224"/>
                </a:lnTo>
                <a:cubicBezTo>
                  <a:pt x="83533" y="70357"/>
                  <a:pt x="83317" y="65452"/>
                  <a:pt x="83100" y="60534"/>
                </a:cubicBezTo>
                <a:lnTo>
                  <a:pt x="83101" y="60560"/>
                </a:lnTo>
                <a:lnTo>
                  <a:pt x="83101" y="60560"/>
                </a:lnTo>
                <a:cubicBezTo>
                  <a:pt x="83313" y="65490"/>
                  <a:pt x="83525" y="70408"/>
                  <a:pt x="83990" y="75287"/>
                </a:cubicBezTo>
                <a:lnTo>
                  <a:pt x="83990" y="75341"/>
                </a:lnTo>
                <a:cubicBezTo>
                  <a:pt x="81417" y="72767"/>
                  <a:pt x="77828" y="71530"/>
                  <a:pt x="72479" y="72587"/>
                </a:cubicBezTo>
                <a:cubicBezTo>
                  <a:pt x="72268" y="74167"/>
                  <a:pt x="72056" y="75696"/>
                  <a:pt x="71794" y="77276"/>
                </a:cubicBezTo>
                <a:cubicBezTo>
                  <a:pt x="77896" y="78630"/>
                  <a:pt x="82715" y="81908"/>
                  <a:pt x="85877" y="87698"/>
                </a:cubicBezTo>
                <a:cubicBezTo>
                  <a:pt x="86684" y="91194"/>
                  <a:pt x="87652" y="94637"/>
                  <a:pt x="89051" y="98025"/>
                </a:cubicBezTo>
                <a:cubicBezTo>
                  <a:pt x="90234" y="99639"/>
                  <a:pt x="91687" y="100769"/>
                  <a:pt x="93408" y="101522"/>
                </a:cubicBezTo>
                <a:cubicBezTo>
                  <a:pt x="93515" y="101651"/>
                  <a:pt x="93631" y="101771"/>
                  <a:pt x="93745" y="101889"/>
                </a:cubicBezTo>
                <a:cubicBezTo>
                  <a:pt x="93917" y="102068"/>
                  <a:pt x="94086" y="102242"/>
                  <a:pt x="94215" y="102436"/>
                </a:cubicBezTo>
                <a:lnTo>
                  <a:pt x="94107" y="102490"/>
                </a:lnTo>
                <a:cubicBezTo>
                  <a:pt x="94107" y="102490"/>
                  <a:pt x="96474" y="102544"/>
                  <a:pt x="96582" y="102544"/>
                </a:cubicBezTo>
                <a:cubicBezTo>
                  <a:pt x="93772" y="132795"/>
                  <a:pt x="93982" y="163045"/>
                  <a:pt x="94190" y="192910"/>
                </a:cubicBezTo>
                <a:lnTo>
                  <a:pt x="94190" y="192910"/>
                </a:lnTo>
                <a:cubicBezTo>
                  <a:pt x="94288" y="207070"/>
                  <a:pt x="94386" y="221141"/>
                  <a:pt x="94161" y="235085"/>
                </a:cubicBezTo>
                <a:cubicBezTo>
                  <a:pt x="100269" y="240307"/>
                  <a:pt x="104195" y="237688"/>
                  <a:pt x="107900" y="235217"/>
                </a:cubicBezTo>
                <a:cubicBezTo>
                  <a:pt x="108469" y="234837"/>
                  <a:pt x="109033" y="234461"/>
                  <a:pt x="109599" y="234117"/>
                </a:cubicBezTo>
                <a:cubicBezTo>
                  <a:pt x="113120" y="231958"/>
                  <a:pt x="116651" y="229815"/>
                  <a:pt x="120183" y="227674"/>
                </a:cubicBezTo>
                <a:lnTo>
                  <a:pt x="120192" y="227668"/>
                </a:lnTo>
                <a:lnTo>
                  <a:pt x="120194" y="227668"/>
                </a:lnTo>
                <a:cubicBezTo>
                  <a:pt x="132145" y="220419"/>
                  <a:pt x="144092" y="213172"/>
                  <a:pt x="155590" y="205285"/>
                </a:cubicBezTo>
                <a:cubicBezTo>
                  <a:pt x="166348" y="197916"/>
                  <a:pt x="177753" y="192644"/>
                  <a:pt x="190232" y="189525"/>
                </a:cubicBezTo>
                <a:cubicBezTo>
                  <a:pt x="210511" y="184414"/>
                  <a:pt x="226487" y="195387"/>
                  <a:pt x="228854" y="215989"/>
                </a:cubicBezTo>
                <a:cubicBezTo>
                  <a:pt x="229822" y="224596"/>
                  <a:pt x="228801" y="232987"/>
                  <a:pt x="224713" y="240840"/>
                </a:cubicBezTo>
                <a:cubicBezTo>
                  <a:pt x="211964" y="265477"/>
                  <a:pt x="197602" y="288930"/>
                  <a:pt x="178076" y="308832"/>
                </a:cubicBezTo>
                <a:cubicBezTo>
                  <a:pt x="170329" y="308994"/>
                  <a:pt x="165595" y="312706"/>
                  <a:pt x="164305" y="320505"/>
                </a:cubicBezTo>
                <a:lnTo>
                  <a:pt x="163982" y="321043"/>
                </a:lnTo>
                <a:cubicBezTo>
                  <a:pt x="163013" y="322011"/>
                  <a:pt x="162046" y="322966"/>
                  <a:pt x="161078" y="323921"/>
                </a:cubicBezTo>
                <a:cubicBezTo>
                  <a:pt x="160109" y="324876"/>
                  <a:pt x="159141" y="325831"/>
                  <a:pt x="158172" y="326799"/>
                </a:cubicBezTo>
                <a:cubicBezTo>
                  <a:pt x="152372" y="329700"/>
                  <a:pt x="146738" y="332952"/>
                  <a:pt x="141107" y="336205"/>
                </a:cubicBezTo>
                <a:lnTo>
                  <a:pt x="141107" y="336205"/>
                </a:lnTo>
                <a:lnTo>
                  <a:pt x="141107" y="336205"/>
                </a:lnTo>
                <a:lnTo>
                  <a:pt x="141107" y="336205"/>
                </a:lnTo>
                <a:lnTo>
                  <a:pt x="141107" y="336205"/>
                </a:lnTo>
                <a:lnTo>
                  <a:pt x="141106" y="336205"/>
                </a:lnTo>
                <a:cubicBezTo>
                  <a:pt x="127312" y="344170"/>
                  <a:pt x="113530" y="352128"/>
                  <a:pt x="97335" y="354877"/>
                </a:cubicBezTo>
                <a:cubicBezTo>
                  <a:pt x="90127" y="356116"/>
                  <a:pt x="85985" y="361547"/>
                  <a:pt x="84748" y="368003"/>
                </a:cubicBezTo>
                <a:cubicBezTo>
                  <a:pt x="82973" y="377363"/>
                  <a:pt x="82220" y="386991"/>
                  <a:pt x="81574" y="396566"/>
                </a:cubicBezTo>
                <a:cubicBezTo>
                  <a:pt x="79853" y="421202"/>
                  <a:pt x="76733" y="445569"/>
                  <a:pt x="66512" y="468324"/>
                </a:cubicBezTo>
                <a:cubicBezTo>
                  <a:pt x="63295" y="475366"/>
                  <a:pt x="62624" y="482570"/>
                  <a:pt x="61942" y="489900"/>
                </a:cubicBezTo>
                <a:lnTo>
                  <a:pt x="61942" y="489900"/>
                </a:lnTo>
                <a:lnTo>
                  <a:pt x="61942" y="489900"/>
                </a:lnTo>
                <a:lnTo>
                  <a:pt x="61942" y="489901"/>
                </a:lnTo>
                <a:lnTo>
                  <a:pt x="61942" y="489901"/>
                </a:lnTo>
                <a:cubicBezTo>
                  <a:pt x="61837" y="491025"/>
                  <a:pt x="61732" y="492153"/>
                  <a:pt x="61618" y="493282"/>
                </a:cubicBezTo>
                <a:cubicBezTo>
                  <a:pt x="59950" y="510173"/>
                  <a:pt x="51451" y="523405"/>
                  <a:pt x="38326" y="533894"/>
                </a:cubicBezTo>
                <a:cubicBezTo>
                  <a:pt x="34023" y="537284"/>
                  <a:pt x="29235" y="539596"/>
                  <a:pt x="23533" y="538414"/>
                </a:cubicBezTo>
                <a:cubicBezTo>
                  <a:pt x="6374" y="534916"/>
                  <a:pt x="-5568" y="514584"/>
                  <a:pt x="2662" y="499254"/>
                </a:cubicBezTo>
                <a:cubicBezTo>
                  <a:pt x="23509" y="460378"/>
                  <a:pt x="28395" y="418116"/>
                  <a:pt x="33286" y="375811"/>
                </a:cubicBezTo>
                <a:lnTo>
                  <a:pt x="33287" y="375811"/>
                </a:lnTo>
                <a:lnTo>
                  <a:pt x="33287" y="375810"/>
                </a:lnTo>
                <a:lnTo>
                  <a:pt x="33287" y="375810"/>
                </a:lnTo>
                <a:lnTo>
                  <a:pt x="33287" y="375810"/>
                </a:lnTo>
                <a:cubicBezTo>
                  <a:pt x="34277" y="367247"/>
                  <a:pt x="35267" y="358682"/>
                  <a:pt x="36390" y="350144"/>
                </a:cubicBezTo>
                <a:cubicBezTo>
                  <a:pt x="37434" y="342137"/>
                  <a:pt x="38263" y="334095"/>
                  <a:pt x="39091" y="326059"/>
                </a:cubicBezTo>
                <a:cubicBezTo>
                  <a:pt x="40566" y="311743"/>
                  <a:pt x="42040" y="297445"/>
                  <a:pt x="44727" y="283389"/>
                </a:cubicBezTo>
                <a:cubicBezTo>
                  <a:pt x="47793" y="267414"/>
                  <a:pt x="48654" y="251653"/>
                  <a:pt x="48761" y="235570"/>
                </a:cubicBezTo>
                <a:cubicBezTo>
                  <a:pt x="49084" y="195979"/>
                  <a:pt x="51021" y="156550"/>
                  <a:pt x="59627" y="117659"/>
                </a:cubicBezTo>
                <a:cubicBezTo>
                  <a:pt x="59997" y="115959"/>
                  <a:pt x="58919" y="113929"/>
                  <a:pt x="57842" y="111900"/>
                </a:cubicBezTo>
                <a:cubicBezTo>
                  <a:pt x="57351" y="110976"/>
                  <a:pt x="56861" y="110052"/>
                  <a:pt x="56507" y="109160"/>
                </a:cubicBezTo>
                <a:lnTo>
                  <a:pt x="56629" y="109080"/>
                </a:lnTo>
                <a:cubicBezTo>
                  <a:pt x="57432" y="103678"/>
                  <a:pt x="58247" y="98277"/>
                  <a:pt x="59063" y="92875"/>
                </a:cubicBezTo>
                <a:cubicBezTo>
                  <a:pt x="59883" y="87443"/>
                  <a:pt x="60703" y="82010"/>
                  <a:pt x="61510" y="76577"/>
                </a:cubicBezTo>
                <a:lnTo>
                  <a:pt x="61666" y="76570"/>
                </a:lnTo>
                <a:cubicBezTo>
                  <a:pt x="65899" y="74357"/>
                  <a:pt x="69401" y="73136"/>
                  <a:pt x="72431" y="72545"/>
                </a:cubicBezTo>
                <a:cubicBezTo>
                  <a:pt x="72567" y="71213"/>
                  <a:pt x="72677" y="69877"/>
                  <a:pt x="72767" y="68538"/>
                </a:cubicBezTo>
                <a:cubicBezTo>
                  <a:pt x="72678" y="69858"/>
                  <a:pt x="72569" y="71175"/>
                  <a:pt x="72433" y="72487"/>
                </a:cubicBezTo>
                <a:cubicBezTo>
                  <a:pt x="69421" y="73079"/>
                  <a:pt x="65871" y="74316"/>
                  <a:pt x="61513" y="76576"/>
                </a:cubicBezTo>
                <a:cubicBezTo>
                  <a:pt x="61836" y="60653"/>
                  <a:pt x="62159" y="44677"/>
                  <a:pt x="62374" y="28755"/>
                </a:cubicBezTo>
                <a:cubicBezTo>
                  <a:pt x="62482" y="21171"/>
                  <a:pt x="64042" y="14016"/>
                  <a:pt x="67646" y="7293"/>
                </a:cubicBezTo>
                <a:cubicBezTo>
                  <a:pt x="70443" y="2021"/>
                  <a:pt x="74531" y="-507"/>
                  <a:pt x="80448" y="84"/>
                </a:cubicBezTo>
                <a:cubicBezTo>
                  <a:pt x="86580" y="730"/>
                  <a:pt x="89969" y="4872"/>
                  <a:pt x="91260" y="10197"/>
                </a:cubicBezTo>
                <a:cubicBezTo>
                  <a:pt x="92766" y="16329"/>
                  <a:pt x="93681" y="22731"/>
                  <a:pt x="93788" y="29078"/>
                </a:cubicBezTo>
                <a:cubicBezTo>
                  <a:pt x="94062" y="46723"/>
                  <a:pt x="94108" y="64369"/>
                  <a:pt x="94154" y="82014"/>
                </a:cubicBezTo>
                <a:cubicBezTo>
                  <a:pt x="94172" y="88628"/>
                  <a:pt x="94189" y="95243"/>
                  <a:pt x="94219" y="101858"/>
                </a:cubicBezTo>
                <a:cubicBezTo>
                  <a:pt x="94165" y="101858"/>
                  <a:pt x="94124" y="101831"/>
                  <a:pt x="94084" y="101804"/>
                </a:cubicBezTo>
                <a:cubicBezTo>
                  <a:pt x="94044" y="101777"/>
                  <a:pt x="94003" y="101750"/>
                  <a:pt x="93950" y="101750"/>
                </a:cubicBezTo>
                <a:moveTo>
                  <a:pt x="78289" y="25907"/>
                </a:moveTo>
                <a:cubicBezTo>
                  <a:pt x="79237" y="28744"/>
                  <a:pt x="79981" y="31597"/>
                  <a:pt x="80571" y="34462"/>
                </a:cubicBezTo>
                <a:cubicBezTo>
                  <a:pt x="79983" y="31579"/>
                  <a:pt x="79242" y="28706"/>
                  <a:pt x="78296" y="25851"/>
                </a:cubicBezTo>
                <a:lnTo>
                  <a:pt x="78296" y="25797"/>
                </a:lnTo>
                <a:cubicBezTo>
                  <a:pt x="73817" y="36099"/>
                  <a:pt x="73508" y="47075"/>
                  <a:pt x="73199" y="58041"/>
                </a:cubicBezTo>
                <a:lnTo>
                  <a:pt x="73199" y="58041"/>
                </a:lnTo>
                <a:lnTo>
                  <a:pt x="73199" y="58041"/>
                </a:lnTo>
                <a:lnTo>
                  <a:pt x="73199" y="58041"/>
                </a:lnTo>
                <a:lnTo>
                  <a:pt x="73199" y="58041"/>
                </a:lnTo>
                <a:lnTo>
                  <a:pt x="73199" y="58041"/>
                </a:lnTo>
                <a:cubicBezTo>
                  <a:pt x="73135" y="60326"/>
                  <a:pt x="73071" y="62610"/>
                  <a:pt x="72969" y="64887"/>
                </a:cubicBezTo>
                <a:cubicBezTo>
                  <a:pt x="73070" y="62646"/>
                  <a:pt x="73135" y="60400"/>
                  <a:pt x="73201" y="58155"/>
                </a:cubicBezTo>
                <a:lnTo>
                  <a:pt x="73201" y="58155"/>
                </a:lnTo>
                <a:lnTo>
                  <a:pt x="73201" y="58151"/>
                </a:lnTo>
                <a:lnTo>
                  <a:pt x="73201" y="58150"/>
                </a:lnTo>
                <a:cubicBezTo>
                  <a:pt x="73523" y="47174"/>
                  <a:pt x="73844" y="36216"/>
                  <a:pt x="78289" y="25907"/>
                </a:cubicBezTo>
                <a:moveTo>
                  <a:pt x="127579" y="270344"/>
                </a:moveTo>
                <a:cubicBezTo>
                  <a:pt x="122478" y="276263"/>
                  <a:pt x="117374" y="282186"/>
                  <a:pt x="112504" y="288285"/>
                </a:cubicBezTo>
                <a:lnTo>
                  <a:pt x="112504" y="288230"/>
                </a:lnTo>
                <a:cubicBezTo>
                  <a:pt x="111805" y="289091"/>
                  <a:pt x="113042" y="291835"/>
                  <a:pt x="113849" y="293502"/>
                </a:cubicBezTo>
                <a:cubicBezTo>
                  <a:pt x="114171" y="294147"/>
                  <a:pt x="115678" y="294416"/>
                  <a:pt x="116646" y="294524"/>
                </a:cubicBezTo>
                <a:cubicBezTo>
                  <a:pt x="123585" y="295063"/>
                  <a:pt x="129179" y="291459"/>
                  <a:pt x="134021" y="287477"/>
                </a:cubicBezTo>
                <a:cubicBezTo>
                  <a:pt x="138605" y="283688"/>
                  <a:pt x="142818" y="279444"/>
                  <a:pt x="147032" y="275198"/>
                </a:cubicBezTo>
                <a:lnTo>
                  <a:pt x="147033" y="275198"/>
                </a:lnTo>
                <a:cubicBezTo>
                  <a:pt x="148784" y="273432"/>
                  <a:pt x="150536" y="271668"/>
                  <a:pt x="152315" y="269935"/>
                </a:cubicBezTo>
                <a:cubicBezTo>
                  <a:pt x="147940" y="263141"/>
                  <a:pt x="141288" y="263540"/>
                  <a:pt x="134675" y="263935"/>
                </a:cubicBezTo>
                <a:cubicBezTo>
                  <a:pt x="134131" y="263968"/>
                  <a:pt x="133587" y="264000"/>
                  <a:pt x="133045" y="264029"/>
                </a:cubicBezTo>
                <a:cubicBezTo>
                  <a:pt x="136121" y="258804"/>
                  <a:pt x="141218" y="257739"/>
                  <a:pt x="146351" y="256666"/>
                </a:cubicBezTo>
                <a:cubicBezTo>
                  <a:pt x="150465" y="255806"/>
                  <a:pt x="154601" y="254942"/>
                  <a:pt x="157737" y="251926"/>
                </a:cubicBezTo>
                <a:cubicBezTo>
                  <a:pt x="162523" y="247354"/>
                  <a:pt x="167203" y="249883"/>
                  <a:pt x="171130" y="254185"/>
                </a:cubicBezTo>
                <a:cubicBezTo>
                  <a:pt x="174508" y="257842"/>
                  <a:pt x="177446" y="262584"/>
                  <a:pt x="176949" y="266785"/>
                </a:cubicBezTo>
                <a:cubicBezTo>
                  <a:pt x="177475" y="262584"/>
                  <a:pt x="174527" y="257838"/>
                  <a:pt x="171136" y="254127"/>
                </a:cubicBezTo>
                <a:cubicBezTo>
                  <a:pt x="167209" y="249878"/>
                  <a:pt x="162530" y="247296"/>
                  <a:pt x="157742" y="251868"/>
                </a:cubicBezTo>
                <a:cubicBezTo>
                  <a:pt x="154616" y="254851"/>
                  <a:pt x="150495" y="255716"/>
                  <a:pt x="146394" y="256578"/>
                </a:cubicBezTo>
                <a:cubicBezTo>
                  <a:pt x="141249" y="257659"/>
                  <a:pt x="136135" y="258733"/>
                  <a:pt x="133052" y="263971"/>
                </a:cubicBezTo>
                <a:cubicBezTo>
                  <a:pt x="131239" y="266095"/>
                  <a:pt x="129414" y="268213"/>
                  <a:pt x="127591" y="270330"/>
                </a:cubicBezTo>
                <a:lnTo>
                  <a:pt x="127587" y="270335"/>
                </a:lnTo>
                <a:lnTo>
                  <a:pt x="127583" y="270339"/>
                </a:lnTo>
                <a:lnTo>
                  <a:pt x="127579" y="270344"/>
                </a:lnTo>
              </a:path>
            </a:pathLst>
          </a:custGeom>
          <a:solidFill>
            <a:srgbClr val="8AB82D"/>
          </a:solidFill>
        </p:spPr>
      </p:sp>
      <p:sp>
        <p:nvSpPr>
          <p:cNvPr id="89" name="Vector-3714&amp;1747"/>
          <p:cNvSpPr/>
          <p:nvPr>
            <p:custDataLst>
              <p:tags r:id="rId19"/>
            </p:custDataLst>
          </p:nvPr>
        </p:nvSpPr>
        <p:spPr>
          <a:xfrm rot="1020000">
            <a:off x="7942133" y="5048032"/>
            <a:ext cx="572165" cy="486475"/>
          </a:xfrm>
          <a:custGeom>
            <a:avLst/>
            <a:gdLst/>
            <a:ahLst/>
            <a:cxnLst/>
            <a:rect l="l" t="t" r="r" b="b"/>
            <a:pathLst>
              <a:path w="503182" h="427356">
                <a:moveTo>
                  <a:pt x="438231" y="20920"/>
                </a:moveTo>
                <a:cubicBezTo>
                  <a:pt x="431508" y="17962"/>
                  <a:pt x="424030" y="15487"/>
                  <a:pt x="416768" y="15003"/>
                </a:cubicBezTo>
                <a:cubicBezTo>
                  <a:pt x="381536" y="12583"/>
                  <a:pt x="348186" y="19037"/>
                  <a:pt x="319783" y="41146"/>
                </a:cubicBezTo>
                <a:cubicBezTo>
                  <a:pt x="307734" y="50505"/>
                  <a:pt x="303700" y="53625"/>
                  <a:pt x="294394" y="38887"/>
                </a:cubicBezTo>
                <a:cubicBezTo>
                  <a:pt x="287132" y="27375"/>
                  <a:pt x="277019" y="20059"/>
                  <a:pt x="266315" y="13120"/>
                </a:cubicBezTo>
                <a:cubicBezTo>
                  <a:pt x="236300" y="-6406"/>
                  <a:pt x="196279" y="-4577"/>
                  <a:pt x="172180" y="21566"/>
                </a:cubicBezTo>
                <a:cubicBezTo>
                  <a:pt x="156850" y="38187"/>
                  <a:pt x="142326" y="38994"/>
                  <a:pt x="123822" y="32862"/>
                </a:cubicBezTo>
                <a:cubicBezTo>
                  <a:pt x="116722" y="30549"/>
                  <a:pt x="109406" y="28881"/>
                  <a:pt x="102091" y="27160"/>
                </a:cubicBezTo>
                <a:cubicBezTo>
                  <a:pt x="92731" y="24955"/>
                  <a:pt x="83425" y="22480"/>
                  <a:pt x="73904" y="21189"/>
                </a:cubicBezTo>
                <a:cubicBezTo>
                  <a:pt x="57982" y="18984"/>
                  <a:pt x="45018" y="24148"/>
                  <a:pt x="33668" y="36251"/>
                </a:cubicBezTo>
                <a:cubicBezTo>
                  <a:pt x="15218" y="55938"/>
                  <a:pt x="6396" y="80575"/>
                  <a:pt x="2362" y="105426"/>
                </a:cubicBezTo>
                <a:cubicBezTo>
                  <a:pt x="-1618" y="130385"/>
                  <a:pt x="-1081" y="156528"/>
                  <a:pt x="7956" y="181701"/>
                </a:cubicBezTo>
                <a:cubicBezTo>
                  <a:pt x="13712" y="197731"/>
                  <a:pt x="16617" y="214784"/>
                  <a:pt x="20382" y="231459"/>
                </a:cubicBezTo>
                <a:cubicBezTo>
                  <a:pt x="30495" y="276159"/>
                  <a:pt x="49268" y="316179"/>
                  <a:pt x="81596" y="349423"/>
                </a:cubicBezTo>
                <a:cubicBezTo>
                  <a:pt x="114248" y="383042"/>
                  <a:pt x="156528" y="397942"/>
                  <a:pt x="199668" y="411282"/>
                </a:cubicBezTo>
                <a:cubicBezTo>
                  <a:pt x="201873" y="411982"/>
                  <a:pt x="205262" y="408969"/>
                  <a:pt x="208114" y="407679"/>
                </a:cubicBezTo>
                <a:cubicBezTo>
                  <a:pt x="209727" y="396813"/>
                  <a:pt x="211394" y="385947"/>
                  <a:pt x="213008" y="375081"/>
                </a:cubicBezTo>
                <a:cubicBezTo>
                  <a:pt x="213277" y="359159"/>
                  <a:pt x="213653" y="343183"/>
                  <a:pt x="213868" y="327260"/>
                </a:cubicBezTo>
                <a:cubicBezTo>
                  <a:pt x="213976" y="319676"/>
                  <a:pt x="215537" y="312575"/>
                  <a:pt x="219140" y="305798"/>
                </a:cubicBezTo>
                <a:cubicBezTo>
                  <a:pt x="221938" y="300580"/>
                  <a:pt x="226026" y="297998"/>
                  <a:pt x="231943" y="298590"/>
                </a:cubicBezTo>
                <a:cubicBezTo>
                  <a:pt x="238129" y="299182"/>
                  <a:pt x="241464" y="303378"/>
                  <a:pt x="242754" y="308703"/>
                </a:cubicBezTo>
                <a:cubicBezTo>
                  <a:pt x="244260" y="314834"/>
                  <a:pt x="245175" y="321290"/>
                  <a:pt x="245283" y="327584"/>
                </a:cubicBezTo>
                <a:cubicBezTo>
                  <a:pt x="245660" y="351843"/>
                  <a:pt x="245605" y="376103"/>
                  <a:pt x="245713" y="400362"/>
                </a:cubicBezTo>
                <a:cubicBezTo>
                  <a:pt x="246466" y="400632"/>
                  <a:pt x="247273" y="400846"/>
                  <a:pt x="248187" y="400954"/>
                </a:cubicBezTo>
                <a:cubicBezTo>
                  <a:pt x="256633" y="426505"/>
                  <a:pt x="261850" y="430002"/>
                  <a:pt x="286487" y="425914"/>
                </a:cubicBezTo>
                <a:cubicBezTo>
                  <a:pt x="290683" y="425214"/>
                  <a:pt x="294824" y="423923"/>
                  <a:pt x="298751" y="422256"/>
                </a:cubicBezTo>
                <a:cubicBezTo>
                  <a:pt x="325431" y="411229"/>
                  <a:pt x="352166" y="400148"/>
                  <a:pt x="378738" y="388851"/>
                </a:cubicBezTo>
                <a:cubicBezTo>
                  <a:pt x="395844" y="381589"/>
                  <a:pt x="409992" y="371047"/>
                  <a:pt x="420319" y="354801"/>
                </a:cubicBezTo>
                <a:cubicBezTo>
                  <a:pt x="428871" y="341300"/>
                  <a:pt x="438715" y="328390"/>
                  <a:pt x="449473" y="316610"/>
                </a:cubicBezTo>
                <a:cubicBezTo>
                  <a:pt x="466311" y="298106"/>
                  <a:pt x="478790" y="277020"/>
                  <a:pt x="489226" y="254643"/>
                </a:cubicBezTo>
                <a:cubicBezTo>
                  <a:pt x="492345" y="247919"/>
                  <a:pt x="495035" y="240711"/>
                  <a:pt x="496165" y="233396"/>
                </a:cubicBezTo>
                <a:cubicBezTo>
                  <a:pt x="502619" y="191169"/>
                  <a:pt x="501921" y="148513"/>
                  <a:pt x="503157" y="106018"/>
                </a:cubicBezTo>
                <a:cubicBezTo>
                  <a:pt x="503427" y="97303"/>
                  <a:pt x="501490" y="89073"/>
                  <a:pt x="497832" y="81112"/>
                </a:cubicBezTo>
                <a:cubicBezTo>
                  <a:pt x="485299" y="53625"/>
                  <a:pt x="465826" y="33077"/>
                  <a:pt x="438123" y="20866"/>
                </a:cubicBezTo>
                <a:lnTo>
                  <a:pt x="438231" y="20920"/>
                </a:lnTo>
                <a:moveTo>
                  <a:pt x="74066" y="109192"/>
                </a:moveTo>
                <a:cubicBezTo>
                  <a:pt x="68902" y="108869"/>
                  <a:pt x="67180" y="104996"/>
                  <a:pt x="67503" y="100531"/>
                </a:cubicBezTo>
                <a:cubicBezTo>
                  <a:pt x="67880" y="95421"/>
                  <a:pt x="71699" y="93592"/>
                  <a:pt x="76164" y="93861"/>
                </a:cubicBezTo>
                <a:cubicBezTo>
                  <a:pt x="81327" y="94184"/>
                  <a:pt x="82726" y="98056"/>
                  <a:pt x="82834" y="102521"/>
                </a:cubicBezTo>
                <a:cubicBezTo>
                  <a:pt x="82027" y="107578"/>
                  <a:pt x="78584" y="109460"/>
                  <a:pt x="74066" y="109192"/>
                </a:cubicBezTo>
                <a:moveTo>
                  <a:pt x="352435" y="183692"/>
                </a:moveTo>
                <a:cubicBezTo>
                  <a:pt x="332586" y="158518"/>
                  <a:pt x="335114" y="135818"/>
                  <a:pt x="354425" y="109084"/>
                </a:cubicBezTo>
                <a:cubicBezTo>
                  <a:pt x="355124" y="136301"/>
                  <a:pt x="360289" y="159001"/>
                  <a:pt x="352435" y="183692"/>
                </a:cubicBezTo>
              </a:path>
            </a:pathLst>
          </a:custGeom>
          <a:solidFill>
            <a:schemeClr val="accent2">
              <a:lumMod val="60000"/>
              <a:lumOff val="40000"/>
            </a:schemeClr>
          </a:solidFill>
        </p:spPr>
      </p:sp>
      <p:sp>
        <p:nvSpPr>
          <p:cNvPr id="99" name="Vector-3714&amp;1746"/>
          <p:cNvSpPr/>
          <p:nvPr>
            <p:custDataLst>
              <p:tags r:id="rId20"/>
            </p:custDataLst>
          </p:nvPr>
        </p:nvSpPr>
        <p:spPr>
          <a:xfrm rot="3091800">
            <a:off x="11849450" y="5308474"/>
            <a:ext cx="187573" cy="163283"/>
          </a:xfrm>
          <a:custGeom>
            <a:avLst/>
            <a:gdLst/>
            <a:ahLst/>
            <a:cxnLst/>
            <a:rect l="l" t="t" r="r" b="b"/>
            <a:pathLst>
              <a:path w="165241" h="143208">
                <a:moveTo>
                  <a:pt x="150283" y="24122"/>
                </a:moveTo>
                <a:cubicBezTo>
                  <a:pt x="144118" y="16629"/>
                  <a:pt x="135588" y="11363"/>
                  <a:pt x="126025" y="8071"/>
                </a:cubicBezTo>
                <a:cubicBezTo>
                  <a:pt x="113929" y="672"/>
                  <a:pt x="98702" y="-2274"/>
                  <a:pt x="82674" y="1927"/>
                </a:cubicBezTo>
                <a:cubicBezTo>
                  <a:pt x="68613" y="5626"/>
                  <a:pt x="54551" y="9356"/>
                  <a:pt x="40490" y="13055"/>
                </a:cubicBezTo>
                <a:cubicBezTo>
                  <a:pt x="17432" y="19137"/>
                  <a:pt x="-361" y="40298"/>
                  <a:pt x="6" y="63090"/>
                </a:cubicBezTo>
                <a:cubicBezTo>
                  <a:pt x="605" y="100333"/>
                  <a:pt x="28395" y="134221"/>
                  <a:pt x="67814" y="141652"/>
                </a:cubicBezTo>
                <a:cubicBezTo>
                  <a:pt x="116262" y="150806"/>
                  <a:pt x="161378" y="118547"/>
                  <a:pt x="164977" y="72369"/>
                </a:cubicBezTo>
                <a:cubicBezTo>
                  <a:pt x="166409" y="54312"/>
                  <a:pt x="162077" y="38449"/>
                  <a:pt x="150283" y="24091"/>
                </a:cubicBezTo>
                <a:lnTo>
                  <a:pt x="150283" y="24122"/>
                </a:lnTo>
              </a:path>
            </a:pathLst>
          </a:custGeom>
          <a:solidFill>
            <a:srgbClr val="FFFBF2"/>
          </a:solidFill>
        </p:spPr>
      </p:sp>
      <p:sp>
        <p:nvSpPr>
          <p:cNvPr id="5" name="矩形 4"/>
          <p:cNvSpPr/>
          <p:nvPr>
            <p:custDataLst>
              <p:tags r:id="rId21"/>
            </p:custDataLst>
          </p:nvPr>
        </p:nvSpPr>
        <p:spPr>
          <a:xfrm>
            <a:off x="6204723" y="3233703"/>
            <a:ext cx="2115255" cy="439919"/>
          </a:xfrm>
          <a:prstGeom prst="rect">
            <a:avLst/>
          </a:prstGeom>
          <a:noFill/>
        </p:spPr>
        <p:txBody>
          <a:bodyPr wrap="square" lIns="0" tIns="0" rIns="0" bIns="0" rtlCol="0" anchor="ctr" anchorCtr="0">
            <a:noAutofit/>
          </a:bodyPr>
          <a:p>
            <a:pPr algn="ctr">
              <a:spcBef>
                <a:spcPct val="0"/>
              </a:spcBef>
              <a:spcAft>
                <a:spcPct val="0"/>
              </a:spcAft>
              <a:buClr>
                <a:schemeClr val="accent1"/>
              </a:buClr>
              <a:buSzPct val="70000"/>
            </a:pPr>
            <a:r>
              <a:rPr lang="zh-CN" altLang="en-US" b="1">
                <a:solidFill>
                  <a:schemeClr val="accent2"/>
                </a:solidFill>
                <a:latin typeface="微软雅黑" panose="020B0503020204020204" charset="-122"/>
                <a:ea typeface="微软雅黑" panose="020B0503020204020204" charset="-122"/>
                <a:cs typeface="+mn-ea"/>
              </a:rPr>
              <a:t>按内容不同</a:t>
            </a:r>
            <a:r>
              <a:rPr lang="zh-CN" altLang="en-US" b="1">
                <a:solidFill>
                  <a:schemeClr val="accent2"/>
                </a:solidFill>
                <a:latin typeface="微软雅黑" panose="020B0503020204020204" charset="-122"/>
                <a:ea typeface="微软雅黑" panose="020B0503020204020204" charset="-122"/>
                <a:cs typeface="+mn-ea"/>
              </a:rPr>
              <a:t>划分</a:t>
            </a:r>
            <a:endParaRPr lang="zh-CN" altLang="en-US" b="1">
              <a:solidFill>
                <a:schemeClr val="accent2"/>
              </a:solidFill>
              <a:latin typeface="微软雅黑" panose="020B0503020204020204" charset="-122"/>
              <a:ea typeface="微软雅黑" panose="020B0503020204020204" charset="-122"/>
              <a:cs typeface="+mn-ea"/>
            </a:endParaRPr>
          </a:p>
        </p:txBody>
      </p:sp>
      <p:sp>
        <p:nvSpPr>
          <p:cNvPr id="102" name="Vector-3714&amp;1732"/>
          <p:cNvSpPr/>
          <p:nvPr>
            <p:custDataLst>
              <p:tags r:id="rId22"/>
            </p:custDataLst>
          </p:nvPr>
        </p:nvSpPr>
        <p:spPr>
          <a:xfrm rot="3091800">
            <a:off x="11622743" y="5162060"/>
            <a:ext cx="714531" cy="714531"/>
          </a:xfrm>
          <a:custGeom>
            <a:avLst/>
            <a:gdLst/>
            <a:ahLst/>
            <a:cxnLst/>
            <a:rect l="l" t="t" r="r" b="b"/>
            <a:pathLst>
              <a:path w="627914" h="627914">
                <a:moveTo>
                  <a:pt x="604275" y="227782"/>
                </a:moveTo>
                <a:cubicBezTo>
                  <a:pt x="574876" y="213331"/>
                  <a:pt x="543505" y="205509"/>
                  <a:pt x="511609" y="203481"/>
                </a:cubicBezTo>
                <a:cubicBezTo>
                  <a:pt x="515616" y="196271"/>
                  <a:pt x="519328" y="188900"/>
                  <a:pt x="522745" y="181369"/>
                </a:cubicBezTo>
                <a:cubicBezTo>
                  <a:pt x="538480" y="146638"/>
                  <a:pt x="540155" y="105761"/>
                  <a:pt x="512102" y="76341"/>
                </a:cubicBezTo>
                <a:cubicBezTo>
                  <a:pt x="484904" y="47824"/>
                  <a:pt x="447718" y="47791"/>
                  <a:pt x="414180" y="64657"/>
                </a:cubicBezTo>
                <a:cubicBezTo>
                  <a:pt x="389445" y="77082"/>
                  <a:pt x="365827" y="92692"/>
                  <a:pt x="343983" y="110428"/>
                </a:cubicBezTo>
                <a:cubicBezTo>
                  <a:pt x="341125" y="81749"/>
                  <a:pt x="333275" y="54003"/>
                  <a:pt x="316226" y="32438"/>
                </a:cubicBezTo>
                <a:cubicBezTo>
                  <a:pt x="295399" y="6077"/>
                  <a:pt x="262551" y="-5189"/>
                  <a:pt x="229276" y="2246"/>
                </a:cubicBezTo>
                <a:cubicBezTo>
                  <a:pt x="200336" y="8716"/>
                  <a:pt x="176357" y="29605"/>
                  <a:pt x="160491" y="53392"/>
                </a:cubicBezTo>
                <a:cubicBezTo>
                  <a:pt x="144855" y="76856"/>
                  <a:pt x="138252" y="103861"/>
                  <a:pt x="136938" y="131413"/>
                </a:cubicBezTo>
                <a:cubicBezTo>
                  <a:pt x="117262" y="117831"/>
                  <a:pt x="94071" y="110363"/>
                  <a:pt x="69041" y="116865"/>
                </a:cubicBezTo>
                <a:cubicBezTo>
                  <a:pt x="41711" y="123946"/>
                  <a:pt x="21213" y="145866"/>
                  <a:pt x="14972" y="172678"/>
                </a:cubicBezTo>
                <a:cubicBezTo>
                  <a:pt x="5774" y="212140"/>
                  <a:pt x="21476" y="248028"/>
                  <a:pt x="45357" y="278252"/>
                </a:cubicBezTo>
                <a:cubicBezTo>
                  <a:pt x="-3850" y="316812"/>
                  <a:pt x="-17253" y="384566"/>
                  <a:pt x="26338" y="433846"/>
                </a:cubicBezTo>
                <a:cubicBezTo>
                  <a:pt x="42860" y="452547"/>
                  <a:pt x="66479" y="465710"/>
                  <a:pt x="90754" y="472051"/>
                </a:cubicBezTo>
                <a:cubicBezTo>
                  <a:pt x="100674" y="474659"/>
                  <a:pt x="111350" y="476364"/>
                  <a:pt x="121828" y="476815"/>
                </a:cubicBezTo>
                <a:cubicBezTo>
                  <a:pt x="118872" y="491524"/>
                  <a:pt x="117295" y="506524"/>
                  <a:pt x="118445" y="521040"/>
                </a:cubicBezTo>
                <a:cubicBezTo>
                  <a:pt x="120810" y="550943"/>
                  <a:pt x="131682" y="574182"/>
                  <a:pt x="152147" y="593494"/>
                </a:cubicBezTo>
                <a:cubicBezTo>
                  <a:pt x="177803" y="623524"/>
                  <a:pt x="225137" y="639296"/>
                  <a:pt x="261697" y="618343"/>
                </a:cubicBezTo>
                <a:cubicBezTo>
                  <a:pt x="297240" y="597968"/>
                  <a:pt x="304433" y="558603"/>
                  <a:pt x="312941" y="522714"/>
                </a:cubicBezTo>
                <a:cubicBezTo>
                  <a:pt x="313204" y="521556"/>
                  <a:pt x="313466" y="520365"/>
                  <a:pt x="313729" y="519205"/>
                </a:cubicBezTo>
                <a:cubicBezTo>
                  <a:pt x="345199" y="542317"/>
                  <a:pt x="383238" y="558989"/>
                  <a:pt x="420126" y="558667"/>
                </a:cubicBezTo>
                <a:cubicBezTo>
                  <a:pt x="464998" y="558281"/>
                  <a:pt x="495120" y="521073"/>
                  <a:pt x="496466" y="479229"/>
                </a:cubicBezTo>
                <a:cubicBezTo>
                  <a:pt x="497385" y="450680"/>
                  <a:pt x="487333" y="422998"/>
                  <a:pt x="471206" y="399566"/>
                </a:cubicBezTo>
                <a:cubicBezTo>
                  <a:pt x="526851" y="381251"/>
                  <a:pt x="577437" y="348614"/>
                  <a:pt x="614228" y="303745"/>
                </a:cubicBezTo>
                <a:cubicBezTo>
                  <a:pt x="632689" y="281245"/>
                  <a:pt x="635316" y="243007"/>
                  <a:pt x="604242" y="227750"/>
                </a:cubicBezTo>
                <a:lnTo>
                  <a:pt x="604275" y="227782"/>
                </a:lnTo>
                <a:moveTo>
                  <a:pt x="391417" y="195692"/>
                </a:moveTo>
                <a:cubicBezTo>
                  <a:pt x="395096" y="192376"/>
                  <a:pt x="398840" y="189093"/>
                  <a:pt x="402618" y="185906"/>
                </a:cubicBezTo>
                <a:cubicBezTo>
                  <a:pt x="403800" y="184909"/>
                  <a:pt x="414148" y="176765"/>
                  <a:pt x="413424" y="177216"/>
                </a:cubicBezTo>
                <a:cubicBezTo>
                  <a:pt x="413490" y="177152"/>
                  <a:pt x="413588" y="177119"/>
                  <a:pt x="413654" y="177056"/>
                </a:cubicBezTo>
                <a:cubicBezTo>
                  <a:pt x="401960" y="194051"/>
                  <a:pt x="391908" y="205670"/>
                  <a:pt x="374302" y="222825"/>
                </a:cubicBezTo>
                <a:cubicBezTo>
                  <a:pt x="369900" y="227106"/>
                  <a:pt x="365794" y="230969"/>
                  <a:pt x="361820" y="234542"/>
                </a:cubicBezTo>
                <a:cubicBezTo>
                  <a:pt x="357779" y="236409"/>
                  <a:pt x="353738" y="238308"/>
                  <a:pt x="349764" y="240271"/>
                </a:cubicBezTo>
                <a:cubicBezTo>
                  <a:pt x="354231" y="234446"/>
                  <a:pt x="358798" y="228909"/>
                  <a:pt x="363463" y="223727"/>
                </a:cubicBezTo>
                <a:cubicBezTo>
                  <a:pt x="372299" y="213910"/>
                  <a:pt x="381627" y="204544"/>
                  <a:pt x="391417" y="195692"/>
                </a:cubicBezTo>
                <a:moveTo>
                  <a:pt x="228947" y="145641"/>
                </a:moveTo>
                <a:cubicBezTo>
                  <a:pt x="228947" y="144225"/>
                  <a:pt x="229967" y="132122"/>
                  <a:pt x="229638" y="132766"/>
                </a:cubicBezTo>
                <a:cubicBezTo>
                  <a:pt x="230229" y="129257"/>
                  <a:pt x="230984" y="125749"/>
                  <a:pt x="231903" y="122273"/>
                </a:cubicBezTo>
                <a:cubicBezTo>
                  <a:pt x="232364" y="120502"/>
                  <a:pt x="237193" y="108851"/>
                  <a:pt x="235746" y="111072"/>
                </a:cubicBezTo>
                <a:cubicBezTo>
                  <a:pt x="237094" y="108593"/>
                  <a:pt x="238506" y="106179"/>
                  <a:pt x="240017" y="103829"/>
                </a:cubicBezTo>
                <a:cubicBezTo>
                  <a:pt x="239131" y="105471"/>
                  <a:pt x="241791" y="102381"/>
                  <a:pt x="244386" y="99452"/>
                </a:cubicBezTo>
                <a:cubicBezTo>
                  <a:pt x="245339" y="103733"/>
                  <a:pt x="246817" y="110202"/>
                  <a:pt x="246620" y="107853"/>
                </a:cubicBezTo>
                <a:cubicBezTo>
                  <a:pt x="247179" y="112423"/>
                  <a:pt x="247473" y="117026"/>
                  <a:pt x="247802" y="121597"/>
                </a:cubicBezTo>
                <a:cubicBezTo>
                  <a:pt x="248722" y="134568"/>
                  <a:pt x="248920" y="147571"/>
                  <a:pt x="248427" y="160543"/>
                </a:cubicBezTo>
                <a:cubicBezTo>
                  <a:pt x="247705" y="180500"/>
                  <a:pt x="244813" y="200777"/>
                  <a:pt x="240083" y="220701"/>
                </a:cubicBezTo>
                <a:cubicBezTo>
                  <a:pt x="236963" y="208792"/>
                  <a:pt x="234170" y="196850"/>
                  <a:pt x="231936" y="184812"/>
                </a:cubicBezTo>
                <a:cubicBezTo>
                  <a:pt x="231739" y="183750"/>
                  <a:pt x="230656" y="176670"/>
                  <a:pt x="230491" y="175865"/>
                </a:cubicBezTo>
                <a:cubicBezTo>
                  <a:pt x="229867" y="170457"/>
                  <a:pt x="229408" y="165017"/>
                  <a:pt x="229145" y="159578"/>
                </a:cubicBezTo>
                <a:cubicBezTo>
                  <a:pt x="228947" y="154943"/>
                  <a:pt x="228849" y="150308"/>
                  <a:pt x="228947" y="145705"/>
                </a:cubicBezTo>
                <a:lnTo>
                  <a:pt x="228947" y="145641"/>
                </a:lnTo>
                <a:moveTo>
                  <a:pt x="106948" y="370629"/>
                </a:moveTo>
                <a:cubicBezTo>
                  <a:pt x="105108" y="369471"/>
                  <a:pt x="102940" y="368183"/>
                  <a:pt x="102086" y="367797"/>
                </a:cubicBezTo>
                <a:cubicBezTo>
                  <a:pt x="102021" y="367701"/>
                  <a:pt x="101955" y="367636"/>
                  <a:pt x="101856" y="367508"/>
                </a:cubicBezTo>
                <a:cubicBezTo>
                  <a:pt x="101593" y="367185"/>
                  <a:pt x="101396" y="366960"/>
                  <a:pt x="101167" y="366734"/>
                </a:cubicBezTo>
                <a:cubicBezTo>
                  <a:pt x="102612" y="365062"/>
                  <a:pt x="104484" y="362679"/>
                  <a:pt x="104911" y="362165"/>
                </a:cubicBezTo>
                <a:cubicBezTo>
                  <a:pt x="99787" y="368569"/>
                  <a:pt x="105273" y="362165"/>
                  <a:pt x="108886" y="359815"/>
                </a:cubicBezTo>
                <a:cubicBezTo>
                  <a:pt x="109642" y="359300"/>
                  <a:pt x="110200" y="358913"/>
                  <a:pt x="110627" y="358592"/>
                </a:cubicBezTo>
                <a:cubicBezTo>
                  <a:pt x="110692" y="358592"/>
                  <a:pt x="110758" y="358592"/>
                  <a:pt x="110824" y="358559"/>
                </a:cubicBezTo>
                <a:cubicBezTo>
                  <a:pt x="113222" y="357948"/>
                  <a:pt x="115587" y="357271"/>
                  <a:pt x="117985" y="356596"/>
                </a:cubicBezTo>
                <a:cubicBezTo>
                  <a:pt x="114339" y="357722"/>
                  <a:pt x="124062" y="355534"/>
                  <a:pt x="127117" y="355534"/>
                </a:cubicBezTo>
                <a:cubicBezTo>
                  <a:pt x="127413" y="355534"/>
                  <a:pt x="139863" y="356982"/>
                  <a:pt x="138252" y="356467"/>
                </a:cubicBezTo>
                <a:cubicBezTo>
                  <a:pt x="139960" y="356822"/>
                  <a:pt x="141702" y="357143"/>
                  <a:pt x="143410" y="357561"/>
                </a:cubicBezTo>
                <a:cubicBezTo>
                  <a:pt x="144264" y="357980"/>
                  <a:pt x="145118" y="358431"/>
                  <a:pt x="145971" y="358849"/>
                </a:cubicBezTo>
                <a:cubicBezTo>
                  <a:pt x="143245" y="361552"/>
                  <a:pt x="140519" y="364225"/>
                  <a:pt x="137825" y="366960"/>
                </a:cubicBezTo>
                <a:cubicBezTo>
                  <a:pt x="135428" y="369406"/>
                  <a:pt x="132833" y="371627"/>
                  <a:pt x="130303" y="373977"/>
                </a:cubicBezTo>
                <a:cubicBezTo>
                  <a:pt x="129285" y="374235"/>
                  <a:pt x="128233" y="374524"/>
                  <a:pt x="127314" y="374782"/>
                </a:cubicBezTo>
                <a:cubicBezTo>
                  <a:pt x="126526" y="374782"/>
                  <a:pt x="125573" y="374782"/>
                  <a:pt x="124259" y="374782"/>
                </a:cubicBezTo>
                <a:cubicBezTo>
                  <a:pt x="122058" y="374782"/>
                  <a:pt x="120646" y="374717"/>
                  <a:pt x="119890" y="374717"/>
                </a:cubicBezTo>
                <a:cubicBezTo>
                  <a:pt x="117394" y="374202"/>
                  <a:pt x="114930" y="373656"/>
                  <a:pt x="112466" y="372947"/>
                </a:cubicBezTo>
                <a:cubicBezTo>
                  <a:pt x="111579" y="372689"/>
                  <a:pt x="108722" y="371403"/>
                  <a:pt x="106915" y="370629"/>
                </a:cubicBezTo>
                <a:lnTo>
                  <a:pt x="106948" y="370629"/>
                </a:lnTo>
              </a:path>
            </a:pathLst>
          </a:custGeom>
          <a:solidFill>
            <a:schemeClr val="accent1"/>
          </a:solidFill>
        </p:spPr>
      </p:sp>
      <p:sp>
        <p:nvSpPr>
          <p:cNvPr id="103" name="Vector-3714&amp;1733"/>
          <p:cNvSpPr/>
          <p:nvPr>
            <p:custDataLst>
              <p:tags r:id="rId23"/>
            </p:custDataLst>
          </p:nvPr>
        </p:nvSpPr>
        <p:spPr>
          <a:xfrm rot="3091800">
            <a:off x="11862944" y="5408333"/>
            <a:ext cx="187573" cy="163283"/>
          </a:xfrm>
          <a:custGeom>
            <a:avLst/>
            <a:gdLst/>
            <a:ahLst/>
            <a:cxnLst/>
            <a:rect l="l" t="t" r="r" b="b"/>
            <a:pathLst>
              <a:path w="165241" h="143208">
                <a:moveTo>
                  <a:pt x="150283" y="24122"/>
                </a:moveTo>
                <a:cubicBezTo>
                  <a:pt x="144118" y="16629"/>
                  <a:pt x="135588" y="11363"/>
                  <a:pt x="126025" y="8071"/>
                </a:cubicBezTo>
                <a:cubicBezTo>
                  <a:pt x="113929" y="672"/>
                  <a:pt x="98702" y="-2274"/>
                  <a:pt x="82674" y="1927"/>
                </a:cubicBezTo>
                <a:cubicBezTo>
                  <a:pt x="68613" y="5626"/>
                  <a:pt x="54551" y="9356"/>
                  <a:pt x="40490" y="13055"/>
                </a:cubicBezTo>
                <a:cubicBezTo>
                  <a:pt x="17432" y="19137"/>
                  <a:pt x="-361" y="40298"/>
                  <a:pt x="6" y="63090"/>
                </a:cubicBezTo>
                <a:cubicBezTo>
                  <a:pt x="605" y="100333"/>
                  <a:pt x="28395" y="134221"/>
                  <a:pt x="67814" y="141652"/>
                </a:cubicBezTo>
                <a:cubicBezTo>
                  <a:pt x="116262" y="150806"/>
                  <a:pt x="161378" y="118547"/>
                  <a:pt x="164977" y="72369"/>
                </a:cubicBezTo>
                <a:cubicBezTo>
                  <a:pt x="166409" y="54312"/>
                  <a:pt x="162077" y="38449"/>
                  <a:pt x="150283" y="24091"/>
                </a:cubicBezTo>
                <a:lnTo>
                  <a:pt x="150283" y="24122"/>
                </a:lnTo>
              </a:path>
            </a:pathLst>
          </a:custGeom>
          <a:solidFill>
            <a:srgbClr val="FFFBF2"/>
          </a:solidFill>
        </p:spPr>
      </p:sp>
      <p:sp>
        <p:nvSpPr>
          <p:cNvPr id="8" name="矩形 7"/>
          <p:cNvSpPr/>
          <p:nvPr>
            <p:custDataLst>
              <p:tags r:id="rId24"/>
            </p:custDataLst>
          </p:nvPr>
        </p:nvSpPr>
        <p:spPr>
          <a:xfrm>
            <a:off x="6204048" y="3725575"/>
            <a:ext cx="2117279" cy="151880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400">
                <a:ln>
                  <a:noFill/>
                  <a:prstDash val="sysDot"/>
                </a:ln>
                <a:solidFill>
                  <a:srgbClr val="212121"/>
                </a:solidFill>
                <a:latin typeface="微软雅黑" panose="020B0503020204020204" charset="-122"/>
                <a:ea typeface="微软雅黑" panose="020B0503020204020204" charset="-122"/>
                <a:cs typeface="微软雅黑" panose="020B0503020204020204" charset="-122"/>
              </a:rPr>
              <a:t>针对某一具体生活事件的倡议书；</a:t>
            </a:r>
            <a:endParaRPr lang="zh-CN" altLang="en-US" sz="1400">
              <a:ln>
                <a:noFill/>
                <a:prstDash val="sysDot"/>
              </a:ln>
              <a:solidFill>
                <a:srgbClr val="212121"/>
              </a:solidFill>
              <a:latin typeface="微软雅黑" panose="020B0503020204020204" charset="-122"/>
              <a:ea typeface="微软雅黑" panose="020B0503020204020204" charset="-122"/>
              <a:cs typeface="微软雅黑" panose="020B0503020204020204" charset="-122"/>
            </a:endParaRPr>
          </a:p>
          <a:p>
            <a:pPr algn="l">
              <a:lnSpc>
                <a:spcPct val="150000"/>
              </a:lnSpc>
              <a:spcBef>
                <a:spcPct val="0"/>
              </a:spcBef>
              <a:spcAft>
                <a:spcPct val="0"/>
              </a:spcAft>
            </a:pPr>
            <a:r>
              <a:rPr lang="zh-CN" altLang="en-US" sz="1400">
                <a:ln>
                  <a:noFill/>
                  <a:prstDash val="sysDot"/>
                </a:ln>
                <a:solidFill>
                  <a:srgbClr val="212121"/>
                </a:solidFill>
                <a:latin typeface="微软雅黑" panose="020B0503020204020204" charset="-122"/>
                <a:ea typeface="微软雅黑" panose="020B0503020204020204" charset="-122"/>
                <a:cs typeface="微软雅黑" panose="020B0503020204020204" charset="-122"/>
              </a:rPr>
              <a:t>针对某种思想意识、精神</a:t>
            </a:r>
            <a:r>
              <a:rPr lang="en-US" altLang="zh-CN" sz="1400">
                <a:ln>
                  <a:noFill/>
                  <a:prstDash val="sysDot"/>
                </a:ln>
                <a:solidFill>
                  <a:srgbClr val="212121"/>
                </a:solidFill>
                <a:latin typeface="微软雅黑" panose="020B0503020204020204" charset="-122"/>
                <a:ea typeface="微软雅黑" panose="020B0503020204020204" charset="-122"/>
                <a:cs typeface="微软雅黑" panose="020B0503020204020204" charset="-122"/>
              </a:rPr>
              <a:t> </a:t>
            </a:r>
            <a:r>
              <a:rPr lang="zh-CN" altLang="en-US" sz="1400">
                <a:ln>
                  <a:noFill/>
                  <a:prstDash val="sysDot"/>
                </a:ln>
                <a:solidFill>
                  <a:srgbClr val="212121"/>
                </a:solidFill>
                <a:latin typeface="微软雅黑" panose="020B0503020204020204" charset="-122"/>
                <a:ea typeface="微软雅黑" panose="020B0503020204020204" charset="-122"/>
                <a:cs typeface="微软雅黑" panose="020B0503020204020204" charset="-122"/>
              </a:rPr>
              <a:t>状况的倡议书。</a:t>
            </a:r>
            <a:endParaRPr lang="zh-CN" altLang="en-US" sz="1400">
              <a:ln>
                <a:noFill/>
                <a:prstDash val="sysDot"/>
              </a:ln>
              <a:solidFill>
                <a:srgbClr val="212121"/>
              </a:solidFill>
              <a:latin typeface="微软雅黑" panose="020B0503020204020204" charset="-122"/>
              <a:ea typeface="微软雅黑" panose="020B0503020204020204" charset="-122"/>
              <a:cs typeface="微软雅黑" panose="020B0503020204020204" charset="-122"/>
            </a:endParaRPr>
          </a:p>
        </p:txBody>
      </p:sp>
      <p:sp>
        <p:nvSpPr>
          <p:cNvPr id="9" name="矩形 8"/>
          <p:cNvSpPr/>
          <p:nvPr>
            <p:custDataLst>
              <p:tags r:id="rId25"/>
            </p:custDataLst>
          </p:nvPr>
        </p:nvSpPr>
        <p:spPr>
          <a:xfrm>
            <a:off x="2441119" y="3233703"/>
            <a:ext cx="2115255" cy="439919"/>
          </a:xfrm>
          <a:prstGeom prst="rect">
            <a:avLst/>
          </a:prstGeom>
          <a:noFill/>
        </p:spPr>
        <p:txBody>
          <a:bodyPr wrap="square" lIns="0" tIns="0" rIns="0" bIns="0" rtlCol="0" anchor="ctr" anchorCtr="0">
            <a:noAutofit/>
          </a:bodyPr>
          <a:p>
            <a:pPr algn="ctr">
              <a:spcBef>
                <a:spcPct val="0"/>
              </a:spcBef>
              <a:spcAft>
                <a:spcPct val="0"/>
              </a:spcAft>
              <a:buClr>
                <a:schemeClr val="accent1"/>
              </a:buClr>
              <a:buSzPct val="70000"/>
            </a:pPr>
            <a:r>
              <a:rPr lang="zh-CN" altLang="en-US" b="1">
                <a:solidFill>
                  <a:schemeClr val="accent1"/>
                </a:solidFill>
                <a:latin typeface="微软雅黑" panose="020B0503020204020204" charset="-122"/>
                <a:ea typeface="微软雅黑" panose="020B0503020204020204" charset="-122"/>
                <a:cs typeface="+mn-ea"/>
              </a:rPr>
              <a:t>按发起者不同</a:t>
            </a:r>
            <a:r>
              <a:rPr lang="zh-CN" altLang="en-US" b="1">
                <a:solidFill>
                  <a:schemeClr val="accent1"/>
                </a:solidFill>
                <a:latin typeface="微软雅黑" panose="020B0503020204020204" charset="-122"/>
                <a:ea typeface="微软雅黑" panose="020B0503020204020204" charset="-122"/>
                <a:cs typeface="+mn-ea"/>
              </a:rPr>
              <a:t>划分</a:t>
            </a:r>
            <a:endParaRPr lang="zh-CN" altLang="en-US" b="1">
              <a:solidFill>
                <a:schemeClr val="accent1"/>
              </a:solidFill>
              <a:latin typeface="微软雅黑" panose="020B0503020204020204" charset="-122"/>
              <a:ea typeface="微软雅黑" panose="020B0503020204020204" charset="-122"/>
              <a:cs typeface="+mn-ea"/>
            </a:endParaRPr>
          </a:p>
        </p:txBody>
      </p:sp>
      <p:sp>
        <p:nvSpPr>
          <p:cNvPr id="10" name="矩形 9"/>
          <p:cNvSpPr/>
          <p:nvPr>
            <p:custDataLst>
              <p:tags r:id="rId26"/>
            </p:custDataLst>
          </p:nvPr>
        </p:nvSpPr>
        <p:spPr>
          <a:xfrm>
            <a:off x="2439770" y="3725575"/>
            <a:ext cx="2117279" cy="151880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400">
                <a:ln>
                  <a:noFill/>
                  <a:prstDash val="sysDot"/>
                </a:ln>
                <a:solidFill>
                  <a:srgbClr val="212121"/>
                </a:solidFill>
                <a:latin typeface="微软雅黑" panose="020B0503020204020204" charset="-122"/>
                <a:ea typeface="微软雅黑" panose="020B0503020204020204" charset="-122"/>
                <a:cs typeface="+mn-ea"/>
              </a:rPr>
              <a:t>个人倡议书</a:t>
            </a:r>
            <a:endParaRPr lang="zh-CN" altLang="en-US" sz="1400">
              <a:ln>
                <a:noFill/>
                <a:prstDash val="sysDot"/>
              </a:ln>
              <a:solidFill>
                <a:srgbClr val="212121"/>
              </a:solidFill>
              <a:latin typeface="微软雅黑" panose="020B0503020204020204" charset="-122"/>
              <a:ea typeface="微软雅黑" panose="020B0503020204020204" charset="-122"/>
              <a:cs typeface="+mn-ea"/>
            </a:endParaRPr>
          </a:p>
          <a:p>
            <a:pPr algn="ctr">
              <a:lnSpc>
                <a:spcPct val="150000"/>
              </a:lnSpc>
              <a:spcBef>
                <a:spcPct val="0"/>
              </a:spcBef>
              <a:spcAft>
                <a:spcPct val="0"/>
              </a:spcAft>
            </a:pPr>
            <a:r>
              <a:rPr lang="zh-CN" altLang="en-US" sz="1400">
                <a:ln>
                  <a:noFill/>
                  <a:prstDash val="sysDot"/>
                </a:ln>
                <a:solidFill>
                  <a:srgbClr val="212121"/>
                </a:solidFill>
                <a:latin typeface="微软雅黑" panose="020B0503020204020204" charset="-122"/>
                <a:ea typeface="微软雅黑" panose="020B0503020204020204" charset="-122"/>
                <a:cs typeface="+mn-ea"/>
              </a:rPr>
              <a:t>集体倡议书</a:t>
            </a:r>
            <a:endParaRPr lang="zh-CN" altLang="en-US" sz="1400">
              <a:ln>
                <a:noFill/>
                <a:prstDash val="sysDot"/>
              </a:ln>
              <a:solidFill>
                <a:srgbClr val="212121"/>
              </a:solidFill>
              <a:latin typeface="微软雅黑" panose="020B0503020204020204" charset="-122"/>
              <a:ea typeface="微软雅黑" panose="020B0503020204020204" charset="-122"/>
              <a:cs typeface="+mn-ea"/>
            </a:endParaRPr>
          </a:p>
          <a:p>
            <a:pPr algn="ctr">
              <a:lnSpc>
                <a:spcPct val="150000"/>
              </a:lnSpc>
              <a:spcBef>
                <a:spcPct val="0"/>
              </a:spcBef>
              <a:spcAft>
                <a:spcPct val="0"/>
              </a:spcAft>
            </a:pPr>
            <a:r>
              <a:rPr lang="zh-CN" altLang="en-US" sz="1400">
                <a:ln>
                  <a:noFill/>
                  <a:prstDash val="sysDot"/>
                </a:ln>
                <a:solidFill>
                  <a:srgbClr val="212121"/>
                </a:solidFill>
                <a:latin typeface="微软雅黑" panose="020B0503020204020204" charset="-122"/>
                <a:ea typeface="微软雅黑" panose="020B0503020204020204" charset="-122"/>
                <a:cs typeface="+mn-ea"/>
              </a:rPr>
              <a:t>企事业单位倡议书</a:t>
            </a:r>
            <a:endParaRPr lang="zh-CN" altLang="en-US" sz="1400">
              <a:ln>
                <a:noFill/>
                <a:prstDash val="sysDot"/>
              </a:ln>
              <a:solidFill>
                <a:srgbClr val="212121"/>
              </a:solidFill>
              <a:latin typeface="微软雅黑" panose="020B0503020204020204" charset="-122"/>
              <a:ea typeface="微软雅黑" panose="020B0503020204020204" charset="-122"/>
              <a:cs typeface="+mn-ea"/>
            </a:endParaRPr>
          </a:p>
        </p:txBody>
      </p:sp>
    </p:spTree>
    <p:custDataLst>
      <p:tags r:id="rId27"/>
    </p:custData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290" y="9965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二、倡议书</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3" name="文本框 2"/>
          <p:cNvSpPr txBox="1"/>
          <p:nvPr/>
        </p:nvSpPr>
        <p:spPr>
          <a:xfrm>
            <a:off x="973455" y="761365"/>
            <a:ext cx="4861560" cy="737235"/>
          </a:xfrm>
          <a:prstGeom prst="rect">
            <a:avLst/>
          </a:prstGeom>
          <a:noFill/>
        </p:spPr>
        <p:txBody>
          <a:bodyPr wrap="square" rtlCol="0">
            <a:noAutofit/>
          </a:bodyPr>
          <a:p>
            <a:pPr algn="l">
              <a:lnSpc>
                <a:spcPct val="140000"/>
              </a:lnSpc>
            </a:pPr>
            <a:r>
              <a:rPr lang="zh-CN" altLang="en-US" sz="2800" b="1" kern="100" dirty="0">
                <a:effectLst/>
                <a:latin typeface="微软雅黑" panose="020B0503020204020204" charset="-122"/>
                <a:ea typeface="微软雅黑" panose="020B0503020204020204" charset="-122"/>
                <a:cs typeface="江城圆体 400W" panose="020B0500000000000000" pitchFamily="34" charset="-122"/>
              </a:rPr>
              <a:t>（二）</a:t>
            </a:r>
            <a:r>
              <a:rPr lang="zh-CN" altLang="en-US" sz="2800" b="1" kern="100" dirty="0">
                <a:effectLst/>
                <a:latin typeface="微软雅黑" panose="020B0503020204020204" charset="-122"/>
                <a:ea typeface="微软雅黑" panose="020B0503020204020204" charset="-122"/>
                <a:cs typeface="江城圆体 400W" panose="020B0500000000000000" pitchFamily="34" charset="-122"/>
              </a:rPr>
              <a:t>倡议书的文体</a:t>
            </a:r>
            <a:r>
              <a:rPr lang="zh-CN" altLang="en-US" sz="2800" b="1" kern="100" dirty="0">
                <a:effectLst/>
                <a:latin typeface="微软雅黑" panose="020B0503020204020204" charset="-122"/>
                <a:ea typeface="微软雅黑" panose="020B0503020204020204" charset="-122"/>
                <a:cs typeface="江城圆体 400W" panose="020B0500000000000000" pitchFamily="34" charset="-122"/>
              </a:rPr>
              <a:t>结构</a:t>
            </a:r>
            <a:endParaRPr lang="zh-CN" altLang="en-US" sz="2800" b="1" kern="100" dirty="0">
              <a:effectLst/>
              <a:latin typeface="微软雅黑" panose="020B0503020204020204" charset="-122"/>
              <a:ea typeface="微软雅黑" panose="020B0503020204020204" charset="-122"/>
              <a:cs typeface="江城圆体 400W" panose="020B0500000000000000" pitchFamily="34" charset="-122"/>
            </a:endParaRPr>
          </a:p>
        </p:txBody>
      </p:sp>
      <p:pic>
        <p:nvPicPr>
          <p:cNvPr id="31" name="https://img8.file.cache.docer.com/storage/1731143583860198500/b106940bbbc47fc37f20e5509335195a.png" descr="时间管理"/>
          <p:cNvPicPr>
            <a:picLocks noChangeAspect="1"/>
          </p:cNvPicPr>
          <p:nvPr/>
        </p:nvPicPr>
        <p:blipFill>
          <a:blip r:embed="rId2"/>
          <a:stretch>
            <a:fillRect/>
          </a:stretch>
        </p:blipFill>
        <p:spPr>
          <a:xfrm>
            <a:off x="10901680" y="5704840"/>
            <a:ext cx="1122045" cy="1072515"/>
          </a:xfrm>
          <a:prstGeom prst="rect">
            <a:avLst/>
          </a:prstGeom>
        </p:spPr>
      </p:pic>
      <p:graphicFrame>
        <p:nvGraphicFramePr>
          <p:cNvPr id="8" name="表格 7"/>
          <p:cNvGraphicFramePr>
            <a:graphicFrameLocks noGrp="1"/>
          </p:cNvGraphicFramePr>
          <p:nvPr/>
        </p:nvGraphicFramePr>
        <p:xfrm>
          <a:off x="463369" y="1578767"/>
          <a:ext cx="11484610" cy="3605530"/>
        </p:xfrm>
        <a:graphic>
          <a:graphicData uri="http://schemas.openxmlformats.org/drawingml/2006/table">
            <a:tbl>
              <a:tblPr firstRow="1" firstCol="1" bandRow="1">
                <a:tableStyleId>{5940675A-B579-460E-94D1-54222C63F5DA}</a:tableStyleId>
              </a:tblPr>
              <a:tblGrid>
                <a:gridCol w="1905635"/>
                <a:gridCol w="9578794"/>
              </a:tblGrid>
              <a:tr h="509270">
                <a:tc>
                  <a:txBody>
                    <a:bodyPr/>
                    <a:p>
                      <a:pPr algn="ctr">
                        <a:spcBef>
                          <a:spcPts val="200"/>
                        </a:spcBef>
                        <a:spcAft>
                          <a:spcPts val="200"/>
                        </a:spcAft>
                      </a:pPr>
                      <a:r>
                        <a:rPr lang="zh-CN" sz="2000" b="1" kern="0">
                          <a:effectLst/>
                          <a:latin typeface="微软雅黑" panose="020B0503020204020204" charset="-122"/>
                          <a:ea typeface="微软雅黑" panose="020B0503020204020204" charset="-122"/>
                        </a:rPr>
                        <a:t>标题</a:t>
                      </a:r>
                      <a:endParaRPr lang="zh-CN" sz="2000" b="1" kern="0">
                        <a:solidFill>
                          <a:srgbClr val="E4007F"/>
                        </a:solidFill>
                        <a:effectLst/>
                        <a:latin typeface="微软雅黑" panose="020B0503020204020204" charset="-122"/>
                        <a:ea typeface="微软雅黑" panose="020B0503020204020204" charset="-122"/>
                      </a:endParaRPr>
                    </a:p>
                  </a:txBody>
                  <a:tcPr marL="68580" marR="68580" marT="0" marB="0" anchor="ctr"/>
                </a:tc>
                <a:tc>
                  <a:txBody>
                    <a:bodyPr/>
                    <a:p>
                      <a:pPr indent="269875" algn="ctr">
                        <a:lnSpc>
                          <a:spcPct val="110000"/>
                        </a:lnSpc>
                      </a:pPr>
                      <a:r>
                        <a:rPr lang="zh-CN" sz="2000" kern="0">
                          <a:effectLst/>
                          <a:latin typeface="微软雅黑" panose="020B0503020204020204" charset="-122"/>
                          <a:ea typeface="微软雅黑" panose="020B0503020204020204" charset="-122"/>
                        </a:rPr>
                        <a:t>倡议书</a:t>
                      </a:r>
                      <a:r>
                        <a:rPr lang="en-US" altLang="zh-CN" sz="2000" kern="0">
                          <a:effectLst/>
                          <a:latin typeface="微软雅黑" panose="020B0503020204020204" charset="-122"/>
                          <a:ea typeface="微软雅黑" panose="020B0503020204020204" charset="-122"/>
                        </a:rPr>
                        <a:t>/</a:t>
                      </a:r>
                      <a:r>
                        <a:rPr lang="zh-CN" altLang="en-US" sz="2000" kern="0">
                          <a:effectLst/>
                          <a:latin typeface="微软雅黑" panose="020B0503020204020204" charset="-122"/>
                          <a:ea typeface="微软雅黑" panose="020B0503020204020204" charset="-122"/>
                        </a:rPr>
                        <a:t>倡议内容</a:t>
                      </a:r>
                      <a:r>
                        <a:rPr lang="en-US" altLang="zh-CN" sz="2000" kern="0">
                          <a:effectLst/>
                          <a:latin typeface="微软雅黑" panose="020B0503020204020204" charset="-122"/>
                          <a:ea typeface="微软雅黑" panose="020B0503020204020204" charset="-122"/>
                        </a:rPr>
                        <a:t>+</a:t>
                      </a:r>
                      <a:r>
                        <a:rPr lang="zh-CN" altLang="en-US" sz="2000" kern="0">
                          <a:effectLst/>
                          <a:latin typeface="微软雅黑" panose="020B0503020204020204" charset="-122"/>
                          <a:ea typeface="微软雅黑" panose="020B0503020204020204" charset="-122"/>
                        </a:rPr>
                        <a:t>倡议</a:t>
                      </a:r>
                      <a:r>
                        <a:rPr lang="zh-CN" altLang="en-US" sz="2000" kern="0">
                          <a:effectLst/>
                          <a:latin typeface="微软雅黑" panose="020B0503020204020204" charset="-122"/>
                          <a:ea typeface="微软雅黑" panose="020B0503020204020204" charset="-122"/>
                        </a:rPr>
                        <a:t>书</a:t>
                      </a:r>
                      <a:endParaRPr lang="zh-CN" altLang="en-US" sz="2000" kern="0">
                        <a:effectLst/>
                        <a:latin typeface="微软雅黑" panose="020B0503020204020204" charset="-122"/>
                        <a:ea typeface="微软雅黑" panose="020B0503020204020204" charset="-122"/>
                      </a:endParaRPr>
                    </a:p>
                  </a:txBody>
                  <a:tcPr marL="68580" marR="68580" marT="0" marB="0" anchor="ctr"/>
                </a:tc>
              </a:tr>
              <a:tr h="509270">
                <a:tc>
                  <a:txBody>
                    <a:bodyPr/>
                    <a:p>
                      <a:pPr algn="ctr">
                        <a:spcBef>
                          <a:spcPts val="200"/>
                        </a:spcBef>
                        <a:spcAft>
                          <a:spcPts val="200"/>
                        </a:spcAft>
                      </a:pPr>
                      <a:r>
                        <a:rPr lang="zh-CN" altLang="zh-CN" sz="2000" b="1">
                          <a:latin typeface="微软雅黑" panose="020B0503020204020204" charset="-122"/>
                          <a:ea typeface="微软雅黑" panose="020B0503020204020204" charset="-122"/>
                        </a:rPr>
                        <a:t>称谓</a:t>
                      </a:r>
                      <a:endParaRPr lang="zh-CN" altLang="zh-CN" sz="2000" b="1" kern="100" dirty="0">
                        <a:solidFill>
                          <a:srgbClr val="E4007F"/>
                        </a:solidFill>
                        <a:effectLst/>
                        <a:latin typeface="微软雅黑" panose="020B0503020204020204" charset="-122"/>
                        <a:ea typeface="微软雅黑" panose="020B0503020204020204" charset="-122"/>
                      </a:endParaRPr>
                    </a:p>
                  </a:txBody>
                  <a:tcPr marL="68580" marR="68580" marT="0" marB="0" anchor="ctr">
                    <a:lnB w="12700" cmpd="sng">
                      <a:solidFill>
                        <a:schemeClr val="tx1"/>
                      </a:solidFill>
                      <a:prstDash val="solid"/>
                    </a:lnB>
                  </a:tcPr>
                </a:tc>
                <a:tc>
                  <a:txBody>
                    <a:bodyPr/>
                    <a:p>
                      <a:pPr indent="269875" algn="l">
                        <a:lnSpc>
                          <a:spcPct val="110000"/>
                        </a:lnSpc>
                      </a:pPr>
                      <a:r>
                        <a:rPr lang="zh-CN" altLang="en-US" sz="2000" kern="900">
                          <a:effectLst/>
                          <a:latin typeface="微软雅黑" panose="020B0503020204020204" charset="-122"/>
                          <a:ea typeface="微软雅黑" panose="020B0503020204020204" charset="-122"/>
                        </a:rPr>
                        <a:t>接受倡议的对象名称</a:t>
                      </a:r>
                      <a:r>
                        <a:rPr lang="zh-CN" sz="2000" kern="900">
                          <a:effectLst/>
                          <a:latin typeface="微软雅黑" panose="020B0503020204020204" charset="-122"/>
                          <a:ea typeface="微软雅黑" panose="020B0503020204020204" charset="-122"/>
                        </a:rPr>
                        <a:t>：</a:t>
                      </a:r>
                      <a:endParaRPr lang="zh-CN" sz="2000" kern="100">
                        <a:effectLst/>
                        <a:latin typeface="微软雅黑" panose="020B0503020204020204" charset="-122"/>
                        <a:ea typeface="微软雅黑" panose="020B0503020204020204" charset="-122"/>
                      </a:endParaRPr>
                    </a:p>
                  </a:txBody>
                  <a:tcPr marL="68580" marR="68580" marT="0" marB="0" anchor="ctr"/>
                </a:tc>
              </a:tr>
              <a:tr h="692785">
                <a:tc>
                  <a:txBody>
                    <a:bodyPr/>
                    <a:p>
                      <a:pPr algn="ctr">
                        <a:spcBef>
                          <a:spcPts val="200"/>
                        </a:spcBef>
                        <a:spcAft>
                          <a:spcPts val="200"/>
                        </a:spcAft>
                        <a:buNone/>
                      </a:pPr>
                      <a:r>
                        <a:rPr lang="zh-CN" altLang="zh-CN" sz="2000" b="1">
                          <a:latin typeface="微软雅黑" panose="020B0503020204020204" charset="-122"/>
                          <a:ea typeface="微软雅黑" panose="020B0503020204020204" charset="-122"/>
                        </a:rPr>
                        <a:t>正文</a:t>
                      </a:r>
                      <a:r>
                        <a:rPr lang="zh-CN" altLang="zh-CN" sz="2000" b="1">
                          <a:latin typeface="微软雅黑" panose="020B0503020204020204" charset="-122"/>
                          <a:ea typeface="微软雅黑" panose="020B0503020204020204" charset="-122"/>
                        </a:rPr>
                        <a:t>主体</a:t>
                      </a:r>
                      <a:endParaRPr lang="zh-CN" altLang="zh-CN" sz="2000" b="1">
                        <a:latin typeface="微软雅黑" panose="020B0503020204020204" charset="-122"/>
                        <a:ea typeface="微软雅黑" panose="020B0503020204020204" charset="-122"/>
                      </a:endParaRPr>
                    </a:p>
                  </a:txBody>
                  <a:tcPr marL="68580" marR="68580" marT="0" marB="0" anchor="ctr">
                    <a:lnT w="12700" cmpd="sng">
                      <a:solidFill>
                        <a:schemeClr val="tx1"/>
                      </a:solidFill>
                      <a:prstDash val="solid"/>
                    </a:lnT>
                    <a:lnB w="12700" cmpd="sng">
                      <a:solidFill>
                        <a:schemeClr val="tx1"/>
                      </a:solidFill>
                      <a:prstDash val="solid"/>
                    </a:lnB>
                  </a:tcPr>
                </a:tc>
                <a:tc>
                  <a:txBody>
                    <a:bodyPr/>
                    <a:p>
                      <a:pPr indent="269875" algn="l">
                        <a:lnSpc>
                          <a:spcPct val="110000"/>
                        </a:lnSpc>
                      </a:pPr>
                      <a:r>
                        <a:rPr lang="en-US" sz="2000" kern="0" dirty="0">
                          <a:effectLst/>
                          <a:latin typeface="微软雅黑" panose="020B0503020204020204" charset="-122"/>
                          <a:ea typeface="微软雅黑" panose="020B0503020204020204" charset="-122"/>
                        </a:rPr>
                        <a:t>       </a:t>
                      </a:r>
                      <a:r>
                        <a:rPr lang="zh-CN" sz="2000" kern="0" dirty="0">
                          <a:effectLst/>
                          <a:latin typeface="微软雅黑" panose="020B0503020204020204" charset="-122"/>
                          <a:ea typeface="微软雅黑" panose="020B0503020204020204" charset="-122"/>
                        </a:rPr>
                        <a:t>提出倡议的理由、具体内容</a:t>
                      </a:r>
                      <a:r>
                        <a:rPr lang="zh-CN" sz="2000" kern="0" dirty="0">
                          <a:effectLst/>
                          <a:latin typeface="微软雅黑" panose="020B0503020204020204" charset="-122"/>
                          <a:ea typeface="微软雅黑" panose="020B0503020204020204" charset="-122"/>
                        </a:rPr>
                        <a:t>和要求。</a:t>
                      </a:r>
                      <a:endParaRPr lang="zh-CN" sz="2000" kern="100" dirty="0">
                        <a:effectLst/>
                        <a:latin typeface="微软雅黑" panose="020B0503020204020204" charset="-122"/>
                        <a:ea typeface="微软雅黑" panose="020B0503020204020204" charset="-122"/>
                      </a:endParaRPr>
                    </a:p>
                  </a:txBody>
                  <a:tcPr marL="68580" marR="68580" marT="0" marB="0" anchor="ctr"/>
                </a:tc>
              </a:tr>
              <a:tr h="692150">
                <a:tc>
                  <a:txBody>
                    <a:bodyPr/>
                    <a:p>
                      <a:pPr algn="ctr">
                        <a:spcBef>
                          <a:spcPts val="200"/>
                        </a:spcBef>
                        <a:spcAft>
                          <a:spcPts val="200"/>
                        </a:spcAft>
                        <a:buNone/>
                      </a:pPr>
                      <a:r>
                        <a:rPr lang="zh-CN" altLang="zh-CN" sz="2000" b="1">
                          <a:latin typeface="微软雅黑" panose="020B0503020204020204" charset="-122"/>
                          <a:ea typeface="微软雅黑" panose="020B0503020204020204" charset="-122"/>
                        </a:rPr>
                        <a:t>结语</a:t>
                      </a:r>
                      <a:endParaRPr lang="zh-CN" altLang="zh-CN" sz="2000" b="1" kern="100" dirty="0">
                        <a:solidFill>
                          <a:srgbClr val="E4007F"/>
                        </a:solidFill>
                        <a:effectLst/>
                        <a:latin typeface="微软雅黑" panose="020B0503020204020204" charset="-122"/>
                        <a:ea typeface="微软雅黑" panose="020B0503020204020204" charset="-122"/>
                      </a:endParaRPr>
                    </a:p>
                  </a:txBody>
                  <a:tcPr marL="68580" marR="68580" marT="0" marB="0" anchor="ctr">
                    <a:lnT w="12700" cmpd="sng">
                      <a:solidFill>
                        <a:schemeClr val="tx1"/>
                      </a:solidFill>
                      <a:prstDash val="solid"/>
                    </a:lnT>
                  </a:tcPr>
                </a:tc>
                <a:tc>
                  <a:txBody>
                    <a:bodyPr/>
                    <a:p>
                      <a:pPr indent="269875" algn="l">
                        <a:lnSpc>
                          <a:spcPct val="110000"/>
                        </a:lnSpc>
                      </a:pPr>
                      <a:r>
                        <a:rPr lang="en-US" sz="2000" kern="0" dirty="0">
                          <a:effectLst/>
                          <a:latin typeface="微软雅黑" panose="020B0503020204020204" charset="-122"/>
                          <a:ea typeface="微软雅黑" panose="020B0503020204020204" charset="-122"/>
                        </a:rPr>
                        <a:t>       </a:t>
                      </a:r>
                      <a:r>
                        <a:rPr lang="zh-CN" altLang="en-US" sz="2000" kern="100" dirty="0">
                          <a:effectLst/>
                          <a:latin typeface="微软雅黑" panose="020B0503020204020204" charset="-122"/>
                          <a:ea typeface="微软雅黑" panose="020B0503020204020204" charset="-122"/>
                        </a:rPr>
                        <a:t>表明倡议者的决心、希望或者建议。</a:t>
                      </a:r>
                      <a:endParaRPr lang="zh-CN" altLang="en-US" sz="2000" kern="100" dirty="0">
                        <a:effectLst/>
                        <a:latin typeface="微软雅黑" panose="020B0503020204020204" charset="-122"/>
                        <a:ea typeface="微软雅黑" panose="020B0503020204020204" charset="-122"/>
                      </a:endParaRPr>
                    </a:p>
                  </a:txBody>
                  <a:tcPr marL="68580" marR="68580" marT="0" marB="0" anchor="ctr"/>
                </a:tc>
              </a:tr>
              <a:tr h="692785">
                <a:tc rowSpan="2">
                  <a:txBody>
                    <a:bodyPr/>
                    <a:p>
                      <a:pPr algn="ctr">
                        <a:spcBef>
                          <a:spcPts val="200"/>
                        </a:spcBef>
                        <a:spcAft>
                          <a:spcPts val="200"/>
                        </a:spcAft>
                      </a:pPr>
                      <a:r>
                        <a:rPr lang="zh-CN" sz="2000" b="1" kern="0">
                          <a:effectLst/>
                          <a:latin typeface="微软雅黑" panose="020B0503020204020204" charset="-122"/>
                          <a:ea typeface="微软雅黑" panose="020B0503020204020204" charset="-122"/>
                        </a:rPr>
                        <a:t>落款</a:t>
                      </a:r>
                      <a:endParaRPr lang="zh-CN" sz="2000" b="1" kern="0">
                        <a:solidFill>
                          <a:srgbClr val="E4007F"/>
                        </a:solidFill>
                        <a:effectLst/>
                        <a:latin typeface="微软雅黑" panose="020B0503020204020204" charset="-122"/>
                        <a:ea typeface="微软雅黑" panose="020B0503020204020204" charset="-122"/>
                      </a:endParaRPr>
                    </a:p>
                  </a:txBody>
                  <a:tcPr marL="68580" marR="68580" marT="0" marB="0" anchor="ctr"/>
                </a:tc>
                <a:tc>
                  <a:txBody>
                    <a:bodyPr/>
                    <a:p>
                      <a:pPr marR="17780" indent="269875" algn="r" latinLnBrk="1">
                        <a:lnSpc>
                          <a:spcPct val="110000"/>
                        </a:lnSpc>
                      </a:pPr>
                      <a:r>
                        <a:rPr lang="zh-CN" sz="2000" kern="0">
                          <a:effectLst/>
                          <a:latin typeface="微软雅黑" panose="020B0503020204020204" charset="-122"/>
                          <a:ea typeface="微软雅黑" panose="020B0503020204020204" charset="-122"/>
                        </a:rPr>
                        <a:t>倡议者</a:t>
                      </a:r>
                      <a:r>
                        <a:rPr lang="zh-CN" sz="2000" kern="0">
                          <a:effectLst/>
                          <a:latin typeface="微软雅黑" panose="020B0503020204020204" charset="-122"/>
                          <a:ea typeface="微软雅黑" panose="020B0503020204020204" charset="-122"/>
                        </a:rPr>
                        <a:t>的姓名或单位名称</a:t>
                      </a:r>
                      <a:endParaRPr lang="zh-CN" sz="2000" kern="100">
                        <a:effectLst/>
                        <a:latin typeface="微软雅黑" panose="020B0503020204020204" charset="-122"/>
                        <a:ea typeface="微软雅黑" panose="020B0503020204020204" charset="-122"/>
                      </a:endParaRPr>
                    </a:p>
                  </a:txBody>
                  <a:tcPr marL="68580" marR="68580" marT="0" marB="0" anchor="ctr"/>
                </a:tc>
              </a:tr>
              <a:tr h="509270">
                <a:tc vMerge="1">
                  <a:tcPr/>
                </a:tc>
                <a:tc>
                  <a:txBody>
                    <a:bodyPr/>
                    <a:p>
                      <a:pPr indent="269875" algn="r" latinLnBrk="1">
                        <a:lnSpc>
                          <a:spcPct val="110000"/>
                        </a:lnSpc>
                      </a:pPr>
                      <a:r>
                        <a:rPr lang="zh-CN" sz="2000" kern="0" dirty="0">
                          <a:effectLst/>
                          <a:latin typeface="微软雅黑" panose="020B0503020204020204" charset="-122"/>
                          <a:ea typeface="微软雅黑" panose="020B0503020204020204" charset="-122"/>
                        </a:rPr>
                        <a:t>××××年××月××日 </a:t>
                      </a:r>
                      <a:endParaRPr lang="zh-CN" sz="2000" kern="100" dirty="0">
                        <a:effectLst/>
                        <a:latin typeface="微软雅黑" panose="020B0503020204020204" charset="-122"/>
                        <a:ea typeface="微软雅黑" panose="020B0503020204020204" charset="-122"/>
                      </a:endParaRPr>
                    </a:p>
                  </a:txBody>
                  <a:tcPr marL="68580" marR="68580" marT="0" marB="0" anchor="ctr"/>
                </a:tc>
              </a:tr>
            </a:tbl>
          </a:graphicData>
        </a:graphic>
      </p:graphicFrame>
    </p:spTree>
    <p:custDataLst>
      <p:tags r:id="rId3"/>
    </p:custData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290" y="9965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二、倡议书</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3" name="文本框 2"/>
          <p:cNvSpPr txBox="1"/>
          <p:nvPr/>
        </p:nvSpPr>
        <p:spPr>
          <a:xfrm>
            <a:off x="973455" y="761365"/>
            <a:ext cx="4861560" cy="737235"/>
          </a:xfrm>
          <a:prstGeom prst="rect">
            <a:avLst/>
          </a:prstGeom>
          <a:noFill/>
        </p:spPr>
        <p:txBody>
          <a:bodyPr wrap="square" rtlCol="0">
            <a:noAutofit/>
          </a:bodyPr>
          <a:p>
            <a:pPr algn="l">
              <a:lnSpc>
                <a:spcPct val="140000"/>
              </a:lnSpc>
            </a:pPr>
            <a:r>
              <a:rPr lang="zh-CN" altLang="en-US" sz="2800" b="1" kern="100" dirty="0">
                <a:effectLst/>
                <a:latin typeface="微软雅黑" panose="020B0503020204020204" charset="-122"/>
                <a:ea typeface="微软雅黑" panose="020B0503020204020204" charset="-122"/>
                <a:cs typeface="江城圆体 400W" panose="020B0500000000000000" pitchFamily="34" charset="-122"/>
              </a:rPr>
              <a:t>（二）</a:t>
            </a:r>
            <a:r>
              <a:rPr lang="zh-CN" altLang="en-US" sz="2800" b="1" kern="100" dirty="0">
                <a:effectLst/>
                <a:latin typeface="微软雅黑" panose="020B0503020204020204" charset="-122"/>
                <a:ea typeface="微软雅黑" panose="020B0503020204020204" charset="-122"/>
                <a:cs typeface="江城圆体 400W" panose="020B0500000000000000" pitchFamily="34" charset="-122"/>
              </a:rPr>
              <a:t>倡议书的文体</a:t>
            </a:r>
            <a:r>
              <a:rPr lang="zh-CN" altLang="en-US" sz="2800" b="1" kern="100" dirty="0">
                <a:effectLst/>
                <a:latin typeface="微软雅黑" panose="020B0503020204020204" charset="-122"/>
                <a:ea typeface="微软雅黑" panose="020B0503020204020204" charset="-122"/>
                <a:cs typeface="江城圆体 400W" panose="020B0500000000000000" pitchFamily="34" charset="-122"/>
              </a:rPr>
              <a:t>结构</a:t>
            </a:r>
            <a:endParaRPr lang="zh-CN" altLang="en-US" sz="2800" b="1" kern="100" dirty="0">
              <a:effectLst/>
              <a:latin typeface="微软雅黑" panose="020B0503020204020204" charset="-122"/>
              <a:ea typeface="微软雅黑" panose="020B0503020204020204" charset="-122"/>
              <a:cs typeface="江城圆体 400W" panose="020B0500000000000000" pitchFamily="34" charset="-122"/>
            </a:endParaRPr>
          </a:p>
        </p:txBody>
      </p:sp>
      <p:pic>
        <p:nvPicPr>
          <p:cNvPr id="31" name="https://img8.file.cache.docer.com/storage/1731143583860198500/b106940bbbc47fc37f20e5509335195a.png" descr="时间管理"/>
          <p:cNvPicPr>
            <a:picLocks noChangeAspect="1"/>
          </p:cNvPicPr>
          <p:nvPr/>
        </p:nvPicPr>
        <p:blipFill>
          <a:blip r:embed="rId2"/>
          <a:stretch>
            <a:fillRect/>
          </a:stretch>
        </p:blipFill>
        <p:spPr>
          <a:xfrm>
            <a:off x="10901680" y="5704840"/>
            <a:ext cx="1122045" cy="1072515"/>
          </a:xfrm>
          <a:prstGeom prst="rect">
            <a:avLst/>
          </a:prstGeom>
        </p:spPr>
      </p:pic>
      <p:sp>
        <p:nvSpPr>
          <p:cNvPr id="4" name="文本框 3"/>
          <p:cNvSpPr txBox="1"/>
          <p:nvPr/>
        </p:nvSpPr>
        <p:spPr>
          <a:xfrm>
            <a:off x="872490" y="1721485"/>
            <a:ext cx="10278745" cy="4030345"/>
          </a:xfrm>
          <a:prstGeom prst="rect">
            <a:avLst/>
          </a:prstGeom>
          <a:noFill/>
        </p:spPr>
        <p:txBody>
          <a:bodyPr wrap="square" rtlCol="0">
            <a:normAutofit/>
          </a:bodyPr>
          <a:p>
            <a:pPr eaLnBrk="1" hangingPunct="1">
              <a:lnSpc>
                <a:spcPct val="90000"/>
              </a:lnSpc>
              <a:buNone/>
            </a:pPr>
            <a:r>
              <a:rPr lang="en-US" sz="2400" b="1" dirty="0">
                <a:solidFill>
                  <a:srgbClr val="00B0F0"/>
                </a:solidFill>
                <a:latin typeface="微软雅黑" panose="020B0503020204020204" charset="-122"/>
                <a:ea typeface="微软雅黑" panose="020B0503020204020204" charset="-122"/>
                <a:cs typeface="微软雅黑" panose="020B0503020204020204" charset="-122"/>
                <a:sym typeface="+mn-ea"/>
              </a:rPr>
              <a:t>1.</a:t>
            </a:r>
            <a:r>
              <a:rPr lang="zh-CN" altLang="en-US" sz="2400" b="1" dirty="0">
                <a:solidFill>
                  <a:srgbClr val="00B0F0"/>
                </a:solidFill>
                <a:latin typeface="微软雅黑" panose="020B0503020204020204" charset="-122"/>
                <a:ea typeface="微软雅黑" panose="020B0503020204020204" charset="-122"/>
                <a:cs typeface="微软雅黑" panose="020B0503020204020204" charset="-122"/>
                <a:sym typeface="+mn-ea"/>
              </a:rPr>
              <a:t>标题</a:t>
            </a:r>
            <a:endParaRPr lang="zh-CN" altLang="en-US" sz="2400" b="1" dirty="0">
              <a:solidFill>
                <a:srgbClr val="00B0F0"/>
              </a:solidFill>
              <a:latin typeface="微软雅黑" panose="020B0503020204020204" charset="-122"/>
              <a:ea typeface="微软雅黑" panose="020B0503020204020204" charset="-122"/>
              <a:cs typeface="微软雅黑" panose="020B0503020204020204" charset="-122"/>
            </a:endParaRPr>
          </a:p>
          <a:p>
            <a:pPr eaLnBrk="1" hangingPunct="1">
              <a:lnSpc>
                <a:spcPct val="90000"/>
              </a:lnSpc>
              <a:buNone/>
            </a:pPr>
            <a:endParaRPr lang="zh-CN" altLang="en-US" sz="2400" dirty="0"/>
          </a:p>
          <a:p>
            <a:pPr eaLnBrk="1" hangingPunct="1">
              <a:lnSpc>
                <a:spcPct val="150000"/>
              </a:lnSpc>
            </a:pPr>
            <a:r>
              <a:rPr lang="zh-CN" altLang="en-US" sz="2400" dirty="0">
                <a:latin typeface="宋体" panose="02010600030101010101" pitchFamily="2" charset="-122"/>
                <a:sym typeface="+mn-ea"/>
              </a:rPr>
              <a:t>    </a:t>
            </a:r>
            <a:r>
              <a:rPr lang="zh-CN" altLang="en-US" sz="2400" dirty="0">
                <a:latin typeface="微软雅黑" panose="020B0503020204020204" charset="-122"/>
                <a:ea typeface="微软雅黑" panose="020B0503020204020204" charset="-122"/>
                <a:cs typeface="微软雅黑" panose="020B0503020204020204" charset="-122"/>
                <a:sym typeface="+mn-ea"/>
              </a:rPr>
              <a:t>（</a:t>
            </a:r>
            <a:r>
              <a:rPr lang="en-US" altLang="zh-CN" sz="2400" dirty="0">
                <a:latin typeface="微软雅黑" panose="020B0503020204020204" charset="-122"/>
                <a:ea typeface="微软雅黑" panose="020B0503020204020204" charset="-122"/>
                <a:cs typeface="微软雅黑" panose="020B0503020204020204" charset="-122"/>
                <a:sym typeface="+mn-ea"/>
              </a:rPr>
              <a:t>1</a:t>
            </a:r>
            <a:r>
              <a:rPr lang="zh-CN" altLang="en-US" sz="2400" dirty="0">
                <a:latin typeface="微软雅黑" panose="020B0503020204020204" charset="-122"/>
                <a:ea typeface="微软雅黑" panose="020B0503020204020204" charset="-122"/>
                <a:cs typeface="微软雅黑" panose="020B0503020204020204" charset="-122"/>
                <a:sym typeface="+mn-ea"/>
              </a:rPr>
              <a:t>）</a:t>
            </a:r>
            <a:r>
              <a:rPr lang="zh-CN" altLang="en-US" sz="2400" u="sng" dirty="0">
                <a:solidFill>
                  <a:srgbClr val="FF0000"/>
                </a:solidFill>
                <a:latin typeface="微软雅黑" panose="020B0503020204020204" charset="-122"/>
                <a:ea typeface="微软雅黑" panose="020B0503020204020204" charset="-122"/>
                <a:cs typeface="微软雅黑" panose="020B0503020204020204" charset="-122"/>
                <a:sym typeface="+mn-ea"/>
              </a:rPr>
              <a:t>由文种名单独组成</a:t>
            </a:r>
            <a:r>
              <a:rPr lang="zh-CN" altLang="en-US" sz="2400" dirty="0">
                <a:latin typeface="微软雅黑" panose="020B0503020204020204" charset="-122"/>
                <a:ea typeface="微软雅黑" panose="020B0503020204020204" charset="-122"/>
                <a:cs typeface="微软雅黑" panose="020B0503020204020204" charset="-122"/>
                <a:sym typeface="+mn-ea"/>
              </a:rPr>
              <a:t>，即在第一行正中用较大的字体写“倡议书”三个字。 </a:t>
            </a:r>
            <a:endParaRPr lang="zh-CN" altLang="en-US" sz="2400" dirty="0">
              <a:latin typeface="微软雅黑" panose="020B0503020204020204" charset="-122"/>
              <a:ea typeface="微软雅黑" panose="020B0503020204020204" charset="-122"/>
              <a:cs typeface="微软雅黑" panose="020B0503020204020204" charset="-122"/>
            </a:endParaRPr>
          </a:p>
          <a:p>
            <a:pPr eaLnBrk="1" hangingPunct="1">
              <a:lnSpc>
                <a:spcPct val="150000"/>
              </a:lnSpc>
            </a:pPr>
            <a:r>
              <a:rPr lang="zh-CN" altLang="en-US" sz="2400" dirty="0">
                <a:latin typeface="微软雅黑" panose="020B0503020204020204" charset="-122"/>
                <a:ea typeface="微软雅黑" panose="020B0503020204020204" charset="-122"/>
                <a:cs typeface="微软雅黑" panose="020B0503020204020204" charset="-122"/>
                <a:sym typeface="+mn-ea"/>
              </a:rPr>
              <a:t>　　</a:t>
            </a:r>
            <a:r>
              <a:rPr lang="zh-CN" sz="2400" dirty="0">
                <a:latin typeface="微软雅黑" panose="020B0503020204020204" charset="-122"/>
                <a:ea typeface="微软雅黑" panose="020B0503020204020204" charset="-122"/>
                <a:cs typeface="微软雅黑" panose="020B0503020204020204" charset="-122"/>
                <a:sym typeface="+mn-ea"/>
              </a:rPr>
              <a:t>（</a:t>
            </a:r>
            <a:r>
              <a:rPr lang="en-US" altLang="zh-CN" sz="2400" dirty="0">
                <a:latin typeface="微软雅黑" panose="020B0503020204020204" charset="-122"/>
                <a:ea typeface="微软雅黑" panose="020B0503020204020204" charset="-122"/>
                <a:cs typeface="微软雅黑" panose="020B0503020204020204" charset="-122"/>
                <a:sym typeface="+mn-ea"/>
              </a:rPr>
              <a:t>2</a:t>
            </a:r>
            <a:r>
              <a:rPr lang="zh-CN" sz="2400" dirty="0">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rPr>
              <a:t>由倡议内容和文种名共同组成</a:t>
            </a:r>
            <a:r>
              <a:rPr lang="zh-CN" altLang="en-US" sz="2400" dirty="0">
                <a:latin typeface="微软雅黑" panose="020B0503020204020204" charset="-122"/>
                <a:ea typeface="微软雅黑" panose="020B0503020204020204" charset="-122"/>
                <a:cs typeface="微软雅黑" panose="020B0503020204020204" charset="-122"/>
                <a:sym typeface="+mn-ea"/>
              </a:rPr>
              <a:t>。如“给电子游戏迷的一封倡议书 ”“保护野生动物的倡议书 ”“关于环境保护的倡议书”等。 </a:t>
            </a:r>
            <a:endParaRPr lang="zh-CN" altLang="en-US" sz="2400" dirty="0">
              <a:latin typeface="微软雅黑" panose="020B0503020204020204" charset="-122"/>
              <a:ea typeface="微软雅黑" panose="020B0503020204020204" charset="-122"/>
              <a:cs typeface="微软雅黑" panose="020B0503020204020204" charset="-122"/>
            </a:endParaRPr>
          </a:p>
          <a:p>
            <a:pPr algn="l">
              <a:lnSpc>
                <a:spcPct val="140000"/>
              </a:lnSpc>
            </a:pPr>
            <a:endParaRPr lang="zh-CN" altLang="en-US" sz="2400" kern="100" dirty="0">
              <a:effectLst/>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290" y="9965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二、倡议书</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3" name="文本框 2"/>
          <p:cNvSpPr txBox="1"/>
          <p:nvPr/>
        </p:nvSpPr>
        <p:spPr>
          <a:xfrm>
            <a:off x="973455" y="761365"/>
            <a:ext cx="4861560" cy="737235"/>
          </a:xfrm>
          <a:prstGeom prst="rect">
            <a:avLst/>
          </a:prstGeom>
          <a:noFill/>
        </p:spPr>
        <p:txBody>
          <a:bodyPr wrap="square" rtlCol="0">
            <a:noAutofit/>
          </a:bodyPr>
          <a:p>
            <a:pPr algn="l">
              <a:lnSpc>
                <a:spcPct val="140000"/>
              </a:lnSpc>
            </a:pPr>
            <a:r>
              <a:rPr lang="zh-CN" altLang="en-US" sz="2800" b="1" kern="100" dirty="0">
                <a:effectLst/>
                <a:latin typeface="微软雅黑" panose="020B0503020204020204" charset="-122"/>
                <a:ea typeface="微软雅黑" panose="020B0503020204020204" charset="-122"/>
                <a:cs typeface="江城圆体 400W" panose="020B0500000000000000" pitchFamily="34" charset="-122"/>
              </a:rPr>
              <a:t>（二）</a:t>
            </a:r>
            <a:r>
              <a:rPr lang="zh-CN" altLang="en-US" sz="2800" b="1" kern="100" dirty="0">
                <a:effectLst/>
                <a:latin typeface="微软雅黑" panose="020B0503020204020204" charset="-122"/>
                <a:ea typeface="微软雅黑" panose="020B0503020204020204" charset="-122"/>
                <a:cs typeface="江城圆体 400W" panose="020B0500000000000000" pitchFamily="34" charset="-122"/>
              </a:rPr>
              <a:t>倡议书的文体</a:t>
            </a:r>
            <a:r>
              <a:rPr lang="zh-CN" altLang="en-US" sz="2800" b="1" kern="100" dirty="0">
                <a:effectLst/>
                <a:latin typeface="微软雅黑" panose="020B0503020204020204" charset="-122"/>
                <a:ea typeface="微软雅黑" panose="020B0503020204020204" charset="-122"/>
                <a:cs typeface="江城圆体 400W" panose="020B0500000000000000" pitchFamily="34" charset="-122"/>
              </a:rPr>
              <a:t>结构</a:t>
            </a:r>
            <a:endParaRPr lang="zh-CN" altLang="en-US" sz="2800" b="1" kern="100" dirty="0">
              <a:effectLst/>
              <a:latin typeface="微软雅黑" panose="020B0503020204020204" charset="-122"/>
              <a:ea typeface="微软雅黑" panose="020B0503020204020204" charset="-122"/>
              <a:cs typeface="江城圆体 400W" panose="020B0500000000000000" pitchFamily="34" charset="-122"/>
            </a:endParaRPr>
          </a:p>
        </p:txBody>
      </p:sp>
      <p:pic>
        <p:nvPicPr>
          <p:cNvPr id="31" name="https://img8.file.cache.docer.com/storage/1731143583860198500/b106940bbbc47fc37f20e5509335195a.png" descr="时间管理"/>
          <p:cNvPicPr>
            <a:picLocks noChangeAspect="1"/>
          </p:cNvPicPr>
          <p:nvPr/>
        </p:nvPicPr>
        <p:blipFill>
          <a:blip r:embed="rId2"/>
          <a:stretch>
            <a:fillRect/>
          </a:stretch>
        </p:blipFill>
        <p:spPr>
          <a:xfrm>
            <a:off x="10901680" y="5704840"/>
            <a:ext cx="1122045" cy="1072515"/>
          </a:xfrm>
          <a:prstGeom prst="rect">
            <a:avLst/>
          </a:prstGeom>
        </p:spPr>
      </p:pic>
      <p:sp>
        <p:nvSpPr>
          <p:cNvPr id="4" name="文本框 3"/>
          <p:cNvSpPr txBox="1"/>
          <p:nvPr/>
        </p:nvSpPr>
        <p:spPr>
          <a:xfrm>
            <a:off x="872490" y="1721485"/>
            <a:ext cx="10935335" cy="4030345"/>
          </a:xfrm>
          <a:prstGeom prst="rect">
            <a:avLst/>
          </a:prstGeom>
          <a:noFill/>
        </p:spPr>
        <p:txBody>
          <a:bodyPr wrap="square" rtlCol="0">
            <a:normAutofit lnSpcReduction="10000"/>
          </a:bodyPr>
          <a:p>
            <a:pPr eaLnBrk="1" hangingPunct="1">
              <a:lnSpc>
                <a:spcPct val="90000"/>
              </a:lnSpc>
              <a:buNone/>
            </a:pPr>
            <a:r>
              <a:rPr lang="en-US" sz="2400" b="1" dirty="0">
                <a:solidFill>
                  <a:srgbClr val="00B0F0"/>
                </a:solidFill>
                <a:latin typeface="微软雅黑" panose="020B0503020204020204" charset="-122"/>
                <a:ea typeface="微软雅黑" panose="020B0503020204020204" charset="-122"/>
                <a:cs typeface="微软雅黑" panose="020B0503020204020204" charset="-122"/>
                <a:sym typeface="+mn-ea"/>
              </a:rPr>
              <a:t>2.</a:t>
            </a:r>
            <a:r>
              <a:rPr lang="zh-CN" altLang="en-US" sz="2400" b="1" dirty="0">
                <a:solidFill>
                  <a:srgbClr val="00B0F0"/>
                </a:solidFill>
                <a:latin typeface="微软雅黑" panose="020B0503020204020204" charset="-122"/>
                <a:ea typeface="微软雅黑" panose="020B0503020204020204" charset="-122"/>
                <a:cs typeface="微软雅黑" panose="020B0503020204020204" charset="-122"/>
                <a:sym typeface="+mn-ea"/>
              </a:rPr>
              <a:t>称谓</a:t>
            </a:r>
            <a:endParaRPr lang="zh-CN" altLang="en-US" sz="2400" b="1" dirty="0">
              <a:solidFill>
                <a:srgbClr val="00B0F0"/>
              </a:solidFill>
              <a:latin typeface="微软雅黑" panose="020B0503020204020204" charset="-122"/>
              <a:ea typeface="微软雅黑" panose="020B0503020204020204" charset="-122"/>
              <a:cs typeface="微软雅黑" panose="020B0503020204020204" charset="-122"/>
            </a:endParaRPr>
          </a:p>
          <a:p>
            <a:pPr eaLnBrk="1" hangingPunct="1">
              <a:lnSpc>
                <a:spcPct val="90000"/>
              </a:lnSpc>
              <a:buNone/>
            </a:pPr>
            <a:endParaRPr lang="zh-CN" altLang="en-US" sz="2400" dirty="0">
              <a:solidFill>
                <a:srgbClr val="FF0000"/>
              </a:solidFill>
              <a:latin typeface="黑体" panose="02010609060101010101" charset="-122"/>
              <a:ea typeface="黑体" panose="02010609060101010101" charset="-122"/>
            </a:endParaRPr>
          </a:p>
          <a:p>
            <a:pPr eaLnBrk="1" hangingPunct="1">
              <a:lnSpc>
                <a:spcPct val="150000"/>
              </a:lnSpc>
              <a:buNone/>
            </a:pPr>
            <a:r>
              <a:rPr lang="zh-CN" altLang="en-US" sz="2400" dirty="0">
                <a:sym typeface="+mn-ea"/>
              </a:rPr>
              <a:t>     </a:t>
            </a:r>
            <a:r>
              <a:rPr lang="zh-CN" altLang="en-US" sz="2400" dirty="0">
                <a:latin typeface="微软雅黑" panose="020B0503020204020204" charset="-122"/>
                <a:ea typeface="微软雅黑" panose="020B0503020204020204" charset="-122"/>
                <a:cs typeface="微软雅黑" panose="020B0503020204020204" charset="-122"/>
                <a:sym typeface="+mn-ea"/>
              </a:rPr>
              <a:t> </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ea"/>
              </a:rPr>
              <a:t>一般顶格写在第二行开头，并加冒号。 </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endParaRPr>
          </a:p>
          <a:p>
            <a:pPr eaLnBrk="1" hangingPunct="1">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lang="en-US" altLang="zh-CN" sz="240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ea"/>
              </a:rPr>
              <a:t>倡议书的称呼可依据倡议的对象而选用适当的称呼。如“广大的青少年朋友们：” “亲爱的同学们：”有的倡议书也可不用称呼，而在正文中指出。 </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endParaRPr>
          </a:p>
          <a:p>
            <a:pPr eaLnBrk="1" hangingPunct="1">
              <a:lnSpc>
                <a:spcPct val="150000"/>
              </a:lnSpc>
            </a:pPr>
            <a:endParaRPr lang="zh-CN" altLang="en-US" sz="2400" kern="100" dirty="0">
              <a:solidFill>
                <a:schemeClr val="tx1"/>
              </a:solidFill>
              <a:effectLst/>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290" y="9965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二、倡议书</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3" name="文本框 2"/>
          <p:cNvSpPr txBox="1"/>
          <p:nvPr/>
        </p:nvSpPr>
        <p:spPr>
          <a:xfrm>
            <a:off x="973455" y="761365"/>
            <a:ext cx="4861560" cy="737235"/>
          </a:xfrm>
          <a:prstGeom prst="rect">
            <a:avLst/>
          </a:prstGeom>
          <a:noFill/>
        </p:spPr>
        <p:txBody>
          <a:bodyPr wrap="square" rtlCol="0">
            <a:noAutofit/>
          </a:bodyPr>
          <a:p>
            <a:pPr algn="l">
              <a:lnSpc>
                <a:spcPct val="140000"/>
              </a:lnSpc>
            </a:pPr>
            <a:r>
              <a:rPr lang="zh-CN" altLang="en-US" sz="2800" b="1" kern="100" dirty="0">
                <a:effectLst/>
                <a:latin typeface="微软雅黑" panose="020B0503020204020204" charset="-122"/>
                <a:ea typeface="微软雅黑" panose="020B0503020204020204" charset="-122"/>
                <a:cs typeface="江城圆体 400W" panose="020B0500000000000000" pitchFamily="34" charset="-122"/>
              </a:rPr>
              <a:t>（二）</a:t>
            </a:r>
            <a:r>
              <a:rPr lang="zh-CN" altLang="en-US" sz="2800" b="1" kern="100" dirty="0">
                <a:effectLst/>
                <a:latin typeface="微软雅黑" panose="020B0503020204020204" charset="-122"/>
                <a:ea typeface="微软雅黑" panose="020B0503020204020204" charset="-122"/>
                <a:cs typeface="江城圆体 400W" panose="020B0500000000000000" pitchFamily="34" charset="-122"/>
              </a:rPr>
              <a:t>倡议书的文体</a:t>
            </a:r>
            <a:r>
              <a:rPr lang="zh-CN" altLang="en-US" sz="2800" b="1" kern="100" dirty="0">
                <a:effectLst/>
                <a:latin typeface="微软雅黑" panose="020B0503020204020204" charset="-122"/>
                <a:ea typeface="微软雅黑" panose="020B0503020204020204" charset="-122"/>
                <a:cs typeface="江城圆体 400W" panose="020B0500000000000000" pitchFamily="34" charset="-122"/>
              </a:rPr>
              <a:t>结构</a:t>
            </a:r>
            <a:endParaRPr lang="zh-CN" altLang="en-US" sz="2800" b="1" kern="100" dirty="0">
              <a:effectLst/>
              <a:latin typeface="微软雅黑" panose="020B0503020204020204" charset="-122"/>
              <a:ea typeface="微软雅黑" panose="020B0503020204020204" charset="-122"/>
              <a:cs typeface="江城圆体 400W" panose="020B0500000000000000" pitchFamily="34" charset="-122"/>
            </a:endParaRPr>
          </a:p>
        </p:txBody>
      </p:sp>
      <p:pic>
        <p:nvPicPr>
          <p:cNvPr id="31" name="https://img8.file.cache.docer.com/storage/1731143583860198500/b106940bbbc47fc37f20e5509335195a.png" descr="时间管理"/>
          <p:cNvPicPr>
            <a:picLocks noChangeAspect="1"/>
          </p:cNvPicPr>
          <p:nvPr/>
        </p:nvPicPr>
        <p:blipFill>
          <a:blip r:embed="rId2"/>
          <a:stretch>
            <a:fillRect/>
          </a:stretch>
        </p:blipFill>
        <p:spPr>
          <a:xfrm>
            <a:off x="10901680" y="5704840"/>
            <a:ext cx="1122045" cy="1072515"/>
          </a:xfrm>
          <a:prstGeom prst="rect">
            <a:avLst/>
          </a:prstGeom>
        </p:spPr>
      </p:pic>
      <p:sp>
        <p:nvSpPr>
          <p:cNvPr id="4" name="文本框 3"/>
          <p:cNvSpPr txBox="1"/>
          <p:nvPr/>
        </p:nvSpPr>
        <p:spPr>
          <a:xfrm>
            <a:off x="1088390" y="1586865"/>
            <a:ext cx="10935335" cy="4030345"/>
          </a:xfrm>
          <a:prstGeom prst="rect">
            <a:avLst/>
          </a:prstGeom>
          <a:noFill/>
        </p:spPr>
        <p:txBody>
          <a:bodyPr wrap="square" rtlCol="0">
            <a:normAutofit lnSpcReduction="10000"/>
          </a:bodyPr>
          <a:p>
            <a:pPr eaLnBrk="1" hangingPunct="1">
              <a:lnSpc>
                <a:spcPct val="90000"/>
              </a:lnSpc>
              <a:buNone/>
            </a:pPr>
            <a:r>
              <a:rPr lang="en-US" sz="2400" b="1" dirty="0">
                <a:solidFill>
                  <a:srgbClr val="00B0F0"/>
                </a:solidFill>
                <a:latin typeface="微软雅黑" panose="020B0503020204020204" charset="-122"/>
                <a:ea typeface="微软雅黑" panose="020B0503020204020204" charset="-122"/>
                <a:cs typeface="微软雅黑" panose="020B0503020204020204" charset="-122"/>
                <a:sym typeface="+mn-ea"/>
              </a:rPr>
              <a:t>3.</a:t>
            </a:r>
            <a:r>
              <a:rPr lang="zh-CN" altLang="en-US" sz="2400" b="1" dirty="0">
                <a:solidFill>
                  <a:srgbClr val="00B0F0"/>
                </a:solidFill>
                <a:latin typeface="微软雅黑" panose="020B0503020204020204" charset="-122"/>
                <a:ea typeface="微软雅黑" panose="020B0503020204020204" charset="-122"/>
                <a:cs typeface="微软雅黑" panose="020B0503020204020204" charset="-122"/>
                <a:sym typeface="+mn-ea"/>
              </a:rPr>
              <a:t>正文</a:t>
            </a:r>
            <a:endParaRPr lang="zh-CN" altLang="en-US" sz="2400" dirty="0">
              <a:solidFill>
                <a:srgbClr val="00B0F0"/>
              </a:solidFill>
              <a:latin typeface="微软雅黑" panose="020B0503020204020204" charset="-122"/>
              <a:ea typeface="微软雅黑" panose="020B0503020204020204" charset="-122"/>
              <a:cs typeface="微软雅黑" panose="020B0503020204020204" charset="-122"/>
            </a:endParaRPr>
          </a:p>
          <a:p>
            <a:pPr eaLnBrk="1" hangingPunct="1">
              <a:lnSpc>
                <a:spcPct val="150000"/>
              </a:lnSpc>
              <a:buNone/>
            </a:pPr>
            <a:r>
              <a:rPr lang="zh-CN" altLang="en-US" sz="2400" dirty="0">
                <a:sym typeface="+mn-ea"/>
              </a:rPr>
              <a:t>     </a:t>
            </a:r>
            <a:r>
              <a:rPr lang="zh-CN" altLang="en-US" sz="2400" dirty="0">
                <a:latin typeface="微软雅黑" panose="020B0503020204020204" charset="-122"/>
                <a:ea typeface="微软雅黑" panose="020B0503020204020204" charset="-122"/>
                <a:cs typeface="微软雅黑" panose="020B0503020204020204" charset="-122"/>
                <a:sym typeface="+mn-ea"/>
              </a:rPr>
              <a:t> </a:t>
            </a:r>
            <a:endParaRPr lang="zh-CN" altLang="en-US" sz="2400" kern="100" dirty="0">
              <a:effectLst/>
              <a:latin typeface="微软雅黑" panose="020B0503020204020204" charset="-122"/>
              <a:ea typeface="微软雅黑" panose="020B0503020204020204" charset="-122"/>
              <a:cs typeface="微软雅黑" panose="020B0503020204020204" charset="-122"/>
            </a:endParaRPr>
          </a:p>
        </p:txBody>
      </p:sp>
      <p:sp>
        <p:nvSpPr>
          <p:cNvPr id="5" name="圆角矩形 4"/>
          <p:cNvSpPr/>
          <p:nvPr>
            <p:custDataLst>
              <p:tags r:id="rId3"/>
            </p:custDataLst>
          </p:nvPr>
        </p:nvSpPr>
        <p:spPr>
          <a:xfrm>
            <a:off x="776605" y="2288541"/>
            <a:ext cx="3235960" cy="4197350"/>
          </a:xfrm>
          <a:prstGeom prst="roundRect">
            <a:avLst>
              <a:gd name="adj" fmla="val 2258"/>
            </a:avLst>
          </a:prstGeom>
          <a:noFill/>
          <a:ln w="25400">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8" name="圆角矩形 7"/>
          <p:cNvSpPr/>
          <p:nvPr>
            <p:custDataLst>
              <p:tags r:id="rId4"/>
            </p:custDataLst>
          </p:nvPr>
        </p:nvSpPr>
        <p:spPr>
          <a:xfrm>
            <a:off x="4444366" y="2288541"/>
            <a:ext cx="3235960" cy="4197350"/>
          </a:xfrm>
          <a:prstGeom prst="roundRect">
            <a:avLst>
              <a:gd name="adj" fmla="val 2258"/>
            </a:avLst>
          </a:prstGeom>
          <a:noFill/>
          <a:ln w="25400">
            <a:solidFill>
              <a:schemeClr val="accent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7" name="矩形 6"/>
          <p:cNvSpPr/>
          <p:nvPr>
            <p:custDataLst>
              <p:tags r:id="rId5"/>
            </p:custDataLst>
          </p:nvPr>
        </p:nvSpPr>
        <p:spPr>
          <a:xfrm>
            <a:off x="1081405" y="3593466"/>
            <a:ext cx="2607310" cy="2335530"/>
          </a:xfrm>
          <a:prstGeom prst="rect">
            <a:avLst/>
          </a:prstGeom>
        </p:spPr>
        <p:txBody>
          <a:bodyPr wrap="square" lIns="0" tIns="0" rIns="0" bIns="0">
            <a:noAutofit/>
          </a:bodyPr>
          <a:p>
            <a:pPr algn="ctr">
              <a:lnSpc>
                <a:spcPct val="150000"/>
              </a:lnSpc>
              <a:spcBef>
                <a:spcPct val="0"/>
              </a:spcBef>
              <a:spcAft>
                <a:spcPct val="0"/>
              </a:spcAft>
            </a:pPr>
            <a:r>
              <a:rPr lang="zh-CN" altLang="en-US" sz="1400" dirty="0">
                <a:latin typeface="微软雅黑" panose="020B0503020204020204" charset="-122"/>
                <a:ea typeface="微软雅黑" panose="020B0503020204020204" charset="-122"/>
                <a:sym typeface="+mn-ea"/>
              </a:rPr>
              <a:t>倡议书的发出贵在引起广泛的响应，只有交代清楚发倡议的缘由（背景、原因或目的），人们才会理解和信服，才会自觉的行动。这些因素交代不清就会使人觉得莫名其妙，难以响应。</a:t>
            </a:r>
            <a:endParaRPr lang="zh-CN" altLang="en-US" sz="1400" dirty="0">
              <a:ln>
                <a:noFill/>
                <a:prstDash val="sysDot"/>
              </a:ln>
              <a:solidFill>
                <a:schemeClr val="tx1">
                  <a:lumMod val="85000"/>
                  <a:lumOff val="15000"/>
                </a:schemeClr>
              </a:solidFill>
              <a:latin typeface="微软雅黑" panose="020B0503020204020204" charset="-122"/>
              <a:ea typeface="微软雅黑" panose="020B0503020204020204" charset="-122"/>
              <a:cs typeface="+mn-ea"/>
            </a:endParaRPr>
          </a:p>
        </p:txBody>
      </p:sp>
      <p:sp>
        <p:nvSpPr>
          <p:cNvPr id="9" name="矩形 8"/>
          <p:cNvSpPr/>
          <p:nvPr>
            <p:custDataLst>
              <p:tags r:id="rId6"/>
            </p:custDataLst>
          </p:nvPr>
        </p:nvSpPr>
        <p:spPr>
          <a:xfrm>
            <a:off x="1004570" y="2969261"/>
            <a:ext cx="2780030" cy="442595"/>
          </a:xfrm>
          <a:prstGeom prst="rect">
            <a:avLst/>
          </a:prstGeom>
          <a:noFill/>
        </p:spPr>
        <p:txBody>
          <a:bodyPr wrap="square" lIns="0" tIns="0" rIns="0" bIns="0" rtlCol="0" anchor="b" anchorCtr="0">
            <a:noAutofit/>
          </a:bodyPr>
          <a:p>
            <a:pPr algn="ctr">
              <a:spcBef>
                <a:spcPct val="0"/>
              </a:spcBef>
              <a:spcAft>
                <a:spcPct val="0"/>
              </a:spcAft>
            </a:pPr>
            <a:endParaRPr lang="zh-CN" altLang="en-US" sz="2400" b="1" dirty="0">
              <a:solidFill>
                <a:srgbClr val="FF0000"/>
              </a:solidFill>
              <a:latin typeface="黑体" panose="02010609060101010101" charset="-122"/>
              <a:ea typeface="黑体" panose="02010609060101010101" charset="-122"/>
              <a:sym typeface="+mn-ea"/>
            </a:endParaRPr>
          </a:p>
          <a:p>
            <a:pPr algn="ctr">
              <a:spcBef>
                <a:spcPct val="0"/>
              </a:spcBef>
              <a:spcAft>
                <a:spcPct val="0"/>
              </a:spcAft>
            </a:pPr>
            <a:r>
              <a:rPr lang="zh-CN" altLang="en-US" b="1" dirty="0">
                <a:solidFill>
                  <a:srgbClr val="FF0000"/>
                </a:solidFill>
                <a:latin typeface="微软雅黑" panose="020B0503020204020204" charset="-122"/>
                <a:ea typeface="微软雅黑" panose="020B0503020204020204" charset="-122"/>
                <a:sym typeface="+mn-ea"/>
              </a:rPr>
              <a:t>首先，要写清楚倡议缘由</a:t>
            </a:r>
            <a:endParaRPr lang="zh-CN" altLang="en-US" b="1" dirty="0">
              <a:latin typeface="微软雅黑" panose="020B0503020204020204" charset="-122"/>
              <a:ea typeface="微软雅黑" panose="020B0503020204020204" charset="-122"/>
            </a:endParaRPr>
          </a:p>
          <a:p>
            <a:pPr algn="ctr">
              <a:spcBef>
                <a:spcPct val="0"/>
              </a:spcBef>
              <a:spcAft>
                <a:spcPct val="0"/>
              </a:spcAft>
            </a:pPr>
            <a:endParaRPr lang="zh-CN" altLang="en-US" b="1" kern="0">
              <a:solidFill>
                <a:schemeClr val="accent1"/>
              </a:solidFill>
              <a:latin typeface="微软雅黑" panose="020B0503020204020204" charset="-122"/>
              <a:ea typeface="微软雅黑" panose="020B0503020204020204" charset="-122"/>
              <a:cs typeface="+mn-ea"/>
            </a:endParaRPr>
          </a:p>
        </p:txBody>
      </p:sp>
      <p:sp>
        <p:nvSpPr>
          <p:cNvPr id="6" name="矩形 5"/>
          <p:cNvSpPr/>
          <p:nvPr>
            <p:custDataLst>
              <p:tags r:id="rId7"/>
            </p:custDataLst>
          </p:nvPr>
        </p:nvSpPr>
        <p:spPr>
          <a:xfrm>
            <a:off x="4671695" y="3593465"/>
            <a:ext cx="2727960" cy="2335530"/>
          </a:xfrm>
          <a:prstGeom prst="rect">
            <a:avLst/>
          </a:prstGeom>
        </p:spPr>
        <p:txBody>
          <a:bodyPr wrap="square" lIns="0" tIns="0" rIns="0" bIns="0">
            <a:noAutofit/>
          </a:bodyPr>
          <a:p>
            <a:pPr algn="ctr">
              <a:lnSpc>
                <a:spcPct val="150000"/>
              </a:lnSpc>
              <a:spcBef>
                <a:spcPct val="0"/>
              </a:spcBef>
              <a:spcAft>
                <a:spcPct val="0"/>
              </a:spcAft>
            </a:pPr>
            <a:r>
              <a:rPr lang="zh-CN" altLang="en-US" sz="1400" dirty="0">
                <a:solidFill>
                  <a:schemeClr val="tx1"/>
                </a:solidFill>
                <a:latin typeface="微软雅黑" panose="020B0503020204020204" charset="-122"/>
                <a:ea typeface="微软雅黑" panose="020B0503020204020204" charset="-122"/>
                <a:sym typeface="+mn-ea"/>
              </a:rPr>
              <a:t>这是正文的重点部分。倡议的内容一定要具体化。开展什么样的活动，要做哪些事情，具体要求是什么等等均需一一写明。倡议的具体内容一般是分条开列的，这样写往往清晰明确，一目了然。</a:t>
            </a:r>
            <a:endParaRPr lang="zh-CN" altLang="en-US" sz="1400" dirty="0">
              <a:solidFill>
                <a:schemeClr val="tx1"/>
              </a:solidFill>
              <a:latin typeface="微软雅黑" panose="020B0503020204020204" charset="-122"/>
              <a:ea typeface="微软雅黑" panose="020B0503020204020204" charset="-122"/>
            </a:endParaRPr>
          </a:p>
          <a:p>
            <a:pPr algn="ctr">
              <a:lnSpc>
                <a:spcPct val="150000"/>
              </a:lnSpc>
              <a:spcBef>
                <a:spcPct val="0"/>
              </a:spcBef>
              <a:spcAft>
                <a:spcPct val="0"/>
              </a:spcAft>
            </a:pPr>
            <a:endParaRPr lang="zh-CN" altLang="en-US" sz="1400" dirty="0">
              <a:ln>
                <a:noFill/>
                <a:prstDash val="sysDot"/>
              </a:ln>
              <a:solidFill>
                <a:schemeClr val="tx1"/>
              </a:solidFill>
              <a:latin typeface="微软雅黑" panose="020B0503020204020204" charset="-122"/>
              <a:ea typeface="微软雅黑" panose="020B0503020204020204" charset="-122"/>
              <a:cs typeface="+mn-ea"/>
            </a:endParaRPr>
          </a:p>
        </p:txBody>
      </p:sp>
      <p:sp>
        <p:nvSpPr>
          <p:cNvPr id="10" name="矩形 9"/>
          <p:cNvSpPr/>
          <p:nvPr>
            <p:custDataLst>
              <p:tags r:id="rId8"/>
            </p:custDataLst>
          </p:nvPr>
        </p:nvSpPr>
        <p:spPr>
          <a:xfrm>
            <a:off x="4672331" y="2969261"/>
            <a:ext cx="2780030" cy="442595"/>
          </a:xfrm>
          <a:prstGeom prst="rect">
            <a:avLst/>
          </a:prstGeom>
          <a:noFill/>
        </p:spPr>
        <p:txBody>
          <a:bodyPr wrap="square" lIns="0" tIns="0" rIns="0" bIns="0" rtlCol="0" anchor="b" anchorCtr="0">
            <a:noAutofit/>
          </a:bodyPr>
          <a:p>
            <a:pPr algn="ctr">
              <a:spcBef>
                <a:spcPct val="0"/>
              </a:spcBef>
              <a:spcAft>
                <a:spcPct val="0"/>
              </a:spcAft>
            </a:pPr>
            <a:r>
              <a:rPr lang="zh-CN" altLang="en-US" b="1" dirty="0">
                <a:solidFill>
                  <a:srgbClr val="FF0000"/>
                </a:solidFill>
                <a:latin typeface="微软雅黑" panose="020B0503020204020204" charset="-122"/>
                <a:ea typeface="微软雅黑" panose="020B0503020204020204" charset="-122"/>
                <a:sym typeface="+mn-ea"/>
              </a:rPr>
              <a:t>其次，要写明倡议的具体内容和要求</a:t>
            </a:r>
            <a:endParaRPr lang="zh-CN" altLang="en-US" b="1" kern="0">
              <a:solidFill>
                <a:schemeClr val="accent2"/>
              </a:solidFill>
              <a:latin typeface="微软雅黑" panose="020B0503020204020204" charset="-122"/>
              <a:ea typeface="微软雅黑" panose="020B0503020204020204" charset="-122"/>
              <a:cs typeface="+mn-ea"/>
            </a:endParaRPr>
          </a:p>
        </p:txBody>
      </p:sp>
      <p:sp>
        <p:nvSpPr>
          <p:cNvPr id="15" name="圆角矩形 14"/>
          <p:cNvSpPr/>
          <p:nvPr>
            <p:custDataLst>
              <p:tags r:id="rId9"/>
            </p:custDataLst>
          </p:nvPr>
        </p:nvSpPr>
        <p:spPr>
          <a:xfrm>
            <a:off x="8178801" y="2288541"/>
            <a:ext cx="3235960" cy="4197350"/>
          </a:xfrm>
          <a:prstGeom prst="roundRect">
            <a:avLst>
              <a:gd name="adj" fmla="val 2258"/>
            </a:avLst>
          </a:prstGeom>
          <a:noFill/>
          <a:ln w="25400">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6" name="矩形 15"/>
          <p:cNvSpPr/>
          <p:nvPr>
            <p:custDataLst>
              <p:tags r:id="rId10"/>
            </p:custDataLst>
          </p:nvPr>
        </p:nvSpPr>
        <p:spPr>
          <a:xfrm>
            <a:off x="8339455" y="3255010"/>
            <a:ext cx="3002915" cy="3073400"/>
          </a:xfrm>
          <a:prstGeom prst="rect">
            <a:avLst/>
          </a:prstGeom>
        </p:spPr>
        <p:txBody>
          <a:bodyPr wrap="square" lIns="0" tIns="0" rIns="0" bIns="0">
            <a:noAutofit/>
          </a:bodyPr>
          <a:p>
            <a:pPr eaLnBrk="1" hangingPunct="1">
              <a:lnSpc>
                <a:spcPct val="150000"/>
              </a:lnSpc>
              <a:buNone/>
            </a:pPr>
            <a:r>
              <a:rPr lang="en-US" altLang="zh-CN" sz="1400" dirty="0">
                <a:latin typeface="微软雅黑" panose="020B0503020204020204" charset="-122"/>
                <a:ea typeface="微软雅黑" panose="020B0503020204020204" charset="-122"/>
                <a:cs typeface="微软雅黑" panose="020B0503020204020204" charset="-122"/>
                <a:sym typeface="+mn-ea"/>
              </a:rPr>
              <a:t>   </a:t>
            </a:r>
            <a:r>
              <a:rPr lang="en-US" altLang="zh-CN" sz="140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rPr>
              <a:t>结尾要用一些富有鼓动性的语言表示倡议者的决心和希望或者写出某种建议。如：“我们很年轻，困难是暂时的，我相信经过战胜这些困难后，我们会变得更加强大和获得内心的充实</a:t>
            </a:r>
            <a:r>
              <a:rPr lang="en-US" altLang="zh-CN" sz="140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rPr>
              <a:t>我倡议，让我们积极就业和自主创业吧！”</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endParaRPr>
          </a:p>
          <a:p>
            <a:pPr eaLnBrk="1" hangingPunct="1">
              <a:lnSpc>
                <a:spcPct val="90000"/>
              </a:lnSpc>
              <a:buNone/>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rPr>
              <a:t>      倡议书一般不在结尾写表示敬意或祝愿的话。 </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endParaRPr>
          </a:p>
          <a:p>
            <a:pPr algn="ctr">
              <a:lnSpc>
                <a:spcPct val="150000"/>
              </a:lnSpc>
              <a:spcBef>
                <a:spcPct val="0"/>
              </a:spcBef>
              <a:spcAft>
                <a:spcPct val="0"/>
              </a:spcAft>
            </a:pPr>
            <a:endParaRPr lang="zh-CN" altLang="en-US" sz="1400" dirty="0">
              <a:ln>
                <a:noFill/>
                <a:prstDash val="sysDot"/>
              </a:ln>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7" name="矩形 16"/>
          <p:cNvSpPr/>
          <p:nvPr>
            <p:custDataLst>
              <p:tags r:id="rId11"/>
            </p:custDataLst>
          </p:nvPr>
        </p:nvSpPr>
        <p:spPr>
          <a:xfrm>
            <a:off x="8435976" y="2752091"/>
            <a:ext cx="2780030" cy="442595"/>
          </a:xfrm>
          <a:prstGeom prst="rect">
            <a:avLst/>
          </a:prstGeom>
          <a:noFill/>
        </p:spPr>
        <p:txBody>
          <a:bodyPr wrap="square" lIns="0" tIns="0" rIns="0" bIns="0" rtlCol="0" anchor="b" anchorCtr="0">
            <a:noAutofit/>
          </a:bodyPr>
          <a:p>
            <a:pPr algn="ctr">
              <a:spcBef>
                <a:spcPct val="0"/>
              </a:spcBef>
              <a:spcAft>
                <a:spcPct val="0"/>
              </a:spcAft>
            </a:pPr>
            <a:r>
              <a:rPr lang="zh-CN" altLang="en-US" b="1" kern="0">
                <a:solidFill>
                  <a:srgbClr val="FF0000"/>
                </a:solidFill>
                <a:latin typeface="微软雅黑" panose="020B0503020204020204" charset="-122"/>
                <a:ea typeface="微软雅黑" panose="020B0503020204020204" charset="-122"/>
                <a:cs typeface="+mn-ea"/>
              </a:rPr>
              <a:t>结尾</a:t>
            </a:r>
            <a:endParaRPr lang="zh-CN" altLang="en-US" b="1" kern="0">
              <a:solidFill>
                <a:srgbClr val="FF0000"/>
              </a:solidFill>
              <a:latin typeface="微软雅黑" panose="020B0503020204020204" charset="-122"/>
              <a:ea typeface="微软雅黑" panose="020B0503020204020204" charset="-122"/>
              <a:cs typeface="+mn-ea"/>
            </a:endParaRPr>
          </a:p>
        </p:txBody>
      </p:sp>
      <p:cxnSp>
        <p:nvCxnSpPr>
          <p:cNvPr id="30" name="直接连接符 29"/>
          <p:cNvCxnSpPr/>
          <p:nvPr>
            <p:custDataLst>
              <p:tags r:id="rId12"/>
            </p:custDataLst>
          </p:nvPr>
        </p:nvCxnSpPr>
        <p:spPr>
          <a:xfrm>
            <a:off x="2225676" y="6167756"/>
            <a:ext cx="337820" cy="0"/>
          </a:xfrm>
          <a:prstGeom prst="line">
            <a:avLst/>
          </a:prstGeom>
          <a:ln w="47625" cap="rnd">
            <a:solidFill>
              <a:schemeClr val="accent1"/>
            </a:solidFill>
          </a:ln>
        </p:spPr>
        <p:style>
          <a:lnRef idx="2">
            <a:schemeClr val="accent1"/>
          </a:lnRef>
          <a:fillRef idx="0">
            <a:srgbClr val="FFFFFF"/>
          </a:fillRef>
          <a:effectRef idx="0">
            <a:srgbClr val="FFFFFF"/>
          </a:effectRef>
          <a:fontRef idx="minor">
            <a:schemeClr val="tx1"/>
          </a:fontRef>
        </p:style>
      </p:cxnSp>
      <p:cxnSp>
        <p:nvCxnSpPr>
          <p:cNvPr id="19" name="直接连接符 18"/>
          <p:cNvCxnSpPr/>
          <p:nvPr>
            <p:custDataLst>
              <p:tags r:id="rId13"/>
            </p:custDataLst>
          </p:nvPr>
        </p:nvCxnSpPr>
        <p:spPr>
          <a:xfrm>
            <a:off x="5893436" y="6167756"/>
            <a:ext cx="337820" cy="0"/>
          </a:xfrm>
          <a:prstGeom prst="line">
            <a:avLst/>
          </a:prstGeom>
          <a:ln w="47625" cap="rnd">
            <a:solidFill>
              <a:schemeClr val="accent2"/>
            </a:solidFill>
          </a:ln>
        </p:spPr>
        <p:style>
          <a:lnRef idx="2">
            <a:schemeClr val="accent1"/>
          </a:lnRef>
          <a:fillRef idx="0">
            <a:srgbClr val="FFFFFF"/>
          </a:fillRef>
          <a:effectRef idx="0">
            <a:srgbClr val="FFFFFF"/>
          </a:effectRef>
          <a:fontRef idx="minor">
            <a:schemeClr val="tx1"/>
          </a:fontRef>
        </p:style>
      </p:cxnSp>
      <p:cxnSp>
        <p:nvCxnSpPr>
          <p:cNvPr id="20" name="直接连接符 19"/>
          <p:cNvCxnSpPr/>
          <p:nvPr>
            <p:custDataLst>
              <p:tags r:id="rId14"/>
            </p:custDataLst>
          </p:nvPr>
        </p:nvCxnSpPr>
        <p:spPr>
          <a:xfrm>
            <a:off x="9627871" y="6167756"/>
            <a:ext cx="337820" cy="0"/>
          </a:xfrm>
          <a:prstGeom prst="line">
            <a:avLst/>
          </a:prstGeom>
          <a:ln w="47625" cap="rnd">
            <a:solidFill>
              <a:schemeClr val="accent1"/>
            </a:solidFill>
          </a:ln>
        </p:spPr>
        <p:style>
          <a:lnRef idx="2">
            <a:schemeClr val="accent1"/>
          </a:lnRef>
          <a:fillRef idx="0">
            <a:srgbClr val="FFFFFF"/>
          </a:fillRef>
          <a:effectRef idx="0">
            <a:srgbClr val="FFFFFF"/>
          </a:effectRef>
          <a:fontRef idx="minor">
            <a:schemeClr val="tx1"/>
          </a:fontRef>
        </p:style>
      </p:cxnSp>
      <p:sp>
        <p:nvSpPr>
          <p:cNvPr id="22" name="椭圆 21"/>
          <p:cNvSpPr/>
          <p:nvPr>
            <p:custDataLst>
              <p:tags r:id="rId15"/>
            </p:custDataLst>
          </p:nvPr>
        </p:nvSpPr>
        <p:spPr>
          <a:xfrm>
            <a:off x="1986915" y="1861820"/>
            <a:ext cx="890270" cy="890270"/>
          </a:xfrm>
          <a:prstGeom prst="ellipse">
            <a:avLst/>
          </a:prstGeom>
          <a:solidFill>
            <a:schemeClr val="accent1">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3" name="椭圆 22"/>
          <p:cNvSpPr/>
          <p:nvPr>
            <p:custDataLst>
              <p:tags r:id="rId16"/>
            </p:custDataLst>
          </p:nvPr>
        </p:nvSpPr>
        <p:spPr>
          <a:xfrm>
            <a:off x="2016760" y="1861185"/>
            <a:ext cx="829945" cy="829945"/>
          </a:xfrm>
          <a:prstGeom prst="ellipse">
            <a:avLst/>
          </a:prstGeom>
          <a:solidFill>
            <a:schemeClr val="accent1"/>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4" name="椭圆 23"/>
          <p:cNvSpPr/>
          <p:nvPr>
            <p:custDataLst>
              <p:tags r:id="rId17"/>
            </p:custDataLst>
          </p:nvPr>
        </p:nvSpPr>
        <p:spPr>
          <a:xfrm>
            <a:off x="5617211" y="1861820"/>
            <a:ext cx="890270" cy="890270"/>
          </a:xfrm>
          <a:prstGeom prst="ellipse">
            <a:avLst/>
          </a:prstGeom>
          <a:solidFill>
            <a:schemeClr val="accent2">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5" name="椭圆 24"/>
          <p:cNvSpPr/>
          <p:nvPr>
            <p:custDataLst>
              <p:tags r:id="rId18"/>
            </p:custDataLst>
          </p:nvPr>
        </p:nvSpPr>
        <p:spPr>
          <a:xfrm>
            <a:off x="5647056" y="1861185"/>
            <a:ext cx="829945" cy="829945"/>
          </a:xfrm>
          <a:prstGeom prst="ellipse">
            <a:avLst/>
          </a:prstGeom>
          <a:solidFill>
            <a:schemeClr val="accent2"/>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1" name="椭圆 10"/>
          <p:cNvSpPr/>
          <p:nvPr>
            <p:custDataLst>
              <p:tags r:id="rId19"/>
            </p:custDataLst>
          </p:nvPr>
        </p:nvSpPr>
        <p:spPr>
          <a:xfrm>
            <a:off x="9351646" y="1861820"/>
            <a:ext cx="890270" cy="890270"/>
          </a:xfrm>
          <a:prstGeom prst="ellipse">
            <a:avLst/>
          </a:prstGeom>
          <a:solidFill>
            <a:schemeClr val="accent1">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2" name="椭圆 31"/>
          <p:cNvSpPr/>
          <p:nvPr>
            <p:custDataLst>
              <p:tags r:id="rId20"/>
            </p:custDataLst>
          </p:nvPr>
        </p:nvSpPr>
        <p:spPr>
          <a:xfrm>
            <a:off x="9381491" y="1861820"/>
            <a:ext cx="829945" cy="829945"/>
          </a:xfrm>
          <a:prstGeom prst="ellipse">
            <a:avLst/>
          </a:prstGeom>
          <a:solidFill>
            <a:schemeClr val="accent1"/>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33" name="图形 23" descr="333438303937363b333438313038303bd7e9d6afbcdcb9b9"/>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2269491" y="2113916"/>
            <a:ext cx="324485" cy="324485"/>
          </a:xfrm>
          <a:prstGeom prst="rect">
            <a:avLst/>
          </a:prstGeom>
        </p:spPr>
      </p:pic>
      <p:pic>
        <p:nvPicPr>
          <p:cNvPr id="34" name="图形 25" descr="333438303937363b333438313039323bcfeec4bfbcc6bbae"/>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5899786" y="2113916"/>
            <a:ext cx="323850" cy="323850"/>
          </a:xfrm>
          <a:prstGeom prst="rect">
            <a:avLst/>
          </a:prstGeom>
        </p:spPr>
      </p:pic>
      <p:pic>
        <p:nvPicPr>
          <p:cNvPr id="35" name="图形 26" descr="333438303937363b333438313037333bcad0b3a1bebad5f9"/>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9651366" y="2132331"/>
            <a:ext cx="289560" cy="289560"/>
          </a:xfrm>
          <a:prstGeom prst="rect">
            <a:avLst/>
          </a:prstGeom>
        </p:spPr>
      </p:pic>
    </p:spTree>
    <p:custDataLst>
      <p:tags r:id="rId30"/>
    </p:custData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290" y="9965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二、倡议书</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3" name="文本框 2"/>
          <p:cNvSpPr txBox="1"/>
          <p:nvPr/>
        </p:nvSpPr>
        <p:spPr>
          <a:xfrm>
            <a:off x="973455" y="761365"/>
            <a:ext cx="4861560" cy="737235"/>
          </a:xfrm>
          <a:prstGeom prst="rect">
            <a:avLst/>
          </a:prstGeom>
          <a:noFill/>
        </p:spPr>
        <p:txBody>
          <a:bodyPr wrap="square" rtlCol="0">
            <a:noAutofit/>
          </a:bodyPr>
          <a:p>
            <a:pPr algn="l">
              <a:lnSpc>
                <a:spcPct val="140000"/>
              </a:lnSpc>
            </a:pPr>
            <a:r>
              <a:rPr lang="zh-CN" altLang="en-US" sz="2800" b="1" kern="100" dirty="0">
                <a:effectLst/>
                <a:latin typeface="微软雅黑" panose="020B0503020204020204" charset="-122"/>
                <a:ea typeface="微软雅黑" panose="020B0503020204020204" charset="-122"/>
                <a:cs typeface="江城圆体 400W" panose="020B0500000000000000" pitchFamily="34" charset="-122"/>
              </a:rPr>
              <a:t>（二）</a:t>
            </a:r>
            <a:r>
              <a:rPr lang="zh-CN" altLang="en-US" sz="2800" b="1" kern="100" dirty="0">
                <a:effectLst/>
                <a:latin typeface="微软雅黑" panose="020B0503020204020204" charset="-122"/>
                <a:ea typeface="微软雅黑" panose="020B0503020204020204" charset="-122"/>
                <a:cs typeface="江城圆体 400W" panose="020B0500000000000000" pitchFamily="34" charset="-122"/>
              </a:rPr>
              <a:t>倡议书的文体</a:t>
            </a:r>
            <a:r>
              <a:rPr lang="zh-CN" altLang="en-US" sz="2800" b="1" kern="100" dirty="0">
                <a:effectLst/>
                <a:latin typeface="微软雅黑" panose="020B0503020204020204" charset="-122"/>
                <a:ea typeface="微软雅黑" panose="020B0503020204020204" charset="-122"/>
                <a:cs typeface="江城圆体 400W" panose="020B0500000000000000" pitchFamily="34" charset="-122"/>
              </a:rPr>
              <a:t>结构</a:t>
            </a:r>
            <a:endParaRPr lang="zh-CN" altLang="en-US" sz="2800" b="1" kern="100" dirty="0">
              <a:effectLst/>
              <a:latin typeface="微软雅黑" panose="020B0503020204020204" charset="-122"/>
              <a:ea typeface="微软雅黑" panose="020B0503020204020204" charset="-122"/>
              <a:cs typeface="江城圆体 400W" panose="020B0500000000000000" pitchFamily="34" charset="-122"/>
            </a:endParaRPr>
          </a:p>
        </p:txBody>
      </p:sp>
      <p:pic>
        <p:nvPicPr>
          <p:cNvPr id="31" name="https://img8.file.cache.docer.com/storage/1731143583860198500/b106940bbbc47fc37f20e5509335195a.png" descr="时间管理"/>
          <p:cNvPicPr>
            <a:picLocks noChangeAspect="1"/>
          </p:cNvPicPr>
          <p:nvPr/>
        </p:nvPicPr>
        <p:blipFill>
          <a:blip r:embed="rId2"/>
          <a:stretch>
            <a:fillRect/>
          </a:stretch>
        </p:blipFill>
        <p:spPr>
          <a:xfrm>
            <a:off x="10901680" y="5704840"/>
            <a:ext cx="1122045" cy="1072515"/>
          </a:xfrm>
          <a:prstGeom prst="rect">
            <a:avLst/>
          </a:prstGeom>
        </p:spPr>
      </p:pic>
      <p:sp>
        <p:nvSpPr>
          <p:cNvPr id="4" name="文本框 3"/>
          <p:cNvSpPr txBox="1"/>
          <p:nvPr/>
        </p:nvSpPr>
        <p:spPr>
          <a:xfrm>
            <a:off x="872490" y="1721485"/>
            <a:ext cx="10935335" cy="4030345"/>
          </a:xfrm>
          <a:prstGeom prst="rect">
            <a:avLst/>
          </a:prstGeom>
          <a:noFill/>
        </p:spPr>
        <p:txBody>
          <a:bodyPr wrap="square" rtlCol="0">
            <a:normAutofit lnSpcReduction="10000"/>
          </a:bodyPr>
          <a:p>
            <a:pPr eaLnBrk="1" hangingPunct="1">
              <a:lnSpc>
                <a:spcPct val="90000"/>
              </a:lnSpc>
              <a:buNone/>
            </a:pPr>
            <a:r>
              <a:rPr lang="en-US" sz="2400" b="1" dirty="0">
                <a:solidFill>
                  <a:srgbClr val="00B0F0"/>
                </a:solidFill>
                <a:latin typeface="微软雅黑" panose="020B0503020204020204" charset="-122"/>
                <a:ea typeface="微软雅黑" panose="020B0503020204020204" charset="-122"/>
                <a:cs typeface="微软雅黑" panose="020B0503020204020204" charset="-122"/>
                <a:sym typeface="+mn-ea"/>
              </a:rPr>
              <a:t>4.</a:t>
            </a:r>
            <a:r>
              <a:rPr lang="zh-CN" altLang="en-US" sz="2400" b="1" dirty="0">
                <a:solidFill>
                  <a:srgbClr val="00B0F0"/>
                </a:solidFill>
                <a:latin typeface="微软雅黑" panose="020B0503020204020204" charset="-122"/>
                <a:ea typeface="微软雅黑" panose="020B0503020204020204" charset="-122"/>
                <a:cs typeface="微软雅黑" panose="020B0503020204020204" charset="-122"/>
                <a:sym typeface="+mn-ea"/>
              </a:rPr>
              <a:t>落款</a:t>
            </a:r>
            <a:endParaRPr lang="zh-CN" altLang="en-US" sz="2400" b="1" dirty="0">
              <a:solidFill>
                <a:srgbClr val="00B0F0"/>
              </a:solidFill>
              <a:latin typeface="微软雅黑" panose="020B0503020204020204" charset="-122"/>
              <a:ea typeface="微软雅黑" panose="020B0503020204020204" charset="-122"/>
              <a:cs typeface="微软雅黑" panose="020B0503020204020204" charset="-122"/>
            </a:endParaRPr>
          </a:p>
          <a:p>
            <a:pPr eaLnBrk="1" hangingPunct="1">
              <a:lnSpc>
                <a:spcPct val="90000"/>
              </a:lnSpc>
              <a:buNone/>
            </a:pPr>
            <a:endParaRPr lang="zh-CN" altLang="en-US" sz="2400" dirty="0">
              <a:solidFill>
                <a:srgbClr val="FF0000"/>
              </a:solidFill>
              <a:latin typeface="黑体" panose="02010609060101010101" charset="-122"/>
              <a:ea typeface="黑体" panose="02010609060101010101" charset="-122"/>
            </a:endParaRPr>
          </a:p>
          <a:p>
            <a:pPr eaLnBrk="1" hangingPunct="1">
              <a:lnSpc>
                <a:spcPct val="150000"/>
              </a:lnSpc>
              <a:buNone/>
            </a:pPr>
            <a:r>
              <a:rPr lang="zh-CN" altLang="en-US" sz="2400" dirty="0">
                <a:sym typeface="+mn-ea"/>
              </a:rPr>
              <a:t>     </a:t>
            </a:r>
            <a:r>
              <a:rPr lang="zh-CN" altLang="en-US" sz="2400" dirty="0">
                <a:latin typeface="微软雅黑" panose="020B0503020204020204" charset="-122"/>
                <a:ea typeface="微软雅黑" panose="020B0503020204020204" charset="-122"/>
                <a:cs typeface="微软雅黑" panose="020B0503020204020204" charset="-122"/>
                <a:sym typeface="+mn-ea"/>
              </a:rPr>
              <a:t> </a:t>
            </a:r>
            <a:r>
              <a:rPr lang="zh-CN" altLang="en-US" sz="2400" dirty="0">
                <a:latin typeface="微软雅黑" panose="020B0503020204020204" charset="-122"/>
                <a:ea typeface="微软雅黑" panose="020B0503020204020204" charset="-122"/>
                <a:sym typeface="+mn-ea"/>
              </a:rPr>
              <a:t>落款即在右下方写明发倡议的单位、集体或个人的名称或姓名，在署名下面另起一行右下方署上发倡议的日期。</a:t>
            </a:r>
            <a:endParaRPr lang="zh-CN" altLang="en-US" sz="2400" b="1" dirty="0">
              <a:latin typeface="微软雅黑" panose="020B0503020204020204" charset="-122"/>
              <a:ea typeface="微软雅黑" panose="020B0503020204020204" charset="-122"/>
            </a:endParaRPr>
          </a:p>
          <a:p>
            <a:pPr eaLnBrk="1" hangingPunct="1">
              <a:buNone/>
            </a:pPr>
            <a:endParaRPr lang="zh-CN" altLang="en-US" sz="2400" kern="100" dirty="0">
              <a:effectLst/>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290" y="9965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二、倡议书</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3" name="文本框 2"/>
          <p:cNvSpPr txBox="1"/>
          <p:nvPr/>
        </p:nvSpPr>
        <p:spPr>
          <a:xfrm>
            <a:off x="973455" y="761365"/>
            <a:ext cx="4861560" cy="737235"/>
          </a:xfrm>
          <a:prstGeom prst="rect">
            <a:avLst/>
          </a:prstGeom>
          <a:noFill/>
        </p:spPr>
        <p:txBody>
          <a:bodyPr wrap="square" rtlCol="0">
            <a:noAutofit/>
          </a:bodyPr>
          <a:p>
            <a:pPr algn="l">
              <a:lnSpc>
                <a:spcPct val="140000"/>
              </a:lnSpc>
            </a:pPr>
            <a:r>
              <a:rPr lang="zh-CN" altLang="en-US" sz="2800" b="1" kern="100" dirty="0">
                <a:effectLst/>
                <a:latin typeface="微软雅黑" panose="020B0503020204020204" charset="-122"/>
                <a:ea typeface="微软雅黑" panose="020B0503020204020204" charset="-122"/>
                <a:cs typeface="江城圆体 400W" panose="020B0500000000000000" pitchFamily="34" charset="-122"/>
              </a:rPr>
              <a:t>（三）</a:t>
            </a:r>
            <a:r>
              <a:rPr lang="zh-CN" altLang="en-US" sz="2800" b="1" kern="100" dirty="0">
                <a:effectLst/>
                <a:latin typeface="微软雅黑" panose="020B0503020204020204" charset="-122"/>
                <a:ea typeface="微软雅黑" panose="020B0503020204020204" charset="-122"/>
                <a:cs typeface="江城圆体 400W" panose="020B0500000000000000" pitchFamily="34" charset="-122"/>
              </a:rPr>
              <a:t>倡议书的写作</a:t>
            </a:r>
            <a:r>
              <a:rPr lang="zh-CN" altLang="en-US" sz="2800" b="1" kern="100" dirty="0">
                <a:effectLst/>
                <a:latin typeface="微软雅黑" panose="020B0503020204020204" charset="-122"/>
                <a:ea typeface="微软雅黑" panose="020B0503020204020204" charset="-122"/>
                <a:cs typeface="江城圆体 400W" panose="020B0500000000000000" pitchFamily="34" charset="-122"/>
              </a:rPr>
              <a:t>要求</a:t>
            </a:r>
            <a:endParaRPr lang="zh-CN" altLang="en-US" sz="2800" b="1" kern="100" dirty="0">
              <a:effectLst/>
              <a:latin typeface="微软雅黑" panose="020B0503020204020204" charset="-122"/>
              <a:ea typeface="微软雅黑" panose="020B0503020204020204" charset="-122"/>
              <a:cs typeface="江城圆体 400W" panose="020B0500000000000000" pitchFamily="34" charset="-122"/>
            </a:endParaRPr>
          </a:p>
        </p:txBody>
      </p:sp>
      <p:pic>
        <p:nvPicPr>
          <p:cNvPr id="31" name="https://img8.file.cache.docer.com/storage/1731143583860198500/b106940bbbc47fc37f20e5509335195a.png" descr="时间管理"/>
          <p:cNvPicPr>
            <a:picLocks noChangeAspect="1"/>
          </p:cNvPicPr>
          <p:nvPr/>
        </p:nvPicPr>
        <p:blipFill>
          <a:blip r:embed="rId2"/>
          <a:stretch>
            <a:fillRect/>
          </a:stretch>
        </p:blipFill>
        <p:spPr>
          <a:xfrm>
            <a:off x="10901680" y="5704840"/>
            <a:ext cx="1122045" cy="1072515"/>
          </a:xfrm>
          <a:prstGeom prst="rect">
            <a:avLst/>
          </a:prstGeom>
        </p:spPr>
      </p:pic>
      <p:sp>
        <p:nvSpPr>
          <p:cNvPr id="23" name="椭圆 22"/>
          <p:cNvSpPr/>
          <p:nvPr>
            <p:custDataLst>
              <p:tags r:id="rId3"/>
            </p:custDataLst>
          </p:nvPr>
        </p:nvSpPr>
        <p:spPr>
          <a:xfrm>
            <a:off x="7748507" y="2246423"/>
            <a:ext cx="1978076" cy="1978076"/>
          </a:xfrm>
          <a:prstGeom prst="ellipse">
            <a:avLst/>
          </a:prstGeom>
          <a:gradFill flip="none" rotWithShape="1">
            <a:gsLst>
              <a:gs pos="19580">
                <a:schemeClr val="accent2">
                  <a:lumMod val="40000"/>
                  <a:lumOff val="60000"/>
                  <a:alpha val="100000"/>
                </a:schemeClr>
              </a:gs>
              <a:gs pos="94000">
                <a:schemeClr val="accent2">
                  <a:lumMod val="75000"/>
                  <a:alpha val="100000"/>
                </a:schemeClr>
              </a:gs>
              <a:gs pos="73000">
                <a:schemeClr val="accent2">
                  <a:alpha val="100000"/>
                </a:schemeClr>
              </a:gs>
            </a:gsLst>
            <a:path path="circle">
              <a:fillToRect r="100000" b="100000"/>
            </a:path>
            <a:tileRect l="-100000" t="-100000"/>
          </a:gradFill>
          <a:ln w="15875">
            <a:gradFill flip="none" rotWithShape="1">
              <a:gsLst>
                <a:gs pos="0">
                  <a:schemeClr val="accent2">
                    <a:alpha val="100000"/>
                  </a:schemeClr>
                </a:gs>
                <a:gs pos="100000">
                  <a:schemeClr val="accent2">
                    <a:alpha val="20000"/>
                  </a:schemeClr>
                </a:gs>
                <a:gs pos="65000">
                  <a:schemeClr val="accent2">
                    <a:alpha val="100000"/>
                  </a:schemeClr>
                </a:gs>
                <a:gs pos="32000">
                  <a:schemeClr val="accent2">
                    <a:alpha val="20000"/>
                  </a:schemeClr>
                </a:gs>
              </a:gsLst>
              <a:lin ang="8100000" scaled="1"/>
              <a:tileRect/>
            </a:gradFill>
          </a:ln>
          <a:effectLst>
            <a:outerShdw blurRad="203200" dist="101600" dir="2700000" algn="tl" rotWithShape="0">
              <a:schemeClr val="accent2">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algn="ctr">
              <a:lnSpc>
                <a:spcPct val="130000"/>
              </a:lnSpc>
            </a:pPr>
            <a:r>
              <a:rPr lang="zh-CN" altLang="en-US" sz="1400" b="1">
                <a:solidFill>
                  <a:schemeClr val="tx1"/>
                </a:solidFill>
                <a:latin typeface="微软雅黑" panose="020B0503020204020204" charset="-122"/>
                <a:ea typeface="微软雅黑" panose="020B0503020204020204" charset="-122"/>
              </a:rPr>
              <a:t>言而有文，有针对性、可行性</a:t>
            </a:r>
            <a:endParaRPr lang="zh-CN" altLang="en-US" sz="1400" b="1">
              <a:solidFill>
                <a:schemeClr val="tx1"/>
              </a:solidFill>
              <a:latin typeface="微软雅黑" panose="020B0503020204020204" charset="-122"/>
              <a:ea typeface="微软雅黑" panose="020B0503020204020204" charset="-122"/>
            </a:endParaRPr>
          </a:p>
        </p:txBody>
      </p:sp>
      <p:sp>
        <p:nvSpPr>
          <p:cNvPr id="24" name="椭圆 23"/>
          <p:cNvSpPr/>
          <p:nvPr>
            <p:custDataLst>
              <p:tags r:id="rId4"/>
            </p:custDataLst>
          </p:nvPr>
        </p:nvSpPr>
        <p:spPr>
          <a:xfrm>
            <a:off x="8010218" y="2285807"/>
            <a:ext cx="266793" cy="266793"/>
          </a:xfrm>
          <a:prstGeom prst="ellipse">
            <a:avLst/>
          </a:prstGeom>
          <a:gradFill flip="none" rotWithShape="1">
            <a:gsLst>
              <a:gs pos="0">
                <a:schemeClr val="accent2">
                  <a:lumMod val="20000"/>
                  <a:lumOff val="80000"/>
                  <a:alpha val="100000"/>
                </a:schemeClr>
              </a:gs>
              <a:gs pos="100000">
                <a:schemeClr val="accent2">
                  <a:lumMod val="60000"/>
                  <a:lumOff val="40000"/>
                  <a:alpha val="100000"/>
                </a:schemeClr>
              </a:gs>
            </a:gsLst>
            <a:path path="circle">
              <a:fillToRect r="100000" b="100000"/>
            </a:path>
            <a:tileRect l="-100000" t="-100000"/>
          </a:gradFill>
          <a:ln>
            <a:solidFill>
              <a:schemeClr val="accent2">
                <a:lumMod val="60000"/>
                <a:lumOff val="40000"/>
              </a:schemeClr>
            </a:solidFill>
          </a:ln>
          <a:effectLst>
            <a:outerShdw blurRad="190500" sx="102000" sy="102000" algn="ctr" rotWithShape="0">
              <a:schemeClr val="accent2">
                <a:alpha val="2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 name="弧形 3"/>
          <p:cNvSpPr/>
          <p:nvPr>
            <p:custDataLst>
              <p:tags r:id="rId5"/>
            </p:custDataLst>
          </p:nvPr>
        </p:nvSpPr>
        <p:spPr>
          <a:xfrm>
            <a:off x="7515765" y="2059523"/>
            <a:ext cx="2352130" cy="2352130"/>
          </a:xfrm>
          <a:prstGeom prst="arc">
            <a:avLst>
              <a:gd name="adj1" fmla="val 15382684"/>
              <a:gd name="adj2" fmla="val 7430173"/>
            </a:avLst>
          </a:prstGeom>
          <a:ln w="28575">
            <a:solidFill>
              <a:schemeClr val="accent1">
                <a:lumMod val="40000"/>
                <a:lumOff val="6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solidFill>
                <a:schemeClr val="tx1"/>
              </a:solidFill>
            </a:endParaRPr>
          </a:p>
        </p:txBody>
      </p:sp>
      <p:sp>
        <p:nvSpPr>
          <p:cNvPr id="5" name="弧形 4"/>
          <p:cNvSpPr/>
          <p:nvPr>
            <p:custDataLst>
              <p:tags r:id="rId6"/>
            </p:custDataLst>
          </p:nvPr>
        </p:nvSpPr>
        <p:spPr>
          <a:xfrm>
            <a:off x="2433844" y="2059523"/>
            <a:ext cx="2352130" cy="2352130"/>
          </a:xfrm>
          <a:prstGeom prst="arc">
            <a:avLst>
              <a:gd name="adj1" fmla="val 2576083"/>
              <a:gd name="adj2" fmla="val 12584694"/>
            </a:avLst>
          </a:prstGeom>
          <a:ln w="28575">
            <a:solidFill>
              <a:schemeClr val="accent1"/>
            </a:solidFill>
            <a:prstDash val="sysDot"/>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solidFill>
                <a:schemeClr val="tx1"/>
              </a:solidFill>
            </a:endParaRPr>
          </a:p>
        </p:txBody>
      </p:sp>
      <p:sp>
        <p:nvSpPr>
          <p:cNvPr id="25" name="椭圆 24"/>
          <p:cNvSpPr/>
          <p:nvPr>
            <p:custDataLst>
              <p:tags r:id="rId7"/>
            </p:custDataLst>
          </p:nvPr>
        </p:nvSpPr>
        <p:spPr>
          <a:xfrm>
            <a:off x="6037223" y="2246423"/>
            <a:ext cx="1978076" cy="1978076"/>
          </a:xfrm>
          <a:prstGeom prst="ellipse">
            <a:avLst/>
          </a:prstGeom>
          <a:gradFill flip="none" rotWithShape="1">
            <a:gsLst>
              <a:gs pos="75000">
                <a:schemeClr val="accent1">
                  <a:lumMod val="20000"/>
                  <a:lumOff val="80000"/>
                  <a:alpha val="100000"/>
                </a:schemeClr>
              </a:gs>
              <a:gs pos="48000">
                <a:srgbClr val="F7FBFF"/>
              </a:gs>
            </a:gsLst>
            <a:path path="circle">
              <a:fillToRect r="100000" b="100000"/>
            </a:path>
            <a:tileRect l="-100000" t="-100000"/>
          </a:gradFill>
          <a:ln w="15875">
            <a:gradFill flip="none" rotWithShape="1">
              <a:gsLst>
                <a:gs pos="0">
                  <a:schemeClr val="accent1">
                    <a:alpha val="100000"/>
                  </a:schemeClr>
                </a:gs>
                <a:gs pos="100000">
                  <a:schemeClr val="accent1">
                    <a:alpha val="20000"/>
                  </a:schemeClr>
                </a:gs>
                <a:gs pos="65000">
                  <a:schemeClr val="accent1">
                    <a:alpha val="100000"/>
                  </a:schemeClr>
                </a:gs>
                <a:gs pos="32000">
                  <a:schemeClr val="accent1">
                    <a:alpha val="20000"/>
                  </a:schemeClr>
                </a:gs>
              </a:gsLst>
              <a:lin ang="81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p>
            <a:pPr marL="0" indent="0" algn="ctr">
              <a:lnSpc>
                <a:spcPct val="130000"/>
              </a:lnSpc>
              <a:spcBef>
                <a:spcPts val="0"/>
              </a:spcBef>
              <a:spcAft>
                <a:spcPts val="0"/>
              </a:spcAft>
              <a:buSzPct val="100000"/>
            </a:pPr>
            <a:r>
              <a:rPr lang="zh-CN" altLang="en-US" sz="1400" b="1" dirty="0">
                <a:solidFill>
                  <a:schemeClr val="tx1"/>
                </a:solidFill>
                <a:latin typeface="微软雅黑" panose="020B0503020204020204" charset="-122"/>
                <a:ea typeface="微软雅黑" panose="020B0503020204020204" charset="-122"/>
                <a:sym typeface="微软雅黑" panose="020B0503020204020204" charset="-122"/>
              </a:rPr>
              <a:t>文脉贯通，凝练简洁</a:t>
            </a:r>
            <a:endParaRPr lang="zh-CN" altLang="en-US" sz="1400" b="1" dirty="0">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26" name="椭圆 25"/>
          <p:cNvSpPr/>
          <p:nvPr>
            <p:custDataLst>
              <p:tags r:id="rId8"/>
            </p:custDataLst>
          </p:nvPr>
        </p:nvSpPr>
        <p:spPr>
          <a:xfrm>
            <a:off x="6298299" y="2285807"/>
            <a:ext cx="266793" cy="266793"/>
          </a:xfrm>
          <a:prstGeom prst="ellipse">
            <a:avLst/>
          </a:prstGeom>
          <a:gradFill flip="none" rotWithShape="1">
            <a:gsLst>
              <a:gs pos="82000">
                <a:schemeClr val="accent1">
                  <a:lumMod val="75000"/>
                  <a:alpha val="100000"/>
                </a:schemeClr>
              </a:gs>
              <a:gs pos="0">
                <a:schemeClr val="accent1">
                  <a:lumMod val="60000"/>
                  <a:lumOff val="40000"/>
                  <a:alpha val="100000"/>
                </a:schemeClr>
              </a:gs>
              <a:gs pos="33000">
                <a:schemeClr val="accent1">
                  <a:alpha val="100000"/>
                </a:schemeClr>
              </a:gs>
            </a:gsLst>
            <a:path path="circle">
              <a:fillToRect r="100000" b="100000"/>
            </a:path>
            <a:tileRect l="-100000" t="-100000"/>
          </a:gradFill>
          <a:ln>
            <a:noFill/>
          </a:ln>
          <a:effectLst>
            <a:outerShdw blurRad="190500" sx="102000" sy="102000" algn="ctr" rotWithShape="0">
              <a:schemeClr val="accent1">
                <a:alpha val="2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8" name="椭圆 7"/>
          <p:cNvSpPr/>
          <p:nvPr>
            <p:custDataLst>
              <p:tags r:id="rId9"/>
            </p:custDataLst>
          </p:nvPr>
        </p:nvSpPr>
        <p:spPr>
          <a:xfrm>
            <a:off x="4325939" y="2246423"/>
            <a:ext cx="1978076" cy="1978076"/>
          </a:xfrm>
          <a:prstGeom prst="ellipse">
            <a:avLst/>
          </a:prstGeom>
          <a:gradFill flip="none" rotWithShape="1">
            <a:gsLst>
              <a:gs pos="19580">
                <a:schemeClr val="accent2">
                  <a:lumMod val="40000"/>
                  <a:lumOff val="60000"/>
                  <a:alpha val="100000"/>
                </a:schemeClr>
              </a:gs>
              <a:gs pos="94000">
                <a:schemeClr val="accent2">
                  <a:lumMod val="75000"/>
                  <a:alpha val="100000"/>
                </a:schemeClr>
              </a:gs>
              <a:gs pos="73000">
                <a:schemeClr val="accent2">
                  <a:alpha val="100000"/>
                </a:schemeClr>
              </a:gs>
            </a:gsLst>
            <a:path path="circle">
              <a:fillToRect r="100000" b="100000"/>
            </a:path>
            <a:tileRect l="-100000" t="-100000"/>
          </a:gradFill>
          <a:ln w="15875">
            <a:gradFill flip="none" rotWithShape="1">
              <a:gsLst>
                <a:gs pos="0">
                  <a:schemeClr val="accent2">
                    <a:alpha val="100000"/>
                  </a:schemeClr>
                </a:gs>
                <a:gs pos="100000">
                  <a:schemeClr val="accent2">
                    <a:alpha val="20000"/>
                  </a:schemeClr>
                </a:gs>
                <a:gs pos="65000">
                  <a:schemeClr val="accent2">
                    <a:alpha val="100000"/>
                  </a:schemeClr>
                </a:gs>
                <a:gs pos="32000">
                  <a:schemeClr val="accent2">
                    <a:alpha val="20000"/>
                  </a:schemeClr>
                </a:gs>
              </a:gsLst>
              <a:lin ang="8100000" scaled="1"/>
              <a:tileRect/>
            </a:gradFill>
          </a:ln>
          <a:effectLst>
            <a:outerShdw blurRad="203200" dist="101600" dir="2700000" algn="tl" rotWithShape="0">
              <a:schemeClr val="accent2">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p>
            <a:pPr marL="0" indent="0" algn="ctr">
              <a:lnSpc>
                <a:spcPct val="130000"/>
              </a:lnSpc>
              <a:spcBef>
                <a:spcPts val="0"/>
              </a:spcBef>
              <a:spcAft>
                <a:spcPts val="0"/>
              </a:spcAft>
              <a:buSzPct val="100000"/>
            </a:pPr>
            <a:r>
              <a:rPr lang="zh-CN" altLang="en-US" sz="1400" b="1" dirty="0">
                <a:solidFill>
                  <a:schemeClr val="tx1"/>
                </a:solidFill>
                <a:latin typeface="微软雅黑" panose="020B0503020204020204" charset="-122"/>
                <a:ea typeface="微软雅黑" panose="020B0503020204020204" charset="-122"/>
                <a:sym typeface="+mn-ea"/>
              </a:rPr>
              <a:t>因情生文，富</a:t>
            </a:r>
            <a:endParaRPr lang="zh-CN" altLang="en-US" sz="1400" b="1" dirty="0">
              <a:solidFill>
                <a:schemeClr val="tx1"/>
              </a:solidFill>
              <a:latin typeface="微软雅黑" panose="020B0503020204020204" charset="-122"/>
              <a:ea typeface="微软雅黑" panose="020B0503020204020204" charset="-122"/>
              <a:sym typeface="+mn-ea"/>
            </a:endParaRPr>
          </a:p>
          <a:p>
            <a:pPr marL="0" indent="0" algn="ctr">
              <a:lnSpc>
                <a:spcPct val="130000"/>
              </a:lnSpc>
              <a:spcBef>
                <a:spcPts val="0"/>
              </a:spcBef>
              <a:spcAft>
                <a:spcPts val="0"/>
              </a:spcAft>
              <a:buSzPct val="100000"/>
            </a:pPr>
            <a:r>
              <a:rPr lang="zh-CN" altLang="en-US" sz="1400" b="1" dirty="0">
                <a:solidFill>
                  <a:schemeClr val="tx1"/>
                </a:solidFill>
                <a:latin typeface="微软雅黑" panose="020B0503020204020204" charset="-122"/>
                <a:ea typeface="微软雅黑" panose="020B0503020204020204" charset="-122"/>
                <a:sym typeface="+mn-ea"/>
              </a:rPr>
              <a:t>感染性</a:t>
            </a:r>
            <a:endParaRPr lang="zh-CN" altLang="en-US" sz="1400" b="1" dirty="0">
              <a:solidFill>
                <a:schemeClr val="tx1"/>
              </a:solidFill>
              <a:latin typeface="微软雅黑" panose="020B0503020204020204" charset="-122"/>
              <a:ea typeface="微软雅黑" panose="020B0503020204020204" charset="-122"/>
              <a:sym typeface="+mn-ea"/>
            </a:endParaRPr>
          </a:p>
        </p:txBody>
      </p:sp>
      <p:sp>
        <p:nvSpPr>
          <p:cNvPr id="11" name="椭圆 10"/>
          <p:cNvSpPr/>
          <p:nvPr>
            <p:custDataLst>
              <p:tags r:id="rId10"/>
            </p:custDataLst>
          </p:nvPr>
        </p:nvSpPr>
        <p:spPr>
          <a:xfrm>
            <a:off x="4587015" y="2285807"/>
            <a:ext cx="266793" cy="266793"/>
          </a:xfrm>
          <a:prstGeom prst="ellipse">
            <a:avLst/>
          </a:prstGeom>
          <a:gradFill flip="none" rotWithShape="1">
            <a:gsLst>
              <a:gs pos="0">
                <a:schemeClr val="accent2">
                  <a:lumMod val="20000"/>
                  <a:lumOff val="80000"/>
                  <a:alpha val="100000"/>
                </a:schemeClr>
              </a:gs>
              <a:gs pos="100000">
                <a:schemeClr val="accent2">
                  <a:lumMod val="60000"/>
                  <a:lumOff val="40000"/>
                  <a:alpha val="100000"/>
                </a:schemeClr>
              </a:gs>
            </a:gsLst>
            <a:path path="circle">
              <a:fillToRect r="100000" b="100000"/>
            </a:path>
            <a:tileRect l="-100000" t="-100000"/>
          </a:gradFill>
          <a:ln>
            <a:solidFill>
              <a:schemeClr val="accent2">
                <a:lumMod val="60000"/>
                <a:lumOff val="40000"/>
              </a:schemeClr>
            </a:solidFill>
          </a:ln>
          <a:effectLst>
            <a:outerShdw blurRad="190500" sx="102000" sy="102000" algn="ctr" rotWithShape="0">
              <a:schemeClr val="accent2">
                <a:alpha val="2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2" name="椭圆 11"/>
          <p:cNvSpPr/>
          <p:nvPr>
            <p:custDataLst>
              <p:tags r:id="rId11"/>
            </p:custDataLst>
          </p:nvPr>
        </p:nvSpPr>
        <p:spPr>
          <a:xfrm>
            <a:off x="2614655" y="2246423"/>
            <a:ext cx="1978076" cy="1978076"/>
          </a:xfrm>
          <a:prstGeom prst="ellipse">
            <a:avLst/>
          </a:prstGeom>
          <a:gradFill flip="none" rotWithShape="1">
            <a:gsLst>
              <a:gs pos="75000">
                <a:schemeClr val="accent1">
                  <a:lumMod val="20000"/>
                  <a:lumOff val="80000"/>
                  <a:alpha val="100000"/>
                </a:schemeClr>
              </a:gs>
              <a:gs pos="48000">
                <a:srgbClr val="F7FBFF"/>
              </a:gs>
            </a:gsLst>
            <a:path path="circle">
              <a:fillToRect r="100000" b="100000"/>
            </a:path>
            <a:tileRect l="-100000" t="-100000"/>
          </a:gradFill>
          <a:ln w="15875">
            <a:gradFill flip="none" rotWithShape="1">
              <a:gsLst>
                <a:gs pos="0">
                  <a:schemeClr val="accent1">
                    <a:alpha val="100000"/>
                  </a:schemeClr>
                </a:gs>
                <a:gs pos="100000">
                  <a:schemeClr val="accent1">
                    <a:alpha val="20000"/>
                  </a:schemeClr>
                </a:gs>
                <a:gs pos="65000">
                  <a:schemeClr val="accent1">
                    <a:alpha val="100000"/>
                  </a:schemeClr>
                </a:gs>
                <a:gs pos="32000">
                  <a:schemeClr val="accent1">
                    <a:alpha val="20000"/>
                  </a:schemeClr>
                </a:gs>
              </a:gsLst>
              <a:lin ang="81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p>
            <a:pPr marL="0" indent="0" algn="ctr">
              <a:lnSpc>
                <a:spcPct val="130000"/>
              </a:lnSpc>
              <a:spcBef>
                <a:spcPts val="0"/>
              </a:spcBef>
              <a:spcAft>
                <a:spcPts val="0"/>
              </a:spcAft>
              <a:buSzPct val="100000"/>
            </a:pPr>
            <a:r>
              <a:rPr lang="zh-CN" altLang="en-US" sz="1400" b="1" dirty="0">
                <a:solidFill>
                  <a:schemeClr val="tx1"/>
                </a:solidFill>
                <a:latin typeface="微软雅黑" panose="020B0503020204020204" charset="-122"/>
                <a:ea typeface="微软雅黑" panose="020B0503020204020204" charset="-122"/>
                <a:sym typeface="微软雅黑" panose="020B0503020204020204" charset="-122"/>
              </a:rPr>
              <a:t>文题标新，有吸引力</a:t>
            </a:r>
            <a:endParaRPr lang="zh-CN" altLang="en-US" sz="1400" b="1" dirty="0">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15" name="椭圆 14"/>
          <p:cNvSpPr/>
          <p:nvPr>
            <p:custDataLst>
              <p:tags r:id="rId12"/>
            </p:custDataLst>
          </p:nvPr>
        </p:nvSpPr>
        <p:spPr>
          <a:xfrm>
            <a:off x="2875731" y="2285807"/>
            <a:ext cx="266793" cy="266793"/>
          </a:xfrm>
          <a:prstGeom prst="ellipse">
            <a:avLst/>
          </a:prstGeom>
          <a:gradFill flip="none" rotWithShape="1">
            <a:gsLst>
              <a:gs pos="82000">
                <a:schemeClr val="accent1">
                  <a:lumMod val="75000"/>
                  <a:alpha val="100000"/>
                </a:schemeClr>
              </a:gs>
              <a:gs pos="0">
                <a:schemeClr val="accent1">
                  <a:lumMod val="60000"/>
                  <a:lumOff val="40000"/>
                  <a:alpha val="100000"/>
                </a:schemeClr>
              </a:gs>
              <a:gs pos="33000">
                <a:schemeClr val="accent1">
                  <a:alpha val="100000"/>
                </a:schemeClr>
              </a:gs>
            </a:gsLst>
            <a:path path="circle">
              <a:fillToRect r="100000" b="100000"/>
            </a:path>
            <a:tileRect l="-100000" t="-100000"/>
          </a:gradFill>
          <a:ln>
            <a:noFill/>
          </a:ln>
          <a:effectLst>
            <a:outerShdw blurRad="190500" sx="102000" sy="102000" algn="ctr" rotWithShape="0">
              <a:schemeClr val="accent1">
                <a:alpha val="2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Tree>
    <p:custDataLst>
      <p:tags r:id="rId13"/>
    </p:custData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14350" y="801370"/>
            <a:ext cx="11163300" cy="5059680"/>
          </a:xfrm>
          <a:solidFill>
            <a:schemeClr val="bg2"/>
          </a:solidFill>
        </p:spPr>
        <p:txBody>
          <a:bodyPr>
            <a:noAutofit/>
          </a:bodyPr>
          <a:p>
            <a:pPr marL="0" indent="0" algn="ctr">
              <a:buNone/>
            </a:pPr>
            <a:r>
              <a:rPr lang="zh-CN" altLang="en-US" b="1" dirty="0">
                <a:latin typeface="微软雅黑" panose="020B0503020204020204" charset="-122"/>
                <a:ea typeface="微软雅黑" panose="020B0503020204020204" charset="-122"/>
                <a:cs typeface="微软雅黑" panose="020B0503020204020204" charset="-122"/>
                <a:sym typeface="+mn-ea"/>
              </a:rPr>
              <a:t>保护野生动物的倡议书</a:t>
            </a:r>
            <a:endParaRPr lang="zh-CN" altLang="en-US" b="1" dirty="0">
              <a:latin typeface="微软雅黑" panose="020B0503020204020204" charset="-122"/>
              <a:ea typeface="微软雅黑" panose="020B0503020204020204" charset="-122"/>
              <a:cs typeface="微软雅黑" panose="020B0503020204020204" charset="-122"/>
            </a:endParaRPr>
          </a:p>
          <a:p>
            <a:pPr marL="0" indent="0">
              <a:lnSpc>
                <a:spcPct val="100000"/>
              </a:lnSpc>
              <a:buNone/>
            </a:pPr>
            <a:r>
              <a:rPr lang="zh-CN" altLang="en-US" sz="2000" dirty="0">
                <a:latin typeface="微软雅黑" panose="020B0503020204020204" charset="-122"/>
                <a:ea typeface="微软雅黑" panose="020B0503020204020204" charset="-122"/>
                <a:cs typeface="微软雅黑" panose="020B0503020204020204" charset="-122"/>
                <a:sym typeface="+mn-ea"/>
              </a:rPr>
              <a:t>全县人民：</a:t>
            </a:r>
            <a:endParaRPr lang="zh-CN" altLang="en-US" sz="2000" dirty="0">
              <a:latin typeface="微软雅黑" panose="020B0503020204020204" charset="-122"/>
              <a:ea typeface="微软雅黑" panose="020B0503020204020204" charset="-122"/>
              <a:cs typeface="微软雅黑" panose="020B0503020204020204" charset="-122"/>
            </a:endParaRPr>
          </a:p>
          <a:p>
            <a:pPr marL="0" indent="0">
              <a:lnSpc>
                <a:spcPct val="100000"/>
              </a:lnSpc>
              <a:buNone/>
            </a:pPr>
            <a:r>
              <a:rPr lang="zh-CN" altLang="en-US" sz="2000" dirty="0">
                <a:latin typeface="微软雅黑" panose="020B0503020204020204" charset="-122"/>
                <a:ea typeface="微软雅黑" panose="020B0503020204020204" charset="-122"/>
                <a:cs typeface="微软雅黑" panose="020B0503020204020204" charset="-122"/>
                <a:sym typeface="+mn-ea"/>
              </a:rPr>
              <a:t>   </a:t>
            </a:r>
            <a:r>
              <a:rPr lang="en-US" altLang="zh-CN" sz="2000" dirty="0">
                <a:latin typeface="微软雅黑" panose="020B0503020204020204" charset="-122"/>
                <a:ea typeface="微软雅黑" panose="020B0503020204020204" charset="-122"/>
                <a:cs typeface="微软雅黑" panose="020B0503020204020204" charset="-122"/>
                <a:sym typeface="+mn-ea"/>
              </a:rPr>
              <a:t>  </a:t>
            </a:r>
            <a:r>
              <a:rPr lang="zh-CN" altLang="en-US" sz="2000" dirty="0">
                <a:latin typeface="微软雅黑" panose="020B0503020204020204" charset="-122"/>
                <a:ea typeface="微软雅黑" panose="020B0503020204020204" charset="-122"/>
                <a:cs typeface="微软雅黑" panose="020B0503020204020204" charset="-122"/>
                <a:sym typeface="+mn-ea"/>
              </a:rPr>
              <a:t> 野生动物是人类的朋友，是自然生态系统的重要组成部分，是大自然赋予人类的宝贵资源。我国是一个野生动物资源丰富的国家，但是，这些年来许多种野生动物濒临灭绝，为了保护野生动物，创造人与动物和谐相处的美好家园，我倡议： </a:t>
            </a:r>
            <a:endParaRPr lang="zh-CN" altLang="en-US" sz="2000" dirty="0">
              <a:latin typeface="微软雅黑" panose="020B0503020204020204" charset="-122"/>
              <a:ea typeface="微软雅黑" panose="020B0503020204020204" charset="-122"/>
              <a:cs typeface="微软雅黑" panose="020B0503020204020204" charset="-122"/>
            </a:endParaRPr>
          </a:p>
          <a:p>
            <a:pPr marL="0" indent="0">
              <a:lnSpc>
                <a:spcPct val="100000"/>
              </a:lnSpc>
              <a:buNone/>
            </a:pPr>
            <a:r>
              <a:rPr lang="zh-CN" altLang="en-US" sz="2000" dirty="0">
                <a:latin typeface="微软雅黑" panose="020B0503020204020204" charset="-122"/>
                <a:ea typeface="微软雅黑" panose="020B0503020204020204" charset="-122"/>
                <a:cs typeface="微软雅黑" panose="020B0503020204020204" charset="-122"/>
                <a:sym typeface="+mn-ea"/>
              </a:rPr>
              <a:t>    </a:t>
            </a:r>
            <a:r>
              <a:rPr lang="en-US" altLang="zh-CN" sz="2000" dirty="0">
                <a:latin typeface="微软雅黑" panose="020B0503020204020204" charset="-122"/>
                <a:ea typeface="微软雅黑" panose="020B0503020204020204" charset="-122"/>
                <a:cs typeface="微软雅黑" panose="020B0503020204020204" charset="-122"/>
                <a:sym typeface="+mn-ea"/>
              </a:rPr>
              <a:t>   </a:t>
            </a:r>
            <a:r>
              <a:rPr lang="zh-CN" altLang="en-US" sz="2000" dirty="0">
                <a:latin typeface="微软雅黑" panose="020B0503020204020204" charset="-122"/>
                <a:ea typeface="微软雅黑" panose="020B0503020204020204" charset="-122"/>
                <a:cs typeface="微软雅黑" panose="020B0503020204020204" charset="-122"/>
                <a:sym typeface="+mn-ea"/>
              </a:rPr>
              <a:t>一、关爱野生动物，保护森林。</a:t>
            </a:r>
            <a:endParaRPr lang="zh-CN" altLang="en-US" sz="2000" dirty="0">
              <a:latin typeface="微软雅黑" panose="020B0503020204020204" charset="-122"/>
              <a:ea typeface="微软雅黑" panose="020B0503020204020204" charset="-122"/>
              <a:cs typeface="微软雅黑" panose="020B0503020204020204" charset="-122"/>
            </a:endParaRPr>
          </a:p>
          <a:p>
            <a:pPr marL="0" indent="0">
              <a:lnSpc>
                <a:spcPct val="100000"/>
              </a:lnSpc>
              <a:buNone/>
            </a:pPr>
            <a:r>
              <a:rPr lang="zh-CN" altLang="en-US" sz="2000" dirty="0">
                <a:latin typeface="微软雅黑" panose="020B0503020204020204" charset="-122"/>
                <a:ea typeface="微软雅黑" panose="020B0503020204020204" charset="-122"/>
                <a:cs typeface="微软雅黑" panose="020B0503020204020204" charset="-122"/>
                <a:sym typeface="+mn-ea"/>
              </a:rPr>
              <a:t>    </a:t>
            </a:r>
            <a:r>
              <a:rPr lang="en-US" altLang="zh-CN" sz="2000" dirty="0">
                <a:latin typeface="微软雅黑" panose="020B0503020204020204" charset="-122"/>
                <a:ea typeface="微软雅黑" panose="020B0503020204020204" charset="-122"/>
                <a:cs typeface="微软雅黑" panose="020B0503020204020204" charset="-122"/>
                <a:sym typeface="+mn-ea"/>
              </a:rPr>
              <a:t>   </a:t>
            </a:r>
            <a:r>
              <a:rPr lang="zh-CN" altLang="en-US" sz="2000" dirty="0">
                <a:latin typeface="微软雅黑" panose="020B0503020204020204" charset="-122"/>
                <a:ea typeface="微软雅黑" panose="020B0503020204020204" charset="-122"/>
                <a:cs typeface="微软雅黑" panose="020B0503020204020204" charset="-122"/>
                <a:sym typeface="+mn-ea"/>
              </a:rPr>
              <a:t>二、做一名保护野生动物的积极宣传者。</a:t>
            </a:r>
            <a:endParaRPr lang="zh-CN" altLang="en-US" sz="2000" dirty="0">
              <a:latin typeface="微软雅黑" panose="020B0503020204020204" charset="-122"/>
              <a:ea typeface="微软雅黑" panose="020B0503020204020204" charset="-122"/>
              <a:cs typeface="微软雅黑" panose="020B0503020204020204" charset="-122"/>
            </a:endParaRPr>
          </a:p>
          <a:p>
            <a:pPr marL="0" indent="0">
              <a:lnSpc>
                <a:spcPct val="100000"/>
              </a:lnSpc>
              <a:buNone/>
            </a:pPr>
            <a:r>
              <a:rPr lang="zh-CN" altLang="en-US" sz="2000" dirty="0">
                <a:latin typeface="微软雅黑" panose="020B0503020204020204" charset="-122"/>
                <a:ea typeface="微软雅黑" panose="020B0503020204020204" charset="-122"/>
                <a:cs typeface="微软雅黑" panose="020B0503020204020204" charset="-122"/>
                <a:sym typeface="+mn-ea"/>
              </a:rPr>
              <a:t>   </a:t>
            </a:r>
            <a:r>
              <a:rPr lang="en-US" altLang="zh-CN" sz="2000" dirty="0">
                <a:latin typeface="微软雅黑" panose="020B0503020204020204" charset="-122"/>
                <a:ea typeface="微软雅黑" panose="020B0503020204020204" charset="-122"/>
                <a:cs typeface="微软雅黑" panose="020B0503020204020204" charset="-122"/>
                <a:sym typeface="+mn-ea"/>
              </a:rPr>
              <a:t>  </a:t>
            </a:r>
            <a:r>
              <a:rPr lang="zh-CN" altLang="en-US" sz="2000" dirty="0">
                <a:latin typeface="微软雅黑" panose="020B0503020204020204" charset="-122"/>
                <a:ea typeface="微软雅黑" panose="020B0503020204020204" charset="-122"/>
                <a:cs typeface="微软雅黑" panose="020B0503020204020204" charset="-122"/>
                <a:sym typeface="+mn-ea"/>
              </a:rPr>
              <a:t> </a:t>
            </a:r>
            <a:r>
              <a:rPr lang="en-US" altLang="zh-CN" sz="2000" dirty="0">
                <a:latin typeface="微软雅黑" panose="020B0503020204020204" charset="-122"/>
                <a:ea typeface="微软雅黑" panose="020B0503020204020204" charset="-122"/>
                <a:cs typeface="微软雅黑" panose="020B0503020204020204" charset="-122"/>
                <a:sym typeface="+mn-ea"/>
              </a:rPr>
              <a:t> </a:t>
            </a:r>
            <a:r>
              <a:rPr lang="zh-CN" altLang="zh-CN" sz="2000" dirty="0">
                <a:latin typeface="微软雅黑" panose="020B0503020204020204" charset="-122"/>
                <a:ea typeface="微软雅黑" panose="020B0503020204020204" charset="-122"/>
                <a:cs typeface="微软雅黑" panose="020B0503020204020204" charset="-122"/>
                <a:sym typeface="+mn-ea"/>
              </a:rPr>
              <a:t>三、</a:t>
            </a:r>
            <a:r>
              <a:rPr lang="zh-CN" altLang="en-US" sz="2000" dirty="0">
                <a:latin typeface="微软雅黑" panose="020B0503020204020204" charset="-122"/>
                <a:ea typeface="微软雅黑" panose="020B0503020204020204" charset="-122"/>
                <a:cs typeface="微软雅黑" panose="020B0503020204020204" charset="-122"/>
                <a:sym typeface="+mn-ea"/>
              </a:rPr>
              <a:t>提倡不食野生动物。 </a:t>
            </a:r>
            <a:endParaRPr lang="zh-CN" altLang="en-US" sz="2000" dirty="0">
              <a:latin typeface="微软雅黑" panose="020B0503020204020204" charset="-122"/>
              <a:ea typeface="微软雅黑" panose="020B0503020204020204" charset="-122"/>
              <a:cs typeface="微软雅黑" panose="020B0503020204020204" charset="-122"/>
            </a:endParaRPr>
          </a:p>
          <a:p>
            <a:pPr marL="0" indent="0">
              <a:lnSpc>
                <a:spcPct val="100000"/>
              </a:lnSpc>
              <a:buNone/>
            </a:pPr>
            <a:r>
              <a:rPr lang="zh-CN" altLang="en-US" sz="2000" dirty="0">
                <a:latin typeface="微软雅黑" panose="020B0503020204020204" charset="-122"/>
                <a:ea typeface="微软雅黑" panose="020B0503020204020204" charset="-122"/>
                <a:cs typeface="微软雅黑" panose="020B0503020204020204" charset="-122"/>
                <a:sym typeface="+mn-ea"/>
              </a:rPr>
              <a:t>    </a:t>
            </a:r>
            <a:r>
              <a:rPr lang="en-US" altLang="zh-CN" sz="2000" dirty="0">
                <a:latin typeface="微软雅黑" panose="020B0503020204020204" charset="-122"/>
                <a:ea typeface="微软雅黑" panose="020B0503020204020204" charset="-122"/>
                <a:cs typeface="微软雅黑" panose="020B0503020204020204" charset="-122"/>
                <a:sym typeface="+mn-ea"/>
              </a:rPr>
              <a:t>   </a:t>
            </a:r>
            <a:r>
              <a:rPr lang="zh-CN" altLang="en-US" sz="2000" dirty="0">
                <a:latin typeface="微软雅黑" panose="020B0503020204020204" charset="-122"/>
                <a:ea typeface="微软雅黑" panose="020B0503020204020204" charset="-122"/>
                <a:cs typeface="微软雅黑" panose="020B0503020204020204" charset="-122"/>
                <a:sym typeface="+mn-ea"/>
              </a:rPr>
              <a:t>四、劝说、阻止伤害野生动物的人和事。</a:t>
            </a:r>
            <a:endParaRPr lang="zh-CN" altLang="en-US" sz="2000" dirty="0">
              <a:latin typeface="微软雅黑" panose="020B0503020204020204" charset="-122"/>
              <a:ea typeface="微软雅黑" panose="020B0503020204020204" charset="-122"/>
              <a:cs typeface="微软雅黑" panose="020B0503020204020204" charset="-122"/>
            </a:endParaRPr>
          </a:p>
          <a:p>
            <a:pPr marL="0" indent="0">
              <a:lnSpc>
                <a:spcPct val="100000"/>
              </a:lnSpc>
              <a:buNone/>
            </a:pPr>
            <a:r>
              <a:rPr lang="zh-CN" altLang="en-US" sz="2000" dirty="0">
                <a:latin typeface="微软雅黑" panose="020B0503020204020204" charset="-122"/>
                <a:ea typeface="微软雅黑" panose="020B0503020204020204" charset="-122"/>
                <a:cs typeface="微软雅黑" panose="020B0503020204020204" charset="-122"/>
                <a:sym typeface="+mn-ea"/>
              </a:rPr>
              <a:t>       朋友们，让我们大家行动起来，从我做起，从现在做起，大家共同保护野生动物。</a:t>
            </a:r>
            <a:endParaRPr lang="zh-CN" altLang="en-US" sz="2000" dirty="0">
              <a:latin typeface="微软雅黑" panose="020B0503020204020204" charset="-122"/>
              <a:ea typeface="微软雅黑" panose="020B0503020204020204" charset="-122"/>
              <a:cs typeface="微软雅黑" panose="020B0503020204020204" charset="-122"/>
            </a:endParaRPr>
          </a:p>
          <a:p>
            <a:pPr marL="0" indent="0" algn="r">
              <a:lnSpc>
                <a:spcPct val="100000"/>
              </a:lnSpc>
              <a:buNone/>
            </a:pPr>
            <a:r>
              <a:rPr lang="zh-CN" altLang="en-US" sz="2000" dirty="0">
                <a:latin typeface="微软雅黑" panose="020B0503020204020204" charset="-122"/>
                <a:ea typeface="微软雅黑" panose="020B0503020204020204" charset="-122"/>
                <a:cs typeface="微软雅黑" panose="020B0503020204020204" charset="-122"/>
                <a:sym typeface="+mn-ea"/>
              </a:rPr>
              <a:t>倡议人：张伟 </a:t>
            </a:r>
            <a:endParaRPr lang="zh-CN" altLang="en-US" sz="2000" dirty="0">
              <a:latin typeface="微软雅黑" panose="020B0503020204020204" charset="-122"/>
              <a:ea typeface="微软雅黑" panose="020B0503020204020204" charset="-122"/>
              <a:cs typeface="微软雅黑" panose="020B0503020204020204" charset="-122"/>
            </a:endParaRPr>
          </a:p>
          <a:p>
            <a:pPr marL="0" indent="0" algn="r">
              <a:lnSpc>
                <a:spcPct val="100000"/>
              </a:lnSpc>
              <a:buNone/>
            </a:pPr>
            <a:r>
              <a:rPr lang="en-US" altLang="zh-CN" sz="2000" dirty="0">
                <a:latin typeface="微软雅黑" panose="020B0503020204020204" charset="-122"/>
                <a:ea typeface="微软雅黑" panose="020B0503020204020204" charset="-122"/>
                <a:cs typeface="微软雅黑" panose="020B0503020204020204" charset="-122"/>
                <a:sym typeface="+mn-ea"/>
              </a:rPr>
              <a:t>2019</a:t>
            </a:r>
            <a:r>
              <a:rPr lang="zh-CN" altLang="en-US" sz="2000" dirty="0">
                <a:latin typeface="微软雅黑" panose="020B0503020204020204" charset="-122"/>
                <a:ea typeface="微软雅黑" panose="020B0503020204020204" charset="-122"/>
                <a:cs typeface="微软雅黑" panose="020B0503020204020204" charset="-122"/>
                <a:sym typeface="+mn-ea"/>
              </a:rPr>
              <a:t>年</a:t>
            </a:r>
            <a:r>
              <a:rPr lang="en-US" altLang="zh-CN" sz="2000" dirty="0">
                <a:latin typeface="微软雅黑" panose="020B0503020204020204" charset="-122"/>
                <a:ea typeface="微软雅黑" panose="020B0503020204020204" charset="-122"/>
                <a:cs typeface="微软雅黑" panose="020B0503020204020204" charset="-122"/>
                <a:sym typeface="+mn-ea"/>
              </a:rPr>
              <a:t>5</a:t>
            </a:r>
            <a:r>
              <a:rPr lang="zh-CN" altLang="en-US" sz="2000" dirty="0">
                <a:latin typeface="微软雅黑" panose="020B0503020204020204" charset="-122"/>
                <a:ea typeface="微软雅黑" panose="020B0503020204020204" charset="-122"/>
                <a:cs typeface="微软雅黑" panose="020B0503020204020204" charset="-122"/>
                <a:sym typeface="+mn-ea"/>
              </a:rPr>
              <a:t>月</a:t>
            </a:r>
            <a:r>
              <a:rPr lang="en-US" altLang="zh-CN" sz="2000" dirty="0">
                <a:latin typeface="微软雅黑" panose="020B0503020204020204" charset="-122"/>
                <a:ea typeface="微软雅黑" panose="020B0503020204020204" charset="-122"/>
                <a:cs typeface="微软雅黑" panose="020B0503020204020204" charset="-122"/>
                <a:sym typeface="+mn-ea"/>
              </a:rPr>
              <a:t>24</a:t>
            </a:r>
            <a:r>
              <a:rPr lang="zh-CN" altLang="en-US" sz="2000" dirty="0">
                <a:latin typeface="微软雅黑" panose="020B0503020204020204" charset="-122"/>
                <a:ea typeface="微软雅黑" panose="020B0503020204020204" charset="-122"/>
                <a:cs typeface="微软雅黑" panose="020B0503020204020204" charset="-122"/>
                <a:sym typeface="+mn-ea"/>
              </a:rPr>
              <a:t>日</a:t>
            </a:r>
            <a:endParaRPr lang="zh-CN" altLang="en-US" sz="2000" dirty="0">
              <a:latin typeface="微软雅黑" panose="020B0503020204020204" charset="-122"/>
              <a:ea typeface="微软雅黑" panose="020B0503020204020204" charset="-122"/>
              <a:cs typeface="微软雅黑" panose="020B0503020204020204" charset="-122"/>
            </a:endParaRPr>
          </a:p>
          <a:p>
            <a:pPr marL="0" indent="0">
              <a:buNone/>
            </a:pPr>
            <a:r>
              <a:rPr lang="zh-CN" altLang="en-US" sz="1700" dirty="0">
                <a:solidFill>
                  <a:schemeClr val="bg1"/>
                </a:solidFill>
                <a:latin typeface="微软雅黑" panose="020B0503020204020204" charset="-122"/>
                <a:ea typeface="微软雅黑" panose="020B0503020204020204" charset="-122"/>
                <a:cs typeface="微软雅黑" panose="020B0503020204020204" charset="-122"/>
                <a:sym typeface="+mn-ea"/>
              </a:rPr>
              <a:t>                                                 </a:t>
            </a:r>
            <a:endParaRPr lang="zh-CN" altLang="en-US" sz="1700"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28675" name="TextBox 4"/>
          <p:cNvSpPr txBox="1"/>
          <p:nvPr/>
        </p:nvSpPr>
        <p:spPr>
          <a:xfrm>
            <a:off x="402590" y="261620"/>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例文一</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Tree>
    <p:custDataLst>
      <p:tags r:id="rId1"/>
    </p:custData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5" name="TextBox 4"/>
          <p:cNvSpPr txBox="1"/>
          <p:nvPr/>
        </p:nvSpPr>
        <p:spPr>
          <a:xfrm>
            <a:off x="395605" y="112395"/>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例文二</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
        <p:nvSpPr>
          <p:cNvPr id="5" name="内容占位符 4"/>
          <p:cNvSpPr>
            <a:spLocks noGrp="1"/>
          </p:cNvSpPr>
          <p:nvPr/>
        </p:nvSpPr>
        <p:spPr>
          <a:xfrm>
            <a:off x="266700" y="669290"/>
            <a:ext cx="11781155" cy="5993130"/>
          </a:xfrm>
          <a:prstGeom prst="rect">
            <a:avLst/>
          </a:prstGeom>
          <a:solidFill>
            <a:schemeClr val="bg2"/>
          </a:solidFill>
          <a:ln w="9525">
            <a:noFill/>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342900" marR="0" lvl="0" indent="-342900" algn="ctr" defTabSz="914400" rtl="0" eaLnBrk="0" fontAlgn="base" latinLnBrk="0" hangingPunct="0">
              <a:lnSpc>
                <a:spcPct val="100000"/>
              </a:lnSpc>
              <a:spcBef>
                <a:spcPct val="20000"/>
              </a:spcBef>
              <a:spcAft>
                <a:spcPct val="0"/>
              </a:spcAft>
              <a:buClrTx/>
              <a:buSzTx/>
              <a:buFontTx/>
              <a:buNone/>
              <a:defRPr/>
            </a:pPr>
            <a:r>
              <a:rPr kumimoji="0" lang="zh-CN" altLang="en-US" sz="2400"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倡议书</a:t>
            </a:r>
            <a:endParaRPr kumimoji="0" lang="en-US" altLang="zh-CN" sz="2400"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0" fontAlgn="base" latinLnBrk="0" hangingPunct="0">
              <a:lnSpc>
                <a:spcPct val="100000"/>
              </a:lnSpc>
              <a:spcBef>
                <a:spcPct val="20000"/>
              </a:spcBef>
              <a:spcAft>
                <a:spcPct val="0"/>
              </a:spcAft>
              <a:buClrTx/>
              <a:buSzTx/>
              <a:buFontTx/>
              <a:buNone/>
              <a:defRPr/>
            </a:pP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尊敬的市民朋友们：</a:t>
            </a:r>
            <a:endPar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0" fontAlgn="base" latinLnBrk="0" hangingPunct="0">
              <a:lnSpc>
                <a:spcPct val="100000"/>
              </a:lnSpc>
              <a:spcBef>
                <a:spcPct val="20000"/>
              </a:spcBef>
              <a:spcAft>
                <a:spcPct val="0"/>
              </a:spcAft>
              <a:buClrTx/>
              <a:buSzTx/>
              <a:buFontTx/>
              <a:buNone/>
              <a:defRPr/>
            </a:pP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交通文明直接反映市民文明素质、体现城市治理能力，是城市文明程度的重要窗口。作为城市的主人，我们每个人都要积极践行文明交通、文明出行理念，共创共建共享文明有序的良好交通环境，为我市高水平创建全国文明城市，实现经济社会疫后重振、高质量发展贡献一份力量。为此，我们发出如下倡议：</a:t>
            </a:r>
            <a:endPar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0" fontAlgn="base" latinLnBrk="0" hangingPunct="0">
              <a:lnSpc>
                <a:spcPct val="100000"/>
              </a:lnSpc>
              <a:spcBef>
                <a:spcPct val="20000"/>
              </a:spcBef>
              <a:spcAft>
                <a:spcPct val="0"/>
              </a:spcAft>
              <a:buClrTx/>
              <a:buSzTx/>
              <a:buFontTx/>
              <a:buNone/>
              <a:defRPr/>
            </a:pP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1.</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自觉遵守文明交通秩序。自觉遵守交通法规、主动维护交通秩序，开车出行礼让行人、不向车外抛物、不乱停车；骑行电动车、自行车按道行驶、不违规载人载物；使用共享单车后规范停放；步行过马路请走人行道，不闯红灯、不乱穿马路；乘公交车和地铁先下后上、为有需要的乘客让座。</a:t>
            </a:r>
            <a:endPar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0" fontAlgn="base" latinLnBrk="0" hangingPunct="0">
              <a:lnSpc>
                <a:spcPct val="100000"/>
              </a:lnSpc>
              <a:spcBef>
                <a:spcPct val="20000"/>
              </a:spcBef>
              <a:spcAft>
                <a:spcPct val="0"/>
              </a:spcAft>
              <a:buClrTx/>
              <a:buSzTx/>
              <a:buFontTx/>
              <a:buNone/>
              <a:defRPr/>
            </a:pP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2.</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共同创建美丽交通环境。各类车辆保持良好车容车貌，公交、出租、货运等营运车辆做到车身、车厢、车窗、车轮、车牌干净整洁，洒水、渣土、垃圾清运、施工等作业车辆合理规范作业，执勤、执法等公务车辆以良好车况进入工作状态，私家车及时清洗车身脏污，切实让每一辆车都成为文明交通的流动风景。</a:t>
            </a:r>
            <a:endPar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0" fontAlgn="base" latinLnBrk="0" hangingPunct="0">
              <a:lnSpc>
                <a:spcPct val="100000"/>
              </a:lnSpc>
              <a:spcBef>
                <a:spcPct val="20000"/>
              </a:spcBef>
              <a:spcAft>
                <a:spcPct val="0"/>
              </a:spcAft>
              <a:buClrTx/>
              <a:buSzTx/>
              <a:buFontTx/>
              <a:buNone/>
              <a:defRPr/>
            </a:pP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3.</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积极践行绿色交通理念。积极践行绿色发展、低碳生活理念，踊跃参与绿色出行行动，机关企事业单位带头少开公务车，广大市民尽量少开私家车，更多选择其他绿色环保出行方式。</a:t>
            </a:r>
            <a:endPar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0" fontAlgn="base" latinLnBrk="0" hangingPunct="0">
              <a:lnSpc>
                <a:spcPct val="100000"/>
              </a:lnSpc>
              <a:spcBef>
                <a:spcPct val="20000"/>
              </a:spcBef>
              <a:spcAft>
                <a:spcPct val="0"/>
              </a:spcAft>
              <a:buClrTx/>
              <a:buSzTx/>
              <a:buFontTx/>
              <a:buNone/>
              <a:defRPr/>
            </a:pP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文明交通、有你有我，美丽家园、携手共创。让我们行动起来，积极争做文明交通文明出行的倡导者和践行者，共同营造畅通、安全、环保、有序的交通环境，使我们的城市多一路顺畅、添一些美丽、增一分文明，让英雄的武汉焕发出新时代的文明风采！衷心感谢您的支持和参与！</a:t>
            </a:r>
            <a:endPar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0" fontAlgn="base" latinLnBrk="0" hangingPunct="0">
              <a:lnSpc>
                <a:spcPct val="100000"/>
              </a:lnSpc>
              <a:spcBef>
                <a:spcPct val="20000"/>
              </a:spcBef>
              <a:spcAft>
                <a:spcPct val="0"/>
              </a:spcAft>
              <a:buClrTx/>
              <a:buSzTx/>
              <a:buFontTx/>
              <a:buNone/>
              <a:defRPr/>
            </a:pPr>
            <a:endPar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0" fontAlgn="base" latinLnBrk="0" hangingPunct="0">
              <a:lnSpc>
                <a:spcPct val="100000"/>
              </a:lnSpc>
              <a:spcBef>
                <a:spcPct val="20000"/>
              </a:spcBef>
              <a:spcAft>
                <a:spcPct val="0"/>
              </a:spcAft>
              <a:buClrTx/>
              <a:buSzTx/>
              <a:buFontTx/>
              <a:buNone/>
              <a:defRPr/>
            </a:pP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武汉市精神文明建设指导委员会办公室　</a:t>
            </a:r>
            <a:endPar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0" fontAlgn="base" latinLnBrk="0" hangingPunct="0">
              <a:lnSpc>
                <a:spcPct val="100000"/>
              </a:lnSpc>
              <a:spcBef>
                <a:spcPct val="20000"/>
              </a:spcBef>
              <a:spcAft>
                <a:spcPct val="0"/>
              </a:spcAft>
              <a:buClrTx/>
              <a:buSzTx/>
              <a:buFontTx/>
              <a:buNone/>
              <a:defRPr/>
            </a:pP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2020</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10</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26</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a:t>
            </a:r>
            <a:endParaRPr kumimoji="0" lang="zh-CN" altLang="en-US" sz="180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pPr algn="l">
              <a:buClrTx/>
              <a:buSzTx/>
              <a:buFontTx/>
            </a:pPr>
            <a:r>
              <a:rPr lang="zh-CN" altLang="en-US" dirty="0">
                <a:solidFill>
                  <a:schemeClr val="tx1"/>
                </a:solidFill>
                <a:latin typeface="微软雅黑" panose="020B0503020204020204" charset="-122"/>
                <a:ea typeface="微软雅黑" panose="020B0503020204020204" charset="-122"/>
              </a:rPr>
              <a:t>二、条据的</a:t>
            </a:r>
            <a:r>
              <a:rPr lang="zh-CN" altLang="en-US" dirty="0">
                <a:solidFill>
                  <a:schemeClr val="tx1"/>
                </a:solidFill>
                <a:latin typeface="微软雅黑" panose="020B0503020204020204" charset="-122"/>
                <a:ea typeface="微软雅黑" panose="020B0503020204020204" charset="-122"/>
              </a:rPr>
              <a:t>种类</a:t>
            </a:r>
            <a:endParaRPr lang="zh-CN" altLang="en-US" dirty="0">
              <a:solidFill>
                <a:schemeClr val="tx1"/>
              </a:solidFill>
              <a:latin typeface="微软雅黑" panose="020B0503020204020204" charset="-122"/>
              <a:ea typeface="微软雅黑" panose="020B0503020204020204" charset="-122"/>
            </a:endParaRPr>
          </a:p>
        </p:txBody>
      </p:sp>
      <p:grpSp>
        <p:nvGrpSpPr>
          <p:cNvPr id="34" name="组合 33"/>
          <p:cNvGrpSpPr/>
          <p:nvPr/>
        </p:nvGrpSpPr>
        <p:grpSpPr>
          <a:xfrm>
            <a:off x="6760210" y="1578610"/>
            <a:ext cx="4250690" cy="4208780"/>
            <a:chOff x="11124" y="3979"/>
            <a:chExt cx="4114" cy="5189"/>
          </a:xfrm>
        </p:grpSpPr>
        <p:sp>
          <p:nvSpPr>
            <p:cNvPr id="82" name="Vector-3713&amp;3344"/>
            <p:cNvSpPr/>
            <p:nvPr>
              <p:custDataLst>
                <p:tags r:id="rId2"/>
              </p:custDataLst>
            </p:nvPr>
          </p:nvSpPr>
          <p:spPr>
            <a:xfrm>
              <a:off x="11124" y="4257"/>
              <a:ext cx="4115" cy="4839"/>
            </a:xfrm>
            <a:custGeom>
              <a:avLst/>
              <a:gdLst/>
              <a:ahLst/>
              <a:cxnLst/>
              <a:rect l="l" t="t" r="r" b="b"/>
              <a:pathLst>
                <a:path w="2441627" h="2870200">
                  <a:moveTo>
                    <a:pt x="2402637" y="2420836"/>
                  </a:moveTo>
                  <a:cubicBezTo>
                    <a:pt x="2400757" y="2593238"/>
                    <a:pt x="2318791" y="2783218"/>
                    <a:pt x="2120925" y="2820873"/>
                  </a:cubicBezTo>
                  <a:cubicBezTo>
                    <a:pt x="1963966" y="2850464"/>
                    <a:pt x="1800339" y="2825356"/>
                    <a:pt x="1644396" y="2843860"/>
                  </a:cubicBezTo>
                  <a:cubicBezTo>
                    <a:pt x="1567510" y="2853106"/>
                    <a:pt x="1494828" y="2871330"/>
                    <a:pt x="1416355" y="2870149"/>
                  </a:cubicBezTo>
                  <a:cubicBezTo>
                    <a:pt x="1299718" y="2867101"/>
                    <a:pt x="1177723" y="2858122"/>
                    <a:pt x="1065154" y="2848483"/>
                  </a:cubicBezTo>
                  <a:cubicBezTo>
                    <a:pt x="948233" y="2832621"/>
                    <a:pt x="833633" y="2820733"/>
                    <a:pt x="716131" y="2824302"/>
                  </a:cubicBezTo>
                  <a:cubicBezTo>
                    <a:pt x="613716" y="2824836"/>
                    <a:pt x="518119" y="2785720"/>
                    <a:pt x="416286" y="2776614"/>
                  </a:cubicBezTo>
                  <a:cubicBezTo>
                    <a:pt x="68423" y="2775026"/>
                    <a:pt x="72050" y="2549449"/>
                    <a:pt x="54062" y="2298700"/>
                  </a:cubicBezTo>
                  <a:cubicBezTo>
                    <a:pt x="42892" y="2187194"/>
                    <a:pt x="48287" y="2143633"/>
                    <a:pt x="31750" y="2032000"/>
                  </a:cubicBezTo>
                  <a:cubicBezTo>
                    <a:pt x="13907" y="1927631"/>
                    <a:pt x="-2" y="1784350"/>
                    <a:pt x="26830" y="1663700"/>
                  </a:cubicBezTo>
                  <a:cubicBezTo>
                    <a:pt x="2" y="1543050"/>
                    <a:pt x="12703" y="1419403"/>
                    <a:pt x="31750" y="1250950"/>
                  </a:cubicBezTo>
                  <a:cubicBezTo>
                    <a:pt x="50797" y="1082498"/>
                    <a:pt x="44923" y="890914"/>
                    <a:pt x="54062" y="742950"/>
                  </a:cubicBezTo>
                  <a:cubicBezTo>
                    <a:pt x="52466" y="558921"/>
                    <a:pt x="90908" y="415136"/>
                    <a:pt x="127464" y="234805"/>
                  </a:cubicBezTo>
                  <a:cubicBezTo>
                    <a:pt x="148643" y="143782"/>
                    <a:pt x="236696" y="100053"/>
                    <a:pt x="332584" y="81953"/>
                  </a:cubicBezTo>
                  <a:cubicBezTo>
                    <a:pt x="444572" y="56324"/>
                    <a:pt x="560769" y="35451"/>
                    <a:pt x="677544" y="36508"/>
                  </a:cubicBezTo>
                  <a:cubicBezTo>
                    <a:pt x="769950" y="37697"/>
                    <a:pt x="861920" y="48662"/>
                    <a:pt x="954325" y="42849"/>
                  </a:cubicBezTo>
                  <a:cubicBezTo>
                    <a:pt x="1067185" y="37961"/>
                    <a:pt x="1177143" y="32280"/>
                    <a:pt x="1286523" y="12331"/>
                  </a:cubicBezTo>
                  <a:cubicBezTo>
                    <a:pt x="1399527" y="-7749"/>
                    <a:pt x="1516151" y="-1672"/>
                    <a:pt x="1628724" y="18805"/>
                  </a:cubicBezTo>
                  <a:cubicBezTo>
                    <a:pt x="1802651" y="56060"/>
                    <a:pt x="1981949" y="55003"/>
                    <a:pt x="2158060" y="79972"/>
                  </a:cubicBezTo>
                  <a:cubicBezTo>
                    <a:pt x="2259902" y="90144"/>
                    <a:pt x="2343163" y="138894"/>
                    <a:pt x="2357819" y="237448"/>
                  </a:cubicBezTo>
                  <a:cubicBezTo>
                    <a:pt x="2374925" y="354366"/>
                    <a:pt x="2399449" y="471019"/>
                    <a:pt x="2407717" y="588465"/>
                  </a:cubicBezTo>
                  <a:cubicBezTo>
                    <a:pt x="2413229" y="684378"/>
                    <a:pt x="2399881" y="780421"/>
                    <a:pt x="2408301" y="875805"/>
                  </a:cubicBezTo>
                  <a:cubicBezTo>
                    <a:pt x="2411489" y="919665"/>
                    <a:pt x="2416277" y="963394"/>
                    <a:pt x="2418448" y="1007387"/>
                  </a:cubicBezTo>
                  <a:cubicBezTo>
                    <a:pt x="2421928" y="1079519"/>
                    <a:pt x="2408301" y="1123950"/>
                    <a:pt x="2418448" y="1250950"/>
                  </a:cubicBezTo>
                  <a:cubicBezTo>
                    <a:pt x="2428608" y="1377950"/>
                    <a:pt x="2448331" y="1442644"/>
                    <a:pt x="2439187" y="1543050"/>
                  </a:cubicBezTo>
                  <a:cubicBezTo>
                    <a:pt x="2424113" y="1680705"/>
                    <a:pt x="2449208" y="1793710"/>
                    <a:pt x="2439187" y="1932292"/>
                  </a:cubicBezTo>
                  <a:cubicBezTo>
                    <a:pt x="2421496" y="2094522"/>
                    <a:pt x="2396109" y="2254771"/>
                    <a:pt x="2402929" y="2418067"/>
                  </a:cubicBezTo>
                  <a:lnTo>
                    <a:pt x="2402929" y="2420836"/>
                  </a:lnTo>
                  <a:lnTo>
                    <a:pt x="2402637" y="2420836"/>
                  </a:lnTo>
                </a:path>
              </a:pathLst>
            </a:custGeom>
            <a:solidFill>
              <a:schemeClr val="accent2">
                <a:lumMod val="60000"/>
                <a:lumOff val="40000"/>
              </a:schemeClr>
            </a:solidFill>
          </p:spPr>
        </p:sp>
        <p:sp>
          <p:nvSpPr>
            <p:cNvPr id="83" name="Vector-3713&amp;3345"/>
            <p:cNvSpPr/>
            <p:nvPr>
              <p:custDataLst>
                <p:tags r:id="rId3"/>
              </p:custDataLst>
            </p:nvPr>
          </p:nvSpPr>
          <p:spPr>
            <a:xfrm>
              <a:off x="11427" y="4869"/>
              <a:ext cx="3457" cy="3657"/>
            </a:xfrm>
            <a:custGeom>
              <a:avLst/>
              <a:gdLst/>
              <a:ahLst/>
              <a:cxnLst/>
              <a:rect l="l" t="t" r="r" b="b"/>
              <a:pathLst>
                <a:path w="2051164" h="2169232">
                  <a:moveTo>
                    <a:pt x="2040992" y="1133102"/>
                  </a:moveTo>
                  <a:cubicBezTo>
                    <a:pt x="2040992" y="1241356"/>
                    <a:pt x="2040598" y="1349616"/>
                    <a:pt x="2041182" y="1457871"/>
                  </a:cubicBezTo>
                  <a:cubicBezTo>
                    <a:pt x="2041779" y="1557680"/>
                    <a:pt x="2044129" y="1657287"/>
                    <a:pt x="2044129" y="1757096"/>
                  </a:cubicBezTo>
                  <a:cubicBezTo>
                    <a:pt x="2044129" y="1818589"/>
                    <a:pt x="2042363" y="1880286"/>
                    <a:pt x="2032343" y="1941182"/>
                  </a:cubicBezTo>
                  <a:cubicBezTo>
                    <a:pt x="2028215" y="1966138"/>
                    <a:pt x="2021929" y="1991093"/>
                    <a:pt x="2014080" y="2015058"/>
                  </a:cubicBezTo>
                  <a:cubicBezTo>
                    <a:pt x="1995602" y="2070659"/>
                    <a:pt x="1957692" y="2108581"/>
                    <a:pt x="1904441" y="2131568"/>
                  </a:cubicBezTo>
                  <a:cubicBezTo>
                    <a:pt x="1874190" y="2144535"/>
                    <a:pt x="1842364" y="2152587"/>
                    <a:pt x="1809941" y="2157108"/>
                  </a:cubicBezTo>
                  <a:cubicBezTo>
                    <a:pt x="1748244" y="2165756"/>
                    <a:pt x="1685963" y="2170074"/>
                    <a:pt x="1623492" y="2169097"/>
                  </a:cubicBezTo>
                  <a:cubicBezTo>
                    <a:pt x="1511503" y="2167331"/>
                    <a:pt x="1399515" y="2165160"/>
                    <a:pt x="1287526" y="2162607"/>
                  </a:cubicBezTo>
                  <a:cubicBezTo>
                    <a:pt x="1212472" y="2161045"/>
                    <a:pt x="1137615" y="2158289"/>
                    <a:pt x="1062563" y="2156524"/>
                  </a:cubicBezTo>
                  <a:cubicBezTo>
                    <a:pt x="959024" y="2154161"/>
                    <a:pt x="855483" y="2152193"/>
                    <a:pt x="751943" y="2149843"/>
                  </a:cubicBezTo>
                  <a:cubicBezTo>
                    <a:pt x="661172" y="2147875"/>
                    <a:pt x="570207" y="2146694"/>
                    <a:pt x="479436" y="2143354"/>
                  </a:cubicBezTo>
                  <a:cubicBezTo>
                    <a:pt x="411851" y="2140801"/>
                    <a:pt x="344461" y="2136673"/>
                    <a:pt x="277072" y="2130781"/>
                  </a:cubicBezTo>
                  <a:cubicBezTo>
                    <a:pt x="239349" y="2127441"/>
                    <a:pt x="202020" y="2119579"/>
                    <a:pt x="165868" y="2107209"/>
                  </a:cubicBezTo>
                  <a:cubicBezTo>
                    <a:pt x="100051" y="2084616"/>
                    <a:pt x="56238" y="2040407"/>
                    <a:pt x="36001" y="1974190"/>
                  </a:cubicBezTo>
                  <a:cubicBezTo>
                    <a:pt x="26964" y="1944916"/>
                    <a:pt x="20480" y="1914665"/>
                    <a:pt x="16551" y="1884210"/>
                  </a:cubicBezTo>
                  <a:cubicBezTo>
                    <a:pt x="7120" y="1813674"/>
                    <a:pt x="3977" y="1742758"/>
                    <a:pt x="2994" y="1671625"/>
                  </a:cubicBezTo>
                  <a:cubicBezTo>
                    <a:pt x="1815" y="1582433"/>
                    <a:pt x="-346" y="1493431"/>
                    <a:pt x="47" y="1404226"/>
                  </a:cubicBezTo>
                  <a:cubicBezTo>
                    <a:pt x="1029" y="1250394"/>
                    <a:pt x="2798" y="1096557"/>
                    <a:pt x="5941" y="942720"/>
                  </a:cubicBezTo>
                  <a:cubicBezTo>
                    <a:pt x="7709" y="853719"/>
                    <a:pt x="11835" y="764521"/>
                    <a:pt x="16747" y="675716"/>
                  </a:cubicBezTo>
                  <a:cubicBezTo>
                    <a:pt x="21855" y="582588"/>
                    <a:pt x="28143" y="489461"/>
                    <a:pt x="36001" y="396334"/>
                  </a:cubicBezTo>
                  <a:cubicBezTo>
                    <a:pt x="40127" y="346823"/>
                    <a:pt x="46611" y="297115"/>
                    <a:pt x="59578" y="248980"/>
                  </a:cubicBezTo>
                  <a:cubicBezTo>
                    <a:pt x="62525" y="237781"/>
                    <a:pt x="65669" y="226386"/>
                    <a:pt x="69402" y="215383"/>
                  </a:cubicBezTo>
                  <a:cubicBezTo>
                    <a:pt x="94353" y="140331"/>
                    <a:pt x="143472" y="88660"/>
                    <a:pt x="217344" y="59975"/>
                  </a:cubicBezTo>
                  <a:cubicBezTo>
                    <a:pt x="262926" y="42292"/>
                    <a:pt x="310079" y="31683"/>
                    <a:pt x="358215" y="24807"/>
                  </a:cubicBezTo>
                  <a:cubicBezTo>
                    <a:pt x="450360" y="11643"/>
                    <a:pt x="543094" y="6731"/>
                    <a:pt x="636025" y="3588"/>
                  </a:cubicBezTo>
                  <a:cubicBezTo>
                    <a:pt x="728956" y="248"/>
                    <a:pt x="821887" y="1426"/>
                    <a:pt x="915013" y="3391"/>
                  </a:cubicBezTo>
                  <a:cubicBezTo>
                    <a:pt x="1001658" y="5159"/>
                    <a:pt x="1088301" y="4963"/>
                    <a:pt x="1174946" y="4570"/>
                  </a:cubicBezTo>
                  <a:cubicBezTo>
                    <a:pt x="1346073" y="3391"/>
                    <a:pt x="1517396" y="1426"/>
                    <a:pt x="1688516" y="51"/>
                  </a:cubicBezTo>
                  <a:cubicBezTo>
                    <a:pt x="1748841" y="-538"/>
                    <a:pt x="1808963" y="3981"/>
                    <a:pt x="1868488" y="13215"/>
                  </a:cubicBezTo>
                  <a:cubicBezTo>
                    <a:pt x="1890103" y="16555"/>
                    <a:pt x="1911515" y="23431"/>
                    <a:pt x="1932343" y="31094"/>
                  </a:cubicBezTo>
                  <a:cubicBezTo>
                    <a:pt x="1964563" y="43078"/>
                    <a:pt x="1987944" y="65869"/>
                    <a:pt x="2000910" y="97894"/>
                  </a:cubicBezTo>
                  <a:cubicBezTo>
                    <a:pt x="2008772" y="117344"/>
                    <a:pt x="2015058" y="137777"/>
                    <a:pt x="2019579" y="158407"/>
                  </a:cubicBezTo>
                  <a:cubicBezTo>
                    <a:pt x="2030387" y="206149"/>
                    <a:pt x="2034502" y="254874"/>
                    <a:pt x="2038045" y="303403"/>
                  </a:cubicBezTo>
                  <a:cubicBezTo>
                    <a:pt x="2049437" y="456847"/>
                    <a:pt x="2052587" y="610683"/>
                    <a:pt x="2050618" y="764718"/>
                  </a:cubicBezTo>
                  <a:cubicBezTo>
                    <a:pt x="2049437" y="855880"/>
                    <a:pt x="2046694" y="947240"/>
                    <a:pt x="2045119" y="1038402"/>
                  </a:cubicBezTo>
                  <a:cubicBezTo>
                    <a:pt x="2044522" y="1070230"/>
                    <a:pt x="2045119" y="1102059"/>
                    <a:pt x="2045119" y="1133886"/>
                  </a:cubicBezTo>
                  <a:cubicBezTo>
                    <a:pt x="2043544" y="1133102"/>
                    <a:pt x="2042363" y="1133102"/>
                    <a:pt x="2040992" y="1133102"/>
                  </a:cubicBezTo>
                </a:path>
              </a:pathLst>
            </a:custGeom>
            <a:solidFill>
              <a:srgbClr val="FFFBF2"/>
            </a:solidFill>
          </p:spPr>
        </p:sp>
        <p:pic>
          <p:nvPicPr>
            <p:cNvPr id="84" name="@png2x_Mask group-3713&amp;3346" descr="preencoded.png"/>
            <p:cNvPicPr>
              <a:picLocks noChangeAspect="1"/>
            </p:cNvPicPr>
            <p:nvPr>
              <p:custDataLst>
                <p:tags r:id="rId4"/>
              </p:custDataLst>
            </p:nvPr>
          </p:nvPicPr>
          <p:blipFill>
            <a:blip r:embed="rId5">
              <a:alphaModFix amt="55000"/>
            </a:blip>
            <a:stretch>
              <a:fillRect/>
            </a:stretch>
          </p:blipFill>
          <p:spPr>
            <a:xfrm>
              <a:off x="11427" y="4869"/>
              <a:ext cx="3457" cy="3657"/>
            </a:xfrm>
            <a:prstGeom prst="rect">
              <a:avLst/>
            </a:prstGeom>
          </p:spPr>
        </p:pic>
        <p:sp>
          <p:nvSpPr>
            <p:cNvPr id="85" name="Union-3713&amp;3349"/>
            <p:cNvSpPr/>
            <p:nvPr>
              <p:custDataLst>
                <p:tags r:id="rId6"/>
              </p:custDataLst>
            </p:nvPr>
          </p:nvSpPr>
          <p:spPr>
            <a:xfrm>
              <a:off x="11541" y="3985"/>
              <a:ext cx="3388" cy="601"/>
            </a:xfrm>
            <a:custGeom>
              <a:avLst/>
              <a:gdLst/>
              <a:ahLst/>
              <a:cxnLst/>
              <a:rect l="l" t="t" r="r" b="b"/>
              <a:pathLst>
                <a:path w="2010563" h="356641">
                  <a:moveTo>
                    <a:pt x="1009393" y="276672"/>
                  </a:moveTo>
                  <a:cubicBezTo>
                    <a:pt x="1008616" y="270591"/>
                    <a:pt x="1007829" y="264499"/>
                    <a:pt x="1007040" y="258402"/>
                  </a:cubicBezTo>
                  <a:cubicBezTo>
                    <a:pt x="1004439" y="238299"/>
                    <a:pt x="1001832" y="218133"/>
                    <a:pt x="999570" y="198083"/>
                  </a:cubicBezTo>
                  <a:cubicBezTo>
                    <a:pt x="995248" y="160754"/>
                    <a:pt x="998391" y="124014"/>
                    <a:pt x="1009983" y="88256"/>
                  </a:cubicBezTo>
                  <a:cubicBezTo>
                    <a:pt x="1018628" y="61340"/>
                    <a:pt x="1034150" y="38942"/>
                    <a:pt x="1056547" y="21456"/>
                  </a:cubicBezTo>
                  <a:cubicBezTo>
                    <a:pt x="1077570" y="5149"/>
                    <a:pt x="1101146" y="-2317"/>
                    <a:pt x="1127865" y="630"/>
                  </a:cubicBezTo>
                  <a:cubicBezTo>
                    <a:pt x="1167160" y="4756"/>
                    <a:pt x="1200757" y="48176"/>
                    <a:pt x="1194469" y="87274"/>
                  </a:cubicBezTo>
                  <a:cubicBezTo>
                    <a:pt x="1193094" y="95722"/>
                    <a:pt x="1186611" y="102402"/>
                    <a:pt x="1177966" y="104367"/>
                  </a:cubicBezTo>
                  <a:cubicBezTo>
                    <a:pt x="1168339" y="106528"/>
                    <a:pt x="1156943" y="102795"/>
                    <a:pt x="1153211" y="94543"/>
                  </a:cubicBezTo>
                  <a:cubicBezTo>
                    <a:pt x="1150838" y="89798"/>
                    <a:pt x="1149259" y="84656"/>
                    <a:pt x="1147666" y="79471"/>
                  </a:cubicBezTo>
                  <a:cubicBezTo>
                    <a:pt x="1146754" y="76497"/>
                    <a:pt x="1145836" y="73509"/>
                    <a:pt x="1144761" y="70574"/>
                  </a:cubicBezTo>
                  <a:cubicBezTo>
                    <a:pt x="1135921" y="46408"/>
                    <a:pt x="1120793" y="40317"/>
                    <a:pt x="1097609" y="51516"/>
                  </a:cubicBezTo>
                  <a:cubicBezTo>
                    <a:pt x="1080713" y="59768"/>
                    <a:pt x="1067942" y="72735"/>
                    <a:pt x="1061066" y="89828"/>
                  </a:cubicBezTo>
                  <a:cubicBezTo>
                    <a:pt x="1054975" y="105349"/>
                    <a:pt x="1049867" y="122049"/>
                    <a:pt x="1048098" y="138553"/>
                  </a:cubicBezTo>
                  <a:cubicBezTo>
                    <a:pt x="1043776" y="180009"/>
                    <a:pt x="1049278" y="221071"/>
                    <a:pt x="1055761" y="261937"/>
                  </a:cubicBezTo>
                  <a:cubicBezTo>
                    <a:pt x="1056977" y="269751"/>
                    <a:pt x="1061260" y="275415"/>
                    <a:pt x="1065766" y="281372"/>
                  </a:cubicBezTo>
                  <a:cubicBezTo>
                    <a:pt x="1066358" y="282156"/>
                    <a:pt x="1066955" y="282946"/>
                    <a:pt x="1067549" y="283745"/>
                  </a:cubicBezTo>
                  <a:cubicBezTo>
                    <a:pt x="1082481" y="303393"/>
                    <a:pt x="1080908" y="323040"/>
                    <a:pt x="1063226" y="336793"/>
                  </a:cubicBezTo>
                  <a:cubicBezTo>
                    <a:pt x="1040436" y="354672"/>
                    <a:pt x="1016466" y="352510"/>
                    <a:pt x="999962" y="335810"/>
                  </a:cubicBezTo>
                  <a:cubicBezTo>
                    <a:pt x="989747" y="325594"/>
                    <a:pt x="987979" y="311055"/>
                    <a:pt x="995248" y="297694"/>
                  </a:cubicBezTo>
                  <a:cubicBezTo>
                    <a:pt x="997994" y="292346"/>
                    <a:pt x="1001592" y="287424"/>
                    <a:pt x="1005336" y="282299"/>
                  </a:cubicBezTo>
                  <a:lnTo>
                    <a:pt x="1005336" y="282299"/>
                  </a:lnTo>
                  <a:cubicBezTo>
                    <a:pt x="1006681" y="280459"/>
                    <a:pt x="1008043" y="278594"/>
                    <a:pt x="1009393" y="276672"/>
                  </a:cubicBezTo>
                  <a:moveTo>
                    <a:pt x="68310" y="276870"/>
                  </a:moveTo>
                  <a:cubicBezTo>
                    <a:pt x="72635" y="278703"/>
                    <a:pt x="76495" y="280180"/>
                    <a:pt x="80012" y="281526"/>
                  </a:cubicBezTo>
                  <a:cubicBezTo>
                    <a:pt x="85923" y="283788"/>
                    <a:pt x="90866" y="285679"/>
                    <a:pt x="95423" y="288266"/>
                  </a:cubicBezTo>
                  <a:cubicBezTo>
                    <a:pt x="111927" y="297892"/>
                    <a:pt x="115267" y="316165"/>
                    <a:pt x="104264" y="332078"/>
                  </a:cubicBezTo>
                  <a:cubicBezTo>
                    <a:pt x="94441" y="346225"/>
                    <a:pt x="80295" y="352708"/>
                    <a:pt x="63595" y="353297"/>
                  </a:cubicBezTo>
                  <a:cubicBezTo>
                    <a:pt x="42965" y="354084"/>
                    <a:pt x="28623" y="341706"/>
                    <a:pt x="29016" y="320879"/>
                  </a:cubicBezTo>
                  <a:cubicBezTo>
                    <a:pt x="29212" y="307323"/>
                    <a:pt x="25086" y="296125"/>
                    <a:pt x="20175" y="284533"/>
                  </a:cubicBezTo>
                  <a:cubicBezTo>
                    <a:pt x="-3991" y="225395"/>
                    <a:pt x="-5563" y="164882"/>
                    <a:pt x="10744" y="103583"/>
                  </a:cubicBezTo>
                  <a:cubicBezTo>
                    <a:pt x="16049" y="83936"/>
                    <a:pt x="24693" y="65860"/>
                    <a:pt x="36875" y="49357"/>
                  </a:cubicBezTo>
                  <a:cubicBezTo>
                    <a:pt x="56129" y="23226"/>
                    <a:pt x="82063" y="7312"/>
                    <a:pt x="113695" y="2989"/>
                  </a:cubicBezTo>
                  <a:cubicBezTo>
                    <a:pt x="148863" y="-1726"/>
                    <a:pt x="178530" y="10652"/>
                    <a:pt x="200928" y="38354"/>
                  </a:cubicBezTo>
                  <a:cubicBezTo>
                    <a:pt x="220182" y="62127"/>
                    <a:pt x="227649" y="91009"/>
                    <a:pt x="232167" y="120676"/>
                  </a:cubicBezTo>
                  <a:cubicBezTo>
                    <a:pt x="234132" y="134233"/>
                    <a:pt x="226273" y="144449"/>
                    <a:pt x="214485" y="146807"/>
                  </a:cubicBezTo>
                  <a:cubicBezTo>
                    <a:pt x="202500" y="149164"/>
                    <a:pt x="192283" y="143270"/>
                    <a:pt x="187175" y="130499"/>
                  </a:cubicBezTo>
                  <a:cubicBezTo>
                    <a:pt x="185670" y="126737"/>
                    <a:pt x="184727" y="122816"/>
                    <a:pt x="183780" y="118887"/>
                  </a:cubicBezTo>
                  <a:lnTo>
                    <a:pt x="183780" y="118887"/>
                  </a:lnTo>
                  <a:cubicBezTo>
                    <a:pt x="183243" y="116660"/>
                    <a:pt x="182707" y="114431"/>
                    <a:pt x="182067" y="112227"/>
                  </a:cubicBezTo>
                  <a:cubicBezTo>
                    <a:pt x="181199" y="109457"/>
                    <a:pt x="180388" y="106642"/>
                    <a:pt x="179578" y="103819"/>
                  </a:cubicBezTo>
                  <a:lnTo>
                    <a:pt x="179578" y="103819"/>
                  </a:lnTo>
                  <a:cubicBezTo>
                    <a:pt x="177455" y="96431"/>
                    <a:pt x="175317" y="88991"/>
                    <a:pt x="172047" y="82167"/>
                  </a:cubicBezTo>
                  <a:cubicBezTo>
                    <a:pt x="156133" y="48178"/>
                    <a:pt x="119982" y="39926"/>
                    <a:pt x="89922" y="62913"/>
                  </a:cubicBezTo>
                  <a:cubicBezTo>
                    <a:pt x="74990" y="74308"/>
                    <a:pt x="65953" y="89633"/>
                    <a:pt x="60058" y="106923"/>
                  </a:cubicBezTo>
                  <a:cubicBezTo>
                    <a:pt x="40411" y="164685"/>
                    <a:pt x="43751" y="221270"/>
                    <a:pt x="68310" y="276870"/>
                  </a:cubicBezTo>
                  <a:moveTo>
                    <a:pt x="1918145" y="84441"/>
                  </a:moveTo>
                  <a:cubicBezTo>
                    <a:pt x="1923898" y="73704"/>
                    <a:pt x="1929829" y="62618"/>
                    <a:pt x="1942833" y="58983"/>
                  </a:cubicBezTo>
                  <a:cubicBezTo>
                    <a:pt x="1953438" y="65467"/>
                    <a:pt x="1956778" y="75487"/>
                    <a:pt x="1958556" y="85507"/>
                  </a:cubicBezTo>
                  <a:cubicBezTo>
                    <a:pt x="1959496" y="90571"/>
                    <a:pt x="1960283" y="95635"/>
                    <a:pt x="1961083" y="100683"/>
                  </a:cubicBezTo>
                  <a:cubicBezTo>
                    <a:pt x="1962099" y="107190"/>
                    <a:pt x="1963115" y="113669"/>
                    <a:pt x="1964449" y="120086"/>
                  </a:cubicBezTo>
                  <a:cubicBezTo>
                    <a:pt x="1967789" y="136393"/>
                    <a:pt x="1976819" y="144055"/>
                    <a:pt x="1989988" y="143073"/>
                  </a:cubicBezTo>
                  <a:cubicBezTo>
                    <a:pt x="2003146" y="141895"/>
                    <a:pt x="2011794" y="131874"/>
                    <a:pt x="2010423" y="115960"/>
                  </a:cubicBezTo>
                  <a:cubicBezTo>
                    <a:pt x="2008848" y="98278"/>
                    <a:pt x="2005901" y="80202"/>
                    <a:pt x="2001584" y="62913"/>
                  </a:cubicBezTo>
                  <a:cubicBezTo>
                    <a:pt x="1999018" y="52893"/>
                    <a:pt x="1993329" y="43266"/>
                    <a:pt x="1987232" y="34817"/>
                  </a:cubicBezTo>
                  <a:cubicBezTo>
                    <a:pt x="1967001" y="7311"/>
                    <a:pt x="1932813" y="2596"/>
                    <a:pt x="1906295" y="24404"/>
                  </a:cubicBezTo>
                  <a:cubicBezTo>
                    <a:pt x="1895881" y="33049"/>
                    <a:pt x="1886445" y="43855"/>
                    <a:pt x="1879968" y="55643"/>
                  </a:cubicBezTo>
                  <a:cubicBezTo>
                    <a:pt x="1870532" y="73129"/>
                    <a:pt x="1862277" y="91794"/>
                    <a:pt x="1856778" y="111048"/>
                  </a:cubicBezTo>
                  <a:cubicBezTo>
                    <a:pt x="1840865" y="166060"/>
                    <a:pt x="1838896" y="221858"/>
                    <a:pt x="1850885" y="277852"/>
                  </a:cubicBezTo>
                  <a:cubicBezTo>
                    <a:pt x="1853044" y="287480"/>
                    <a:pt x="1854225" y="296125"/>
                    <a:pt x="1848523" y="305162"/>
                  </a:cubicBezTo>
                  <a:cubicBezTo>
                    <a:pt x="1842440" y="314789"/>
                    <a:pt x="1842630" y="325201"/>
                    <a:pt x="1848129" y="335418"/>
                  </a:cubicBezTo>
                  <a:cubicBezTo>
                    <a:pt x="1855800" y="349957"/>
                    <a:pt x="1868373" y="356834"/>
                    <a:pt x="1884477" y="356638"/>
                  </a:cubicBezTo>
                  <a:cubicBezTo>
                    <a:pt x="1899412" y="356638"/>
                    <a:pt x="1910804" y="348974"/>
                    <a:pt x="1917878" y="336008"/>
                  </a:cubicBezTo>
                  <a:cubicBezTo>
                    <a:pt x="1919326" y="333461"/>
                    <a:pt x="1920138" y="330604"/>
                    <a:pt x="1920964" y="327716"/>
                  </a:cubicBezTo>
                  <a:cubicBezTo>
                    <a:pt x="1921599" y="325477"/>
                    <a:pt x="1922247" y="323220"/>
                    <a:pt x="1923186" y="321076"/>
                  </a:cubicBezTo>
                  <a:cubicBezTo>
                    <a:pt x="1928686" y="308502"/>
                    <a:pt x="1926133" y="296714"/>
                    <a:pt x="1915135" y="290034"/>
                  </a:cubicBezTo>
                  <a:cubicBezTo>
                    <a:pt x="1899221" y="280407"/>
                    <a:pt x="1896275" y="265868"/>
                    <a:pt x="1894307" y="249757"/>
                  </a:cubicBezTo>
                  <a:cubicBezTo>
                    <a:pt x="1890763" y="220090"/>
                    <a:pt x="1890967" y="190423"/>
                    <a:pt x="1894891" y="160952"/>
                  </a:cubicBezTo>
                  <a:cubicBezTo>
                    <a:pt x="1898434" y="134625"/>
                    <a:pt x="1904911" y="108887"/>
                    <a:pt x="1917687" y="85310"/>
                  </a:cubicBezTo>
                  <a:lnTo>
                    <a:pt x="1918145" y="84441"/>
                  </a:lnTo>
                </a:path>
              </a:pathLst>
            </a:custGeom>
            <a:solidFill>
              <a:schemeClr val="accent2"/>
            </a:solidFill>
          </p:spPr>
        </p:sp>
        <p:sp>
          <p:nvSpPr>
            <p:cNvPr id="86" name="Union-3713&amp;3353"/>
            <p:cNvSpPr/>
            <p:nvPr>
              <p:custDataLst>
                <p:tags r:id="rId7"/>
              </p:custDataLst>
            </p:nvPr>
          </p:nvSpPr>
          <p:spPr>
            <a:xfrm>
              <a:off x="12164" y="3979"/>
              <a:ext cx="1913" cy="610"/>
            </a:xfrm>
            <a:custGeom>
              <a:avLst/>
              <a:gdLst/>
              <a:ahLst/>
              <a:cxnLst/>
              <a:rect l="l" t="t" r="r" b="b"/>
              <a:pathLst>
                <a:path w="1134859" h="362057">
                  <a:moveTo>
                    <a:pt x="50363" y="231186"/>
                  </a:moveTo>
                  <a:cubicBezTo>
                    <a:pt x="49135" y="221751"/>
                    <a:pt x="47883" y="212123"/>
                    <a:pt x="46536" y="202119"/>
                  </a:cubicBezTo>
                  <a:cubicBezTo>
                    <a:pt x="47304" y="196303"/>
                    <a:pt x="48011" y="190378"/>
                    <a:pt x="48725" y="184394"/>
                  </a:cubicBezTo>
                  <a:cubicBezTo>
                    <a:pt x="50568" y="168953"/>
                    <a:pt x="52458" y="153111"/>
                    <a:pt x="55574" y="137677"/>
                  </a:cubicBezTo>
                  <a:cubicBezTo>
                    <a:pt x="59896" y="115672"/>
                    <a:pt x="67362" y="94453"/>
                    <a:pt x="81115" y="76574"/>
                  </a:cubicBezTo>
                  <a:cubicBezTo>
                    <a:pt x="88188" y="67536"/>
                    <a:pt x="96636" y="59088"/>
                    <a:pt x="106067" y="52605"/>
                  </a:cubicBezTo>
                  <a:cubicBezTo>
                    <a:pt x="117265" y="44942"/>
                    <a:pt x="132394" y="47300"/>
                    <a:pt x="140252" y="58302"/>
                  </a:cubicBezTo>
                  <a:cubicBezTo>
                    <a:pt x="146357" y="66717"/>
                    <a:pt x="150661" y="76517"/>
                    <a:pt x="154908" y="86191"/>
                  </a:cubicBezTo>
                  <a:cubicBezTo>
                    <a:pt x="155719" y="88036"/>
                    <a:pt x="156528" y="89877"/>
                    <a:pt x="157345" y="91702"/>
                  </a:cubicBezTo>
                  <a:cubicBezTo>
                    <a:pt x="159108" y="95581"/>
                    <a:pt x="160476" y="99658"/>
                    <a:pt x="161839" y="103719"/>
                  </a:cubicBezTo>
                  <a:cubicBezTo>
                    <a:pt x="163513" y="108709"/>
                    <a:pt x="165179" y="113677"/>
                    <a:pt x="167563" y="118226"/>
                  </a:cubicBezTo>
                  <a:cubicBezTo>
                    <a:pt x="172081" y="126871"/>
                    <a:pt x="183477" y="130997"/>
                    <a:pt x="191925" y="128835"/>
                  </a:cubicBezTo>
                  <a:cubicBezTo>
                    <a:pt x="202730" y="126085"/>
                    <a:pt x="210393" y="116851"/>
                    <a:pt x="208821" y="105259"/>
                  </a:cubicBezTo>
                  <a:cubicBezTo>
                    <a:pt x="204302" y="72055"/>
                    <a:pt x="194086" y="41209"/>
                    <a:pt x="167366" y="18615"/>
                  </a:cubicBezTo>
                  <a:cubicBezTo>
                    <a:pt x="146540" y="736"/>
                    <a:pt x="123160" y="-5158"/>
                    <a:pt x="96439" y="4862"/>
                  </a:cubicBezTo>
                  <a:cubicBezTo>
                    <a:pt x="81311" y="10560"/>
                    <a:pt x="68344" y="19401"/>
                    <a:pt x="57145" y="30796"/>
                  </a:cubicBezTo>
                  <a:cubicBezTo>
                    <a:pt x="38284" y="50050"/>
                    <a:pt x="25906" y="73234"/>
                    <a:pt x="17262" y="98579"/>
                  </a:cubicBezTo>
                  <a:cubicBezTo>
                    <a:pt x="-1403" y="153002"/>
                    <a:pt x="-2778" y="208799"/>
                    <a:pt x="6652" y="264794"/>
                  </a:cubicBezTo>
                  <a:lnTo>
                    <a:pt x="6757" y="265401"/>
                  </a:lnTo>
                  <a:cubicBezTo>
                    <a:pt x="9466" y="281064"/>
                    <a:pt x="11852" y="294857"/>
                    <a:pt x="3705" y="310375"/>
                  </a:cubicBezTo>
                  <a:cubicBezTo>
                    <a:pt x="-4547" y="325699"/>
                    <a:pt x="1741" y="342007"/>
                    <a:pt x="15101" y="352617"/>
                  </a:cubicBezTo>
                  <a:cubicBezTo>
                    <a:pt x="30229" y="364797"/>
                    <a:pt x="55377" y="365191"/>
                    <a:pt x="71488" y="353795"/>
                  </a:cubicBezTo>
                  <a:cubicBezTo>
                    <a:pt x="96833" y="335524"/>
                    <a:pt x="97618" y="306642"/>
                    <a:pt x="73256" y="287191"/>
                  </a:cubicBezTo>
                  <a:cubicBezTo>
                    <a:pt x="72470" y="286405"/>
                    <a:pt x="71488" y="286013"/>
                    <a:pt x="70505" y="285619"/>
                  </a:cubicBezTo>
                  <a:cubicBezTo>
                    <a:pt x="59503" y="280904"/>
                    <a:pt x="55770" y="271277"/>
                    <a:pt x="54198" y="260275"/>
                  </a:cubicBezTo>
                  <a:cubicBezTo>
                    <a:pt x="52895" y="250648"/>
                    <a:pt x="51642" y="241022"/>
                    <a:pt x="50363" y="231186"/>
                  </a:cubicBezTo>
                  <a:moveTo>
                    <a:pt x="993484" y="233206"/>
                  </a:moveTo>
                  <a:cubicBezTo>
                    <a:pt x="993125" y="228246"/>
                    <a:pt x="992742" y="222974"/>
                    <a:pt x="992360" y="217052"/>
                  </a:cubicBezTo>
                  <a:cubicBezTo>
                    <a:pt x="992910" y="211243"/>
                    <a:pt x="993366" y="205186"/>
                    <a:pt x="993832" y="198976"/>
                  </a:cubicBezTo>
                  <a:cubicBezTo>
                    <a:pt x="994865" y="185236"/>
                    <a:pt x="995954" y="170748"/>
                    <a:pt x="998254" y="156539"/>
                  </a:cubicBezTo>
                  <a:cubicBezTo>
                    <a:pt x="1001594" y="134535"/>
                    <a:pt x="1007096" y="112726"/>
                    <a:pt x="1018884" y="93472"/>
                  </a:cubicBezTo>
                  <a:cubicBezTo>
                    <a:pt x="1025957" y="81880"/>
                    <a:pt x="1034797" y="70878"/>
                    <a:pt x="1044818" y="61840"/>
                  </a:cubicBezTo>
                  <a:cubicBezTo>
                    <a:pt x="1058767" y="49462"/>
                    <a:pt x="1073109" y="53392"/>
                    <a:pt x="1080183" y="70288"/>
                  </a:cubicBezTo>
                  <a:cubicBezTo>
                    <a:pt x="1082487" y="75666"/>
                    <a:pt x="1083934" y="81411"/>
                    <a:pt x="1085378" y="87147"/>
                  </a:cubicBezTo>
                  <a:cubicBezTo>
                    <a:pt x="1086519" y="91680"/>
                    <a:pt x="1087660" y="96208"/>
                    <a:pt x="1089221" y="100545"/>
                  </a:cubicBezTo>
                  <a:cubicBezTo>
                    <a:pt x="1093739" y="112726"/>
                    <a:pt x="1106314" y="119603"/>
                    <a:pt x="1116726" y="116459"/>
                  </a:cubicBezTo>
                  <a:cubicBezTo>
                    <a:pt x="1128711" y="112923"/>
                    <a:pt x="1136374" y="102510"/>
                    <a:pt x="1134605" y="89739"/>
                  </a:cubicBezTo>
                  <a:cubicBezTo>
                    <a:pt x="1132051" y="70878"/>
                    <a:pt x="1127533" y="52213"/>
                    <a:pt x="1116334" y="36102"/>
                  </a:cubicBezTo>
                  <a:cubicBezTo>
                    <a:pt x="1097276" y="8400"/>
                    <a:pt x="1066430" y="-1031"/>
                    <a:pt x="1035388" y="12133"/>
                  </a:cubicBezTo>
                  <a:cubicBezTo>
                    <a:pt x="1016330" y="20188"/>
                    <a:pt x="1001594" y="33745"/>
                    <a:pt x="989609" y="50445"/>
                  </a:cubicBezTo>
                  <a:cubicBezTo>
                    <a:pt x="975070" y="70288"/>
                    <a:pt x="965641" y="92686"/>
                    <a:pt x="958764" y="116263"/>
                  </a:cubicBezTo>
                  <a:cubicBezTo>
                    <a:pt x="947565" y="155360"/>
                    <a:pt x="944617" y="195440"/>
                    <a:pt x="946189" y="235914"/>
                  </a:cubicBezTo>
                  <a:cubicBezTo>
                    <a:pt x="946779" y="251828"/>
                    <a:pt x="945993" y="265974"/>
                    <a:pt x="935580" y="280513"/>
                  </a:cubicBezTo>
                  <a:cubicBezTo>
                    <a:pt x="923202" y="297605"/>
                    <a:pt x="930669" y="318432"/>
                    <a:pt x="948940" y="329631"/>
                  </a:cubicBezTo>
                  <a:cubicBezTo>
                    <a:pt x="965051" y="339258"/>
                    <a:pt x="981358" y="338668"/>
                    <a:pt x="997273" y="329631"/>
                  </a:cubicBezTo>
                  <a:cubicBezTo>
                    <a:pt x="1018490" y="317646"/>
                    <a:pt x="1023403" y="294265"/>
                    <a:pt x="1006702" y="276191"/>
                  </a:cubicBezTo>
                  <a:cubicBezTo>
                    <a:pt x="998648" y="267546"/>
                    <a:pt x="995111" y="259098"/>
                    <a:pt x="994522" y="248291"/>
                  </a:cubicBezTo>
                  <a:cubicBezTo>
                    <a:pt x="994218" y="243345"/>
                    <a:pt x="993864" y="238449"/>
                    <a:pt x="993484" y="233206"/>
                  </a:cubicBezTo>
                </a:path>
              </a:pathLst>
            </a:custGeom>
            <a:solidFill>
              <a:schemeClr val="accent2"/>
            </a:solidFill>
          </p:spPr>
        </p:sp>
        <p:sp>
          <p:nvSpPr>
            <p:cNvPr id="87" name="Union-3713&amp;3356"/>
            <p:cNvSpPr/>
            <p:nvPr>
              <p:custDataLst>
                <p:tags r:id="rId8"/>
              </p:custDataLst>
            </p:nvPr>
          </p:nvSpPr>
          <p:spPr>
            <a:xfrm>
              <a:off x="12695" y="3979"/>
              <a:ext cx="1813" cy="589"/>
            </a:xfrm>
            <a:custGeom>
              <a:avLst/>
              <a:gdLst/>
              <a:ahLst/>
              <a:cxnLst/>
              <a:rect l="l" t="t" r="r" b="b"/>
              <a:pathLst>
                <a:path w="1075897" h="349204">
                  <a:moveTo>
                    <a:pt x="51854" y="206586"/>
                  </a:moveTo>
                  <a:cubicBezTo>
                    <a:pt x="51335" y="202350"/>
                    <a:pt x="50861" y="198472"/>
                    <a:pt x="50466" y="195092"/>
                  </a:cubicBezTo>
                  <a:cubicBezTo>
                    <a:pt x="50726" y="189193"/>
                    <a:pt x="50899" y="183957"/>
                    <a:pt x="51058" y="179172"/>
                  </a:cubicBezTo>
                  <a:cubicBezTo>
                    <a:pt x="51381" y="169455"/>
                    <a:pt x="51641" y="161601"/>
                    <a:pt x="52431" y="153834"/>
                  </a:cubicBezTo>
                  <a:cubicBezTo>
                    <a:pt x="53610" y="142243"/>
                    <a:pt x="55378" y="130650"/>
                    <a:pt x="57932" y="119255"/>
                  </a:cubicBezTo>
                  <a:cubicBezTo>
                    <a:pt x="61862" y="101573"/>
                    <a:pt x="67363" y="84283"/>
                    <a:pt x="77972" y="69351"/>
                  </a:cubicBezTo>
                  <a:cubicBezTo>
                    <a:pt x="98995" y="39881"/>
                    <a:pt x="128466" y="41059"/>
                    <a:pt x="146541" y="71905"/>
                  </a:cubicBezTo>
                  <a:cubicBezTo>
                    <a:pt x="148299" y="75151"/>
                    <a:pt x="149685" y="78489"/>
                    <a:pt x="151083" y="81857"/>
                  </a:cubicBezTo>
                  <a:cubicBezTo>
                    <a:pt x="151715" y="83382"/>
                    <a:pt x="152350" y="84913"/>
                    <a:pt x="153025" y="86444"/>
                  </a:cubicBezTo>
                  <a:cubicBezTo>
                    <a:pt x="153662" y="87975"/>
                    <a:pt x="154259" y="89568"/>
                    <a:pt x="154861" y="91177"/>
                  </a:cubicBezTo>
                  <a:cubicBezTo>
                    <a:pt x="156113" y="94522"/>
                    <a:pt x="157390" y="97931"/>
                    <a:pt x="159114" y="100983"/>
                  </a:cubicBezTo>
                  <a:cubicBezTo>
                    <a:pt x="164813" y="111200"/>
                    <a:pt x="175618" y="115326"/>
                    <a:pt x="186228" y="112182"/>
                  </a:cubicBezTo>
                  <a:cubicBezTo>
                    <a:pt x="197034" y="109039"/>
                    <a:pt x="205090" y="96268"/>
                    <a:pt x="201750" y="84480"/>
                  </a:cubicBezTo>
                  <a:cubicBezTo>
                    <a:pt x="198410" y="72298"/>
                    <a:pt x="194283" y="59921"/>
                    <a:pt x="187997" y="49115"/>
                  </a:cubicBezTo>
                  <a:cubicBezTo>
                    <a:pt x="153417" y="-11005"/>
                    <a:pt x="82884" y="-18471"/>
                    <a:pt x="39660" y="40863"/>
                  </a:cubicBezTo>
                  <a:cubicBezTo>
                    <a:pt x="26300" y="59135"/>
                    <a:pt x="18049" y="79961"/>
                    <a:pt x="13137" y="101769"/>
                  </a:cubicBezTo>
                  <a:cubicBezTo>
                    <a:pt x="1349" y="154226"/>
                    <a:pt x="760" y="206882"/>
                    <a:pt x="10583" y="259732"/>
                  </a:cubicBezTo>
                  <a:cubicBezTo>
                    <a:pt x="13137" y="272699"/>
                    <a:pt x="12941" y="283112"/>
                    <a:pt x="5475" y="295686"/>
                  </a:cubicBezTo>
                  <a:cubicBezTo>
                    <a:pt x="-8868" y="319655"/>
                    <a:pt x="6457" y="345982"/>
                    <a:pt x="34160" y="348930"/>
                  </a:cubicBezTo>
                  <a:cubicBezTo>
                    <a:pt x="39464" y="349322"/>
                    <a:pt x="44769" y="349322"/>
                    <a:pt x="50074" y="348733"/>
                  </a:cubicBezTo>
                  <a:cubicBezTo>
                    <a:pt x="76204" y="345393"/>
                    <a:pt x="91136" y="317495"/>
                    <a:pt x="79741" y="293722"/>
                  </a:cubicBezTo>
                  <a:cubicBezTo>
                    <a:pt x="77776" y="289988"/>
                    <a:pt x="75418" y="286255"/>
                    <a:pt x="72668" y="283112"/>
                  </a:cubicBezTo>
                  <a:cubicBezTo>
                    <a:pt x="62451" y="271520"/>
                    <a:pt x="57539" y="257964"/>
                    <a:pt x="55968" y="242639"/>
                  </a:cubicBezTo>
                  <a:cubicBezTo>
                    <a:pt x="54706" y="229884"/>
                    <a:pt x="53145" y="217129"/>
                    <a:pt x="51854" y="206586"/>
                  </a:cubicBezTo>
                  <a:moveTo>
                    <a:pt x="910814" y="155014"/>
                  </a:moveTo>
                  <a:cubicBezTo>
                    <a:pt x="909044" y="192344"/>
                    <a:pt x="913957" y="228887"/>
                    <a:pt x="923387" y="265038"/>
                  </a:cubicBezTo>
                  <a:cubicBezTo>
                    <a:pt x="922418" y="266530"/>
                    <a:pt x="921447" y="267937"/>
                    <a:pt x="920500" y="269312"/>
                  </a:cubicBezTo>
                  <a:cubicBezTo>
                    <a:pt x="918950" y="271560"/>
                    <a:pt x="917458" y="273724"/>
                    <a:pt x="916118" y="276041"/>
                  </a:cubicBezTo>
                  <a:cubicBezTo>
                    <a:pt x="904329" y="298634"/>
                    <a:pt x="909241" y="317496"/>
                    <a:pt x="931050" y="329677"/>
                  </a:cubicBezTo>
                  <a:cubicBezTo>
                    <a:pt x="938319" y="333606"/>
                    <a:pt x="946767" y="335965"/>
                    <a:pt x="955020" y="337143"/>
                  </a:cubicBezTo>
                  <a:cubicBezTo>
                    <a:pt x="975453" y="340089"/>
                    <a:pt x="992938" y="332231"/>
                    <a:pt x="998243" y="318085"/>
                  </a:cubicBezTo>
                  <a:cubicBezTo>
                    <a:pt x="1004726" y="300993"/>
                    <a:pt x="999225" y="286454"/>
                    <a:pt x="984882" y="276236"/>
                  </a:cubicBezTo>
                  <a:cubicBezTo>
                    <a:pt x="974470" y="268771"/>
                    <a:pt x="970933" y="258357"/>
                    <a:pt x="967986" y="246963"/>
                  </a:cubicBezTo>
                  <a:cubicBezTo>
                    <a:pt x="958359" y="208651"/>
                    <a:pt x="955412" y="169553"/>
                    <a:pt x="961895" y="130456"/>
                  </a:cubicBezTo>
                  <a:cubicBezTo>
                    <a:pt x="964254" y="116113"/>
                    <a:pt x="969362" y="101770"/>
                    <a:pt x="975256" y="88410"/>
                  </a:cubicBezTo>
                  <a:cubicBezTo>
                    <a:pt x="978988" y="80159"/>
                    <a:pt x="985669" y="72496"/>
                    <a:pt x="992544" y="66209"/>
                  </a:cubicBezTo>
                  <a:cubicBezTo>
                    <a:pt x="1003940" y="55993"/>
                    <a:pt x="1018087" y="59529"/>
                    <a:pt x="1023391" y="73479"/>
                  </a:cubicBezTo>
                  <a:cubicBezTo>
                    <a:pt x="1025352" y="78638"/>
                    <a:pt x="1026662" y="84014"/>
                    <a:pt x="1027976" y="89407"/>
                  </a:cubicBezTo>
                  <a:cubicBezTo>
                    <a:pt x="1029165" y="94283"/>
                    <a:pt x="1030356" y="99174"/>
                    <a:pt x="1032036" y="103932"/>
                  </a:cubicBezTo>
                  <a:cubicBezTo>
                    <a:pt x="1035966" y="115130"/>
                    <a:pt x="1046182" y="120632"/>
                    <a:pt x="1056988" y="118863"/>
                  </a:cubicBezTo>
                  <a:cubicBezTo>
                    <a:pt x="1067598" y="117095"/>
                    <a:pt x="1076635" y="108254"/>
                    <a:pt x="1075849" y="96859"/>
                  </a:cubicBezTo>
                  <a:cubicBezTo>
                    <a:pt x="1074867" y="83302"/>
                    <a:pt x="1073098" y="69353"/>
                    <a:pt x="1068187" y="56779"/>
                  </a:cubicBezTo>
                  <a:cubicBezTo>
                    <a:pt x="1049719" y="10018"/>
                    <a:pt x="1001189" y="-2163"/>
                    <a:pt x="962092" y="29272"/>
                  </a:cubicBezTo>
                  <a:cubicBezTo>
                    <a:pt x="944213" y="43615"/>
                    <a:pt x="932622" y="62673"/>
                    <a:pt x="924959" y="83695"/>
                  </a:cubicBezTo>
                  <a:cubicBezTo>
                    <a:pt x="916511" y="106682"/>
                    <a:pt x="911795" y="130456"/>
                    <a:pt x="910814" y="155014"/>
                  </a:cubicBezTo>
                </a:path>
              </a:pathLst>
            </a:custGeom>
            <a:solidFill>
              <a:schemeClr val="accent2"/>
            </a:solidFill>
          </p:spPr>
        </p:sp>
        <p:sp>
          <p:nvSpPr>
            <p:cNvPr id="88" name="Union-3714&amp;1748"/>
            <p:cNvSpPr/>
            <p:nvPr>
              <p:custDataLst>
                <p:tags r:id="rId9"/>
              </p:custDataLst>
            </p:nvPr>
          </p:nvSpPr>
          <p:spPr>
            <a:xfrm rot="1260000" flipH="1">
              <a:off x="14149" y="8260"/>
              <a:ext cx="387" cy="908"/>
            </a:xfrm>
            <a:custGeom>
              <a:avLst/>
              <a:gdLst/>
              <a:ahLst/>
              <a:cxnLst/>
              <a:rect l="l" t="t" r="r" b="b"/>
              <a:pathLst>
                <a:path w="229193" h="538726">
                  <a:moveTo>
                    <a:pt x="90508" y="90790"/>
                  </a:moveTo>
                  <a:cubicBezTo>
                    <a:pt x="89754" y="87795"/>
                    <a:pt x="89000" y="84802"/>
                    <a:pt x="88008" y="82118"/>
                  </a:cubicBezTo>
                  <a:cubicBezTo>
                    <a:pt x="89024" y="84844"/>
                    <a:pt x="89793" y="87885"/>
                    <a:pt x="90561" y="90923"/>
                  </a:cubicBezTo>
                  <a:lnTo>
                    <a:pt x="90561" y="90923"/>
                  </a:lnTo>
                  <a:lnTo>
                    <a:pt x="90561" y="90923"/>
                  </a:lnTo>
                  <a:cubicBezTo>
                    <a:pt x="91492" y="94606"/>
                    <a:pt x="92422" y="98285"/>
                    <a:pt x="93790" y="101395"/>
                  </a:cubicBezTo>
                  <a:cubicBezTo>
                    <a:pt x="92387" y="98251"/>
                    <a:pt x="91447" y="94519"/>
                    <a:pt x="90508" y="90790"/>
                  </a:cubicBezTo>
                  <a:lnTo>
                    <a:pt x="90508" y="90790"/>
                  </a:lnTo>
                  <a:moveTo>
                    <a:pt x="93950" y="101750"/>
                  </a:moveTo>
                  <a:lnTo>
                    <a:pt x="93946" y="101741"/>
                  </a:lnTo>
                  <a:cubicBezTo>
                    <a:pt x="93866" y="101715"/>
                    <a:pt x="93786" y="101675"/>
                    <a:pt x="93706" y="101635"/>
                  </a:cubicBezTo>
                  <a:cubicBezTo>
                    <a:pt x="93626" y="101595"/>
                    <a:pt x="93545" y="101554"/>
                    <a:pt x="93464" y="101527"/>
                  </a:cubicBezTo>
                  <a:cubicBezTo>
                    <a:pt x="93092" y="101111"/>
                    <a:pt x="92701" y="100699"/>
                    <a:pt x="92311" y="100287"/>
                  </a:cubicBezTo>
                  <a:lnTo>
                    <a:pt x="92311" y="100287"/>
                  </a:lnTo>
                  <a:cubicBezTo>
                    <a:pt x="90786" y="98678"/>
                    <a:pt x="89267" y="97075"/>
                    <a:pt x="88838" y="95234"/>
                  </a:cubicBezTo>
                  <a:cubicBezTo>
                    <a:pt x="88139" y="92329"/>
                    <a:pt x="87117" y="89909"/>
                    <a:pt x="85934" y="87757"/>
                  </a:cubicBezTo>
                  <a:cubicBezTo>
                    <a:pt x="84965" y="83669"/>
                    <a:pt x="84374" y="79473"/>
                    <a:pt x="83997" y="75277"/>
                  </a:cubicBezTo>
                  <a:lnTo>
                    <a:pt x="83997" y="75223"/>
                  </a:lnTo>
                  <a:lnTo>
                    <a:pt x="83997" y="75224"/>
                  </a:lnTo>
                  <a:cubicBezTo>
                    <a:pt x="83533" y="70357"/>
                    <a:pt x="83317" y="65452"/>
                    <a:pt x="83100" y="60534"/>
                  </a:cubicBezTo>
                  <a:lnTo>
                    <a:pt x="83101" y="60560"/>
                  </a:lnTo>
                  <a:lnTo>
                    <a:pt x="83101" y="60560"/>
                  </a:lnTo>
                  <a:cubicBezTo>
                    <a:pt x="83313" y="65490"/>
                    <a:pt x="83525" y="70408"/>
                    <a:pt x="83990" y="75287"/>
                  </a:cubicBezTo>
                  <a:lnTo>
                    <a:pt x="83990" y="75341"/>
                  </a:lnTo>
                  <a:cubicBezTo>
                    <a:pt x="81417" y="72767"/>
                    <a:pt x="77828" y="71530"/>
                    <a:pt x="72479" y="72587"/>
                  </a:cubicBezTo>
                  <a:cubicBezTo>
                    <a:pt x="72268" y="74167"/>
                    <a:pt x="72056" y="75696"/>
                    <a:pt x="71794" y="77276"/>
                  </a:cubicBezTo>
                  <a:cubicBezTo>
                    <a:pt x="77896" y="78630"/>
                    <a:pt x="82715" y="81908"/>
                    <a:pt x="85877" y="87698"/>
                  </a:cubicBezTo>
                  <a:cubicBezTo>
                    <a:pt x="86684" y="91194"/>
                    <a:pt x="87652" y="94637"/>
                    <a:pt x="89051" y="98025"/>
                  </a:cubicBezTo>
                  <a:cubicBezTo>
                    <a:pt x="90234" y="99639"/>
                    <a:pt x="91687" y="100769"/>
                    <a:pt x="93408" y="101522"/>
                  </a:cubicBezTo>
                  <a:cubicBezTo>
                    <a:pt x="93515" y="101651"/>
                    <a:pt x="93631" y="101771"/>
                    <a:pt x="93745" y="101889"/>
                  </a:cubicBezTo>
                  <a:cubicBezTo>
                    <a:pt x="93917" y="102068"/>
                    <a:pt x="94086" y="102242"/>
                    <a:pt x="94215" y="102436"/>
                  </a:cubicBezTo>
                  <a:lnTo>
                    <a:pt x="94107" y="102490"/>
                  </a:lnTo>
                  <a:cubicBezTo>
                    <a:pt x="94107" y="102490"/>
                    <a:pt x="96474" y="102544"/>
                    <a:pt x="96582" y="102544"/>
                  </a:cubicBezTo>
                  <a:cubicBezTo>
                    <a:pt x="93772" y="132795"/>
                    <a:pt x="93982" y="163045"/>
                    <a:pt x="94190" y="192910"/>
                  </a:cubicBezTo>
                  <a:lnTo>
                    <a:pt x="94190" y="192910"/>
                  </a:lnTo>
                  <a:cubicBezTo>
                    <a:pt x="94288" y="207070"/>
                    <a:pt x="94386" y="221141"/>
                    <a:pt x="94161" y="235085"/>
                  </a:cubicBezTo>
                  <a:cubicBezTo>
                    <a:pt x="100269" y="240307"/>
                    <a:pt x="104195" y="237688"/>
                    <a:pt x="107900" y="235217"/>
                  </a:cubicBezTo>
                  <a:cubicBezTo>
                    <a:pt x="108469" y="234837"/>
                    <a:pt x="109033" y="234461"/>
                    <a:pt x="109599" y="234117"/>
                  </a:cubicBezTo>
                  <a:cubicBezTo>
                    <a:pt x="113120" y="231958"/>
                    <a:pt x="116651" y="229815"/>
                    <a:pt x="120183" y="227674"/>
                  </a:cubicBezTo>
                  <a:lnTo>
                    <a:pt x="120192" y="227668"/>
                  </a:lnTo>
                  <a:lnTo>
                    <a:pt x="120194" y="227668"/>
                  </a:lnTo>
                  <a:cubicBezTo>
                    <a:pt x="132145" y="220419"/>
                    <a:pt x="144092" y="213172"/>
                    <a:pt x="155590" y="205285"/>
                  </a:cubicBezTo>
                  <a:cubicBezTo>
                    <a:pt x="166348" y="197916"/>
                    <a:pt x="177753" y="192644"/>
                    <a:pt x="190232" y="189525"/>
                  </a:cubicBezTo>
                  <a:cubicBezTo>
                    <a:pt x="210511" y="184414"/>
                    <a:pt x="226487" y="195387"/>
                    <a:pt x="228854" y="215989"/>
                  </a:cubicBezTo>
                  <a:cubicBezTo>
                    <a:pt x="229822" y="224596"/>
                    <a:pt x="228801" y="232987"/>
                    <a:pt x="224713" y="240840"/>
                  </a:cubicBezTo>
                  <a:cubicBezTo>
                    <a:pt x="211964" y="265477"/>
                    <a:pt x="197602" y="288930"/>
                    <a:pt x="178076" y="308832"/>
                  </a:cubicBezTo>
                  <a:cubicBezTo>
                    <a:pt x="170329" y="308994"/>
                    <a:pt x="165595" y="312706"/>
                    <a:pt x="164305" y="320505"/>
                  </a:cubicBezTo>
                  <a:lnTo>
                    <a:pt x="163982" y="321043"/>
                  </a:lnTo>
                  <a:cubicBezTo>
                    <a:pt x="163013" y="322011"/>
                    <a:pt x="162046" y="322966"/>
                    <a:pt x="161078" y="323921"/>
                  </a:cubicBezTo>
                  <a:cubicBezTo>
                    <a:pt x="160109" y="324876"/>
                    <a:pt x="159141" y="325831"/>
                    <a:pt x="158172" y="326799"/>
                  </a:cubicBezTo>
                  <a:cubicBezTo>
                    <a:pt x="152372" y="329700"/>
                    <a:pt x="146738" y="332952"/>
                    <a:pt x="141107" y="336205"/>
                  </a:cubicBezTo>
                  <a:lnTo>
                    <a:pt x="141107" y="336205"/>
                  </a:lnTo>
                  <a:lnTo>
                    <a:pt x="141107" y="336205"/>
                  </a:lnTo>
                  <a:lnTo>
                    <a:pt x="141107" y="336205"/>
                  </a:lnTo>
                  <a:lnTo>
                    <a:pt x="141107" y="336205"/>
                  </a:lnTo>
                  <a:lnTo>
                    <a:pt x="141106" y="336205"/>
                  </a:lnTo>
                  <a:cubicBezTo>
                    <a:pt x="127312" y="344170"/>
                    <a:pt x="113530" y="352128"/>
                    <a:pt x="97335" y="354877"/>
                  </a:cubicBezTo>
                  <a:cubicBezTo>
                    <a:pt x="90127" y="356116"/>
                    <a:pt x="85985" y="361547"/>
                    <a:pt x="84748" y="368003"/>
                  </a:cubicBezTo>
                  <a:cubicBezTo>
                    <a:pt x="82973" y="377363"/>
                    <a:pt x="82220" y="386991"/>
                    <a:pt x="81574" y="396566"/>
                  </a:cubicBezTo>
                  <a:cubicBezTo>
                    <a:pt x="79853" y="421202"/>
                    <a:pt x="76733" y="445569"/>
                    <a:pt x="66512" y="468324"/>
                  </a:cubicBezTo>
                  <a:cubicBezTo>
                    <a:pt x="63295" y="475366"/>
                    <a:pt x="62624" y="482570"/>
                    <a:pt x="61942" y="489900"/>
                  </a:cubicBezTo>
                  <a:lnTo>
                    <a:pt x="61942" y="489900"/>
                  </a:lnTo>
                  <a:lnTo>
                    <a:pt x="61942" y="489900"/>
                  </a:lnTo>
                  <a:lnTo>
                    <a:pt x="61942" y="489901"/>
                  </a:lnTo>
                  <a:lnTo>
                    <a:pt x="61942" y="489901"/>
                  </a:lnTo>
                  <a:cubicBezTo>
                    <a:pt x="61837" y="491025"/>
                    <a:pt x="61732" y="492153"/>
                    <a:pt x="61618" y="493282"/>
                  </a:cubicBezTo>
                  <a:cubicBezTo>
                    <a:pt x="59950" y="510173"/>
                    <a:pt x="51451" y="523405"/>
                    <a:pt x="38326" y="533894"/>
                  </a:cubicBezTo>
                  <a:cubicBezTo>
                    <a:pt x="34023" y="537284"/>
                    <a:pt x="29235" y="539596"/>
                    <a:pt x="23533" y="538414"/>
                  </a:cubicBezTo>
                  <a:cubicBezTo>
                    <a:pt x="6374" y="534916"/>
                    <a:pt x="-5568" y="514584"/>
                    <a:pt x="2662" y="499254"/>
                  </a:cubicBezTo>
                  <a:cubicBezTo>
                    <a:pt x="23509" y="460378"/>
                    <a:pt x="28395" y="418116"/>
                    <a:pt x="33286" y="375811"/>
                  </a:cubicBezTo>
                  <a:lnTo>
                    <a:pt x="33287" y="375811"/>
                  </a:lnTo>
                  <a:lnTo>
                    <a:pt x="33287" y="375810"/>
                  </a:lnTo>
                  <a:lnTo>
                    <a:pt x="33287" y="375810"/>
                  </a:lnTo>
                  <a:lnTo>
                    <a:pt x="33287" y="375810"/>
                  </a:lnTo>
                  <a:cubicBezTo>
                    <a:pt x="34277" y="367247"/>
                    <a:pt x="35267" y="358682"/>
                    <a:pt x="36390" y="350144"/>
                  </a:cubicBezTo>
                  <a:cubicBezTo>
                    <a:pt x="37434" y="342137"/>
                    <a:pt x="38263" y="334095"/>
                    <a:pt x="39091" y="326059"/>
                  </a:cubicBezTo>
                  <a:cubicBezTo>
                    <a:pt x="40566" y="311743"/>
                    <a:pt x="42040" y="297445"/>
                    <a:pt x="44727" y="283389"/>
                  </a:cubicBezTo>
                  <a:cubicBezTo>
                    <a:pt x="47793" y="267414"/>
                    <a:pt x="48654" y="251653"/>
                    <a:pt x="48761" y="235570"/>
                  </a:cubicBezTo>
                  <a:cubicBezTo>
                    <a:pt x="49084" y="195979"/>
                    <a:pt x="51021" y="156550"/>
                    <a:pt x="59627" y="117659"/>
                  </a:cubicBezTo>
                  <a:cubicBezTo>
                    <a:pt x="59997" y="115959"/>
                    <a:pt x="58919" y="113929"/>
                    <a:pt x="57842" y="111900"/>
                  </a:cubicBezTo>
                  <a:cubicBezTo>
                    <a:pt x="57351" y="110976"/>
                    <a:pt x="56861" y="110052"/>
                    <a:pt x="56507" y="109160"/>
                  </a:cubicBezTo>
                  <a:lnTo>
                    <a:pt x="56629" y="109080"/>
                  </a:lnTo>
                  <a:cubicBezTo>
                    <a:pt x="57432" y="103678"/>
                    <a:pt x="58247" y="98277"/>
                    <a:pt x="59063" y="92875"/>
                  </a:cubicBezTo>
                  <a:cubicBezTo>
                    <a:pt x="59883" y="87443"/>
                    <a:pt x="60703" y="82010"/>
                    <a:pt x="61510" y="76577"/>
                  </a:cubicBezTo>
                  <a:lnTo>
                    <a:pt x="61666" y="76570"/>
                  </a:lnTo>
                  <a:cubicBezTo>
                    <a:pt x="65899" y="74357"/>
                    <a:pt x="69401" y="73136"/>
                    <a:pt x="72431" y="72545"/>
                  </a:cubicBezTo>
                  <a:cubicBezTo>
                    <a:pt x="72567" y="71213"/>
                    <a:pt x="72677" y="69877"/>
                    <a:pt x="72767" y="68538"/>
                  </a:cubicBezTo>
                  <a:cubicBezTo>
                    <a:pt x="72678" y="69858"/>
                    <a:pt x="72569" y="71175"/>
                    <a:pt x="72433" y="72487"/>
                  </a:cubicBezTo>
                  <a:cubicBezTo>
                    <a:pt x="69421" y="73079"/>
                    <a:pt x="65871" y="74316"/>
                    <a:pt x="61513" y="76576"/>
                  </a:cubicBezTo>
                  <a:cubicBezTo>
                    <a:pt x="61836" y="60653"/>
                    <a:pt x="62159" y="44677"/>
                    <a:pt x="62374" y="28755"/>
                  </a:cubicBezTo>
                  <a:cubicBezTo>
                    <a:pt x="62482" y="21171"/>
                    <a:pt x="64042" y="14016"/>
                    <a:pt x="67646" y="7293"/>
                  </a:cubicBezTo>
                  <a:cubicBezTo>
                    <a:pt x="70443" y="2021"/>
                    <a:pt x="74531" y="-507"/>
                    <a:pt x="80448" y="84"/>
                  </a:cubicBezTo>
                  <a:cubicBezTo>
                    <a:pt x="86580" y="730"/>
                    <a:pt x="89969" y="4872"/>
                    <a:pt x="91260" y="10197"/>
                  </a:cubicBezTo>
                  <a:cubicBezTo>
                    <a:pt x="92766" y="16329"/>
                    <a:pt x="93681" y="22731"/>
                    <a:pt x="93788" y="29078"/>
                  </a:cubicBezTo>
                  <a:cubicBezTo>
                    <a:pt x="94062" y="46723"/>
                    <a:pt x="94108" y="64369"/>
                    <a:pt x="94154" y="82014"/>
                  </a:cubicBezTo>
                  <a:cubicBezTo>
                    <a:pt x="94172" y="88628"/>
                    <a:pt x="94189" y="95243"/>
                    <a:pt x="94219" y="101858"/>
                  </a:cubicBezTo>
                  <a:cubicBezTo>
                    <a:pt x="94165" y="101858"/>
                    <a:pt x="94124" y="101831"/>
                    <a:pt x="94084" y="101804"/>
                  </a:cubicBezTo>
                  <a:cubicBezTo>
                    <a:pt x="94044" y="101777"/>
                    <a:pt x="94003" y="101750"/>
                    <a:pt x="93950" y="101750"/>
                  </a:cubicBezTo>
                  <a:moveTo>
                    <a:pt x="78289" y="25907"/>
                  </a:moveTo>
                  <a:cubicBezTo>
                    <a:pt x="79237" y="28744"/>
                    <a:pt x="79981" y="31597"/>
                    <a:pt x="80571" y="34462"/>
                  </a:cubicBezTo>
                  <a:cubicBezTo>
                    <a:pt x="79983" y="31579"/>
                    <a:pt x="79242" y="28706"/>
                    <a:pt x="78296" y="25851"/>
                  </a:cubicBezTo>
                  <a:lnTo>
                    <a:pt x="78296" y="25797"/>
                  </a:lnTo>
                  <a:cubicBezTo>
                    <a:pt x="73817" y="36099"/>
                    <a:pt x="73508" y="47075"/>
                    <a:pt x="73199" y="58041"/>
                  </a:cubicBezTo>
                  <a:lnTo>
                    <a:pt x="73199" y="58041"/>
                  </a:lnTo>
                  <a:lnTo>
                    <a:pt x="73199" y="58041"/>
                  </a:lnTo>
                  <a:lnTo>
                    <a:pt x="73199" y="58041"/>
                  </a:lnTo>
                  <a:lnTo>
                    <a:pt x="73199" y="58041"/>
                  </a:lnTo>
                  <a:lnTo>
                    <a:pt x="73199" y="58041"/>
                  </a:lnTo>
                  <a:cubicBezTo>
                    <a:pt x="73135" y="60326"/>
                    <a:pt x="73071" y="62610"/>
                    <a:pt x="72969" y="64887"/>
                  </a:cubicBezTo>
                  <a:cubicBezTo>
                    <a:pt x="73070" y="62646"/>
                    <a:pt x="73135" y="60400"/>
                    <a:pt x="73201" y="58155"/>
                  </a:cubicBezTo>
                  <a:lnTo>
                    <a:pt x="73201" y="58155"/>
                  </a:lnTo>
                  <a:lnTo>
                    <a:pt x="73201" y="58151"/>
                  </a:lnTo>
                  <a:lnTo>
                    <a:pt x="73201" y="58150"/>
                  </a:lnTo>
                  <a:cubicBezTo>
                    <a:pt x="73523" y="47174"/>
                    <a:pt x="73844" y="36216"/>
                    <a:pt x="78289" y="25907"/>
                  </a:cubicBezTo>
                  <a:moveTo>
                    <a:pt x="127579" y="270344"/>
                  </a:moveTo>
                  <a:cubicBezTo>
                    <a:pt x="122478" y="276263"/>
                    <a:pt x="117374" y="282186"/>
                    <a:pt x="112504" y="288285"/>
                  </a:cubicBezTo>
                  <a:lnTo>
                    <a:pt x="112504" y="288230"/>
                  </a:lnTo>
                  <a:cubicBezTo>
                    <a:pt x="111805" y="289091"/>
                    <a:pt x="113042" y="291835"/>
                    <a:pt x="113849" y="293502"/>
                  </a:cubicBezTo>
                  <a:cubicBezTo>
                    <a:pt x="114171" y="294147"/>
                    <a:pt x="115678" y="294416"/>
                    <a:pt x="116646" y="294524"/>
                  </a:cubicBezTo>
                  <a:cubicBezTo>
                    <a:pt x="123585" y="295063"/>
                    <a:pt x="129179" y="291459"/>
                    <a:pt x="134021" y="287477"/>
                  </a:cubicBezTo>
                  <a:cubicBezTo>
                    <a:pt x="138605" y="283688"/>
                    <a:pt x="142818" y="279444"/>
                    <a:pt x="147032" y="275198"/>
                  </a:cubicBezTo>
                  <a:lnTo>
                    <a:pt x="147033" y="275198"/>
                  </a:lnTo>
                  <a:cubicBezTo>
                    <a:pt x="148784" y="273432"/>
                    <a:pt x="150536" y="271668"/>
                    <a:pt x="152315" y="269935"/>
                  </a:cubicBezTo>
                  <a:cubicBezTo>
                    <a:pt x="147940" y="263141"/>
                    <a:pt x="141288" y="263540"/>
                    <a:pt x="134675" y="263935"/>
                  </a:cubicBezTo>
                  <a:cubicBezTo>
                    <a:pt x="134131" y="263968"/>
                    <a:pt x="133587" y="264000"/>
                    <a:pt x="133045" y="264029"/>
                  </a:cubicBezTo>
                  <a:cubicBezTo>
                    <a:pt x="136121" y="258804"/>
                    <a:pt x="141218" y="257739"/>
                    <a:pt x="146351" y="256666"/>
                  </a:cubicBezTo>
                  <a:cubicBezTo>
                    <a:pt x="150465" y="255806"/>
                    <a:pt x="154601" y="254942"/>
                    <a:pt x="157737" y="251926"/>
                  </a:cubicBezTo>
                  <a:cubicBezTo>
                    <a:pt x="162523" y="247354"/>
                    <a:pt x="167203" y="249883"/>
                    <a:pt x="171130" y="254185"/>
                  </a:cubicBezTo>
                  <a:cubicBezTo>
                    <a:pt x="174508" y="257842"/>
                    <a:pt x="177446" y="262584"/>
                    <a:pt x="176949" y="266785"/>
                  </a:cubicBezTo>
                  <a:cubicBezTo>
                    <a:pt x="177475" y="262584"/>
                    <a:pt x="174527" y="257838"/>
                    <a:pt x="171136" y="254127"/>
                  </a:cubicBezTo>
                  <a:cubicBezTo>
                    <a:pt x="167209" y="249878"/>
                    <a:pt x="162530" y="247296"/>
                    <a:pt x="157742" y="251868"/>
                  </a:cubicBezTo>
                  <a:cubicBezTo>
                    <a:pt x="154616" y="254851"/>
                    <a:pt x="150495" y="255716"/>
                    <a:pt x="146394" y="256578"/>
                  </a:cubicBezTo>
                  <a:cubicBezTo>
                    <a:pt x="141249" y="257659"/>
                    <a:pt x="136135" y="258733"/>
                    <a:pt x="133052" y="263971"/>
                  </a:cubicBezTo>
                  <a:cubicBezTo>
                    <a:pt x="131239" y="266095"/>
                    <a:pt x="129414" y="268213"/>
                    <a:pt x="127591" y="270330"/>
                  </a:cubicBezTo>
                  <a:lnTo>
                    <a:pt x="127587" y="270335"/>
                  </a:lnTo>
                  <a:lnTo>
                    <a:pt x="127583" y="270339"/>
                  </a:lnTo>
                  <a:lnTo>
                    <a:pt x="127579" y="270344"/>
                  </a:lnTo>
                </a:path>
              </a:pathLst>
            </a:custGeom>
            <a:solidFill>
              <a:srgbClr val="8AB82D"/>
            </a:solidFill>
          </p:spPr>
        </p:sp>
        <p:sp>
          <p:nvSpPr>
            <p:cNvPr id="89" name="Vector-3714&amp;1747"/>
            <p:cNvSpPr/>
            <p:nvPr>
              <p:custDataLst>
                <p:tags r:id="rId10"/>
              </p:custDataLst>
            </p:nvPr>
          </p:nvSpPr>
          <p:spPr>
            <a:xfrm rot="1020000">
              <a:off x="14163" y="7919"/>
              <a:ext cx="848" cy="721"/>
            </a:xfrm>
            <a:custGeom>
              <a:avLst/>
              <a:gdLst/>
              <a:ahLst/>
              <a:cxnLst/>
              <a:rect l="l" t="t" r="r" b="b"/>
              <a:pathLst>
                <a:path w="503182" h="427356">
                  <a:moveTo>
                    <a:pt x="438231" y="20920"/>
                  </a:moveTo>
                  <a:cubicBezTo>
                    <a:pt x="431508" y="17962"/>
                    <a:pt x="424030" y="15487"/>
                    <a:pt x="416768" y="15003"/>
                  </a:cubicBezTo>
                  <a:cubicBezTo>
                    <a:pt x="381536" y="12583"/>
                    <a:pt x="348186" y="19037"/>
                    <a:pt x="319783" y="41146"/>
                  </a:cubicBezTo>
                  <a:cubicBezTo>
                    <a:pt x="307734" y="50505"/>
                    <a:pt x="303700" y="53625"/>
                    <a:pt x="294394" y="38887"/>
                  </a:cubicBezTo>
                  <a:cubicBezTo>
                    <a:pt x="287132" y="27375"/>
                    <a:pt x="277019" y="20059"/>
                    <a:pt x="266315" y="13120"/>
                  </a:cubicBezTo>
                  <a:cubicBezTo>
                    <a:pt x="236300" y="-6406"/>
                    <a:pt x="196279" y="-4577"/>
                    <a:pt x="172180" y="21566"/>
                  </a:cubicBezTo>
                  <a:cubicBezTo>
                    <a:pt x="156850" y="38187"/>
                    <a:pt x="142326" y="38994"/>
                    <a:pt x="123822" y="32862"/>
                  </a:cubicBezTo>
                  <a:cubicBezTo>
                    <a:pt x="116722" y="30549"/>
                    <a:pt x="109406" y="28881"/>
                    <a:pt x="102091" y="27160"/>
                  </a:cubicBezTo>
                  <a:cubicBezTo>
                    <a:pt x="92731" y="24955"/>
                    <a:pt x="83425" y="22480"/>
                    <a:pt x="73904" y="21189"/>
                  </a:cubicBezTo>
                  <a:cubicBezTo>
                    <a:pt x="57982" y="18984"/>
                    <a:pt x="45018" y="24148"/>
                    <a:pt x="33668" y="36251"/>
                  </a:cubicBezTo>
                  <a:cubicBezTo>
                    <a:pt x="15218" y="55938"/>
                    <a:pt x="6396" y="80575"/>
                    <a:pt x="2362" y="105426"/>
                  </a:cubicBezTo>
                  <a:cubicBezTo>
                    <a:pt x="-1618" y="130385"/>
                    <a:pt x="-1081" y="156528"/>
                    <a:pt x="7956" y="181701"/>
                  </a:cubicBezTo>
                  <a:cubicBezTo>
                    <a:pt x="13712" y="197731"/>
                    <a:pt x="16617" y="214784"/>
                    <a:pt x="20382" y="231459"/>
                  </a:cubicBezTo>
                  <a:cubicBezTo>
                    <a:pt x="30495" y="276159"/>
                    <a:pt x="49268" y="316179"/>
                    <a:pt x="81596" y="349423"/>
                  </a:cubicBezTo>
                  <a:cubicBezTo>
                    <a:pt x="114248" y="383042"/>
                    <a:pt x="156528" y="397942"/>
                    <a:pt x="199668" y="411282"/>
                  </a:cubicBezTo>
                  <a:cubicBezTo>
                    <a:pt x="201873" y="411982"/>
                    <a:pt x="205262" y="408969"/>
                    <a:pt x="208114" y="407679"/>
                  </a:cubicBezTo>
                  <a:cubicBezTo>
                    <a:pt x="209727" y="396813"/>
                    <a:pt x="211394" y="385947"/>
                    <a:pt x="213008" y="375081"/>
                  </a:cubicBezTo>
                  <a:cubicBezTo>
                    <a:pt x="213277" y="359159"/>
                    <a:pt x="213653" y="343183"/>
                    <a:pt x="213868" y="327260"/>
                  </a:cubicBezTo>
                  <a:cubicBezTo>
                    <a:pt x="213976" y="319676"/>
                    <a:pt x="215537" y="312575"/>
                    <a:pt x="219140" y="305798"/>
                  </a:cubicBezTo>
                  <a:cubicBezTo>
                    <a:pt x="221938" y="300580"/>
                    <a:pt x="226026" y="297998"/>
                    <a:pt x="231943" y="298590"/>
                  </a:cubicBezTo>
                  <a:cubicBezTo>
                    <a:pt x="238129" y="299182"/>
                    <a:pt x="241464" y="303378"/>
                    <a:pt x="242754" y="308703"/>
                  </a:cubicBezTo>
                  <a:cubicBezTo>
                    <a:pt x="244260" y="314834"/>
                    <a:pt x="245175" y="321290"/>
                    <a:pt x="245283" y="327584"/>
                  </a:cubicBezTo>
                  <a:cubicBezTo>
                    <a:pt x="245660" y="351843"/>
                    <a:pt x="245605" y="376103"/>
                    <a:pt x="245713" y="400362"/>
                  </a:cubicBezTo>
                  <a:cubicBezTo>
                    <a:pt x="246466" y="400632"/>
                    <a:pt x="247273" y="400846"/>
                    <a:pt x="248187" y="400954"/>
                  </a:cubicBezTo>
                  <a:cubicBezTo>
                    <a:pt x="256633" y="426505"/>
                    <a:pt x="261850" y="430002"/>
                    <a:pt x="286487" y="425914"/>
                  </a:cubicBezTo>
                  <a:cubicBezTo>
                    <a:pt x="290683" y="425214"/>
                    <a:pt x="294824" y="423923"/>
                    <a:pt x="298751" y="422256"/>
                  </a:cubicBezTo>
                  <a:cubicBezTo>
                    <a:pt x="325431" y="411229"/>
                    <a:pt x="352166" y="400148"/>
                    <a:pt x="378738" y="388851"/>
                  </a:cubicBezTo>
                  <a:cubicBezTo>
                    <a:pt x="395844" y="381589"/>
                    <a:pt x="409992" y="371047"/>
                    <a:pt x="420319" y="354801"/>
                  </a:cubicBezTo>
                  <a:cubicBezTo>
                    <a:pt x="428871" y="341300"/>
                    <a:pt x="438715" y="328390"/>
                    <a:pt x="449473" y="316610"/>
                  </a:cubicBezTo>
                  <a:cubicBezTo>
                    <a:pt x="466311" y="298106"/>
                    <a:pt x="478790" y="277020"/>
                    <a:pt x="489226" y="254643"/>
                  </a:cubicBezTo>
                  <a:cubicBezTo>
                    <a:pt x="492345" y="247919"/>
                    <a:pt x="495035" y="240711"/>
                    <a:pt x="496165" y="233396"/>
                  </a:cubicBezTo>
                  <a:cubicBezTo>
                    <a:pt x="502619" y="191169"/>
                    <a:pt x="501921" y="148513"/>
                    <a:pt x="503157" y="106018"/>
                  </a:cubicBezTo>
                  <a:cubicBezTo>
                    <a:pt x="503427" y="97303"/>
                    <a:pt x="501490" y="89073"/>
                    <a:pt x="497832" y="81112"/>
                  </a:cubicBezTo>
                  <a:cubicBezTo>
                    <a:pt x="485299" y="53625"/>
                    <a:pt x="465826" y="33077"/>
                    <a:pt x="438123" y="20866"/>
                  </a:cubicBezTo>
                  <a:lnTo>
                    <a:pt x="438231" y="20920"/>
                  </a:lnTo>
                  <a:moveTo>
                    <a:pt x="74066" y="109192"/>
                  </a:moveTo>
                  <a:cubicBezTo>
                    <a:pt x="68902" y="108869"/>
                    <a:pt x="67180" y="104996"/>
                    <a:pt x="67503" y="100531"/>
                  </a:cubicBezTo>
                  <a:cubicBezTo>
                    <a:pt x="67880" y="95421"/>
                    <a:pt x="71699" y="93592"/>
                    <a:pt x="76164" y="93861"/>
                  </a:cubicBezTo>
                  <a:cubicBezTo>
                    <a:pt x="81327" y="94184"/>
                    <a:pt x="82726" y="98056"/>
                    <a:pt x="82834" y="102521"/>
                  </a:cubicBezTo>
                  <a:cubicBezTo>
                    <a:pt x="82027" y="107578"/>
                    <a:pt x="78584" y="109460"/>
                    <a:pt x="74066" y="109192"/>
                  </a:cubicBezTo>
                  <a:moveTo>
                    <a:pt x="352435" y="183692"/>
                  </a:moveTo>
                  <a:cubicBezTo>
                    <a:pt x="332586" y="158518"/>
                    <a:pt x="335114" y="135818"/>
                    <a:pt x="354425" y="109084"/>
                  </a:cubicBezTo>
                  <a:cubicBezTo>
                    <a:pt x="355124" y="136301"/>
                    <a:pt x="360289" y="159001"/>
                    <a:pt x="352435" y="183692"/>
                  </a:cubicBezTo>
                </a:path>
              </a:pathLst>
            </a:custGeom>
            <a:solidFill>
              <a:schemeClr val="accent2">
                <a:lumMod val="60000"/>
                <a:lumOff val="40000"/>
              </a:schemeClr>
            </a:solidFill>
          </p:spPr>
        </p:sp>
        <p:sp>
          <p:nvSpPr>
            <p:cNvPr id="29" name="矩形 28"/>
            <p:cNvSpPr/>
            <p:nvPr>
              <p:custDataLst>
                <p:tags r:id="rId11"/>
              </p:custDataLst>
            </p:nvPr>
          </p:nvSpPr>
          <p:spPr>
            <a:xfrm>
              <a:off x="11588" y="5230"/>
              <a:ext cx="3135" cy="652"/>
            </a:xfrm>
            <a:prstGeom prst="rect">
              <a:avLst/>
            </a:prstGeom>
            <a:noFill/>
          </p:spPr>
          <p:txBody>
            <a:bodyPr wrap="square" lIns="0" tIns="0" rIns="0" bIns="0" rtlCol="0" anchor="ctr" anchorCtr="0">
              <a:noAutofit/>
            </a:bodyPr>
            <a:p>
              <a:pPr algn="ctr">
                <a:spcBef>
                  <a:spcPct val="0"/>
                </a:spcBef>
                <a:spcAft>
                  <a:spcPct val="0"/>
                </a:spcAft>
                <a:buClr>
                  <a:schemeClr val="accent1"/>
                </a:buClr>
                <a:buSzPct val="70000"/>
              </a:pPr>
              <a:r>
                <a:rPr lang="zh-CN" altLang="en-US" b="1">
                  <a:solidFill>
                    <a:schemeClr val="accent2"/>
                  </a:solidFill>
                  <a:latin typeface="微软雅黑" panose="020B0503020204020204" charset="-122"/>
                  <a:ea typeface="微软雅黑" panose="020B0503020204020204" charset="-122"/>
                  <a:cs typeface="+mn-ea"/>
                </a:rPr>
                <a:t>说明式条据</a:t>
              </a:r>
              <a:endParaRPr lang="zh-CN" altLang="en-US" b="1">
                <a:solidFill>
                  <a:schemeClr val="accent2"/>
                </a:solidFill>
                <a:latin typeface="微软雅黑" panose="020B0503020204020204" charset="-122"/>
                <a:ea typeface="微软雅黑" panose="020B0503020204020204" charset="-122"/>
                <a:cs typeface="+mn-ea"/>
              </a:endParaRPr>
            </a:p>
          </p:txBody>
        </p:sp>
        <p:sp>
          <p:nvSpPr>
            <p:cNvPr id="30" name="矩形 29"/>
            <p:cNvSpPr/>
            <p:nvPr>
              <p:custDataLst>
                <p:tags r:id="rId12"/>
              </p:custDataLst>
            </p:nvPr>
          </p:nvSpPr>
          <p:spPr>
            <a:xfrm>
              <a:off x="11587" y="5959"/>
              <a:ext cx="3138" cy="2251"/>
            </a:xfrm>
            <a:prstGeom prst="rect">
              <a:avLst/>
            </a:prstGeom>
            <a:noFill/>
          </p:spPr>
          <p:txBody>
            <a:bodyPr wrap="square" lIns="0" tIns="0" rIns="0" bIns="0" rtlCol="0" anchor="t" anchorCtr="0">
              <a:noAutofit/>
            </a:bodyPr>
            <a:p>
              <a:pPr indent="0" fontAlgn="auto">
                <a:lnSpc>
                  <a:spcPct val="150000"/>
                </a:lnSpc>
              </a:pPr>
              <a:r>
                <a:rPr lang="zh-CN" altLang="en-US" sz="1600" spc="18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当人们临时遇到某事需要告知他人而又不能面谈时，或者为某事办理手续时所写的条据。如：</a:t>
              </a:r>
              <a:r>
                <a:rPr lang="zh-CN" altLang="en-US" sz="1600" b="1" spc="18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请假条、留言条、一般便条等</a:t>
              </a:r>
              <a:r>
                <a:rPr lang="zh-CN" altLang="en-US" sz="1600" spc="18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a:t>
              </a:r>
              <a:endParaRPr lang="zh-CN" altLang="en-US" sz="1600" spc="18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indent="457200" fontAlgn="auto">
                <a:lnSpc>
                  <a:spcPct val="150000"/>
                </a:lnSpc>
              </a:pPr>
              <a:endParaRPr lang="zh-CN" altLang="en-US" sz="1600" spc="18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grpSp>
      <p:grpSp>
        <p:nvGrpSpPr>
          <p:cNvPr id="33" name="组合 32"/>
          <p:cNvGrpSpPr/>
          <p:nvPr/>
        </p:nvGrpSpPr>
        <p:grpSpPr>
          <a:xfrm>
            <a:off x="863600" y="1715770"/>
            <a:ext cx="4114800" cy="4147820"/>
            <a:chOff x="2009" y="3968"/>
            <a:chExt cx="4205" cy="5211"/>
          </a:xfrm>
        </p:grpSpPr>
        <p:sp>
          <p:nvSpPr>
            <p:cNvPr id="71" name="Vector-3713&amp;3360"/>
            <p:cNvSpPr/>
            <p:nvPr>
              <p:custDataLst>
                <p:tags r:id="rId13"/>
              </p:custDataLst>
            </p:nvPr>
          </p:nvSpPr>
          <p:spPr>
            <a:xfrm>
              <a:off x="2009" y="4246"/>
              <a:ext cx="4116" cy="4838"/>
            </a:xfrm>
            <a:custGeom>
              <a:avLst/>
              <a:gdLst/>
              <a:ahLst/>
              <a:cxnLst/>
              <a:rect l="l" t="t" r="r" b="b"/>
              <a:pathLst>
                <a:path w="2441627" h="2870200">
                  <a:moveTo>
                    <a:pt x="2402637" y="2420836"/>
                  </a:moveTo>
                  <a:cubicBezTo>
                    <a:pt x="2400757" y="2593238"/>
                    <a:pt x="2318791" y="2783218"/>
                    <a:pt x="2120925" y="2820873"/>
                  </a:cubicBezTo>
                  <a:cubicBezTo>
                    <a:pt x="1963966" y="2850464"/>
                    <a:pt x="1800339" y="2825356"/>
                    <a:pt x="1644396" y="2843860"/>
                  </a:cubicBezTo>
                  <a:cubicBezTo>
                    <a:pt x="1567510" y="2853106"/>
                    <a:pt x="1494828" y="2871330"/>
                    <a:pt x="1416355" y="2870149"/>
                  </a:cubicBezTo>
                  <a:cubicBezTo>
                    <a:pt x="1299718" y="2867101"/>
                    <a:pt x="1177723" y="2858122"/>
                    <a:pt x="1065154" y="2848483"/>
                  </a:cubicBezTo>
                  <a:cubicBezTo>
                    <a:pt x="948233" y="2832621"/>
                    <a:pt x="833633" y="2820733"/>
                    <a:pt x="716131" y="2824302"/>
                  </a:cubicBezTo>
                  <a:cubicBezTo>
                    <a:pt x="613716" y="2824836"/>
                    <a:pt x="518119" y="2785720"/>
                    <a:pt x="416286" y="2776614"/>
                  </a:cubicBezTo>
                  <a:cubicBezTo>
                    <a:pt x="68423" y="2775026"/>
                    <a:pt x="72050" y="2549449"/>
                    <a:pt x="54062" y="2298700"/>
                  </a:cubicBezTo>
                  <a:cubicBezTo>
                    <a:pt x="42892" y="2187194"/>
                    <a:pt x="48287" y="2143633"/>
                    <a:pt x="31750" y="2032000"/>
                  </a:cubicBezTo>
                  <a:cubicBezTo>
                    <a:pt x="13907" y="1927631"/>
                    <a:pt x="-2" y="1784350"/>
                    <a:pt x="26830" y="1663700"/>
                  </a:cubicBezTo>
                  <a:cubicBezTo>
                    <a:pt x="2" y="1543050"/>
                    <a:pt x="12703" y="1419403"/>
                    <a:pt x="31750" y="1250950"/>
                  </a:cubicBezTo>
                  <a:cubicBezTo>
                    <a:pt x="50797" y="1082498"/>
                    <a:pt x="44923" y="890914"/>
                    <a:pt x="54062" y="742950"/>
                  </a:cubicBezTo>
                  <a:cubicBezTo>
                    <a:pt x="52466" y="558921"/>
                    <a:pt x="90908" y="415136"/>
                    <a:pt x="127464" y="234805"/>
                  </a:cubicBezTo>
                  <a:cubicBezTo>
                    <a:pt x="148643" y="143782"/>
                    <a:pt x="236696" y="100053"/>
                    <a:pt x="332584" y="81953"/>
                  </a:cubicBezTo>
                  <a:cubicBezTo>
                    <a:pt x="444572" y="56324"/>
                    <a:pt x="560769" y="35451"/>
                    <a:pt x="677544" y="36508"/>
                  </a:cubicBezTo>
                  <a:cubicBezTo>
                    <a:pt x="769950" y="37697"/>
                    <a:pt x="861920" y="48662"/>
                    <a:pt x="954325" y="42849"/>
                  </a:cubicBezTo>
                  <a:cubicBezTo>
                    <a:pt x="1067185" y="37961"/>
                    <a:pt x="1177143" y="32280"/>
                    <a:pt x="1286523" y="12331"/>
                  </a:cubicBezTo>
                  <a:cubicBezTo>
                    <a:pt x="1399527" y="-7749"/>
                    <a:pt x="1516151" y="-1672"/>
                    <a:pt x="1628724" y="18805"/>
                  </a:cubicBezTo>
                  <a:cubicBezTo>
                    <a:pt x="1802651" y="56060"/>
                    <a:pt x="1981949" y="55003"/>
                    <a:pt x="2158060" y="79972"/>
                  </a:cubicBezTo>
                  <a:cubicBezTo>
                    <a:pt x="2259902" y="90144"/>
                    <a:pt x="2343163" y="138894"/>
                    <a:pt x="2357819" y="237448"/>
                  </a:cubicBezTo>
                  <a:cubicBezTo>
                    <a:pt x="2374925" y="354366"/>
                    <a:pt x="2399449" y="471019"/>
                    <a:pt x="2407717" y="588465"/>
                  </a:cubicBezTo>
                  <a:cubicBezTo>
                    <a:pt x="2413229" y="684378"/>
                    <a:pt x="2399881" y="780421"/>
                    <a:pt x="2408301" y="875805"/>
                  </a:cubicBezTo>
                  <a:cubicBezTo>
                    <a:pt x="2411489" y="919665"/>
                    <a:pt x="2416277" y="963394"/>
                    <a:pt x="2418448" y="1007387"/>
                  </a:cubicBezTo>
                  <a:cubicBezTo>
                    <a:pt x="2421928" y="1079519"/>
                    <a:pt x="2408301" y="1123950"/>
                    <a:pt x="2418448" y="1250950"/>
                  </a:cubicBezTo>
                  <a:cubicBezTo>
                    <a:pt x="2428608" y="1377950"/>
                    <a:pt x="2448331" y="1442644"/>
                    <a:pt x="2439187" y="1543050"/>
                  </a:cubicBezTo>
                  <a:cubicBezTo>
                    <a:pt x="2424113" y="1680705"/>
                    <a:pt x="2449208" y="1793710"/>
                    <a:pt x="2439187" y="1932292"/>
                  </a:cubicBezTo>
                  <a:cubicBezTo>
                    <a:pt x="2421496" y="2094522"/>
                    <a:pt x="2396109" y="2254771"/>
                    <a:pt x="2402929" y="2418067"/>
                  </a:cubicBezTo>
                  <a:lnTo>
                    <a:pt x="2402929" y="2420836"/>
                  </a:lnTo>
                  <a:lnTo>
                    <a:pt x="2402637" y="2420836"/>
                  </a:lnTo>
                </a:path>
              </a:pathLst>
            </a:custGeom>
            <a:solidFill>
              <a:schemeClr val="accent1">
                <a:lumMod val="60000"/>
                <a:lumOff val="40000"/>
              </a:schemeClr>
            </a:solidFill>
          </p:spPr>
        </p:sp>
        <p:sp>
          <p:nvSpPr>
            <p:cNvPr id="72" name="Vector-3713&amp;3361"/>
            <p:cNvSpPr/>
            <p:nvPr>
              <p:custDataLst>
                <p:tags r:id="rId14"/>
              </p:custDataLst>
            </p:nvPr>
          </p:nvSpPr>
          <p:spPr>
            <a:xfrm>
              <a:off x="2312" y="4858"/>
              <a:ext cx="3458" cy="3656"/>
            </a:xfrm>
            <a:custGeom>
              <a:avLst/>
              <a:gdLst/>
              <a:ahLst/>
              <a:cxnLst/>
              <a:rect l="l" t="t" r="r" b="b"/>
              <a:pathLst>
                <a:path w="2051164" h="2169232">
                  <a:moveTo>
                    <a:pt x="2040992" y="1133102"/>
                  </a:moveTo>
                  <a:cubicBezTo>
                    <a:pt x="2040992" y="1241356"/>
                    <a:pt x="2040598" y="1349616"/>
                    <a:pt x="2041182" y="1457871"/>
                  </a:cubicBezTo>
                  <a:cubicBezTo>
                    <a:pt x="2041779" y="1557680"/>
                    <a:pt x="2044129" y="1657287"/>
                    <a:pt x="2044129" y="1757096"/>
                  </a:cubicBezTo>
                  <a:cubicBezTo>
                    <a:pt x="2044129" y="1818589"/>
                    <a:pt x="2042363" y="1880286"/>
                    <a:pt x="2032343" y="1941182"/>
                  </a:cubicBezTo>
                  <a:cubicBezTo>
                    <a:pt x="2028215" y="1966138"/>
                    <a:pt x="2021929" y="1991093"/>
                    <a:pt x="2014080" y="2015058"/>
                  </a:cubicBezTo>
                  <a:cubicBezTo>
                    <a:pt x="1995602" y="2070659"/>
                    <a:pt x="1957692" y="2108581"/>
                    <a:pt x="1904441" y="2131568"/>
                  </a:cubicBezTo>
                  <a:cubicBezTo>
                    <a:pt x="1874190" y="2144535"/>
                    <a:pt x="1842364" y="2152587"/>
                    <a:pt x="1809941" y="2157108"/>
                  </a:cubicBezTo>
                  <a:cubicBezTo>
                    <a:pt x="1748244" y="2165756"/>
                    <a:pt x="1685963" y="2170074"/>
                    <a:pt x="1623492" y="2169097"/>
                  </a:cubicBezTo>
                  <a:cubicBezTo>
                    <a:pt x="1511503" y="2167331"/>
                    <a:pt x="1399515" y="2165160"/>
                    <a:pt x="1287526" y="2162607"/>
                  </a:cubicBezTo>
                  <a:cubicBezTo>
                    <a:pt x="1212472" y="2161045"/>
                    <a:pt x="1137615" y="2158289"/>
                    <a:pt x="1062563" y="2156524"/>
                  </a:cubicBezTo>
                  <a:cubicBezTo>
                    <a:pt x="959024" y="2154161"/>
                    <a:pt x="855483" y="2152193"/>
                    <a:pt x="751943" y="2149843"/>
                  </a:cubicBezTo>
                  <a:cubicBezTo>
                    <a:pt x="661172" y="2147875"/>
                    <a:pt x="570207" y="2146694"/>
                    <a:pt x="479436" y="2143354"/>
                  </a:cubicBezTo>
                  <a:cubicBezTo>
                    <a:pt x="411851" y="2140801"/>
                    <a:pt x="344461" y="2136673"/>
                    <a:pt x="277072" y="2130781"/>
                  </a:cubicBezTo>
                  <a:cubicBezTo>
                    <a:pt x="239349" y="2127441"/>
                    <a:pt x="202020" y="2119579"/>
                    <a:pt x="165868" y="2107209"/>
                  </a:cubicBezTo>
                  <a:cubicBezTo>
                    <a:pt x="100051" y="2084616"/>
                    <a:pt x="56238" y="2040407"/>
                    <a:pt x="36001" y="1974190"/>
                  </a:cubicBezTo>
                  <a:cubicBezTo>
                    <a:pt x="26964" y="1944916"/>
                    <a:pt x="20480" y="1914665"/>
                    <a:pt x="16551" y="1884210"/>
                  </a:cubicBezTo>
                  <a:cubicBezTo>
                    <a:pt x="7120" y="1813674"/>
                    <a:pt x="3977" y="1742758"/>
                    <a:pt x="2994" y="1671625"/>
                  </a:cubicBezTo>
                  <a:cubicBezTo>
                    <a:pt x="1815" y="1582433"/>
                    <a:pt x="-346" y="1493431"/>
                    <a:pt x="47" y="1404226"/>
                  </a:cubicBezTo>
                  <a:cubicBezTo>
                    <a:pt x="1029" y="1250394"/>
                    <a:pt x="2798" y="1096557"/>
                    <a:pt x="5941" y="942720"/>
                  </a:cubicBezTo>
                  <a:cubicBezTo>
                    <a:pt x="7709" y="853719"/>
                    <a:pt x="11835" y="764521"/>
                    <a:pt x="16747" y="675716"/>
                  </a:cubicBezTo>
                  <a:cubicBezTo>
                    <a:pt x="21855" y="582588"/>
                    <a:pt x="28143" y="489461"/>
                    <a:pt x="36001" y="396334"/>
                  </a:cubicBezTo>
                  <a:cubicBezTo>
                    <a:pt x="40127" y="346823"/>
                    <a:pt x="46611" y="297115"/>
                    <a:pt x="59578" y="248980"/>
                  </a:cubicBezTo>
                  <a:cubicBezTo>
                    <a:pt x="62525" y="237781"/>
                    <a:pt x="65669" y="226386"/>
                    <a:pt x="69402" y="215383"/>
                  </a:cubicBezTo>
                  <a:cubicBezTo>
                    <a:pt x="94353" y="140331"/>
                    <a:pt x="143472" y="88660"/>
                    <a:pt x="217344" y="59975"/>
                  </a:cubicBezTo>
                  <a:cubicBezTo>
                    <a:pt x="262926" y="42292"/>
                    <a:pt x="310079" y="31683"/>
                    <a:pt x="358215" y="24807"/>
                  </a:cubicBezTo>
                  <a:cubicBezTo>
                    <a:pt x="450360" y="11643"/>
                    <a:pt x="543094" y="6731"/>
                    <a:pt x="636025" y="3588"/>
                  </a:cubicBezTo>
                  <a:cubicBezTo>
                    <a:pt x="728956" y="248"/>
                    <a:pt x="821887" y="1426"/>
                    <a:pt x="915013" y="3391"/>
                  </a:cubicBezTo>
                  <a:cubicBezTo>
                    <a:pt x="1001658" y="5159"/>
                    <a:pt x="1088301" y="4963"/>
                    <a:pt x="1174946" y="4570"/>
                  </a:cubicBezTo>
                  <a:cubicBezTo>
                    <a:pt x="1346073" y="3391"/>
                    <a:pt x="1517396" y="1426"/>
                    <a:pt x="1688516" y="51"/>
                  </a:cubicBezTo>
                  <a:cubicBezTo>
                    <a:pt x="1748841" y="-538"/>
                    <a:pt x="1808963" y="3981"/>
                    <a:pt x="1868488" y="13215"/>
                  </a:cubicBezTo>
                  <a:cubicBezTo>
                    <a:pt x="1890103" y="16555"/>
                    <a:pt x="1911515" y="23431"/>
                    <a:pt x="1932343" y="31094"/>
                  </a:cubicBezTo>
                  <a:cubicBezTo>
                    <a:pt x="1964563" y="43078"/>
                    <a:pt x="1987944" y="65869"/>
                    <a:pt x="2000910" y="97894"/>
                  </a:cubicBezTo>
                  <a:cubicBezTo>
                    <a:pt x="2008772" y="117344"/>
                    <a:pt x="2015058" y="137777"/>
                    <a:pt x="2019579" y="158407"/>
                  </a:cubicBezTo>
                  <a:cubicBezTo>
                    <a:pt x="2030387" y="206149"/>
                    <a:pt x="2034502" y="254874"/>
                    <a:pt x="2038045" y="303403"/>
                  </a:cubicBezTo>
                  <a:cubicBezTo>
                    <a:pt x="2049437" y="456847"/>
                    <a:pt x="2052587" y="610683"/>
                    <a:pt x="2050618" y="764718"/>
                  </a:cubicBezTo>
                  <a:cubicBezTo>
                    <a:pt x="2049437" y="855880"/>
                    <a:pt x="2046694" y="947240"/>
                    <a:pt x="2045119" y="1038402"/>
                  </a:cubicBezTo>
                  <a:cubicBezTo>
                    <a:pt x="2044522" y="1070230"/>
                    <a:pt x="2045119" y="1102059"/>
                    <a:pt x="2045119" y="1133886"/>
                  </a:cubicBezTo>
                  <a:cubicBezTo>
                    <a:pt x="2043544" y="1133102"/>
                    <a:pt x="2042363" y="1133102"/>
                    <a:pt x="2040992" y="1133102"/>
                  </a:cubicBezTo>
                </a:path>
              </a:pathLst>
            </a:custGeom>
            <a:solidFill>
              <a:srgbClr val="FFFBF2"/>
            </a:solidFill>
          </p:spPr>
        </p:sp>
        <p:pic>
          <p:nvPicPr>
            <p:cNvPr id="73" name="@png2x_Mask group-3713&amp;3362" descr="preencoded.png"/>
            <p:cNvPicPr>
              <a:picLocks noChangeAspect="1"/>
            </p:cNvPicPr>
            <p:nvPr>
              <p:custDataLst>
                <p:tags r:id="rId15"/>
              </p:custDataLst>
            </p:nvPr>
          </p:nvPicPr>
          <p:blipFill>
            <a:blip r:embed="rId5">
              <a:alphaModFix amt="55000"/>
            </a:blip>
            <a:stretch>
              <a:fillRect/>
            </a:stretch>
          </p:blipFill>
          <p:spPr>
            <a:xfrm>
              <a:off x="2312" y="4858"/>
              <a:ext cx="3458" cy="3656"/>
            </a:xfrm>
            <a:prstGeom prst="rect">
              <a:avLst/>
            </a:prstGeom>
          </p:spPr>
        </p:pic>
        <p:sp>
          <p:nvSpPr>
            <p:cNvPr id="74" name="Union-3713&amp;3365"/>
            <p:cNvSpPr/>
            <p:nvPr>
              <p:custDataLst>
                <p:tags r:id="rId16"/>
              </p:custDataLst>
            </p:nvPr>
          </p:nvSpPr>
          <p:spPr>
            <a:xfrm>
              <a:off x="2426" y="3974"/>
              <a:ext cx="3390" cy="601"/>
            </a:xfrm>
            <a:custGeom>
              <a:avLst/>
              <a:gdLst/>
              <a:ahLst/>
              <a:cxnLst/>
              <a:rect l="l" t="t" r="r" b="b"/>
              <a:pathLst>
                <a:path w="2010563" h="356641">
                  <a:moveTo>
                    <a:pt x="1009393" y="276672"/>
                  </a:moveTo>
                  <a:cubicBezTo>
                    <a:pt x="1008616" y="270591"/>
                    <a:pt x="1007829" y="264499"/>
                    <a:pt x="1007040" y="258402"/>
                  </a:cubicBezTo>
                  <a:cubicBezTo>
                    <a:pt x="1004439" y="238299"/>
                    <a:pt x="1001832" y="218133"/>
                    <a:pt x="999570" y="198083"/>
                  </a:cubicBezTo>
                  <a:cubicBezTo>
                    <a:pt x="995248" y="160754"/>
                    <a:pt x="998391" y="124014"/>
                    <a:pt x="1009983" y="88256"/>
                  </a:cubicBezTo>
                  <a:cubicBezTo>
                    <a:pt x="1018628" y="61340"/>
                    <a:pt x="1034150" y="38942"/>
                    <a:pt x="1056547" y="21456"/>
                  </a:cubicBezTo>
                  <a:cubicBezTo>
                    <a:pt x="1077570" y="5149"/>
                    <a:pt x="1101146" y="-2317"/>
                    <a:pt x="1127865" y="630"/>
                  </a:cubicBezTo>
                  <a:cubicBezTo>
                    <a:pt x="1167160" y="4756"/>
                    <a:pt x="1200757" y="48176"/>
                    <a:pt x="1194469" y="87274"/>
                  </a:cubicBezTo>
                  <a:cubicBezTo>
                    <a:pt x="1193094" y="95722"/>
                    <a:pt x="1186611" y="102402"/>
                    <a:pt x="1177966" y="104367"/>
                  </a:cubicBezTo>
                  <a:cubicBezTo>
                    <a:pt x="1168339" y="106528"/>
                    <a:pt x="1156943" y="102795"/>
                    <a:pt x="1153211" y="94543"/>
                  </a:cubicBezTo>
                  <a:cubicBezTo>
                    <a:pt x="1150838" y="89798"/>
                    <a:pt x="1149259" y="84656"/>
                    <a:pt x="1147666" y="79471"/>
                  </a:cubicBezTo>
                  <a:cubicBezTo>
                    <a:pt x="1146754" y="76497"/>
                    <a:pt x="1145836" y="73509"/>
                    <a:pt x="1144761" y="70574"/>
                  </a:cubicBezTo>
                  <a:cubicBezTo>
                    <a:pt x="1135921" y="46408"/>
                    <a:pt x="1120793" y="40317"/>
                    <a:pt x="1097609" y="51516"/>
                  </a:cubicBezTo>
                  <a:cubicBezTo>
                    <a:pt x="1080713" y="59768"/>
                    <a:pt x="1067942" y="72735"/>
                    <a:pt x="1061066" y="89828"/>
                  </a:cubicBezTo>
                  <a:cubicBezTo>
                    <a:pt x="1054975" y="105349"/>
                    <a:pt x="1049867" y="122049"/>
                    <a:pt x="1048098" y="138553"/>
                  </a:cubicBezTo>
                  <a:cubicBezTo>
                    <a:pt x="1043776" y="180009"/>
                    <a:pt x="1049278" y="221071"/>
                    <a:pt x="1055761" y="261937"/>
                  </a:cubicBezTo>
                  <a:cubicBezTo>
                    <a:pt x="1056977" y="269751"/>
                    <a:pt x="1061260" y="275415"/>
                    <a:pt x="1065766" y="281372"/>
                  </a:cubicBezTo>
                  <a:cubicBezTo>
                    <a:pt x="1066358" y="282156"/>
                    <a:pt x="1066955" y="282946"/>
                    <a:pt x="1067549" y="283745"/>
                  </a:cubicBezTo>
                  <a:cubicBezTo>
                    <a:pt x="1082481" y="303393"/>
                    <a:pt x="1080908" y="323040"/>
                    <a:pt x="1063226" y="336793"/>
                  </a:cubicBezTo>
                  <a:cubicBezTo>
                    <a:pt x="1040436" y="354672"/>
                    <a:pt x="1016466" y="352510"/>
                    <a:pt x="999962" y="335810"/>
                  </a:cubicBezTo>
                  <a:cubicBezTo>
                    <a:pt x="989747" y="325594"/>
                    <a:pt x="987979" y="311055"/>
                    <a:pt x="995248" y="297694"/>
                  </a:cubicBezTo>
                  <a:cubicBezTo>
                    <a:pt x="997994" y="292346"/>
                    <a:pt x="1001592" y="287424"/>
                    <a:pt x="1005336" y="282299"/>
                  </a:cubicBezTo>
                  <a:lnTo>
                    <a:pt x="1005336" y="282299"/>
                  </a:lnTo>
                  <a:cubicBezTo>
                    <a:pt x="1006681" y="280459"/>
                    <a:pt x="1008043" y="278594"/>
                    <a:pt x="1009393" y="276672"/>
                  </a:cubicBezTo>
                  <a:moveTo>
                    <a:pt x="68310" y="276870"/>
                  </a:moveTo>
                  <a:cubicBezTo>
                    <a:pt x="72635" y="278703"/>
                    <a:pt x="76495" y="280180"/>
                    <a:pt x="80012" y="281526"/>
                  </a:cubicBezTo>
                  <a:cubicBezTo>
                    <a:pt x="85923" y="283788"/>
                    <a:pt x="90866" y="285679"/>
                    <a:pt x="95423" y="288266"/>
                  </a:cubicBezTo>
                  <a:cubicBezTo>
                    <a:pt x="111927" y="297892"/>
                    <a:pt x="115267" y="316165"/>
                    <a:pt x="104264" y="332078"/>
                  </a:cubicBezTo>
                  <a:cubicBezTo>
                    <a:pt x="94441" y="346225"/>
                    <a:pt x="80295" y="352708"/>
                    <a:pt x="63595" y="353297"/>
                  </a:cubicBezTo>
                  <a:cubicBezTo>
                    <a:pt x="42965" y="354084"/>
                    <a:pt x="28623" y="341706"/>
                    <a:pt x="29016" y="320879"/>
                  </a:cubicBezTo>
                  <a:cubicBezTo>
                    <a:pt x="29212" y="307323"/>
                    <a:pt x="25086" y="296125"/>
                    <a:pt x="20175" y="284533"/>
                  </a:cubicBezTo>
                  <a:cubicBezTo>
                    <a:pt x="-3991" y="225395"/>
                    <a:pt x="-5563" y="164882"/>
                    <a:pt x="10744" y="103583"/>
                  </a:cubicBezTo>
                  <a:cubicBezTo>
                    <a:pt x="16049" y="83936"/>
                    <a:pt x="24693" y="65860"/>
                    <a:pt x="36875" y="49357"/>
                  </a:cubicBezTo>
                  <a:cubicBezTo>
                    <a:pt x="56129" y="23226"/>
                    <a:pt x="82063" y="7312"/>
                    <a:pt x="113695" y="2989"/>
                  </a:cubicBezTo>
                  <a:cubicBezTo>
                    <a:pt x="148863" y="-1726"/>
                    <a:pt x="178530" y="10652"/>
                    <a:pt x="200928" y="38354"/>
                  </a:cubicBezTo>
                  <a:cubicBezTo>
                    <a:pt x="220182" y="62127"/>
                    <a:pt x="227649" y="91009"/>
                    <a:pt x="232167" y="120676"/>
                  </a:cubicBezTo>
                  <a:cubicBezTo>
                    <a:pt x="234132" y="134233"/>
                    <a:pt x="226273" y="144449"/>
                    <a:pt x="214485" y="146807"/>
                  </a:cubicBezTo>
                  <a:cubicBezTo>
                    <a:pt x="202500" y="149164"/>
                    <a:pt x="192283" y="143270"/>
                    <a:pt x="187175" y="130499"/>
                  </a:cubicBezTo>
                  <a:cubicBezTo>
                    <a:pt x="185670" y="126737"/>
                    <a:pt x="184727" y="122816"/>
                    <a:pt x="183780" y="118887"/>
                  </a:cubicBezTo>
                  <a:lnTo>
                    <a:pt x="183780" y="118887"/>
                  </a:lnTo>
                  <a:cubicBezTo>
                    <a:pt x="183243" y="116660"/>
                    <a:pt x="182707" y="114431"/>
                    <a:pt x="182067" y="112227"/>
                  </a:cubicBezTo>
                  <a:cubicBezTo>
                    <a:pt x="181199" y="109457"/>
                    <a:pt x="180388" y="106642"/>
                    <a:pt x="179578" y="103819"/>
                  </a:cubicBezTo>
                  <a:lnTo>
                    <a:pt x="179578" y="103819"/>
                  </a:lnTo>
                  <a:cubicBezTo>
                    <a:pt x="177455" y="96431"/>
                    <a:pt x="175317" y="88991"/>
                    <a:pt x="172047" y="82167"/>
                  </a:cubicBezTo>
                  <a:cubicBezTo>
                    <a:pt x="156133" y="48178"/>
                    <a:pt x="119982" y="39926"/>
                    <a:pt x="89922" y="62913"/>
                  </a:cubicBezTo>
                  <a:cubicBezTo>
                    <a:pt x="74990" y="74308"/>
                    <a:pt x="65953" y="89633"/>
                    <a:pt x="60058" y="106923"/>
                  </a:cubicBezTo>
                  <a:cubicBezTo>
                    <a:pt x="40411" y="164685"/>
                    <a:pt x="43751" y="221270"/>
                    <a:pt x="68310" y="276870"/>
                  </a:cubicBezTo>
                  <a:moveTo>
                    <a:pt x="1918145" y="84441"/>
                  </a:moveTo>
                  <a:cubicBezTo>
                    <a:pt x="1923898" y="73704"/>
                    <a:pt x="1929829" y="62618"/>
                    <a:pt x="1942833" y="58983"/>
                  </a:cubicBezTo>
                  <a:cubicBezTo>
                    <a:pt x="1953438" y="65467"/>
                    <a:pt x="1956778" y="75487"/>
                    <a:pt x="1958556" y="85507"/>
                  </a:cubicBezTo>
                  <a:cubicBezTo>
                    <a:pt x="1959496" y="90571"/>
                    <a:pt x="1960283" y="95635"/>
                    <a:pt x="1961083" y="100683"/>
                  </a:cubicBezTo>
                  <a:cubicBezTo>
                    <a:pt x="1962099" y="107190"/>
                    <a:pt x="1963115" y="113669"/>
                    <a:pt x="1964449" y="120086"/>
                  </a:cubicBezTo>
                  <a:cubicBezTo>
                    <a:pt x="1967789" y="136393"/>
                    <a:pt x="1976819" y="144055"/>
                    <a:pt x="1989988" y="143073"/>
                  </a:cubicBezTo>
                  <a:cubicBezTo>
                    <a:pt x="2003146" y="141895"/>
                    <a:pt x="2011794" y="131874"/>
                    <a:pt x="2010423" y="115960"/>
                  </a:cubicBezTo>
                  <a:cubicBezTo>
                    <a:pt x="2008848" y="98278"/>
                    <a:pt x="2005901" y="80202"/>
                    <a:pt x="2001584" y="62913"/>
                  </a:cubicBezTo>
                  <a:cubicBezTo>
                    <a:pt x="1999018" y="52893"/>
                    <a:pt x="1993329" y="43266"/>
                    <a:pt x="1987232" y="34817"/>
                  </a:cubicBezTo>
                  <a:cubicBezTo>
                    <a:pt x="1967001" y="7311"/>
                    <a:pt x="1932813" y="2596"/>
                    <a:pt x="1906295" y="24404"/>
                  </a:cubicBezTo>
                  <a:cubicBezTo>
                    <a:pt x="1895881" y="33049"/>
                    <a:pt x="1886445" y="43855"/>
                    <a:pt x="1879968" y="55643"/>
                  </a:cubicBezTo>
                  <a:cubicBezTo>
                    <a:pt x="1870532" y="73129"/>
                    <a:pt x="1862277" y="91794"/>
                    <a:pt x="1856778" y="111048"/>
                  </a:cubicBezTo>
                  <a:cubicBezTo>
                    <a:pt x="1840865" y="166060"/>
                    <a:pt x="1838896" y="221858"/>
                    <a:pt x="1850885" y="277852"/>
                  </a:cubicBezTo>
                  <a:cubicBezTo>
                    <a:pt x="1853044" y="287480"/>
                    <a:pt x="1854225" y="296125"/>
                    <a:pt x="1848523" y="305162"/>
                  </a:cubicBezTo>
                  <a:cubicBezTo>
                    <a:pt x="1842440" y="314789"/>
                    <a:pt x="1842630" y="325201"/>
                    <a:pt x="1848129" y="335418"/>
                  </a:cubicBezTo>
                  <a:cubicBezTo>
                    <a:pt x="1855800" y="349957"/>
                    <a:pt x="1868373" y="356834"/>
                    <a:pt x="1884477" y="356638"/>
                  </a:cubicBezTo>
                  <a:cubicBezTo>
                    <a:pt x="1899412" y="356638"/>
                    <a:pt x="1910804" y="348974"/>
                    <a:pt x="1917878" y="336008"/>
                  </a:cubicBezTo>
                  <a:cubicBezTo>
                    <a:pt x="1919326" y="333461"/>
                    <a:pt x="1920138" y="330604"/>
                    <a:pt x="1920964" y="327716"/>
                  </a:cubicBezTo>
                  <a:cubicBezTo>
                    <a:pt x="1921599" y="325477"/>
                    <a:pt x="1922247" y="323220"/>
                    <a:pt x="1923186" y="321076"/>
                  </a:cubicBezTo>
                  <a:cubicBezTo>
                    <a:pt x="1928686" y="308502"/>
                    <a:pt x="1926133" y="296714"/>
                    <a:pt x="1915135" y="290034"/>
                  </a:cubicBezTo>
                  <a:cubicBezTo>
                    <a:pt x="1899221" y="280407"/>
                    <a:pt x="1896275" y="265868"/>
                    <a:pt x="1894307" y="249757"/>
                  </a:cubicBezTo>
                  <a:cubicBezTo>
                    <a:pt x="1890763" y="220090"/>
                    <a:pt x="1890967" y="190423"/>
                    <a:pt x="1894891" y="160952"/>
                  </a:cubicBezTo>
                  <a:cubicBezTo>
                    <a:pt x="1898434" y="134625"/>
                    <a:pt x="1904911" y="108887"/>
                    <a:pt x="1917687" y="85310"/>
                  </a:cubicBezTo>
                  <a:lnTo>
                    <a:pt x="1918145" y="84441"/>
                  </a:lnTo>
                </a:path>
              </a:pathLst>
            </a:custGeom>
            <a:solidFill>
              <a:schemeClr val="accent1"/>
            </a:solidFill>
          </p:spPr>
        </p:sp>
        <p:sp>
          <p:nvSpPr>
            <p:cNvPr id="75" name="Union-3713&amp;3369"/>
            <p:cNvSpPr/>
            <p:nvPr>
              <p:custDataLst>
                <p:tags r:id="rId17"/>
              </p:custDataLst>
            </p:nvPr>
          </p:nvSpPr>
          <p:spPr>
            <a:xfrm>
              <a:off x="3049" y="3968"/>
              <a:ext cx="1913" cy="610"/>
            </a:xfrm>
            <a:custGeom>
              <a:avLst/>
              <a:gdLst/>
              <a:ahLst/>
              <a:cxnLst/>
              <a:rect l="l" t="t" r="r" b="b"/>
              <a:pathLst>
                <a:path w="1134859" h="362057">
                  <a:moveTo>
                    <a:pt x="50363" y="231186"/>
                  </a:moveTo>
                  <a:cubicBezTo>
                    <a:pt x="49135" y="221751"/>
                    <a:pt x="47883" y="212123"/>
                    <a:pt x="46536" y="202119"/>
                  </a:cubicBezTo>
                  <a:cubicBezTo>
                    <a:pt x="47304" y="196303"/>
                    <a:pt x="48011" y="190378"/>
                    <a:pt x="48725" y="184394"/>
                  </a:cubicBezTo>
                  <a:cubicBezTo>
                    <a:pt x="50568" y="168953"/>
                    <a:pt x="52458" y="153111"/>
                    <a:pt x="55574" y="137677"/>
                  </a:cubicBezTo>
                  <a:cubicBezTo>
                    <a:pt x="59896" y="115672"/>
                    <a:pt x="67362" y="94453"/>
                    <a:pt x="81115" y="76574"/>
                  </a:cubicBezTo>
                  <a:cubicBezTo>
                    <a:pt x="88188" y="67536"/>
                    <a:pt x="96636" y="59088"/>
                    <a:pt x="106067" y="52605"/>
                  </a:cubicBezTo>
                  <a:cubicBezTo>
                    <a:pt x="117265" y="44942"/>
                    <a:pt x="132394" y="47300"/>
                    <a:pt x="140252" y="58302"/>
                  </a:cubicBezTo>
                  <a:cubicBezTo>
                    <a:pt x="146357" y="66717"/>
                    <a:pt x="150661" y="76517"/>
                    <a:pt x="154908" y="86191"/>
                  </a:cubicBezTo>
                  <a:cubicBezTo>
                    <a:pt x="155719" y="88036"/>
                    <a:pt x="156528" y="89877"/>
                    <a:pt x="157345" y="91702"/>
                  </a:cubicBezTo>
                  <a:cubicBezTo>
                    <a:pt x="159108" y="95581"/>
                    <a:pt x="160476" y="99658"/>
                    <a:pt x="161839" y="103719"/>
                  </a:cubicBezTo>
                  <a:cubicBezTo>
                    <a:pt x="163513" y="108709"/>
                    <a:pt x="165179" y="113677"/>
                    <a:pt x="167563" y="118226"/>
                  </a:cubicBezTo>
                  <a:cubicBezTo>
                    <a:pt x="172081" y="126871"/>
                    <a:pt x="183477" y="130997"/>
                    <a:pt x="191925" y="128835"/>
                  </a:cubicBezTo>
                  <a:cubicBezTo>
                    <a:pt x="202730" y="126085"/>
                    <a:pt x="210393" y="116851"/>
                    <a:pt x="208821" y="105259"/>
                  </a:cubicBezTo>
                  <a:cubicBezTo>
                    <a:pt x="204302" y="72055"/>
                    <a:pt x="194086" y="41209"/>
                    <a:pt x="167366" y="18615"/>
                  </a:cubicBezTo>
                  <a:cubicBezTo>
                    <a:pt x="146540" y="736"/>
                    <a:pt x="123160" y="-5158"/>
                    <a:pt x="96439" y="4862"/>
                  </a:cubicBezTo>
                  <a:cubicBezTo>
                    <a:pt x="81311" y="10560"/>
                    <a:pt x="68344" y="19401"/>
                    <a:pt x="57145" y="30796"/>
                  </a:cubicBezTo>
                  <a:cubicBezTo>
                    <a:pt x="38284" y="50050"/>
                    <a:pt x="25906" y="73234"/>
                    <a:pt x="17262" y="98579"/>
                  </a:cubicBezTo>
                  <a:cubicBezTo>
                    <a:pt x="-1403" y="153002"/>
                    <a:pt x="-2778" y="208799"/>
                    <a:pt x="6652" y="264794"/>
                  </a:cubicBezTo>
                  <a:lnTo>
                    <a:pt x="6757" y="265401"/>
                  </a:lnTo>
                  <a:cubicBezTo>
                    <a:pt x="9466" y="281064"/>
                    <a:pt x="11852" y="294857"/>
                    <a:pt x="3705" y="310375"/>
                  </a:cubicBezTo>
                  <a:cubicBezTo>
                    <a:pt x="-4547" y="325699"/>
                    <a:pt x="1741" y="342007"/>
                    <a:pt x="15101" y="352617"/>
                  </a:cubicBezTo>
                  <a:cubicBezTo>
                    <a:pt x="30229" y="364797"/>
                    <a:pt x="55377" y="365191"/>
                    <a:pt x="71488" y="353795"/>
                  </a:cubicBezTo>
                  <a:cubicBezTo>
                    <a:pt x="96833" y="335524"/>
                    <a:pt x="97618" y="306642"/>
                    <a:pt x="73256" y="287191"/>
                  </a:cubicBezTo>
                  <a:cubicBezTo>
                    <a:pt x="72470" y="286405"/>
                    <a:pt x="71488" y="286013"/>
                    <a:pt x="70505" y="285619"/>
                  </a:cubicBezTo>
                  <a:cubicBezTo>
                    <a:pt x="59503" y="280904"/>
                    <a:pt x="55770" y="271277"/>
                    <a:pt x="54198" y="260275"/>
                  </a:cubicBezTo>
                  <a:cubicBezTo>
                    <a:pt x="52895" y="250648"/>
                    <a:pt x="51642" y="241022"/>
                    <a:pt x="50363" y="231186"/>
                  </a:cubicBezTo>
                  <a:moveTo>
                    <a:pt x="993484" y="233206"/>
                  </a:moveTo>
                  <a:cubicBezTo>
                    <a:pt x="993125" y="228246"/>
                    <a:pt x="992742" y="222974"/>
                    <a:pt x="992360" y="217052"/>
                  </a:cubicBezTo>
                  <a:cubicBezTo>
                    <a:pt x="992910" y="211243"/>
                    <a:pt x="993366" y="205186"/>
                    <a:pt x="993832" y="198976"/>
                  </a:cubicBezTo>
                  <a:cubicBezTo>
                    <a:pt x="994865" y="185236"/>
                    <a:pt x="995954" y="170748"/>
                    <a:pt x="998254" y="156539"/>
                  </a:cubicBezTo>
                  <a:cubicBezTo>
                    <a:pt x="1001594" y="134535"/>
                    <a:pt x="1007096" y="112726"/>
                    <a:pt x="1018884" y="93472"/>
                  </a:cubicBezTo>
                  <a:cubicBezTo>
                    <a:pt x="1025957" y="81880"/>
                    <a:pt x="1034797" y="70878"/>
                    <a:pt x="1044818" y="61840"/>
                  </a:cubicBezTo>
                  <a:cubicBezTo>
                    <a:pt x="1058767" y="49462"/>
                    <a:pt x="1073109" y="53392"/>
                    <a:pt x="1080183" y="70288"/>
                  </a:cubicBezTo>
                  <a:cubicBezTo>
                    <a:pt x="1082487" y="75666"/>
                    <a:pt x="1083934" y="81411"/>
                    <a:pt x="1085378" y="87147"/>
                  </a:cubicBezTo>
                  <a:cubicBezTo>
                    <a:pt x="1086519" y="91680"/>
                    <a:pt x="1087660" y="96208"/>
                    <a:pt x="1089221" y="100545"/>
                  </a:cubicBezTo>
                  <a:cubicBezTo>
                    <a:pt x="1093739" y="112726"/>
                    <a:pt x="1106314" y="119603"/>
                    <a:pt x="1116726" y="116459"/>
                  </a:cubicBezTo>
                  <a:cubicBezTo>
                    <a:pt x="1128711" y="112923"/>
                    <a:pt x="1136374" y="102510"/>
                    <a:pt x="1134605" y="89739"/>
                  </a:cubicBezTo>
                  <a:cubicBezTo>
                    <a:pt x="1132051" y="70878"/>
                    <a:pt x="1127533" y="52213"/>
                    <a:pt x="1116334" y="36102"/>
                  </a:cubicBezTo>
                  <a:cubicBezTo>
                    <a:pt x="1097276" y="8400"/>
                    <a:pt x="1066430" y="-1031"/>
                    <a:pt x="1035388" y="12133"/>
                  </a:cubicBezTo>
                  <a:cubicBezTo>
                    <a:pt x="1016330" y="20188"/>
                    <a:pt x="1001594" y="33745"/>
                    <a:pt x="989609" y="50445"/>
                  </a:cubicBezTo>
                  <a:cubicBezTo>
                    <a:pt x="975070" y="70288"/>
                    <a:pt x="965641" y="92686"/>
                    <a:pt x="958764" y="116263"/>
                  </a:cubicBezTo>
                  <a:cubicBezTo>
                    <a:pt x="947565" y="155360"/>
                    <a:pt x="944617" y="195440"/>
                    <a:pt x="946189" y="235914"/>
                  </a:cubicBezTo>
                  <a:cubicBezTo>
                    <a:pt x="946779" y="251828"/>
                    <a:pt x="945993" y="265974"/>
                    <a:pt x="935580" y="280513"/>
                  </a:cubicBezTo>
                  <a:cubicBezTo>
                    <a:pt x="923202" y="297605"/>
                    <a:pt x="930669" y="318432"/>
                    <a:pt x="948940" y="329631"/>
                  </a:cubicBezTo>
                  <a:cubicBezTo>
                    <a:pt x="965051" y="339258"/>
                    <a:pt x="981358" y="338668"/>
                    <a:pt x="997273" y="329631"/>
                  </a:cubicBezTo>
                  <a:cubicBezTo>
                    <a:pt x="1018490" y="317646"/>
                    <a:pt x="1023403" y="294265"/>
                    <a:pt x="1006702" y="276191"/>
                  </a:cubicBezTo>
                  <a:cubicBezTo>
                    <a:pt x="998648" y="267546"/>
                    <a:pt x="995111" y="259098"/>
                    <a:pt x="994522" y="248291"/>
                  </a:cubicBezTo>
                  <a:cubicBezTo>
                    <a:pt x="994218" y="243345"/>
                    <a:pt x="993864" y="238449"/>
                    <a:pt x="993484" y="233206"/>
                  </a:cubicBezTo>
                </a:path>
              </a:pathLst>
            </a:custGeom>
            <a:solidFill>
              <a:schemeClr val="accent1"/>
            </a:solidFill>
          </p:spPr>
        </p:sp>
        <p:sp>
          <p:nvSpPr>
            <p:cNvPr id="76" name="Union-3713&amp;3372"/>
            <p:cNvSpPr/>
            <p:nvPr>
              <p:custDataLst>
                <p:tags r:id="rId18"/>
              </p:custDataLst>
            </p:nvPr>
          </p:nvSpPr>
          <p:spPr>
            <a:xfrm>
              <a:off x="3581" y="3968"/>
              <a:ext cx="1814" cy="589"/>
            </a:xfrm>
            <a:custGeom>
              <a:avLst/>
              <a:gdLst/>
              <a:ahLst/>
              <a:cxnLst/>
              <a:rect l="l" t="t" r="r" b="b"/>
              <a:pathLst>
                <a:path w="1075897" h="349204">
                  <a:moveTo>
                    <a:pt x="51854" y="206586"/>
                  </a:moveTo>
                  <a:cubicBezTo>
                    <a:pt x="51335" y="202350"/>
                    <a:pt x="50861" y="198472"/>
                    <a:pt x="50466" y="195092"/>
                  </a:cubicBezTo>
                  <a:cubicBezTo>
                    <a:pt x="50726" y="189193"/>
                    <a:pt x="50899" y="183957"/>
                    <a:pt x="51058" y="179172"/>
                  </a:cubicBezTo>
                  <a:cubicBezTo>
                    <a:pt x="51381" y="169455"/>
                    <a:pt x="51641" y="161601"/>
                    <a:pt x="52431" y="153834"/>
                  </a:cubicBezTo>
                  <a:cubicBezTo>
                    <a:pt x="53610" y="142243"/>
                    <a:pt x="55378" y="130650"/>
                    <a:pt x="57932" y="119255"/>
                  </a:cubicBezTo>
                  <a:cubicBezTo>
                    <a:pt x="61862" y="101573"/>
                    <a:pt x="67363" y="84283"/>
                    <a:pt x="77972" y="69351"/>
                  </a:cubicBezTo>
                  <a:cubicBezTo>
                    <a:pt x="98995" y="39881"/>
                    <a:pt x="128466" y="41059"/>
                    <a:pt x="146541" y="71905"/>
                  </a:cubicBezTo>
                  <a:cubicBezTo>
                    <a:pt x="148299" y="75151"/>
                    <a:pt x="149685" y="78489"/>
                    <a:pt x="151083" y="81857"/>
                  </a:cubicBezTo>
                  <a:cubicBezTo>
                    <a:pt x="151715" y="83382"/>
                    <a:pt x="152350" y="84913"/>
                    <a:pt x="153025" y="86444"/>
                  </a:cubicBezTo>
                  <a:cubicBezTo>
                    <a:pt x="153662" y="87975"/>
                    <a:pt x="154259" y="89568"/>
                    <a:pt x="154861" y="91177"/>
                  </a:cubicBezTo>
                  <a:cubicBezTo>
                    <a:pt x="156113" y="94522"/>
                    <a:pt x="157390" y="97931"/>
                    <a:pt x="159114" y="100983"/>
                  </a:cubicBezTo>
                  <a:cubicBezTo>
                    <a:pt x="164813" y="111200"/>
                    <a:pt x="175618" y="115326"/>
                    <a:pt x="186228" y="112182"/>
                  </a:cubicBezTo>
                  <a:cubicBezTo>
                    <a:pt x="197034" y="109039"/>
                    <a:pt x="205090" y="96268"/>
                    <a:pt x="201750" y="84480"/>
                  </a:cubicBezTo>
                  <a:cubicBezTo>
                    <a:pt x="198410" y="72298"/>
                    <a:pt x="194283" y="59921"/>
                    <a:pt x="187997" y="49115"/>
                  </a:cubicBezTo>
                  <a:cubicBezTo>
                    <a:pt x="153417" y="-11005"/>
                    <a:pt x="82884" y="-18471"/>
                    <a:pt x="39660" y="40863"/>
                  </a:cubicBezTo>
                  <a:cubicBezTo>
                    <a:pt x="26300" y="59135"/>
                    <a:pt x="18049" y="79961"/>
                    <a:pt x="13137" y="101769"/>
                  </a:cubicBezTo>
                  <a:cubicBezTo>
                    <a:pt x="1349" y="154226"/>
                    <a:pt x="760" y="206882"/>
                    <a:pt x="10583" y="259732"/>
                  </a:cubicBezTo>
                  <a:cubicBezTo>
                    <a:pt x="13137" y="272699"/>
                    <a:pt x="12941" y="283112"/>
                    <a:pt x="5475" y="295686"/>
                  </a:cubicBezTo>
                  <a:cubicBezTo>
                    <a:pt x="-8868" y="319655"/>
                    <a:pt x="6457" y="345982"/>
                    <a:pt x="34160" y="348930"/>
                  </a:cubicBezTo>
                  <a:cubicBezTo>
                    <a:pt x="39464" y="349322"/>
                    <a:pt x="44769" y="349322"/>
                    <a:pt x="50074" y="348733"/>
                  </a:cubicBezTo>
                  <a:cubicBezTo>
                    <a:pt x="76204" y="345393"/>
                    <a:pt x="91136" y="317495"/>
                    <a:pt x="79741" y="293722"/>
                  </a:cubicBezTo>
                  <a:cubicBezTo>
                    <a:pt x="77776" y="289988"/>
                    <a:pt x="75418" y="286255"/>
                    <a:pt x="72668" y="283112"/>
                  </a:cubicBezTo>
                  <a:cubicBezTo>
                    <a:pt x="62451" y="271520"/>
                    <a:pt x="57539" y="257964"/>
                    <a:pt x="55968" y="242639"/>
                  </a:cubicBezTo>
                  <a:cubicBezTo>
                    <a:pt x="54706" y="229884"/>
                    <a:pt x="53145" y="217129"/>
                    <a:pt x="51854" y="206586"/>
                  </a:cubicBezTo>
                  <a:moveTo>
                    <a:pt x="910814" y="155014"/>
                  </a:moveTo>
                  <a:cubicBezTo>
                    <a:pt x="909044" y="192344"/>
                    <a:pt x="913957" y="228887"/>
                    <a:pt x="923387" y="265038"/>
                  </a:cubicBezTo>
                  <a:cubicBezTo>
                    <a:pt x="922418" y="266530"/>
                    <a:pt x="921447" y="267937"/>
                    <a:pt x="920500" y="269312"/>
                  </a:cubicBezTo>
                  <a:cubicBezTo>
                    <a:pt x="918950" y="271560"/>
                    <a:pt x="917458" y="273724"/>
                    <a:pt x="916118" y="276041"/>
                  </a:cubicBezTo>
                  <a:cubicBezTo>
                    <a:pt x="904329" y="298634"/>
                    <a:pt x="909241" y="317496"/>
                    <a:pt x="931050" y="329677"/>
                  </a:cubicBezTo>
                  <a:cubicBezTo>
                    <a:pt x="938319" y="333606"/>
                    <a:pt x="946767" y="335965"/>
                    <a:pt x="955020" y="337143"/>
                  </a:cubicBezTo>
                  <a:cubicBezTo>
                    <a:pt x="975453" y="340089"/>
                    <a:pt x="992938" y="332231"/>
                    <a:pt x="998243" y="318085"/>
                  </a:cubicBezTo>
                  <a:cubicBezTo>
                    <a:pt x="1004726" y="300993"/>
                    <a:pt x="999225" y="286454"/>
                    <a:pt x="984882" y="276236"/>
                  </a:cubicBezTo>
                  <a:cubicBezTo>
                    <a:pt x="974470" y="268771"/>
                    <a:pt x="970933" y="258357"/>
                    <a:pt x="967986" y="246963"/>
                  </a:cubicBezTo>
                  <a:cubicBezTo>
                    <a:pt x="958359" y="208651"/>
                    <a:pt x="955412" y="169553"/>
                    <a:pt x="961895" y="130456"/>
                  </a:cubicBezTo>
                  <a:cubicBezTo>
                    <a:pt x="964254" y="116113"/>
                    <a:pt x="969362" y="101770"/>
                    <a:pt x="975256" y="88410"/>
                  </a:cubicBezTo>
                  <a:cubicBezTo>
                    <a:pt x="978988" y="80159"/>
                    <a:pt x="985669" y="72496"/>
                    <a:pt x="992544" y="66209"/>
                  </a:cubicBezTo>
                  <a:cubicBezTo>
                    <a:pt x="1003940" y="55993"/>
                    <a:pt x="1018087" y="59529"/>
                    <a:pt x="1023391" y="73479"/>
                  </a:cubicBezTo>
                  <a:cubicBezTo>
                    <a:pt x="1025352" y="78638"/>
                    <a:pt x="1026662" y="84014"/>
                    <a:pt x="1027976" y="89407"/>
                  </a:cubicBezTo>
                  <a:cubicBezTo>
                    <a:pt x="1029165" y="94283"/>
                    <a:pt x="1030356" y="99174"/>
                    <a:pt x="1032036" y="103932"/>
                  </a:cubicBezTo>
                  <a:cubicBezTo>
                    <a:pt x="1035966" y="115130"/>
                    <a:pt x="1046182" y="120632"/>
                    <a:pt x="1056988" y="118863"/>
                  </a:cubicBezTo>
                  <a:cubicBezTo>
                    <a:pt x="1067598" y="117095"/>
                    <a:pt x="1076635" y="108254"/>
                    <a:pt x="1075849" y="96859"/>
                  </a:cubicBezTo>
                  <a:cubicBezTo>
                    <a:pt x="1074867" y="83302"/>
                    <a:pt x="1073098" y="69353"/>
                    <a:pt x="1068187" y="56779"/>
                  </a:cubicBezTo>
                  <a:cubicBezTo>
                    <a:pt x="1049719" y="10018"/>
                    <a:pt x="1001189" y="-2163"/>
                    <a:pt x="962092" y="29272"/>
                  </a:cubicBezTo>
                  <a:cubicBezTo>
                    <a:pt x="944213" y="43615"/>
                    <a:pt x="932622" y="62673"/>
                    <a:pt x="924959" y="83695"/>
                  </a:cubicBezTo>
                  <a:cubicBezTo>
                    <a:pt x="916511" y="106682"/>
                    <a:pt x="911795" y="130456"/>
                    <a:pt x="910814" y="155014"/>
                  </a:cubicBezTo>
                </a:path>
              </a:pathLst>
            </a:custGeom>
            <a:solidFill>
              <a:schemeClr val="accent1"/>
            </a:solidFill>
          </p:spPr>
        </p:sp>
        <p:sp>
          <p:nvSpPr>
            <p:cNvPr id="77" name="Vector-3714&amp;1732"/>
            <p:cNvSpPr/>
            <p:nvPr>
              <p:custDataLst>
                <p:tags r:id="rId19"/>
              </p:custDataLst>
            </p:nvPr>
          </p:nvSpPr>
          <p:spPr>
            <a:xfrm rot="3091800">
              <a:off x="5156" y="8121"/>
              <a:ext cx="1059" cy="1059"/>
            </a:xfrm>
            <a:custGeom>
              <a:avLst/>
              <a:gdLst/>
              <a:ahLst/>
              <a:cxnLst/>
              <a:rect l="l" t="t" r="r" b="b"/>
              <a:pathLst>
                <a:path w="627914" h="627914">
                  <a:moveTo>
                    <a:pt x="604275" y="227782"/>
                  </a:moveTo>
                  <a:cubicBezTo>
                    <a:pt x="574876" y="213331"/>
                    <a:pt x="543505" y="205509"/>
                    <a:pt x="511609" y="203481"/>
                  </a:cubicBezTo>
                  <a:cubicBezTo>
                    <a:pt x="515616" y="196271"/>
                    <a:pt x="519328" y="188900"/>
                    <a:pt x="522745" y="181369"/>
                  </a:cubicBezTo>
                  <a:cubicBezTo>
                    <a:pt x="538480" y="146638"/>
                    <a:pt x="540155" y="105761"/>
                    <a:pt x="512102" y="76341"/>
                  </a:cubicBezTo>
                  <a:cubicBezTo>
                    <a:pt x="484904" y="47824"/>
                    <a:pt x="447718" y="47791"/>
                    <a:pt x="414180" y="64657"/>
                  </a:cubicBezTo>
                  <a:cubicBezTo>
                    <a:pt x="389445" y="77082"/>
                    <a:pt x="365827" y="92692"/>
                    <a:pt x="343983" y="110428"/>
                  </a:cubicBezTo>
                  <a:cubicBezTo>
                    <a:pt x="341125" y="81749"/>
                    <a:pt x="333275" y="54003"/>
                    <a:pt x="316226" y="32438"/>
                  </a:cubicBezTo>
                  <a:cubicBezTo>
                    <a:pt x="295399" y="6077"/>
                    <a:pt x="262551" y="-5189"/>
                    <a:pt x="229276" y="2246"/>
                  </a:cubicBezTo>
                  <a:cubicBezTo>
                    <a:pt x="200336" y="8716"/>
                    <a:pt x="176357" y="29605"/>
                    <a:pt x="160491" y="53392"/>
                  </a:cubicBezTo>
                  <a:cubicBezTo>
                    <a:pt x="144855" y="76856"/>
                    <a:pt x="138252" y="103861"/>
                    <a:pt x="136938" y="131413"/>
                  </a:cubicBezTo>
                  <a:cubicBezTo>
                    <a:pt x="117262" y="117831"/>
                    <a:pt x="94071" y="110363"/>
                    <a:pt x="69041" y="116865"/>
                  </a:cubicBezTo>
                  <a:cubicBezTo>
                    <a:pt x="41711" y="123946"/>
                    <a:pt x="21213" y="145866"/>
                    <a:pt x="14972" y="172678"/>
                  </a:cubicBezTo>
                  <a:cubicBezTo>
                    <a:pt x="5774" y="212140"/>
                    <a:pt x="21476" y="248028"/>
                    <a:pt x="45357" y="278252"/>
                  </a:cubicBezTo>
                  <a:cubicBezTo>
                    <a:pt x="-3850" y="316812"/>
                    <a:pt x="-17253" y="384566"/>
                    <a:pt x="26338" y="433846"/>
                  </a:cubicBezTo>
                  <a:cubicBezTo>
                    <a:pt x="42860" y="452547"/>
                    <a:pt x="66479" y="465710"/>
                    <a:pt x="90754" y="472051"/>
                  </a:cubicBezTo>
                  <a:cubicBezTo>
                    <a:pt x="100674" y="474659"/>
                    <a:pt x="111350" y="476364"/>
                    <a:pt x="121828" y="476815"/>
                  </a:cubicBezTo>
                  <a:cubicBezTo>
                    <a:pt x="118872" y="491524"/>
                    <a:pt x="117295" y="506524"/>
                    <a:pt x="118445" y="521040"/>
                  </a:cubicBezTo>
                  <a:cubicBezTo>
                    <a:pt x="120810" y="550943"/>
                    <a:pt x="131682" y="574182"/>
                    <a:pt x="152147" y="593494"/>
                  </a:cubicBezTo>
                  <a:cubicBezTo>
                    <a:pt x="177803" y="623524"/>
                    <a:pt x="225137" y="639296"/>
                    <a:pt x="261697" y="618343"/>
                  </a:cubicBezTo>
                  <a:cubicBezTo>
                    <a:pt x="297240" y="597968"/>
                    <a:pt x="304433" y="558603"/>
                    <a:pt x="312941" y="522714"/>
                  </a:cubicBezTo>
                  <a:cubicBezTo>
                    <a:pt x="313204" y="521556"/>
                    <a:pt x="313466" y="520365"/>
                    <a:pt x="313729" y="519205"/>
                  </a:cubicBezTo>
                  <a:cubicBezTo>
                    <a:pt x="345199" y="542317"/>
                    <a:pt x="383238" y="558989"/>
                    <a:pt x="420126" y="558667"/>
                  </a:cubicBezTo>
                  <a:cubicBezTo>
                    <a:pt x="464998" y="558281"/>
                    <a:pt x="495120" y="521073"/>
                    <a:pt x="496466" y="479229"/>
                  </a:cubicBezTo>
                  <a:cubicBezTo>
                    <a:pt x="497385" y="450680"/>
                    <a:pt x="487333" y="422998"/>
                    <a:pt x="471206" y="399566"/>
                  </a:cubicBezTo>
                  <a:cubicBezTo>
                    <a:pt x="526851" y="381251"/>
                    <a:pt x="577437" y="348614"/>
                    <a:pt x="614228" y="303745"/>
                  </a:cubicBezTo>
                  <a:cubicBezTo>
                    <a:pt x="632689" y="281245"/>
                    <a:pt x="635316" y="243007"/>
                    <a:pt x="604242" y="227750"/>
                  </a:cubicBezTo>
                  <a:lnTo>
                    <a:pt x="604275" y="227782"/>
                  </a:lnTo>
                  <a:moveTo>
                    <a:pt x="391417" y="195692"/>
                  </a:moveTo>
                  <a:cubicBezTo>
                    <a:pt x="395096" y="192376"/>
                    <a:pt x="398840" y="189093"/>
                    <a:pt x="402618" y="185906"/>
                  </a:cubicBezTo>
                  <a:cubicBezTo>
                    <a:pt x="403800" y="184909"/>
                    <a:pt x="414148" y="176765"/>
                    <a:pt x="413424" y="177216"/>
                  </a:cubicBezTo>
                  <a:cubicBezTo>
                    <a:pt x="413490" y="177152"/>
                    <a:pt x="413588" y="177119"/>
                    <a:pt x="413654" y="177056"/>
                  </a:cubicBezTo>
                  <a:cubicBezTo>
                    <a:pt x="401960" y="194051"/>
                    <a:pt x="391908" y="205670"/>
                    <a:pt x="374302" y="222825"/>
                  </a:cubicBezTo>
                  <a:cubicBezTo>
                    <a:pt x="369900" y="227106"/>
                    <a:pt x="365794" y="230969"/>
                    <a:pt x="361820" y="234542"/>
                  </a:cubicBezTo>
                  <a:cubicBezTo>
                    <a:pt x="357779" y="236409"/>
                    <a:pt x="353738" y="238308"/>
                    <a:pt x="349764" y="240271"/>
                  </a:cubicBezTo>
                  <a:cubicBezTo>
                    <a:pt x="354231" y="234446"/>
                    <a:pt x="358798" y="228909"/>
                    <a:pt x="363463" y="223727"/>
                  </a:cubicBezTo>
                  <a:cubicBezTo>
                    <a:pt x="372299" y="213910"/>
                    <a:pt x="381627" y="204544"/>
                    <a:pt x="391417" y="195692"/>
                  </a:cubicBezTo>
                  <a:moveTo>
                    <a:pt x="228947" y="145641"/>
                  </a:moveTo>
                  <a:cubicBezTo>
                    <a:pt x="228947" y="144225"/>
                    <a:pt x="229967" y="132122"/>
                    <a:pt x="229638" y="132766"/>
                  </a:cubicBezTo>
                  <a:cubicBezTo>
                    <a:pt x="230229" y="129257"/>
                    <a:pt x="230984" y="125749"/>
                    <a:pt x="231903" y="122273"/>
                  </a:cubicBezTo>
                  <a:cubicBezTo>
                    <a:pt x="232364" y="120502"/>
                    <a:pt x="237193" y="108851"/>
                    <a:pt x="235746" y="111072"/>
                  </a:cubicBezTo>
                  <a:cubicBezTo>
                    <a:pt x="237094" y="108593"/>
                    <a:pt x="238506" y="106179"/>
                    <a:pt x="240017" y="103829"/>
                  </a:cubicBezTo>
                  <a:cubicBezTo>
                    <a:pt x="239131" y="105471"/>
                    <a:pt x="241791" y="102381"/>
                    <a:pt x="244386" y="99452"/>
                  </a:cubicBezTo>
                  <a:cubicBezTo>
                    <a:pt x="245339" y="103733"/>
                    <a:pt x="246817" y="110202"/>
                    <a:pt x="246620" y="107853"/>
                  </a:cubicBezTo>
                  <a:cubicBezTo>
                    <a:pt x="247179" y="112423"/>
                    <a:pt x="247473" y="117026"/>
                    <a:pt x="247802" y="121597"/>
                  </a:cubicBezTo>
                  <a:cubicBezTo>
                    <a:pt x="248722" y="134568"/>
                    <a:pt x="248920" y="147571"/>
                    <a:pt x="248427" y="160543"/>
                  </a:cubicBezTo>
                  <a:cubicBezTo>
                    <a:pt x="247705" y="180500"/>
                    <a:pt x="244813" y="200777"/>
                    <a:pt x="240083" y="220701"/>
                  </a:cubicBezTo>
                  <a:cubicBezTo>
                    <a:pt x="236963" y="208792"/>
                    <a:pt x="234170" y="196850"/>
                    <a:pt x="231936" y="184812"/>
                  </a:cubicBezTo>
                  <a:cubicBezTo>
                    <a:pt x="231739" y="183750"/>
                    <a:pt x="230656" y="176670"/>
                    <a:pt x="230491" y="175865"/>
                  </a:cubicBezTo>
                  <a:cubicBezTo>
                    <a:pt x="229867" y="170457"/>
                    <a:pt x="229408" y="165017"/>
                    <a:pt x="229145" y="159578"/>
                  </a:cubicBezTo>
                  <a:cubicBezTo>
                    <a:pt x="228947" y="154943"/>
                    <a:pt x="228849" y="150308"/>
                    <a:pt x="228947" y="145705"/>
                  </a:cubicBezTo>
                  <a:lnTo>
                    <a:pt x="228947" y="145641"/>
                  </a:lnTo>
                  <a:moveTo>
                    <a:pt x="106948" y="370629"/>
                  </a:moveTo>
                  <a:cubicBezTo>
                    <a:pt x="105108" y="369471"/>
                    <a:pt x="102940" y="368183"/>
                    <a:pt x="102086" y="367797"/>
                  </a:cubicBezTo>
                  <a:cubicBezTo>
                    <a:pt x="102021" y="367701"/>
                    <a:pt x="101955" y="367636"/>
                    <a:pt x="101856" y="367508"/>
                  </a:cubicBezTo>
                  <a:cubicBezTo>
                    <a:pt x="101593" y="367185"/>
                    <a:pt x="101396" y="366960"/>
                    <a:pt x="101167" y="366734"/>
                  </a:cubicBezTo>
                  <a:cubicBezTo>
                    <a:pt x="102612" y="365062"/>
                    <a:pt x="104484" y="362679"/>
                    <a:pt x="104911" y="362165"/>
                  </a:cubicBezTo>
                  <a:cubicBezTo>
                    <a:pt x="99787" y="368569"/>
                    <a:pt x="105273" y="362165"/>
                    <a:pt x="108886" y="359815"/>
                  </a:cubicBezTo>
                  <a:cubicBezTo>
                    <a:pt x="109642" y="359300"/>
                    <a:pt x="110200" y="358913"/>
                    <a:pt x="110627" y="358592"/>
                  </a:cubicBezTo>
                  <a:cubicBezTo>
                    <a:pt x="110692" y="358592"/>
                    <a:pt x="110758" y="358592"/>
                    <a:pt x="110824" y="358559"/>
                  </a:cubicBezTo>
                  <a:cubicBezTo>
                    <a:pt x="113222" y="357948"/>
                    <a:pt x="115587" y="357271"/>
                    <a:pt x="117985" y="356596"/>
                  </a:cubicBezTo>
                  <a:cubicBezTo>
                    <a:pt x="114339" y="357722"/>
                    <a:pt x="124062" y="355534"/>
                    <a:pt x="127117" y="355534"/>
                  </a:cubicBezTo>
                  <a:cubicBezTo>
                    <a:pt x="127413" y="355534"/>
                    <a:pt x="139863" y="356982"/>
                    <a:pt x="138252" y="356467"/>
                  </a:cubicBezTo>
                  <a:cubicBezTo>
                    <a:pt x="139960" y="356822"/>
                    <a:pt x="141702" y="357143"/>
                    <a:pt x="143410" y="357561"/>
                  </a:cubicBezTo>
                  <a:cubicBezTo>
                    <a:pt x="144264" y="357980"/>
                    <a:pt x="145118" y="358431"/>
                    <a:pt x="145971" y="358849"/>
                  </a:cubicBezTo>
                  <a:cubicBezTo>
                    <a:pt x="143245" y="361552"/>
                    <a:pt x="140519" y="364225"/>
                    <a:pt x="137825" y="366960"/>
                  </a:cubicBezTo>
                  <a:cubicBezTo>
                    <a:pt x="135428" y="369406"/>
                    <a:pt x="132833" y="371627"/>
                    <a:pt x="130303" y="373977"/>
                  </a:cubicBezTo>
                  <a:cubicBezTo>
                    <a:pt x="129285" y="374235"/>
                    <a:pt x="128233" y="374524"/>
                    <a:pt x="127314" y="374782"/>
                  </a:cubicBezTo>
                  <a:cubicBezTo>
                    <a:pt x="126526" y="374782"/>
                    <a:pt x="125573" y="374782"/>
                    <a:pt x="124259" y="374782"/>
                  </a:cubicBezTo>
                  <a:cubicBezTo>
                    <a:pt x="122058" y="374782"/>
                    <a:pt x="120646" y="374717"/>
                    <a:pt x="119890" y="374717"/>
                  </a:cubicBezTo>
                  <a:cubicBezTo>
                    <a:pt x="117394" y="374202"/>
                    <a:pt x="114930" y="373656"/>
                    <a:pt x="112466" y="372947"/>
                  </a:cubicBezTo>
                  <a:cubicBezTo>
                    <a:pt x="111579" y="372689"/>
                    <a:pt x="108722" y="371403"/>
                    <a:pt x="106915" y="370629"/>
                  </a:cubicBezTo>
                  <a:lnTo>
                    <a:pt x="106948" y="370629"/>
                  </a:lnTo>
                </a:path>
              </a:pathLst>
            </a:custGeom>
            <a:solidFill>
              <a:schemeClr val="accent1"/>
            </a:solidFill>
          </p:spPr>
        </p:sp>
        <p:sp>
          <p:nvSpPr>
            <p:cNvPr id="78" name="Vector-3714&amp;1733"/>
            <p:cNvSpPr/>
            <p:nvPr>
              <p:custDataLst>
                <p:tags r:id="rId20"/>
              </p:custDataLst>
            </p:nvPr>
          </p:nvSpPr>
          <p:spPr>
            <a:xfrm rot="3091800">
              <a:off x="5511" y="8486"/>
              <a:ext cx="278" cy="242"/>
            </a:xfrm>
            <a:custGeom>
              <a:avLst/>
              <a:gdLst/>
              <a:ahLst/>
              <a:cxnLst/>
              <a:rect l="l" t="t" r="r" b="b"/>
              <a:pathLst>
                <a:path w="165241" h="143208">
                  <a:moveTo>
                    <a:pt x="150283" y="24122"/>
                  </a:moveTo>
                  <a:cubicBezTo>
                    <a:pt x="144118" y="16629"/>
                    <a:pt x="135588" y="11363"/>
                    <a:pt x="126025" y="8071"/>
                  </a:cubicBezTo>
                  <a:cubicBezTo>
                    <a:pt x="113929" y="672"/>
                    <a:pt x="98702" y="-2274"/>
                    <a:pt x="82674" y="1927"/>
                  </a:cubicBezTo>
                  <a:cubicBezTo>
                    <a:pt x="68613" y="5626"/>
                    <a:pt x="54551" y="9356"/>
                    <a:pt x="40490" y="13055"/>
                  </a:cubicBezTo>
                  <a:cubicBezTo>
                    <a:pt x="17432" y="19137"/>
                    <a:pt x="-361" y="40298"/>
                    <a:pt x="6" y="63090"/>
                  </a:cubicBezTo>
                  <a:cubicBezTo>
                    <a:pt x="605" y="100333"/>
                    <a:pt x="28395" y="134221"/>
                    <a:pt x="67814" y="141652"/>
                  </a:cubicBezTo>
                  <a:cubicBezTo>
                    <a:pt x="116262" y="150806"/>
                    <a:pt x="161378" y="118547"/>
                    <a:pt x="164977" y="72369"/>
                  </a:cubicBezTo>
                  <a:cubicBezTo>
                    <a:pt x="166409" y="54312"/>
                    <a:pt x="162077" y="38449"/>
                    <a:pt x="150283" y="24091"/>
                  </a:cubicBezTo>
                  <a:lnTo>
                    <a:pt x="150283" y="24122"/>
                  </a:lnTo>
                </a:path>
              </a:pathLst>
            </a:custGeom>
            <a:solidFill>
              <a:srgbClr val="FFFBF2"/>
            </a:solidFill>
          </p:spPr>
        </p:sp>
        <p:sp>
          <p:nvSpPr>
            <p:cNvPr id="31" name="矩形 30"/>
            <p:cNvSpPr/>
            <p:nvPr>
              <p:custDataLst>
                <p:tags r:id="rId21"/>
              </p:custDataLst>
            </p:nvPr>
          </p:nvSpPr>
          <p:spPr>
            <a:xfrm>
              <a:off x="2474" y="5230"/>
              <a:ext cx="3135" cy="652"/>
            </a:xfrm>
            <a:prstGeom prst="rect">
              <a:avLst/>
            </a:prstGeom>
            <a:noFill/>
          </p:spPr>
          <p:txBody>
            <a:bodyPr wrap="square" lIns="0" tIns="0" rIns="0" bIns="0" rtlCol="0" anchor="ctr" anchorCtr="0">
              <a:noAutofit/>
            </a:bodyPr>
            <a:p>
              <a:pPr algn="ctr">
                <a:spcBef>
                  <a:spcPct val="0"/>
                </a:spcBef>
                <a:spcAft>
                  <a:spcPct val="0"/>
                </a:spcAft>
                <a:buClr>
                  <a:schemeClr val="accent1"/>
                </a:buClr>
                <a:buSzPct val="70000"/>
              </a:pPr>
              <a:r>
                <a:rPr lang="zh-CN" altLang="en-US" b="1">
                  <a:solidFill>
                    <a:schemeClr val="accent1"/>
                  </a:solidFill>
                  <a:latin typeface="微软雅黑" panose="020B0503020204020204" charset="-122"/>
                  <a:ea typeface="微软雅黑" panose="020B0503020204020204" charset="-122"/>
                  <a:cs typeface="+mn-ea"/>
                </a:rPr>
                <a:t>凭证式条据</a:t>
              </a:r>
              <a:endParaRPr lang="zh-CN" altLang="en-US" b="1">
                <a:solidFill>
                  <a:schemeClr val="accent1"/>
                </a:solidFill>
                <a:latin typeface="微软雅黑" panose="020B0503020204020204" charset="-122"/>
                <a:ea typeface="微软雅黑" panose="020B0503020204020204" charset="-122"/>
                <a:cs typeface="+mn-ea"/>
              </a:endParaRPr>
            </a:p>
          </p:txBody>
        </p:sp>
        <p:sp>
          <p:nvSpPr>
            <p:cNvPr id="32" name="矩形 31"/>
            <p:cNvSpPr/>
            <p:nvPr>
              <p:custDataLst>
                <p:tags r:id="rId22"/>
              </p:custDataLst>
            </p:nvPr>
          </p:nvSpPr>
          <p:spPr>
            <a:xfrm>
              <a:off x="2472" y="5959"/>
              <a:ext cx="3138" cy="2251"/>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spc="18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在日常生活、工作和学习中，人们借到、领到、收到，或者欠了他人钱财、物品时，写给对方作为凭证的条据。如：</a:t>
              </a:r>
              <a:r>
                <a:rPr lang="zh-CN" altLang="en-US" sz="1600" b="1" kern="100" dirty="0">
                  <a:effectLst/>
                  <a:latin typeface="微软雅黑" panose="020B0503020204020204" charset="-122"/>
                  <a:ea typeface="微软雅黑" panose="020B0503020204020204" charset="-122"/>
                  <a:sym typeface="+mn-ea"/>
                </a:rPr>
                <a:t>收条（收据）、借条、欠条、领条等</a:t>
              </a:r>
              <a:r>
                <a:rPr lang="zh-CN" altLang="en-US" sz="1600" kern="100" dirty="0">
                  <a:effectLst/>
                  <a:latin typeface="微软雅黑" panose="020B0503020204020204" charset="-122"/>
                  <a:ea typeface="微软雅黑" panose="020B0503020204020204" charset="-122"/>
                  <a:sym typeface="+mn-ea"/>
                </a:rPr>
                <a:t>。</a:t>
              </a:r>
              <a:endParaRPr lang="zh-CN" altLang="en-US" sz="1600" kern="100" dirty="0">
                <a:ln>
                  <a:noFill/>
                  <a:prstDash val="sysDot"/>
                </a:ln>
                <a:solidFill>
                  <a:srgbClr val="212121"/>
                </a:solidFill>
                <a:effectLst/>
                <a:latin typeface="微软雅黑" panose="020B0503020204020204" charset="-122"/>
                <a:ea typeface="微软雅黑" panose="020B0503020204020204" charset="-122"/>
                <a:cs typeface="+mn-ea"/>
                <a:sym typeface="+mn-ea"/>
              </a:endParaRPr>
            </a:p>
          </p:txBody>
        </p:sp>
      </p:grpSp>
    </p:spTree>
    <p:custDataLst>
      <p:tags r:id="rId23"/>
    </p:custData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41960" y="669290"/>
            <a:ext cx="11176635" cy="5532755"/>
          </a:xfrm>
          <a:solidFill>
            <a:schemeClr val="bg2"/>
          </a:solidFill>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None/>
              <a:defRPr/>
            </a:pPr>
            <a:r>
              <a:rPr kumimoji="0" lang="zh-CN" altLang="en-US" sz="2800" b="1" i="0" u="none" strike="noStrike" kern="0" cap="none" spc="0" normalizeH="0" baseline="0" noProof="0" dirty="0" smtClean="0">
                <a:ln>
                  <a:noFill/>
                </a:ln>
                <a:solidFill>
                  <a:srgbClr val="FF0000"/>
                </a:solidFill>
                <a:effectLst/>
                <a:uLnTx/>
                <a:uFillTx/>
                <a:latin typeface="+mn-lt"/>
                <a:ea typeface="楷体_GB2312" pitchFamily="1" charset="-122"/>
                <a:cs typeface="+mn-cs"/>
              </a:rPr>
              <a:t>                  </a:t>
            </a:r>
            <a:r>
              <a:rPr kumimoji="0" lang="zh-CN" altLang="en-US" sz="1800" b="1" i="0" u="none" strike="noStrike" kern="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1800" b="1" i="0" u="none" strike="noStrike" kern="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b="1" i="0" u="none" strike="noStrike" kern="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新年</a:t>
            </a:r>
            <a:r>
              <a:rPr kumimoji="0" lang="en-US" altLang="zh-CN"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新气象</a:t>
            </a:r>
            <a:r>
              <a:rPr kumimoji="0" lang="en-US" altLang="zh-CN"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新形象</a:t>
            </a:r>
            <a:endParaRPr kumimoji="0" lang="en-US" altLang="zh-CN"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ctr" defTabSz="914400" rtl="0" eaLnBrk="0" fontAlgn="base" latinLnBrk="0" hangingPunct="0">
              <a:lnSpc>
                <a:spcPct val="100000"/>
              </a:lnSpc>
              <a:spcBef>
                <a:spcPct val="20000"/>
              </a:spcBef>
              <a:spcAft>
                <a:spcPct val="0"/>
              </a:spcAft>
              <a:buClrTx/>
              <a:buSzTx/>
              <a:buFontTx/>
              <a:buNone/>
              <a:defRPr/>
            </a:pPr>
            <a:r>
              <a:rPr kumimoji="0" lang="en-US" altLang="zh-CN"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浙江省大学生文明修身行动倡议书</a:t>
            </a:r>
            <a:endParaRPr kumimoji="0" lang="zh-CN" altLang="en-US"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0" fontAlgn="base" hangingPunct="0">
              <a:lnSpc>
                <a:spcPct val="150000"/>
              </a:lnSpc>
              <a:spcBef>
                <a:spcPts val="0"/>
              </a:spcBef>
              <a:spcAft>
                <a:spcPct val="0"/>
              </a:spcAft>
              <a:buClrTx/>
              <a:buSzTx/>
              <a:buFontTx/>
              <a:buNone/>
              <a:defRPr/>
            </a:pPr>
            <a:r>
              <a:rPr kumimoji="0" lang="zh-CN" altLang="en-US" sz="2000" b="0" i="0" u="none" strike="noStrike" kern="0" cap="none" spc="0" normalizeH="0" baseline="0" noProof="0" dirty="0" smtClean="0">
                <a:ln>
                  <a:noFill/>
                </a:ln>
                <a:solidFill>
                  <a:schemeClr val="tx1"/>
                </a:solidFill>
                <a:effectLst/>
                <a:uLnTx/>
                <a:uFillTx/>
                <a:latin typeface="+mn-ea"/>
                <a:ea typeface="+mn-ea"/>
                <a:cs typeface="+mn-cs"/>
              </a:rPr>
              <a:t>  </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亲爱的同学们：</a:t>
            </a:r>
            <a:endPar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0" fontAlgn="base" hangingPunct="0">
              <a:lnSpc>
                <a:spcPct val="150000"/>
              </a:lnSpc>
              <a:spcBef>
                <a:spcPts val="0"/>
              </a:spcBef>
              <a:spcAft>
                <a:spcPct val="0"/>
              </a:spcAft>
              <a:buClrTx/>
              <a:buSzTx/>
              <a:buFontTx/>
              <a:buNone/>
              <a:defRPr/>
            </a:pP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回望</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2015</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，中国反法西斯胜利</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70</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周年大阅兵时的震撼，首位中国科学家屠呦呦荣获诺贝尔奖时的激动，第二届世界互联网大会乌镇峰会成功举办的自豪等，一次又一次使我们心潮澎湃。</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2016</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国集团（</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G20</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）峰会将于</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9</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4</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-5</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日在浙江杭州召开，当世界的目光聚焦杭州，浙江大学生的形象将成为大会一道重要的风景线，这对于我们也是一项新的挑战。我们应勇担重任，在世界面前充分展现浙江大学生的风采，以更饱满崭新的形象迎接</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G20</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的到来。在此，浙江省学生联合会向全省百万大学生发出倡议：</a:t>
            </a:r>
            <a:endPar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0" fontAlgn="base" hangingPunct="0">
              <a:lnSpc>
                <a:spcPct val="150000"/>
              </a:lnSpc>
              <a:spcBef>
                <a:spcPts val="0"/>
              </a:spcBef>
              <a:spcAft>
                <a:spcPct val="0"/>
              </a:spcAft>
              <a:buClrTx/>
              <a:buSzTx/>
              <a:buFontTx/>
              <a:buNone/>
              <a:defRPr/>
            </a:pP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一、美不美，首先看“颜值”。大家都说这是一个“看脸”的时代，很多大学生为了追求所谓的“高颜值”，追捧奇装异服，过度浓妆艳抹。向世界展现青春饱满、朝气蓬勃的大学生形象是我们每一个人的责任。在坚持独特个性的同时，应拥有辨识美与丑的能力，杜绝浅层模仿，抵制盲目追求，勇于发现不足，擅于找寻美好，展现浙江大学生青春阳光、朝气蓬勃、积极奋进的精神风貌。</a:t>
            </a:r>
            <a:endPar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0" fontAlgn="base" hangingPunct="0">
              <a:lnSpc>
                <a:spcPct val="150000"/>
              </a:lnSpc>
              <a:spcBef>
                <a:spcPts val="0"/>
              </a:spcBef>
              <a:spcAft>
                <a:spcPct val="0"/>
              </a:spcAft>
              <a:buClrTx/>
              <a:buSzTx/>
              <a:buFontTx/>
              <a:buNone/>
              <a:defRPr/>
            </a:pPr>
            <a:endParaRPr kumimoji="0" lang="zh-CN" altLang="en-US" sz="180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8675" name="TextBox 4"/>
          <p:cNvSpPr txBox="1"/>
          <p:nvPr/>
        </p:nvSpPr>
        <p:spPr>
          <a:xfrm>
            <a:off x="554990" y="139700"/>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例文三</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Tree>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9105" y="909320"/>
            <a:ext cx="11456670" cy="5558155"/>
          </a:xfrm>
          <a:solidFill>
            <a:schemeClr val="bg2"/>
          </a:solidFill>
        </p:spPr>
        <p:txBody>
          <a:bodyPr vert="horz" wrap="square" lIns="91440" tIns="45720" rIns="91440" bIns="45720" numCol="1" anchor="t" anchorCtr="0" compatLnSpc="1"/>
          <a:lstStyle/>
          <a:p>
            <a:pPr marL="342900" marR="0" lvl="0" indent="-342900" algn="l" defTabSz="914400" rtl="0" eaLnBrk="0" fontAlgn="base" hangingPunct="0">
              <a:lnSpc>
                <a:spcPct val="150000"/>
              </a:lnSpc>
              <a:spcBef>
                <a:spcPts val="0"/>
              </a:spcBef>
              <a:spcAft>
                <a:spcPct val="0"/>
              </a:spcAft>
              <a:buClrTx/>
              <a:buSzTx/>
              <a:buFontTx/>
              <a:buNone/>
              <a:defRPr/>
            </a:pPr>
            <a:r>
              <a:rPr kumimoji="0" lang="zh-CN" altLang="en-US" sz="2000" b="0" i="0" u="none" strike="noStrike" kern="0" cap="none" spc="0" normalizeH="0" baseline="0" noProof="0" dirty="0" smtClean="0">
                <a:ln>
                  <a:noFill/>
                </a:ln>
                <a:solidFill>
                  <a:schemeClr val="tx1"/>
                </a:solidFill>
                <a:effectLst/>
                <a:uLnTx/>
                <a:uFillTx/>
                <a:latin typeface="+mn-ea"/>
                <a:ea typeface="+mn-ea"/>
                <a:cs typeface="+mn-cs"/>
              </a:rPr>
              <a:t>      </a:t>
            </a:r>
            <a:r>
              <a:rPr kumimoji="0" lang="en-US" altLang="zh-CN" sz="2000" b="0" i="0" u="none" strike="noStrike" kern="0" cap="none" spc="0" normalizeH="0" baseline="0" noProof="0" dirty="0" smtClean="0">
                <a:ln>
                  <a:noFill/>
                </a:ln>
                <a:solidFill>
                  <a:schemeClr val="tx1"/>
                </a:solidFill>
                <a:effectLst/>
                <a:uLnTx/>
                <a:uFillTx/>
                <a:latin typeface="+mn-ea"/>
                <a:ea typeface="+mn-ea"/>
                <a:cs typeface="+mn-cs"/>
              </a:rPr>
              <a:t> </a:t>
            </a:r>
            <a:r>
              <a:rPr kumimoji="0" lang="zh-CN" altLang="en-US" sz="2000" b="0" i="0" u="none" strike="noStrike" kern="0" cap="none" spc="0" normalizeH="0" baseline="0" noProof="0" dirty="0" smtClean="0">
                <a:ln>
                  <a:noFill/>
                </a:ln>
                <a:solidFill>
                  <a:schemeClr val="tx1"/>
                </a:solidFill>
                <a:effectLst/>
                <a:uLnTx/>
                <a:uFillTx/>
                <a:latin typeface="+mn-ea"/>
                <a:ea typeface="+mn-ea"/>
                <a:cs typeface="+mn-cs"/>
              </a:rPr>
              <a:t> </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二、靓不靓，主要看“气质”。越来越多的同学明明可以靠“颜值”吃饭却偏偏要靠才华，优秀的传统文化也愈加受到广大学生的重视与热爱。青砖黛瓦，小桥流水，千年礼乐，不绝如缕，德理相济，学思结合，在传承与创新中树立高尚的精神追求，不断提高品德修养，倡导社会文明新风，营造博雅众彩的氛围，成为校园中集美貌与才华于一身的新“网红”。</a:t>
            </a:r>
            <a:endPar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0" fontAlgn="base" hangingPunct="0">
              <a:lnSpc>
                <a:spcPct val="150000"/>
              </a:lnSpc>
              <a:spcBef>
                <a:spcPts val="0"/>
              </a:spcBef>
              <a:spcAft>
                <a:spcPct val="0"/>
              </a:spcAft>
              <a:buClrTx/>
              <a:buSzTx/>
              <a:buFontTx/>
              <a:buNone/>
              <a:defRPr/>
            </a:pP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三、好不好，最终看“行动”。读万卷书，知礼敏于行，方可“任性”行好万里路。说无数种礼仪不及让一次座位，想无数种廉耻不及捡一件垃圾。无论生活细节、旅游观光，还是网络交流，勿以恶小而为之，勿以善小而不为，在言行举止间彰显浙江“男神”“女神”的新形象。</a:t>
            </a:r>
            <a:endPar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0" fontAlgn="base" hangingPunct="0">
              <a:lnSpc>
                <a:spcPct val="150000"/>
              </a:lnSpc>
              <a:spcBef>
                <a:spcPts val="0"/>
              </a:spcBef>
              <a:spcAft>
                <a:spcPct val="0"/>
              </a:spcAft>
              <a:buClrTx/>
              <a:buSzTx/>
              <a:buFontTx/>
              <a:buNone/>
              <a:defRPr/>
            </a:pP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2016</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是充满挑战和机遇的一年，更是我们自我审度和成长的一年。姑娘，做个新时代的“白富美”吧，白于品性、富于思维、美在心灵；小伙，做个新时代的“高富帅”吧，高在学识、富在实践、帅在处事。同学们，让我们怀抱着历久弥新的文明修身之道，以高度的责任感和历史使命感迎接</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G20</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杭州峰会的胜利召开。</a:t>
            </a:r>
            <a:endPar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r" defTabSz="914400" rtl="0" eaLnBrk="0" fontAlgn="base" hangingPunct="0">
              <a:lnSpc>
                <a:spcPct val="150000"/>
              </a:lnSpc>
              <a:spcBef>
                <a:spcPts val="0"/>
              </a:spcBef>
              <a:spcAft>
                <a:spcPct val="0"/>
              </a:spcAft>
              <a:buClrTx/>
              <a:buSzTx/>
              <a:buFontTx/>
              <a:buNone/>
              <a:defRPr/>
            </a:pP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1800" i="0" u="none" strike="noStrike" kern="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浙江大学生联合会</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endPar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r" defTabSz="914400" rtl="0" eaLnBrk="0" fontAlgn="base" hangingPunct="0">
              <a:lnSpc>
                <a:spcPct val="150000"/>
              </a:lnSpc>
              <a:spcBef>
                <a:spcPts val="0"/>
              </a:spcBef>
              <a:spcAft>
                <a:spcPct val="0"/>
              </a:spcAft>
              <a:buClrTx/>
              <a:buSzTx/>
              <a:buFontTx/>
              <a:buNone/>
              <a:defRPr/>
            </a:pP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2016</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3</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17</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a:t>
            </a:r>
            <a:endPar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r" defTabSz="914400" rtl="0" eaLnBrk="0" fontAlgn="base" hangingPunct="0">
              <a:lnSpc>
                <a:spcPct val="150000"/>
              </a:lnSpc>
              <a:spcBef>
                <a:spcPts val="0"/>
              </a:spcBef>
              <a:spcAft>
                <a:spcPct val="0"/>
              </a:spcAft>
              <a:buClrTx/>
              <a:buSzTx/>
              <a:buFontTx/>
              <a:buChar char="•"/>
              <a:defRPr/>
            </a:pPr>
            <a:endParaRPr kumimoji="0" lang="zh-CN" altLang="en-US" sz="180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8675" name="TextBox 4"/>
          <p:cNvSpPr txBox="1"/>
          <p:nvPr/>
        </p:nvSpPr>
        <p:spPr>
          <a:xfrm>
            <a:off x="554990" y="356870"/>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例文三</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Tree>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42875" y="469265"/>
            <a:ext cx="11743690" cy="6207760"/>
          </a:xfrm>
          <a:solidFill>
            <a:schemeClr val="bg2"/>
          </a:solidFill>
        </p:spPr>
        <p:txBody>
          <a:bodyPr vert="horz" wrap="square" lIns="91440" tIns="45720" rIns="91440" bIns="45720" numCol="1" anchor="t" anchorCtr="0" compatLnSpc="1">
            <a:noAutofit/>
          </a:bodyPr>
          <a:lstStyle/>
          <a:p>
            <a:pPr marL="342900" marR="0" lvl="0" indent="-342900" algn="ctr" defTabSz="914400" rtl="0" eaLnBrk="0" fontAlgn="base" latinLnBrk="0" hangingPunct="0">
              <a:lnSpc>
                <a:spcPct val="100000"/>
              </a:lnSpc>
              <a:spcBef>
                <a:spcPct val="20000"/>
              </a:spcBef>
              <a:spcAft>
                <a:spcPct val="0"/>
              </a:spcAft>
              <a:buClrTx/>
              <a:buSzTx/>
              <a:buFontTx/>
              <a:buNone/>
              <a:defRPr/>
            </a:pPr>
            <a:r>
              <a:rPr kumimoji="0" lang="zh-CN" altLang="zh-CN" sz="2000"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抗雪救灾倡议书</a:t>
            </a:r>
            <a:r>
              <a:rPr kumimoji="0" lang="en-US" altLang="zh-CN" sz="2000"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endParaRPr kumimoji="0" lang="zh-CN" altLang="zh-CN" sz="2000"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0" fontAlgn="base" hangingPunct="0">
              <a:lnSpc>
                <a:spcPts val="2000"/>
              </a:lnSpc>
              <a:spcBef>
                <a:spcPts val="0"/>
              </a:spcBef>
              <a:spcAft>
                <a:spcPct val="0"/>
              </a:spcAft>
              <a:buClrTx/>
              <a:buSzTx/>
              <a:buFontTx/>
              <a:buNone/>
              <a:defRPr/>
            </a:pPr>
            <a:r>
              <a:rPr kumimoji="0" lang="en-US" altLang="zh-CN" sz="16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zh-CN" sz="1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各会员单位： </a:t>
            </a:r>
            <a:endParaRPr kumimoji="0" lang="zh-CN" altLang="zh-CN" sz="1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0" fontAlgn="base" hangingPunct="0">
              <a:lnSpc>
                <a:spcPts val="2000"/>
              </a:lnSpc>
              <a:spcBef>
                <a:spcPts val="0"/>
              </a:spcBef>
              <a:spcAft>
                <a:spcPct val="0"/>
              </a:spcAft>
              <a:buClrTx/>
              <a:buSzTx/>
              <a:buFontTx/>
              <a:buNone/>
              <a:defRPr/>
            </a:pPr>
            <a:r>
              <a:rPr kumimoji="0" lang="en-US" altLang="zh-CN" sz="1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zh-CN" sz="1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最近</a:t>
            </a:r>
            <a:r>
              <a:rPr kumimoji="0" lang="en-US" altLang="zh-CN" sz="1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zh-CN" sz="1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我国部分地区出现罕见的持续大范围低温、雨雪和冰冻的极端天气，给人民群众的生产生活带来了严重影响。党中央、国务院高度重视抗灾救灾工作，对做好保障群众生产生活工作作出重要部署。</a:t>
            </a:r>
            <a:endParaRPr kumimoji="0" lang="zh-CN" altLang="zh-CN" sz="1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0" fontAlgn="base" hangingPunct="0">
              <a:lnSpc>
                <a:spcPts val="2000"/>
              </a:lnSpc>
              <a:spcBef>
                <a:spcPts val="0"/>
              </a:spcBef>
              <a:spcAft>
                <a:spcPct val="0"/>
              </a:spcAft>
              <a:buClrTx/>
              <a:buSzTx/>
              <a:buFontTx/>
              <a:buNone/>
              <a:defRPr/>
            </a:pPr>
            <a:r>
              <a:rPr kumimoji="0" lang="en-US" altLang="zh-CN" sz="1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zh-CN" sz="1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中国保监会按照中央的部署，向保险业印发了《关于做好应对雨雪冰冻极端天气有关工作的紧急通知》，对保险业抗灾救灾和做好保险理赔服务工作提出了明确要求。保险是市场经济条件下风险管理的基本手段</a:t>
            </a:r>
            <a:r>
              <a:rPr kumimoji="0" lang="en-US" altLang="zh-CN" sz="1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zh-CN" sz="1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面对罕见的极端天气，参与抗灾救灾是保险业义不容辞的责任。能否打好抗灾救灾这场硬仗，直接检验保险业服务经济社会全局的能力，直接考验保险业保障人民群众生产生活的能力，直接影响保险业的信誉和社会形象。冰雪还在肆虐，救灾刻不容缓。为了帮助灾区群众尽早摆脱困境，我们特向全行业发出紧急倡议。 </a:t>
            </a:r>
            <a:endParaRPr kumimoji="0" lang="zh-CN" altLang="zh-CN" sz="1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0" fontAlgn="base" hangingPunct="0">
              <a:lnSpc>
                <a:spcPts val="2000"/>
              </a:lnSpc>
              <a:spcBef>
                <a:spcPts val="0"/>
              </a:spcBef>
              <a:spcAft>
                <a:spcPct val="0"/>
              </a:spcAft>
              <a:buClrTx/>
              <a:buSzTx/>
              <a:buFontTx/>
              <a:buNone/>
              <a:defRPr/>
            </a:pPr>
            <a:r>
              <a:rPr kumimoji="0" lang="en-US" altLang="zh-CN" sz="1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zh-CN" sz="1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我们倡议：按照科学发展观的要求，坚持以人为本，牢固树立“全国一盘棋”的思想，大力发扬“服务大局、勇担责任、团结协作、为民分忧”的行业精神，强化大局意识和服务意识，把抗灾救灾和做好理赔服务工作作为当前最紧迫的任务，抓紧抓好。</a:t>
            </a:r>
            <a:endParaRPr kumimoji="0" lang="zh-CN" altLang="zh-CN" sz="1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0" fontAlgn="base" hangingPunct="0">
              <a:lnSpc>
                <a:spcPts val="2000"/>
              </a:lnSpc>
              <a:spcBef>
                <a:spcPts val="0"/>
              </a:spcBef>
              <a:spcAft>
                <a:spcPct val="0"/>
              </a:spcAft>
              <a:buClrTx/>
              <a:buSzTx/>
              <a:buFontTx/>
              <a:buNone/>
              <a:defRPr/>
            </a:pPr>
            <a:r>
              <a:rPr kumimoji="0" lang="en-US" altLang="zh-CN" sz="1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zh-CN" sz="1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我们倡议：加强对抗灾救灾的组织领导，强化应急机制，明确工作责任，重点抓好保险理赔工作，认真部署和督促落实理赔服务措施，真正做到组织到位、责任到人、措施有力。</a:t>
            </a:r>
            <a:endParaRPr kumimoji="0" lang="zh-CN" altLang="zh-CN" sz="1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0" fontAlgn="base" hangingPunct="0">
              <a:lnSpc>
                <a:spcPts val="2000"/>
              </a:lnSpc>
              <a:spcBef>
                <a:spcPts val="0"/>
              </a:spcBef>
              <a:spcAft>
                <a:spcPct val="0"/>
              </a:spcAft>
              <a:buClrTx/>
              <a:buSzTx/>
              <a:buFontTx/>
              <a:buNone/>
              <a:defRPr/>
            </a:pPr>
            <a:r>
              <a:rPr kumimoji="0" lang="en-US" altLang="zh-CN" sz="1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zh-CN" sz="1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我们倡议：切实做到报案畅通、快速理赔。建立受灾地区的“保险理赔绿色通道”，切实做好受灾害影响较大的农业、交通、电力、通信等重点行业和密切关系人民群众生产生活的重点领域的保险理赔服务，加强对基层公司重大灾情赔案处理工作的指导，妥善处理可能出现的各种问题。 </a:t>
            </a:r>
            <a:endParaRPr kumimoji="0" lang="zh-CN" altLang="zh-CN" sz="1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0" fontAlgn="base" hangingPunct="0">
              <a:lnSpc>
                <a:spcPts val="2000"/>
              </a:lnSpc>
              <a:spcBef>
                <a:spcPts val="0"/>
              </a:spcBef>
              <a:spcAft>
                <a:spcPct val="0"/>
              </a:spcAft>
              <a:buClrTx/>
              <a:buSzTx/>
              <a:buFontTx/>
              <a:buNone/>
              <a:defRPr/>
            </a:pPr>
            <a:r>
              <a:rPr kumimoji="0" lang="en-US" altLang="zh-CN" sz="1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zh-CN" sz="1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我们倡议：各公司积极主动提供保险后援服务，努力帮助解决遇险客户的一些实际困难；加强与气象、交通等部门的沟通协调；主动向客户提供天气、道路运输等重要信息；积极配合当地政府做好抗灾救灾工作。</a:t>
            </a:r>
            <a:endParaRPr kumimoji="0" lang="zh-CN" altLang="zh-CN" sz="1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0" fontAlgn="base" hangingPunct="0">
              <a:lnSpc>
                <a:spcPts val="2000"/>
              </a:lnSpc>
              <a:spcBef>
                <a:spcPts val="0"/>
              </a:spcBef>
              <a:spcAft>
                <a:spcPct val="0"/>
              </a:spcAft>
              <a:buClrTx/>
              <a:buSzTx/>
              <a:buFontTx/>
              <a:buNone/>
              <a:defRPr/>
            </a:pPr>
            <a:r>
              <a:rPr kumimoji="0" lang="en-US" altLang="zh-CN" sz="1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zh-CN" sz="1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我们倡议：各公司组织开展捐款捐物活动。“一方有难，八方支援”是中华民族的美德，也是我们的行业特征和行业精神。各公司要加强员工的思想教育，组织员工向灾区人民伸出援助之手，献出—份爱心真情，让大家感到社会的温暖，感受到保险业的爱心。</a:t>
            </a:r>
            <a:endParaRPr kumimoji="0" lang="zh-CN" altLang="zh-CN" sz="1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0" fontAlgn="base" hangingPunct="0">
              <a:lnSpc>
                <a:spcPts val="2000"/>
              </a:lnSpc>
              <a:spcBef>
                <a:spcPts val="0"/>
              </a:spcBef>
              <a:spcAft>
                <a:spcPct val="0"/>
              </a:spcAft>
              <a:buClrTx/>
              <a:buSzTx/>
              <a:buFontTx/>
              <a:buNone/>
              <a:defRPr/>
            </a:pPr>
            <a:r>
              <a:rPr kumimoji="0" lang="en-US" altLang="zh-CN" sz="1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zh-CN" sz="1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保险是充满爱心的行业，服务社会、造福人民是我们的行业文化。让我们紧急行动起来，为减轻人民生命财产损失、保障生产生活正常运行，贡献我们的力量！</a:t>
            </a:r>
            <a:endParaRPr kumimoji="0" lang="zh-CN" altLang="zh-CN" sz="1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r" defTabSz="914400" rtl="0" eaLnBrk="0" fontAlgn="base" hangingPunct="0">
              <a:lnSpc>
                <a:spcPts val="2000"/>
              </a:lnSpc>
              <a:spcBef>
                <a:spcPts val="0"/>
              </a:spcBef>
              <a:spcAft>
                <a:spcPct val="0"/>
              </a:spcAft>
              <a:buClrTx/>
              <a:buSzTx/>
              <a:buFontTx/>
              <a:buNone/>
              <a:defRPr/>
            </a:pPr>
            <a:r>
              <a:rPr kumimoji="0" lang="zh-CN" altLang="zh-CN" sz="1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中国保险行业协会</a:t>
            </a:r>
            <a:endParaRPr kumimoji="0" lang="zh-CN" altLang="zh-CN" sz="1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r" defTabSz="914400" rtl="0" eaLnBrk="0" fontAlgn="base" hangingPunct="0">
              <a:lnSpc>
                <a:spcPts val="2000"/>
              </a:lnSpc>
              <a:spcBef>
                <a:spcPts val="0"/>
              </a:spcBef>
              <a:spcAft>
                <a:spcPct val="0"/>
              </a:spcAft>
              <a:buClrTx/>
              <a:buSzTx/>
              <a:buFontTx/>
              <a:buNone/>
              <a:defRPr/>
            </a:pPr>
            <a:r>
              <a:rPr kumimoji="0" lang="zh-CN" altLang="zh-CN" sz="1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二 </a:t>
            </a:r>
            <a:r>
              <a:rPr kumimoji="0" lang="en-US" altLang="zh-CN" sz="1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OO </a:t>
            </a:r>
            <a:r>
              <a:rPr kumimoji="0" lang="zh-CN" altLang="zh-CN" sz="1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八年二月一日</a:t>
            </a:r>
            <a:endParaRPr kumimoji="0" lang="zh-CN" altLang="zh-CN" sz="1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0" fontAlgn="base" hangingPunct="0">
              <a:lnSpc>
                <a:spcPts val="2000"/>
              </a:lnSpc>
              <a:spcBef>
                <a:spcPts val="0"/>
              </a:spcBef>
              <a:spcAft>
                <a:spcPct val="0"/>
              </a:spcAft>
              <a:buClrTx/>
              <a:buSzTx/>
              <a:buFontTx/>
              <a:buNone/>
              <a:defRPr/>
            </a:pPr>
            <a:endParaRPr kumimoji="0" lang="zh-CN" altLang="zh-CN" sz="1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8675" name="TextBox 4"/>
          <p:cNvSpPr txBox="1"/>
          <p:nvPr/>
        </p:nvSpPr>
        <p:spPr>
          <a:xfrm>
            <a:off x="426085" y="44450"/>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例文四</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Tree>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9740" y="1233170"/>
            <a:ext cx="11330940" cy="5791200"/>
          </a:xfrm>
        </p:spPr>
        <p:txBody>
          <a:bodyPr vert="horz" wrap="square" lIns="91440" tIns="45720" rIns="91440" bIns="45720" numCol="1" anchor="t" anchorCtr="0" compatLnSpc="1"/>
          <a:lstStyle/>
          <a:p>
            <a:pPr marL="342900" marR="0" lvl="0" indent="-342900" algn="ctr" defTabSz="914400" rtl="0" eaLnBrk="0" fontAlgn="base" latinLnBrk="0" hangingPunct="0">
              <a:lnSpc>
                <a:spcPct val="100000"/>
              </a:lnSpc>
              <a:spcBef>
                <a:spcPct val="20000"/>
              </a:spcBef>
              <a:spcAft>
                <a:spcPct val="0"/>
              </a:spcAft>
              <a:buClrTx/>
              <a:buSzTx/>
              <a:buFontTx/>
              <a:buNone/>
              <a:defRPr/>
            </a:pPr>
            <a:r>
              <a:rPr kumimoji="0" lang="zh-CN" altLang="zh-CN"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“光盘行动”倡议书</a:t>
            </a:r>
            <a:endParaRPr kumimoji="0" lang="zh-CN" altLang="zh-CN"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0" fontAlgn="base" latinLnBrk="0" hangingPunct="0">
              <a:lnSpc>
                <a:spcPct val="100000"/>
              </a:lnSpc>
              <a:spcBef>
                <a:spcPct val="20000"/>
              </a:spcBef>
              <a:spcAft>
                <a:spcPct val="0"/>
              </a:spcAft>
              <a:buClrTx/>
              <a:buSzTx/>
              <a:buFontTx/>
              <a:buNone/>
              <a:defRPr/>
            </a:pP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亲</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有一种节约叫光盘</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有一种公益叫光盘。光盘就是吃光你盘中的食物</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不剩饭</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不浪费粮食。知道吗</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亲</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我国每年浪费食物总量折合粮食约</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500</a:t>
            </a:r>
            <a:r>
              <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亿公斤</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接近全国粮食总产量的十分之一</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最少倒掉</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a:t>
            </a:r>
            <a:r>
              <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亿人一年的口粮</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全球平均每年有</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1000</a:t>
            </a:r>
            <a:r>
              <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万人因饥饿丧生</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每</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6</a:t>
            </a:r>
            <a:r>
              <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秒就有</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a:t>
            </a:r>
            <a:r>
              <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名儿童因饥饿而死亡。如果每位同学一顿饭节省</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a:t>
            </a:r>
            <a:r>
              <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元</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一天就可以省下</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3</a:t>
            </a:r>
            <a:r>
              <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元</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一星期</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21</a:t>
            </a:r>
            <a:r>
              <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元</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一个月就可以省下</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90</a:t>
            </a:r>
            <a:r>
              <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元</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利用这些钱又可以做很多事</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例如</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买一些学习用品、生活用品等。相信亲们看到这样的数字</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都不会再倒掉盘中的食物</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endPar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0" fontAlgn="base" latinLnBrk="0" hangingPunct="0">
              <a:lnSpc>
                <a:spcPct val="100000"/>
              </a:lnSpc>
              <a:spcBef>
                <a:spcPct val="20000"/>
              </a:spcBef>
              <a:spcAft>
                <a:spcPct val="0"/>
              </a:spcAft>
              <a:buClrTx/>
              <a:buSzTx/>
              <a:buFontTx/>
              <a:buNone/>
              <a:defRPr/>
            </a:pP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为了进一步弘扬我们文明中国勤俭节约的美德</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特此发出“光盘行动”倡议</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endPar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0" fontAlgn="base" latinLnBrk="0" hangingPunct="0">
              <a:lnSpc>
                <a:spcPct val="100000"/>
              </a:lnSpc>
              <a:spcBef>
                <a:spcPct val="20000"/>
              </a:spcBef>
              <a:spcAft>
                <a:spcPct val="0"/>
              </a:spcAft>
              <a:buClrTx/>
              <a:buSzTx/>
              <a:buFontTx/>
              <a:buNone/>
              <a:defRPr/>
            </a:pP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1.</a:t>
            </a:r>
            <a:r>
              <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亲</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一定要记住用餐时</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吃多少点多少</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避免剩饭</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endPar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0" fontAlgn="base" latinLnBrk="0" hangingPunct="0">
              <a:lnSpc>
                <a:spcPct val="100000"/>
              </a:lnSpc>
              <a:spcBef>
                <a:spcPct val="20000"/>
              </a:spcBef>
              <a:spcAft>
                <a:spcPct val="0"/>
              </a:spcAft>
              <a:buClrTx/>
              <a:buSzTx/>
              <a:buFontTx/>
              <a:buNone/>
              <a:defRPr/>
            </a:pP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2.</a:t>
            </a:r>
            <a:r>
              <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现在流行拼车、拼房</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亲</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我们还可以一起拼饭哦</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endPar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0" fontAlgn="base" latinLnBrk="0" hangingPunct="0">
              <a:lnSpc>
                <a:spcPct val="100000"/>
              </a:lnSpc>
              <a:spcBef>
                <a:spcPct val="20000"/>
              </a:spcBef>
              <a:spcAft>
                <a:spcPct val="0"/>
              </a:spcAft>
              <a:buClrTx/>
              <a:buSzTx/>
              <a:buFontTx/>
              <a:buNone/>
              <a:defRPr/>
            </a:pP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3.</a:t>
            </a:r>
            <a:r>
              <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亲</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我们消费时</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可以点半</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份</a:t>
            </a:r>
            <a:r>
              <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餐哦</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endPar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0" fontAlgn="base" latinLnBrk="0" hangingPunct="0">
              <a:lnSpc>
                <a:spcPct val="100000"/>
              </a:lnSpc>
              <a:spcBef>
                <a:spcPct val="20000"/>
              </a:spcBef>
              <a:spcAft>
                <a:spcPct val="0"/>
              </a:spcAft>
              <a:buClrTx/>
              <a:buSzTx/>
              <a:buFontTx/>
              <a:buNone/>
              <a:defRPr/>
            </a:pP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4.</a:t>
            </a:r>
            <a:r>
              <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亲</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一定要提醒你身边的同学、朋友和家人</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积极制止浪费粮食的现象。</a:t>
            </a:r>
            <a:endPar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0" fontAlgn="base" latinLnBrk="0" hangingPunct="0">
              <a:lnSpc>
                <a:spcPct val="100000"/>
              </a:lnSpc>
              <a:spcBef>
                <a:spcPct val="20000"/>
              </a:spcBef>
              <a:spcAft>
                <a:spcPct val="0"/>
              </a:spcAft>
              <a:buClrTx/>
              <a:buSzTx/>
              <a:buFontTx/>
              <a:buNone/>
              <a:defRPr/>
            </a:pP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亲</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你愿意吃光盘中餐</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今天不剩饭吗</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期待</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你</a:t>
            </a:r>
            <a:r>
              <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和</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你</a:t>
            </a:r>
            <a:r>
              <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身边的人加入“光盘行动”中来哦</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endParaRPr kumimoji="0" lang="zh-CN"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180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7" name="标题 16"/>
          <p:cNvSpPr>
            <a:spLocks noGrp="1"/>
          </p:cNvSpPr>
          <p:nvPr>
            <p:ph type="title"/>
            <p:custDataLst>
              <p:tags r:id="rId1"/>
            </p:custDataLst>
          </p:nvPr>
        </p:nvSpPr>
        <p:spPr>
          <a:xfrm>
            <a:off x="227965" y="59645"/>
            <a:ext cx="10800000" cy="720000"/>
          </a:xfrm>
        </p:spPr>
        <p:txBody>
          <a:bodyPr/>
          <a:p>
            <a:r>
              <a:rPr lang="zh-CN" altLang="en-US">
                <a:solidFill>
                  <a:schemeClr val="tx1"/>
                </a:solidFill>
                <a:latin typeface="微软雅黑" panose="020B0503020204020204" charset="-122"/>
                <a:ea typeface="微软雅黑" panose="020B0503020204020204" charset="-122"/>
              </a:rPr>
              <a:t>课堂练习</a:t>
            </a:r>
            <a:endParaRPr lang="zh-CN" altLang="en-US">
              <a:solidFill>
                <a:schemeClr val="tx1"/>
              </a:solidFill>
              <a:latin typeface="微软雅黑" panose="020B0503020204020204" charset="-122"/>
              <a:ea typeface="微软雅黑" panose="020B0503020204020204" charset="-122"/>
            </a:endParaRPr>
          </a:p>
        </p:txBody>
      </p:sp>
      <p:sp>
        <p:nvSpPr>
          <p:cNvPr id="4" name="文本框 3"/>
          <p:cNvSpPr txBox="1"/>
          <p:nvPr/>
        </p:nvSpPr>
        <p:spPr>
          <a:xfrm>
            <a:off x="616585" y="871220"/>
            <a:ext cx="1831975" cy="361950"/>
          </a:xfrm>
          <a:prstGeom prst="rect">
            <a:avLst/>
          </a:prstGeom>
          <a:noFill/>
        </p:spPr>
        <p:txBody>
          <a:bodyPr wrap="none" rtlCol="0" anchor="t">
            <a:spAutoFit/>
          </a:bodyPr>
          <a:p>
            <a:pPr marL="342900" marR="0" lvl="0" indent="-342900" algn="l" defTabSz="914400" rtl="0" eaLnBrk="0" fontAlgn="base" latinLnBrk="0" hangingPunct="0">
              <a:lnSpc>
                <a:spcPct val="100000"/>
              </a:lnSpc>
              <a:spcBef>
                <a:spcPct val="20000"/>
              </a:spcBef>
              <a:spcAft>
                <a:spcPct val="0"/>
              </a:spcAft>
              <a:buClrTx/>
              <a:buSzTx/>
              <a:buFontTx/>
              <a:buNone/>
              <a:defRPr/>
            </a:pPr>
            <a:r>
              <a:rPr lang="en-US" altLang="zh-CN" sz="2400" b="1" kern="0" noProof="0" dirty="0" smtClean="0">
                <a:ln>
                  <a:noFill/>
                </a:ln>
                <a:effectLst/>
                <a:uLnTx/>
                <a:uFillTx/>
                <a:latin typeface="微软雅黑" panose="020B0503020204020204" charset="-122"/>
                <a:ea typeface="微软雅黑" panose="020B0503020204020204" charset="-122"/>
                <a:cs typeface="微软雅黑" panose="020B0503020204020204" charset="-122"/>
                <a:sym typeface="+mn-ea"/>
              </a:rPr>
              <a:t>1.</a:t>
            </a:r>
            <a:r>
              <a:rPr lang="zh-CN" altLang="zh-CN" sz="2400" b="1" kern="0" noProof="0" dirty="0" smtClean="0">
                <a:ln>
                  <a:noFill/>
                </a:ln>
                <a:effectLst/>
                <a:uLnTx/>
                <a:uFillTx/>
                <a:latin typeface="微软雅黑" panose="020B0503020204020204" charset="-122"/>
                <a:ea typeface="微软雅黑" panose="020B0503020204020204" charset="-122"/>
                <a:cs typeface="微软雅黑" panose="020B0503020204020204" charset="-122"/>
                <a:sym typeface="+mn-ea"/>
              </a:rPr>
              <a:t>病文析改。</a:t>
            </a:r>
            <a:endParaRPr lang="zh-CN" altLang="en-US" sz="2400" kern="100" dirty="0">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44195" y="586740"/>
            <a:ext cx="11102975" cy="6122035"/>
          </a:xfrm>
          <a:solidFill>
            <a:schemeClr val="bg2"/>
          </a:solidFill>
        </p:spPr>
        <p:txBody>
          <a:bodyPr vert="horz" wrap="square" lIns="91440" tIns="45720" rIns="91440" bIns="45720" numCol="1" anchor="t" anchorCtr="0" compatLnSpc="1"/>
          <a:lstStyle/>
          <a:p>
            <a:pPr marL="342900" marR="0" lvl="0" indent="-342900" algn="ctr" defTabSz="914400" rtl="0" eaLnBrk="0" fontAlgn="base" latinLnBrk="0" hangingPunct="0">
              <a:lnSpc>
                <a:spcPct val="100000"/>
              </a:lnSpc>
              <a:spcBef>
                <a:spcPct val="20000"/>
              </a:spcBef>
              <a:spcAft>
                <a:spcPct val="0"/>
              </a:spcAft>
              <a:buClrTx/>
              <a:buSzTx/>
              <a:buFontTx/>
              <a:buNone/>
              <a:defRPr/>
            </a:pPr>
            <a:r>
              <a:rPr kumimoji="0" lang="zh-CN" altLang="en-US"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“光盘行动”倡议书</a:t>
            </a:r>
            <a:endParaRPr kumimoji="0" lang="zh-CN" altLang="en-US"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0" fontAlgn="base" latinLnBrk="0" hangingPunct="0">
              <a:lnSpc>
                <a:spcPct val="100000"/>
              </a:lnSpc>
              <a:spcBef>
                <a:spcPct val="20000"/>
              </a:spcBef>
              <a:spcAft>
                <a:spcPct val="0"/>
              </a:spcAft>
              <a:buClrTx/>
              <a:buSzTx/>
              <a:buFontTx/>
              <a:buNone/>
              <a:defRPr/>
            </a:pP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亲爱的老师们</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同学们</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endPar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0" fontAlgn="base" latinLnBrk="0" hangingPunct="0">
              <a:lnSpc>
                <a:spcPct val="100000"/>
              </a:lnSpc>
              <a:spcBef>
                <a:spcPct val="20000"/>
              </a:spcBef>
              <a:spcAft>
                <a:spcPct val="0"/>
              </a:spcAft>
              <a:buClrTx/>
              <a:buSzTx/>
              <a:buFontTx/>
              <a:buNone/>
              <a:defRPr/>
            </a:pP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据数据显示</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全世界饥饿人口已超过</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10</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亿。全球平均每年因饥饿死亡的人数达</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1000</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万</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每</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6</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秒就有</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名儿童因饥饿而死亡</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而与此形成鲜明对比的是</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我国每年浪费食物总量折合粮食约</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500</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亿公斤</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接近全国粮食总产量的十分之一</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是近</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亿人一年的口粮。我们在餐桌上的浪费令人触目惊心</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近期</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为贯彻中共中央“厉行勤俭节约</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反对铺张浪费”的精神</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弘扬中华民族传统美德</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全国各地正在兴起倡导将盘中餐吃光、喝净、带走的“光盘行动”。作为高等院校的教职员工、青年学子</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我们理应率先垂范</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文明就餐。为此</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我们特向全校师生员工发出倡议</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加入“光盘行动”</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拒绝餐桌上的浪费</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拒绝舌尖上的浪费</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endPar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0" fontAlgn="base" latinLnBrk="0" hangingPunct="0">
              <a:lnSpc>
                <a:spcPct val="100000"/>
              </a:lnSpc>
              <a:spcBef>
                <a:spcPct val="20000"/>
              </a:spcBef>
              <a:spcAft>
                <a:spcPct val="0"/>
              </a:spcAft>
              <a:buClrTx/>
              <a:buSzTx/>
              <a:buFontTx/>
              <a:buNone/>
              <a:defRPr/>
            </a:pP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我们倡议</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树立节约光荣、浪费可耻的思想观念</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做“光盘行动”的拥护者</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牢记勤俭节约</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改变铺张浪费的饮食习惯</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反对过度消费。</a:t>
            </a:r>
            <a:endPar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0" fontAlgn="base" latinLnBrk="0" hangingPunct="0">
              <a:lnSpc>
                <a:spcPct val="100000"/>
              </a:lnSpc>
              <a:spcBef>
                <a:spcPct val="20000"/>
              </a:spcBef>
              <a:spcAft>
                <a:spcPct val="0"/>
              </a:spcAft>
              <a:buClrTx/>
              <a:buSzTx/>
              <a:buFontTx/>
              <a:buNone/>
              <a:defRPr/>
            </a:pP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我们倡议</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从自身做起</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从细节做起</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做“光盘行动”的实践者</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争做“光盘”族</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适当点餐</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拒绝攀比</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以“光盘”为荣</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以“剩宴”为耻。</a:t>
            </a:r>
            <a:endPar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0" fontAlgn="base" latinLnBrk="0" hangingPunct="0">
              <a:lnSpc>
                <a:spcPct val="100000"/>
              </a:lnSpc>
              <a:spcBef>
                <a:spcPct val="20000"/>
              </a:spcBef>
              <a:spcAft>
                <a:spcPct val="0"/>
              </a:spcAft>
              <a:buClrTx/>
              <a:buSzTx/>
              <a:buFontTx/>
              <a:buNone/>
              <a:defRPr/>
            </a:pP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我们倡议</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弘扬文明之风</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传播节俭之种</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做“光盘行动”的推广者</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通过各种行之有效的传播方式</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让更多的人了解“光盘行动”</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参与“光盘行动”</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让节俭之风在校园盛行。</a:t>
            </a:r>
            <a:endPar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0" fontAlgn="base" latinLnBrk="0" hangingPunct="0">
              <a:lnSpc>
                <a:spcPct val="100000"/>
              </a:lnSpc>
              <a:spcBef>
                <a:spcPct val="20000"/>
              </a:spcBef>
              <a:spcAft>
                <a:spcPct val="0"/>
              </a:spcAft>
              <a:buClrTx/>
              <a:buSzTx/>
              <a:buFontTx/>
              <a:buNone/>
              <a:defRPr/>
            </a:pP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“光盘”不仅仅是一句口号</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也是一种厉行节约、反对浪费的生活态度</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endPar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0" fontAlgn="base" latinLnBrk="0" hangingPunct="0">
              <a:lnSpc>
                <a:spcPct val="100000"/>
              </a:lnSpc>
              <a:spcBef>
                <a:spcPct val="20000"/>
              </a:spcBef>
              <a:spcAft>
                <a:spcPct val="0"/>
              </a:spcAft>
              <a:buClrTx/>
              <a:buSzTx/>
              <a:buFontTx/>
              <a:buNone/>
              <a:defRPr/>
            </a:pP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光盘”不仅仅是一种形式</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也是一种爱护资源、健康时尚的生活习惯</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endPar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0" fontAlgn="base" latinLnBrk="0" hangingPunct="0">
              <a:lnSpc>
                <a:spcPct val="100000"/>
              </a:lnSpc>
              <a:spcBef>
                <a:spcPct val="20000"/>
              </a:spcBef>
              <a:spcAft>
                <a:spcPct val="0"/>
              </a:spcAft>
              <a:buClrTx/>
              <a:buSzTx/>
              <a:buFontTx/>
              <a:buNone/>
              <a:defRPr/>
            </a:pP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讲文明</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树新风</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让我们从“光盘行动”开始</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endPar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r" defTabSz="914400" rtl="0" eaLnBrk="0" fontAlgn="base" latinLnBrk="0" hangingPunct="0">
              <a:lnSpc>
                <a:spcPct val="100000"/>
              </a:lnSpc>
              <a:spcBef>
                <a:spcPct val="20000"/>
              </a:spcBef>
              <a:spcAft>
                <a:spcPct val="0"/>
              </a:spcAft>
              <a:buClrTx/>
              <a:buSzTx/>
              <a:buFontTx/>
              <a:buNone/>
              <a:defRPr/>
            </a:pP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xx</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大学团委</a:t>
            </a:r>
            <a:endPar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r" defTabSz="914400" rtl="0" eaLnBrk="0" fontAlgn="base" latinLnBrk="0" hangingPunct="0">
              <a:lnSpc>
                <a:spcPct val="100000"/>
              </a:lnSpc>
              <a:spcBef>
                <a:spcPct val="20000"/>
              </a:spcBef>
              <a:spcAft>
                <a:spcPct val="0"/>
              </a:spcAft>
              <a:buClrTx/>
              <a:buSzTx/>
              <a:buFontTx/>
              <a:buNone/>
              <a:defRPr/>
            </a:pP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2024</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5</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a:t>
            </a:r>
            <a:r>
              <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a:t>
            </a:r>
            <a:endParaRPr kumimoji="0" lang="zh-CN" altLang="en-US" sz="18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0" lang="zh-CN" altLang="en-US" sz="320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7" name="标题 16"/>
          <p:cNvSpPr>
            <a:spLocks noGrp="1"/>
          </p:cNvSpPr>
          <p:nvPr>
            <p:ph type="title"/>
            <p:custDataLst>
              <p:tags r:id="rId1"/>
            </p:custDataLst>
          </p:nvPr>
        </p:nvSpPr>
        <p:spPr>
          <a:xfrm>
            <a:off x="227965" y="-133395"/>
            <a:ext cx="10800000" cy="720000"/>
          </a:xfrm>
        </p:spPr>
        <p:txBody>
          <a:bodyPr/>
          <a:p>
            <a:r>
              <a:rPr lang="zh-CN" altLang="en-US" sz="2800">
                <a:solidFill>
                  <a:schemeClr val="tx1"/>
                </a:solidFill>
                <a:latin typeface="微软雅黑" panose="020B0503020204020204" charset="-122"/>
                <a:ea typeface="微软雅黑" panose="020B0503020204020204" charset="-122"/>
              </a:rPr>
              <a:t>【参考</a:t>
            </a:r>
            <a:r>
              <a:rPr lang="zh-CN" altLang="en-US" sz="2800">
                <a:solidFill>
                  <a:schemeClr val="tx1"/>
                </a:solidFill>
                <a:latin typeface="微软雅黑" panose="020B0503020204020204" charset="-122"/>
                <a:ea typeface="微软雅黑" panose="020B0503020204020204" charset="-122"/>
              </a:rPr>
              <a:t>文稿】</a:t>
            </a:r>
            <a:endParaRPr lang="zh-CN" altLang="en-US" sz="2800">
              <a:solidFill>
                <a:schemeClr val="tx1"/>
              </a:solidFill>
              <a:latin typeface="微软雅黑" panose="020B0503020204020204" charset="-122"/>
              <a:ea typeface="微软雅黑" panose="020B0503020204020204" charset="-122"/>
            </a:endParaRPr>
          </a:p>
        </p:txBody>
      </p:sp>
    </p:spTree>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57"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17" name="标题 16"/>
          <p:cNvSpPr>
            <a:spLocks noGrp="1"/>
          </p:cNvSpPr>
          <p:nvPr>
            <p:ph type="title"/>
            <p:custDataLst>
              <p:tags r:id="rId2"/>
            </p:custDataLst>
          </p:nvPr>
        </p:nvSpPr>
        <p:spPr>
          <a:xfrm>
            <a:off x="218440" y="59645"/>
            <a:ext cx="10800000" cy="720000"/>
          </a:xfrm>
        </p:spPr>
        <p:txBody>
          <a:bodyPr/>
          <a:lstStyle/>
          <a:p>
            <a:r>
              <a:rPr lang="zh-CN" altLang="en-US">
                <a:solidFill>
                  <a:schemeClr val="tx1"/>
                </a:solidFill>
                <a:latin typeface="微软雅黑" panose="020B0503020204020204" charset="-122"/>
                <a:ea typeface="微软雅黑" panose="020B0503020204020204" charset="-122"/>
              </a:rPr>
              <a:t>课堂练习</a:t>
            </a:r>
            <a:endParaRPr lang="zh-CN" altLang="en-US">
              <a:solidFill>
                <a:schemeClr val="tx1"/>
              </a:solidFill>
              <a:latin typeface="微软雅黑" panose="020B0503020204020204" charset="-122"/>
              <a:ea typeface="微软雅黑" panose="020B0503020204020204" charset="-122"/>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任意多边形: 形状 356"/>
          <p:cNvSpPr/>
          <p:nvPr>
            <p:custDataLst>
              <p:tags r:id="rId5"/>
            </p:custDataLst>
          </p:nvPr>
        </p:nvSpPr>
        <p:spPr>
          <a:xfrm>
            <a:off x="672465" y="1717040"/>
            <a:ext cx="10908665" cy="4556125"/>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72465" y="904240"/>
            <a:ext cx="10904220" cy="699135"/>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r>
              <a:rPr lang="en-US" altLang="zh-CN" sz="2400" b="1" kern="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2.</a:t>
            </a:r>
            <a:r>
              <a:rPr lang="zh-CN" altLang="en-US" sz="2400" b="1" kern="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请你以学校学生会的名义向全校同学发出倡议。</a:t>
            </a:r>
            <a:endParaRPr lang="zh-CN" altLang="en-US" sz="2400" b="1" noProof="0" dirty="0">
              <a:solidFill>
                <a:schemeClr val="tx1"/>
              </a:solidFill>
              <a:latin typeface="微软雅黑" panose="020B0503020204020204" charset="-122"/>
              <a:ea typeface="微软雅黑" panose="020B0503020204020204" charset="-122"/>
              <a:sym typeface="+mn-ea"/>
            </a:endParaRPr>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p:cNvSpPr txBox="1"/>
          <p:nvPr>
            <p:custDataLst>
              <p:tags r:id="rId19"/>
            </p:custDataLst>
          </p:nvPr>
        </p:nvSpPr>
        <p:spPr>
          <a:xfrm>
            <a:off x="873125" y="1473200"/>
            <a:ext cx="9911080" cy="3764915"/>
          </a:xfrm>
          <a:prstGeom prst="rect">
            <a:avLst/>
          </a:prstGeom>
          <a:noFill/>
        </p:spPr>
        <p:txBody>
          <a:bodyPr wrap="square" rtlCol="0" anchor="ctr" anchorCtr="0">
            <a:noAutofit/>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zh-CN" altLang="en-US" sz="2400" kern="0" noProof="0" dirty="0" smtClean="0">
                <a:ln>
                  <a:noFill/>
                </a:ln>
                <a:effectLst/>
                <a:uLnTx/>
                <a:uFillTx/>
                <a:latin typeface="微软雅黑" panose="020B0503020204020204" charset="-122"/>
                <a:ea typeface="微软雅黑" panose="020B0503020204020204" charset="-122"/>
                <a:cs typeface="微软雅黑" panose="020B0503020204020204" charset="-122"/>
                <a:sym typeface="+mn-ea"/>
              </a:rPr>
              <a:t>可选题目：</a:t>
            </a:r>
            <a:endParaRPr kumimoji="0" lang="zh-CN" altLang="en-US" sz="2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zh-CN" altLang="en-US" sz="2400" kern="0" noProof="0" dirty="0" smtClean="0">
                <a:ln>
                  <a:noFill/>
                </a:ln>
                <a:effectLst/>
                <a:uLnTx/>
                <a:uFillTx/>
                <a:latin typeface="微软雅黑" panose="020B0503020204020204" charset="-122"/>
                <a:ea typeface="微软雅黑" panose="020B0503020204020204" charset="-122"/>
                <a:cs typeface="微软雅黑" panose="020B0503020204020204" charset="-122"/>
                <a:sym typeface="+mn-ea"/>
              </a:rPr>
              <a:t>      </a:t>
            </a:r>
            <a:r>
              <a:rPr lang="en-US" altLang="zh-CN" sz="2400" kern="0" noProof="0" dirty="0" smtClean="0">
                <a:ln>
                  <a:noFill/>
                </a:ln>
                <a:effectLst/>
                <a:uLnTx/>
                <a:uFillTx/>
                <a:latin typeface="微软雅黑" panose="020B0503020204020204" charset="-122"/>
                <a:ea typeface="微软雅黑" panose="020B0503020204020204" charset="-122"/>
                <a:cs typeface="微软雅黑" panose="020B0503020204020204" charset="-122"/>
                <a:sym typeface="+mn-ea"/>
              </a:rPr>
              <a:t>1.</a:t>
            </a:r>
            <a:r>
              <a:rPr lang="zh-CN" altLang="en-US" sz="2400" kern="0" noProof="0" dirty="0" smtClean="0">
                <a:ln>
                  <a:noFill/>
                </a:ln>
                <a:effectLst/>
                <a:uLnTx/>
                <a:uFillTx/>
                <a:latin typeface="微软雅黑" panose="020B0503020204020204" charset="-122"/>
                <a:ea typeface="微软雅黑" panose="020B0503020204020204" charset="-122"/>
                <a:cs typeface="微软雅黑" panose="020B0503020204020204" charset="-122"/>
                <a:sym typeface="+mn-ea"/>
              </a:rPr>
              <a:t> 教学楼内禁止吸烟倡议书</a:t>
            </a:r>
            <a:endParaRPr kumimoji="0" lang="en-US" altLang="zh-CN" sz="2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kern="0" noProof="0" dirty="0" smtClean="0">
                <a:ln>
                  <a:noFill/>
                </a:ln>
                <a:effectLst/>
                <a:uLnTx/>
                <a:uFillTx/>
                <a:latin typeface="微软雅黑" panose="020B0503020204020204" charset="-122"/>
                <a:ea typeface="微软雅黑" panose="020B0503020204020204" charset="-122"/>
                <a:cs typeface="微软雅黑" panose="020B0503020204020204" charset="-122"/>
                <a:sym typeface="+mn-ea"/>
              </a:rPr>
              <a:t>      2.</a:t>
            </a:r>
            <a:r>
              <a:rPr lang="zh-CN" altLang="en-US" sz="2400" kern="0" noProof="0" dirty="0" smtClean="0">
                <a:ln>
                  <a:noFill/>
                </a:ln>
                <a:effectLst/>
                <a:uLnTx/>
                <a:uFillTx/>
                <a:latin typeface="微软雅黑" panose="020B0503020204020204" charset="-122"/>
                <a:ea typeface="微软雅黑" panose="020B0503020204020204" charset="-122"/>
                <a:cs typeface="微软雅黑" panose="020B0503020204020204" charset="-122"/>
                <a:sym typeface="+mn-ea"/>
              </a:rPr>
              <a:t> 共建文明校园倡议书</a:t>
            </a:r>
            <a:endParaRPr kumimoji="0" lang="en-US" altLang="zh-CN" sz="2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kern="0" noProof="0" dirty="0" smtClean="0">
                <a:ln>
                  <a:noFill/>
                </a:ln>
                <a:effectLst/>
                <a:uLnTx/>
                <a:uFillTx/>
                <a:latin typeface="微软雅黑" panose="020B0503020204020204" charset="-122"/>
                <a:ea typeface="微软雅黑" panose="020B0503020204020204" charset="-122"/>
                <a:cs typeface="微软雅黑" panose="020B0503020204020204" charset="-122"/>
                <a:sym typeface="+mn-ea"/>
              </a:rPr>
              <a:t>      3.</a:t>
            </a:r>
            <a:r>
              <a:rPr lang="zh-CN" altLang="en-US" sz="2400" kern="0" noProof="0" dirty="0" smtClean="0">
                <a:ln>
                  <a:noFill/>
                </a:ln>
                <a:effectLst/>
                <a:uLnTx/>
                <a:uFillTx/>
                <a:latin typeface="微软雅黑" panose="020B0503020204020204" charset="-122"/>
                <a:ea typeface="微软雅黑" panose="020B0503020204020204" charset="-122"/>
                <a:cs typeface="微软雅黑" panose="020B0503020204020204" charset="-122"/>
                <a:sym typeface="+mn-ea"/>
              </a:rPr>
              <a:t> 保护环境倡议书</a:t>
            </a:r>
            <a:endParaRPr kumimoji="0" lang="en-US" altLang="zh-CN" sz="2400"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lang="en-US" altLang="zh-CN" sz="2400" kern="0" noProof="0" dirty="0" smtClean="0">
                <a:ln>
                  <a:noFill/>
                </a:ln>
                <a:effectLst/>
                <a:uLnTx/>
                <a:uFillTx/>
                <a:latin typeface="微软雅黑" panose="020B0503020204020204" charset="-122"/>
                <a:ea typeface="微软雅黑" panose="020B0503020204020204" charset="-122"/>
                <a:cs typeface="微软雅黑" panose="020B0503020204020204" charset="-122"/>
                <a:sym typeface="+mn-ea"/>
              </a:rPr>
              <a:t>      4.</a:t>
            </a:r>
            <a:r>
              <a:rPr lang="zh-CN" altLang="en-US" sz="2400" kern="0" noProof="0" dirty="0" smtClean="0">
                <a:ln>
                  <a:noFill/>
                </a:ln>
                <a:effectLst/>
                <a:uLnTx/>
                <a:uFillTx/>
                <a:latin typeface="微软雅黑" panose="020B0503020204020204" charset="-122"/>
                <a:ea typeface="微软雅黑" panose="020B0503020204020204" charset="-122"/>
                <a:cs typeface="微软雅黑" panose="020B0503020204020204" charset="-122"/>
                <a:sym typeface="+mn-ea"/>
              </a:rPr>
              <a:t> 强身健体倡议书</a:t>
            </a:r>
            <a:endParaRPr lang="zh-CN" altLang="en-US" sz="2400">
              <a:latin typeface="微软雅黑" panose="020B0503020204020204" charset="-122"/>
              <a:ea typeface="微软雅黑" panose="020B0503020204020204" charset="-122"/>
              <a:cs typeface="微软雅黑" panose="020B0503020204020204" charset="-122"/>
            </a:endParaRPr>
          </a:p>
        </p:txBody>
      </p:sp>
    </p:spTree>
    <p:custDataLst>
      <p:tags r:id="rId20"/>
    </p:custData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ctrTitle"/>
            <p:custDataLst>
              <p:tags r:id="rId1"/>
            </p:custDataLst>
          </p:nvPr>
        </p:nvSpPr>
        <p:spPr/>
        <p:txBody>
          <a:bodyPr/>
          <a:p>
            <a:pPr marL="0" indent="0" algn="l">
              <a:lnSpc>
                <a:spcPct val="100000"/>
              </a:lnSpc>
              <a:spcBef>
                <a:spcPts val="0"/>
              </a:spcBef>
              <a:spcAft>
                <a:spcPts val="0"/>
              </a:spcAft>
              <a:buSzPct val="100000"/>
            </a:pPr>
            <a:r>
              <a:rPr lang="zh-CN" altLang="en-US"/>
              <a:t>感谢观看</a:t>
            </a:r>
            <a:endParaRPr lang="zh-CN" altLang="en-US"/>
          </a:p>
        </p:txBody>
      </p:sp>
    </p:spTree>
    <p:custDataLst>
      <p:tags r:id="rId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三、条据的文体结构</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（一）凭证式条据的一般格式</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316230" y="1749425"/>
            <a:ext cx="9716770" cy="460375"/>
          </a:xfrm>
          <a:prstGeom prst="rect">
            <a:avLst/>
          </a:prstGeom>
          <a:noFill/>
        </p:spPr>
        <p:txBody>
          <a:bodyPr wrap="square">
            <a:spAutoFit/>
          </a:bodyPr>
          <a:p>
            <a:r>
              <a:rPr lang="en-US" altLang="zh-CN" sz="2400" dirty="0">
                <a:latin typeface="微软雅黑" panose="020B0503020204020204" charset="-122"/>
                <a:ea typeface="微软雅黑" panose="020B0503020204020204" charset="-122"/>
              </a:rPr>
              <a:t>   </a:t>
            </a:r>
            <a:r>
              <a:rPr lang="zh-CN" altLang="en-US" sz="2400" dirty="0">
                <a:latin typeface="微软雅黑" panose="020B0503020204020204" charset="-122"/>
                <a:ea typeface="微软雅黑" panose="020B0503020204020204" charset="-122"/>
              </a:rPr>
              <a:t>凭证式条据一般由标题、正文和落款三个部分构成，如图所示。</a:t>
            </a:r>
            <a:endParaRPr lang="zh-CN" altLang="en-US" sz="2400" dirty="0">
              <a:latin typeface="微软雅黑" panose="020B0503020204020204" charset="-122"/>
              <a:ea typeface="微软雅黑" panose="020B0503020204020204" charset="-122"/>
            </a:endParaRPr>
          </a:p>
        </p:txBody>
      </p:sp>
      <p:graphicFrame>
        <p:nvGraphicFramePr>
          <p:cNvPr id="3" name="表格 2"/>
          <p:cNvGraphicFramePr>
            <a:graphicFrameLocks noGrp="1"/>
          </p:cNvGraphicFramePr>
          <p:nvPr/>
        </p:nvGraphicFramePr>
        <p:xfrm>
          <a:off x="407260" y="2691321"/>
          <a:ext cx="11446073" cy="3806190"/>
        </p:xfrm>
        <a:graphic>
          <a:graphicData uri="http://schemas.openxmlformats.org/drawingml/2006/table">
            <a:tbl>
              <a:tblPr firstRow="1" firstCol="1" bandRow="1">
                <a:tableStyleId>{5940675A-B579-460E-94D1-54222C63F5DA}</a:tableStyleId>
              </a:tblPr>
              <a:tblGrid>
                <a:gridCol w="1308735"/>
                <a:gridCol w="10137338"/>
              </a:tblGrid>
              <a:tr h="584359">
                <a:tc>
                  <a:txBody>
                    <a:bodyPr/>
                    <a:p>
                      <a:pPr algn="ctr">
                        <a:spcBef>
                          <a:spcPts val="200"/>
                        </a:spcBef>
                        <a:spcAft>
                          <a:spcPts val="200"/>
                        </a:spcAft>
                      </a:pPr>
                      <a:r>
                        <a:rPr lang="zh-CN" sz="2400" kern="0">
                          <a:effectLst/>
                          <a:latin typeface="微软雅黑" panose="020B0503020204020204" charset="-122"/>
                          <a:ea typeface="微软雅黑" panose="020B0503020204020204" charset="-122"/>
                        </a:rPr>
                        <a:t>标题</a:t>
                      </a:r>
                      <a:endParaRPr lang="zh-CN" sz="2400" kern="0">
                        <a:solidFill>
                          <a:srgbClr val="E4007F"/>
                        </a:solidFill>
                        <a:effectLst/>
                        <a:latin typeface="微软雅黑" panose="020B0503020204020204" charset="-122"/>
                        <a:ea typeface="微软雅黑" panose="020B0503020204020204" charset="-122"/>
                      </a:endParaRPr>
                    </a:p>
                  </a:txBody>
                  <a:tcPr marL="68580" marR="68580" marT="0" marB="0" anchor="ctr"/>
                </a:tc>
                <a:tc>
                  <a:txBody>
                    <a:bodyPr/>
                    <a:p>
                      <a:pPr indent="269875" algn="ctr">
                        <a:lnSpc>
                          <a:spcPct val="110000"/>
                        </a:lnSpc>
                      </a:pPr>
                      <a:r>
                        <a:rPr lang="zh-CN" sz="2400" kern="0">
                          <a:effectLst/>
                          <a:latin typeface="微软雅黑" panose="020B0503020204020204" charset="-122"/>
                          <a:ea typeface="微软雅黑" panose="020B0503020204020204" charset="-122"/>
                        </a:rPr>
                        <a:t>借条</a:t>
                      </a:r>
                      <a:endParaRPr lang="zh-CN" sz="2400" kern="0">
                        <a:effectLst/>
                        <a:latin typeface="微软雅黑" panose="020B0503020204020204" charset="-122"/>
                        <a:ea typeface="微软雅黑" panose="020B0503020204020204" charset="-122"/>
                      </a:endParaRPr>
                    </a:p>
                  </a:txBody>
                  <a:tcPr marL="68580" marR="68580" marT="0" marB="0" anchor="ctr"/>
                </a:tc>
              </a:tr>
              <a:tr h="1540646">
                <a:tc>
                  <a:txBody>
                    <a:bodyPr/>
                    <a:p>
                      <a:pPr algn="ctr">
                        <a:spcBef>
                          <a:spcPts val="200"/>
                        </a:spcBef>
                        <a:spcAft>
                          <a:spcPts val="200"/>
                        </a:spcAft>
                      </a:pPr>
                      <a:r>
                        <a:rPr lang="zh-CN" sz="2400" kern="0">
                          <a:effectLst/>
                          <a:latin typeface="微软雅黑" panose="020B0503020204020204" charset="-122"/>
                          <a:ea typeface="微软雅黑" panose="020B0503020204020204" charset="-122"/>
                        </a:rPr>
                        <a:t>正文</a:t>
                      </a:r>
                      <a:endParaRPr lang="zh-CN" sz="2400" kern="0">
                        <a:solidFill>
                          <a:srgbClr val="E4007F"/>
                        </a:solidFill>
                        <a:effectLst/>
                        <a:latin typeface="微软雅黑" panose="020B0503020204020204" charset="-122"/>
                        <a:ea typeface="微软雅黑" panose="020B0503020204020204" charset="-122"/>
                      </a:endParaRPr>
                    </a:p>
                  </a:txBody>
                  <a:tcPr marL="68580" marR="68580" marT="0" marB="0" anchor="ctr"/>
                </a:tc>
                <a:tc>
                  <a:txBody>
                    <a:bodyPr/>
                    <a:p>
                      <a:pPr marL="0" indent="719455" algn="l">
                        <a:lnSpc>
                          <a:spcPct val="150000"/>
                        </a:lnSpc>
                      </a:pPr>
                      <a:r>
                        <a:rPr lang="zh-CN" sz="2400" kern="0" spc="20" dirty="0">
                          <a:effectLst/>
                          <a:latin typeface="微软雅黑" panose="020B0503020204020204" charset="-122"/>
                          <a:ea typeface="微软雅黑" panose="020B0503020204020204" charset="-122"/>
                        </a:rPr>
                        <a:t>今借到×××（出借者）××（汉字大写）元整</a:t>
                      </a:r>
                      <a:r>
                        <a:rPr lang="zh-CN" sz="2400" kern="0" spc="20" dirty="0">
                          <a:effectLst/>
                          <a:latin typeface="微软雅黑" panose="020B0503020204020204" charset="-122"/>
                          <a:ea typeface="微软雅黑" panose="020B0503020204020204" charset="-122"/>
                          <a:sym typeface="+mn-ea"/>
                        </a:rPr>
                        <a:t>（阿拉伯数字）</a:t>
                      </a:r>
                      <a:r>
                        <a:rPr lang="zh-CN" sz="2400" kern="900" spc="20" dirty="0">
                          <a:effectLst/>
                          <a:latin typeface="微软雅黑" panose="020B0503020204020204" charset="-122"/>
                          <a:ea typeface="微软雅黑" panose="020B0503020204020204" charset="-122"/>
                        </a:rPr>
                        <a:t>，</a:t>
                      </a:r>
                      <a:r>
                        <a:rPr lang="zh-CN" sz="2400" kern="900" spc="20" dirty="0">
                          <a:effectLst/>
                          <a:latin typeface="微软雅黑" panose="020B0503020204020204" charset="-122"/>
                          <a:ea typeface="微软雅黑" panose="020B0503020204020204" charset="-122"/>
                        </a:rPr>
                        <a:t>于××××年××月</a:t>
                      </a:r>
                      <a:r>
                        <a:rPr lang="zh-CN" sz="2400" kern="900" dirty="0">
                          <a:effectLst/>
                          <a:latin typeface="微软雅黑" panose="020B0503020204020204" charset="-122"/>
                          <a:ea typeface="微软雅黑" panose="020B0503020204020204" charset="-122"/>
                        </a:rPr>
                        <a:t>××日归还。</a:t>
                      </a:r>
                      <a:endParaRPr lang="zh-CN" sz="2400" kern="100" dirty="0">
                        <a:effectLst/>
                        <a:latin typeface="微软雅黑" panose="020B0503020204020204" charset="-122"/>
                        <a:ea typeface="微软雅黑" panose="020B0503020204020204" charset="-122"/>
                      </a:endParaRPr>
                    </a:p>
                    <a:p>
                      <a:pPr marL="0" indent="719455" algn="l">
                        <a:lnSpc>
                          <a:spcPct val="150000"/>
                        </a:lnSpc>
                      </a:pPr>
                      <a:r>
                        <a:rPr lang="zh-CN" sz="2400" kern="900" dirty="0">
                          <a:effectLst/>
                          <a:latin typeface="微软雅黑" panose="020B0503020204020204" charset="-122"/>
                          <a:ea typeface="微软雅黑" panose="020B0503020204020204" charset="-122"/>
                        </a:rPr>
                        <a:t>此据。</a:t>
                      </a:r>
                      <a:endParaRPr lang="zh-CN" sz="2400" kern="100" dirty="0">
                        <a:effectLst/>
                        <a:latin typeface="微软雅黑" panose="020B0503020204020204" charset="-122"/>
                        <a:ea typeface="微软雅黑" panose="020B0503020204020204" charset="-122"/>
                      </a:endParaRPr>
                    </a:p>
                  </a:txBody>
                  <a:tcPr marL="68580" marR="68580" marT="0" marB="0" anchor="ctr"/>
                </a:tc>
              </a:tr>
              <a:tr h="960606">
                <a:tc rowSpan="2">
                  <a:txBody>
                    <a:bodyPr/>
                    <a:p>
                      <a:pPr algn="ctr">
                        <a:spcBef>
                          <a:spcPts val="200"/>
                        </a:spcBef>
                        <a:spcAft>
                          <a:spcPts val="200"/>
                        </a:spcAft>
                      </a:pPr>
                      <a:r>
                        <a:rPr lang="zh-CN" sz="2400" kern="0" dirty="0">
                          <a:effectLst/>
                          <a:latin typeface="微软雅黑" panose="020B0503020204020204" charset="-122"/>
                          <a:ea typeface="微软雅黑" panose="020B0503020204020204" charset="-122"/>
                        </a:rPr>
                        <a:t>落款</a:t>
                      </a:r>
                      <a:endParaRPr lang="zh-CN" sz="2400" kern="0" dirty="0">
                        <a:solidFill>
                          <a:srgbClr val="E4007F"/>
                        </a:solidFill>
                        <a:effectLst/>
                        <a:latin typeface="微软雅黑" panose="020B0503020204020204" charset="-122"/>
                        <a:ea typeface="微软雅黑" panose="020B0503020204020204" charset="-122"/>
                      </a:endParaRPr>
                    </a:p>
                  </a:txBody>
                  <a:tcPr marL="68580" marR="68580" marT="0" marB="0" anchor="ctr"/>
                </a:tc>
                <a:tc>
                  <a:txBody>
                    <a:bodyPr/>
                    <a:p>
                      <a:pPr marR="17780" indent="269875" algn="r">
                        <a:lnSpc>
                          <a:spcPct val="150000"/>
                        </a:lnSpc>
                      </a:pPr>
                      <a:r>
                        <a:rPr lang="zh-CN" sz="2400" kern="0" dirty="0">
                          <a:effectLst/>
                          <a:latin typeface="微软雅黑" panose="020B0503020204020204" charset="-122"/>
                          <a:ea typeface="微软雅黑" panose="020B0503020204020204" charset="-122"/>
                        </a:rPr>
                        <a:t>借款人：×××（签字）</a:t>
                      </a:r>
                      <a:endParaRPr lang="zh-CN" sz="2400" kern="100" dirty="0">
                        <a:effectLst/>
                        <a:latin typeface="微软雅黑" panose="020B0503020204020204" charset="-122"/>
                        <a:ea typeface="微软雅黑" panose="020B0503020204020204" charset="-122"/>
                      </a:endParaRPr>
                    </a:p>
                    <a:p>
                      <a:pPr marR="17780" indent="269875" algn="ctr">
                        <a:lnSpc>
                          <a:spcPct val="150000"/>
                        </a:lnSpc>
                      </a:pPr>
                      <a:r>
                        <a:rPr lang="en-US" sz="2400" kern="0" dirty="0">
                          <a:effectLst/>
                          <a:latin typeface="微软雅黑" panose="020B0503020204020204" charset="-122"/>
                          <a:ea typeface="微软雅黑" panose="020B0503020204020204" charset="-122"/>
                        </a:rPr>
                        <a:t>                                                                           </a:t>
                      </a:r>
                      <a:r>
                        <a:rPr lang="zh-CN" sz="2400" kern="0" dirty="0">
                          <a:effectLst/>
                          <a:latin typeface="微软雅黑" panose="020B0503020204020204" charset="-122"/>
                          <a:ea typeface="微软雅黑" panose="020B0503020204020204" charset="-122"/>
                        </a:rPr>
                        <a:t>借款单位（公章）</a:t>
                      </a:r>
                      <a:endParaRPr lang="zh-CN" sz="2400" kern="100" dirty="0">
                        <a:effectLst/>
                        <a:latin typeface="微软雅黑" panose="020B0503020204020204" charset="-122"/>
                        <a:ea typeface="微软雅黑" panose="020B0503020204020204" charset="-122"/>
                      </a:endParaRPr>
                    </a:p>
                  </a:txBody>
                  <a:tcPr marL="68580" marR="68580" marT="0" marB="0" anchor="ctr"/>
                </a:tc>
              </a:tr>
              <a:tr h="584359">
                <a:tc vMerge="1">
                  <a:tcPr/>
                </a:tc>
                <a:tc>
                  <a:txBody>
                    <a:bodyPr/>
                    <a:p>
                      <a:pPr indent="269875" algn="r">
                        <a:lnSpc>
                          <a:spcPct val="110000"/>
                        </a:lnSpc>
                      </a:pPr>
                      <a:r>
                        <a:rPr lang="zh-CN" sz="2400" kern="0" dirty="0">
                          <a:effectLst/>
                          <a:latin typeface="微软雅黑" panose="020B0503020204020204" charset="-122"/>
                          <a:ea typeface="微软雅黑" panose="020B0503020204020204" charset="-122"/>
                        </a:rPr>
                        <a:t>××××年××月××日 </a:t>
                      </a:r>
                      <a:r>
                        <a:rPr lang="en-US" sz="2400" kern="0" dirty="0">
                          <a:effectLst/>
                          <a:latin typeface="微软雅黑" panose="020B0503020204020204" charset="-122"/>
                          <a:ea typeface="微软雅黑" panose="020B0503020204020204" charset="-122"/>
                        </a:rPr>
                        <a:t>  </a:t>
                      </a:r>
                      <a:endParaRPr lang="zh-CN" sz="2400" kern="0" dirty="0">
                        <a:effectLst/>
                        <a:latin typeface="微软雅黑" panose="020B0503020204020204" charset="-122"/>
                        <a:ea typeface="微软雅黑" panose="020B0503020204020204" charset="-122"/>
                      </a:endParaRPr>
                    </a:p>
                  </a:txBody>
                  <a:tcPr marL="68580" marR="68580" marT="0" marB="0" anchor="ctr"/>
                </a:tc>
              </a:tr>
            </a:tbl>
          </a:graphicData>
        </a:graphic>
      </p:graphicFrame>
    </p:spTree>
    <p:custDataLst>
      <p:tags r:id="rId3"/>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1.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5*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Lst>
</file>

<file path=ppt/tags/tag10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5*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60"/>
</p:tagLst>
</file>

<file path=ppt/tags/tag103.xml><?xml version="1.0" encoding="utf-8"?>
<p:tagLst xmlns:p="http://schemas.openxmlformats.org/presentationml/2006/main">
  <p:tag name="KSO_WM_UNIT_TYPE" val="f"/>
  <p:tag name="KSO_WM_UNIT_SUBTYPE" val="a"/>
  <p:tag name="KSO_WM_UNIT_INDEX" val="2"/>
  <p:tag name="KSO_WM_BEAUTIFY_FLAG" val="#wm#"/>
  <p:tag name="KSO_WM_TAG_VERSION" val="3.0"/>
  <p:tag name="KSO_WM_UNIT_PRESET_TEXT" val="单击此处编辑母版文本样式&#10;第二级&#10;第三级&#10;第四级&#10;第五级"/>
  <p:tag name="KSO_WM_UNIT_ID" val="_5*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60"/>
</p:tagLst>
</file>

<file path=ppt/tags/tag104.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5.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6.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7.xml><?xml version="1.0" encoding="utf-8"?>
<p:tagLst xmlns:p="http://schemas.openxmlformats.org/presentationml/2006/main">
  <p:tag name="KSO_WM_UNIT_TYPE" val="h_a"/>
  <p:tag name="KSO_WM_UNIT_INDEX" val="1_1"/>
  <p:tag name="KSO_WM_BEAUTIFY_FLAG" val="#wm#"/>
  <p:tag name="KSO_WM_TAG_VERSION" val="3.0"/>
  <p:tag name="KSO_WM_UNIT_PRESET_TEXT" val="单击此处编辑母版文本样式"/>
  <p:tag name="KSO_WM_UNIT_ID" val="_6*h_a*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UNIT_VALUE" val="19"/>
</p:tagLst>
</file>

<file path=ppt/tags/tag108.xml><?xml version="1.0" encoding="utf-8"?>
<p:tagLst xmlns:p="http://schemas.openxmlformats.org/presentationml/2006/main">
  <p:tag name="KSO_WM_UNIT_TYPE" val="h_f"/>
  <p:tag name="KSO_WM_UNIT_SUBTYPE" val="a"/>
  <p:tag name="KSO_WM_UNIT_INDEX" val="1_1"/>
  <p:tag name="KSO_WM_BEAUTIFY_FLAG" val="#wm#"/>
  <p:tag name="KSO_WM_TAG_VERSION" val="3.0"/>
  <p:tag name="KSO_WM_UNIT_PRESET_TEXT" val="单击此处编辑母版文本样式&#10;第二级&#10;第三级&#10;第四级&#10;第五级"/>
  <p:tag name="KSO_WM_UNIT_ID" val="_6*h_f*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VALUE" val="153"/>
</p:tagLst>
</file>

<file path=ppt/tags/tag109.xml><?xml version="1.0" encoding="utf-8"?>
<p:tagLst xmlns:p="http://schemas.openxmlformats.org/presentationml/2006/main">
  <p:tag name="KSO_WM_UNIT_TYPE" val="h_a"/>
  <p:tag name="KSO_WM_UNIT_INDEX" val="2_1"/>
  <p:tag name="KSO_WM_BEAUTIFY_FLAG" val="#wm#"/>
  <p:tag name="KSO_WM_TAG_VERSION" val="3.0"/>
  <p:tag name="KSO_WM_UNIT_PRESET_TEXT" val="单击此处编辑母版文本样式"/>
  <p:tag name="KSO_WM_UNIT_ID" val="_6*h_a*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UNIT_VALUE" val="19"/>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TYPE" val="h_f"/>
  <p:tag name="KSO_WM_UNIT_SUBTYPE" val="a"/>
  <p:tag name="KSO_WM_UNIT_INDEX" val="2_1"/>
  <p:tag name="KSO_WM_BEAUTIFY_FLAG" val="#wm#"/>
  <p:tag name="KSO_WM_TAG_VERSION" val="3.0"/>
  <p:tag name="KSO_WM_UNIT_PRESET_TEXT" val="单击此处编辑母版文本样式&#10;第二级&#10;第三级&#10;第四级&#10;第五级"/>
  <p:tag name="KSO_WM_UNIT_ID" val="_6*h_f*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VALUE" val="153"/>
</p:tagLst>
</file>

<file path=ppt/tags/tag111.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2.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3.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115.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116.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7.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8.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9.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1.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96"/>
</p:tagLst>
</file>

<file path=ppt/tags/tag123.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4.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5.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6.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0*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40"/>
</p:tagLst>
</file>

<file path=ppt/tags/tag127.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8.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9.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31.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2.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3.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4.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5.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136.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8"/>
</p:tagLst>
</file>

<file path=ppt/tags/tag137.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8.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9.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1.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2.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3.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56"/>
</p:tagLst>
</file>

<file path=ppt/tags/tag144.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40"/>
  <p:tag name="KSO_WM_TEMPLATE_CATEGORY" val="custom"/>
  <p:tag name="KSO_WM_TEMPLATE_INDEX" val="20235956"/>
</p:tagLst>
</file>

<file path=ppt/tags/tag14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8.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56"/>
  <p:tag name="KSO_WM_TEMPLATE_CATEGORY" val="custom"/>
  <p:tag name="KSO_WM_TEMPLATE_MASTER_TYPE" val="0"/>
</p:tagLst>
</file>

<file path=ppt/tags/tag149.xml><?xml version="1.0" encoding="utf-8"?>
<p:tagLst xmlns:p="http://schemas.openxmlformats.org/presentationml/2006/main">
  <p:tag name="KSO_WM_UNIT_TYPE" val="a"/>
  <p:tag name="KSO_WM_UNIT_INDEX" val="1"/>
  <p:tag name="KSO_WM_BEAUTIFY_FLAG" val="#wm#"/>
  <p:tag name="KSO_WM_TAG_VERSION" val="3.0"/>
  <p:tag name="KSO_WM_UNIT_ID" val="custom20235956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 name="KSO_WM_UNIT_VALUE" val="24"/>
  <p:tag name="KSO_WM_UNIT_PRESET_TEXT" val="单击此处&#10;添加文档标题"/>
  <p:tag name="KSO_WM_UNIT_TEXT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TEMPLATE_THUMBS_INDEX" val="1、9"/>
  <p:tag name="KSO_WM_SLIDE_TYPE" val="titl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1"/>
  <p:tag name="KSO_WM_SLIDE_ID" val="custom20235956_1"/>
  <p:tag name="KSO_WM_TEMPLATE_MASTER_TYPE" val="0"/>
  <p:tag name="KSO_WM_SLIDE_LAYOUT" val="a_b_f"/>
  <p:tag name="KSO_WM_SLIDE_LAYOUT_CNT" val="1_1_3"/>
  <p:tag name="KSO_WM_SLIDE_THEME_ID" val="3328924"/>
  <p:tag name="KSO_WM_SLIDE_THEME_NAME" val="橙色3D书本教育教学可爱卡通主题"/>
</p:tagLst>
</file>

<file path=ppt/tags/tag151.xml><?xml version="1.0" encoding="utf-8"?>
<p:tagLst xmlns:p="http://schemas.openxmlformats.org/presentationml/2006/main">
  <p:tag name="KSO_WM_UNIT_TYPE" val="a"/>
  <p:tag name="KSO_WM_UNIT_INDEX" val="1"/>
  <p:tag name="KSO_WM_BEAUTIFY_FLAG" val="#wm#"/>
  <p:tag name="KSO_WM_TAG_VERSION" val="3.0"/>
  <p:tag name="KSO_WM_UNIT_ISCONTENTSTITLE" val="1"/>
  <p:tag name="KSO_WM_DIAGRAM_GROUP_CODE" val="l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92"/>
  <p:tag name="KSO_WM_TEMPLATE_CATEGORY" val="custom"/>
  <p:tag name="KSO_WM_UNIT_VALUE" val="2"/>
  <p:tag name="KSO_WM_UNIT_USESOURCEFORMAT_APPLY" val="1"/>
  <p:tag name="KSO_WM_UNIT_PRESET_TEXT" val="标题"/>
  <p:tag name="KSO_WM_UNIT_ID" val="_3*a*1"/>
</p:tagLst>
</file>

<file path=ppt/tags/tag152.xml><?xml version="1.0" encoding="utf-8"?>
<p:tagLst xmlns:p="http://schemas.openxmlformats.org/presentationml/2006/main">
  <p:tag name="KSO_WM_UNIT_INDEX" val="2"/>
  <p:tag name="KSO_WM_UNIT_TYPE" val="f"/>
  <p:tag name="KSO_WM_BEAUTIFY_FLAG" val="#wm#"/>
</p:tagLst>
</file>

<file path=ppt/tags/tag153.xml><?xml version="1.0" encoding="utf-8"?>
<p:tagLst xmlns:p="http://schemas.openxmlformats.org/presentationml/2006/main">
  <p:tag name="KSO_WM_UNIT_INDEX" val="3"/>
  <p:tag name="KSO_WM_UNIT_TYPE" val="f"/>
  <p:tag name="KSO_WM_BEAUTIFY_FLAG" val="#wm#"/>
</p:tagLst>
</file>

<file path=ppt/tags/tag154.xml><?xml version="1.0" encoding="utf-8"?>
<p:tagLst xmlns:p="http://schemas.openxmlformats.org/presentationml/2006/main">
  <p:tag name="KSO_WM_UNIT_INDEX" val="4"/>
  <p:tag name="KSO_WM_UNIT_TYPE" val="f"/>
  <p:tag name="KSO_WM_BEAUTIFY_FLAG" val="#wm#"/>
</p:tagLst>
</file>

<file path=ppt/tags/tag155.xml><?xml version="1.0" encoding="utf-8"?>
<p:tagLst xmlns:p="http://schemas.openxmlformats.org/presentationml/2006/main">
  <p:tag name="KSO_WM_UNIT_INDEX" val="5"/>
  <p:tag name="KSO_WM_UNIT_TYPE" val="f"/>
  <p:tag name="KSO_WM_BEAUTIFY_FLAG" val="#wm#"/>
</p:tagLst>
</file>

<file path=ppt/tags/tag156.xml><?xml version="1.0" encoding="utf-8"?>
<p:tagLst xmlns:p="http://schemas.openxmlformats.org/presentationml/2006/main">
  <p:tag name="KSO_WM_UNIT_INDEX" val="6"/>
  <p:tag name="KSO_WM_UNIT_TYPE" val="f"/>
  <p:tag name="KSO_WM_BEAUTIFY_FLAG" val="#wm#"/>
</p:tagLst>
</file>

<file path=ppt/tags/tag157.xml><?xml version="1.0" encoding="utf-8"?>
<p:tagLst xmlns:p="http://schemas.openxmlformats.org/presentationml/2006/main">
  <p:tag name="KSO_WM_UNIT_INDEX" val="7"/>
  <p:tag name="KSO_WM_UNIT_TYPE" val="f"/>
  <p:tag name="KSO_WM_BEAUTIFY_FLAG" val="#wm#"/>
</p:tagLst>
</file>

<file path=ppt/tags/tag158.xml><?xml version="1.0" encoding="utf-8"?>
<p:tagLst xmlns:p="http://schemas.openxmlformats.org/presentationml/2006/main">
  <p:tag name="KSO_WM_UNIT_INDEX" val="8"/>
  <p:tag name="KSO_WM_UNIT_TYPE" val="f"/>
  <p:tag name="KSO_WM_BEAUTIFY_FLAG" val="#wm#"/>
</p:tagLst>
</file>

<file path=ppt/tags/tag159.xml><?xml version="1.0" encoding="utf-8"?>
<p:tagLst xmlns:p="http://schemas.openxmlformats.org/presentationml/2006/main">
  <p:tag name="KSO_WM_SLIDE_TYPE" val="contents"/>
  <p:tag name="KSO_WM_TEMPLATE_SUBCATEGORY" val="29"/>
  <p:tag name="KSO_WM_TEMPLATE_COLOR_TYPE" val="0"/>
  <p:tag name="KSO_WM_TAG_VERSION" val="3.0"/>
  <p:tag name="KSO_WM_SLIDE_SUBTYPE" val="diag"/>
  <p:tag name="KSO_WM_SLIDE_ITEM_CNT" val="6"/>
  <p:tag name="KSO_WM_DIAGRAM_GROUP_CODE" val="l1-1"/>
  <p:tag name="KSO_WM_BEAUTIFY_FLAG" val="#wm#"/>
  <p:tag name="KSO_WM_TEMPLATE_INDEX" val="20235992"/>
  <p:tag name="KSO_WM_TEMPLATE_CATEGORY" val="custom"/>
  <p:tag name="KSO_WM_SLIDE_INDEX" val="4"/>
  <p:tag name="KSO_WM_SLIDE_ID" val="custom20235992_4"/>
  <p:tag name="KSO_WM_TEMPLATE_MASTER_TYPE" val="0"/>
  <p:tag name="KSO_WM_SLIDE_LAYOUT" val="a_l"/>
  <p:tag name="KSO_WM_SLIDE_LAYOUT_CNT" val="1_1"/>
  <p:tag name="KSO_WM_SLIDE_DIAGTYPE" val="l"/>
  <p:tag name="KSO_WM_SLIDE_THEME_ID" val="3328924"/>
  <p:tag name="KSO_WM_SLIDE_THEME_NAME" val="橙色3D书本教育教学可爱卡通主题"/>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UNIT_TYPE" val="a"/>
  <p:tag name="KSO_WM_UNIT_INDEX" val="1"/>
  <p:tag name="KSO_WM_BEAUTIFY_FLAG" val="#wm#"/>
  <p:tag name="KSO_WM_TAG_VERSION" val="3.0"/>
  <p:tag name="KSO_WM_UNIT_ID" val="custom20235956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 name="KSO_WM_UNIT_VALUE" val="16"/>
  <p:tag name="KSO_WM_UNIT_PRESET_TEXT" val="添加章节标题"/>
  <p:tag name="KSO_WM_UNIT_TEXT_TYPE" val="1"/>
</p:tagLst>
</file>

<file path=ppt/tags/tag161.xml><?xml version="1.0" encoding="utf-8"?>
<p:tagLst xmlns:p="http://schemas.openxmlformats.org/presentationml/2006/main">
  <p:tag name="KSO_WM_UNIT_TYPE" val="e"/>
  <p:tag name="KSO_WM_UNIT_INDEX" val="1"/>
  <p:tag name="KSO_WM_BEAUTIFY_FLAG" val="#wm#"/>
  <p:tag name="KSO_WM_TAG_VERSION" val="3.0"/>
  <p:tag name="KSO_WM_UNIT_ID" val="custom20235956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VALUE" val="4"/>
</p:tagLst>
</file>

<file path=ppt/tags/tag162.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7"/>
  <p:tag name="KSO_WM_SLIDE_ID" val="custom20235956_7"/>
  <p:tag name="KSO_WM_TEMPLATE_MASTER_TYPE" val="0"/>
  <p:tag name="KSO_WM_SLIDE_LAYOUT" val="a_e"/>
  <p:tag name="KSO_WM_SLIDE_LAYOUT_CNT" val="1_1"/>
  <p:tag name="KSO_WM_SLIDE_THEME_ID" val="3328924"/>
  <p:tag name="KSO_WM_SLIDE_THEME_NAME" val="橙色3D书本教育教学可爱卡通主题"/>
</p:tagLst>
</file>

<file path=ppt/tags/tag163.xml><?xml version="1.0" encoding="utf-8"?>
<p:tagLst xmlns:p="http://schemas.openxmlformats.org/presentationml/2006/main">
  <p:tag name="KSO_WM_UNIT_TYPE" val="f"/>
  <p:tag name="KSO_WM_UNIT_INDEX" val="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92"/>
  <p:tag name="KSO_WM_TEMPLATE_CATEGORY" val="custom"/>
  <p:tag name="KSO_WM_UNIT_ISCONTENTSTITLE" val="0"/>
  <p:tag name="KSO_WM_UNIT_PRESET_TEXT" val="单击此处添加标题"/>
  <p:tag name="KSO_WM_UNIT_TEXT_TYPE" val="1"/>
  <p:tag name="KSO_WM_UNIT_TEXT_SUBTYPE" val="a"/>
  <p:tag name="KSO_WM_UNIT_SUBTYPE" val="a"/>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393_2*l_h_i*1_1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16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393_2*l_h_i*1_1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25"/>
  <p:tag name="KSO_WM_UNIT_FILL_FORE_SCHEMECOLOR_INDEX_2" val="5"/>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166.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393_2*l_h_f*1_1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393_2*l_h_i*1_2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16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393_2*l_h_i*1_2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25"/>
  <p:tag name="KSO_WM_UNIT_FILL_FORE_SCHEMECOLOR_INDEX_2" val="6"/>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169.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393_2*l_h_f*1_2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393_2*l_h_i*1_3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17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393_2*l_h_i*1_3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25"/>
  <p:tag name="KSO_WM_UNIT_FILL_FORE_SCHEMECOLOR_INDEX_2" val="7"/>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172.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393_2*l_h_f*1_3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17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393_2*l_h_a*1_3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17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393_2*l_h_a*1_2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17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393_2*l_h_a*1_1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176.xml><?xml version="1.0" encoding="utf-8"?>
<p:tagLst xmlns:p="http://schemas.openxmlformats.org/presentationml/2006/main">
  <p:tag name="KSO_WM_SLIDE_TYPE" val="text"/>
  <p:tag name="KSO_WM_BEAUTIFY_FLAG" val="#wm#"/>
  <p:tag name="KSO_WM_TEMPLATE_SUBCATEGORY" val="29"/>
  <p:tag name="KSO_WM_TEMPLATE_COLOR_TYPE" val="0"/>
  <p:tag name="KSO_WM_TAG_VERSION" val="3.0"/>
  <p:tag name="KSO_WM_SLIDE_SUBTYPE" val="pureTxt"/>
  <p:tag name="KSO_WM_SLIDE_ITEM_CNT" val="3"/>
  <p:tag name="KSO_WM_TEMPLATE_INDEX" val="20235956"/>
  <p:tag name="KSO_WM_TEMPLATE_CATEGORY" val="custom"/>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7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300_5*a*1"/>
  <p:tag name="KSO_WM_TEMPLATE_CATEGORY" val="diagram"/>
  <p:tag name="KSO_WM_TEMPLATE_INDEX" val="20231300"/>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300_1*l_i*1_1"/>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2"/>
  <p:tag name="KSO_WM_UNIT_TEXT_FILL_TYPE" val="1"/>
  <p:tag name="KSO_WM_UNIT_USESOURCEFORMAT_APPLY" val="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300_1*l_h_i*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00_1*l_h_i*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18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0_1*l_h_f*1_2_1"/>
  <p:tag name="KSO_WM_TEMPLATE_CATEGORY" val="diagram"/>
  <p:tag name="KSO_WM_TEMPLATE_INDEX" val="20231300"/>
  <p:tag name="KSO_WM_UNIT_LAYERLEVEL" val="1_1_1"/>
  <p:tag name="KSO_WM_TAG_VERSION" val="3.0"/>
  <p:tag name="KSO_WM_BEAUTIFY_FLAG" val="#wm#"/>
  <p:tag name="KSO_WM_UNIT_SUBTYPE" val="a"/>
  <p:tag name="KSO_WM_UNIT_VALUE" val="84"/>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18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0_1*l_h_f*1_1_1"/>
  <p:tag name="KSO_WM_TEMPLATE_CATEGORY" val="diagram"/>
  <p:tag name="KSO_WM_TEMPLATE_INDEX" val="20231300"/>
  <p:tag name="KSO_WM_UNIT_LAYERLEVEL" val="1_1_1"/>
  <p:tag name="KSO_WM_TAG_VERSION" val="3.0"/>
  <p:tag name="KSO_WM_BEAUTIFY_FLAG" val="#wm#"/>
  <p:tag name="KSO_WM_UNIT_SUBTYPE" val="a"/>
  <p:tag name="KSO_WM_UNIT_VALUE" val="28"/>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18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300_1*l_h_a*1_2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18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300_1*l_h_a*1_1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1300_1*l_i*1_2"/>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6000000238418579,&quot;colorType&quot;:1,&quot;foreColorIndex&quot;:6,&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6"/>
  <p:tag name="KSO_WM_UNIT_TEXT_FILL_FORE_SCHEMECOLOR_INDEX" val="2"/>
  <p:tag name="KSO_WM_UNIT_TEXT_FILL_TYPE" val="1"/>
  <p:tag name="KSO_WM_UNIT_USESOURCEFORMAT_APPLY" val="1"/>
</p:tagLst>
</file>

<file path=ppt/tags/tag186.xml><?xml version="1.0" encoding="utf-8"?>
<p:tagLst xmlns:p="http://schemas.openxmlformats.org/presentationml/2006/main">
  <p:tag name="KSO_WM_UNIT_VALUE" val="121*12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300_1*l_h_x*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87.xml><?xml version="1.0" encoding="utf-8"?>
<p:tagLst xmlns:p="http://schemas.openxmlformats.org/presentationml/2006/main">
  <p:tag name="KSO_WM_UNIT_VALUE" val="103*8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300_1*l_h_x*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88.xml><?xml version="1.0" encoding="utf-8"?>
<p:tagLst xmlns:p="http://schemas.openxmlformats.org/presentationml/2006/main">
  <p:tag name="KSO_WM_CHIP_INFOS" val="{&quot;name&quot;:&quot;Slide2&quot;,&quot;width&quot;:395.8,&quot;height&quot;:483.05,&quot;tags&quot;:{&quot;style&quot;:[&quot;简约&quot;],&quot;coloring&quot;:[&quot;多彩色&quot;]},&quot;slide_type&quot;:[&quot;text&quot;],&quot;type&quot;:&quot;diagram&quot;,&quot;match_code&quot;:&quot;l(h(f)h(f)h(f)h(f)h(f)h(f))&quot;,&quot;adjust_rule&quot;:{&quot;width_max&quot;:474.96,&quot;width_min&quot;:316.64,&quot;height_max&quot;:579.66,&quot;height_min&quot;:386.44},&quot;fill_rule&quot;:{&quot;fill_mode&quot;:&quot;adaptive&quot;,&quot;fill_align&quot;:&quot;cm&quot;},&quot;adapt_layouttype&quot;:[&quot;leftright&quot;,&quot;navigation&quot;],&quot;zoom_adjust&quot;:20}"/>
  <p:tag name="KSO_WM_CHIP_XID" val="5e72d6780bf9d44aae6d4d21"/>
  <p:tag name="KSO_WM_SLIDE_ID" val="diagram20231300_5"/>
  <p:tag name="KSO_WM_TEMPLATE_SUBCATEGORY" val="0"/>
  <p:tag name="KSO_WM_TEMPLATE_MASTER_TYPE" val="0"/>
  <p:tag name="KSO_WM_TEMPLATE_COLOR_TYPE" val="0"/>
  <p:tag name="KSO_WM_SLIDE_TYPE" val="text"/>
  <p:tag name="KSO_WM_SLIDE_SUBTYPE" val="diag"/>
  <p:tag name="KSO_WM_SLIDE_ITEM_CNT" val="6"/>
  <p:tag name="KSO_WM_SLIDE_INDEX" val="5"/>
  <p:tag name="KSO_WM_SLIDE_SIZE" val="850.75*300.875"/>
  <p:tag name="KSO_WM_SLIDE_POSITION" val="55.6*164.575"/>
  <p:tag name="KSO_WM_DIAGRAM_GROUP_CODE" val="l1-1"/>
  <p:tag name="KSO_WM_SLIDE_DIAGTYPE" val="l"/>
  <p:tag name="KSO_WM_TAG_VERSION" val="3.0"/>
  <p:tag name="KSO_WM_BEAUTIFY_FLAG" val="#wm#"/>
  <p:tag name="KSO_WM_TEMPLATE_CATEGORY" val="diagram"/>
  <p:tag name="KSO_WM_TEMPLATE_INDEX" val="20231300"/>
  <p:tag name="KSO_WM_SLIDE_LAYOUT" val="a_l"/>
  <p:tag name="KSO_WM_SLIDE_LAYOUT_CNT" val="1_1"/>
</p:tagLst>
</file>

<file path=ppt/tags/tag189.xml><?xml version="1.0" encoding="utf-8"?>
<p:tagLst xmlns:p="http://schemas.openxmlformats.org/presentationml/2006/main">
  <p:tag name="KSO_WM_UNIT_INDEX" val="1"/>
  <p:tag name="KSO_WM_UNIT_TYPE" val="a"/>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UNIT_TEXT_SUBTYPE" val="a"/>
  <p:tag name="KSO_WM_UNIT_SUBTYPE" val="a"/>
</p:tagLst>
</file>

<file path=ppt/tags/tag191.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92.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93.xml><?xml version="1.0" encoding="utf-8"?>
<p:tagLst xmlns:p="http://schemas.openxmlformats.org/presentationml/2006/main">
  <p:tag name="KSO_WM_UNIT_INDEX" val="1"/>
  <p:tag name="KSO_WM_UNIT_TYPE" val="a"/>
  <p:tag name="KSO_WM_BEAUTIFY_FLAG" val="#wm#"/>
</p:tagLst>
</file>

<file path=ppt/tags/tag194.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95.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6953_2*l_h_a*1_2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96.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6953_2*l_h_i*1_2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5,6,5,6,5,6]}"/>
</p:tagLst>
</file>

<file path=ppt/tags/tag197.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6953_2*l_h_a*1_3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98.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6953_2*l_h_i*1_3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5,6,5,6,5,6]}"/>
</p:tagLst>
</file>

<file path=ppt/tags/tag199.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6953_2*l_h_a*1_1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6953_2*l_h_i*1_1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5,6,5,6,5,6]}"/>
</p:tagLst>
</file>

<file path=ppt/tags/tag201.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VALUE" val="79*7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6953_2*l_h_x*1_2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202.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VALUE" val="74*79"/>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6953_2*l_h_x*1_1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203.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VALUE" val="79*7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6953_2*l_h_x*1_3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204.xml><?xml version="1.0" encoding="utf-8"?>
<p:tagLst xmlns:p="http://schemas.openxmlformats.org/presentationml/2006/main">
  <p:tag name="KSO_WM_BEAUTIFY_FLAG" val="#wm#"/>
  <p:tag name="KSO_WM_TEMPLATE_CATEGORY" val="custom"/>
  <p:tag name="KSO_WM_TEMPLATE_INDEX" val="20235956"/>
  <p:tag name="resource_record_key" val="{&quot;65&quot;:[20235992],&quot;70&quot;:[3322227,3322023]}"/>
  <p:tag name="KSO_WM_SLIDE_ITEM_CNT" val="0"/>
  <p:tag name="KSO_WM_SLIDE_TYPE" val="text"/>
  <p:tag name="KSO_WM_TEMPLATE_SUBCATEGORY" val="29"/>
  <p:tag name="KSO_WM_TEMPLATE_COLOR_TYPE" val="0"/>
  <p:tag name="KSO_WM_TAG_VERSION" val="3.0"/>
  <p:tag name="KSO_WM_SLIDE_SUBTYPE" val="pureTxt"/>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20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5146_2*a*1"/>
  <p:tag name="KSO_WM_TEMPLATE_CATEGORY" val="diagram"/>
  <p:tag name="KSO_WM_TEMPLATE_INDEX" val="20235146"/>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206.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234931_1*l_h_i*1_2_6"/>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4"/>
  <p:tag name="KSO_WM_DIAGRAM_MAX_ITEMCNT" val="5"/>
  <p:tag name="KSO_WM_DIAGRAM_MIN_ITEMCNT" val="3"/>
  <p:tag name="KSO_WM_DIAGRAM_COLOR_MATCH_VALUE" val="{&quot;shape&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207.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4931_1*l_h_i*1_2_4"/>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solid&quot;:{&quot;brightness&quot;:0,&quot;colorType&quot;:2,&quot;rgb&quot;:&quot;#fffbf2&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208.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34931_1*l_h_i*1_2_5"/>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209.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931_1*l_h_i*1_2_1"/>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931_1*l_h_i*1_2_2"/>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7"/>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211.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4931_1*l_h_i*1_2_3"/>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9"/>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212.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2_7"/>
  <p:tag name="KSO_WM_UNIT_ID" val="diagram20234931_1*l_h_i*1_2_7"/>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solid&quot;:{&quot;brightness&quot;:0,&quot;colorType&quot;:2,&quot;rgb&quot;:&quot;#8ab82d&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213.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2_8"/>
  <p:tag name="KSO_WM_UNIT_ID" val="diagram20234931_1*l_h_i*1_2_8"/>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8"/>
  <p:tag name="KSO_WM_UNIT_FILL_FORE_SCHEMECOLOR_INDEX_BRIGHTNESS" val="0.4"/>
  <p:tag name="KSO_WM_DIAGRAM_MAX_ITEMCNT" val="5"/>
  <p:tag name="KSO_WM_DIAGRAM_MIN_ITEMCNT" val="3"/>
  <p:tag name="KSO_WM_DIAGRAM_COLOR_MATCH_VALUE" val="{&quot;shape&quot;:{&quot;fill&quot;:{&quot;solid&quot;:{&quot;brightness&quot;:0.400000005960464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21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4931_1*l_h_a*1_2_1"/>
  <p:tag name="KSO_WM_TEMPLATE_CATEGORY" val="diagram"/>
  <p:tag name="KSO_WM_TEMPLATE_INDEX" val="20234931"/>
  <p:tag name="KSO_WM_UNIT_LAYERLEVEL" val="1_1_1"/>
  <p:tag name="KSO_WM_TAG_VERSION" val="3.0"/>
  <p:tag name="KSO_WM_DIAGRAM_MAX_ITEMCNT" val="5"/>
  <p:tag name="KSO_WM_DIAGRAM_MIN_ITEMCNT" val="3"/>
  <p:tag name="KSO_WM_DIAGRAM_VIRTUALLY_FRAME" val="{&quot;height&quot;:276.7101383553262,&quot;left&quot;:52.059722900390625,&quot;top&quot;:192.9883026123047,&quot;width&quot;:855.88055419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21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4931_1*l_h_f*1_2_1"/>
  <p:tag name="KSO_WM_TEMPLATE_CATEGORY" val="diagram"/>
  <p:tag name="KSO_WM_TEMPLATE_INDEX" val="20234931"/>
  <p:tag name="KSO_WM_UNIT_LAYERLEVEL" val="1_1_1"/>
  <p:tag name="KSO_WM_TAG_VERSION" val="3.0"/>
  <p:tag name="KSO_WM_DIAGRAM_MAX_ITEMCNT" val="5"/>
  <p:tag name="KSO_WM_DIAGRAM_MIN_ITEMCNT" val="3"/>
  <p:tag name="KSO_WM_DIAGRAM_VIRTUALLY_FRAME" val="{&quot;height&quot;:276.7101383553262,&quot;left&quot;:52.059722900390625,&quot;top&quot;:192.9883026123047,&quot;width&quot;:855.88055419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DIAGRAM_VERSION" val="3"/>
  <p:tag name="KSO_WM_DIAGRAM_COLOR_TRICK" val="1"/>
  <p:tag name="KSO_WM_DIAGRAM_COLOR_TEXT_CAN_REMOVE" val="n"/>
  <p:tag name="KSO_WM_UNIT_PRESET_TEXT" val="单击此处添加文本内容，简明扼要地阐述您的内容观点。根据需要可酌情增减正文内容文字"/>
  <p:tag name="KSO_WM_UNIT_TEXT_TYPE" val="1"/>
  <p:tag name="KSO_WM_DIAGRAM_USE_COLOR_VALUE" val="{&quot;color_scheme&quot;:1,&quot;color_type&quot;:1,&quot;theme_color_indexes&quot;:[5,6,5,6,5,6]}"/>
</p:tagLst>
</file>

<file path=ppt/tags/tag216.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234931_1*l_h_i*1_1_6"/>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4"/>
  <p:tag name="KSO_WM_DIAGRAM_MAX_ITEMCNT" val="5"/>
  <p:tag name="KSO_WM_DIAGRAM_MIN_ITEMCNT" val="3"/>
  <p:tag name="KSO_WM_DIAGRAM_COLOR_MATCH_VALUE" val="{&quot;shape&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217.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4931_1*l_h_i*1_1_4"/>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solid&quot;:{&quot;brightness&quot;:0,&quot;colorType&quot;:2,&quot;rgb&quot;:&quot;#fffbf2&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218.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34931_1*l_h_i*1_1_5"/>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219.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931_1*l_h_i*1_1_1"/>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4931_1*l_h_i*1_1_2"/>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7"/>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221.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4931_1*l_h_i*1_1_3"/>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9"/>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222.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1_8"/>
  <p:tag name="KSO_WM_UNIT_ID" val="diagram20234931_1*l_h_i*1_1_8"/>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9"/>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223.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1_7"/>
  <p:tag name="KSO_WM_UNIT_ID" val="diagram20234931_1*l_h_i*1_1_7"/>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solid&quot;:{&quot;brightness&quot;:0,&quot;colorType&quot;:2,&quot;rgb&quot;:&quot;#fffbf2&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22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931_1*l_h_a*1_1_1"/>
  <p:tag name="KSO_WM_TEMPLATE_CATEGORY" val="diagram"/>
  <p:tag name="KSO_WM_TEMPLATE_INDEX" val="20234931"/>
  <p:tag name="KSO_WM_UNIT_LAYERLEVEL" val="1_1_1"/>
  <p:tag name="KSO_WM_TAG_VERSION" val="3.0"/>
  <p:tag name="KSO_WM_DIAGRAM_MAX_ITEMCNT" val="5"/>
  <p:tag name="KSO_WM_DIAGRAM_MIN_ITEMCNT" val="3"/>
  <p:tag name="KSO_WM_DIAGRAM_VIRTUALLY_FRAME" val="{&quot;height&quot;:276.7101383553262,&quot;left&quot;:52.059722900390625,&quot;top&quot;:192.9883026123047,&quot;width&quot;:855.88055419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22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931_1*l_h_f*1_1_1"/>
  <p:tag name="KSO_WM_TEMPLATE_CATEGORY" val="diagram"/>
  <p:tag name="KSO_WM_TEMPLATE_INDEX" val="20234931"/>
  <p:tag name="KSO_WM_UNIT_LAYERLEVEL" val="1_1_1"/>
  <p:tag name="KSO_WM_TAG_VERSION" val="3.0"/>
  <p:tag name="KSO_WM_DIAGRAM_MAX_ITEMCNT" val="5"/>
  <p:tag name="KSO_WM_DIAGRAM_MIN_ITEMCNT" val="3"/>
  <p:tag name="KSO_WM_DIAGRAM_VIRTUALLY_FRAME" val="{&quot;height&quot;:276.7101383553262,&quot;left&quot;:52.059722900390625,&quot;top&quot;:192.9883026123047,&quot;width&quot;:855.88055419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DIAGRAM_VERSION" val="3"/>
  <p:tag name="KSO_WM_DIAGRAM_COLOR_TRICK" val="1"/>
  <p:tag name="KSO_WM_DIAGRAM_COLOR_TEXT_CAN_REMOVE" val="n"/>
  <p:tag name="KSO_WM_UNIT_PRESET_TEXT" val="单击此处添加文本内容，简明扼要地阐述您的内容观点。根据需要可酌情增减正文内容文字"/>
  <p:tag name="KSO_WM_UNIT_TEXT_TYPE" val="1"/>
  <p:tag name="KSO_WM_DIAGRAM_USE_COLOR_VALUE" val="{&quot;color_scheme&quot;:1,&quot;color_type&quot;:1,&quot;theme_color_indexes&quot;:[5,6,5,6,5,6]}"/>
</p:tagLst>
</file>

<file path=ppt/tags/tag226.xml><?xml version="1.0" encoding="utf-8"?>
<p:tagLst xmlns:p="http://schemas.openxmlformats.org/presentationml/2006/main">
  <p:tag name="KSO_WM_SLIDE_ID" val="diagram20235146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5146"/>
  <p:tag name="KSO_WM_SLIDE_TYPE" val="text"/>
  <p:tag name="KSO_WM_SLIDE_SUBTYPE" val="diag"/>
  <p:tag name="KSO_WM_SLIDE_SIZE" val="850.45*388.8"/>
  <p:tag name="KSO_WM_SLIDE_POSITION" val="54.75*112.65"/>
  <p:tag name="KSO_WM_SLIDE_LAYOUT" val="a_l"/>
  <p:tag name="KSO_WM_SLIDE_LAYOUT_CNT" val="1_1"/>
  <p:tag name="KSO_WM_SPECIAL_SOURCE" val="bdnull"/>
  <p:tag name="KSO_WM_DIAGRAM_GROUP_CODE" val="l1-1"/>
  <p:tag name="KSO_WM_SLIDE_DIAGTYPE" val="l"/>
</p:tagLst>
</file>

<file path=ppt/tags/tag227.xml><?xml version="1.0" encoding="utf-8"?>
<p:tagLst xmlns:p="http://schemas.openxmlformats.org/presentationml/2006/main">
  <p:tag name="KSO_WM_UNIT_INDEX" val="1"/>
  <p:tag name="KSO_WM_UNIT_TYPE" val="a"/>
  <p:tag name="KSO_WM_BEAUTIFY_FLAG" val="#wm#"/>
</p:tagLst>
</file>

<file path=ppt/tags/tag228.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229.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4407_1*a*1"/>
  <p:tag name="KSO_WM_TEMPLATE_CATEGORY" val="diagram"/>
  <p:tag name="KSO_WM_TEMPLATE_INDEX" val="20234407"/>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23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4407_1*l_h_f*1_2_1"/>
  <p:tag name="KSO_WM_TEMPLATE_CATEGORY" val="diagram"/>
  <p:tag name="KSO_WM_TEMPLATE_INDEX" val="2023440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4"/>
  <p:tag name="KSO_WM_DIAGRAM_VIRTUALLY_FRAME" val="{&quot;height&quot;:320.5723571777344,&quot;left&quot;:52.5,&quot;top&quot;:142.4442938520777,&quot;width&quot;:862.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
  <p:tag name="KSO_WM_UNIT_LINE_FORE_SCHEMECOLOR_INDEX" val="-2"/>
  <p:tag name="KSO_WM_UNIT_TEXT_FILL_FORE_SCHEMECOLOR_INDEX" val="1"/>
  <p:tag name="KSO_WM_UNIT_TEXT_FILL_TYPE" val="1"/>
  <p:tag name="KSO_WM_UNIT_TEXT_TYPE" val="1"/>
  <p:tag name="KSO_WM_UNIT_USESOURCEFORMAT_APPLY" val="1"/>
</p:tagLst>
</file>

<file path=ppt/tags/tag232.xml><?xml version="1.0" encoding="utf-8"?>
<p:tagLst xmlns:p="http://schemas.openxmlformats.org/presentationml/2006/main">
  <p:tag name="KSO_WM_DIAGRAM_VIRTUALLY_FRAME" val="{&quot;height&quot;:455.9993700787401,&quot;left&quot;:7.810393700787401,&quot;top&quot;:39.110944881889765,&quot;width&quot;:909.1222047244095}"/>
</p:tagLst>
</file>

<file path=ppt/tags/tag233.xml><?xml version="1.0" encoding="utf-8"?>
<p:tagLst xmlns:p="http://schemas.openxmlformats.org/presentationml/2006/main">
  <p:tag name="PA" val="v5.2.9"/>
</p:tagLst>
</file>

<file path=ppt/tags/tag234.xml><?xml version="1.0" encoding="utf-8"?>
<p:tagLst xmlns:p="http://schemas.openxmlformats.org/presentationml/2006/main">
  <p:tag name="KSO_WM_SLIDE_ID" val="diagram20234407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diagram"/>
  <p:tag name="KSO_WM_TEMPLATE_INDEX" val="20234407"/>
  <p:tag name="KSO_WM_SLIDE_TYPE" val="text"/>
  <p:tag name="KSO_WM_SLIDE_SUBTYPE" val="diag"/>
  <p:tag name="KSO_WM_SLIDE_SIZE" val="850.659*320.572"/>
  <p:tag name="KSO_WM_SLIDE_POSITION" val="55.0139*142.428"/>
  <p:tag name="KSO_WM_SLIDE_LAYOUT" val="a_l"/>
  <p:tag name="KSO_WM_SLIDE_LAYOUT_CNT" val="1_1"/>
  <p:tag name="KSO_WM_SPECIAL_SOURCE" val="bdnull"/>
  <p:tag name="KSO_WM_DIAGRAM_GROUP_CODE" val="l1-1"/>
  <p:tag name="KSO_WM_SLIDE_DIAGTYPE" val="l"/>
</p:tagLst>
</file>

<file path=ppt/tags/tag235.xml><?xml version="1.0" encoding="utf-8"?>
<p:tagLst xmlns:p="http://schemas.openxmlformats.org/presentationml/2006/main">
  <p:tag name="PA" val="v5.2.9"/>
</p:tagLst>
</file>

<file path=ppt/tags/tag236.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96_2*l_h_f*1_1_1"/>
  <p:tag name="KSO_WM_TEMPLATE_CATEGORY" val="diagram"/>
  <p:tag name="KSO_WM_TEMPLATE_INDEX" val="20231496"/>
  <p:tag name="KSO_WM_UNIT_LAYERLEVEL" val="1_1_1"/>
  <p:tag name="KSO_WM_TAG_VERSION" val="3.0"/>
  <p:tag name="KSO_WM_UNIT_SUBTYPE" val="a"/>
  <p:tag name="KSO_WM_UNIT_NOCLEAR" val="0"/>
  <p:tag name="KSO_WM_DIAGRAM_GROUP_CODE" val="l1-1"/>
  <p:tag name="KSO_WM_UNIT_TYPE" val="l_h_f"/>
  <p:tag name="KSO_WM_UNIT_INDEX" val="1_1_1"/>
  <p:tag name="KSO_WM_UNIT_VALUE" val="60"/>
  <p:tag name="KSO_WM_DIAGRAM_VERSION" val="3"/>
  <p:tag name="KSO_WM_DIAGRAM_COLOR_TRICK" val="1"/>
  <p:tag name="KSO_WM_DIAGRAM_COLOR_TEXT_CAN_REMOVE" val="n"/>
  <p:tag name="KSO_WM_UNIT_PRESET_TEXT" val="添加文本具体内容，可酌情增减文字，以便观者准确地理解您传达的思想添加文本具体内容，简明扼要地阐述观点。"/>
  <p:tag name="KSO_WM_UNIT_TEXT_FILL_FORE_SCHEMECOLOR_INDEX" val="1"/>
  <p:tag name="KSO_WM_UNIT_TEXT_FILL_TYPE" val="1"/>
  <p:tag name="KSO_WM_UNIT_TEXT_TYPE" val="1"/>
  <p:tag name="KSO_WM_DIAGRAM_MAX_ITEMCNT" val="5"/>
  <p:tag name="KSO_WM_DIAGRAM_MIN_ITEMCNT" val="2"/>
  <p:tag name="KSO_WM_DIAGRAM_VIRTUALLY_FRAME" val="{&quot;height&quot;:322.3,&quot;left&quot;:54.225006103515625,&quot;top&quot;:167.5,&quot;width&quot;:851.5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96_2*l_h_f*1_2_1"/>
  <p:tag name="KSO_WM_TEMPLATE_CATEGORY" val="diagram"/>
  <p:tag name="KSO_WM_TEMPLATE_INDEX" val="20231496"/>
  <p:tag name="KSO_WM_UNIT_LAYERLEVEL" val="1_1_1"/>
  <p:tag name="KSO_WM_TAG_VERSION" val="3.0"/>
  <p:tag name="KSO_WM_UNIT_SUBTYPE" val="a"/>
  <p:tag name="KSO_WM_UNIT_NOCLEAR" val="0"/>
  <p:tag name="KSO_WM_DIAGRAM_GROUP_CODE" val="l1-1"/>
  <p:tag name="KSO_WM_UNIT_TYPE" val="l_h_f"/>
  <p:tag name="KSO_WM_UNIT_INDEX" val="1_2_1"/>
  <p:tag name="KSO_WM_UNIT_VALUE" val="56"/>
  <p:tag name="KSO_WM_DIAGRAM_VERSION" val="3"/>
  <p:tag name="KSO_WM_DIAGRAM_COLOR_TRICK" val="1"/>
  <p:tag name="KSO_WM_DIAGRAM_COLOR_TEXT_CAN_REMOVE" val="n"/>
  <p:tag name="KSO_WM_UNIT_PRESET_TEXT" val="添加文本具体内容，可酌情增减文字，以便观者准确地理解您传达的思想。添加文本具体内容，简明扼要地阐述观点。"/>
  <p:tag name="KSO_WM_UNIT_TEXT_FILL_FORE_SCHEMECOLOR_INDEX" val="1"/>
  <p:tag name="KSO_WM_UNIT_TEXT_FILL_TYPE" val="1"/>
  <p:tag name="KSO_WM_UNIT_TEXT_TYPE" val="1"/>
  <p:tag name="KSO_WM_DIAGRAM_MAX_ITEMCNT" val="5"/>
  <p:tag name="KSO_WM_DIAGRAM_MIN_ITEMCNT" val="2"/>
  <p:tag name="KSO_WM_DIAGRAM_VIRTUALLY_FRAME" val="{&quot;height&quot;:322.3,&quot;left&quot;:54.225006103515625,&quot;top&quot;:167.5,&quot;width&quot;:851.5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96_2*l_h_f*1_3_1"/>
  <p:tag name="KSO_WM_TEMPLATE_CATEGORY" val="diagram"/>
  <p:tag name="KSO_WM_TEMPLATE_INDEX" val="20231496"/>
  <p:tag name="KSO_WM_UNIT_LAYERLEVEL" val="1_1_1"/>
  <p:tag name="KSO_WM_TAG_VERSION" val="3.0"/>
  <p:tag name="KSO_WM_UNIT_SUBTYPE" val="a"/>
  <p:tag name="KSO_WM_UNIT_NOCLEAR" val="0"/>
  <p:tag name="KSO_WM_DIAGRAM_GROUP_CODE" val="l1-1"/>
  <p:tag name="KSO_WM_UNIT_TYPE" val="l_h_f"/>
  <p:tag name="KSO_WM_UNIT_INDEX" val="1_3_1"/>
  <p:tag name="KSO_WM_UNIT_VALUE" val="60"/>
  <p:tag name="KSO_WM_DIAGRAM_VERSION" val="3"/>
  <p:tag name="KSO_WM_DIAGRAM_COLOR_TRICK" val="1"/>
  <p:tag name="KSO_WM_DIAGRAM_COLOR_TEXT_CAN_REMOVE" val="n"/>
  <p:tag name="KSO_WM_UNIT_PRESET_TEXT" val="添加文本具体内容，可酌情增减文字，以便观者准确地理解您传达的思想添加文本具体内容，简明扼要地阐述观点。"/>
  <p:tag name="KSO_WM_UNIT_TEXT_FILL_FORE_SCHEMECOLOR_INDEX" val="1"/>
  <p:tag name="KSO_WM_UNIT_TEXT_FILL_TYPE" val="1"/>
  <p:tag name="KSO_WM_UNIT_TEXT_TYPE" val="1"/>
  <p:tag name="KSO_WM_DIAGRAM_MAX_ITEMCNT" val="5"/>
  <p:tag name="KSO_WM_DIAGRAM_MIN_ITEMCNT" val="2"/>
  <p:tag name="KSO_WM_DIAGRAM_VIRTUALLY_FRAME" val="{&quot;height&quot;:322.3,&quot;left&quot;:54.225006103515625,&quot;top&quot;:167.5,&quot;width&quot;:851.5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24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259.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261.xml><?xml version="1.0" encoding="utf-8"?>
<p:tagLst xmlns:p="http://schemas.openxmlformats.org/presentationml/2006/main">
  <p:tag name="KSO_WM_BEAUTIFY_FLAG" val="#wm#"/>
  <p:tag name="KSO_WM_TEMPLATE_CATEGORY" val="custom"/>
  <p:tag name="KSO_WM_TEMPLATE_INDEX" val="20234968"/>
</p:tagLst>
</file>

<file path=ppt/tags/tag262.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263.xml><?xml version="1.0" encoding="utf-8"?>
<p:tagLst xmlns:p="http://schemas.openxmlformats.org/presentationml/2006/main">
  <p:tag name="TABLE_ENDDRAG_ORIGIN_RECT" val="893*241"/>
  <p:tag name="TABLE_ENDDRAG_RECT" val="30*243*893*241"/>
</p:tagLst>
</file>

<file path=ppt/tags/tag264.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265.xml><?xml version="1.0" encoding="utf-8"?>
<p:tagLst xmlns:p="http://schemas.openxmlformats.org/presentationml/2006/main">
  <p:tag name="KSO_WM_DIAGRAM_VIRTUALLY_FRAME" val="{&quot;height&quot;:364.2000787509689,&quot;left&quot;:81.2,&quot;top&quot;:146.49999999999997,&quot;width&quot;:789.9001574803149}"/>
</p:tagLst>
</file>

<file path=ppt/tags/tag266.xml><?xml version="1.0" encoding="utf-8"?>
<p:tagLst xmlns:p="http://schemas.openxmlformats.org/presentationml/2006/main">
  <p:tag name="KSO_WM_DIAGRAM_VIRTUALLY_FRAME" val="{&quot;height&quot;:364.2000787509689,&quot;left&quot;:81.2,&quot;top&quot;:146.49999999999997,&quot;width&quot;:789.9001574803149}"/>
  <p:tag name="KSO_WM_UNIT_HIGHLIGHT" val="0"/>
  <p:tag name="KSO_WM_UNIT_COMPATIBLE" val="0"/>
  <p:tag name="KSO_WM_UNIT_DIAGRAM_ISNUMVISUAL" val="0"/>
  <p:tag name="KSO_WM_UNIT_DIAGRAM_ISREFERUNIT" val="0"/>
  <p:tag name="KSO_WM_UNIT_ID" val="diagram20233205_2*l_h_i*1_1_4"/>
  <p:tag name="KSO_WM_TEMPLATE_CATEGORY" val="diagram"/>
  <p:tag name="KSO_WM_TEMPLATE_INDEX" val="20233205"/>
  <p:tag name="KSO_WM_UNIT_LAYERLEVEL" val="1_1_1"/>
  <p:tag name="KSO_WM_TAG_VERSION" val="3.0"/>
  <p:tag name="KSO_WM_DIAGRAM_GROUP_CODE" val="l1-1"/>
  <p:tag name="KSO_WM_UNIT_TYPE" val="l_h_i"/>
  <p:tag name="KSO_WM_UNIT_INDEX" val="1_1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267.xml><?xml version="1.0" encoding="utf-8"?>
<p:tagLst xmlns:p="http://schemas.openxmlformats.org/presentationml/2006/main">
  <p:tag name="KSO_WM_DIAGRAM_VIRTUALLY_FRAME" val="{&quot;height&quot;:364.2000787509689,&quot;left&quot;:81.2,&quot;top&quot;:146.49999999999997,&quot;width&quot;:789.9001574803149}"/>
  <p:tag name="KSO_WM_UNIT_HIGHLIGHT" val="0"/>
  <p:tag name="KSO_WM_UNIT_COMPATIBLE" val="0"/>
  <p:tag name="KSO_WM_UNIT_DIAGRAM_ISNUMVISUAL" val="0"/>
  <p:tag name="KSO_WM_UNIT_DIAGRAM_ISREFERUNIT" val="0"/>
  <p:tag name="KSO_WM_UNIT_ID" val="diagram20233205_2*l_h_i*1_2_4"/>
  <p:tag name="KSO_WM_TEMPLATE_CATEGORY" val="diagram"/>
  <p:tag name="KSO_WM_TEMPLATE_INDEX" val="20233205"/>
  <p:tag name="KSO_WM_UNIT_LAYERLEVEL" val="1_1_1"/>
  <p:tag name="KSO_WM_TAG_VERSION" val="3.0"/>
  <p:tag name="KSO_WM_DIAGRAM_GROUP_CODE" val="l1-1"/>
  <p:tag name="KSO_WM_UNIT_TYPE" val="l_h_i"/>
  <p:tag name="KSO_WM_UNIT_INDEX" val="1_2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268.xml><?xml version="1.0" encoding="utf-8"?>
<p:tagLst xmlns:p="http://schemas.openxmlformats.org/presentationml/2006/main">
  <p:tag name="KSO_WM_DIAGRAM_VIRTUALLY_FRAME" val="{&quot;height&quot;:364.2000787509689,&quot;left&quot;:81.2,&quot;top&quot;:146.49999999999997,&quot;width&quot;:789.9001574803149}"/>
  <p:tag name="KSO_WM_UNIT_HIGHLIGHT" val="0"/>
  <p:tag name="KSO_WM_UNIT_COMPATIBLE" val="0"/>
  <p:tag name="KSO_WM_UNIT_DIAGRAM_ISNUMVISUAL" val="0"/>
  <p:tag name="KSO_WM_UNIT_DIAGRAM_ISREFERUNIT" val="0"/>
  <p:tag name="KSO_WM_UNIT_ID" val="diagram20233205_2*l_h_f*1_1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1_1"/>
  <p:tag name="KSO_WM_UNIT_VALUE" val="14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26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5_2*l_h_a*1_1_1"/>
  <p:tag name="KSO_WM_TEMPLATE_CATEGORY" val="diagram"/>
  <p:tag name="KSO_WM_TEMPLATE_INDEX" val="20233205"/>
  <p:tag name="KSO_WM_UNIT_LAYERLEVEL" val="1_1_1"/>
  <p:tag name="KSO_WM_TAG_VERSION" val="3.0"/>
  <p:tag name="KSO_WM_UNIT_TEXT_FILL_FORE_SCHEMECOLOR_INDEX_BRIGHTNESS" val="0.15"/>
  <p:tag name="KSO_WM_DIAGRAM_GROUP_CODE" val="l1-1"/>
  <p:tag name="KSO_WM_DIAGRAM_VIRTUALLY_FRAME" val="{&quot;height&quot;:364.2000787509689,&quot;left&quot;:81.2,&quot;top&quot;:146.49999999999997,&quot;width&quot;:789.9001574803149}"/>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DIAGRAM_VIRTUALLY_FRAME" val="{&quot;height&quot;:364.2000787509689,&quot;left&quot;:81.2,&quot;top&quot;:146.49999999999997,&quot;width&quot;:789.9001574803149}"/>
  <p:tag name="KSO_WM_UNIT_HIGHLIGHT" val="0"/>
  <p:tag name="KSO_WM_UNIT_COMPATIBLE" val="0"/>
  <p:tag name="KSO_WM_UNIT_DIAGRAM_ISNUMVISUAL" val="0"/>
  <p:tag name="KSO_WM_UNIT_DIAGRAM_ISREFERUNIT" val="0"/>
  <p:tag name="KSO_WM_UNIT_ID" val="diagram20233205_2*l_h_f*1_2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27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5_2*l_h_a*1_2_1"/>
  <p:tag name="KSO_WM_TEMPLATE_CATEGORY" val="diagram"/>
  <p:tag name="KSO_WM_TEMPLATE_INDEX" val="20233205"/>
  <p:tag name="KSO_WM_UNIT_LAYERLEVEL" val="1_1_1"/>
  <p:tag name="KSO_WM_TAG_VERSION" val="3.0"/>
  <p:tag name="KSO_WM_UNIT_TEXT_FILL_FORE_SCHEMECOLOR_INDEX_BRIGHTNESS" val="0.15"/>
  <p:tag name="KSO_WM_DIAGRAM_GROUP_CODE" val="l1-1"/>
  <p:tag name="KSO_WM_DIAGRAM_VIRTUALLY_FRAME" val="{&quot;height&quot;:364.2000787509689,&quot;left&quot;:81.2,&quot;top&quot;:146.49999999999997,&quot;width&quot;:789.9001574803149}"/>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272.xml><?xml version="1.0" encoding="utf-8"?>
<p:tagLst xmlns:p="http://schemas.openxmlformats.org/presentationml/2006/main">
  <p:tag name="KSO_WM_DIAGRAM_VIRTUALLY_FRAME" val="{&quot;height&quot;:364.2000787509689,&quot;left&quot;:81.2,&quot;top&quot;:146.49999999999997,&quot;width&quot;:789.9001574803149}"/>
  <p:tag name="KSO_WM_UNIT_HIGHLIGHT" val="0"/>
  <p:tag name="KSO_WM_UNIT_COMPATIBLE" val="0"/>
  <p:tag name="KSO_WM_UNIT_DIAGRAM_ISNUMVISUAL" val="0"/>
  <p:tag name="KSO_WM_UNIT_DIAGRAM_ISREFERUNIT" val="0"/>
  <p:tag name="KSO_WM_UNIT_ID" val="diagram20233205_2*l_h_i*1_1_1"/>
  <p:tag name="KSO_WM_TEMPLATE_CATEGORY" val="diagram"/>
  <p:tag name="KSO_WM_TEMPLATE_INDEX" val="20233205"/>
  <p:tag name="KSO_WM_UNIT_LAYERLEVEL" val="1_1_1"/>
  <p:tag name="KSO_WM_TAG_VERSION" val="3.0"/>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273.xml><?xml version="1.0" encoding="utf-8"?>
<p:tagLst xmlns:p="http://schemas.openxmlformats.org/presentationml/2006/main">
  <p:tag name="KSO_WM_DIAGRAM_VIRTUALLY_FRAME" val="{&quot;height&quot;:364.2000787509689,&quot;left&quot;:81.2,&quot;top&quot;:146.49999999999997,&quot;width&quot;:789.9001574803149}"/>
  <p:tag name="KSO_WM_UNIT_HIGHLIGHT" val="0"/>
  <p:tag name="KSO_WM_UNIT_COMPATIBLE" val="0"/>
  <p:tag name="KSO_WM_UNIT_DIAGRAM_ISNUMVISUAL" val="0"/>
  <p:tag name="KSO_WM_UNIT_DIAGRAM_ISREFERUNIT" val="0"/>
  <p:tag name="KSO_WM_UNIT_ID" val="diagram20233205_2*l_h_i*1_2_1"/>
  <p:tag name="KSO_WM_TEMPLATE_CATEGORY" val="diagram"/>
  <p:tag name="KSO_WM_TEMPLATE_INDEX" val="20233205"/>
  <p:tag name="KSO_WM_UNIT_LAYERLEVEL" val="1_1_1"/>
  <p:tag name="KSO_WM_TAG_VERSION" val="3.0"/>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274.xml><?xml version="1.0" encoding="utf-8"?>
<p:tagLst xmlns:p="http://schemas.openxmlformats.org/presentationml/2006/main">
  <p:tag name="KSO_WM_DIAGRAM_VIRTUALLY_FRAME" val="{&quot;height&quot;:364.2000787509689,&quot;left&quot;:81.2,&quot;top&quot;:146.49999999999997,&quot;width&quot;:789.9001574803149}"/>
  <p:tag name="KSO_WM_UNIT_HIGHLIGHT" val="0"/>
  <p:tag name="KSO_WM_UNIT_COMPATIBLE" val="0"/>
  <p:tag name="KSO_WM_UNIT_DIAGRAM_ISNUMVISUAL" val="0"/>
  <p:tag name="KSO_WM_UNIT_DIAGRAM_ISREFERUNIT" val="0"/>
  <p:tag name="KSO_WM_UNIT_ID" val="diagram20233205_2*l_h_i*1_1_3"/>
  <p:tag name="KSO_WM_TEMPLATE_CATEGORY" val="diagram"/>
  <p:tag name="KSO_WM_TEMPLATE_INDEX" val="20233205"/>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75.xml><?xml version="1.0" encoding="utf-8"?>
<p:tagLst xmlns:p="http://schemas.openxmlformats.org/presentationml/2006/main">
  <p:tag name="KSO_WM_DIAGRAM_VIRTUALLY_FRAME" val="{&quot;height&quot;:364.2000787509689,&quot;left&quot;:81.2,&quot;top&quot;:146.49999999999997,&quot;width&quot;:789.9001574803149}"/>
  <p:tag name="KSO_WM_UNIT_HIGHLIGHT" val="0"/>
  <p:tag name="KSO_WM_UNIT_COMPATIBLE" val="0"/>
  <p:tag name="KSO_WM_UNIT_DIAGRAM_ISNUMVISUAL" val="0"/>
  <p:tag name="KSO_WM_UNIT_DIAGRAM_ISREFERUNIT" val="0"/>
  <p:tag name="KSO_WM_UNIT_ID" val="diagram20233205_2*l_h_i*1_1_2"/>
  <p:tag name="KSO_WM_TEMPLATE_CATEGORY" val="diagram"/>
  <p:tag name="KSO_WM_TEMPLATE_INDEX" val="20233205"/>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76.xml><?xml version="1.0" encoding="utf-8"?>
<p:tagLst xmlns:p="http://schemas.openxmlformats.org/presentationml/2006/main">
  <p:tag name="KSO_WM_DIAGRAM_VIRTUALLY_FRAME" val="{&quot;height&quot;:364.2000787509689,&quot;left&quot;:81.2,&quot;top&quot;:146.49999999999997,&quot;width&quot;:789.9001574803149}"/>
  <p:tag name="KSO_WM_UNIT_HIGHLIGHT" val="0"/>
  <p:tag name="KSO_WM_UNIT_COMPATIBLE" val="0"/>
  <p:tag name="KSO_WM_UNIT_DIAGRAM_ISNUMVISUAL" val="0"/>
  <p:tag name="KSO_WM_UNIT_DIAGRAM_ISREFERUNIT" val="0"/>
  <p:tag name="KSO_WM_UNIT_ID" val="diagram20233205_2*l_h_i*1_2_3"/>
  <p:tag name="KSO_WM_TEMPLATE_CATEGORY" val="diagram"/>
  <p:tag name="KSO_WM_TEMPLATE_INDEX" val="20233205"/>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77.xml><?xml version="1.0" encoding="utf-8"?>
<p:tagLst xmlns:p="http://schemas.openxmlformats.org/presentationml/2006/main">
  <p:tag name="KSO_WM_DIAGRAM_VIRTUALLY_FRAME" val="{&quot;height&quot;:364.2000787509689,&quot;left&quot;:81.2,&quot;top&quot;:146.49999999999997,&quot;width&quot;:789.9001574803149}"/>
  <p:tag name="KSO_WM_UNIT_HIGHLIGHT" val="0"/>
  <p:tag name="KSO_WM_UNIT_COMPATIBLE" val="0"/>
  <p:tag name="KSO_WM_UNIT_DIAGRAM_ISNUMVISUAL" val="0"/>
  <p:tag name="KSO_WM_UNIT_DIAGRAM_ISREFERUNIT" val="0"/>
  <p:tag name="KSO_WM_UNIT_ID" val="diagram20233205_2*l_h_i*1_2_2"/>
  <p:tag name="KSO_WM_TEMPLATE_CATEGORY" val="diagram"/>
  <p:tag name="KSO_WM_TEMPLATE_INDEX" val="20233205"/>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78.xml><?xml version="1.0" encoding="utf-8"?>
<p:tagLst xmlns:p="http://schemas.openxmlformats.org/presentationml/2006/main">
  <p:tag name="KSO_WM_DIAGRAM_VIRTUALLY_FRAME" val="{&quot;height&quot;:364.2000787509689,&quot;left&quot;:81.2,&quot;top&quot;:146.49999999999997,&quot;width&quot;:789.9001574803149}"/>
  <p:tag name="KSO_WM_UNIT_HIGHLIGHT" val="0"/>
  <p:tag name="KSO_WM_UNIT_COMPATIBLE" val="0"/>
  <p:tag name="KSO_WM_UNIT_DIAGRAM_ISNUMVISUAL" val="0"/>
  <p:tag name="KSO_WM_UNIT_DIAGRAM_ISREFERUNIT" val="0"/>
  <p:tag name="KSO_WM_UNIT_ID" val="diagram20233205_2*l_h_x*1_1_1"/>
  <p:tag name="KSO_WM_TEMPLATE_CATEGORY" val="diagram"/>
  <p:tag name="KSO_WM_TEMPLATE_INDEX" val="20233205"/>
  <p:tag name="KSO_WM_UNIT_LAYERLEVEL" val="1_1_1"/>
  <p:tag name="KSO_WM_TAG_VERSION" val="3.0"/>
  <p:tag name="KSO_WM_UNIT_VALUE" val="59*71"/>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279.xml><?xml version="1.0" encoding="utf-8"?>
<p:tagLst xmlns:p="http://schemas.openxmlformats.org/presentationml/2006/main">
  <p:tag name="KSO_WM_DIAGRAM_VIRTUALLY_FRAME" val="{&quot;height&quot;:364.2000787509689,&quot;left&quot;:81.2,&quot;top&quot;:146.49999999999997,&quot;width&quot;:789.9001574803149}"/>
  <p:tag name="KSO_WM_UNIT_VALUE" val="90*8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3205_2*l_h_x*1_2_1"/>
  <p:tag name="KSO_WM_TEMPLATE_CATEGORY" val="diagram"/>
  <p:tag name="KSO_WM_TEMPLATE_INDEX" val="20233205"/>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28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643_2*n_h_h_f*1_2_1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89.05003326656316,&quot;left&quot;:54.774993896484375,&quot;top&quot;:134.12500610351563,&quot;width&quot;:850.4500122070312}"/>
  <p:tag name="KSO_WM_DIAGRAM_COLOR_MATCH_VALUE" val="{&quot;shape&quot;:{&quot;fill&quot;:{&quot;solid&quot;:{&quot;brightness&quot;:0.8999999761581421,&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输入你的项正文，文字是您思想的提炼，请尽量言简意赅的阐述观点。"/>
  <p:tag name="KSO_WM_UNIT_FILL_TYPE" val="1"/>
  <p:tag name="KSO_WM_UNIT_FILL_FORE_SCHEMECOLOR_INDEX" val="5"/>
  <p:tag name="KSO_WM_UNIT_FILL_FORE_SCHEMECOLOR_INDEX_BRIGHTNESS" val="0.9"/>
  <p:tag name="KSO_WM_UNIT_TEXT_TYPE" val="1"/>
  <p:tag name="KSO_WM_DIAGRAM_USE_COLOR_VALUE" val="{&quot;color_scheme&quot;:1,&quot;color_type&quot;:1,&quot;theme_color_indexes&quot;:[5,6,5,6,5,6]}"/>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1_1"/>
  <p:tag name="KSO_WM_UNIT_ID" val="diagram20231643_2*n_h_h_i*1_2_1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89.05003326656316,&quot;left&quot;:54.774993896484375,&quot;top&quot;:134.12500610351563,&quot;width&quot;:850.4500122070312}"/>
  <p:tag name="KSO_WM_DIAGRAM_COLOR_MATCH_VALUE" val="{&quot;shape&quot;:{&quot;fill&quot;:{&quot;gradient&quot;:[{&quot;brightness&quot;:0,&quot;colorType&quot;:1,&quot;foreColorIndex&quot;:5,&quot;pos&quot;:0,&quot;transparency&quot;:0},{&quot;brightness&quot;:0,&quot;colorType&quot;:1,&quot;foreColorIndex&quot;:6,&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DIAGRAM_USE_COLOR_VALUE" val="{&quot;color_scheme&quot;:1,&quot;color_type&quot;:1,&quot;theme_color_indexes&quot;:[5,6,5,6,5,6]}"/>
</p:tagLst>
</file>

<file path=ppt/tags/tag28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643_2*n_h_h_f*1_2_2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89.05003326656316,&quot;left&quot;:54.774993896484375,&quot;top&quot;:134.12500610351563,&quot;width&quot;:850.4500122070312}"/>
  <p:tag name="KSO_WM_DIAGRAM_COLOR_MATCH_VALUE" val="{&quot;shape&quot;:{&quot;fill&quot;:{&quot;solid&quot;:{&quot;brightness&quot;:0.8999999761581421,&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输入你的项正文，文字是您思想的提炼，请尽量言简意赅的阐述观点。"/>
  <p:tag name="KSO_WM_UNIT_FILL_TYPE" val="1"/>
  <p:tag name="KSO_WM_UNIT_FILL_FORE_SCHEMECOLOR_INDEX" val="5"/>
  <p:tag name="KSO_WM_UNIT_FILL_FORE_SCHEMECOLOR_INDEX_BRIGHTNESS" val="0.9"/>
  <p:tag name="KSO_WM_UNIT_TEXT_TYPE" val="1"/>
  <p:tag name="KSO_WM_DIAGRAM_USE_COLOR_VALUE" val="{&quot;color_scheme&quot;:1,&quot;color_type&quot;:1,&quot;theme_color_indexes&quot;:[5,6,5,6,5,6]}"/>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2_1"/>
  <p:tag name="KSO_WM_UNIT_ID" val="diagram20231643_2*n_h_h_i*1_2_2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89.05003326656316,&quot;left&quot;:54.774993896484375,&quot;top&quot;:134.12500610351563,&quot;width&quot;:850.4500122070312}"/>
  <p:tag name="KSO_WM_DIAGRAM_COLOR_MATCH_VALUE" val="{&quot;shape&quot;:{&quot;fill&quot;:{&quot;gradient&quot;:[{&quot;brightness&quot;:0,&quot;colorType&quot;:1,&quot;foreColorIndex&quot;:5,&quot;pos&quot;:0,&quot;transparency&quot;:0},{&quot;brightness&quot;:0,&quot;colorType&quot;:1,&quot;foreColorIndex&quot;:6,&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DIAGRAM_USE_COLOR_VALUE" val="{&quot;color_scheme&quot;:1,&quot;color_type&quot;:1,&quot;theme_color_indexes&quot;:[5,6,5,6,5,6]}"/>
</p:tagLst>
</file>

<file path=ppt/tags/tag28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1643_2*n_h_h_f*1_2_3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89.05003326656316,&quot;left&quot;:54.774993896484375,&quot;top&quot;:134.12500610351563,&quot;width&quot;:850.4500122070312}"/>
  <p:tag name="KSO_WM_DIAGRAM_COLOR_MATCH_VALUE" val="{&quot;shape&quot;:{&quot;fill&quot;:{&quot;solid&quot;:{&quot;brightness&quot;:0.8999999761581421,&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输入你的项正文，文字是您思想的提炼，请尽量言简意赅的阐述观点。"/>
  <p:tag name="KSO_WM_UNIT_FILL_TYPE" val="1"/>
  <p:tag name="KSO_WM_UNIT_FILL_FORE_SCHEMECOLOR_INDEX" val="5"/>
  <p:tag name="KSO_WM_UNIT_FILL_FORE_SCHEMECOLOR_INDEX_BRIGHTNESS" val="0.9"/>
  <p:tag name="KSO_WM_UNIT_TEXT_TYPE" val="1"/>
  <p:tag name="KSO_WM_DIAGRAM_USE_COLOR_VALUE" val="{&quot;color_scheme&quot;:1,&quot;color_type&quot;:1,&quot;theme_color_indexes&quot;:[5,6,5,6,5,6]}"/>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3_1"/>
  <p:tag name="KSO_WM_UNIT_ID" val="diagram20231643_2*n_h_h_i*1_2_3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89.05003326656316,&quot;left&quot;:54.774993896484375,&quot;top&quot;:134.12500610351563,&quot;width&quot;:850.4500122070312}"/>
  <p:tag name="KSO_WM_DIAGRAM_COLOR_MATCH_VALUE" val="{&quot;shape&quot;:{&quot;fill&quot;:{&quot;gradient&quot;:[{&quot;brightness&quot;:0,&quot;colorType&quot;:1,&quot;foreColorIndex&quot;:5,&quot;pos&quot;:0,&quot;transparency&quot;:0},{&quot;brightness&quot;:0,&quot;colorType&quot;:1,&quot;foreColorIndex&quot;:6,&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DIAGRAM_USE_COLOR_VALUE" val="{&quot;color_scheme&quot;:1,&quot;color_type&quot;:1,&quot;theme_color_indexes&quot;:[5,6,5,6,5,6]}"/>
</p:tagLst>
</file>

<file path=ppt/tags/tag287.xml><?xml version="1.0" encoding="utf-8"?>
<p:tagLst xmlns:p="http://schemas.openxmlformats.org/presentationml/2006/main">
  <p:tag name="KSO_WM_UNIT_INDEX" val="1"/>
  <p:tag name="KSO_WM_UNIT_TYPE" val="a"/>
  <p:tag name="KSO_WM_BEAUTIFY_FLAG" val="#wm#"/>
</p:tagLst>
</file>

<file path=ppt/tags/tag288.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307.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308.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309.xml><?xml version="1.0" encoding="utf-8"?>
<p:tagLst xmlns:p="http://schemas.openxmlformats.org/presentationml/2006/main">
  <p:tag name="KSO_WM_UNIT_TYPE" val="a"/>
  <p:tag name="KSO_WM_UNIT_INDEX" val="1"/>
  <p:tag name="KSO_WM_BEAUTIFY_FLAG" val="#wm#"/>
  <p:tag name="KSO_WM_TAG_VERSION" val="3.0"/>
  <p:tag name="KSO_WM_UNIT_ID" val="custom20235956_9*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9"/>
  <p:tag name="KSO_WM_SLIDE_ID" val="custom20235956_9"/>
  <p:tag name="KSO_WM_TEMPLATE_MASTER_TYPE" val="0"/>
  <p:tag name="KSO_WM_SLIDE_LAYOUT" val="a_b"/>
  <p:tag name="KSO_WM_SLIDE_LAYOUT_CNT" val="1_1"/>
  <p:tag name="KSO_WM_SLIDE_THEME_ID" val="3328924"/>
  <p:tag name="KSO_WM_SLIDE_THEME_NAME" val="橙色3D书本教育教学可爱卡通主题"/>
</p:tagLst>
</file>

<file path=ppt/tags/tag311.xml><?xml version="1.0" encoding="utf-8"?>
<p:tagLst xmlns:p="http://schemas.openxmlformats.org/presentationml/2006/main">
  <p:tag name="KSO_WM_UNIT_TYPE" val="a"/>
  <p:tag name="KSO_WM_UNIT_INDEX" val="1"/>
  <p:tag name="KSO_WM_BEAUTIFY_FLAG" val="#wm#"/>
  <p:tag name="KSO_WM_TAG_VERSION" val="3.0"/>
  <p:tag name="KSO_WM_UNIT_ID" val="custom20235956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 name="KSO_WM_UNIT_VALUE" val="16"/>
  <p:tag name="KSO_WM_UNIT_PRESET_TEXT" val="添加章节标题"/>
  <p:tag name="KSO_WM_UNIT_TEXT_TYPE" val="1"/>
</p:tagLst>
</file>

<file path=ppt/tags/tag312.xml><?xml version="1.0" encoding="utf-8"?>
<p:tagLst xmlns:p="http://schemas.openxmlformats.org/presentationml/2006/main">
  <p:tag name="KSO_WM_UNIT_TYPE" val="e"/>
  <p:tag name="KSO_WM_UNIT_INDEX" val="1"/>
  <p:tag name="KSO_WM_BEAUTIFY_FLAG" val="#wm#"/>
  <p:tag name="KSO_WM_TAG_VERSION" val="3.0"/>
  <p:tag name="KSO_WM_UNIT_ID" val="custom20235956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VALUE" val="4"/>
</p:tagLst>
</file>

<file path=ppt/tags/tag313.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7"/>
  <p:tag name="KSO_WM_SLIDE_ID" val="custom20235956_7"/>
  <p:tag name="KSO_WM_TEMPLATE_MASTER_TYPE" val="0"/>
  <p:tag name="KSO_WM_SLIDE_LAYOUT" val="a_e"/>
  <p:tag name="KSO_WM_SLIDE_LAYOUT_CNT" val="1_1"/>
  <p:tag name="KSO_WM_SLIDE_THEME_ID" val="3328924"/>
  <p:tag name="KSO_WM_SLIDE_THEME_NAME" val="橙色3D书本教育教学可爱卡通主题"/>
</p:tagLst>
</file>

<file path=ppt/tags/tag314.xml><?xml version="1.0" encoding="utf-8"?>
<p:tagLst xmlns:p="http://schemas.openxmlformats.org/presentationml/2006/main">
  <p:tag name="KSO_WM_UNIT_TYPE" val="f"/>
  <p:tag name="KSO_WM_UNIT_INDEX" val="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92"/>
  <p:tag name="KSO_WM_TEMPLATE_CATEGORY" val="custom"/>
  <p:tag name="KSO_WM_UNIT_ISCONTENTSTITLE" val="0"/>
  <p:tag name="KSO_WM_UNIT_PRESET_TEXT" val="单击此处添加标题"/>
  <p:tag name="KSO_WM_UNIT_TEXT_TYPE" val="1"/>
  <p:tag name="KSO_WM_UNIT_TEXT_SUBTYPE" val="a"/>
  <p:tag name="KSO_WM_UNIT_SUBTYPE" val="a"/>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393_2*l_h_i*1_1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31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393_2*l_h_i*1_1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25"/>
  <p:tag name="KSO_WM_UNIT_FILL_FORE_SCHEMECOLOR_INDEX_2" val="5"/>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317.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393_2*l_h_f*1_1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393_2*l_h_i*1_2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31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393_2*l_h_i*1_2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25"/>
  <p:tag name="KSO_WM_UNIT_FILL_FORE_SCHEMECOLOR_INDEX_2" val="6"/>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0.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393_2*l_h_f*1_2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393_2*l_h_i*1_3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322.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393_2*l_h_i*1_3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25"/>
  <p:tag name="KSO_WM_UNIT_FILL_FORE_SCHEMECOLOR_INDEX_2" val="7"/>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323.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393_2*l_h_f*1_3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32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393_2*l_h_a*1_3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32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393_2*l_h_a*1_2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32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393_2*l_h_a*1_1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327.xml><?xml version="1.0" encoding="utf-8"?>
<p:tagLst xmlns:p="http://schemas.openxmlformats.org/presentationml/2006/main">
  <p:tag name="KSO_WM_SLIDE_TYPE" val="text"/>
  <p:tag name="KSO_WM_BEAUTIFY_FLAG" val="#wm#"/>
  <p:tag name="KSO_WM_TEMPLATE_SUBCATEGORY" val="29"/>
  <p:tag name="KSO_WM_TEMPLATE_COLOR_TYPE" val="0"/>
  <p:tag name="KSO_WM_TAG_VERSION" val="3.0"/>
  <p:tag name="KSO_WM_SLIDE_SUBTYPE" val="pureTxt"/>
  <p:tag name="KSO_WM_SLIDE_ITEM_CNT" val="3"/>
  <p:tag name="KSO_WM_TEMPLATE_INDEX" val="20235956"/>
  <p:tag name="KSO_WM_TEMPLATE_CATEGORY" val="custom"/>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32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300_5*a*1"/>
  <p:tag name="KSO_WM_TEMPLATE_CATEGORY" val="diagram"/>
  <p:tag name="KSO_WM_TEMPLATE_INDEX" val="20231300"/>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300_1*l_i*1_1"/>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2"/>
  <p:tag name="KSO_WM_UNIT_TEXT_FILL_TYPE" val="1"/>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300_1*l_h_i*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00_1*l_h_i*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33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0_1*l_h_f*1_2_1"/>
  <p:tag name="KSO_WM_TEMPLATE_CATEGORY" val="diagram"/>
  <p:tag name="KSO_WM_TEMPLATE_INDEX" val="20231300"/>
  <p:tag name="KSO_WM_UNIT_LAYERLEVEL" val="1_1_1"/>
  <p:tag name="KSO_WM_TAG_VERSION" val="3.0"/>
  <p:tag name="KSO_WM_BEAUTIFY_FLAG" val="#wm#"/>
  <p:tag name="KSO_WM_UNIT_SUBTYPE" val="a"/>
  <p:tag name="KSO_WM_UNIT_VALUE" val="84"/>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33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0_1*l_h_f*1_1_1"/>
  <p:tag name="KSO_WM_TEMPLATE_CATEGORY" val="diagram"/>
  <p:tag name="KSO_WM_TEMPLATE_INDEX" val="20231300"/>
  <p:tag name="KSO_WM_UNIT_LAYERLEVEL" val="1_1_1"/>
  <p:tag name="KSO_WM_TAG_VERSION" val="3.0"/>
  <p:tag name="KSO_WM_BEAUTIFY_FLAG" val="#wm#"/>
  <p:tag name="KSO_WM_UNIT_SUBTYPE" val="a"/>
  <p:tag name="KSO_WM_UNIT_VALUE" val="28"/>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3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300_1*l_h_a*1_2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33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300_1*l_h_a*1_1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1300_1*l_i*1_2"/>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6000000238418579,&quot;colorType&quot;:1,&quot;foreColorIndex&quot;:6,&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6"/>
  <p:tag name="KSO_WM_UNIT_TEXT_FILL_FORE_SCHEMECOLOR_INDEX" val="2"/>
  <p:tag name="KSO_WM_UNIT_TEXT_FILL_TYPE" val="1"/>
  <p:tag name="KSO_WM_UNIT_USESOURCEFORMAT_APPLY" val="1"/>
</p:tagLst>
</file>

<file path=ppt/tags/tag337.xml><?xml version="1.0" encoding="utf-8"?>
<p:tagLst xmlns:p="http://schemas.openxmlformats.org/presentationml/2006/main">
  <p:tag name="KSO_WM_UNIT_VALUE" val="121*12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300_1*l_h_x*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38.xml><?xml version="1.0" encoding="utf-8"?>
<p:tagLst xmlns:p="http://schemas.openxmlformats.org/presentationml/2006/main">
  <p:tag name="KSO_WM_UNIT_VALUE" val="103*8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300_1*l_h_x*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39.xml><?xml version="1.0" encoding="utf-8"?>
<p:tagLst xmlns:p="http://schemas.openxmlformats.org/presentationml/2006/main">
  <p:tag name="KSO_WM_CHIP_INFOS" val="{&quot;name&quot;:&quot;Slide2&quot;,&quot;width&quot;:395.8,&quot;height&quot;:483.05,&quot;tags&quot;:{&quot;style&quot;:[&quot;简约&quot;],&quot;coloring&quot;:[&quot;多彩色&quot;]},&quot;slide_type&quot;:[&quot;text&quot;],&quot;type&quot;:&quot;diagram&quot;,&quot;match_code&quot;:&quot;l(h(f)h(f)h(f)h(f)h(f)h(f))&quot;,&quot;adjust_rule&quot;:{&quot;width_max&quot;:474.96,&quot;width_min&quot;:316.64,&quot;height_max&quot;:579.66,&quot;height_min&quot;:386.44},&quot;fill_rule&quot;:{&quot;fill_mode&quot;:&quot;adaptive&quot;,&quot;fill_align&quot;:&quot;cm&quot;},&quot;adapt_layouttype&quot;:[&quot;leftright&quot;,&quot;navigation&quot;],&quot;zoom_adjust&quot;:20}"/>
  <p:tag name="KSO_WM_CHIP_XID" val="5e72d6780bf9d44aae6d4d21"/>
  <p:tag name="KSO_WM_SLIDE_ID" val="diagram20231300_5"/>
  <p:tag name="KSO_WM_TEMPLATE_SUBCATEGORY" val="0"/>
  <p:tag name="KSO_WM_TEMPLATE_MASTER_TYPE" val="0"/>
  <p:tag name="KSO_WM_TEMPLATE_COLOR_TYPE" val="0"/>
  <p:tag name="KSO_WM_SLIDE_TYPE" val="text"/>
  <p:tag name="KSO_WM_SLIDE_SUBTYPE" val="diag"/>
  <p:tag name="KSO_WM_SLIDE_ITEM_CNT" val="6"/>
  <p:tag name="KSO_WM_SLIDE_INDEX" val="5"/>
  <p:tag name="KSO_WM_SLIDE_SIZE" val="850.75*300.875"/>
  <p:tag name="KSO_WM_SLIDE_POSITION" val="55.6*164.575"/>
  <p:tag name="KSO_WM_DIAGRAM_GROUP_CODE" val="l1-1"/>
  <p:tag name="KSO_WM_SLIDE_DIAGTYPE" val="l"/>
  <p:tag name="KSO_WM_TAG_VERSION" val="3.0"/>
  <p:tag name="KSO_WM_BEAUTIFY_FLAG" val="#wm#"/>
  <p:tag name="KSO_WM_TEMPLATE_CATEGORY" val="diagram"/>
  <p:tag name="KSO_WM_TEMPLATE_INDEX" val="20231300"/>
  <p:tag name="KSO_WM_SLIDE_LAYOUT" val="a_l"/>
  <p:tag name="KSO_WM_SLIDE_LAYOUT_CNT" val="1_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0.xml><?xml version="1.0" encoding="utf-8"?>
<p:tagLst xmlns:p="http://schemas.openxmlformats.org/presentationml/2006/main">
  <p:tag name="KSO_WM_UNIT_INDEX" val="1"/>
  <p:tag name="KSO_WM_UNIT_TYPE" val="a"/>
  <p:tag name="KSO_WM_BEAUTIFY_FLAG" val="#wm#"/>
</p:tagLst>
</file>

<file path=ppt/tags/tag341.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342.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343.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344.xml><?xml version="1.0" encoding="utf-8"?>
<p:tagLst xmlns:p="http://schemas.openxmlformats.org/presentationml/2006/main">
  <p:tag name="KSO_WM_UNIT_INDEX" val="1"/>
  <p:tag name="KSO_WM_UNIT_TYPE" val="a"/>
  <p:tag name="KSO_WM_BEAUTIFY_FLAG" val="#wm#"/>
</p:tagLst>
</file>

<file path=ppt/tags/tag345.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346.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347.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1_8"/>
  <p:tag name="KSO_WM_UNIT_ID" val="diagram20234931_1*l_h_i*1_1_8"/>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9"/>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48.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2_7"/>
  <p:tag name="KSO_WM_UNIT_ID" val="diagram20234931_1*l_h_i*1_2_7"/>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solid&quot;:{&quot;brightness&quot;:0,&quot;colorType&quot;:2,&quot;rgb&quot;:&quot;#8ab82d&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49.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3_9"/>
  <p:tag name="KSO_WM_UNIT_ID" val="diagram20234931_1*l_h_i*1_3_9"/>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9"/>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0.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234931_1*l_h_i*1_1_6"/>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4"/>
  <p:tag name="KSO_WM_DIAGRAM_MAX_ITEMCNT" val="5"/>
  <p:tag name="KSO_WM_DIAGRAM_MIN_ITEMCNT" val="3"/>
  <p:tag name="KSO_WM_DIAGRAM_COLOR_MATCH_VALUE" val="{&quot;shape&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51.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4931_1*l_h_i*1_1_4"/>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solid&quot;:{&quot;brightness&quot;:0,&quot;colorType&quot;:2,&quot;rgb&quot;:&quot;#fffbf2&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52.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34931_1*l_h_i*1_1_5"/>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53.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931_1*l_h_i*1_1_1"/>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54.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4931_1*l_h_i*1_1_2"/>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7"/>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55.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4931_1*l_h_i*1_1_3"/>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9"/>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56.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1_7"/>
  <p:tag name="KSO_WM_UNIT_ID" val="diagram20234931_1*l_h_i*1_1_7"/>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solid&quot;:{&quot;brightness&quot;:0,&quot;colorType&quot;:2,&quot;rgb&quot;:&quot;#fffbf2&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57.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234931_1*l_h_i*1_2_6"/>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4"/>
  <p:tag name="KSO_WM_DIAGRAM_MAX_ITEMCNT" val="5"/>
  <p:tag name="KSO_WM_DIAGRAM_MIN_ITEMCNT" val="3"/>
  <p:tag name="KSO_WM_DIAGRAM_COLOR_MATCH_VALUE" val="{&quot;shape&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58.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4931_1*l_h_i*1_2_4"/>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solid&quot;:{&quot;brightness&quot;:0,&quot;colorType&quot;:2,&quot;rgb&quot;:&quot;#fffbf2&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59.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34931_1*l_h_i*1_2_5"/>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0.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931_1*l_h_i*1_2_1"/>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61.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931_1*l_h_i*1_2_2"/>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7"/>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62.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4931_1*l_h_i*1_2_3"/>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9"/>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63.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2_8"/>
  <p:tag name="KSO_WM_UNIT_ID" val="diagram20234931_1*l_h_i*1_2_8"/>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8"/>
  <p:tag name="KSO_WM_UNIT_FILL_FORE_SCHEMECOLOR_INDEX_BRIGHTNESS" val="0.4"/>
  <p:tag name="KSO_WM_DIAGRAM_MAX_ITEMCNT" val="5"/>
  <p:tag name="KSO_WM_DIAGRAM_MIN_ITEMCNT" val="3"/>
  <p:tag name="KSO_WM_DIAGRAM_COLOR_MATCH_VALUE" val="{&quot;shape&quot;:{&quot;fill&quot;:{&quot;solid&quot;:{&quot;brightness&quot;:0.400000005960464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64.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3_6"/>
  <p:tag name="KSO_WM_UNIT_ID" val="diagram20234931_1*l_h_i*1_3_6"/>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4"/>
  <p:tag name="KSO_WM_DIAGRAM_MAX_ITEMCNT" val="5"/>
  <p:tag name="KSO_WM_DIAGRAM_MIN_ITEMCNT" val="3"/>
  <p:tag name="KSO_WM_DIAGRAM_COLOR_MATCH_VALUE" val="{&quot;shape&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65.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34931_1*l_h_i*1_3_4"/>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solid&quot;:{&quot;brightness&quot;:0,&quot;colorType&quot;:2,&quot;rgb&quot;:&quot;#fffbf2&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66.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34931_1*l_h_i*1_3_5"/>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67.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4931_1*l_h_i*1_3_1"/>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68.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4931_1*l_h_i*1_3_2"/>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7"/>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69.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4931_1*l_h_i*1_3_3"/>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9"/>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0.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3_7"/>
  <p:tag name="KSO_WM_UNIT_ID" val="diagram20234931_1*l_h_i*1_3_7"/>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solid&quot;:{&quot;brightness&quot;:0,&quot;colorType&quot;:2,&quot;rgb&quot;:&quot;#fffbf2&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7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4931_1*l_h_a*1_2_1"/>
  <p:tag name="KSO_WM_TEMPLATE_CATEGORY" val="diagram"/>
  <p:tag name="KSO_WM_TEMPLATE_INDEX" val="20234931"/>
  <p:tag name="KSO_WM_UNIT_LAYERLEVEL" val="1_1_1"/>
  <p:tag name="KSO_WM_TAG_VERSION" val="3.0"/>
  <p:tag name="KSO_WM_DIAGRAM_MAX_ITEMCNT" val="5"/>
  <p:tag name="KSO_WM_DIAGRAM_MIN_ITEMCNT" val="3"/>
  <p:tag name="KSO_WM_DIAGRAM_VIRTUALLY_FRAME" val="{&quot;height&quot;:276.7101383553262,&quot;left&quot;:52.059722900390625,&quot;top&quot;:192.9883026123047,&quot;width&quot;:855.88055419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72.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3_8"/>
  <p:tag name="KSO_WM_UNIT_ID" val="diagram20234931_1*l_h_i*1_3_8"/>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solid&quot;:{&quot;brightness&quot;:0,&quot;colorType&quot;:2,&quot;rgb&quot;:&quot;#fffbf2&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7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4931_1*l_h_f*1_2_1"/>
  <p:tag name="KSO_WM_TEMPLATE_CATEGORY" val="diagram"/>
  <p:tag name="KSO_WM_TEMPLATE_INDEX" val="20234931"/>
  <p:tag name="KSO_WM_UNIT_LAYERLEVEL" val="1_1_1"/>
  <p:tag name="KSO_WM_TAG_VERSION" val="3.0"/>
  <p:tag name="KSO_WM_DIAGRAM_MAX_ITEMCNT" val="5"/>
  <p:tag name="KSO_WM_DIAGRAM_MIN_ITEMCNT" val="3"/>
  <p:tag name="KSO_WM_DIAGRAM_VIRTUALLY_FRAME" val="{&quot;height&quot;:276.7101383553262,&quot;left&quot;:52.059722900390625,&quot;top&quot;:192.9883026123047,&quot;width&quot;:855.88055419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DIAGRAM_VERSION" val="3"/>
  <p:tag name="KSO_WM_DIAGRAM_COLOR_TRICK" val="1"/>
  <p:tag name="KSO_WM_DIAGRAM_COLOR_TEXT_CAN_REMOVE" val="n"/>
  <p:tag name="KSO_WM_UNIT_PRESET_TEXT" val="单击此处添加文本内容，简明扼要地阐述您的内容观点。根据需要可酌情增减正文内容文字"/>
  <p:tag name="KSO_WM_UNIT_TEXT_TYPE" val="1"/>
  <p:tag name="KSO_WM_DIAGRAM_USE_COLOR_VALUE" val="{&quot;color_scheme&quot;:1,&quot;color_type&quot;:1,&quot;theme_color_indexes&quot;:[5,6,5,6,5,6]}"/>
</p:tagLst>
</file>

<file path=ppt/tags/tag37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931_1*l_h_a*1_1_1"/>
  <p:tag name="KSO_WM_TEMPLATE_CATEGORY" val="diagram"/>
  <p:tag name="KSO_WM_TEMPLATE_INDEX" val="20234931"/>
  <p:tag name="KSO_WM_UNIT_LAYERLEVEL" val="1_1_1"/>
  <p:tag name="KSO_WM_TAG_VERSION" val="3.0"/>
  <p:tag name="KSO_WM_DIAGRAM_MAX_ITEMCNT" val="5"/>
  <p:tag name="KSO_WM_DIAGRAM_MIN_ITEMCNT" val="3"/>
  <p:tag name="KSO_WM_DIAGRAM_VIRTUALLY_FRAME" val="{&quot;height&quot;:276.7101383553262,&quot;left&quot;:52.059722900390625,&quot;top&quot;:192.9883026123047,&quot;width&quot;:855.88055419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7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931_1*l_h_f*1_1_1"/>
  <p:tag name="KSO_WM_TEMPLATE_CATEGORY" val="diagram"/>
  <p:tag name="KSO_WM_TEMPLATE_INDEX" val="20234931"/>
  <p:tag name="KSO_WM_UNIT_LAYERLEVEL" val="1_1_1"/>
  <p:tag name="KSO_WM_TAG_VERSION" val="3.0"/>
  <p:tag name="KSO_WM_DIAGRAM_MAX_ITEMCNT" val="5"/>
  <p:tag name="KSO_WM_DIAGRAM_MIN_ITEMCNT" val="3"/>
  <p:tag name="KSO_WM_DIAGRAM_VIRTUALLY_FRAME" val="{&quot;height&quot;:276.7101383553262,&quot;left&quot;:52.059722900390625,&quot;top&quot;:192.9883026123047,&quot;width&quot;:855.88055419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DIAGRAM_VERSION" val="3"/>
  <p:tag name="KSO_WM_DIAGRAM_COLOR_TRICK" val="1"/>
  <p:tag name="KSO_WM_DIAGRAM_COLOR_TEXT_CAN_REMOVE" val="n"/>
  <p:tag name="KSO_WM_UNIT_PRESET_TEXT" val="单击此处添加文本内容，简明扼要地阐述您的内容观点。根据需要可酌情增减正文内容文字"/>
  <p:tag name="KSO_WM_UNIT_TEXT_TYPE" val="1"/>
  <p:tag name="KSO_WM_DIAGRAM_USE_COLOR_VALUE" val="{&quot;color_scheme&quot;:1,&quot;color_type&quot;:1,&quot;theme_color_indexes&quot;:[5,6,5,6,5,6]}"/>
</p:tagLst>
</file>

<file path=ppt/tags/tag37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4931_1*l_h_a*1_3_1"/>
  <p:tag name="KSO_WM_TEMPLATE_CATEGORY" val="diagram"/>
  <p:tag name="KSO_WM_TEMPLATE_INDEX" val="20234931"/>
  <p:tag name="KSO_WM_UNIT_LAYERLEVEL" val="1_1_1"/>
  <p:tag name="KSO_WM_TAG_VERSION" val="3.0"/>
  <p:tag name="KSO_WM_DIAGRAM_MAX_ITEMCNT" val="5"/>
  <p:tag name="KSO_WM_DIAGRAM_MIN_ITEMCNT" val="3"/>
  <p:tag name="KSO_WM_DIAGRAM_VIRTUALLY_FRAME" val="{&quot;height&quot;:276.7101383553262,&quot;left&quot;:52.059722900390625,&quot;top&quot;:192.9883026123047,&quot;width&quot;:855.88055419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7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4931_1*l_h_f*1_3_1"/>
  <p:tag name="KSO_WM_TEMPLATE_CATEGORY" val="diagram"/>
  <p:tag name="KSO_WM_TEMPLATE_INDEX" val="20234931"/>
  <p:tag name="KSO_WM_UNIT_LAYERLEVEL" val="1_1_1"/>
  <p:tag name="KSO_WM_TAG_VERSION" val="3.0"/>
  <p:tag name="KSO_WM_DIAGRAM_MAX_ITEMCNT" val="5"/>
  <p:tag name="KSO_WM_DIAGRAM_MIN_ITEMCNT" val="3"/>
  <p:tag name="KSO_WM_DIAGRAM_VIRTUALLY_FRAME" val="{&quot;height&quot;:276.7101383553262,&quot;left&quot;:52.059722900390625,&quot;top&quot;:192.9883026123047,&quot;width&quot;:855.88055419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DIAGRAM_VERSION" val="3"/>
  <p:tag name="KSO_WM_DIAGRAM_COLOR_TRICK" val="1"/>
  <p:tag name="KSO_WM_DIAGRAM_COLOR_TEXT_CAN_REMOVE" val="n"/>
  <p:tag name="KSO_WM_UNIT_PRESET_TEXT" val="单击此处添加文本内容，简明扼要地阐述您的内容观点。根据需要可酌情增减正文内容文字"/>
  <p:tag name="KSO_WM_UNIT_TEXT_TYPE" val="1"/>
  <p:tag name="KSO_WM_DIAGRAM_USE_COLOR_VALUE" val="{&quot;color_scheme&quot;:1,&quot;color_type&quot;:1,&quot;theme_color_indexes&quot;:[5,6,5,6,5,6]}"/>
</p:tagLst>
</file>

<file path=ppt/tags/tag378.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379.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0.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234931_1*l_h_i*1_1_6"/>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4"/>
  <p:tag name="KSO_WM_DIAGRAM_MAX_ITEMCNT" val="5"/>
  <p:tag name="KSO_WM_DIAGRAM_MIN_ITEMCNT" val="3"/>
  <p:tag name="KSO_WM_DIAGRAM_COLOR_MATCH_VALUE" val="{&quot;shape&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81.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4931_1*l_h_i*1_1_4"/>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solid&quot;:{&quot;brightness&quot;:0,&quot;colorType&quot;:2,&quot;rgb&quot;:&quot;#fffbf2&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82.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34931_1*l_h_i*1_1_5"/>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83.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931_1*l_h_i*1_1_1"/>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84.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4931_1*l_h_i*1_1_2"/>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7"/>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85.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4931_1*l_h_i*1_1_3"/>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9"/>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86.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1_8"/>
  <p:tag name="KSO_WM_UNIT_ID" val="diagram20234931_1*l_h_i*1_1_8"/>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9"/>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87.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1_7"/>
  <p:tag name="KSO_WM_UNIT_ID" val="diagram20234931_1*l_h_i*1_1_7"/>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solid&quot;:{&quot;brightness&quot;:0,&quot;colorType&quot;:2,&quot;rgb&quot;:&quot;#fffbf2&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88.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234931_1*l_h_i*1_2_6"/>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4"/>
  <p:tag name="KSO_WM_DIAGRAM_MAX_ITEMCNT" val="5"/>
  <p:tag name="KSO_WM_DIAGRAM_MIN_ITEMCNT" val="3"/>
  <p:tag name="KSO_WM_DIAGRAM_COLOR_MATCH_VALUE" val="{&quot;shape&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89.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4931_1*l_h_i*1_2_4"/>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solid&quot;:{&quot;brightness&quot;:0,&quot;colorType&quot;:2,&quot;rgb&quot;:&quot;#fffbf2&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0.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34931_1*l_h_i*1_2_5"/>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91.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931_1*l_h_i*1_2_1"/>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92.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931_1*l_h_i*1_2_2"/>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7"/>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93.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4931_1*l_h_i*1_2_3"/>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9"/>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94.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2_7"/>
  <p:tag name="KSO_WM_UNIT_ID" val="diagram20234931_1*l_h_i*1_2_7"/>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solid&quot;:{&quot;brightness&quot;:0,&quot;colorType&quot;:2,&quot;rgb&quot;:&quot;#8ab82d&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95.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2_8"/>
  <p:tag name="KSO_WM_UNIT_ID" val="diagram20234931_1*l_h_i*1_2_8"/>
  <p:tag name="KSO_WM_TEMPLATE_CATEGORY" val="diagram"/>
  <p:tag name="KSO_WM_TEMPLATE_INDEX" val="20234931"/>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8"/>
  <p:tag name="KSO_WM_UNIT_FILL_FORE_SCHEMECOLOR_INDEX_BRIGHTNESS" val="0.4"/>
  <p:tag name="KSO_WM_DIAGRAM_MAX_ITEMCNT" val="5"/>
  <p:tag name="KSO_WM_DIAGRAM_MIN_ITEMCNT" val="3"/>
  <p:tag name="KSO_WM_DIAGRAM_COLOR_MATCH_VALUE" val="{&quot;shape&quot;:{&quot;fill&quot;:{&quot;solid&quot;:{&quot;brightness&quot;:0.400000005960464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9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4931_1*l_h_a*1_2_1"/>
  <p:tag name="KSO_WM_TEMPLATE_CATEGORY" val="diagram"/>
  <p:tag name="KSO_WM_TEMPLATE_INDEX" val="20234931"/>
  <p:tag name="KSO_WM_UNIT_LAYERLEVEL" val="1_1_1"/>
  <p:tag name="KSO_WM_TAG_VERSION" val="3.0"/>
  <p:tag name="KSO_WM_DIAGRAM_MAX_ITEMCNT" val="5"/>
  <p:tag name="KSO_WM_DIAGRAM_MIN_ITEMCNT" val="3"/>
  <p:tag name="KSO_WM_DIAGRAM_VIRTUALLY_FRAME" val="{&quot;height&quot;:276.7101383553262,&quot;left&quot;:52.059722900390625,&quot;top&quot;:192.9883026123047,&quot;width&quot;:855.88055419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9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4931_1*l_h_f*1_2_1"/>
  <p:tag name="KSO_WM_TEMPLATE_CATEGORY" val="diagram"/>
  <p:tag name="KSO_WM_TEMPLATE_INDEX" val="20234931"/>
  <p:tag name="KSO_WM_UNIT_LAYERLEVEL" val="1_1_1"/>
  <p:tag name="KSO_WM_TAG_VERSION" val="3.0"/>
  <p:tag name="KSO_WM_DIAGRAM_MAX_ITEMCNT" val="5"/>
  <p:tag name="KSO_WM_DIAGRAM_MIN_ITEMCNT" val="3"/>
  <p:tag name="KSO_WM_DIAGRAM_VIRTUALLY_FRAME" val="{&quot;height&quot;:276.7101383553262,&quot;left&quot;:52.059722900390625,&quot;top&quot;:192.9883026123047,&quot;width&quot;:855.88055419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DIAGRAM_VERSION" val="3"/>
  <p:tag name="KSO_WM_DIAGRAM_COLOR_TRICK" val="1"/>
  <p:tag name="KSO_WM_DIAGRAM_COLOR_TEXT_CAN_REMOVE" val="n"/>
  <p:tag name="KSO_WM_UNIT_PRESET_TEXT" val="单击此处添加文本内容，简明扼要地阐述您的内容观点。根据需要可酌情增减正文内容文字"/>
  <p:tag name="KSO_WM_UNIT_TEXT_TYPE" val="1"/>
  <p:tag name="KSO_WM_DIAGRAM_USE_COLOR_VALUE" val="{&quot;color_scheme&quot;:1,&quot;color_type&quot;:1,&quot;theme_color_indexes&quot;:[5,6,5,6,5,6]}"/>
</p:tagLst>
</file>

<file path=ppt/tags/tag39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931_1*l_h_a*1_1_1"/>
  <p:tag name="KSO_WM_TEMPLATE_CATEGORY" val="diagram"/>
  <p:tag name="KSO_WM_TEMPLATE_INDEX" val="20234931"/>
  <p:tag name="KSO_WM_UNIT_LAYERLEVEL" val="1_1_1"/>
  <p:tag name="KSO_WM_TAG_VERSION" val="3.0"/>
  <p:tag name="KSO_WM_DIAGRAM_MAX_ITEMCNT" val="5"/>
  <p:tag name="KSO_WM_DIAGRAM_MIN_ITEMCNT" val="3"/>
  <p:tag name="KSO_WM_DIAGRAM_VIRTUALLY_FRAME" val="{&quot;height&quot;:276.7101383553262,&quot;left&quot;:52.059722900390625,&quot;top&quot;:192.9883026123047,&quot;width&quot;:855.88055419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9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931_1*l_h_f*1_1_1"/>
  <p:tag name="KSO_WM_TEMPLATE_CATEGORY" val="diagram"/>
  <p:tag name="KSO_WM_TEMPLATE_INDEX" val="20234931"/>
  <p:tag name="KSO_WM_UNIT_LAYERLEVEL" val="1_1_1"/>
  <p:tag name="KSO_WM_TAG_VERSION" val="3.0"/>
  <p:tag name="KSO_WM_DIAGRAM_MAX_ITEMCNT" val="5"/>
  <p:tag name="KSO_WM_DIAGRAM_MIN_ITEMCNT" val="3"/>
  <p:tag name="KSO_WM_DIAGRAM_VIRTUALLY_FRAME" val="{&quot;height&quot;:276.7101383553262,&quot;left&quot;:52.059722900390625,&quot;top&quot;:192.9883026123047,&quot;width&quot;:855.88055419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DIAGRAM_VERSION" val="3"/>
  <p:tag name="KSO_WM_DIAGRAM_COLOR_TRICK" val="1"/>
  <p:tag name="KSO_WM_DIAGRAM_COLOR_TEXT_CAN_REMOVE" val="n"/>
  <p:tag name="KSO_WM_UNIT_PRESET_TEXT" val="单击此处添加文本内容，简明扼要地阐述您的内容观点。根据需要可酌情增减正文内容文字"/>
  <p:tag name="KSO_WM_UNIT_TEXT_TYPE" val="1"/>
  <p:tag name="KSO_WM_DIAGRAM_USE_COLOR_VALUE" val="{&quot;color_scheme&quot;:1,&quot;color_type&quot;:1,&quot;theme_color_indexes&quot;:[5,6,5,6,5,6]}"/>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00.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2*l_h_i*1_1_1"/>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UNIT_SUBTYPE" val="d"/>
  <p:tag name="KSO_WM_UNIT_TYPE" val="l_h_i"/>
  <p:tag name="KSO_WM_UNIT_INDEX" val="1_1_1"/>
  <p:tag name="KSO_WM_DIAGRAM_MAX_ITEMCNT" val="6"/>
  <p:tag name="KSO_WM_DIAGRAM_MIN_ITEMCNT" val="2"/>
  <p:tag name="KSO_WM_DIAGRAM_VIRTUALLY_FRAME" val="{&quot;height&quot;:407.6499606299213,&quot;left&quot;:71.32501220703125,&quot;top&quot;:121.87503937007872,&quot;width&quot;:824.6250665331263}"/>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brightness&quot;:0,&quot;colorType&quot;:1,&quot;foreColorIndex&quot;:5,&quot;pos&quot;:0.5,&quot;transparency&quot;:0}],&quot;type&quot;:3},&quot;glow&quot;:{&quot;colorType&quot;:0},&quot;line&quot;:{&quot;solidLine&quot;:{&quot;brightness&quot;:0,&quot;colorType&quot;:1,&quot;foreColorIndex&quot;:5,&quot;transparency&quot;:0},&quot;type&quot;:1},&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DIAGRAM_USE_COLOR_VALUE" val="{&quot;color_scheme&quot;:1,&quot;color_type&quot;:1,&quot;theme_color_indexes&quot;:[5,6,5,6,5,6]}"/>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2*l_h_i*1_1_2"/>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1_2"/>
  <p:tag name="KSO_WM_DIAGRAM_MAX_ITEMCNT" val="6"/>
  <p:tag name="KSO_WM_DIAGRAM_MIN_ITEMCNT" val="2"/>
  <p:tag name="KSO_WM_DIAGRAM_VIRTUALLY_FRAME" val="{&quot;height&quot;:407.6499606299213,&quot;left&quot;:71.32501220703125,&quot;top&quot;:121.87503937007872,&quot;width&quot;:824.6250665331263}"/>
  <p:tag name="KSO_WM_DIAGRAM_COLOR_MATCH_VALUE" val="{&quot;shape&quot;:{&quot;fill&quot;:{&quot;gradient&quot;:[{&quot;brightness&quot;:0,&quot;colorType&quot;:1,&quot;foreColorIndex&quot;:5,&quot;pos&quot;:0,&quot;transparency&quot;:0},{&quot;brightness&quot;:-0.25,&quot;colorType&quot;:1,&quot;foreColorIndex&quot;:5,&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2*l_h_i*1_1_3"/>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1_3"/>
  <p:tag name="KSO_WM_DIAGRAM_MAX_ITEMCNT" val="6"/>
  <p:tag name="KSO_WM_DIAGRAM_MIN_ITEMCNT" val="2"/>
  <p:tag name="KSO_WM_DIAGRAM_VIRTUALLY_FRAME" val="{&quot;height&quot;:407.6499606299213,&quot;left&quot;:71.32501220703125,&quot;top&quot;:121.87503937007872,&quot;width&quot;:824.6250665331263}"/>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color_type&quot;:1,&quot;theme_color_indexes&quot;:[5,6,5,6,5,6]}"/>
</p:tagLst>
</file>

<file path=ppt/tags/tag40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315_2*l_h_f*1_1_1"/>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07.6499606299213,&quot;left&quot;:71.32501220703125,&quot;top&quot;:121.87503937007872,&quot;width&quot;:824.625066533126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UNIT_PRESET_TEXT" val="单击此处添加文本内容，简明扼要地阐述您的观点。根据需要增减文字"/>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40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315_2*l_h_a*1_1_1"/>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07.6499606299213,&quot;left&quot;:71.32501220703125,&quot;top&quot;:121.87503937007872,&quot;width&quot;:824.625066533126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小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2*l_h_i*1_3_1"/>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UNIT_SUBTYPE" val="d"/>
  <p:tag name="KSO_WM_UNIT_TYPE" val="l_h_i"/>
  <p:tag name="KSO_WM_UNIT_INDEX" val="1_3_1"/>
  <p:tag name="KSO_WM_DIAGRAM_MAX_ITEMCNT" val="6"/>
  <p:tag name="KSO_WM_DIAGRAM_MIN_ITEMCNT" val="2"/>
  <p:tag name="KSO_WM_DIAGRAM_VIRTUALLY_FRAME" val="{&quot;height&quot;:407.6499606299213,&quot;left&quot;:71.32501220703125,&quot;top&quot;:121.87503937007872,&quot;width&quot;:824.6250665331263}"/>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brightness&quot;:0,&quot;colorType&quot;:1,&quot;foreColorIndex&quot;:5,&quot;pos&quot;:0.5,&quot;transparency&quot;:0}],&quot;type&quot;:3},&quot;glow&quot;:{&quot;colorType&quot;:0},&quot;line&quot;:{&quot;solidLine&quot;:{&quot;brightness&quot;:0,&quot;colorType&quot;:1,&quot;foreColorIndex&quot;:5,&quot;transparency&quot;:0},&quot;type&quot;:1},&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DIAGRAM_USE_COLOR_VALUE" val="{&quot;color_scheme&quot;:1,&quot;color_type&quot;:1,&quot;theme_color_indexes&quot;:[5,6,5,6,5,6]}"/>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2*l_h_i*1_3_2"/>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3_2"/>
  <p:tag name="KSO_WM_DIAGRAM_MAX_ITEMCNT" val="6"/>
  <p:tag name="KSO_WM_DIAGRAM_MIN_ITEMCNT" val="2"/>
  <p:tag name="KSO_WM_DIAGRAM_VIRTUALLY_FRAME" val="{&quot;height&quot;:407.6499606299213,&quot;left&quot;:71.32501220703125,&quot;top&quot;:121.87503937007872,&quot;width&quot;:824.6250665331263}"/>
  <p:tag name="KSO_WM_DIAGRAM_COLOR_MATCH_VALUE" val="{&quot;shape&quot;:{&quot;fill&quot;:{&quot;gradient&quot;:[{&quot;brightness&quot;:0,&quot;colorType&quot;:1,&quot;foreColorIndex&quot;:5,&quot;pos&quot;:0,&quot;transparency&quot;:0},{&quot;brightness&quot;:-0.25,&quot;colorType&quot;:1,&quot;foreColorIndex&quot;:5,&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2*l_h_i*1_3_3"/>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3_3"/>
  <p:tag name="KSO_WM_DIAGRAM_MAX_ITEMCNT" val="6"/>
  <p:tag name="KSO_WM_DIAGRAM_MIN_ITEMCNT" val="2"/>
  <p:tag name="KSO_WM_DIAGRAM_VIRTUALLY_FRAME" val="{&quot;height&quot;:407.6499606299213,&quot;left&quot;:71.32501220703125,&quot;top&quot;:121.87503937007872,&quot;width&quot;:824.6250665331263}"/>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color_type&quot;:1,&quot;theme_color_indexes&quot;:[5,6,5,6,5,6]}"/>
</p:tagLst>
</file>

<file path=ppt/tags/tag40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0315_2*l_h_f*1_3_1"/>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07.6499606299213,&quot;left&quot;:71.32501220703125,&quot;top&quot;:121.87503937007872,&quot;width&quot;:824.625066533126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UNIT_PRESET_TEXT" val="单击此处添加文本内容，简明扼要地阐述您的观点。根据需要增减文字"/>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0315_2*l_h_a*1_3_1"/>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07.6499606299213,&quot;left&quot;:71.32501220703125,&quot;top&quot;:121.87503937007872,&quot;width&quot;:824.625066533126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小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2*l_h_i*1_2_1"/>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UNIT_SUBTYPE" val="d"/>
  <p:tag name="KSO_WM_UNIT_TYPE" val="l_h_i"/>
  <p:tag name="KSO_WM_UNIT_INDEX" val="1_2_1"/>
  <p:tag name="KSO_WM_DIAGRAM_MAX_ITEMCNT" val="6"/>
  <p:tag name="KSO_WM_DIAGRAM_MIN_ITEMCNT" val="2"/>
  <p:tag name="KSO_WM_DIAGRAM_VIRTUALLY_FRAME" val="{&quot;height&quot;:407.6499606299213,&quot;left&quot;:71.32501220703125,&quot;top&quot;:121.87503937007872,&quot;width&quot;:824.6250665331263}"/>
  <p:tag name="KSO_WM_DIAGRAM_COLOR_MATCH_VALUE" val="{&quot;shape&quot;:{&quot;fill&quot;:{&quot;gradient&quot;:[{&quot;brightness&quot;:0.4000000059604645,&quot;colorType&quot;:1,&quot;foreColorIndex&quot;:8,&quot;pos&quot;:0,&quot;transparency&quot;:0},{&quot;brightness&quot;:0,&quot;colorType&quot;:1,&quot;foreColorIndex&quot;:8,&quot;pos&quot;:1,&quot;transparency&quot;:0}],&quot;type&quot;:3},&quot;glow&quot;:{&quot;colorType&quot;:0},&quot;line&quot;:{&quot;solidLine&quot;:{&quot;brightness&quot;:0,&quot;colorType&quot;:1,&quot;foreColorIndex&quot;:8,&quot;transparency&quot;:0},&quot;type&quot;:1},&quot;shadow&quot;:{&quot;brightness&quot;:0,&quot;colorType&quot;:1,&quot;foreColorIndex&quot;:8,&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8"/>
  <p:tag name="KSO_WM_DIAGRAM_USE_COLOR_VALUE" val="{&quot;color_scheme&quot;:1,&quot;color_type&quot;:1,&quot;theme_color_indexes&quot;:[5,6,5,6,5,6]}"/>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2*l_h_i*1_2_2"/>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2_2"/>
  <p:tag name="KSO_WM_DIAGRAM_MAX_ITEMCNT" val="6"/>
  <p:tag name="KSO_WM_DIAGRAM_MIN_ITEMCNT" val="2"/>
  <p:tag name="KSO_WM_DIAGRAM_VIRTUALLY_FRAME" val="{&quot;height&quot;:407.6499606299213,&quot;left&quot;:71.32501220703125,&quot;top&quot;:121.87503937007872,&quot;width&quot;:824.6250665331263}"/>
  <p:tag name="KSO_WM_DIAGRAM_COLOR_MATCH_VALUE" val="{&quot;shape&quot;:{&quot;fill&quot;:{&quot;gradient&quot;:[{&quot;brightness&quot;:0,&quot;colorType&quot;:1,&quot;foreColorIndex&quot;:8,&quot;pos&quot;:0,&quot;transparency&quot;:0},{&quot;brightness&quot;:-0.25,&quot;colorType&quot;:1,&quot;foreColorIndex&quot;:8,&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2*l_h_i*1_2_3"/>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2_3"/>
  <p:tag name="KSO_WM_DIAGRAM_MAX_ITEMCNT" val="6"/>
  <p:tag name="KSO_WM_DIAGRAM_MIN_ITEMCNT" val="2"/>
  <p:tag name="KSO_WM_DIAGRAM_VIRTUALLY_FRAME" val="{&quot;height&quot;:407.6499606299213,&quot;left&quot;:71.32501220703125,&quot;top&quot;:121.87503937007872,&quot;width&quot;:824.6250665331263}"/>
  <p:tag name="KSO_WM_DIAGRAM_COLOR_MATCH_VALUE" val="{&quot;shape&quot;:{&quot;fill&quot;:{&quot;solid&quot;:{&quot;brightness&quot;:0.6000000238418579,&quot;colorType&quot;:1,&quot;foreColorIndex&quot;:8,&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8"/>
  <p:tag name="KSO_WM_UNIT_FILL_FORE_SCHEMECOLOR_INDEX_BRIGHTNESS" val="0.6"/>
  <p:tag name="KSO_WM_DIAGRAM_USE_COLOR_VALUE" val="{&quot;color_scheme&quot;:1,&quot;color_type&quot;:1,&quot;theme_color_indexes&quot;:[5,6,5,6,5,6]}"/>
</p:tagLst>
</file>

<file path=ppt/tags/tag41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315_2*l_h_f*1_2_1"/>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07.6499606299213,&quot;left&quot;:71.32501220703125,&quot;top&quot;:121.87503937007872,&quot;width&quot;:824.625066533126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UNIT_PRESET_TEXT" val="单击此处添加文本内容，简明扼要地阐述您的观点。根据需要可酌情增减文字"/>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41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315_2*l_h_a*1_2_1"/>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07.6499606299213,&quot;left&quot;:71.32501220703125,&quot;top&quot;:121.87503937007872,&quot;width&quot;:824.625066533126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小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416.xml><?xml version="1.0" encoding="utf-8"?>
<p:tagLst xmlns:p="http://schemas.openxmlformats.org/presentationml/2006/main">
  <p:tag name="KSO_WM_BEAUTIFY_FLAG" val="#wm#"/>
  <p:tag name="KSO_WM_TEMPLATE_CATEGORY" val="custom"/>
  <p:tag name="KSO_WM_TEMPLATE_INDEX" val="20235956"/>
  <p:tag name="resource_record_key" val="{&quot;10&quot;:[50048990],&quot;13&quot;:[4722044],&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417.xml><?xml version="1.0" encoding="utf-8"?>
<p:tagLst xmlns:p="http://schemas.openxmlformats.org/presentationml/2006/main">
  <p:tag name="KSO_WM_UNIT_INDEX" val="1"/>
  <p:tag name="KSO_WM_UNIT_TYPE" val="a"/>
  <p:tag name="KSO_WM_BEAUTIFY_FLAG" val="#wm#"/>
</p:tagLst>
</file>

<file path=ppt/tags/tag418.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41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4407_1*l_h_f*1_2_1"/>
  <p:tag name="KSO_WM_TEMPLATE_CATEGORY" val="diagram"/>
  <p:tag name="KSO_WM_TEMPLATE_INDEX" val="2023440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4"/>
  <p:tag name="KSO_WM_DIAGRAM_VIRTUALLY_FRAME" val="{&quot;height&quot;:320.5723571777344,&quot;left&quot;:52.5,&quot;top&quot;:142.4442938520777,&quot;width&quot;:862.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
  <p:tag name="KSO_WM_UNIT_LINE_FORE_SCHEMECOLOR_INDEX" val="-2"/>
  <p:tag name="KSO_WM_UNIT_TEXT_FILL_FORE_SCHEMECOLOR_INDEX" val="1"/>
  <p:tag name="KSO_WM_UNIT_TEXT_FILL_TYPE" val="1"/>
  <p:tag name="KSO_WM_UNIT_TEXT_TYPE" val="1"/>
  <p:tag name="KSO_WM_UNIT_USESOURCEFORMAT_APPLY"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0.xml><?xml version="1.0" encoding="utf-8"?>
<p:tagLst xmlns:p="http://schemas.openxmlformats.org/presentationml/2006/main">
  <p:tag name="KSO_WM_UNIT_INDEX" val="1"/>
  <p:tag name="KSO_WM_UNIT_TYPE" val="a"/>
  <p:tag name="KSO_WM_BEAUTIFY_FLAG" val="#wm#"/>
</p:tagLst>
</file>

<file path=ppt/tags/tag421.xml><?xml version="1.0" encoding="utf-8"?>
<p:tagLst xmlns:p="http://schemas.openxmlformats.org/presentationml/2006/main">
  <p:tag name="KSO_WM_SLIDE_ID" val="diagram20234407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diagram"/>
  <p:tag name="KSO_WM_TEMPLATE_INDEX" val="20234407"/>
  <p:tag name="KSO_WM_SLIDE_TYPE" val="text"/>
  <p:tag name="KSO_WM_SLIDE_SUBTYPE" val="diag"/>
  <p:tag name="KSO_WM_SLIDE_SIZE" val="850.659*320.572"/>
  <p:tag name="KSO_WM_SLIDE_POSITION" val="55.0139*142.428"/>
  <p:tag name="KSO_WM_SLIDE_LAYOUT" val="a_l"/>
  <p:tag name="KSO_WM_SLIDE_LAYOUT_CNT" val="1_1"/>
  <p:tag name="KSO_WM_SPECIAL_SOURCE" val="bdnull"/>
  <p:tag name="KSO_WM_DIAGRAM_GROUP_CODE" val="l1-1"/>
  <p:tag name="KSO_WM_SLIDE_DIAGTYPE" val="l"/>
</p:tagLst>
</file>

<file path=ppt/tags/tag422.xml><?xml version="1.0" encoding="utf-8"?>
<p:tagLst xmlns:p="http://schemas.openxmlformats.org/presentationml/2006/main">
  <p:tag name="PA" val="v5.2.9"/>
</p:tagLst>
</file>

<file path=ppt/tags/tag42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38.97499389648436,&quot;left&quot;:54.82501220703125,&quot;top&quot;:165.37500610351563,&quot;width&quot;:850.35002716304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42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38.97499389648436,&quot;left&quot;:54.82501220703125,&quot;top&quot;:165.37500610351563,&quot;width&quot;:850.35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42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38.97499389648436,&quot;left&quot;:54.82501220703125,&quot;top&quot;:165.37500610351563,&quot;width&quot;:850.35002716304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42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38.97499389648436,&quot;left&quot;:54.82501220703125,&quot;top&quot;:165.37500610351563,&quot;width&quot;:850.35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42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38.97499389648436,&quot;left&quot;:54.82501220703125,&quot;top&quot;:165.37500610351563,&quot;width&quot;:850.35002716304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42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38.97499389648436,&quot;left&quot;:54.82501220703125,&quot;top&quot;:165.37500610351563,&quot;width&quot;:850.35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42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38.97499389648436,&quot;left&quot;:54.82501220703125,&quot;top&quot;:165.37500610351563,&quot;width&quot;:850.35002716304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3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38.97499389648436,&quot;left&quot;:54.82501220703125,&quot;top&quot;:165.37500610351563,&quot;width&quot;:850.35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43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38.97499389648436,&quot;left&quot;:54.82501220703125,&quot;top&quot;:165.37500610351563,&quot;width&quot;:850.35002716304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43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38.97499389648436,&quot;left&quot;:54.82501220703125,&quot;top&quot;:165.37500610351563,&quot;width&quot;:850.35002716304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433.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434.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3_3*n_h_i*1_2_2"/>
  <p:tag name="KSO_WM_TEMPLATE_CATEGORY" val="diagram"/>
  <p:tag name="KSO_WM_TEMPLATE_INDEX" val="20231643"/>
  <p:tag name="KSO_WM_UNIT_LAYERLEVEL" val="1_1_1"/>
  <p:tag name="KSO_WM_TAG_VERSION" val="3.0"/>
  <p:tag name="KSO_WM_BEAUTIFY_FLAG" val="#wm#"/>
  <p:tag name="KSO_WM_UNIT_TYPE" val="n_h_i"/>
  <p:tag name="KSO_WM_UNIT_INDEX" val="1_2_2"/>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89.05003326656316,&quot;left&quot;:71.97499389648438,&quot;top&quot;:69.12500610351563,&quot;width&quot;:850.5000454735944}"/>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LINE_FORE_SCHEMECOLOR_INDEX" val="5"/>
  <p:tag name="KSO_WM_UNIT_LINE_FORE_SCHEMECOLOR_INDEX_BRIGHTNESS" val="0.4"/>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3_3*n_h_i*1_2_3"/>
  <p:tag name="KSO_WM_TEMPLATE_CATEGORY" val="diagram"/>
  <p:tag name="KSO_WM_TEMPLATE_INDEX" val="20231643"/>
  <p:tag name="KSO_WM_UNIT_LAYERLEVEL" val="1_1_1"/>
  <p:tag name="KSO_WM_TAG_VERSION" val="3.0"/>
  <p:tag name="KSO_WM_BEAUTIFY_FLAG" val="#wm#"/>
  <p:tag name="KSO_WM_UNIT_TYPE" val="n_h_i"/>
  <p:tag name="KSO_WM_UNIT_INDEX" val="1_2_3"/>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89.05003326656316,&quot;left&quot;:71.97499389648438,&quot;top&quot;:69.12500610351563,&quot;width&quot;:850.5000454735944}"/>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LINE_FORE_SCHEMECOLOR_INDEX" val="5"/>
  <p:tag name="KSO_WM_UNIT_LINE_FORE_SCHEMECOLOR_INDEX_BRIGHTNESS" val="0.4"/>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43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643_3*n_h_h_f*1_2_1_1"/>
  <p:tag name="KSO_WM_TEMPLATE_CATEGORY" val="diagram"/>
  <p:tag name="KSO_WM_TEMPLATE_INDEX" val="20231643"/>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89.05003326656316,&quot;left&quot;:71.97499389648438,&quot;top&quot;:69.12500610351563,&quot;width&quot;:850.5000454735944}"/>
  <p:tag name="KSO_WM_DIAGRAM_COLOR_MATCH_VALUE" val="{&quot;shape&quot;:{&quot;fill&quot;:{&quot;solid&quot;:{&quot;brightness&quot;:0.8999999761581421,&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输入你的项正文，文字是您思想的提炼，请尽量言简意赅的阐述观点。"/>
  <p:tag name="KSO_WM_UNIT_FILL_TYPE" val="1"/>
  <p:tag name="KSO_WM_UNIT_FILL_FORE_SCHEMECOLOR_INDEX" val="5"/>
  <p:tag name="KSO_WM_UNIT_FILL_FORE_SCHEMECOLOR_INDEX_BRIGHTNESS" val="0.9"/>
  <p:tag name="KSO_WM_UNIT_TEXT_TYPE" val="1"/>
  <p:tag name="KSO_WM_UNIT_USESOURCEFORMAT_APPLY" val="1"/>
  <p:tag name="KSO_WM_DIAGRAM_USE_COLOR_VALUE" val="{&quot;color_scheme&quot;:1,&quot;color_type&quot;:1,&quot;theme_color_indexes&quot;:[5,6,5,6,5,6]}"/>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1_1"/>
  <p:tag name="KSO_WM_UNIT_ID" val="diagram20231643_3*n_h_h_i*1_2_1_1"/>
  <p:tag name="KSO_WM_TEMPLATE_CATEGORY" val="diagram"/>
  <p:tag name="KSO_WM_TEMPLATE_INDEX" val="20231643"/>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89.05003326656316,&quot;left&quot;:71.97499389648438,&quot;top&quot;:69.12500610351563,&quot;width&quot;:850.5000454735944}"/>
  <p:tag name="KSO_WM_DIAGRAM_COLOR_MATCH_VALUE" val="{&quot;shape&quot;:{&quot;fill&quot;:{&quot;gradient&quot;:[{&quot;brightness&quot;:0,&quot;colorType&quot;:1,&quot;foreColorIndex&quot;:5,&quot;pos&quot;:0,&quot;transparency&quot;:0},{&quot;brightness&quot;:0,&quot;colorType&quot;:1,&quot;foreColorIndex&quot;:6,&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UNIT_USESOURCEFORMAT_APPLY" val="1"/>
  <p:tag name="KSO_WM_DIAGRAM_USE_COLOR_VALUE" val="{&quot;color_scheme&quot;:1,&quot;color_type&quot;:1,&quot;theme_color_indexes&quot;:[5,6,5,6,5,6]}"/>
</p:tagLst>
</file>

<file path=ppt/tags/tag43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643_3*n_h_h_f*1_2_2_1"/>
  <p:tag name="KSO_WM_TEMPLATE_CATEGORY" val="diagram"/>
  <p:tag name="KSO_WM_TEMPLATE_INDEX" val="20231643"/>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89.05003326656316,&quot;left&quot;:71.97499389648438,&quot;top&quot;:69.12500610351563,&quot;width&quot;:850.5000454735944}"/>
  <p:tag name="KSO_WM_DIAGRAM_COLOR_MATCH_VALUE" val="{&quot;shape&quot;:{&quot;fill&quot;:{&quot;solid&quot;:{&quot;brightness&quot;:0.8999999761581421,&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输入你的项正文，文字是您思想的提炼，请尽量言简意赅的阐述观点。"/>
  <p:tag name="KSO_WM_UNIT_FILL_TYPE" val="1"/>
  <p:tag name="KSO_WM_UNIT_FILL_FORE_SCHEMECOLOR_INDEX" val="5"/>
  <p:tag name="KSO_WM_UNIT_FILL_FORE_SCHEMECOLOR_INDEX_BRIGHTNESS" val="0.9"/>
  <p:tag name="KSO_WM_UNIT_TEXT_TYPE" val="1"/>
  <p:tag name="KSO_WM_UNIT_USESOURCEFORMAT_APPLY" val="1"/>
  <p:tag name="KSO_WM_DIAGRAM_USE_COLOR_VALUE" val="{&quot;color_scheme&quot;:1,&quot;color_type&quot;:1,&quot;theme_color_indexes&quot;:[5,6,5,6,5,6]}"/>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2_1"/>
  <p:tag name="KSO_WM_UNIT_ID" val="diagram20231643_3*n_h_h_i*1_2_2_1"/>
  <p:tag name="KSO_WM_TEMPLATE_CATEGORY" val="diagram"/>
  <p:tag name="KSO_WM_TEMPLATE_INDEX" val="20231643"/>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89.05003326656316,&quot;left&quot;:71.97499389648438,&quot;top&quot;:69.12500610351563,&quot;width&quot;:850.5000454735944}"/>
  <p:tag name="KSO_WM_DIAGRAM_COLOR_MATCH_VALUE" val="{&quot;shape&quot;:{&quot;fill&quot;:{&quot;gradient&quot;:[{&quot;brightness&quot;:0,&quot;colorType&quot;:1,&quot;foreColorIndex&quot;:5,&quot;pos&quot;:0,&quot;transparency&quot;:0},{&quot;brightness&quot;:0,&quot;colorType&quot;:1,&quot;foreColorIndex&quot;:6,&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UNIT_USESOURCEFORMAT_APPLY" val="1"/>
  <p:tag name="KSO_WM_DIAGRAM_USE_COLOR_VALUE" val="{&quot;color_scheme&quot;:1,&quot;color_type&quot;:1,&quot;theme_color_indexes&quot;:[5,6,5,6,5,6]}"/>
</p:tagLst>
</file>

<file path=ppt/tags/tag44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1643_3*n_h_h_f*1_2_3_1"/>
  <p:tag name="KSO_WM_TEMPLATE_CATEGORY" val="diagram"/>
  <p:tag name="KSO_WM_TEMPLATE_INDEX" val="20231643"/>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89.05003326656316,&quot;left&quot;:71.97499389648438,&quot;top&quot;:69.12500610351563,&quot;width&quot;:850.5000454735944}"/>
  <p:tag name="KSO_WM_DIAGRAM_COLOR_MATCH_VALUE" val="{&quot;shape&quot;:{&quot;fill&quot;:{&quot;solid&quot;:{&quot;brightness&quot;:0.8999999761581421,&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输入你的项正文，文字是您思想的提炼，请尽量言简意赅的阐述观点。"/>
  <p:tag name="KSO_WM_UNIT_FILL_TYPE" val="1"/>
  <p:tag name="KSO_WM_UNIT_FILL_FORE_SCHEMECOLOR_INDEX" val="5"/>
  <p:tag name="KSO_WM_UNIT_FILL_FORE_SCHEMECOLOR_INDEX_BRIGHTNESS" val="0.9"/>
  <p:tag name="KSO_WM_UNIT_TEXT_TYPE" val="1"/>
  <p:tag name="KSO_WM_UNIT_USESOURCEFORMAT_APPLY" val="1"/>
  <p:tag name="KSO_WM_DIAGRAM_USE_COLOR_VALUE" val="{&quot;color_scheme&quot;:1,&quot;color_type&quot;:1,&quot;theme_color_indexes&quot;:[5,6,5,6,5,6]}"/>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3_1"/>
  <p:tag name="KSO_WM_UNIT_ID" val="diagram20231643_3*n_h_h_i*1_2_3_1"/>
  <p:tag name="KSO_WM_TEMPLATE_CATEGORY" val="diagram"/>
  <p:tag name="KSO_WM_TEMPLATE_INDEX" val="20231643"/>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89.05003326656316,&quot;left&quot;:71.97499389648438,&quot;top&quot;:69.12500610351563,&quot;width&quot;:850.5000454735944}"/>
  <p:tag name="KSO_WM_DIAGRAM_COLOR_MATCH_VALUE" val="{&quot;shape&quot;:{&quot;fill&quot;:{&quot;gradient&quot;:[{&quot;brightness&quot;:0,&quot;colorType&quot;:1,&quot;foreColorIndex&quot;:5,&quot;pos&quot;:0,&quot;transparency&quot;:0},{&quot;brightness&quot;:0,&quot;colorType&quot;:1,&quot;foreColorIndex&quot;:6,&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UNIT_USESOURCEFORMAT_APPLY" val="1"/>
  <p:tag name="KSO_WM_DIAGRAM_USE_COLOR_VALUE" val="{&quot;color_scheme&quot;:1,&quot;color_type&quot;:1,&quot;theme_color_indexes&quot;:[5,6,5,6,5,6]}"/>
</p:tagLst>
</file>

<file path=ppt/tags/tag44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4_1"/>
  <p:tag name="KSO_WM_UNIT_ID" val="diagram20231643_3*n_h_h_f*1_2_4_1"/>
  <p:tag name="KSO_WM_TEMPLATE_CATEGORY" val="diagram"/>
  <p:tag name="KSO_WM_TEMPLATE_INDEX" val="20231643"/>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89.05003326656316,&quot;left&quot;:71.97499389648438,&quot;top&quot;:69.12500610351563,&quot;width&quot;:850.5000454735944}"/>
  <p:tag name="KSO_WM_DIAGRAM_COLOR_MATCH_VALUE" val="{&quot;shape&quot;:{&quot;fill&quot;:{&quot;solid&quot;:{&quot;brightness&quot;:0.8999999761581421,&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输入你的项正文，文字是您思想的提炼，请尽量言简意赅的阐述观点。"/>
  <p:tag name="KSO_WM_UNIT_FILL_TYPE" val="1"/>
  <p:tag name="KSO_WM_UNIT_FILL_FORE_SCHEMECOLOR_INDEX" val="5"/>
  <p:tag name="KSO_WM_UNIT_FILL_FORE_SCHEMECOLOR_INDEX_BRIGHTNESS" val="0.9"/>
  <p:tag name="KSO_WM_UNIT_TEXT_TYPE" val="1"/>
  <p:tag name="KSO_WM_UNIT_USESOURCEFORMAT_APPLY" val="1"/>
  <p:tag name="KSO_WM_DIAGRAM_USE_COLOR_VALUE" val="{&quot;color_scheme&quot;:1,&quot;color_type&quot;:1,&quot;theme_color_indexes&quot;:[5,6,5,6,5,6]}"/>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4_1"/>
  <p:tag name="KSO_WM_UNIT_ID" val="diagram20231643_3*n_h_h_i*1_2_4_1"/>
  <p:tag name="KSO_WM_TEMPLATE_CATEGORY" val="diagram"/>
  <p:tag name="KSO_WM_TEMPLATE_INDEX" val="20231643"/>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89.05003326656316,&quot;left&quot;:71.97499389648438,&quot;top&quot;:69.12500610351563,&quot;width&quot;:850.5000454735944}"/>
  <p:tag name="KSO_WM_DIAGRAM_COLOR_MATCH_VALUE" val="{&quot;shape&quot;:{&quot;fill&quot;:{&quot;gradient&quot;:[{&quot;brightness&quot;:0,&quot;colorType&quot;:1,&quot;foreColorIndex&quot;:5,&quot;pos&quot;:0,&quot;transparency&quot;:0},{&quot;brightness&quot;:0,&quot;colorType&quot;:1,&quot;foreColorIndex&quot;:6,&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UNIT_USESOURCEFORMAT_APPLY" val="1"/>
  <p:tag name="KSO_WM_DIAGRAM_USE_COLOR_VALUE" val="{&quot;color_scheme&quot;:1,&quot;color_type&quot;:1,&quot;theme_color_indexes&quot;:[5,6,5,6,5,6]}"/>
</p:tagLst>
</file>

<file path=ppt/tags/tag445.xml><?xml version="1.0" encoding="utf-8"?>
<p:tagLst xmlns:p="http://schemas.openxmlformats.org/presentationml/2006/main">
  <p:tag name="KSO_WM_UNIT_INDEX" val="1"/>
  <p:tag name="KSO_WM_UNIT_TYPE" val="a"/>
  <p:tag name="KSO_WM_BEAUTIFY_FLAG" val="#wm#"/>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44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464.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465.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46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484.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485.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48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504.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505.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506.xml><?xml version="1.0" encoding="utf-8"?>
<p:tagLst xmlns:p="http://schemas.openxmlformats.org/presentationml/2006/main">
  <p:tag name="KSO_WM_UNIT_TYPE" val="a"/>
  <p:tag name="KSO_WM_UNIT_INDEX" val="1"/>
  <p:tag name="KSO_WM_BEAUTIFY_FLAG" val="#wm#"/>
  <p:tag name="KSO_WM_TAG_VERSION" val="3.0"/>
  <p:tag name="KSO_WM_UNIT_ID" val="custom20235956_9*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Lst>
</file>

<file path=ppt/tags/tag507.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9"/>
  <p:tag name="KSO_WM_SLIDE_ID" val="custom20235956_9"/>
  <p:tag name="KSO_WM_TEMPLATE_MASTER_TYPE" val="0"/>
  <p:tag name="KSO_WM_SLIDE_LAYOUT" val="a_b"/>
  <p:tag name="KSO_WM_SLIDE_LAYOUT_CNT" val="1_1"/>
  <p:tag name="KSO_WM_SLIDE_THEME_ID" val="3328924"/>
  <p:tag name="KSO_WM_SLIDE_THEME_NAME" val="橙色3D书本教育教学可爱卡通主题"/>
</p:tagLst>
</file>

<file path=ppt/tags/tag508.xml><?xml version="1.0" encoding="utf-8"?>
<p:tagLst xmlns:p="http://schemas.openxmlformats.org/presentationml/2006/main">
  <p:tag name="KSO_WM_UNIT_TYPE" val="a"/>
  <p:tag name="KSO_WM_UNIT_INDEX" val="1"/>
  <p:tag name="KSO_WM_BEAUTIFY_FLAG" val="#wm#"/>
  <p:tag name="KSO_WM_TAG_VERSION" val="3.0"/>
  <p:tag name="KSO_WM_UNIT_ID" val="custom20235956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 name="KSO_WM_UNIT_VALUE" val="16"/>
  <p:tag name="KSO_WM_UNIT_PRESET_TEXT" val="添加章节标题"/>
  <p:tag name="KSO_WM_UNIT_TEXT_TYPE" val="1"/>
</p:tagLst>
</file>

<file path=ppt/tags/tag509.xml><?xml version="1.0" encoding="utf-8"?>
<p:tagLst xmlns:p="http://schemas.openxmlformats.org/presentationml/2006/main">
  <p:tag name="KSO_WM_UNIT_TYPE" val="e"/>
  <p:tag name="KSO_WM_UNIT_INDEX" val="1"/>
  <p:tag name="KSO_WM_BEAUTIFY_FLAG" val="#wm#"/>
  <p:tag name="KSO_WM_TAG_VERSION" val="3.0"/>
  <p:tag name="KSO_WM_UNIT_ID" val="custom20235956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VALUE" val="4"/>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0.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7"/>
  <p:tag name="KSO_WM_SLIDE_ID" val="custom20235956_7"/>
  <p:tag name="KSO_WM_TEMPLATE_MASTER_TYPE" val="0"/>
  <p:tag name="KSO_WM_SLIDE_LAYOUT" val="a_e"/>
  <p:tag name="KSO_WM_SLIDE_LAYOUT_CNT" val="1_1"/>
  <p:tag name="KSO_WM_SLIDE_THEME_ID" val="3328924"/>
  <p:tag name="KSO_WM_SLIDE_THEME_NAME" val="橙色3D书本教育教学可爱卡通主题"/>
</p:tagLst>
</file>

<file path=ppt/tags/tag511.xml><?xml version="1.0" encoding="utf-8"?>
<p:tagLst xmlns:p="http://schemas.openxmlformats.org/presentationml/2006/main">
  <p:tag name="KSO_WM_UNIT_TYPE" val="f"/>
  <p:tag name="KSO_WM_UNIT_INDEX" val="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92"/>
  <p:tag name="KSO_WM_TEMPLATE_CATEGORY" val="custom"/>
  <p:tag name="KSO_WM_UNIT_ISCONTENTSTITLE" val="0"/>
  <p:tag name="KSO_WM_UNIT_PRESET_TEXT" val="单击此处添加标题"/>
  <p:tag name="KSO_WM_UNIT_TEXT_TYPE" val="1"/>
  <p:tag name="KSO_WM_UNIT_TEXT_SUBTYPE" val="a"/>
  <p:tag name="KSO_WM_UNIT_SUBTYPE" val="a"/>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393_2*l_h_i*1_1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51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393_2*l_h_i*1_1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25"/>
  <p:tag name="KSO_WM_UNIT_FILL_FORE_SCHEMECOLOR_INDEX_2" val="5"/>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514.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393_2*l_h_f*1_1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393_2*l_h_i*1_2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51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393_2*l_h_i*1_2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25"/>
  <p:tag name="KSO_WM_UNIT_FILL_FORE_SCHEMECOLOR_INDEX_2" val="6"/>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517.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393_2*l_h_f*1_2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393_2*l_h_i*1_3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51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393_2*l_h_i*1_3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25"/>
  <p:tag name="KSO_WM_UNIT_FILL_FORE_SCHEMECOLOR_INDEX_2" val="7"/>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0.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393_2*l_h_f*1_3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52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393_2*l_h_a*1_3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52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393_2*l_h_a*1_2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52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393_2*l_h_a*1_1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524.xml><?xml version="1.0" encoding="utf-8"?>
<p:tagLst xmlns:p="http://schemas.openxmlformats.org/presentationml/2006/main">
  <p:tag name="KSO_WM_SLIDE_TYPE" val="text"/>
  <p:tag name="KSO_WM_BEAUTIFY_FLAG" val="#wm#"/>
  <p:tag name="KSO_WM_TEMPLATE_SUBCATEGORY" val="29"/>
  <p:tag name="KSO_WM_TEMPLATE_COLOR_TYPE" val="0"/>
  <p:tag name="KSO_WM_TAG_VERSION" val="3.0"/>
  <p:tag name="KSO_WM_SLIDE_SUBTYPE" val="pureTxt"/>
  <p:tag name="KSO_WM_SLIDE_ITEM_CNT" val="3"/>
  <p:tag name="KSO_WM_TEMPLATE_INDEX" val="20235956"/>
  <p:tag name="KSO_WM_TEMPLATE_CATEGORY" val="custom"/>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52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300_5*a*1"/>
  <p:tag name="KSO_WM_TEMPLATE_CATEGORY" val="diagram"/>
  <p:tag name="KSO_WM_TEMPLATE_INDEX" val="20231300"/>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300_1*l_i*1_1"/>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2"/>
  <p:tag name="KSO_WM_UNIT_TEXT_FILL_TYPE" val="1"/>
  <p:tag name="KSO_WM_UNIT_USESOURCEFORMAT_APPLY" val="1"/>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300_1*l_h_i*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00_1*l_h_i*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52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0_1*l_h_f*1_2_1"/>
  <p:tag name="KSO_WM_TEMPLATE_CATEGORY" val="diagram"/>
  <p:tag name="KSO_WM_TEMPLATE_INDEX" val="20231300"/>
  <p:tag name="KSO_WM_UNIT_LAYERLEVEL" val="1_1_1"/>
  <p:tag name="KSO_WM_TAG_VERSION" val="3.0"/>
  <p:tag name="KSO_WM_BEAUTIFY_FLAG" val="#wm#"/>
  <p:tag name="KSO_WM_UNIT_SUBTYPE" val="a"/>
  <p:tag name="KSO_WM_UNIT_VALUE" val="84"/>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0_1*l_h_f*1_1_1"/>
  <p:tag name="KSO_WM_TEMPLATE_CATEGORY" val="diagram"/>
  <p:tag name="KSO_WM_TEMPLATE_INDEX" val="20231300"/>
  <p:tag name="KSO_WM_UNIT_LAYERLEVEL" val="1_1_1"/>
  <p:tag name="KSO_WM_TAG_VERSION" val="3.0"/>
  <p:tag name="KSO_WM_BEAUTIFY_FLAG" val="#wm#"/>
  <p:tag name="KSO_WM_UNIT_SUBTYPE" val="a"/>
  <p:tag name="KSO_WM_UNIT_VALUE" val="28"/>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53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300_1*l_h_a*1_2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53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300_1*l_h_a*1_1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1300_1*l_i*1_2"/>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6000000238418579,&quot;colorType&quot;:1,&quot;foreColorIndex&quot;:6,&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6"/>
  <p:tag name="KSO_WM_UNIT_TEXT_FILL_FORE_SCHEMECOLOR_INDEX" val="2"/>
  <p:tag name="KSO_WM_UNIT_TEXT_FILL_TYPE" val="1"/>
  <p:tag name="KSO_WM_UNIT_USESOURCEFORMAT_APPLY" val="1"/>
</p:tagLst>
</file>

<file path=ppt/tags/tag534.xml><?xml version="1.0" encoding="utf-8"?>
<p:tagLst xmlns:p="http://schemas.openxmlformats.org/presentationml/2006/main">
  <p:tag name="KSO_WM_UNIT_VALUE" val="121*12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300_1*l_h_x*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535.xml><?xml version="1.0" encoding="utf-8"?>
<p:tagLst xmlns:p="http://schemas.openxmlformats.org/presentationml/2006/main">
  <p:tag name="KSO_WM_UNIT_VALUE" val="103*8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300_1*l_h_x*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536.xml><?xml version="1.0" encoding="utf-8"?>
<p:tagLst xmlns:p="http://schemas.openxmlformats.org/presentationml/2006/main">
  <p:tag name="KSO_WM_CHIP_INFOS" val="{&quot;name&quot;:&quot;Slide2&quot;,&quot;width&quot;:395.8,&quot;height&quot;:483.05,&quot;tags&quot;:{&quot;style&quot;:[&quot;简约&quot;],&quot;coloring&quot;:[&quot;多彩色&quot;]},&quot;slide_type&quot;:[&quot;text&quot;],&quot;type&quot;:&quot;diagram&quot;,&quot;match_code&quot;:&quot;l(h(f)h(f)h(f)h(f)h(f)h(f))&quot;,&quot;adjust_rule&quot;:{&quot;width_max&quot;:474.96,&quot;width_min&quot;:316.64,&quot;height_max&quot;:579.66,&quot;height_min&quot;:386.44},&quot;fill_rule&quot;:{&quot;fill_mode&quot;:&quot;adaptive&quot;,&quot;fill_align&quot;:&quot;cm&quot;},&quot;adapt_layouttype&quot;:[&quot;leftright&quot;,&quot;navigation&quot;],&quot;zoom_adjust&quot;:20}"/>
  <p:tag name="KSO_WM_CHIP_XID" val="5e72d6780bf9d44aae6d4d21"/>
  <p:tag name="KSO_WM_SLIDE_ID" val="diagram20231300_5"/>
  <p:tag name="KSO_WM_TEMPLATE_SUBCATEGORY" val="0"/>
  <p:tag name="KSO_WM_TEMPLATE_MASTER_TYPE" val="0"/>
  <p:tag name="KSO_WM_TEMPLATE_COLOR_TYPE" val="0"/>
  <p:tag name="KSO_WM_SLIDE_TYPE" val="text"/>
  <p:tag name="KSO_WM_SLIDE_SUBTYPE" val="diag"/>
  <p:tag name="KSO_WM_SLIDE_ITEM_CNT" val="6"/>
  <p:tag name="KSO_WM_SLIDE_INDEX" val="5"/>
  <p:tag name="KSO_WM_SLIDE_SIZE" val="850.75*300.875"/>
  <p:tag name="KSO_WM_SLIDE_POSITION" val="55.6*164.575"/>
  <p:tag name="KSO_WM_DIAGRAM_GROUP_CODE" val="l1-1"/>
  <p:tag name="KSO_WM_SLIDE_DIAGTYPE" val="l"/>
  <p:tag name="KSO_WM_TAG_VERSION" val="3.0"/>
  <p:tag name="KSO_WM_BEAUTIFY_FLAG" val="#wm#"/>
  <p:tag name="KSO_WM_TEMPLATE_CATEGORY" val="diagram"/>
  <p:tag name="KSO_WM_TEMPLATE_INDEX" val="20231300"/>
  <p:tag name="KSO_WM_SLIDE_LAYOUT" val="a_l"/>
  <p:tag name="KSO_WM_SLIDE_LAYOUT_CNT" val="1_1"/>
</p:tagLst>
</file>

<file path=ppt/tags/tag537.xml><?xml version="1.0" encoding="utf-8"?>
<p:tagLst xmlns:p="http://schemas.openxmlformats.org/presentationml/2006/main">
  <p:tag name="KSO_WM_UNIT_INDEX" val="1"/>
  <p:tag name="KSO_WM_UNIT_TYPE" val="a"/>
  <p:tag name="KSO_WM_BEAUTIFY_FLAG" val="#wm#"/>
</p:tagLst>
</file>

<file path=ppt/tags/tag538.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539.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0.xml><?xml version="1.0" encoding="utf-8"?>
<p:tagLst xmlns:p="http://schemas.openxmlformats.org/presentationml/2006/main">
  <p:tag name="KSO_WM_UNIT_INDEX" val="1"/>
  <p:tag name="KSO_WM_UNIT_TYPE" val="a"/>
  <p:tag name="KSO_WM_BEAUTIFY_FLAG" val="#wm#"/>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1_3"/>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3"/>
  <p:tag name="KSO_WM_DIAGRAM_MAX_ITEMCNT" val="6"/>
  <p:tag name="KSO_WM_DIAGRAM_MIN_ITEMCNT" val="2"/>
  <p:tag name="KSO_WM_DIAGRAM_VIRTUALLY_FRAME" val="{&quot;height&quot;:387.25003937007875,&quot;left&quot;:60.325,&quot;top&quot;:108.575,&quot;width&quot;:851.2501181102361}"/>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LINE_FORE_SCHEMECOLOR_INDEX" val="5"/>
  <p:tag name="KSO_WM_UNIT_LINE_FORE_SCHEMECOLOR_INDEX_BRIGHTNESS" val="0.8"/>
  <p:tag name="KSO_WM_UNIT_LINE_FILL_TYPE" val="2"/>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54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976_3*l_h_a*1_1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25003937007875,&quot;left&quot;:60.325,&quot;top&quot;:108.575,&quot;width&quot;:851.250118110236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54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976_3*l_h_f*1_1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25003937007875,&quot;left&quot;:60.325,&quot;top&quot;:108.575,&quot;width&quot;:851.250118110236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TYPE" val="1"/>
  <p:tag name="KSO_WM_UNIT_PRESET_TEXT" val="单击此处输入(你的)智能图形项正文，文字是您思想的提炼，请尽量言简意赅"/>
  <p:tag name="KSO_WM_UNIT_TEXT_TYPE" val="1"/>
  <p:tag name="KSO_WM_UNIT_USESOURCEFORMAT_APPLY" val="1"/>
  <p:tag name="KSO_WM_DIAGRAM_USE_COLOR_VALUE" val="{&quot;color_scheme&quot;:1,&quot;color_type&quot;:1,&quot;theme_color_indexes&quot;:[5,6,5,6,5,6]}"/>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1_2"/>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2"/>
  <p:tag name="KSO_WM_DIAGRAM_MAX_ITEMCNT" val="6"/>
  <p:tag name="KSO_WM_DIAGRAM_MIN_ITEMCNT" val="2"/>
  <p:tag name="KSO_WM_DIAGRAM_VIRTUALLY_FRAME" val="{&quot;height&quot;:387.25003937007875,&quot;left&quot;:60.325,&quot;top&quot;:108.575,&quot;width&quot;:851.2501181102361}"/>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1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1"/>
  <p:tag name="KSO_WM_DIAGRAM_MAX_ITEMCNT" val="6"/>
  <p:tag name="KSO_WM_DIAGRAM_MIN_ITEMCNT" val="2"/>
  <p:tag name="KSO_WM_DIAGRAM_VIRTUALLY_FRAME" val="{&quot;height&quot;:387.25003937007875,&quot;left&quot;:60.325,&quot;top&quot;:108.575,&quot;width&quot;:851.250118110236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2_3"/>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3"/>
  <p:tag name="KSO_WM_DIAGRAM_MAX_ITEMCNT" val="6"/>
  <p:tag name="KSO_WM_DIAGRAM_MIN_ITEMCNT" val="2"/>
  <p:tag name="KSO_WM_DIAGRAM_VIRTUALLY_FRAME" val="{&quot;height&quot;:387.25003937007875,&quot;left&quot;:60.325,&quot;top&quot;:108.575,&quot;width&quot;:851.2501181102361}"/>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LINE_FORE_SCHEMECOLOR_INDEX" val="5"/>
  <p:tag name="KSO_WM_UNIT_LINE_FORE_SCHEMECOLOR_INDEX_BRIGHTNESS" val="0.8"/>
  <p:tag name="KSO_WM_UNIT_LINE_FILL_TYPE" val="2"/>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54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976_3*l_h_a*1_2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25003937007875,&quot;left&quot;:60.325,&quot;top&quot;:108.575,&quot;width&quot;:851.250118110236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54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976_3*l_h_f*1_2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25003937007875,&quot;left&quot;:60.325,&quot;top&quot;:108.575,&quot;width&quot;:851.250118110236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TYPE" val="1"/>
  <p:tag name="KSO_WM_UNIT_PRESET_TEXT" val="单击此处输入(你的)智能图形项正文，文字是您思想的提炼，请尽量言简意赅"/>
  <p:tag name="KSO_WM_UNIT_TEXT_TYPE" val="1"/>
  <p:tag name="KSO_WM_UNIT_USESOURCEFORMAT_APPLY" val="1"/>
  <p:tag name="KSO_WM_DIAGRAM_USE_COLOR_VALUE" val="{&quot;color_scheme&quot;:1,&quot;color_type&quot;:1,&quot;theme_color_indexes&quot;:[5,6,5,6,5,6]}"/>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2_2"/>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2"/>
  <p:tag name="KSO_WM_DIAGRAM_MAX_ITEMCNT" val="6"/>
  <p:tag name="KSO_WM_DIAGRAM_MIN_ITEMCNT" val="2"/>
  <p:tag name="KSO_WM_DIAGRAM_VIRTUALLY_FRAME" val="{&quot;height&quot;:387.25003937007875,&quot;left&quot;:60.325,&quot;top&quot;:108.575,&quot;width&quot;:851.2501181102361}"/>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2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1"/>
  <p:tag name="KSO_WM_DIAGRAM_MAX_ITEMCNT" val="6"/>
  <p:tag name="KSO_WM_DIAGRAM_MIN_ITEMCNT" val="2"/>
  <p:tag name="KSO_WM_DIAGRAM_VIRTUALLY_FRAME" val="{&quot;height&quot;:387.25003937007875,&quot;left&quot;:60.325,&quot;top&quot;:108.575,&quot;width&quot;:851.250118110236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3_3"/>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3"/>
  <p:tag name="KSO_WM_DIAGRAM_MAX_ITEMCNT" val="6"/>
  <p:tag name="KSO_WM_DIAGRAM_MIN_ITEMCNT" val="2"/>
  <p:tag name="KSO_WM_DIAGRAM_VIRTUALLY_FRAME" val="{&quot;height&quot;:387.25003937007875,&quot;left&quot;:60.325,&quot;top&quot;:108.575,&quot;width&quot;:851.2501181102361}"/>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LINE_FORE_SCHEMECOLOR_INDEX" val="5"/>
  <p:tag name="KSO_WM_UNIT_LINE_FORE_SCHEMECOLOR_INDEX_BRIGHTNESS" val="0.8"/>
  <p:tag name="KSO_WM_UNIT_LINE_FILL_TYPE" val="2"/>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55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976_3*l_h_a*1_3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25003937007875,&quot;left&quot;:60.325,&quot;top&quot;:108.575,&quot;width&quot;:851.250118110236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55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976_3*l_h_f*1_3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25003937007875,&quot;left&quot;:60.325,&quot;top&quot;:108.575,&quot;width&quot;:851.250118110236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TYPE" val="1"/>
  <p:tag name="KSO_WM_UNIT_PRESET_TEXT" val="单击此处输入(你的)智能图形项正文，文字是您思想的提炼，请尽量言简意赅"/>
  <p:tag name="KSO_WM_UNIT_TEXT_TYPE" val="1"/>
  <p:tag name="KSO_WM_UNIT_USESOURCEFORMAT_APPLY" val="1"/>
  <p:tag name="KSO_WM_DIAGRAM_USE_COLOR_VALUE" val="{&quot;color_scheme&quot;:1,&quot;color_type&quot;:1,&quot;theme_color_indexes&quot;:[5,6,5,6,5,6]}"/>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3_2"/>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2"/>
  <p:tag name="KSO_WM_DIAGRAM_MAX_ITEMCNT" val="6"/>
  <p:tag name="KSO_WM_DIAGRAM_MIN_ITEMCNT" val="2"/>
  <p:tag name="KSO_WM_DIAGRAM_VIRTUALLY_FRAME" val="{&quot;height&quot;:387.25003937007875,&quot;left&quot;:60.325,&quot;top&quot;:108.575,&quot;width&quot;:851.2501181102361}"/>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3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1"/>
  <p:tag name="KSO_WM_DIAGRAM_MAX_ITEMCNT" val="6"/>
  <p:tag name="KSO_WM_DIAGRAM_MIN_ITEMCNT" val="2"/>
  <p:tag name="KSO_WM_DIAGRAM_VIRTUALLY_FRAME" val="{&quot;height&quot;:387.25003937007875,&quot;left&quot;:60.325,&quot;top&quot;:108.575,&quot;width&quot;:851.250118110236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4_3"/>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4_3"/>
  <p:tag name="KSO_WM_DIAGRAM_MAX_ITEMCNT" val="6"/>
  <p:tag name="KSO_WM_DIAGRAM_MIN_ITEMCNT" val="2"/>
  <p:tag name="KSO_WM_DIAGRAM_VIRTUALLY_FRAME" val="{&quot;height&quot;:387.25003937007875,&quot;left&quot;:60.325,&quot;top&quot;:108.575,&quot;width&quot;:851.2501181102361}"/>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LINE_FORE_SCHEMECOLOR_INDEX" val="5"/>
  <p:tag name="KSO_WM_UNIT_LINE_FORE_SCHEMECOLOR_INDEX_BRIGHTNESS" val="0.8"/>
  <p:tag name="KSO_WM_UNIT_LINE_FILL_TYPE" val="2"/>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55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1976_3*l_h_a*1_4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25003937007875,&quot;left&quot;:60.325,&quot;top&quot;:108.575,&quot;width&quot;:851.250118110236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55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1976_3*l_h_f*1_4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25003937007875,&quot;left&quot;:60.325,&quot;top&quot;:108.575,&quot;width&quot;:851.250118110236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TYPE" val="1"/>
  <p:tag name="KSO_WM_UNIT_PRESET_TEXT" val="单击此处输入(你的)智能图形项正文，文字是您思想的提炼，请尽量言简意赅"/>
  <p:tag name="KSO_WM_UNIT_TEXT_TYPE" val="1"/>
  <p:tag name="KSO_WM_UNIT_USESOURCEFORMAT_APPLY" val="1"/>
  <p:tag name="KSO_WM_DIAGRAM_USE_COLOR_VALUE" val="{&quot;color_scheme&quot;:1,&quot;color_type&quot;:1,&quot;theme_color_indexes&quot;:[5,6,5,6,5,6]}"/>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4_2"/>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4_2"/>
  <p:tag name="KSO_WM_DIAGRAM_MAX_ITEMCNT" val="6"/>
  <p:tag name="KSO_WM_DIAGRAM_MIN_ITEMCNT" val="2"/>
  <p:tag name="KSO_WM_DIAGRAM_VIRTUALLY_FRAME" val="{&quot;height&quot;:387.25003937007875,&quot;left&quot;:60.325,&quot;top&quot;:108.575,&quot;width&quot;:851.2501181102361}"/>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4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4_1"/>
  <p:tag name="KSO_WM_DIAGRAM_MAX_ITEMCNT" val="6"/>
  <p:tag name="KSO_WM_DIAGRAM_MIN_ITEMCNT" val="2"/>
  <p:tag name="KSO_WM_DIAGRAM_VIRTUALLY_FRAME" val="{&quot;height&quot;:387.25003937007875,&quot;left&quot;:60.325,&quot;top&quot;:108.575,&quot;width&quot;:851.250118110236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561.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56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874_1*l_h_i*1_1_2"/>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60.000078740157484,&quot;top&quot;:101.72665405273438,&quot;width&quot;:850.7751181102361}"/>
  <p:tag name="KSO_WM_DIAGRAM_COLOR_MATCH_VALUE" val="{&quot;shape&quot;:{&quot;fill&quot;:{&quot;type&quot;:0},&quot;glow&quot;:{&quot;colorType&quot;:0},&quot;line&quot;:{&quot;solidLine&quot;:{&quot;brightness&quot;:0.6000000238418579,&quot;colorType&quot;:1,&quot;foreColorIndex&quot;:5,&quot;transparency&quot;:0.699999988079071},&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ORE_SCHEMECOLOR_INDEX_BRIGHTNESS" val="0.6"/>
  <p:tag name="KSO_WM_UNIT_LINE_FILL_TYPE" val="2"/>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56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874_1*l_h_i*1_1_1"/>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60.000078740157484,&quot;top&quot;:101.72665405273438,&quot;width&quot;:850.7751181102361}"/>
  <p:tag name="KSO_WM_DIAGRAM_COLOR_MATCH_VALUE" val="{&quot;shape&quot;:{&quot;fill&quot;:{&quot;type&quot;:0},&quot;glow&quot;:{&quot;colorType&quot;:0},&quot;line&quot;:{&quot;solidLine&quot;:{&quot;brightness&quot;:0.4000000059604645,&quot;colorType&quot;:1,&quot;foreColorIndex&quot;:5,&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ORE_SCHEMECOLOR_INDEX_BRIGHTNESS" val="0.4"/>
  <p:tag name="KSO_WM_UNIT_LINE_FILL_TYPE" val="2"/>
  <p:tag name="KSO_WM_UNIT_USESOURCEFORMAT_APPLY" val="1"/>
  <p:tag name="KSO_WM_DIAGRAM_USE_COLOR_VALUE" val="{&quot;color_scheme&quot;:1,&quot;color_type&quot;:1,&quot;theme_color_indexes&quot;:[5,6,5,6,5,6]}"/>
</p:tagLst>
</file>

<file path=ppt/tags/tag56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874_1*l_h_f*1_1_1"/>
  <p:tag name="KSO_WM_TEMPLATE_CATEGORY" val="diagram"/>
  <p:tag name="KSO_WM_TEMPLATE_INDEX" val="20231874"/>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3"/>
  <p:tag name="KSO_WM_DIAGRAM_MIN_ITEMCNT" val="2"/>
  <p:tag name="KSO_WM_DIAGRAM_VIRTUALLY_FRAME" val="{&quot;height&quot;:389.04669189453125,&quot;left&quot;:60.000078740157484,&quot;top&quot;:101.72665405273438,&quot;width&quot;:850.775118110236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可酌情增减文字，以便观者准确地理解您传达的思想。单击此处添加文本，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56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874_1*l_h_a*1_1_1"/>
  <p:tag name="KSO_WM_TEMPLATE_CATEGORY" val="diagram"/>
  <p:tag name="KSO_WM_TEMPLATE_INDEX" val="20231874"/>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3"/>
  <p:tag name="KSO_WM_DIAGRAM_MIN_ITEMCNT" val="2"/>
  <p:tag name="KSO_WM_DIAGRAM_VIRTUALLY_FRAME" val="{&quot;height&quot;:389.04669189453125,&quot;left&quot;:60.000078740157484,&quot;top&quot;:101.72665405273438,&quot;width&quot;:850.775118110236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4000000059604645,&quot;colorType&quot;:1,&quot;foreColorIndex&quot;:5,&quot;pos&quot;:0.05000000074505806,&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此处添&#10;加项标题"/>
  <p:tag name="KSO_WM_UNIT_TEXT_FILL_FORE_SCHEMECOLOR_INDEX" val="3"/>
  <p:tag name="KSO_WM_UNIT_TEXT_FILL_TYPE" val="3"/>
  <p:tag name="KSO_WM_UNIT_USESOURCEFORMAT_APPLY" val="1"/>
  <p:tag name="KSO_WM_DIAGRAM_USE_COLOR_VALUE" val="{&quot;color_scheme&quot;:1,&quot;color_type&quot;:1,&quot;theme_color_indexes&quot;:[5,6,5,6,5,6]}"/>
</p:tagLst>
</file>

<file path=ppt/tags/tag56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874_1*l_h_i*1_2_3"/>
  <p:tag name="KSO_WM_TEMPLATE_CATEGORY" val="diagram"/>
  <p:tag name="KSO_WM_TEMPLATE_INDEX" val="20231874"/>
  <p:tag name="KSO_WM_UNIT_LAYERLEVEL" val="1_1_1"/>
  <p:tag name="KSO_WM_TAG_VERSION" val="3.0"/>
  <p:tag name="KSO_WM_UNIT_FILL_FORE_SCHEMECOLOR_INDEX" val="14"/>
  <p:tag name="KSO_WM_UNIT_FILL_FORE_SCHEMECOLOR_INDEX_BRIGHTNESS" val="0"/>
  <p:tag name="KSO_WM_DIAGRAM_MAX_ITEMCNT" val="3"/>
  <p:tag name="KSO_WM_DIAGRAM_MIN_ITEMCNT" val="2"/>
  <p:tag name="KSO_WM_DIAGRAM_VIRTUALLY_FRAME" val="{&quot;height&quot;:389.04669189453125,&quot;left&quot;:60.000078740157484,&quot;top&quot;:101.72665405273438,&quot;width&quot;:850.7751181102361}"/>
  <p:tag name="KSO_WM_DIAGRAM_COLOR_MATCH_VALUE" val="{&quot;shape&quot;:{&quot;fill&quot;:{&quot;type&quot;:0},&quot;glow&quot;:{&quot;colorType&quot;:0},&quot;line&quot;:{&quot;gradient&quot;:[{&quot;brightness&quot;:0.6000000238418579,&quot;colorType&quot;:1,&quot;foreColorIndex&quot;:5,&quot;pos&quot;:0,&quot;transparency&quot;:0.699999988079071},{&quot;brightness&quot;:0.4000000059604645,&quot;colorType&quot;:1,&quot;foreColorIndex&quot;:5,&quot;pos&quot;:1,&quot;transparency&quot;:0.44999998807907104}],&quot;type&quot;:2},&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_1_BRIGHTNESS" val="0.6"/>
  <p:tag name="KSO_WM_UNIT_LINE_FORE_SCHEMECOLOR_INDEX_1" val="5"/>
  <p:tag name="KSO_WM_UNIT_LINE_FORE_SCHEMECOLOR_INDEX_1_POS" val="0"/>
  <p:tag name="KSO_WM_UNIT_LINE_FORE_SCHEMECOLOR_INDEX_1_TRANS" val="0.7"/>
  <p:tag name="KSO_WM_UNIT_LINE_FORE_SCHEMECOLOR_INDEX_2_BRIGHTNESS" val="0.4"/>
  <p:tag name="KSO_WM_UNIT_LINE_FORE_SCHEMECOLOR_INDEX_2" val="5"/>
  <p:tag name="KSO_WM_UNIT_LINE_FORE_SCHEMECOLOR_INDEX_2_POS" val="1"/>
  <p:tag name="KSO_WM_UNIT_LINE_FORE_SCHEMECOLOR_INDEX_2_TRANS" val="0.45"/>
  <p:tag name="KSO_WM_UNIT_LINE_GRADIENT_TYPE" val="0"/>
  <p:tag name="KSO_WM_UNIT_LINE_GRADIENT_ANGLE" val="180"/>
  <p:tag name="KSO_WM_UNIT_LINE_GRADIENT_Direction" val="4"/>
  <p:tag name="KSO_WM_UNIT_LINE_FILL_TYPE" val="5"/>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56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74_1*l_h_i*1_2_2"/>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60.000078740157484,&quot;top&quot;:101.72665405273438,&quot;width&quot;:850.7751181102361}"/>
  <p:tag name="KSO_WM_DIAGRAM_COLOR_MATCH_VALUE" val="{&quot;shape&quot;:{&quot;fill&quot;:{&quot;type&quot;:0},&quot;glow&quot;:{&quot;colorType&quot;:0},&quot;line&quot;:{&quot;solidLine&quot;:{&quot;brightness&quot;:0.6000000238418579,&quot;colorType&quot;:1,&quot;foreColorIndex&quot;:5,&quot;transparency&quot;:0.699999988079071},&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ORE_SCHEMECOLOR_INDEX_BRIGHTNESS" val="0.6"/>
  <p:tag name="KSO_WM_UNIT_LINE_FILL_TYPE" val="2"/>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56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874_1*l_h_i*1_2_1"/>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60.000078740157484,&quot;top&quot;:101.72665405273438,&quot;width&quot;:850.7751181102361}"/>
  <p:tag name="KSO_WM_DIAGRAM_COLOR_MATCH_VALUE" val="{&quot;shape&quot;:{&quot;fill&quot;:{&quot;type&quot;:0},&quot;glow&quot;:{&quot;colorType&quot;:0},&quot;line&quot;:{&quot;solidLine&quot;:{&quot;brightness&quot;:0.4000000059604645,&quot;colorType&quot;:1,&quot;foreColorIndex&quot;:5,&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ORE_SCHEMECOLOR_INDEX_BRIGHTNESS" val="0.4"/>
  <p:tag name="KSO_WM_UNIT_LINE_FILL_TYPE" val="2"/>
  <p:tag name="KSO_WM_UNIT_USESOURCEFORMAT_APPLY" val="1"/>
  <p:tag name="KSO_WM_DIAGRAM_USE_COLOR_VALUE" val="{&quot;color_scheme&quot;:1,&quot;color_type&quot;:1,&quot;theme_color_indexes&quot;:[5,6,5,6,5,6]}"/>
</p:tagLst>
</file>

<file path=ppt/tags/tag56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874_1*l_h_f*1_2_1"/>
  <p:tag name="KSO_WM_TEMPLATE_CATEGORY" val="diagram"/>
  <p:tag name="KSO_WM_TEMPLATE_INDEX" val="20231874"/>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3"/>
  <p:tag name="KSO_WM_DIAGRAM_MIN_ITEMCNT" val="2"/>
  <p:tag name="KSO_WM_DIAGRAM_VIRTUALLY_FRAME" val="{&quot;height&quot;:389.04669189453125,&quot;left&quot;:60.000078740157484,&quot;top&quot;:101.72665405273438,&quot;width&quot;:850.775118110236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874_1*l_h_a*1_2_1"/>
  <p:tag name="KSO_WM_TEMPLATE_CATEGORY" val="diagram"/>
  <p:tag name="KSO_WM_TEMPLATE_INDEX" val="20231874"/>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3"/>
  <p:tag name="KSO_WM_DIAGRAM_MIN_ITEMCNT" val="2"/>
  <p:tag name="KSO_WM_DIAGRAM_VIRTUALLY_FRAME" val="{&quot;height&quot;:389.04669189453125,&quot;left&quot;:60.000078740157484,&quot;top&quot;:101.72665405273438,&quot;width&quot;:850.775118110236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4000000059604645,&quot;colorType&quot;:1,&quot;foreColorIndex&quot;:5,&quot;pos&quot;:0.05000000074505806,&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此处添&#10;加项标题"/>
  <p:tag name="KSO_WM_UNIT_TEXT_FILL_FORE_SCHEMECOLOR_INDEX" val="3"/>
  <p:tag name="KSO_WM_UNIT_TEXT_FILL_TYPE" val="3"/>
  <p:tag name="KSO_WM_UNIT_USESOURCEFORMAT_APPLY" val="1"/>
  <p:tag name="KSO_WM_DIAGRAM_USE_COLOR_VALUE" val="{&quot;color_scheme&quot;:1,&quot;color_type&quot;:1,&quot;theme_color_indexes&quot;:[5,6,5,6,5,6]}"/>
</p:tagLst>
</file>

<file path=ppt/tags/tag571.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9_2*l_h_f*1_1_1"/>
  <p:tag name="KSO_WM_TEMPLATE_CATEGORY" val="diagram"/>
  <p:tag name="KSO_WM_TEMPLATE_INDEX" val="20231439"/>
  <p:tag name="KSO_WM_UNIT_LAYERLEVEL" val="1_1_1"/>
  <p:tag name="KSO_WM_TAG_VERSION" val="3.0"/>
  <p:tag name="KSO_WM_BEAUTIFY_FLAG" val="#wm#"/>
  <p:tag name="KSO_WM_UNIT_SUBTYPE" val="a"/>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VALUE" val="42"/>
  <p:tag name="KSO_WM_DIAGRAM_MAX_ITEMCNT" val="6"/>
  <p:tag name="KSO_WM_DIAGRAM_MIN_ITEMCNT" val="2"/>
  <p:tag name="KSO_WM_DIAGRAM_VIRTUALLY_FRAME" val="{&quot;height&quot;:337.75787589005597,&quot;left&quot;:53.55001220703125,&quot;top&quot;:129.58070678710936,&quot;width&quot;:875.59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智能图形项正文，文字是您思想的提炼，请言简意赅的阐述您的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9_2*l_h_f*1_3_1"/>
  <p:tag name="KSO_WM_TEMPLATE_CATEGORY" val="diagram"/>
  <p:tag name="KSO_WM_TEMPLATE_INDEX" val="20231439"/>
  <p:tag name="KSO_WM_UNIT_LAYERLEVEL" val="1_1_1"/>
  <p:tag name="KSO_WM_TAG_VERSION" val="3.0"/>
  <p:tag name="KSO_WM_BEAUTIFY_FLAG" val="#wm#"/>
  <p:tag name="KSO_WM_UNIT_SUBTYPE" val="a"/>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DIAGRAM_MAX_ITEMCNT" val="6"/>
  <p:tag name="KSO_WM_DIAGRAM_MIN_ITEMCNT" val="2"/>
  <p:tag name="KSO_WM_DIAGRAM_VIRTUALLY_FRAME" val="{&quot;height&quot;:337.75787589005597,&quot;left&quot;:53.55001220703125,&quot;top&quot;:129.58070678710936,&quot;width&quot;:875.59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0"/>
  <p:tag name="KSO_WM_UNIT_PRESET_TEXT" val="单击此处添加智能图形项正文，文字是您思想的提炼，请言简意赅的阐述您的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9_2*l_h_i*1_1_1"/>
  <p:tag name="KSO_WM_TEMPLATE_CATEGORY" val="diagram"/>
  <p:tag name="KSO_WM_TEMPLATE_INDEX" val="20231439"/>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6"/>
  <p:tag name="KSO_WM_DIAGRAM_MIN_ITEMCNT" val="2"/>
  <p:tag name="KSO_WM_DIAGRAM_VIRTUALLY_FRAME" val="{&quot;height&quot;:337.75787589005597,&quot;left&quot;:53.55001220703125,&quot;top&quot;:129.58070678710936,&quot;width&quot;:875.5999755859375}"/>
  <p:tag name="KSO_WM_DIAGRAM_COLOR_MATCH_VALUE" val="{&quot;shape&quot;:{&quot;fill&quot;:{&quot;gradient&quot;:[{&quot;brightness&quot;:-0.25,&quot;colorType&quot;:1,&quot;foreColorIndex&quot;:5,&quot;pos&quot;:0.9930099844932556,&quot;transparency&quot;:0},{&quot;brightness&quot;:0.4000000059604645,&quot;colorType&quot;:1,&quot;foreColorIndex&quot;:5,&quot;pos&quot;:0,&quot;transparency&quot;:0},{&quot;brightness&quot;:0,&quot;colorType&quot;:1,&quot;foreColorIndex&quot;:5,&quot;pos&quot;:0.680000007152557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9_2*l_h_i*1_3_1"/>
  <p:tag name="KSO_WM_TEMPLATE_CATEGORY" val="diagram"/>
  <p:tag name="KSO_WM_TEMPLATE_INDEX" val="20231439"/>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6"/>
  <p:tag name="KSO_WM_DIAGRAM_MIN_ITEMCNT" val="2"/>
  <p:tag name="KSO_WM_DIAGRAM_VIRTUALLY_FRAME" val="{&quot;height&quot;:337.75787589005597,&quot;left&quot;:53.55001220703125,&quot;top&quot;:129.58070678710936,&quot;width&quot;:875.5999755859375}"/>
  <p:tag name="KSO_WM_DIAGRAM_COLOR_MATCH_VALUE" val="{&quot;shape&quot;:{&quot;fill&quot;:{&quot;gradient&quot;:[{&quot;brightness&quot;:-0.25,&quot;colorType&quot;:1,&quot;foreColorIndex&quot;:5,&quot;pos&quot;:0.9930099844932556,&quot;transparency&quot;:0},{&quot;brightness&quot;:0.4000000059604645,&quot;colorType&quot;:1,&quot;foreColorIndex&quot;:5,&quot;pos&quot;:0,&quot;transparency&quot;:0},{&quot;brightness&quot;:0,&quot;colorType&quot;:1,&quot;foreColorIndex&quot;:5,&quot;pos&quot;:0.680000007152557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9_2*l_h_f*1_2_1"/>
  <p:tag name="KSO_WM_TEMPLATE_CATEGORY" val="diagram"/>
  <p:tag name="KSO_WM_TEMPLATE_INDEX" val="20231439"/>
  <p:tag name="KSO_WM_UNIT_LAYERLEVEL" val="1_1_1"/>
  <p:tag name="KSO_WM_TAG_VERSION" val="3.0"/>
  <p:tag name="KSO_WM_BEAUTIFY_FLAG" val="#wm#"/>
  <p:tag name="KSO_WM_UNIT_SUBTYPE" val="a"/>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VALUE" val="42"/>
  <p:tag name="KSO_WM_DIAGRAM_MAX_ITEMCNT" val="6"/>
  <p:tag name="KSO_WM_DIAGRAM_MIN_ITEMCNT" val="2"/>
  <p:tag name="KSO_WM_DIAGRAM_VIRTUALLY_FRAME" val="{&quot;height&quot;:337.75787589005597,&quot;left&quot;:53.55001220703125,&quot;top&quot;:129.58070678710936,&quot;width&quot;:875.59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智能图形项正文，文字是您思想的提炼，请言简意赅的阐述您的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9_2*l_h_i*1_2_1"/>
  <p:tag name="KSO_WM_TEMPLATE_CATEGORY" val="diagram"/>
  <p:tag name="KSO_WM_TEMPLATE_INDEX" val="20231439"/>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6"/>
  <p:tag name="KSO_WM_DIAGRAM_MIN_ITEMCNT" val="2"/>
  <p:tag name="KSO_WM_DIAGRAM_VIRTUALLY_FRAME" val="{&quot;height&quot;:337.75787589005597,&quot;left&quot;:53.55001220703125,&quot;top&quot;:129.58070678710936,&quot;width&quot;:875.5999755859375}"/>
  <p:tag name="KSO_WM_DIAGRAM_COLOR_MATCH_VALUE" val="{&quot;shape&quot;:{&quot;fill&quot;:{&quot;gradient&quot;:[{&quot;brightness&quot;:-0.25,&quot;colorType&quot;:1,&quot;foreColorIndex&quot;:5,&quot;pos&quot;:0.9930099844932556,&quot;transparency&quot;:0},{&quot;brightness&quot;:0.4000000059604645,&quot;colorType&quot;:1,&quot;foreColorIndex&quot;:5,&quot;pos&quot;:0,&quot;transparency&quot;:0},{&quot;brightness&quot;:0,&quot;colorType&quot;:1,&quot;foreColorIndex&quot;:5,&quot;pos&quot;:0.680000007152557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9_2*l_i*1_1"/>
  <p:tag name="KSO_WM_TEMPLATE_CATEGORY" val="diagram"/>
  <p:tag name="KSO_WM_TEMPLATE_INDEX" val="20231439"/>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6"/>
  <p:tag name="KSO_WM_DIAGRAM_MIN_ITEMCNT" val="2"/>
  <p:tag name="KSO_WM_DIAGRAM_VIRTUALLY_FRAME" val="{&quot;height&quot;:337.75787589005597,&quot;left&quot;:53.55001220703125,&quot;top&quot;:129.58070678710936,&quot;width&quot;:875.5999755859375}"/>
  <p:tag name="KSO_WM_DIAGRAM_COLOR_MATCH_VALUE" val="{&quot;shape&quot;:{&quot;fill&quot;:{&quot;gradient&quot;:[{&quot;brightness&quot;:0,&quot;colorType&quot;:1,&quot;foreColorIndex&quot;:5,&quot;pos&quot;:0,&quot;transparency&quot;:1},{&quot;brightness&quot;:0,&quot;colorType&quot;:1,&quot;foreColorIndex&quot;:5,&quot;pos&quot;:1,&quot;transparency&quot;:0.67000001668930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9_2*l_i*1_2"/>
  <p:tag name="KSO_WM_TEMPLATE_CATEGORY" val="diagram"/>
  <p:tag name="KSO_WM_TEMPLATE_INDEX" val="20231439"/>
  <p:tag name="KSO_WM_UNIT_LAYERLEVEL" val="1_1"/>
  <p:tag name="KSO_WM_TAG_VERSION" val="3.0"/>
  <p:tag name="KSO_WM_BEAUTIFY_FLAG" val="#wm#"/>
  <p:tag name="KSO_WM_DIAGRAM_GROUP_CODE" val="l1-1"/>
  <p:tag name="KSO_WM_UNIT_TYPE" val="l_i"/>
  <p:tag name="KSO_WM_UNIT_INDEX" val="1_2"/>
  <p:tag name="KSO_WM_DIAGRAM_VERSION" val="3"/>
  <p:tag name="KSO_WM_DIAGRAM_COLOR_TRICK" val="1"/>
  <p:tag name="KSO_WM_DIAGRAM_COLOR_TEXT_CAN_REMOVE" val="n"/>
  <p:tag name="KSO_WM_DIAGRAM_MAX_ITEMCNT" val="6"/>
  <p:tag name="KSO_WM_DIAGRAM_MIN_ITEMCNT" val="2"/>
  <p:tag name="KSO_WM_DIAGRAM_VIRTUALLY_FRAME" val="{&quot;height&quot;:337.75787589005597,&quot;left&quot;:53.55001220703125,&quot;top&quot;:129.58070678710936,&quot;width&quot;:875.5999755859375}"/>
  <p:tag name="KSO_WM_DIAGRAM_COLOR_MATCH_VALUE" val="{&quot;shape&quot;:{&quot;fill&quot;:{&quot;gradient&quot;:[{&quot;brightness&quot;:0,&quot;colorType&quot;:1,&quot;foreColorIndex&quot;:5,&quot;pos&quot;:0.10000000149011612,&quot;transparency&quot;:1},{&quot;brightness&quot;:0,&quot;colorType&quot;:1,&quot;foreColorIndex&quot;:5,&quot;pos&quot;:1,&quot;transparency&quot;:0.879999995231628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9_2*l_i*1_3"/>
  <p:tag name="KSO_WM_TEMPLATE_CATEGORY" val="diagram"/>
  <p:tag name="KSO_WM_TEMPLATE_INDEX" val="20231439"/>
  <p:tag name="KSO_WM_UNIT_LAYERLEVEL" val="1_1"/>
  <p:tag name="KSO_WM_TAG_VERSION" val="3.0"/>
  <p:tag name="KSO_WM_BEAUTIFY_FLAG" val="#wm#"/>
  <p:tag name="KSO_WM_DIAGRAM_GROUP_CODE" val="l1-1"/>
  <p:tag name="KSO_WM_UNIT_TYPE" val="l_i"/>
  <p:tag name="KSO_WM_UNIT_INDEX" val="1_3"/>
  <p:tag name="KSO_WM_DIAGRAM_VERSION" val="3"/>
  <p:tag name="KSO_WM_DIAGRAM_COLOR_TRICK" val="1"/>
  <p:tag name="KSO_WM_DIAGRAM_COLOR_TEXT_CAN_REMOVE" val="n"/>
  <p:tag name="KSO_WM_DIAGRAM_MAX_ITEMCNT" val="6"/>
  <p:tag name="KSO_WM_DIAGRAM_MIN_ITEMCNT" val="2"/>
  <p:tag name="KSO_WM_DIAGRAM_VIRTUALLY_FRAME" val="{&quot;height&quot;:337.75787589005597,&quot;left&quot;:53.55001220703125,&quot;top&quot;:129.58070678710936,&quot;width&quot;:875.599975585937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quot;transparency&quot;:0.6000000238418579},{&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9_2*l_i*1_4"/>
  <p:tag name="KSO_WM_TEMPLATE_CATEGORY" val="diagram"/>
  <p:tag name="KSO_WM_TEMPLATE_INDEX" val="20231439"/>
  <p:tag name="KSO_WM_UNIT_LAYERLEVEL" val="1_1"/>
  <p:tag name="KSO_WM_TAG_VERSION" val="3.0"/>
  <p:tag name="KSO_WM_BEAUTIFY_FLAG" val="#wm#"/>
  <p:tag name="KSO_WM_DIAGRAM_GROUP_CODE" val="l1-1"/>
  <p:tag name="KSO_WM_UNIT_TYPE" val="l_i"/>
  <p:tag name="KSO_WM_UNIT_INDEX" val="1_4"/>
  <p:tag name="KSO_WM_DIAGRAM_VERSION" val="3"/>
  <p:tag name="KSO_WM_DIAGRAM_COLOR_TRICK" val="1"/>
  <p:tag name="KSO_WM_DIAGRAM_COLOR_TEXT_CAN_REMOVE" val="n"/>
  <p:tag name="KSO_WM_DIAGRAM_MAX_ITEMCNT" val="6"/>
  <p:tag name="KSO_WM_DIAGRAM_MIN_ITEMCNT" val="2"/>
  <p:tag name="KSO_WM_DIAGRAM_VIRTUALLY_FRAME" val="{&quot;height&quot;:337.75787589005597,&quot;left&quot;:53.55001220703125,&quot;top&quot;:129.58070678710936,&quot;width&quot;:875.5999755859375}"/>
  <p:tag name="KSO_WM_DIAGRAM_COLOR_MATCH_VALUE" val="{&quot;shape&quot;:{&quot;fill&quot;:{&quot;gradient&quot;:[{&quot;brightness&quot;:0.4000000059604645,&quot;colorType&quot;:1,&quot;foreColorIndex&quot;:5,&quot;pos&quot;:1,&quot;transparency&quot;:1},{&quot;brightness&quot;:0,&quot;colorType&quot;:1,&quot;foreColorIndex&quot;:5,&quot;pos&quot;:0,&quot;transparency&quot;:0.7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9_2*l_i*1_5"/>
  <p:tag name="KSO_WM_TEMPLATE_CATEGORY" val="diagram"/>
  <p:tag name="KSO_WM_TEMPLATE_INDEX" val="20231439"/>
  <p:tag name="KSO_WM_UNIT_LAYERLEVEL" val="1_1"/>
  <p:tag name="KSO_WM_TAG_VERSION" val="3.0"/>
  <p:tag name="KSO_WM_BEAUTIFY_FLAG" val="#wm#"/>
  <p:tag name="KSO_WM_DIAGRAM_GROUP_CODE" val="l1-1"/>
  <p:tag name="KSO_WM_UNIT_TYPE" val="l_i"/>
  <p:tag name="KSO_WM_UNIT_INDEX" val="1_5"/>
  <p:tag name="KSO_WM_DIAGRAM_VERSION" val="3"/>
  <p:tag name="KSO_WM_DIAGRAM_COLOR_TRICK" val="1"/>
  <p:tag name="KSO_WM_DIAGRAM_COLOR_TEXT_CAN_REMOVE" val="n"/>
  <p:tag name="KSO_WM_DIAGRAM_MAX_ITEMCNT" val="6"/>
  <p:tag name="KSO_WM_DIAGRAM_MIN_ITEMCNT" val="2"/>
  <p:tag name="KSO_WM_DIAGRAM_VIRTUALLY_FRAME" val="{&quot;height&quot;:337.75787589005597,&quot;left&quot;:53.55001220703125,&quot;top&quot;:129.58070678710936,&quot;width&quot;:875.5999755859375}"/>
  <p:tag name="KSO_WM_DIAGRAM_COLOR_MATCH_VALUE" val="{&quot;shape&quot;:{&quot;fill&quot;:{&quot;gradient&quot;:[{&quot;brightness&quot;:0.4000000059604645,&quot;colorType&quot;:1,&quot;foreColorIndex&quot;:5,&quot;pos&quot;:1,&quot;transparency&quot;:1},{&quot;brightness&quot;:0,&quot;colorType&quot;:1,&quot;foreColorIndex&quot;:5,&quot;pos&quot;:0,&quot;transparency&quot;:0.7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9_2*l_i*1_6"/>
  <p:tag name="KSO_WM_TEMPLATE_CATEGORY" val="diagram"/>
  <p:tag name="KSO_WM_TEMPLATE_INDEX" val="20231439"/>
  <p:tag name="KSO_WM_UNIT_LAYERLEVEL" val="1_1"/>
  <p:tag name="KSO_WM_TAG_VERSION" val="3.0"/>
  <p:tag name="KSO_WM_BEAUTIFY_FLAG" val="#wm#"/>
  <p:tag name="KSO_WM_DIAGRAM_GROUP_CODE" val="l1-1"/>
  <p:tag name="KSO_WM_UNIT_TYPE" val="l_i"/>
  <p:tag name="KSO_WM_UNIT_INDEX" val="1_6"/>
  <p:tag name="KSO_WM_DIAGRAM_VERSION" val="3"/>
  <p:tag name="KSO_WM_DIAGRAM_COLOR_TRICK" val="1"/>
  <p:tag name="KSO_WM_DIAGRAM_COLOR_TEXT_CAN_REMOVE" val="n"/>
  <p:tag name="KSO_WM_DIAGRAM_MAX_ITEMCNT" val="6"/>
  <p:tag name="KSO_WM_DIAGRAM_MIN_ITEMCNT" val="2"/>
  <p:tag name="KSO_WM_DIAGRAM_VIRTUALLY_FRAME" val="{&quot;height&quot;:337.75787589005597,&quot;left&quot;:53.55001220703125,&quot;top&quot;:129.58070678710936,&quot;width&quot;:875.5999755859375}"/>
  <p:tag name="KSO_WM_DIAGRAM_COLOR_MATCH_VALUE" val="{&quot;shape&quot;:{&quot;fill&quot;:{&quot;gradient&quot;:[{&quot;brightness&quot;:0.4000000059604645,&quot;colorType&quot;:1,&quot;foreColorIndex&quot;:5,&quot;pos&quot;:1,&quot;transparency&quot;:1},{&quot;brightness&quot;:0,&quot;colorType&quot;:1,&quot;foreColorIndex&quot;:5,&quot;pos&quot;:0,&quot;transparency&quot;:0.7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5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9_2*l_i*1_7"/>
  <p:tag name="KSO_WM_TEMPLATE_CATEGORY" val="diagram"/>
  <p:tag name="KSO_WM_TEMPLATE_INDEX" val="20231439"/>
  <p:tag name="KSO_WM_UNIT_LAYERLEVEL" val="1_1"/>
  <p:tag name="KSO_WM_TAG_VERSION" val="3.0"/>
  <p:tag name="KSO_WM_BEAUTIFY_FLAG" val="#wm#"/>
  <p:tag name="KSO_WM_DIAGRAM_GROUP_CODE" val="l1-1"/>
  <p:tag name="KSO_WM_UNIT_TYPE" val="l_i"/>
  <p:tag name="KSO_WM_UNIT_INDEX" val="1_7"/>
  <p:tag name="KSO_WM_DIAGRAM_VERSION" val="3"/>
  <p:tag name="KSO_WM_DIAGRAM_COLOR_TRICK" val="1"/>
  <p:tag name="KSO_WM_DIAGRAM_COLOR_TEXT_CAN_REMOVE" val="n"/>
  <p:tag name="KSO_WM_DIAGRAM_MAX_ITEMCNT" val="6"/>
  <p:tag name="KSO_WM_DIAGRAM_MIN_ITEMCNT" val="2"/>
  <p:tag name="KSO_WM_DIAGRAM_VIRTUALLY_FRAME" val="{&quot;height&quot;:337.75787589005597,&quot;left&quot;:53.55001220703125,&quot;top&quot;:129.58070678710936,&quot;width&quot;:875.5999755859375}"/>
  <p:tag name="KSO_WM_DIAGRAM_COLOR_MATCH_VALUE" val="{&quot;shape&quot;:{&quot;fill&quot;:{&quot;gradient&quot;:[{&quot;brightness&quot;:0.4000000059604645,&quot;colorType&quot;:1,&quot;foreColorIndex&quot;:5,&quot;pos&quot;:1,&quot;transparency&quot;:1},{&quot;brightness&quot;:0,&quot;colorType&quot;:1,&quot;foreColorIndex&quot;:5,&quot;pos&quot;:0,&quot;transparency&quot;:0.7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5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9_2*l_i*1_8"/>
  <p:tag name="KSO_WM_TEMPLATE_CATEGORY" val="diagram"/>
  <p:tag name="KSO_WM_TEMPLATE_INDEX" val="20231439"/>
  <p:tag name="KSO_WM_UNIT_LAYERLEVEL" val="1_1"/>
  <p:tag name="KSO_WM_TAG_VERSION" val="3.0"/>
  <p:tag name="KSO_WM_BEAUTIFY_FLAG" val="#wm#"/>
  <p:tag name="KSO_WM_DIAGRAM_GROUP_CODE" val="l1-1"/>
  <p:tag name="KSO_WM_UNIT_TYPE" val="l_i"/>
  <p:tag name="KSO_WM_UNIT_INDEX" val="1_8"/>
  <p:tag name="KSO_WM_DIAGRAM_VERSION" val="3"/>
  <p:tag name="KSO_WM_DIAGRAM_COLOR_TRICK" val="1"/>
  <p:tag name="KSO_WM_DIAGRAM_COLOR_TEXT_CAN_REMOVE" val="n"/>
  <p:tag name="KSO_WM_DIAGRAM_MAX_ITEMCNT" val="6"/>
  <p:tag name="KSO_WM_DIAGRAM_MIN_ITEMCNT" val="2"/>
  <p:tag name="KSO_WM_DIAGRAM_VIRTUALLY_FRAME" val="{&quot;height&quot;:337.75787589005597,&quot;left&quot;:53.55001220703125,&quot;top&quot;:129.58070678710936,&quot;width&quot;:875.5999755859375}"/>
  <p:tag name="KSO_WM_DIAGRAM_COLOR_MATCH_VALUE" val="{&quot;shape&quot;:{&quot;fill&quot;:{&quot;gradient&quot;:[{&quot;brightness&quot;:0.4000000059604645,&quot;colorType&quot;:1,&quot;foreColorIndex&quot;:5,&quot;pos&quot;:1,&quot;transparency&quot;:1},{&quot;brightness&quot;:0,&quot;colorType&quot;:1,&quot;foreColorIndex&quot;:5,&quot;pos&quot;:0,&quot;transparency&quot;:0.85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5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9_2*l_i*1_9"/>
  <p:tag name="KSO_WM_TEMPLATE_CATEGORY" val="diagram"/>
  <p:tag name="KSO_WM_TEMPLATE_INDEX" val="20231439"/>
  <p:tag name="KSO_WM_UNIT_LAYERLEVEL" val="1_1"/>
  <p:tag name="KSO_WM_TAG_VERSION" val="3.0"/>
  <p:tag name="KSO_WM_BEAUTIFY_FLAG" val="#wm#"/>
  <p:tag name="KSO_WM_DIAGRAM_GROUP_CODE" val="l1-1"/>
  <p:tag name="KSO_WM_UNIT_TYPE" val="l_i"/>
  <p:tag name="KSO_WM_UNIT_INDEX" val="1_9"/>
  <p:tag name="KSO_WM_DIAGRAM_VERSION" val="3"/>
  <p:tag name="KSO_WM_DIAGRAM_COLOR_TRICK" val="1"/>
  <p:tag name="KSO_WM_DIAGRAM_COLOR_TEXT_CAN_REMOVE" val="n"/>
  <p:tag name="KSO_WM_DIAGRAM_MAX_ITEMCNT" val="6"/>
  <p:tag name="KSO_WM_DIAGRAM_MIN_ITEMCNT" val="2"/>
  <p:tag name="KSO_WM_DIAGRAM_VIRTUALLY_FRAME" val="{&quot;height&quot;:337.75787589005597,&quot;left&quot;:53.55001220703125,&quot;top&quot;:129.58070678710936,&quot;width&quot;:875.5999755859375}"/>
  <p:tag name="KSO_WM_DIAGRAM_COLOR_MATCH_VALUE" val="{&quot;shape&quot;:{&quot;fill&quot;:{&quot;gradient&quot;:[{&quot;brightness&quot;:0.4000000059604645,&quot;colorType&quot;:1,&quot;foreColorIndex&quot;:5,&quot;pos&quot;:1,&quot;transparency&quot;:1},{&quot;brightness&quot;:0,&quot;colorType&quot;:1,&quot;foreColorIndex&quot;:5,&quot;pos&quot;:0,&quot;transparency&quot;:0.85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5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9_2*l_i*1_10"/>
  <p:tag name="KSO_WM_TEMPLATE_CATEGORY" val="diagram"/>
  <p:tag name="KSO_WM_TEMPLATE_INDEX" val="20231439"/>
  <p:tag name="KSO_WM_UNIT_LAYERLEVEL" val="1_1"/>
  <p:tag name="KSO_WM_TAG_VERSION" val="3.0"/>
  <p:tag name="KSO_WM_BEAUTIFY_FLAG" val="#wm#"/>
  <p:tag name="KSO_WM_DIAGRAM_GROUP_CODE" val="l1-1"/>
  <p:tag name="KSO_WM_UNIT_TYPE" val="l_i"/>
  <p:tag name="KSO_WM_UNIT_INDEX" val="1_10"/>
  <p:tag name="KSO_WM_DIAGRAM_VERSION" val="3"/>
  <p:tag name="KSO_WM_DIAGRAM_COLOR_TRICK" val="1"/>
  <p:tag name="KSO_WM_DIAGRAM_COLOR_TEXT_CAN_REMOVE" val="n"/>
  <p:tag name="KSO_WM_DIAGRAM_MAX_ITEMCNT" val="6"/>
  <p:tag name="KSO_WM_DIAGRAM_MIN_ITEMCNT" val="2"/>
  <p:tag name="KSO_WM_DIAGRAM_VIRTUALLY_FRAME" val="{&quot;height&quot;:337.75787589005597,&quot;left&quot;:53.55001220703125,&quot;top&quot;:129.58070678710936,&quot;width&quot;:875.5999755859375}"/>
  <p:tag name="KSO_WM_DIAGRAM_COLOR_MATCH_VALUE" val="{&quot;shape&quot;:{&quot;fill&quot;:{&quot;gradient&quot;:[{&quot;brightness&quot;:0.4000000059604645,&quot;colorType&quot;:1,&quot;foreColorIndex&quot;:5,&quot;pos&quot;:1,&quot;transparency&quot;:1},{&quot;brightness&quot;:0,&quot;colorType&quot;:1,&quot;foreColorIndex&quot;:5,&quot;pos&quot;:0,&quot;transparency&quot;:0.899999976158142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5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9_2*l_i*1_11"/>
  <p:tag name="KSO_WM_TEMPLATE_CATEGORY" val="diagram"/>
  <p:tag name="KSO_WM_TEMPLATE_INDEX" val="20231439"/>
  <p:tag name="KSO_WM_UNIT_LAYERLEVEL" val="1_1"/>
  <p:tag name="KSO_WM_TAG_VERSION" val="3.0"/>
  <p:tag name="KSO_WM_BEAUTIFY_FLAG" val="#wm#"/>
  <p:tag name="KSO_WM_DIAGRAM_GROUP_CODE" val="l1-1"/>
  <p:tag name="KSO_WM_UNIT_TYPE" val="l_i"/>
  <p:tag name="KSO_WM_UNIT_INDEX" val="1_11"/>
  <p:tag name="KSO_WM_DIAGRAM_VERSION" val="3"/>
  <p:tag name="KSO_WM_DIAGRAM_COLOR_TRICK" val="1"/>
  <p:tag name="KSO_WM_DIAGRAM_COLOR_TEXT_CAN_REMOVE" val="n"/>
  <p:tag name="KSO_WM_DIAGRAM_MAX_ITEMCNT" val="6"/>
  <p:tag name="KSO_WM_DIAGRAM_MIN_ITEMCNT" val="2"/>
  <p:tag name="KSO_WM_DIAGRAM_VIRTUALLY_FRAME" val="{&quot;height&quot;:337.75787589005597,&quot;left&quot;:53.55001220703125,&quot;top&quot;:129.58070678710936,&quot;width&quot;:875.5999755859375}"/>
  <p:tag name="KSO_WM_DIAGRAM_COLOR_MATCH_VALUE" val="{&quot;shape&quot;:{&quot;fill&quot;:{&quot;gradient&quot;:[{&quot;brightness&quot;:-0.25,&quot;colorType&quot;:1,&quot;foreColorIndex&quot;:5,&quot;pos&quot;:0,&quot;transparency&quot;:0},{&quot;brightness&quot;:0.4000000059604645,&quot;colorType&quot;:1,&quot;foreColorIndex&quot;:5,&quot;pos&quot;:1,&quot;transparency&quot;:0},{&quot;brightness&quot;:0,&quot;colorType&quot;:1,&quot;foreColorIndex&quot;:5,&quot;pos&quot;:0.5699999928474426,&quot;transparency&quot;:0}],&quot;type&quot;:3},&quot;glow&quot;:{&quot;colorType&quot;:0},&quot;line&quot;:{&quot;type&quot;:0},&quot;shadow&quot;:{&quot;brightness&quot;:0,&quot;colorType&quot;:1,&quot;foreColorIndex&quot;:5,&quot;transparency&quot;:0.7300000190734863},&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5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9_2*l_x*1_1"/>
  <p:tag name="KSO_WM_TEMPLATE_CATEGORY" val="diagram"/>
  <p:tag name="KSO_WM_TEMPLATE_INDEX" val="20231439"/>
  <p:tag name="KSO_WM_UNIT_LAYERLEVEL" val="1_1"/>
  <p:tag name="KSO_WM_TAG_VERSION" val="3.0"/>
  <p:tag name="KSO_WM_BEAUTIFY_FLAG" val="#wm#"/>
  <p:tag name="KSO_WM_UNIT_VALUE" val="61*70"/>
  <p:tag name="KSO_WM_DIAGRAM_GROUP_CODE" val="l1-1"/>
  <p:tag name="KSO_WM_UNIT_TYPE" val="l_x"/>
  <p:tag name="KSO_WM_UNIT_INDEX" val="1_1"/>
  <p:tag name="KSO_WM_DIAGRAM_VERSION" val="3"/>
  <p:tag name="KSO_WM_DIAGRAM_COLOR_TRICK" val="1"/>
  <p:tag name="KSO_WM_DIAGRAM_COLOR_TEXT_CAN_REMOVE" val="n"/>
  <p:tag name="KSO_WM_DIAGRAM_MAX_ITEMCNT" val="6"/>
  <p:tag name="KSO_WM_DIAGRAM_MIN_ITEMCNT" val="2"/>
  <p:tag name="KSO_WM_DIAGRAM_VIRTUALLY_FRAME" val="{&quot;height&quot;:337.75787589005597,&quot;left&quot;:53.55001220703125,&quot;top&quot;:129.58070678710936,&quot;width&quot;:875.5999755859375}"/>
  <p:tag name="KSO_WM_DIAGRAM_COLOR_MATCH_VALUE" val="{&quot;shape&quot;:{&quot;fill&quot;:{&quot;solid&quot;:{&quot;brightness&quot;:0,&quot;colorType&quot;:2,&quot;rgb&quot;:&quot;#ffffff&quot;,&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9_2*l_i*1_12"/>
  <p:tag name="KSO_WM_TEMPLATE_CATEGORY" val="diagram"/>
  <p:tag name="KSO_WM_TEMPLATE_INDEX" val="20231439"/>
  <p:tag name="KSO_WM_UNIT_LAYERLEVEL" val="1_1"/>
  <p:tag name="KSO_WM_TAG_VERSION" val="3.0"/>
  <p:tag name="KSO_WM_BEAUTIFY_FLAG" val="#wm#"/>
  <p:tag name="KSO_WM_DIAGRAM_GROUP_CODE" val="l1-1"/>
  <p:tag name="KSO_WM_UNIT_TYPE" val="l_i"/>
  <p:tag name="KSO_WM_UNIT_INDEX" val="1_12"/>
  <p:tag name="KSO_WM_DIAGRAM_VERSION" val="3"/>
  <p:tag name="KSO_WM_DIAGRAM_COLOR_TRICK" val="1"/>
  <p:tag name="KSO_WM_DIAGRAM_COLOR_TEXT_CAN_REMOVE" val="n"/>
  <p:tag name="KSO_WM_DIAGRAM_MAX_ITEMCNT" val="6"/>
  <p:tag name="KSO_WM_DIAGRAM_MIN_ITEMCNT" val="2"/>
  <p:tag name="KSO_WM_DIAGRAM_VIRTUALLY_FRAME" val="{&quot;height&quot;:337.75787589005597,&quot;left&quot;:53.55001220703125,&quot;top&quot;:129.58070678710936,&quot;width&quot;:875.5999755859375}"/>
  <p:tag name="KSO_WM_DIAGRAM_COLOR_MATCH_VALUE" val="{&quot;shape&quot;:{&quot;fill&quot;:{&quot;type&quot;:0},&quot;glow&quot;:{&quot;colorType&quot;:0},&quot;line&quot;:{&quot;solidLine&quot;:{&quot;brightness&quot;:0,&quot;colorType&quot;:1,&quot;foreColorIndex&quot;:5,&quot;transparency&quot;:0},&quot;type&quot;:1},&quot;shadow&quot;:{&quot;brightness&quot;:0,&quot;colorType&quot;:1,&quot;foreColorIndex&quot;:5,&quot;transparency&quot;:0.7300000190734863},&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5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9_2*l_i*1_13"/>
  <p:tag name="KSO_WM_TEMPLATE_CATEGORY" val="diagram"/>
  <p:tag name="KSO_WM_TEMPLATE_INDEX" val="20231439"/>
  <p:tag name="KSO_WM_UNIT_LAYERLEVEL" val="1_1"/>
  <p:tag name="KSO_WM_TAG_VERSION" val="3.0"/>
  <p:tag name="KSO_WM_BEAUTIFY_FLAG" val="#wm#"/>
  <p:tag name="KSO_WM_DIAGRAM_GROUP_CODE" val="l1-1"/>
  <p:tag name="KSO_WM_UNIT_TYPE" val="l_i"/>
  <p:tag name="KSO_WM_UNIT_INDEX" val="1_13"/>
  <p:tag name="KSO_WM_DIAGRAM_VERSION" val="3"/>
  <p:tag name="KSO_WM_DIAGRAM_COLOR_TRICK" val="1"/>
  <p:tag name="KSO_WM_DIAGRAM_COLOR_TEXT_CAN_REMOVE" val="n"/>
  <p:tag name="KSO_WM_DIAGRAM_MAX_ITEMCNT" val="6"/>
  <p:tag name="KSO_WM_DIAGRAM_MIN_ITEMCNT" val="2"/>
  <p:tag name="KSO_WM_DIAGRAM_VIRTUALLY_FRAME" val="{&quot;height&quot;:337.75787589005597,&quot;left&quot;:53.55001220703125,&quot;top&quot;:129.58070678710936,&quot;width&quot;:875.599975585937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quot;transparency&quot;:0.6000000238418579},{&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592.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593.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5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59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5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5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5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5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6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6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6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6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6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6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6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6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6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6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61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613.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614.xml><?xml version="1.0" encoding="utf-8"?>
<p:tagLst xmlns:p="http://schemas.openxmlformats.org/presentationml/2006/main">
  <p:tag name="KSO_WM_UNIT_TYPE" val="a"/>
  <p:tag name="KSO_WM_UNIT_INDEX" val="1"/>
  <p:tag name="KSO_WM_BEAUTIFY_FLAG" val="#wm#"/>
  <p:tag name="KSO_WM_TAG_VERSION" val="3.0"/>
  <p:tag name="KSO_WM_UNIT_ID" val="custom20235956_9*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Lst>
</file>

<file path=ppt/tags/tag615.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9"/>
  <p:tag name="KSO_WM_SLIDE_ID" val="custom20235956_9"/>
  <p:tag name="KSO_WM_TEMPLATE_MASTER_TYPE" val="0"/>
  <p:tag name="KSO_WM_SLIDE_LAYOUT" val="a_b"/>
  <p:tag name="KSO_WM_SLIDE_LAYOUT_CNT" val="1_1"/>
  <p:tag name="KSO_WM_SLIDE_THEME_ID" val="3328924"/>
  <p:tag name="KSO_WM_SLIDE_THEME_NAME" val="橙色3D书本教育教学可爱卡通主题"/>
</p:tagLst>
</file>

<file path=ppt/tags/tag616.xml><?xml version="1.0" encoding="utf-8"?>
<p:tagLst xmlns:p="http://schemas.openxmlformats.org/presentationml/2006/main">
  <p:tag name="KSO_WM_UNIT_TYPE" val="a"/>
  <p:tag name="KSO_WM_UNIT_INDEX" val="1"/>
  <p:tag name="KSO_WM_BEAUTIFY_FLAG" val="#wm#"/>
  <p:tag name="KSO_WM_TAG_VERSION" val="3.0"/>
  <p:tag name="KSO_WM_UNIT_ID" val="custom20235956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 name="KSO_WM_UNIT_VALUE" val="16"/>
  <p:tag name="KSO_WM_UNIT_PRESET_TEXT" val="添加章节标题"/>
  <p:tag name="KSO_WM_UNIT_TEXT_TYPE" val="1"/>
</p:tagLst>
</file>

<file path=ppt/tags/tag617.xml><?xml version="1.0" encoding="utf-8"?>
<p:tagLst xmlns:p="http://schemas.openxmlformats.org/presentationml/2006/main">
  <p:tag name="KSO_WM_UNIT_TYPE" val="e"/>
  <p:tag name="KSO_WM_UNIT_INDEX" val="1"/>
  <p:tag name="KSO_WM_BEAUTIFY_FLAG" val="#wm#"/>
  <p:tag name="KSO_WM_TAG_VERSION" val="3.0"/>
  <p:tag name="KSO_WM_UNIT_ID" val="custom20235956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VALUE" val="4"/>
</p:tagLst>
</file>

<file path=ppt/tags/tag618.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7"/>
  <p:tag name="KSO_WM_SLIDE_ID" val="custom20235956_7"/>
  <p:tag name="KSO_WM_TEMPLATE_MASTER_TYPE" val="0"/>
  <p:tag name="KSO_WM_SLIDE_LAYOUT" val="a_e"/>
  <p:tag name="KSO_WM_SLIDE_LAYOUT_CNT" val="1_1"/>
  <p:tag name="KSO_WM_SLIDE_THEME_ID" val="3328924"/>
  <p:tag name="KSO_WM_SLIDE_THEME_NAME" val="橙色3D书本教育教学可爱卡通主题"/>
</p:tagLst>
</file>

<file path=ppt/tags/tag619.xml><?xml version="1.0" encoding="utf-8"?>
<p:tagLst xmlns:p="http://schemas.openxmlformats.org/presentationml/2006/main">
  <p:tag name="KSO_WM_UNIT_TYPE" val="f"/>
  <p:tag name="KSO_WM_UNIT_INDEX" val="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92"/>
  <p:tag name="KSO_WM_TEMPLATE_CATEGORY" val="custom"/>
  <p:tag name="KSO_WM_UNIT_ISCONTENTSTITLE" val="0"/>
  <p:tag name="KSO_WM_UNIT_PRESET_TEXT" val="单击此处添加标题"/>
  <p:tag name="KSO_WM_UNIT_TEXT_TYPE" val="1"/>
  <p:tag name="KSO_WM_UNIT_TEXT_SUBTYPE" val="a"/>
  <p:tag name="KSO_WM_UNIT_SUBTYPE" val="a"/>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393_2*l_h_i*1_1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62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393_2*l_h_i*1_1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25"/>
  <p:tag name="KSO_WM_UNIT_FILL_FORE_SCHEMECOLOR_INDEX_2" val="5"/>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622.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393_2*l_h_f*1_1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6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393_2*l_h_i*1_2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62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393_2*l_h_i*1_2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25"/>
  <p:tag name="KSO_WM_UNIT_FILL_FORE_SCHEMECOLOR_INDEX_2" val="6"/>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625.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393_2*l_h_f*1_2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6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393_2*l_h_i*1_3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62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393_2*l_h_i*1_3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25"/>
  <p:tag name="KSO_WM_UNIT_FILL_FORE_SCHEMECOLOR_INDEX_2" val="7"/>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628.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393_2*l_h_f*1_3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62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393_2*l_h_a*1_3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63.xml><?xml version="1.0" encoding="utf-8"?>
<p:tagLst xmlns:p="http://schemas.openxmlformats.org/presentationml/2006/main">
  <p:tag name="KSO_WM_UNIT_TYPE" val="i"/>
  <p:tag name="KSO_WM_UNIT_INDEX" val="1"/>
  <p:tag name="KSO_WM_BEAUTIFY_FLAG" val="#wm#"/>
  <p:tag name="KSO_WM_TAG_VERSION" val="3.0"/>
  <p:tag name="KSO_WM_UNIT_ID" val="_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393_2*l_h_a*1_2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63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393_2*l_h_a*1_1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632.xml><?xml version="1.0" encoding="utf-8"?>
<p:tagLst xmlns:p="http://schemas.openxmlformats.org/presentationml/2006/main">
  <p:tag name="KSO_WM_SLIDE_TYPE" val="text"/>
  <p:tag name="KSO_WM_BEAUTIFY_FLAG" val="#wm#"/>
  <p:tag name="KSO_WM_TEMPLATE_SUBCATEGORY" val="29"/>
  <p:tag name="KSO_WM_TEMPLATE_COLOR_TYPE" val="0"/>
  <p:tag name="KSO_WM_TAG_VERSION" val="3.0"/>
  <p:tag name="KSO_WM_SLIDE_SUBTYPE" val="pureTxt"/>
  <p:tag name="KSO_WM_SLIDE_ITEM_CNT" val="3"/>
  <p:tag name="KSO_WM_TEMPLATE_INDEX" val="20235956"/>
  <p:tag name="KSO_WM_TEMPLATE_CATEGORY" val="custom"/>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633.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300_5*a*1"/>
  <p:tag name="KSO_WM_TEMPLATE_CATEGORY" val="diagram"/>
  <p:tag name="KSO_WM_TEMPLATE_INDEX" val="20231300"/>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6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300_1*l_i*1_1"/>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2"/>
  <p:tag name="KSO_WM_UNIT_TEXT_FILL_TYPE" val="1"/>
  <p:tag name="KSO_WM_UNIT_USESOURCEFORMAT_APPLY" val="1"/>
</p:tagLst>
</file>

<file path=ppt/tags/tag6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300_1*l_h_i*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6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00_1*l_h_i*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63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0_1*l_h_f*1_2_1"/>
  <p:tag name="KSO_WM_TEMPLATE_CATEGORY" val="diagram"/>
  <p:tag name="KSO_WM_TEMPLATE_INDEX" val="20231300"/>
  <p:tag name="KSO_WM_UNIT_LAYERLEVEL" val="1_1_1"/>
  <p:tag name="KSO_WM_TAG_VERSION" val="3.0"/>
  <p:tag name="KSO_WM_BEAUTIFY_FLAG" val="#wm#"/>
  <p:tag name="KSO_WM_UNIT_SUBTYPE" val="a"/>
  <p:tag name="KSO_WM_UNIT_VALUE" val="84"/>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63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0_1*l_h_f*1_1_1"/>
  <p:tag name="KSO_WM_TEMPLATE_CATEGORY" val="diagram"/>
  <p:tag name="KSO_WM_TEMPLATE_INDEX" val="20231300"/>
  <p:tag name="KSO_WM_UNIT_LAYERLEVEL" val="1_1_1"/>
  <p:tag name="KSO_WM_TAG_VERSION" val="3.0"/>
  <p:tag name="KSO_WM_BEAUTIFY_FLAG" val="#wm#"/>
  <p:tag name="KSO_WM_UNIT_SUBTYPE" val="a"/>
  <p:tag name="KSO_WM_UNIT_VALUE" val="28"/>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63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300_1*l_h_a*1_2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64.xml><?xml version="1.0" encoding="utf-8"?>
<p:tagLst xmlns:p="http://schemas.openxmlformats.org/presentationml/2006/main">
  <p:tag name="KSO_WM_UNIT_TYPE" val="i"/>
  <p:tag name="KSO_WM_UNIT_INDEX" val="3"/>
  <p:tag name="KSO_WM_BEAUTIFY_FLAG" val="#wm#"/>
  <p:tag name="KSO_WM_TAG_VERSION" val="3.0"/>
  <p:tag name="KSO_WM_UNIT_ID" val="_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300_1*l_h_a*1_1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6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1300_1*l_i*1_2"/>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6000000238418579,&quot;colorType&quot;:1,&quot;foreColorIndex&quot;:6,&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6"/>
  <p:tag name="KSO_WM_UNIT_TEXT_FILL_FORE_SCHEMECOLOR_INDEX" val="2"/>
  <p:tag name="KSO_WM_UNIT_TEXT_FILL_TYPE" val="1"/>
  <p:tag name="KSO_WM_UNIT_USESOURCEFORMAT_APPLY" val="1"/>
</p:tagLst>
</file>

<file path=ppt/tags/tag642.xml><?xml version="1.0" encoding="utf-8"?>
<p:tagLst xmlns:p="http://schemas.openxmlformats.org/presentationml/2006/main">
  <p:tag name="KSO_WM_UNIT_VALUE" val="121*12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300_1*l_h_x*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643.xml><?xml version="1.0" encoding="utf-8"?>
<p:tagLst xmlns:p="http://schemas.openxmlformats.org/presentationml/2006/main">
  <p:tag name="KSO_WM_UNIT_VALUE" val="103*8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300_1*l_h_x*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644.xml><?xml version="1.0" encoding="utf-8"?>
<p:tagLst xmlns:p="http://schemas.openxmlformats.org/presentationml/2006/main">
  <p:tag name="KSO_WM_CHIP_INFOS" val="{&quot;name&quot;:&quot;Slide2&quot;,&quot;width&quot;:395.8,&quot;height&quot;:483.05,&quot;tags&quot;:{&quot;style&quot;:[&quot;简约&quot;],&quot;coloring&quot;:[&quot;多彩色&quot;]},&quot;slide_type&quot;:[&quot;text&quot;],&quot;type&quot;:&quot;diagram&quot;,&quot;match_code&quot;:&quot;l(h(f)h(f)h(f)h(f)h(f)h(f))&quot;,&quot;adjust_rule&quot;:{&quot;width_max&quot;:474.96,&quot;width_min&quot;:316.64,&quot;height_max&quot;:579.66,&quot;height_min&quot;:386.44},&quot;fill_rule&quot;:{&quot;fill_mode&quot;:&quot;adaptive&quot;,&quot;fill_align&quot;:&quot;cm&quot;},&quot;adapt_layouttype&quot;:[&quot;leftright&quot;,&quot;navigation&quot;],&quot;zoom_adjust&quot;:20}"/>
  <p:tag name="KSO_WM_CHIP_XID" val="5e72d6780bf9d44aae6d4d21"/>
  <p:tag name="KSO_WM_SLIDE_ID" val="diagram20231300_5"/>
  <p:tag name="KSO_WM_TEMPLATE_SUBCATEGORY" val="0"/>
  <p:tag name="KSO_WM_TEMPLATE_MASTER_TYPE" val="0"/>
  <p:tag name="KSO_WM_TEMPLATE_COLOR_TYPE" val="0"/>
  <p:tag name="KSO_WM_SLIDE_TYPE" val="text"/>
  <p:tag name="KSO_WM_SLIDE_SUBTYPE" val="diag"/>
  <p:tag name="KSO_WM_SLIDE_ITEM_CNT" val="6"/>
  <p:tag name="KSO_WM_SLIDE_INDEX" val="5"/>
  <p:tag name="KSO_WM_SLIDE_SIZE" val="850.75*300.875"/>
  <p:tag name="KSO_WM_SLIDE_POSITION" val="55.6*164.575"/>
  <p:tag name="KSO_WM_DIAGRAM_GROUP_CODE" val="l1-1"/>
  <p:tag name="KSO_WM_SLIDE_DIAGTYPE" val="l"/>
  <p:tag name="KSO_WM_TAG_VERSION" val="3.0"/>
  <p:tag name="KSO_WM_BEAUTIFY_FLAG" val="#wm#"/>
  <p:tag name="KSO_WM_TEMPLATE_CATEGORY" val="diagram"/>
  <p:tag name="KSO_WM_TEMPLATE_INDEX" val="20231300"/>
  <p:tag name="KSO_WM_SLIDE_LAYOUT" val="a_l"/>
  <p:tag name="KSO_WM_SLIDE_LAYOUT_CNT" val="1_1"/>
</p:tagLst>
</file>

<file path=ppt/tags/tag645.xml><?xml version="1.0" encoding="utf-8"?>
<p:tagLst xmlns:p="http://schemas.openxmlformats.org/presentationml/2006/main">
  <p:tag name="KSO_WM_UNIT_INDEX" val="1"/>
  <p:tag name="KSO_WM_UNIT_TYPE" val="a"/>
  <p:tag name="KSO_WM_BEAUTIFY_FLAG" val="#wm#"/>
</p:tagLst>
</file>

<file path=ppt/tags/tag646.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647.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648.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649.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65.xml><?xml version="1.0" encoding="utf-8"?>
<p:tagLst xmlns:p="http://schemas.openxmlformats.org/presentationml/2006/main">
  <p:tag name="KSO_WM_UNIT_TYPE" val="i"/>
  <p:tag name="KSO_WM_UNIT_INDEX" val="4"/>
  <p:tag name="KSO_WM_BEAUTIFY_FLAG" val="#wm#"/>
  <p:tag name="KSO_WM_TAG_VERSION" val="3.0"/>
  <p:tag name="KSO_WM_UNIT_ID" val="_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0.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6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3_2*n_h_i*1_2_3"/>
  <p:tag name="KSO_WM_TEMPLATE_CATEGORY" val="diagram"/>
  <p:tag name="KSO_WM_TEMPLATE_INDEX" val="20231643"/>
  <p:tag name="KSO_WM_UNIT_LAYERLEVEL" val="1_1_1"/>
  <p:tag name="KSO_WM_TAG_VERSION" val="3.0"/>
  <p:tag name="KSO_WM_DIAGRAM_GROUP_CODE" val="n1-1"/>
  <p:tag name="KSO_WM_UNIT_TYPE" val="n_h_i"/>
  <p:tag name="KSO_WM_UNIT_INDEX" val="1_2_3"/>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LINE_FORE_SCHEMECOLOR_INDEX" val="5"/>
  <p:tag name="KSO_WM_DIAGRAM_USE_COLOR_VALUE" val="{&quot;color_scheme&quot;:1,&quot;color_type&quot;:1,&quot;theme_color_indexes&quot;:[5,6,5,6,5,6]}"/>
</p:tagLst>
</file>

<file path=ppt/tags/tag6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3_2*n_h_i*1_2_2"/>
  <p:tag name="KSO_WM_TEMPLATE_CATEGORY" val="diagram"/>
  <p:tag name="KSO_WM_TEMPLATE_INDEX" val="20231643"/>
  <p:tag name="KSO_WM_UNIT_LAYERLEVEL" val="1_1_1"/>
  <p:tag name="KSO_WM_TAG_VERSION" val="3.0"/>
  <p:tag name="KSO_WM_DIAGRAM_GROUP_CODE" val="n1-1"/>
  <p:tag name="KSO_WM_UNIT_TYPE" val="n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LINE_FORE_SCHEMECOLOR_INDEX" val="5"/>
  <p:tag name="KSO_WM_DIAGRAM_USE_COLOR_VALUE" val="{&quot;color_scheme&quot;:1,&quot;color_type&quot;:1,&quot;theme_color_indexes&quot;:[5,6,5,6,5,6]}"/>
</p:tagLst>
</file>

<file path=ppt/tags/tag6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3_2*n_h_i*1_2_3"/>
  <p:tag name="KSO_WM_TEMPLATE_CATEGORY" val="diagram"/>
  <p:tag name="KSO_WM_TEMPLATE_INDEX" val="20231643"/>
  <p:tag name="KSO_WM_UNIT_LAYERLEVEL" val="1_1_1"/>
  <p:tag name="KSO_WM_TAG_VERSION" val="3.0"/>
  <p:tag name="KSO_WM_DIAGRAM_GROUP_CODE" val="n1-1"/>
  <p:tag name="KSO_WM_UNIT_TYPE" val="n_h_i"/>
  <p:tag name="KSO_WM_UNIT_INDEX" val="1_2_3"/>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LINE_FORE_SCHEMECOLOR_INDEX" val="5"/>
  <p:tag name="KSO_WM_DIAGRAM_USE_COLOR_VALUE" val="{&quot;color_scheme&quot;:1,&quot;color_type&quot;:1,&quot;theme_color_indexes&quot;:[5,6,5,6,5,6]}"/>
</p:tagLst>
</file>

<file path=ppt/tags/tag6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3_2*n_h_i*1_2_4"/>
  <p:tag name="KSO_WM_TEMPLATE_CATEGORY" val="diagram"/>
  <p:tag name="KSO_WM_TEMPLATE_INDEX" val="20231643"/>
  <p:tag name="KSO_WM_UNIT_LAYERLEVEL" val="1_1_1"/>
  <p:tag name="KSO_WM_TAG_VERSION" val="3.0"/>
  <p:tag name="KSO_WM_DIAGRAM_GROUP_CODE" val="n1-1"/>
  <p:tag name="KSO_WM_UNIT_TYPE" val="n_h_i"/>
  <p:tag name="KSO_WM_UNIT_INDEX" val="1_2_4"/>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LINE_FORE_SCHEMECOLOR_INDEX" val="5"/>
  <p:tag name="KSO_WM_DIAGRAM_USE_COLOR_VALUE" val="{&quot;color_scheme&quot;:1,&quot;color_type&quot;:1,&quot;theme_color_indexes&quot;:[5,6,5,6,5,6]}"/>
</p:tagLst>
</file>

<file path=ppt/tags/tag65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643_2*n_h_h_f*1_2_1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solid&quot;:{&quot;brightness&quot;:0.8999999761581421,&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输入你的项正文，文字是您思想的提炼，请尽量言简意赅的阐述观点。"/>
  <p:tag name="KSO_WM_UNIT_FILL_TYPE" val="1"/>
  <p:tag name="KSO_WM_UNIT_FILL_FORE_SCHEMECOLOR_INDEX" val="5"/>
  <p:tag name="KSO_WM_UNIT_FILL_FORE_SCHEMECOLOR_INDEX_BRIGHTNESS" val="0.9"/>
  <p:tag name="KSO_WM_UNIT_TEXT_TYPE" val="1"/>
  <p:tag name="KSO_WM_DIAGRAM_USE_COLOR_VALUE" val="{&quot;color_scheme&quot;:1,&quot;color_type&quot;:1,&quot;theme_color_indexes&quot;:[5,6,5,6,5,6]}"/>
</p:tagLst>
</file>

<file path=ppt/tags/tag6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1_1"/>
  <p:tag name="KSO_WM_UNIT_ID" val="diagram20231643_2*n_h_h_i*1_2_1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gradient&quot;:[{&quot;brightness&quot;:0,&quot;colorType&quot;:1,&quot;foreColorIndex&quot;:5,&quot;pos&quot;:0,&quot;transparency&quot;:0},{&quot;brightness&quot;:0,&quot;colorType&quot;:1,&quot;foreColorIndex&quot;:6,&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DIAGRAM_USE_COLOR_VALUE" val="{&quot;color_scheme&quot;:1,&quot;color_type&quot;:1,&quot;theme_color_indexes&quot;:[5,6,5,6,5,6]}"/>
</p:tagLst>
</file>

<file path=ppt/tags/tag65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643_2*n_h_h_f*1_2_2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solid&quot;:{&quot;brightness&quot;:0.8999999761581421,&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输入你的项正文，文字是您思想的提炼，请尽量言简意赅的阐述观点。"/>
  <p:tag name="KSO_WM_UNIT_FILL_TYPE" val="1"/>
  <p:tag name="KSO_WM_UNIT_FILL_FORE_SCHEMECOLOR_INDEX" val="5"/>
  <p:tag name="KSO_WM_UNIT_FILL_FORE_SCHEMECOLOR_INDEX_BRIGHTNESS" val="0.9"/>
  <p:tag name="KSO_WM_UNIT_TEXT_TYPE" val="1"/>
  <p:tag name="KSO_WM_DIAGRAM_USE_COLOR_VALUE" val="{&quot;color_scheme&quot;:1,&quot;color_type&quot;:1,&quot;theme_color_indexes&quot;:[5,6,5,6,5,6]}"/>
</p:tagLst>
</file>

<file path=ppt/tags/tag6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2_1"/>
  <p:tag name="KSO_WM_UNIT_ID" val="diagram20231643_2*n_h_h_i*1_2_2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gradient&quot;:[{&quot;brightness&quot;:0,&quot;colorType&quot;:1,&quot;foreColorIndex&quot;:5,&quot;pos&quot;:0,&quot;transparency&quot;:0},{&quot;brightness&quot;:0,&quot;colorType&quot;:1,&quot;foreColorIndex&quot;:6,&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DIAGRAM_USE_COLOR_VALUE" val="{&quot;color_scheme&quot;:1,&quot;color_type&quot;:1,&quot;theme_color_indexes&quot;:[5,6,5,6,5,6]}"/>
</p:tagLst>
</file>

<file path=ppt/tags/tag65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1643_2*n_h_h_f*1_2_3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solid&quot;:{&quot;brightness&quot;:0.8999999761581421,&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输入你的项正文，文字是您思想的提炼，请尽量言简意赅的阐述观点。"/>
  <p:tag name="KSO_WM_UNIT_FILL_TYPE" val="1"/>
  <p:tag name="KSO_WM_UNIT_FILL_FORE_SCHEMECOLOR_INDEX" val="5"/>
  <p:tag name="KSO_WM_UNIT_FILL_FORE_SCHEMECOLOR_INDEX_BRIGHTNESS" val="0.9"/>
  <p:tag name="KSO_WM_UNIT_TEXT_TYPE" val="1"/>
  <p:tag name="KSO_WM_DIAGRAM_USE_COLOR_VALUE" val="{&quot;color_scheme&quot;:1,&quot;color_type&quot;:1,&quot;theme_color_indexes&quot;:[5,6,5,6,5,6]}"/>
</p:tagLst>
</file>

<file path=ppt/tags/tag66.xml><?xml version="1.0" encoding="utf-8"?>
<p:tagLst xmlns:p="http://schemas.openxmlformats.org/presentationml/2006/main">
  <p:tag name="KSO_WM_UNIT_TYPE" val="i"/>
  <p:tag name="KSO_WM_UNIT_INDEX" val="7"/>
  <p:tag name="KSO_WM_BEAUTIFY_FLAG" val="#wm#"/>
  <p:tag name="KSO_WM_TAG_VERSION" val="3.0"/>
  <p:tag name="KSO_WM_UNIT_ID" val="_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3_1"/>
  <p:tag name="KSO_WM_UNIT_ID" val="diagram20231643_2*n_h_h_i*1_2_3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gradient&quot;:[{&quot;brightness&quot;:0,&quot;colorType&quot;:1,&quot;foreColorIndex&quot;:5,&quot;pos&quot;:0,&quot;transparency&quot;:0},{&quot;brightness&quot;:0,&quot;colorType&quot;:1,&quot;foreColorIndex&quot;:6,&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DIAGRAM_USE_COLOR_VALUE" val="{&quot;color_scheme&quot;:1,&quot;color_type&quot;:1,&quot;theme_color_indexes&quot;:[5,6,5,6,5,6]}"/>
</p:tagLst>
</file>

<file path=ppt/tags/tag661.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66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663.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6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66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6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6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6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6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67.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6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6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6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6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6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6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6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6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6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68.xml><?xml version="1.0" encoding="utf-8"?>
<p:tagLst xmlns:p="http://schemas.openxmlformats.org/presentationml/2006/main">
  <p:tag name="KSO_WM_UNIT_TYPE" val="i"/>
  <p:tag name="KSO_WM_UNIT_INDEX" val="2"/>
  <p:tag name="KSO_WM_BEAUTIFY_FLAG" val="#wm#"/>
  <p:tag name="KSO_WM_TAG_VERSION" val="3.0"/>
  <p:tag name="KSO_WM_UNIT_ID" val="_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6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68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683.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684.xml><?xml version="1.0" encoding="utf-8"?>
<p:tagLst xmlns:p="http://schemas.openxmlformats.org/presentationml/2006/main">
  <p:tag name="KSO_WM_UNIT_INDEX" val="1"/>
  <p:tag name="KSO_WM_UNIT_TYPE" val="a"/>
  <p:tag name="KSO_WM_BEAUTIFY_FLAG" val="#wm#"/>
</p:tagLst>
</file>

<file path=ppt/tags/tag685.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686.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687.xml><?xml version="1.0" encoding="utf-8"?>
<p:tagLst xmlns:p="http://schemas.openxmlformats.org/presentationml/2006/main">
  <p:tag name="KSO_WM_UNIT_INDEX" val="1"/>
  <p:tag name="KSO_WM_UNIT_TYPE" val="a"/>
  <p:tag name="KSO_WM_BEAUTIFY_FLAG" val="#wm#"/>
</p:tagLst>
</file>

<file path=ppt/tags/tag688.xml><?xml version="1.0" encoding="utf-8"?>
<p:tagLst xmlns:p="http://schemas.openxmlformats.org/presentationml/2006/main">
  <p:tag name="KSO_WM_DIAGRAM_VIRTUALLY_FRAME" val="{&quot;height&quot;:324.7101383553262,&quot;left&quot;:167.50968503937008,&quot;top&quot;:182.18830261230468,&quot;width&quot;:970.7805920602393}"/>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234931_1*l_h_i*1_1_6"/>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4"/>
  <p:tag name="KSO_WM_DIAGRAM_MAX_ITEMCNT" val="5"/>
  <p:tag name="KSO_WM_DIAGRAM_MIN_ITEMCNT" val="3"/>
  <p:tag name="KSO_WM_DIAGRAM_COLOR_MATCH_VALUE" val="{&quot;shape&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689.xml><?xml version="1.0" encoding="utf-8"?>
<p:tagLst xmlns:p="http://schemas.openxmlformats.org/presentationml/2006/main">
  <p:tag name="KSO_WM_DIAGRAM_VIRTUALLY_FRAME" val="{&quot;height&quot;:324.7101383553262,&quot;left&quot;:167.50968503937008,&quot;top&quot;:182.18830261230468,&quot;width&quot;:970.7805920602393}"/>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4931_1*l_h_i*1_1_4"/>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solid&quot;:{&quot;brightness&quot;:0,&quot;colorType&quot;:2,&quot;rgb&quot;:&quot;#fffbf2&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69.xml><?xml version="1.0" encoding="utf-8"?>
<p:tagLst xmlns:p="http://schemas.openxmlformats.org/presentationml/2006/main">
  <p:tag name="KSO_WM_UNIT_TYPE" val="i"/>
  <p:tag name="KSO_WM_UNIT_INDEX" val="5"/>
  <p:tag name="KSO_WM_BEAUTIFY_FLAG" val="#wm#"/>
  <p:tag name="KSO_WM_TAG_VERSION" val="3.0"/>
  <p:tag name="KSO_WM_UNIT_ID" val="_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90.xml><?xml version="1.0" encoding="utf-8"?>
<p:tagLst xmlns:p="http://schemas.openxmlformats.org/presentationml/2006/main">
  <p:tag name="KSO_WM_DIAGRAM_VIRTUALLY_FRAME" val="{&quot;height&quot;:324.7101383553262,&quot;left&quot;:167.50968503937008,&quot;top&quot;:182.18830261230468,&quot;width&quot;:970.7805920602393}"/>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34931_1*l_h_i*1_1_5"/>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691.xml><?xml version="1.0" encoding="utf-8"?>
<p:tagLst xmlns:p="http://schemas.openxmlformats.org/presentationml/2006/main">
  <p:tag name="KSO_WM_DIAGRAM_VIRTUALLY_FRAME" val="{&quot;height&quot;:324.7101383553262,&quot;left&quot;:167.50968503937008,&quot;top&quot;:182.18830261230468,&quot;width&quot;:970.7805920602393}"/>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931_1*l_h_i*1_1_1"/>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692.xml><?xml version="1.0" encoding="utf-8"?>
<p:tagLst xmlns:p="http://schemas.openxmlformats.org/presentationml/2006/main">
  <p:tag name="KSO_WM_DIAGRAM_VIRTUALLY_FRAME" val="{&quot;height&quot;:324.7101383553262,&quot;left&quot;:167.50968503937008,&quot;top&quot;:182.18830261230468,&quot;width&quot;:970.7805920602393}"/>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4931_1*l_h_i*1_1_2"/>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7"/>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693.xml><?xml version="1.0" encoding="utf-8"?>
<p:tagLst xmlns:p="http://schemas.openxmlformats.org/presentationml/2006/main">
  <p:tag name="KSO_WM_DIAGRAM_VIRTUALLY_FRAME" val="{&quot;height&quot;:324.7101383553262,&quot;left&quot;:167.50968503937008,&quot;top&quot;:182.18830261230468,&quot;width&quot;:970.7805920602393}"/>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4931_1*l_h_i*1_1_3"/>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9"/>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694.xml><?xml version="1.0" encoding="utf-8"?>
<p:tagLst xmlns:p="http://schemas.openxmlformats.org/presentationml/2006/main">
  <p:tag name="KSO_WM_DIAGRAM_VIRTUALLY_FRAME" val="{&quot;height&quot;:324.7101383553262,&quot;left&quot;:167.50968503937008,&quot;top&quot;:182.18830261230468,&quot;width&quot;:970.7805920602393}"/>
  <p:tag name="KSO_WM_UNIT_HIGHLIGHT" val="0"/>
  <p:tag name="KSO_WM_UNIT_COMPATIBLE" val="0"/>
  <p:tag name="KSO_WM_UNIT_DIAGRAM_ISNUMVISUAL" val="0"/>
  <p:tag name="KSO_WM_UNIT_DIAGRAM_ISREFERUNIT" val="0"/>
  <p:tag name="KSO_WM_DIAGRAM_GROUP_CODE" val="l1-1"/>
  <p:tag name="KSO_WM_UNIT_TYPE" val="l_h_i"/>
  <p:tag name="KSO_WM_UNIT_INDEX" val="1_1_8"/>
  <p:tag name="KSO_WM_UNIT_ID" val="diagram20234931_1*l_h_i*1_1_8"/>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9"/>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695.xml><?xml version="1.0" encoding="utf-8"?>
<p:tagLst xmlns:p="http://schemas.openxmlformats.org/presentationml/2006/main">
  <p:tag name="KSO_WM_DIAGRAM_VIRTUALLY_FRAME" val="{&quot;height&quot;:324.7101383553262,&quot;left&quot;:167.50968503937008,&quot;top&quot;:182.18830261230468,&quot;width&quot;:970.7805920602393}"/>
  <p:tag name="KSO_WM_UNIT_HIGHLIGHT" val="0"/>
  <p:tag name="KSO_WM_UNIT_COMPATIBLE" val="0"/>
  <p:tag name="KSO_WM_UNIT_DIAGRAM_ISNUMVISUAL" val="0"/>
  <p:tag name="KSO_WM_UNIT_DIAGRAM_ISREFERUNIT" val="0"/>
  <p:tag name="KSO_WM_DIAGRAM_GROUP_CODE" val="l1-1"/>
  <p:tag name="KSO_WM_UNIT_TYPE" val="l_h_i"/>
  <p:tag name="KSO_WM_UNIT_INDEX" val="1_1_7"/>
  <p:tag name="KSO_WM_UNIT_ID" val="diagram20234931_1*l_h_i*1_1_7"/>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solid&quot;:{&quot;brightness&quot;:0,&quot;colorType&quot;:2,&quot;rgb&quot;:&quot;#fffbf2&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696.xml><?xml version="1.0" encoding="utf-8"?>
<p:tagLst xmlns:p="http://schemas.openxmlformats.org/presentationml/2006/main">
  <p:tag name="KSO_WM_DIAGRAM_VIRTUALLY_FRAME" val="{&quot;height&quot;:324.7101383553262,&quot;left&quot;:167.50968503937008,&quot;top&quot;:182.18830261230468,&quot;width&quot;:970.7805920602393}"/>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234931_1*l_h_i*1_2_6"/>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4"/>
  <p:tag name="KSO_WM_DIAGRAM_MAX_ITEMCNT" val="5"/>
  <p:tag name="KSO_WM_DIAGRAM_MIN_ITEMCNT" val="3"/>
  <p:tag name="KSO_WM_DIAGRAM_COLOR_MATCH_VALUE" val="{&quot;shape&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697.xml><?xml version="1.0" encoding="utf-8"?>
<p:tagLst xmlns:p="http://schemas.openxmlformats.org/presentationml/2006/main">
  <p:tag name="KSO_WM_DIAGRAM_VIRTUALLY_FRAME" val="{&quot;height&quot;:324.7101383553262,&quot;left&quot;:167.50968503937008,&quot;top&quot;:182.18830261230468,&quot;width&quot;:970.7805920602393}"/>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4931_1*l_h_i*1_2_4"/>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solid&quot;:{&quot;brightness&quot;:0,&quot;colorType&quot;:2,&quot;rgb&quot;:&quot;#fffbf2&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698.xml><?xml version="1.0" encoding="utf-8"?>
<p:tagLst xmlns:p="http://schemas.openxmlformats.org/presentationml/2006/main">
  <p:tag name="KSO_WM_DIAGRAM_VIRTUALLY_FRAME" val="{&quot;height&quot;:324.7101383553262,&quot;left&quot;:167.50968503937008,&quot;top&quot;:182.18830261230468,&quot;width&quot;:970.7805920602393}"/>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34931_1*l_h_i*1_2_5"/>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699.xml><?xml version="1.0" encoding="utf-8"?>
<p:tagLst xmlns:p="http://schemas.openxmlformats.org/presentationml/2006/main">
  <p:tag name="KSO_WM_DIAGRAM_VIRTUALLY_FRAME" val="{&quot;height&quot;:324.7101383553262,&quot;left&quot;:167.50968503937008,&quot;top&quot;:182.18830261230468,&quot;width&quot;:970.7805920602393}"/>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931_1*l_h_i*1_2_1"/>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00.xml><?xml version="1.0" encoding="utf-8"?>
<p:tagLst xmlns:p="http://schemas.openxmlformats.org/presentationml/2006/main">
  <p:tag name="KSO_WM_DIAGRAM_VIRTUALLY_FRAME" val="{&quot;height&quot;:324.7101383553262,&quot;left&quot;:167.50968503937008,&quot;top&quot;:182.18830261230468,&quot;width&quot;:970.7805920602393}"/>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931_1*l_h_i*1_2_2"/>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7"/>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701.xml><?xml version="1.0" encoding="utf-8"?>
<p:tagLst xmlns:p="http://schemas.openxmlformats.org/presentationml/2006/main">
  <p:tag name="KSO_WM_DIAGRAM_VIRTUALLY_FRAME" val="{&quot;height&quot;:324.7101383553262,&quot;left&quot;:167.50968503937008,&quot;top&quot;:182.18830261230468,&quot;width&quot;:970.7805920602393}"/>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4931_1*l_h_i*1_2_3"/>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9"/>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702.xml><?xml version="1.0" encoding="utf-8"?>
<p:tagLst xmlns:p="http://schemas.openxmlformats.org/presentationml/2006/main">
  <p:tag name="KSO_WM_DIAGRAM_VIRTUALLY_FRAME" val="{&quot;height&quot;:324.7101383553262,&quot;left&quot;:167.50968503937008,&quot;top&quot;:182.18830261230468,&quot;width&quot;:970.7805920602393}"/>
  <p:tag name="KSO_WM_UNIT_HIGHLIGHT" val="0"/>
  <p:tag name="KSO_WM_UNIT_COMPATIBLE" val="0"/>
  <p:tag name="KSO_WM_UNIT_DIAGRAM_ISNUMVISUAL" val="0"/>
  <p:tag name="KSO_WM_UNIT_DIAGRAM_ISREFERUNIT" val="0"/>
  <p:tag name="KSO_WM_DIAGRAM_GROUP_CODE" val="l1-1"/>
  <p:tag name="KSO_WM_UNIT_TYPE" val="l_h_i"/>
  <p:tag name="KSO_WM_UNIT_INDEX" val="1_2_7"/>
  <p:tag name="KSO_WM_UNIT_ID" val="diagram20234931_1*l_h_i*1_2_7"/>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solid&quot;:{&quot;brightness&quot;:0,&quot;colorType&quot;:2,&quot;rgb&quot;:&quot;#8ab82d&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703.xml><?xml version="1.0" encoding="utf-8"?>
<p:tagLst xmlns:p="http://schemas.openxmlformats.org/presentationml/2006/main">
  <p:tag name="KSO_WM_DIAGRAM_VIRTUALLY_FRAME" val="{&quot;height&quot;:324.7101383553262,&quot;left&quot;:167.50968503937008,&quot;top&quot;:182.18830261230468,&quot;width&quot;:970.7805920602393}"/>
  <p:tag name="KSO_WM_UNIT_HIGHLIGHT" val="0"/>
  <p:tag name="KSO_WM_UNIT_COMPATIBLE" val="0"/>
  <p:tag name="KSO_WM_UNIT_DIAGRAM_ISNUMVISUAL" val="0"/>
  <p:tag name="KSO_WM_UNIT_DIAGRAM_ISREFERUNIT" val="0"/>
  <p:tag name="KSO_WM_DIAGRAM_GROUP_CODE" val="l1-1"/>
  <p:tag name="KSO_WM_UNIT_TYPE" val="l_h_i"/>
  <p:tag name="KSO_WM_UNIT_INDEX" val="1_2_8"/>
  <p:tag name="KSO_WM_UNIT_ID" val="diagram20234931_1*l_h_i*1_2_8"/>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8"/>
  <p:tag name="KSO_WM_UNIT_FILL_FORE_SCHEMECOLOR_INDEX_BRIGHTNESS" val="0.4"/>
  <p:tag name="KSO_WM_DIAGRAM_MAX_ITEMCNT" val="5"/>
  <p:tag name="KSO_WM_DIAGRAM_MIN_ITEMCNT" val="3"/>
  <p:tag name="KSO_WM_DIAGRAM_COLOR_MATCH_VALUE" val="{&quot;shape&quot;:{&quot;fill&quot;:{&quot;solid&quot;:{&quot;brightness&quot;:0.400000005960464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704.xml><?xml version="1.0" encoding="utf-8"?>
<p:tagLst xmlns:p="http://schemas.openxmlformats.org/presentationml/2006/main">
  <p:tag name="KSO_WM_DIAGRAM_VIRTUALLY_FRAME" val="{&quot;height&quot;:324.7101383553262,&quot;left&quot;:167.50968503937008,&quot;top&quot;:182.18830261230468,&quot;width&quot;:970.7805920602393}"/>
  <p:tag name="KSO_WM_UNIT_HIGHLIGHT" val="0"/>
  <p:tag name="KSO_WM_UNIT_COMPATIBLE" val="0"/>
  <p:tag name="KSO_WM_UNIT_DIAGRAM_ISNUMVISUAL" val="0"/>
  <p:tag name="KSO_WM_UNIT_DIAGRAM_ISREFERUNIT" val="0"/>
  <p:tag name="KSO_WM_DIAGRAM_GROUP_CODE" val="l1-1"/>
  <p:tag name="KSO_WM_UNIT_TYPE" val="l_h_i"/>
  <p:tag name="KSO_WM_UNIT_INDEX" val="1_3_7"/>
  <p:tag name="KSO_WM_UNIT_ID" val="diagram20234931_1*l_h_i*1_3_7"/>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solid&quot;:{&quot;brightness&quot;:0,&quot;colorType&quot;:2,&quot;rgb&quot;:&quot;#fffbf2&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70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4931_1*l_h_a*1_2_1"/>
  <p:tag name="KSO_WM_TEMPLATE_CATEGORY" val="diagram"/>
  <p:tag name="KSO_WM_TEMPLATE_INDEX" val="20234931"/>
  <p:tag name="KSO_WM_UNIT_LAYERLEVEL" val="1_1_1"/>
  <p:tag name="KSO_WM_TAG_VERSION" val="3.0"/>
  <p:tag name="KSO_WM_DIAGRAM_MAX_ITEMCNT" val="5"/>
  <p:tag name="KSO_WM_DIAGRAM_MIN_ITEMCNT" val="3"/>
  <p:tag name="KSO_WM_DIAGRAM_VIRTUALLY_FRAME" val="{&quot;height&quot;:324.7101383553262,&quot;left&quot;:167.50968503937008,&quot;top&quot;:182.18830261230468,&quot;width&quot;:970.78059206023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706.xml><?xml version="1.0" encoding="utf-8"?>
<p:tagLst xmlns:p="http://schemas.openxmlformats.org/presentationml/2006/main">
  <p:tag name="KSO_WM_DIAGRAM_VIRTUALLY_FRAME" val="{&quot;height&quot;:324.7101383553262,&quot;left&quot;:167.50968503937008,&quot;top&quot;:182.18830261230468,&quot;width&quot;:970.7805920602393}"/>
  <p:tag name="KSO_WM_UNIT_HIGHLIGHT" val="0"/>
  <p:tag name="KSO_WM_UNIT_COMPATIBLE" val="0"/>
  <p:tag name="KSO_WM_UNIT_DIAGRAM_ISNUMVISUAL" val="0"/>
  <p:tag name="KSO_WM_UNIT_DIAGRAM_ISREFERUNIT" val="0"/>
  <p:tag name="KSO_WM_DIAGRAM_GROUP_CODE" val="l1-1"/>
  <p:tag name="KSO_WM_UNIT_TYPE" val="l_h_i"/>
  <p:tag name="KSO_WM_UNIT_INDEX" val="1_3_9"/>
  <p:tag name="KSO_WM_UNIT_ID" val="diagram20234931_1*l_h_i*1_3_9"/>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9"/>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707.xml><?xml version="1.0" encoding="utf-8"?>
<p:tagLst xmlns:p="http://schemas.openxmlformats.org/presentationml/2006/main">
  <p:tag name="KSO_WM_DIAGRAM_VIRTUALLY_FRAME" val="{&quot;height&quot;:324.7101383553262,&quot;left&quot;:167.50968503937008,&quot;top&quot;:182.18830261230468,&quot;width&quot;:970.7805920602393}"/>
  <p:tag name="KSO_WM_UNIT_HIGHLIGHT" val="0"/>
  <p:tag name="KSO_WM_UNIT_COMPATIBLE" val="0"/>
  <p:tag name="KSO_WM_UNIT_DIAGRAM_ISNUMVISUAL" val="0"/>
  <p:tag name="KSO_WM_UNIT_DIAGRAM_ISREFERUNIT" val="0"/>
  <p:tag name="KSO_WM_DIAGRAM_GROUP_CODE" val="l1-1"/>
  <p:tag name="KSO_WM_UNIT_TYPE" val="l_h_i"/>
  <p:tag name="KSO_WM_UNIT_INDEX" val="1_3_8"/>
  <p:tag name="KSO_WM_UNIT_ID" val="diagram20234931_1*l_h_i*1_3_8"/>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solid&quot;:{&quot;brightness&quot;:0,&quot;colorType&quot;:2,&quot;rgb&quot;:&quot;#fffbf2&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70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4931_1*l_h_f*1_2_1"/>
  <p:tag name="KSO_WM_TEMPLATE_CATEGORY" val="diagram"/>
  <p:tag name="KSO_WM_TEMPLATE_INDEX" val="20234931"/>
  <p:tag name="KSO_WM_UNIT_LAYERLEVEL" val="1_1_1"/>
  <p:tag name="KSO_WM_TAG_VERSION" val="3.0"/>
  <p:tag name="KSO_WM_DIAGRAM_MAX_ITEMCNT" val="5"/>
  <p:tag name="KSO_WM_DIAGRAM_MIN_ITEMCNT" val="3"/>
  <p:tag name="KSO_WM_DIAGRAM_VIRTUALLY_FRAME" val="{&quot;height&quot;:324.7101383553262,&quot;left&quot;:167.50968503937008,&quot;top&quot;:182.18830261230468,&quot;width&quot;:970.78059206023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BEAUTIFY_FLAG" val="#wm#"/>
  <p:tag name="KSO_WM_DIAGRAM_VERSION" val="3"/>
  <p:tag name="KSO_WM_DIAGRAM_COLOR_TRICK" val="1"/>
  <p:tag name="KSO_WM_DIAGRAM_COLOR_TEXT_CAN_REMOVE" val="n"/>
  <p:tag name="KSO_WM_UNIT_PRESET_TEXT" val="单击此处添加文本内容，简明扼要地阐述您的内容观点。根据需要可酌情增减正文内容文字"/>
  <p:tag name="KSO_WM_UNIT_TEXT_TYPE" val="1"/>
  <p:tag name="KSO_WM_DIAGRAM_USE_COLOR_VALUE" val="{&quot;color_scheme&quot;:1,&quot;color_type&quot;:1,&quot;theme_color_indexes&quot;:[5,6,5,6,5,6]}"/>
</p:tagLst>
</file>

<file path=ppt/tags/tag70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931_1*l_h_a*1_1_1"/>
  <p:tag name="KSO_WM_TEMPLATE_CATEGORY" val="diagram"/>
  <p:tag name="KSO_WM_TEMPLATE_INDEX" val="20234931"/>
  <p:tag name="KSO_WM_UNIT_LAYERLEVEL" val="1_1_1"/>
  <p:tag name="KSO_WM_TAG_VERSION" val="3.0"/>
  <p:tag name="KSO_WM_DIAGRAM_MAX_ITEMCNT" val="5"/>
  <p:tag name="KSO_WM_DIAGRAM_MIN_ITEMCNT" val="3"/>
  <p:tag name="KSO_WM_DIAGRAM_VIRTUALLY_FRAME" val="{&quot;height&quot;:324.7101383553262,&quot;left&quot;:167.50968503937008,&quot;top&quot;:182.18830261230468,&quot;width&quot;:970.78059206023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7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931_1*l_h_f*1_1_1"/>
  <p:tag name="KSO_WM_TEMPLATE_CATEGORY" val="diagram"/>
  <p:tag name="KSO_WM_TEMPLATE_INDEX" val="20234931"/>
  <p:tag name="KSO_WM_UNIT_LAYERLEVEL" val="1_1_1"/>
  <p:tag name="KSO_WM_TAG_VERSION" val="3.0"/>
  <p:tag name="KSO_WM_DIAGRAM_MAX_ITEMCNT" val="5"/>
  <p:tag name="KSO_WM_DIAGRAM_MIN_ITEMCNT" val="3"/>
  <p:tag name="KSO_WM_DIAGRAM_VIRTUALLY_FRAME" val="{&quot;height&quot;:324.7101383553262,&quot;left&quot;:167.50968503937008,&quot;top&quot;:182.18830261230468,&quot;width&quot;:970.78059206023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BEAUTIFY_FLAG" val="#wm#"/>
  <p:tag name="KSO_WM_DIAGRAM_VERSION" val="3"/>
  <p:tag name="KSO_WM_DIAGRAM_COLOR_TRICK" val="1"/>
  <p:tag name="KSO_WM_DIAGRAM_COLOR_TEXT_CAN_REMOVE" val="n"/>
  <p:tag name="KSO_WM_UNIT_PRESET_TEXT" val="单击此处添加文本内容，简明扼要地阐述您的内容观点。根据需要可酌情增减正文内容文字"/>
  <p:tag name="KSO_WM_UNIT_TEXT_TYPE" val="1"/>
  <p:tag name="KSO_WM_DIAGRAM_USE_COLOR_VALUE" val="{&quot;color_scheme&quot;:1,&quot;color_type&quot;:1,&quot;theme_color_indexes&quot;:[5,6,5,6,5,6]}"/>
</p:tagLst>
</file>

<file path=ppt/tags/tag711.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712.xml><?xml version="1.0" encoding="utf-8"?>
<p:tagLst xmlns:p="http://schemas.openxmlformats.org/presentationml/2006/main">
  <p:tag name="KSO_WM_UNIT_INDEX" val="1"/>
  <p:tag name="KSO_WM_UNIT_TYPE" val="a"/>
  <p:tag name="KSO_WM_BEAUTIFY_FLAG" val="#wm#"/>
</p:tagLst>
</file>

<file path=ppt/tags/tag713.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714.xml><?xml version="1.0" encoding="utf-8"?>
<p:tagLst xmlns:p="http://schemas.openxmlformats.org/presentationml/2006/main">
  <p:tag name="KSO_WM_UNIT_INDEX" val="1"/>
  <p:tag name="KSO_WM_UNIT_TYPE" val="a"/>
  <p:tag name="KSO_WM_BEAUTIFY_FLAG" val="#wm#"/>
</p:tagLst>
</file>

<file path=ppt/tags/tag715.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716.xml><?xml version="1.0" encoding="utf-8"?>
<p:tagLst xmlns:p="http://schemas.openxmlformats.org/presentationml/2006/main">
  <p:tag name="KSO_WM_UNIT_INDEX" val="1"/>
  <p:tag name="KSO_WM_UNIT_TYPE" val="a"/>
  <p:tag name="KSO_WM_BEAUTIFY_FLAG" val="#wm#"/>
</p:tagLst>
</file>

<file path=ppt/tags/tag717.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718.xml><?xml version="1.0" encoding="utf-8"?>
<p:tagLst xmlns:p="http://schemas.openxmlformats.org/presentationml/2006/main">
  <p:tag name="KSO_WM_UNIT_INDEX" val="1"/>
  <p:tag name="KSO_WM_UNIT_TYPE" val="a"/>
  <p:tag name="KSO_WM_BEAUTIFY_FLAG" val="#wm#"/>
</p:tagLst>
</file>

<file path=ppt/tags/tag719.xml><?xml version="1.0" encoding="utf-8"?>
<p:tagLst xmlns:p="http://schemas.openxmlformats.org/presentationml/2006/main">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i*1_1_4"/>
  <p:tag name="KSO_WM_TEMPLATE_CATEGORY" val="diagram"/>
  <p:tag name="KSO_WM_TEMPLATE_INDEX" val="20233205"/>
  <p:tag name="KSO_WM_UNIT_LAYERLEVEL" val="1_1_1"/>
  <p:tag name="KSO_WM_TAG_VERSION" val="3.0"/>
  <p:tag name="KSO_WM_BEAUTIFY_FLAG" val="#wm#"/>
  <p:tag name="KSO_WM_DIAGRAM_GROUP_CODE" val="l1-1"/>
  <p:tag name="KSO_WM_UNIT_TYPE" val="l_h_i"/>
  <p:tag name="KSO_WM_UNIT_INDEX" val="1_1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7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20.xml><?xml version="1.0" encoding="utf-8"?>
<p:tagLst xmlns:p="http://schemas.openxmlformats.org/presentationml/2006/main">
  <p:tag name="KSO_WM_BEAUTIFY_FLAG" val="#wm#"/>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i*1_2_4"/>
  <p:tag name="KSO_WM_TEMPLATE_CATEGORY" val="diagram"/>
  <p:tag name="KSO_WM_TEMPLATE_INDEX" val="20233205"/>
  <p:tag name="KSO_WM_UNIT_LAYERLEVEL" val="1_1_1"/>
  <p:tag name="KSO_WM_TAG_VERSION" val="3.0"/>
  <p:tag name="KSO_WM_DIAGRAM_GROUP_CODE" val="l1-1"/>
  <p:tag name="KSO_WM_UNIT_TYPE" val="l_h_i"/>
  <p:tag name="KSO_WM_UNIT_INDEX" val="1_2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721.xml><?xml version="1.0" encoding="utf-8"?>
<p:tagLst xmlns:p="http://schemas.openxmlformats.org/presentationml/2006/main">
  <p:tag name="KSO_WM_BEAUTIFY_FLAG" val="#wm#"/>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f*1_1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1_1"/>
  <p:tag name="KSO_WM_UNIT_VALUE" val="14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72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5_2*l_h_a*1_1_1"/>
  <p:tag name="KSO_WM_TEMPLATE_CATEGORY" val="diagram"/>
  <p:tag name="KSO_WM_TEMPLATE_INDEX" val="20233205"/>
  <p:tag name="KSO_WM_UNIT_LAYERLEVEL" val="1_1_1"/>
  <p:tag name="KSO_WM_TAG_VERSION" val="3.0"/>
  <p:tag name="KSO_WM_BEAUTIFY_FLAG" val="#wm#"/>
  <p:tag name="KSO_WM_UNIT_TEXT_FILL_FORE_SCHEMECOLOR_INDEX_BRIGHTNESS" val="0.15"/>
  <p:tag name="KSO_WM_DIAGRAM_GROUP_CODE" val="l1-1"/>
  <p:tag name="KSO_WM_DIAGRAM_VIRTUALLY_FRAME" val="{&quot;height&quot;:376.54998779296875,&quot;left&quot;:56.725006103515625,&quot;top&quot;:140.37500610351563,&quot;width&quot;:846.5499877929688}"/>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723.xml><?xml version="1.0" encoding="utf-8"?>
<p:tagLst xmlns:p="http://schemas.openxmlformats.org/presentationml/2006/main">
  <p:tag name="KSO_WM_BEAUTIFY_FLAG" val="#wm#"/>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f*1_2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72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5_2*l_h_a*1_2_1"/>
  <p:tag name="KSO_WM_TEMPLATE_CATEGORY" val="diagram"/>
  <p:tag name="KSO_WM_TEMPLATE_INDEX" val="20233205"/>
  <p:tag name="KSO_WM_UNIT_LAYERLEVEL" val="1_1_1"/>
  <p:tag name="KSO_WM_TAG_VERSION" val="3.0"/>
  <p:tag name="KSO_WM_BEAUTIFY_FLAG" val="#wm#"/>
  <p:tag name="KSO_WM_UNIT_TEXT_FILL_FORE_SCHEMECOLOR_INDEX_BRIGHTNESS" val="0.15"/>
  <p:tag name="KSO_WM_DIAGRAM_GROUP_CODE" val="l1-1"/>
  <p:tag name="KSO_WM_DIAGRAM_VIRTUALLY_FRAME" val="{&quot;height&quot;:376.54998779296875,&quot;left&quot;:56.725006103515625,&quot;top&quot;:140.37500610351563,&quot;width&quot;:846.5499877929688}"/>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725.xml><?xml version="1.0" encoding="utf-8"?>
<p:tagLst xmlns:p="http://schemas.openxmlformats.org/presentationml/2006/main">
  <p:tag name="KSO_WM_BEAUTIFY_FLAG" val="#wm#"/>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i*1_3_4"/>
  <p:tag name="KSO_WM_TEMPLATE_CATEGORY" val="diagram"/>
  <p:tag name="KSO_WM_TEMPLATE_INDEX" val="20233205"/>
  <p:tag name="KSO_WM_UNIT_LAYERLEVEL" val="1_1_1"/>
  <p:tag name="KSO_WM_TAG_VERSION" val="3.0"/>
  <p:tag name="KSO_WM_DIAGRAM_GROUP_CODE" val="l1-1"/>
  <p:tag name="KSO_WM_UNIT_TYPE" val="l_h_i"/>
  <p:tag name="KSO_WM_UNIT_INDEX" val="1_3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726.xml><?xml version="1.0" encoding="utf-8"?>
<p:tagLst xmlns:p="http://schemas.openxmlformats.org/presentationml/2006/main">
  <p:tag name="KSO_WM_BEAUTIFY_FLAG" val="#wm#"/>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f*1_3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72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5_2*l_h_a*1_3_1"/>
  <p:tag name="KSO_WM_TEMPLATE_CATEGORY" val="diagram"/>
  <p:tag name="KSO_WM_TEMPLATE_INDEX" val="20233205"/>
  <p:tag name="KSO_WM_UNIT_LAYERLEVEL" val="1_1_1"/>
  <p:tag name="KSO_WM_TAG_VERSION" val="3.0"/>
  <p:tag name="KSO_WM_BEAUTIFY_FLAG" val="#wm#"/>
  <p:tag name="KSO_WM_UNIT_TEXT_FILL_FORE_SCHEMECOLOR_INDEX_BRIGHTNESS" val="0.15"/>
  <p:tag name="KSO_WM_DIAGRAM_GROUP_CODE" val="l1-1"/>
  <p:tag name="KSO_WM_DIAGRAM_VIRTUALLY_FRAME" val="{&quot;height&quot;:376.54998779296875,&quot;left&quot;:56.725006103515625,&quot;top&quot;:140.37500610351563,&quot;width&quot;:846.5499877929688}"/>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728.xml><?xml version="1.0" encoding="utf-8"?>
<p:tagLst xmlns:p="http://schemas.openxmlformats.org/presentationml/2006/main">
  <p:tag name="KSO_WM_DIAGRAM_VIRTUALLY_FRAME" val="{&quot;height&quot;:376.54998779296875,&quot;left&quot;:56.725006103515625,&quot;top&quot;:140.37500610351563,&quot;width&quot;:846.5499877929688}"/>
  <p:tag name="KSO_WM_BEAUTIFY_FLAG" val="#wm#"/>
  <p:tag name="KSO_WM_UNIT_HIGHLIGHT" val="0"/>
  <p:tag name="KSO_WM_UNIT_COMPATIBLE" val="0"/>
  <p:tag name="KSO_WM_UNIT_DIAGRAM_ISNUMVISUAL" val="0"/>
  <p:tag name="KSO_WM_UNIT_DIAGRAM_ISREFERUNIT" val="0"/>
  <p:tag name="KSO_WM_UNIT_ID" val="diagram20233205_2*l_h_i*1_1_1"/>
  <p:tag name="KSO_WM_TEMPLATE_CATEGORY" val="diagram"/>
  <p:tag name="KSO_WM_TEMPLATE_INDEX" val="20233205"/>
  <p:tag name="KSO_WM_UNIT_LAYERLEVEL" val="1_1_1"/>
  <p:tag name="KSO_WM_TAG_VERSION" val="3.0"/>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729.xml><?xml version="1.0" encoding="utf-8"?>
<p:tagLst xmlns:p="http://schemas.openxmlformats.org/presentationml/2006/main">
  <p:tag name="KSO_WM_DIAGRAM_VIRTUALLY_FRAME" val="{&quot;height&quot;:376.54998779296875,&quot;left&quot;:56.725006103515625,&quot;top&quot;:140.37500610351563,&quot;width&quot;:846.5499877929688}"/>
  <p:tag name="KSO_WM_BEAUTIFY_FLAG" val="#wm#"/>
  <p:tag name="KSO_WM_UNIT_HIGHLIGHT" val="0"/>
  <p:tag name="KSO_WM_UNIT_COMPATIBLE" val="0"/>
  <p:tag name="KSO_WM_UNIT_DIAGRAM_ISNUMVISUAL" val="0"/>
  <p:tag name="KSO_WM_UNIT_DIAGRAM_ISREFERUNIT" val="0"/>
  <p:tag name="KSO_WM_UNIT_ID" val="diagram20233205_2*l_h_i*1_2_1"/>
  <p:tag name="KSO_WM_TEMPLATE_CATEGORY" val="diagram"/>
  <p:tag name="KSO_WM_TEMPLATE_INDEX" val="20233205"/>
  <p:tag name="KSO_WM_UNIT_LAYERLEVEL" val="1_1_1"/>
  <p:tag name="KSO_WM_TAG_VERSION" val="3.0"/>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73.xml><?xml version="1.0" encoding="utf-8"?>
<p:tagLst xmlns:p="http://schemas.openxmlformats.org/presentationml/2006/main">
  <p:tag name="KSO_WM_UNIT_TYPE" val="f"/>
  <p:tag name="KSO_WM_UNIT_SUBTYPE" val="g"/>
  <p:tag name="KSO_WM_UNIT_INDEX" val="3"/>
  <p:tag name="KSO_WM_BEAUTIFY_FLAG" val="#wm#"/>
  <p:tag name="KSO_WM_TAG_VERSION" val="3.0"/>
  <p:tag name="KSO_WM_UNIT_PRESET_TEXT" val="公司名"/>
  <p:tag name="KSO_WM_UNIT_ID" val="_1*f*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730.xml><?xml version="1.0" encoding="utf-8"?>
<p:tagLst xmlns:p="http://schemas.openxmlformats.org/presentationml/2006/main">
  <p:tag name="KSO_WM_DIAGRAM_VIRTUALLY_FRAME" val="{&quot;height&quot;:376.54998779296875,&quot;left&quot;:56.725006103515625,&quot;top&quot;:140.37500610351563,&quot;width&quot;:846.5499877929688}"/>
  <p:tag name="KSO_WM_BEAUTIFY_FLAG" val="#wm#"/>
  <p:tag name="KSO_WM_UNIT_HIGHLIGHT" val="0"/>
  <p:tag name="KSO_WM_UNIT_COMPATIBLE" val="0"/>
  <p:tag name="KSO_WM_UNIT_DIAGRAM_ISNUMVISUAL" val="0"/>
  <p:tag name="KSO_WM_UNIT_DIAGRAM_ISREFERUNIT" val="0"/>
  <p:tag name="KSO_WM_UNIT_ID" val="diagram20233205_2*l_h_i*1_3_1"/>
  <p:tag name="KSO_WM_TEMPLATE_CATEGORY" val="diagram"/>
  <p:tag name="KSO_WM_TEMPLATE_INDEX" val="20233205"/>
  <p:tag name="KSO_WM_UNIT_LAYERLEVEL" val="1_1_1"/>
  <p:tag name="KSO_WM_TAG_VERSION" val="3.0"/>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731.xml><?xml version="1.0" encoding="utf-8"?>
<p:tagLst xmlns:p="http://schemas.openxmlformats.org/presentationml/2006/main">
  <p:tag name="KSO_WM_BEAUTIFY_FLAG" val="#wm#"/>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i*1_1_3"/>
  <p:tag name="KSO_WM_TEMPLATE_CATEGORY" val="diagram"/>
  <p:tag name="KSO_WM_TEMPLATE_INDEX" val="20233205"/>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732.xml><?xml version="1.0" encoding="utf-8"?>
<p:tagLst xmlns:p="http://schemas.openxmlformats.org/presentationml/2006/main">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i*1_1_2"/>
  <p:tag name="KSO_WM_TEMPLATE_CATEGORY" val="diagram"/>
  <p:tag name="KSO_WM_TEMPLATE_INDEX" val="20233205"/>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733.xml><?xml version="1.0" encoding="utf-8"?>
<p:tagLst xmlns:p="http://schemas.openxmlformats.org/presentationml/2006/main">
  <p:tag name="KSO_WM_BEAUTIFY_FLAG" val="#wm#"/>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i*1_2_3"/>
  <p:tag name="KSO_WM_TEMPLATE_CATEGORY" val="diagram"/>
  <p:tag name="KSO_WM_TEMPLATE_INDEX" val="20233205"/>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734.xml><?xml version="1.0" encoding="utf-8"?>
<p:tagLst xmlns:p="http://schemas.openxmlformats.org/presentationml/2006/main">
  <p:tag name="KSO_WM_DIAGRAM_VIRTUALLY_FRAME" val="{&quot;height&quot;:376.54998779296875,&quot;left&quot;:56.725006103515625,&quot;top&quot;:140.37500610351563,&quot;width&quot;:846.5499877929688}"/>
  <p:tag name="KSO_WM_BEAUTIFY_FLAG" val="#wm#"/>
  <p:tag name="KSO_WM_UNIT_HIGHLIGHT" val="0"/>
  <p:tag name="KSO_WM_UNIT_COMPATIBLE" val="0"/>
  <p:tag name="KSO_WM_UNIT_DIAGRAM_ISNUMVISUAL" val="0"/>
  <p:tag name="KSO_WM_UNIT_DIAGRAM_ISREFERUNIT" val="0"/>
  <p:tag name="KSO_WM_UNIT_ID" val="diagram20233205_2*l_h_i*1_2_2"/>
  <p:tag name="KSO_WM_TEMPLATE_CATEGORY" val="diagram"/>
  <p:tag name="KSO_WM_TEMPLATE_INDEX" val="20233205"/>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735.xml><?xml version="1.0" encoding="utf-8"?>
<p:tagLst xmlns:p="http://schemas.openxmlformats.org/presentationml/2006/main">
  <p:tag name="KSO_WM_BEAUTIFY_FLAG" val="#wm#"/>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i*1_3_3"/>
  <p:tag name="KSO_WM_TEMPLATE_CATEGORY" val="diagram"/>
  <p:tag name="KSO_WM_TEMPLATE_INDEX" val="20233205"/>
  <p:tag name="KSO_WM_UNIT_LAYERLEVEL" val="1_1_1"/>
  <p:tag name="KSO_WM_TAG_VERSION" val="3.0"/>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736.xml><?xml version="1.0" encoding="utf-8"?>
<p:tagLst xmlns:p="http://schemas.openxmlformats.org/presentationml/2006/main">
  <p:tag name="KSO_WM_DIAGRAM_VIRTUALLY_FRAME" val="{&quot;height&quot;:376.54998779296875,&quot;left&quot;:56.725006103515625,&quot;top&quot;:140.37500610351563,&quot;width&quot;:846.5499877929688}"/>
  <p:tag name="KSO_WM_BEAUTIFY_FLAG" val="#wm#"/>
  <p:tag name="KSO_WM_UNIT_HIGHLIGHT" val="0"/>
  <p:tag name="KSO_WM_UNIT_COMPATIBLE" val="0"/>
  <p:tag name="KSO_WM_UNIT_DIAGRAM_ISNUMVISUAL" val="0"/>
  <p:tag name="KSO_WM_UNIT_DIAGRAM_ISREFERUNIT" val="0"/>
  <p:tag name="KSO_WM_UNIT_ID" val="diagram20233205_2*l_h_i*1_3_2"/>
  <p:tag name="KSO_WM_TEMPLATE_CATEGORY" val="diagram"/>
  <p:tag name="KSO_WM_TEMPLATE_INDEX" val="20233205"/>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737.xml><?xml version="1.0" encoding="utf-8"?>
<p:tagLst xmlns:p="http://schemas.openxmlformats.org/presentationml/2006/main">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x*1_1_1"/>
  <p:tag name="KSO_WM_TEMPLATE_CATEGORY" val="diagram"/>
  <p:tag name="KSO_WM_TEMPLATE_INDEX" val="20233205"/>
  <p:tag name="KSO_WM_UNIT_LAYERLEVEL" val="1_1_1"/>
  <p:tag name="KSO_WM_TAG_VERSION" val="3.0"/>
  <p:tag name="KSO_WM_BEAUTIFY_FLAG" val="#wm#"/>
  <p:tag name="KSO_WM_UNIT_VALUE" val="59*71"/>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738.xml><?xml version="1.0" encoding="utf-8"?>
<p:tagLst xmlns:p="http://schemas.openxmlformats.org/presentationml/2006/main">
  <p:tag name="KSO_WM_DIAGRAM_VIRTUALLY_FRAME" val="{&quot;height&quot;:376.54998779296875,&quot;left&quot;:56.725006103515625,&quot;top&quot;:140.37500610351563,&quot;width&quot;:846.5499877929688}"/>
  <p:tag name="KSO_WM_UNIT_VALUE" val="90*8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3205_2*l_h_x*1_2_1"/>
  <p:tag name="KSO_WM_TEMPLATE_CATEGORY" val="diagram"/>
  <p:tag name="KSO_WM_TEMPLATE_INDEX" val="20233205"/>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739.xml><?xml version="1.0" encoding="utf-8"?>
<p:tagLst xmlns:p="http://schemas.openxmlformats.org/presentationml/2006/main">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x*1_3_1"/>
  <p:tag name="KSO_WM_TEMPLATE_CATEGORY" val="diagram"/>
  <p:tag name="KSO_WM_TEMPLATE_INDEX" val="20233205"/>
  <p:tag name="KSO_WM_UNIT_LAYERLEVEL" val="1_1_1"/>
  <p:tag name="KSO_WM_TAG_VERSION" val="3.0"/>
  <p:tag name="KSO_WM_BEAUTIFY_FLAG" val="#wm#"/>
  <p:tag name="KSO_WM_UNIT_VALUE" val="22*22"/>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74.xml><?xml version="1.0" encoding="utf-8"?>
<p:tagLst xmlns:p="http://schemas.openxmlformats.org/presentationml/2006/main">
  <p:tag name="KSO_WM_UNIT_TYPE" val="f"/>
  <p:tag name="KSO_WM_UNIT_SUBTYPE" val="e"/>
  <p:tag name="KSO_WM_UNIT_INDEX" val="2"/>
  <p:tag name="KSO_WM_BEAUTIFY_FLAG" val="#wm#"/>
  <p:tag name="KSO_WM_TAG_VERSION" val="3.0"/>
  <p:tag name="KSO_WM_UNIT_PRESET_TEXT" val="年号"/>
  <p:tag name="KSO_WM_UNIT_ID" val="_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740.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741.xml><?xml version="1.0" encoding="utf-8"?>
<p:tagLst xmlns:p="http://schemas.openxmlformats.org/presentationml/2006/main">
  <p:tag name="KSO_WM_UNIT_INDEX" val="1"/>
  <p:tag name="KSO_WM_UNIT_TYPE" val="a"/>
  <p:tag name="KSO_WM_BEAUTIFY_FLAG" val="#wm#"/>
</p:tagLst>
</file>

<file path=ppt/tags/tag742.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743.xml><?xml version="1.0" encoding="utf-8"?>
<p:tagLst xmlns:p="http://schemas.openxmlformats.org/presentationml/2006/main">
  <p:tag name="KSO_WM_UNIT_INDEX" val="1"/>
  <p:tag name="KSO_WM_UNIT_TYPE" val="a"/>
  <p:tag name="KSO_WM_BEAUTIFY_FLAG" val="#wm#"/>
</p:tagLst>
</file>

<file path=ppt/tags/tag744.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4_1"/>
  <p:tag name="KSO_WM_TEMPLATE_CATEGORY" val="diagram"/>
  <p:tag name="KSO_WM_UNIT_LAYERLEVEL" val="1_1_1"/>
  <p:tag name="KSO_WM_DIAGRAM_MAX_ITEMCNT" val="6"/>
  <p:tag name="KSO_WM_DIAGRAM_VIRTUALLY_FRAME" val="{&quot;height&quot;:185.2070866141732,&quot;left&quot;:52.83717041015625,&quot;top&quot;:162.1671653543307,&quot;width&quot;:862.9256591796875}"/>
  <p:tag name="KSO_WM_UNIT_SUBTYPE" val="a"/>
  <p:tag name="KSO_WM_UNIT_NOCLEAR" val="0"/>
  <p:tag name="KSO_WM_UNIT_VALUE" val="60"/>
  <p:tag name="KSO_WM_UNIT_COMPATIBLE" val="0"/>
  <p:tag name="KSO_WM_UNIT_DIAGRAM_ISREFERUNIT" val="0"/>
  <p:tag name="KSO_WM_UNIT_TYPE" val="l_h_f"/>
  <p:tag name="KSO_WM_UNIT_ID" val="diagram20231447_3*l_h_f*1_4_1"/>
  <p:tag name="KSO_WM_TEMPLATE_INDEX" val="20231447"/>
  <p:tag name="KSO_WM_TAG_VERSION" val="3.0"/>
  <p:tag name="KSO_WM_DIAGRAM_VERSION" val="3"/>
  <p:tag name="KSO_WM_DIAGRAM_COLOR_TEXT_CAN_REMOVE" val="n"/>
  <p:tag name="KSO_WM_DIAGRAM_MIN_ITEMCNT" val="2"/>
  <p:tag name="KSO_WM_DIAGRAM_COLOR_MATCH_VALUE" val="{&quot;shape&quot;:{&quot;fill&quot;:{&quot;gradient&quot;:[{&quot;brightness&quot;:0.6000000238418579,&quot;colorType&quot;:1,&quot;foreColorIndex&quot;:5,&quot;pos&quot;:0.19580000638961792,&quot;transparency&quot;:0},{&quot;brightness&quot;:-0.25,&quot;colorType&quot;:1,&quot;foreColorIndex&quot;:5,&quot;pos&quot;:0.9399999976158142,&quot;transparency&quot;:0},{&quot;brightness&quot;:0,&quot;colorType&quot;:1,&quot;foreColorIndex&quot;:5,&quot;pos&quot;:0.7300000190734863,&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输入你的项正文，请阐述观点"/>
  <p:tag name="KSO_WM_UNIT_FILL_TYPE" val="3"/>
  <p:tag name="KSO_WM_UNIT_LINE_FORE_SCHEMECOLOR_INDEX_1_BRIGHTNESS" val="0"/>
  <p:tag name="KSO_WM_UNIT_LINE_FORE_SCHEMECOLOR_INDEX_1" val="5"/>
  <p:tag name="KSO_WM_UNIT_LINE_FORE_SCHEMECOLOR_INDEX_1_POS" val="0"/>
  <p:tag name="KSO_WM_UNIT_LINE_FORE_SCHEMECOLOR_INDEX_1_TRANS" val="0"/>
  <p:tag name="KSO_WM_UNIT_LINE_FORE_SCHEMECOLOR_INDEX_2_BRIGHTNESS" val="0"/>
  <p:tag name="KSO_WM_UNIT_LINE_FORE_SCHEMECOLOR_INDEX_2" val="5"/>
  <p:tag name="KSO_WM_UNIT_LINE_FORE_SCHEMECOLOR_INDEX_2_POS" val="0.32"/>
  <p:tag name="KSO_WM_UNIT_LINE_FORE_SCHEMECOLOR_INDEX_2_TRANS" val="0.8"/>
  <p:tag name="KSO_WM_UNIT_LINE_FORE_SCHEMECOLOR_INDEX_3_BRIGHTNESS" val="0"/>
  <p:tag name="KSO_WM_UNIT_LINE_FORE_SCHEMECOLOR_INDEX_3" val="5"/>
  <p:tag name="KSO_WM_UNIT_LINE_FORE_SCHEMECOLOR_INDEX_3_POS" val="0.65"/>
  <p:tag name="KSO_WM_UNIT_LINE_FORE_SCHEMECOLOR_INDEX_3_TRANS" val="0"/>
  <p:tag name="KSO_WM_UNIT_LINE_FORE_SCHEMECOLOR_INDEX_4_BRIGHTNESS" val="0"/>
  <p:tag name="KSO_WM_UNIT_LINE_FORE_SCHEMECOLOR_INDEX_4" val="5"/>
  <p:tag name="KSO_WM_UNIT_LINE_FORE_SCHEMECOLOR_INDEX_4_POS" val="1"/>
  <p:tag name="KSO_WM_UNIT_LINE_FORE_SCHEMECOLOR_INDEX_4_TRANS" val="0.8"/>
  <p:tag name="KSO_WM_UNIT_LINE_GRADIENT_TYPE" val="0"/>
  <p:tag name="KSO_WM_UNIT_LINE_GRADIENT_ANGLE" val="135"/>
  <p:tag name="KSO_WM_UNIT_LINE_GRADIENT_Direction" val="2"/>
  <p:tag name="KSO_WM_UNIT_LINE_FILL_TYPE" val="5"/>
  <p:tag name="KSO_WM_UNIT_SHADOW_SCHEMECOLOR_INDEX_BRIGHTNESS" val="0"/>
  <p:tag name="KSO_WM_UNIT_SHADOW_SCHEMECOLOR_INDEX" val="5"/>
  <p:tag name="KSO_WM_UNIT_USESOURCEFORMAT_APPLY" val="1"/>
  <p:tag name="KSO_WM_DIAGRAM_USE_COLOR_VALUE" val="{&quot;color_scheme&quot;:1,&quot;color_type&quot;:1,&quot;theme_color_indexes&quot;:[5,6,5,6,5,6]}"/>
</p:tagLst>
</file>

<file path=ppt/tags/tag74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1447_3*l_h_i*1_4_1"/>
  <p:tag name="KSO_WM_TEMPLATE_CATEGORY" val="diagram"/>
  <p:tag name="KSO_WM_TEMPLATE_INDEX" val="20231447"/>
  <p:tag name="KSO_WM_UNIT_LAYERLEVEL" val="1_1_1"/>
  <p:tag name="KSO_WM_TAG_VERSION" val="3.0"/>
  <p:tag name="KSO_WM_DIAGRAM_MAX_ITEMCNT" val="6"/>
  <p:tag name="KSO_WM_DIAGRAM_MIN_ITEMCNT" val="2"/>
  <p:tag name="KSO_WM_DIAGRAM_VIRTUALLY_FRAME" val="{&quot;height&quot;:185.2070866141732,&quot;left&quot;:52.83717041015625,&quot;top&quot;:162.1671653543307,&quot;width&quot;:862.9256591796875}"/>
  <p:tag name="KSO_WM_DIAGRAM_COLOR_MATCH_VALUE" val="{&quot;shape&quot;:{&quot;fill&quot;:{&quot;gradient&quot;:[{&quot;brightness&quot;:0.800000011920929,&quot;colorType&quot;:1,&quot;foreColorIndex&quot;:5,&quot;pos&quot;:0,&quot;transparency&quot;:0},{&quot;brightness&quot;:0.4000000059604645,&quot;colorType&quot;:1,&quot;foreColorIndex&quot;:5,&quot;pos&quot;:1,&quot;transparency&quot;:0}],&quot;type&quot;:3},&quot;glow&quot;:{&quot;colorType&quot;:0},&quot;line&quot;:{&quot;solidLine&quot;:{&quot;brightness&quot;:0.4000000059604645,&quot;colorType&quot;:1,&quot;foreColorIndex&quot;:5,&quot;transparency&quot;:0},&quot;type&quot;:1},&quot;shadow&quot;:{&quot;brightness&quot;:0,&quot;colorType&quot;:1,&quot;foreColorIndex&quot;:5,&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UNIT_LINE_FORE_SCHEMECOLOR_INDEX_BRIGHTNESS" val="0.4"/>
  <p:tag name="KSO_WM_UNIT_LINE_FILL_TYPE" val="2"/>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74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447_3*l_i*1_1"/>
  <p:tag name="KSO_WM_TEMPLATE_CATEGORY" val="diagram"/>
  <p:tag name="KSO_WM_TEMPLATE_INDEX" val="20231447"/>
  <p:tag name="KSO_WM_UNIT_LAYERLEVEL" val="1_1"/>
  <p:tag name="KSO_WM_TAG_VERSION" val="3.0"/>
  <p:tag name="KSO_WM_DIAGRAM_MAX_ITEMCNT" val="6"/>
  <p:tag name="KSO_WM_DIAGRAM_MIN_ITEMCNT" val="2"/>
  <p:tag name="KSO_WM_DIAGRAM_VIRTUALLY_FRAME" val="{&quot;height&quot;:185.2070866141732,&quot;left&quot;:52.83717041015625,&quot;top&quot;:162.1671653543307,&quot;width&quot;:862.9256591796875}"/>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ORE_SCHEMECOLOR_INDEX_BRIGHTNESS" val="0.6"/>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74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1447_3*l_i*1_2"/>
  <p:tag name="KSO_WM_TEMPLATE_CATEGORY" val="diagram"/>
  <p:tag name="KSO_WM_TEMPLATE_INDEX" val="20231447"/>
  <p:tag name="KSO_WM_UNIT_LAYERLEVEL" val="1_1"/>
  <p:tag name="KSO_WM_TAG_VERSION" val="3.0"/>
  <p:tag name="KSO_WM_DIAGRAM_MAX_ITEMCNT" val="6"/>
  <p:tag name="KSO_WM_DIAGRAM_MIN_ITEMCNT" val="2"/>
  <p:tag name="KSO_WM_DIAGRAM_VIRTUALLY_FRAME" val="{&quot;height&quot;:185.2070866141732,&quot;left&quot;:52.83717041015625,&quot;top&quot;:162.1671653543307,&quot;width&quot;:862.92565917968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ORE_SCHEMECOLOR_INDEX_BRIGHTNESS" val="0"/>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748.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3_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TYPE" val="l_h_f"/>
  <p:tag name="KSO_WM_UNIT_ID" val="diagram20231447_3*l_h_f*1_3_1"/>
  <p:tag name="KSO_WM_TEMPLATE_INDEX" val="20231447"/>
  <p:tag name="KSO_WM_TAG_VERSION" val="3.0"/>
  <p:tag name="KSO_WM_DIAGRAM_VERSION" val="3"/>
  <p:tag name="KSO_WM_DIAGRAM_COLOR_TEXT_CAN_REMOVE" val="n"/>
  <p:tag name="KSO_WM_DIAGRAM_MAX_ITEMCNT" val="6"/>
  <p:tag name="KSO_WM_DIAGRAM_VIRTUALLY_FRAME" val="{&quot;height&quot;:185.2070866141732,&quot;left&quot;:52.83717041015625,&quot;top&quot;:162.1671653543307,&quot;width&quot;:862.9256591796875}"/>
  <p:tag name="KSO_WM_DIAGRAM_COLOR_MATCH_VALUE" val="{&quot;shape&quot;:{&quot;fill&quot;:{&quot;gradient&quot;:[{&quot;brightness&quot;:0.800000011920929,&quot;colorType&quot;:1,&quot;foreColorIndex&quot;:5,&quot;pos&quot;:0.75,&quot;transparency&quot;:0},{&quot;brightness&quot;:0,&quot;colorType&quot;:2,&quot;pos&quot;:0.47999998927116394,&quot;rgb&quot;:&quot;#f7fbff&quot;,&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输入你的项正文，请阐述观点"/>
  <p:tag name="KSO_WM_UNIT_LINE_FORE_SCHEMECOLOR_INDEX_1_BRIGHTNESS" val="0"/>
  <p:tag name="KSO_WM_UNIT_LINE_FORE_SCHEMECOLOR_INDEX_1" val="5"/>
  <p:tag name="KSO_WM_UNIT_LINE_FORE_SCHEMECOLOR_INDEX_1_POS" val="0"/>
  <p:tag name="KSO_WM_UNIT_LINE_FORE_SCHEMECOLOR_INDEX_1_TRANS" val="0"/>
  <p:tag name="KSO_WM_UNIT_LINE_FORE_SCHEMECOLOR_INDEX_2_BRIGHTNESS" val="0"/>
  <p:tag name="KSO_WM_UNIT_LINE_FORE_SCHEMECOLOR_INDEX_2" val="5"/>
  <p:tag name="KSO_WM_UNIT_LINE_FORE_SCHEMECOLOR_INDEX_2_POS" val="0.32"/>
  <p:tag name="KSO_WM_UNIT_LINE_FORE_SCHEMECOLOR_INDEX_2_TRANS" val="0.8"/>
  <p:tag name="KSO_WM_UNIT_LINE_FORE_SCHEMECOLOR_INDEX_3_BRIGHTNESS" val="0"/>
  <p:tag name="KSO_WM_UNIT_LINE_FORE_SCHEMECOLOR_INDEX_3" val="5"/>
  <p:tag name="KSO_WM_UNIT_LINE_FORE_SCHEMECOLOR_INDEX_3_POS" val="0.65"/>
  <p:tag name="KSO_WM_UNIT_LINE_FORE_SCHEMECOLOR_INDEX_3_TRANS" val="0"/>
  <p:tag name="KSO_WM_UNIT_LINE_FORE_SCHEMECOLOR_INDEX_4_BRIGHTNESS" val="0"/>
  <p:tag name="KSO_WM_UNIT_LINE_FORE_SCHEMECOLOR_INDEX_4" val="5"/>
  <p:tag name="KSO_WM_UNIT_LINE_FORE_SCHEMECOLOR_INDEX_4_POS" val="1"/>
  <p:tag name="KSO_WM_UNIT_LINE_FORE_SCHEMECOLOR_INDEX_4_TRANS" val="0.8"/>
  <p:tag name="KSO_WM_UNIT_LINE_GRADIENT_TYPE" val="0"/>
  <p:tag name="KSO_WM_UNIT_LINE_GRADIENT_ANGLE" val="135"/>
  <p:tag name="KSO_WM_UNIT_LINE_GRADIENT_Direction" val="2"/>
  <p:tag name="KSO_WM_UNIT_LINE_FILL_TYPE" val="5"/>
  <p:tag name="KSO_WM_UNIT_USESOURCEFORMAT_APPLY" val="1"/>
  <p:tag name="KSO_WM_DIAGRAM_USE_COLOR_VALUE" val="{&quot;color_scheme&quot;:1,&quot;color_type&quot;:1,&quot;theme_color_indexes&quot;:[5,6,5,6,5,6]}"/>
  <p:tag name="KSO_WM_UNIT_FILL_FORE_SCHEMECOLOR_INDEX" val="5"/>
  <p:tag name="KSO_WM_UNIT_TEXT_FILL_FORE_SCHEMECOLOR_INDEX" val="13"/>
  <p:tag name="KSO_WM_UNIT_TEXT_FILL_TYPE" val="1"/>
</p:tagLst>
</file>

<file path=ppt/tags/tag74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447_3*l_h_i*1_3_1"/>
  <p:tag name="KSO_WM_TEMPLATE_CATEGORY" val="diagram"/>
  <p:tag name="KSO_WM_TEMPLATE_INDEX" val="20231447"/>
  <p:tag name="KSO_WM_UNIT_LAYERLEVEL" val="1_1_1"/>
  <p:tag name="KSO_WM_TAG_VERSION" val="3.0"/>
  <p:tag name="KSO_WM_DIAGRAM_MAX_ITEMCNT" val="6"/>
  <p:tag name="KSO_WM_DIAGRAM_MIN_ITEMCNT" val="2"/>
  <p:tag name="KSO_WM_DIAGRAM_VIRTUALLY_FRAME" val="{&quot;height&quot;:185.2070866141732,&quot;left&quot;:52.83717041015625,&quot;top&quot;:162.1671653543307,&quot;width&quot;:862.9256591796875}"/>
  <p:tag name="KSO_WM_DIAGRAM_COLOR_MATCH_VALUE" val="{&quot;shape&quot;:{&quot;fill&quot;:{&quot;gradient&quot;:[{&quot;brightness&quot;:-0.25,&quot;colorType&quot;:1,&quot;foreColorIndex&quot;:5,&quot;pos&quot;:0.8199999928474426,&quot;transparency&quot;:0},{&quot;brightness&quot;:0.4000000059604645,&quot;colorType&quot;:1,&quot;foreColorIndex&quot;:5,&quot;pos&quot;:0,&quot;transparency&quot;:0},{&quot;brightness&quot;:0,&quot;colorType&quot;:1,&quot;foreColorIndex&quot;:5,&quot;pos&quot;:0.33000001311302185,&quot;transparency&quot;:0}],&quot;type&quot;:3},&quot;glow&quot;:{&quot;colorType&quot;:0},&quot;line&quot;:{&quot;type&quot;:0},&quot;shadow&quot;:{&quot;brightness&quot;:0,&quot;colorType&quot;:1,&quot;foreColorIndex&quot;:5,&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75.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4"/>
</p:tagLst>
</file>

<file path=ppt/tags/tag750.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2_1"/>
  <p:tag name="KSO_WM_TEMPLATE_CATEGORY" val="diagram"/>
  <p:tag name="KSO_WM_UNIT_LAYERLEVEL" val="1_1_1"/>
  <p:tag name="KSO_WM_DIAGRAM_MAX_ITEMCNT" val="6"/>
  <p:tag name="KSO_WM_DIAGRAM_VIRTUALLY_FRAME" val="{&quot;height&quot;:185.2070866141732,&quot;left&quot;:52.83717041015625,&quot;top&quot;:162.1671653543307,&quot;width&quot;:862.9256591796875}"/>
  <p:tag name="KSO_WM_UNIT_SUBTYPE" val="a"/>
  <p:tag name="KSO_WM_UNIT_NOCLEAR" val="0"/>
  <p:tag name="KSO_WM_UNIT_VALUE" val="60"/>
  <p:tag name="KSO_WM_UNIT_COMPATIBLE" val="0"/>
  <p:tag name="KSO_WM_UNIT_DIAGRAM_ISREFERUNIT" val="0"/>
  <p:tag name="KSO_WM_UNIT_TYPE" val="l_h_f"/>
  <p:tag name="KSO_WM_UNIT_ID" val="diagram20231447_3*l_h_f*1_2_1"/>
  <p:tag name="KSO_WM_TEMPLATE_INDEX" val="20231447"/>
  <p:tag name="KSO_WM_TAG_VERSION" val="3.0"/>
  <p:tag name="KSO_WM_DIAGRAM_VERSION" val="3"/>
  <p:tag name="KSO_WM_DIAGRAM_COLOR_TEXT_CAN_REMOVE" val="n"/>
  <p:tag name="KSO_WM_DIAGRAM_MIN_ITEMCNT" val="2"/>
  <p:tag name="KSO_WM_DIAGRAM_COLOR_MATCH_VALUE" val="{&quot;shape&quot;:{&quot;fill&quot;:{&quot;gradient&quot;:[{&quot;brightness&quot;:0.6000000238418579,&quot;colorType&quot;:1,&quot;foreColorIndex&quot;:5,&quot;pos&quot;:0.19580000638961792,&quot;transparency&quot;:0},{&quot;brightness&quot;:-0.25,&quot;colorType&quot;:1,&quot;foreColorIndex&quot;:5,&quot;pos&quot;:0.9399999976158142,&quot;transparency&quot;:0},{&quot;brightness&quot;:0,&quot;colorType&quot;:1,&quot;foreColorIndex&quot;:5,&quot;pos&quot;:0.7300000190734863,&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输入你的项正文，请阐述观点"/>
  <p:tag name="KSO_WM_UNIT_FILL_TYPE" val="3"/>
  <p:tag name="KSO_WM_UNIT_LINE_FORE_SCHEMECOLOR_INDEX_1_BRIGHTNESS" val="0"/>
  <p:tag name="KSO_WM_UNIT_LINE_FORE_SCHEMECOLOR_INDEX_1" val="5"/>
  <p:tag name="KSO_WM_UNIT_LINE_FORE_SCHEMECOLOR_INDEX_1_POS" val="0"/>
  <p:tag name="KSO_WM_UNIT_LINE_FORE_SCHEMECOLOR_INDEX_1_TRANS" val="0"/>
  <p:tag name="KSO_WM_UNIT_LINE_FORE_SCHEMECOLOR_INDEX_2_BRIGHTNESS" val="0"/>
  <p:tag name="KSO_WM_UNIT_LINE_FORE_SCHEMECOLOR_INDEX_2" val="5"/>
  <p:tag name="KSO_WM_UNIT_LINE_FORE_SCHEMECOLOR_INDEX_2_POS" val="0.32"/>
  <p:tag name="KSO_WM_UNIT_LINE_FORE_SCHEMECOLOR_INDEX_2_TRANS" val="0.8"/>
  <p:tag name="KSO_WM_UNIT_LINE_FORE_SCHEMECOLOR_INDEX_3_BRIGHTNESS" val="0"/>
  <p:tag name="KSO_WM_UNIT_LINE_FORE_SCHEMECOLOR_INDEX_3" val="5"/>
  <p:tag name="KSO_WM_UNIT_LINE_FORE_SCHEMECOLOR_INDEX_3_POS" val="0.65"/>
  <p:tag name="KSO_WM_UNIT_LINE_FORE_SCHEMECOLOR_INDEX_3_TRANS" val="0"/>
  <p:tag name="KSO_WM_UNIT_LINE_FORE_SCHEMECOLOR_INDEX_4_BRIGHTNESS" val="0"/>
  <p:tag name="KSO_WM_UNIT_LINE_FORE_SCHEMECOLOR_INDEX_4" val="5"/>
  <p:tag name="KSO_WM_UNIT_LINE_FORE_SCHEMECOLOR_INDEX_4_POS" val="1"/>
  <p:tag name="KSO_WM_UNIT_LINE_FORE_SCHEMECOLOR_INDEX_4_TRANS" val="0.8"/>
  <p:tag name="KSO_WM_UNIT_LINE_GRADIENT_TYPE" val="0"/>
  <p:tag name="KSO_WM_UNIT_LINE_GRADIENT_ANGLE" val="135"/>
  <p:tag name="KSO_WM_UNIT_LINE_GRADIENT_Direction" val="2"/>
  <p:tag name="KSO_WM_UNIT_LINE_FILL_TYPE" val="5"/>
  <p:tag name="KSO_WM_UNIT_SHADOW_SCHEMECOLOR_INDEX_BRIGHTNESS" val="0"/>
  <p:tag name="KSO_WM_UNIT_SHADOW_SCHEMECOLOR_INDEX" val="5"/>
  <p:tag name="KSO_WM_UNIT_USESOURCEFORMAT_APPLY" val="1"/>
  <p:tag name="KSO_WM_DIAGRAM_USE_COLOR_VALUE" val="{&quot;color_scheme&quot;:1,&quot;color_type&quot;:1,&quot;theme_color_indexes&quot;:[5,6,5,6,5,6]}"/>
  <p:tag name="KSO_WM_UNIT_TEXT_FILL_FORE_SCHEMECOLOR_INDEX" val="13"/>
  <p:tag name="KSO_WM_UNIT_TEXT_FILL_TYPE" val="1"/>
</p:tagLst>
</file>

<file path=ppt/tags/tag75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447_3*l_h_i*1_2_1"/>
  <p:tag name="KSO_WM_TEMPLATE_CATEGORY" val="diagram"/>
  <p:tag name="KSO_WM_TEMPLATE_INDEX" val="20231447"/>
  <p:tag name="KSO_WM_UNIT_LAYERLEVEL" val="1_1_1"/>
  <p:tag name="KSO_WM_TAG_VERSION" val="3.0"/>
  <p:tag name="KSO_WM_DIAGRAM_MAX_ITEMCNT" val="6"/>
  <p:tag name="KSO_WM_DIAGRAM_MIN_ITEMCNT" val="2"/>
  <p:tag name="KSO_WM_DIAGRAM_VIRTUALLY_FRAME" val="{&quot;height&quot;:185.2070866141732,&quot;left&quot;:52.83717041015625,&quot;top&quot;:162.1671653543307,&quot;width&quot;:862.9256591796875}"/>
  <p:tag name="KSO_WM_DIAGRAM_COLOR_MATCH_VALUE" val="{&quot;shape&quot;:{&quot;fill&quot;:{&quot;gradient&quot;:[{&quot;brightness&quot;:0.800000011920929,&quot;colorType&quot;:1,&quot;foreColorIndex&quot;:5,&quot;pos&quot;:0,&quot;transparency&quot;:0},{&quot;brightness&quot;:0.4000000059604645,&quot;colorType&quot;:1,&quot;foreColorIndex&quot;:5,&quot;pos&quot;:1,&quot;transparency&quot;:0}],&quot;type&quot;:3},&quot;glow&quot;:{&quot;colorType&quot;:0},&quot;line&quot;:{&quot;solidLine&quot;:{&quot;brightness&quot;:0.4000000059604645,&quot;colorType&quot;:1,&quot;foreColorIndex&quot;:5,&quot;transparency&quot;:0},&quot;type&quot;:1},&quot;shadow&quot;:{&quot;brightness&quot;:0,&quot;colorType&quot;:1,&quot;foreColorIndex&quot;:5,&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UNIT_LINE_FORE_SCHEMECOLOR_INDEX_BRIGHTNESS" val="0.4"/>
  <p:tag name="KSO_WM_UNIT_LINE_FILL_TYPE" val="2"/>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752.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1_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TYPE" val="l_h_f"/>
  <p:tag name="KSO_WM_UNIT_ID" val="diagram20231447_3*l_h_f*1_1_1"/>
  <p:tag name="KSO_WM_TEMPLATE_INDEX" val="20231447"/>
  <p:tag name="KSO_WM_TAG_VERSION" val="3.0"/>
  <p:tag name="KSO_WM_DIAGRAM_VERSION" val="3"/>
  <p:tag name="KSO_WM_DIAGRAM_COLOR_TEXT_CAN_REMOVE" val="n"/>
  <p:tag name="KSO_WM_DIAGRAM_MAX_ITEMCNT" val="6"/>
  <p:tag name="KSO_WM_DIAGRAM_VIRTUALLY_FRAME" val="{&quot;height&quot;:185.2070866141732,&quot;left&quot;:52.83717041015625,&quot;top&quot;:162.1671653543307,&quot;width&quot;:862.9256591796875}"/>
  <p:tag name="KSO_WM_DIAGRAM_COLOR_MATCH_VALUE" val="{&quot;shape&quot;:{&quot;fill&quot;:{&quot;gradient&quot;:[{&quot;brightness&quot;:0.800000011920929,&quot;colorType&quot;:1,&quot;foreColorIndex&quot;:5,&quot;pos&quot;:0.75,&quot;transparency&quot;:0},{&quot;brightness&quot;:0,&quot;colorType&quot;:2,&quot;pos&quot;:0.47999998927116394,&quot;rgb&quot;:&quot;#f7fbff&quot;,&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输入你的项正文，请阐述观点"/>
  <p:tag name="KSO_WM_UNIT_LINE_FORE_SCHEMECOLOR_INDEX_1_BRIGHTNESS" val="0"/>
  <p:tag name="KSO_WM_UNIT_LINE_FORE_SCHEMECOLOR_INDEX_1" val="5"/>
  <p:tag name="KSO_WM_UNIT_LINE_FORE_SCHEMECOLOR_INDEX_1_POS" val="0"/>
  <p:tag name="KSO_WM_UNIT_LINE_FORE_SCHEMECOLOR_INDEX_1_TRANS" val="0"/>
  <p:tag name="KSO_WM_UNIT_LINE_FORE_SCHEMECOLOR_INDEX_2_BRIGHTNESS" val="0"/>
  <p:tag name="KSO_WM_UNIT_LINE_FORE_SCHEMECOLOR_INDEX_2" val="5"/>
  <p:tag name="KSO_WM_UNIT_LINE_FORE_SCHEMECOLOR_INDEX_2_POS" val="0.32"/>
  <p:tag name="KSO_WM_UNIT_LINE_FORE_SCHEMECOLOR_INDEX_2_TRANS" val="0.8"/>
  <p:tag name="KSO_WM_UNIT_LINE_FORE_SCHEMECOLOR_INDEX_3_BRIGHTNESS" val="0"/>
  <p:tag name="KSO_WM_UNIT_LINE_FORE_SCHEMECOLOR_INDEX_3" val="5"/>
  <p:tag name="KSO_WM_UNIT_LINE_FORE_SCHEMECOLOR_INDEX_3_POS" val="0.65"/>
  <p:tag name="KSO_WM_UNIT_LINE_FORE_SCHEMECOLOR_INDEX_3_TRANS" val="0"/>
  <p:tag name="KSO_WM_UNIT_LINE_FORE_SCHEMECOLOR_INDEX_4_BRIGHTNESS" val="0"/>
  <p:tag name="KSO_WM_UNIT_LINE_FORE_SCHEMECOLOR_INDEX_4" val="5"/>
  <p:tag name="KSO_WM_UNIT_LINE_FORE_SCHEMECOLOR_INDEX_4_POS" val="1"/>
  <p:tag name="KSO_WM_UNIT_LINE_FORE_SCHEMECOLOR_INDEX_4_TRANS" val="0.8"/>
  <p:tag name="KSO_WM_UNIT_LINE_GRADIENT_TYPE" val="0"/>
  <p:tag name="KSO_WM_UNIT_LINE_GRADIENT_ANGLE" val="135"/>
  <p:tag name="KSO_WM_UNIT_LINE_GRADIENT_Direction" val="2"/>
  <p:tag name="KSO_WM_UNIT_LINE_FILL_TYPE" val="5"/>
  <p:tag name="KSO_WM_UNIT_USESOURCEFORMAT_APPLY" val="1"/>
  <p:tag name="KSO_WM_DIAGRAM_USE_COLOR_VALUE" val="{&quot;color_scheme&quot;:1,&quot;color_type&quot;:1,&quot;theme_color_indexes&quot;:[5,6,5,6,5,6]}"/>
  <p:tag name="KSO_WM_UNIT_FILL_FORE_SCHEMECOLOR_INDEX" val="5"/>
  <p:tag name="KSO_WM_UNIT_TEXT_FILL_FORE_SCHEMECOLOR_INDEX" val="13"/>
  <p:tag name="KSO_WM_UNIT_TEXT_FILL_TYPE" val="1"/>
</p:tagLst>
</file>

<file path=ppt/tags/tag75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447_3*l_h_i*1_1_1"/>
  <p:tag name="KSO_WM_TEMPLATE_CATEGORY" val="diagram"/>
  <p:tag name="KSO_WM_TEMPLATE_INDEX" val="20231447"/>
  <p:tag name="KSO_WM_UNIT_LAYERLEVEL" val="1_1_1"/>
  <p:tag name="KSO_WM_TAG_VERSION" val="3.0"/>
  <p:tag name="KSO_WM_DIAGRAM_MAX_ITEMCNT" val="6"/>
  <p:tag name="KSO_WM_DIAGRAM_MIN_ITEMCNT" val="2"/>
  <p:tag name="KSO_WM_DIAGRAM_VIRTUALLY_FRAME" val="{&quot;height&quot;:185.2070866141732,&quot;left&quot;:52.83717041015625,&quot;top&quot;:162.1671653543307,&quot;width&quot;:862.9256591796875}"/>
  <p:tag name="KSO_WM_DIAGRAM_COLOR_MATCH_VALUE" val="{&quot;shape&quot;:{&quot;fill&quot;:{&quot;gradient&quot;:[{&quot;brightness&quot;:-0.25,&quot;colorType&quot;:1,&quot;foreColorIndex&quot;:5,&quot;pos&quot;:0.8199999928474426,&quot;transparency&quot;:0},{&quot;brightness&quot;:0.4000000059604645,&quot;colorType&quot;:1,&quot;foreColorIndex&quot;:5,&quot;pos&quot;:0,&quot;transparency&quot;:0},{&quot;brightness&quot;:0,&quot;colorType&quot;:1,&quot;foreColorIndex&quot;:5,&quot;pos&quot;:0.33000001311302185,&quot;transparency&quot;:0}],&quot;type&quot;:3},&quot;glow&quot;:{&quot;colorType&quot;:0},&quot;line&quot;:{&quot;type&quot;:0},&quot;shadow&quot;:{&quot;brightness&quot;:0,&quot;colorType&quot;:1,&quot;foreColorIndex&quot;:5,&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754.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755.xml><?xml version="1.0" encoding="utf-8"?>
<p:tagLst xmlns:p="http://schemas.openxmlformats.org/presentationml/2006/main">
  <p:tag name="KSO_WM_BEAUTIFY_FLAG" val="#wm#"/>
  <p:tag name="KSO_WM_TEMPLATE_CATEGORY" val="custom"/>
  <p:tag name="KSO_WM_TEMPLATE_INDEX" val="20235956"/>
</p:tagLst>
</file>

<file path=ppt/tags/tag756.xml><?xml version="1.0" encoding="utf-8"?>
<p:tagLst xmlns:p="http://schemas.openxmlformats.org/presentationml/2006/main">
  <p:tag name="KSO_WM_BEAUTIFY_FLAG" val="#wm#"/>
  <p:tag name="KSO_WM_TEMPLATE_CATEGORY" val="custom"/>
  <p:tag name="KSO_WM_TEMPLATE_INDEX" val="20235956"/>
</p:tagLst>
</file>

<file path=ppt/tags/tag75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75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7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76.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76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7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7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7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7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7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7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7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7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7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7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7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7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7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7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7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7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7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777.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778.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779.xml><?xml version="1.0" encoding="utf-8"?>
<p:tagLst xmlns:p="http://schemas.openxmlformats.org/presentationml/2006/main">
  <p:tag name="KSO_WM_UNIT_TYPE" val="a"/>
  <p:tag name="KSO_WM_UNIT_INDEX" val="1"/>
  <p:tag name="KSO_WM_BEAUTIFY_FLAG" val="#wm#"/>
  <p:tag name="KSO_WM_TAG_VERSION" val="3.0"/>
  <p:tag name="KSO_WM_UNIT_ID" val="custom20235956_9*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Lst>
</file>

<file path=ppt/tags/tag7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30"/>
</p:tagLst>
</file>

<file path=ppt/tags/tag780.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9"/>
  <p:tag name="KSO_WM_SLIDE_ID" val="custom20235956_9"/>
  <p:tag name="KSO_WM_TEMPLATE_MASTER_TYPE" val="0"/>
  <p:tag name="KSO_WM_SLIDE_LAYOUT" val="a_b"/>
  <p:tag name="KSO_WM_SLIDE_LAYOUT_CNT" val="1_1"/>
  <p:tag name="KSO_WM_SLIDE_THEME_ID" val="3328924"/>
  <p:tag name="KSO_WM_SLIDE_THEME_NAME" val="橙色3D书本教育教学可爱卡通主题"/>
</p:tagLst>
</file>

<file path=ppt/tags/tag781.xml><?xml version="1.0" encoding="utf-8"?>
<p:tagLst xmlns:p="http://schemas.openxmlformats.org/presentationml/2006/main">
  <p:tag name="resource_record_key" val="{&quot;10&quot;:[50048990],&quot;13&quot;:[4722044],&quot;65&quot;:[20235956],&quot;70&quot;:[3321884,3322227,3322023,3322233,3326237,3321502,3318593,3328027,3321730,3324576,3333583,3331586,3333622,3321646,3330155],&quot;71&quot;:[76235679899]}"/>
  <p:tag name="KSO_WPP_MARK_KEY" val="3da32af7-1ac0-4395-805e-026e0d71755c"/>
  <p:tag name="COMMONDATA" val="eyJoZGlkIjoiYjJhYjEwZWJhZDViNTA2Nzg5ZTBlYTAxYjZhZjY3MzkifQ=="/>
</p:tagLst>
</file>

<file path=ppt/tags/tag79.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1.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2.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3.xml><?xml version="1.0" encoding="utf-8"?>
<p:tagLst xmlns:p="http://schemas.openxmlformats.org/presentationml/2006/main">
  <p:tag name="KSO_WM_UNIT_TYPE" val="i"/>
  <p:tag name="KSO_WM_UNIT_INDEX" val="2"/>
  <p:tag name="KSO_WM_BEAUTIFY_FLAG" val="#wm#"/>
  <p:tag name="KSO_WM_TAG_VERSION" val="3.0"/>
  <p:tag name="KSO_WM_UNIT_ID" val="_3*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4.xml><?xml version="1.0" encoding="utf-8"?>
<p:tagLst xmlns:p="http://schemas.openxmlformats.org/presentationml/2006/main">
  <p:tag name="KSO_WM_UNIT_TYPE" val="i"/>
  <p:tag name="KSO_WM_UNIT_INDEX" val="3"/>
  <p:tag name="KSO_WM_BEAUTIFY_FLAG" val="#wm#"/>
  <p:tag name="KSO_WM_TAG_VERSION" val="3.0"/>
  <p:tag name="KSO_WM_UNIT_ID" val="_3*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5.xml><?xml version="1.0" encoding="utf-8"?>
<p:tagLst xmlns:p="http://schemas.openxmlformats.org/presentationml/2006/main">
  <p:tag name="KSO_WM_UNIT_TYPE" val="i"/>
  <p:tag name="KSO_WM_UNIT_INDEX" val="5"/>
  <p:tag name="KSO_WM_BEAUTIFY_FLAG" val="#wm#"/>
  <p:tag name="KSO_WM_TAG_VERSION" val="3.0"/>
  <p:tag name="KSO_WM_UNIT_ID" val="_3*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6.xml><?xml version="1.0" encoding="utf-8"?>
<p:tagLst xmlns:p="http://schemas.openxmlformats.org/presentationml/2006/main">
  <p:tag name="KSO_WM_UNIT_TYPE" val="i"/>
  <p:tag name="KSO_WM_UNIT_INDEX" val="4"/>
  <p:tag name="KSO_WM_BEAUTIFY_FLAG" val="#wm#"/>
  <p:tag name="KSO_WM_TAG_VERSION" val="3.0"/>
  <p:tag name="KSO_WM_UNIT_ID" val="_3*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7.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2"/>
</p:tagLst>
</file>

<file path=ppt/tags/tag88.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9.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1.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2.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3.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4.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5.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6"/>
</p:tagLst>
</file>

<file path=ppt/tags/tag97.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5"/>
</p:tagLst>
</file>

<file path=ppt/tags/tag98.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9.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heme/theme1.xml><?xml version="1.0" encoding="utf-8"?>
<a:theme xmlns:a="http://schemas.openxmlformats.org/drawingml/2006/main" name="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1B3F55"/>
      </a:dk2>
      <a:lt2>
        <a:srgbClr val="E5F0F7"/>
      </a:lt2>
      <a:accent1>
        <a:srgbClr val="69A8CF"/>
      </a:accent1>
      <a:accent2>
        <a:srgbClr val="DF6F63"/>
      </a:accent2>
      <a:accent3>
        <a:srgbClr val="928395"/>
      </a:accent3>
      <a:accent4>
        <a:srgbClr val="D2CD70"/>
      </a:accent4>
      <a:accent5>
        <a:srgbClr val="AC83C3"/>
      </a:accent5>
      <a:accent6>
        <a:srgbClr val="90A8C6"/>
      </a:accent6>
      <a:hlink>
        <a:srgbClr val="304FFE"/>
      </a:hlink>
      <a:folHlink>
        <a:srgbClr val="492067"/>
      </a:folHlink>
    </a:clrScheme>
    <a:fontScheme name="03.可爱卡通-主题模板字体">
      <a:majorFont>
        <a:latin typeface="汉仪正圆 55简"/>
        <a:ea typeface="汉仪正圆-75W"/>
        <a:cs typeface=""/>
      </a:majorFont>
      <a:minorFont>
        <a:latin typeface="汉仪正圆 55简"/>
        <a:ea typeface="汉仪正圆 55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normAutofit fontScale="92500" lnSpcReduction="20000"/>
      </a:bodyPr>
      <a:lstStyle>
        <a:defPPr algn="l">
          <a:lnSpc>
            <a:spcPct val="140000"/>
          </a:lnSpc>
          <a:defRPr sz="2400" kern="100" dirty="0">
            <a:effectLst/>
            <a:latin typeface="+mn-ea"/>
            <a:cs typeface="江城圆体 400W" panose="020B0500000000000000"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23543</Words>
  <Application>WPS 演示</Application>
  <PresentationFormat>宽屏</PresentationFormat>
  <Paragraphs>1260</Paragraphs>
  <Slides>86</Slides>
  <Notes>4</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86</vt:i4>
      </vt:variant>
    </vt:vector>
  </HeadingPairs>
  <TitlesOfParts>
    <vt:vector size="107" baseType="lpstr">
      <vt:lpstr>Arial</vt:lpstr>
      <vt:lpstr>宋体</vt:lpstr>
      <vt:lpstr>Wingdings</vt:lpstr>
      <vt:lpstr>Wingdings</vt:lpstr>
      <vt:lpstr>江城圆体 400W</vt:lpstr>
      <vt:lpstr>微软雅黑</vt:lpstr>
      <vt:lpstr>Times New Roman</vt:lpstr>
      <vt:lpstr>汉仪正圆 55简</vt:lpstr>
      <vt:lpstr>Arial Unicode MS</vt:lpstr>
      <vt:lpstr>汉仪正圆-75W</vt:lpstr>
      <vt:lpstr>Calibri</vt:lpstr>
      <vt:lpstr>黑体</vt:lpstr>
      <vt:lpstr>楷体_GB2312</vt:lpstr>
      <vt:lpstr>思源黑体</vt:lpstr>
      <vt:lpstr>Wingdings 2</vt:lpstr>
      <vt:lpstr>等线</vt:lpstr>
      <vt:lpstr>方正小标宋简体</vt:lpstr>
      <vt:lpstr>Times New Roman</vt:lpstr>
      <vt:lpstr>新宋体</vt:lpstr>
      <vt:lpstr>自定义设计方案</vt:lpstr>
      <vt:lpstr>1_Office 主题​​</vt:lpstr>
      <vt:lpstr>应用文写作</vt:lpstr>
      <vt:lpstr>目录</vt:lpstr>
      <vt:lpstr>第一节     条据 第二节     启事 第三节     一般书信 第四节    申请书与倡议书</vt:lpstr>
      <vt:lpstr>PowerPoint 演示文稿</vt:lpstr>
      <vt:lpstr>第一节   条据</vt:lpstr>
      <vt:lpstr>一、条据的概念与特点</vt:lpstr>
      <vt:lpstr>一、条据的概念与特点</vt:lpstr>
      <vt:lpstr>二、条据的种类</vt:lpstr>
      <vt:lpstr>三、条据的文体结构</vt:lpstr>
      <vt:lpstr>（一）凭证式条据的一般格式</vt:lpstr>
      <vt:lpstr>PowerPoint 演示文稿</vt:lpstr>
      <vt:lpstr>PowerPoint 演示文稿</vt:lpstr>
      <vt:lpstr>PowerPoint 演示文稿</vt:lpstr>
      <vt:lpstr>PowerPoint 演示文稿</vt:lpstr>
      <vt:lpstr>PowerPoint 演示文稿</vt:lpstr>
      <vt:lpstr>PowerPoint 演示文稿</vt:lpstr>
      <vt:lpstr>课堂练习：请指出下文中有哪些错误并进行修改。 </vt:lpstr>
      <vt:lpstr>PowerPoint 演示文稿</vt:lpstr>
      <vt:lpstr>PowerPoint 演示文稿</vt:lpstr>
      <vt:lpstr>PowerPoint 演示文稿</vt:lpstr>
      <vt:lpstr>PowerPoint 演示文稿</vt:lpstr>
      <vt:lpstr>PowerPoint 演示文稿</vt:lpstr>
      <vt:lpstr>PowerPoint 演示文稿</vt:lpstr>
      <vt:lpstr>课堂练习</vt:lpstr>
      <vt:lpstr>感谢观看</vt:lpstr>
      <vt:lpstr>第一节     条据 第二节     启事 第三节     一般书信 第四节    申请书与倡议书</vt:lpstr>
      <vt:lpstr>PowerPoint 演示文稿</vt:lpstr>
      <vt:lpstr>第二节   启事</vt:lpstr>
      <vt:lpstr>一、启事的概念与特点</vt:lpstr>
      <vt:lpstr>一、启事的概念与特点</vt:lpstr>
      <vt:lpstr>一、启事的概念与特点</vt:lpstr>
      <vt:lpstr>一、启事的概念与特点</vt:lpstr>
      <vt:lpstr>二、启事的种类</vt:lpstr>
      <vt:lpstr>三、启事的文体结构</vt:lpstr>
      <vt:lpstr>PowerPoint 演示文稿</vt:lpstr>
      <vt:lpstr>PowerPoint 演示文稿</vt:lpstr>
      <vt:lpstr>PowerPoint 演示文稿</vt:lpstr>
      <vt:lpstr>PowerPoint 演示文稿</vt:lpstr>
      <vt:lpstr>PowerPoint 演示文稿</vt:lpstr>
      <vt:lpstr>PowerPoint 演示文稿</vt:lpstr>
      <vt:lpstr>课堂练习</vt:lpstr>
      <vt:lpstr>课堂练习</vt:lpstr>
      <vt:lpstr>课堂练习</vt:lpstr>
      <vt:lpstr>感谢观看</vt:lpstr>
      <vt:lpstr>第一节     条据 第二节     启事 第三节     一般书信 第四节    申请书与倡议书</vt:lpstr>
      <vt:lpstr>PowerPoint 演示文稿</vt:lpstr>
      <vt:lpstr>第三节   一般书信</vt:lpstr>
      <vt:lpstr>一、一般书信的概念</vt:lpstr>
      <vt:lpstr>二、一般书信的特点</vt:lpstr>
      <vt:lpstr>三、一般书信的文体结构</vt:lpstr>
      <vt:lpstr>四、一般书信的写作要求</vt:lpstr>
      <vt:lpstr>【例文】</vt:lpstr>
      <vt:lpstr>课堂练习</vt:lpstr>
      <vt:lpstr>感谢观看</vt:lpstr>
      <vt:lpstr>第一节     条据 第二节     启事 第三节     一般书信 第四节    申请书与倡议书</vt:lpstr>
      <vt:lpstr>PowerPoint 演示文稿</vt:lpstr>
      <vt:lpstr>第四节   申请书与倡议书</vt:lpstr>
      <vt:lpstr>一、申请书</vt:lpstr>
      <vt:lpstr>一、申请书</vt:lpstr>
      <vt:lpstr>PowerPoint 演示文稿</vt:lpstr>
      <vt:lpstr>PowerPoint 演示文稿</vt:lpstr>
      <vt:lpstr>一、申请书</vt:lpstr>
      <vt:lpstr>PowerPoint 演示文稿</vt:lpstr>
      <vt:lpstr>PowerPoint 演示文稿</vt:lpstr>
      <vt:lpstr>PowerPoint 演示文稿</vt:lpstr>
      <vt:lpstr>PowerPoint 演示文稿</vt:lpstr>
      <vt:lpstr>PowerPoint 演示文稿</vt:lpstr>
      <vt:lpstr>PowerPoint 演示文稿</vt:lpstr>
      <vt:lpstr>课堂练习</vt:lpstr>
      <vt:lpstr>二、倡议书</vt:lpstr>
      <vt:lpstr>二、倡议书</vt:lpstr>
      <vt:lpstr>二、倡议书</vt:lpstr>
      <vt:lpstr>二、倡议书</vt:lpstr>
      <vt:lpstr>二、倡议书</vt:lpstr>
      <vt:lpstr>二、倡议书</vt:lpstr>
      <vt:lpstr>二、倡议书</vt:lpstr>
      <vt:lpstr>二、倡议书</vt:lpstr>
      <vt:lpstr>PowerPoint 演示文稿</vt:lpstr>
      <vt:lpstr>PowerPoint 演示文稿</vt:lpstr>
      <vt:lpstr>PowerPoint 演示文稿</vt:lpstr>
      <vt:lpstr>PowerPoint 演示文稿</vt:lpstr>
      <vt:lpstr>PowerPoint 演示文稿</vt:lpstr>
      <vt:lpstr>课堂练习</vt:lpstr>
      <vt:lpstr>参考文本</vt:lpstr>
      <vt:lpstr>课堂练习</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leland</cp:lastModifiedBy>
  <cp:revision>227</cp:revision>
  <dcterms:created xsi:type="dcterms:W3CDTF">2019-06-19T02:08:00Z</dcterms:created>
  <dcterms:modified xsi:type="dcterms:W3CDTF">2025-04-23T13:33:57Z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2052-12.1.0.20784</vt:lpwstr>
  </property>
  <property fmtid="{D5CDD505-2E9C-101B-9397-08002B2CF9AE}" pid="3" name="ICV">
    <vt:lpwstr>06F698E1A90E4CC4B7FDCA3FF2EDCCF0_13</vt:lpwstr>
  </property>
</Properties>
</file>