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0.svg" ContentType="image/svg+xml"/>
  <Override PartName="/ppt/media/image13.svg" ContentType="image/svg+xml"/>
  <Override PartName="/ppt/media/image15.svg" ContentType="image/svg+xml"/>
  <Override PartName="/ppt/media/image17.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7.svg" ContentType="image/svg+xml"/>
  <Override PartName="/ppt/media/image39.svg" ContentType="image/svg+xml"/>
  <Override PartName="/ppt/media/image41.svg" ContentType="image/svg+xml"/>
  <Override PartName="/ppt/media/image46.svg" ContentType="image/svg+xml"/>
  <Override PartName="/ppt/media/image48.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9"/>
  </p:notesMasterIdLst>
  <p:sldIdLst>
    <p:sldId id="316" r:id="rId4"/>
    <p:sldId id="317" r:id="rId5"/>
    <p:sldId id="404" r:id="rId6"/>
    <p:sldId id="405" r:id="rId7"/>
    <p:sldId id="406" r:id="rId8"/>
    <p:sldId id="408" r:id="rId10"/>
    <p:sldId id="409" r:id="rId11"/>
    <p:sldId id="410" r:id="rId12"/>
    <p:sldId id="532" r:id="rId13"/>
    <p:sldId id="533" r:id="rId14"/>
    <p:sldId id="534" r:id="rId15"/>
    <p:sldId id="535" r:id="rId16"/>
    <p:sldId id="536" r:id="rId17"/>
    <p:sldId id="411" r:id="rId18"/>
    <p:sldId id="414" r:id="rId19"/>
    <p:sldId id="413" r:id="rId20"/>
    <p:sldId id="412" r:id="rId21"/>
    <p:sldId id="509" r:id="rId22"/>
    <p:sldId id="512" r:id="rId23"/>
    <p:sldId id="510" r:id="rId24"/>
    <p:sldId id="514" r:id="rId25"/>
    <p:sldId id="415" r:id="rId26"/>
    <p:sldId id="416" r:id="rId27"/>
    <p:sldId id="459" r:id="rId28"/>
    <p:sldId id="604" r:id="rId29"/>
    <p:sldId id="417" r:id="rId30"/>
    <p:sldId id="418" r:id="rId31"/>
    <p:sldId id="419" r:id="rId32"/>
    <p:sldId id="420" r:id="rId33"/>
    <p:sldId id="516" r:id="rId34"/>
    <p:sldId id="523" r:id="rId35"/>
    <p:sldId id="421" r:id="rId36"/>
    <p:sldId id="422" r:id="rId37"/>
    <p:sldId id="423" r:id="rId38"/>
    <p:sldId id="524" r:id="rId39"/>
    <p:sldId id="525" r:id="rId40"/>
    <p:sldId id="424" r:id="rId41"/>
    <p:sldId id="425" r:id="rId42"/>
    <p:sldId id="426" r:id="rId43"/>
    <p:sldId id="427" r:id="rId44"/>
    <p:sldId id="526" r:id="rId45"/>
    <p:sldId id="527" r:id="rId46"/>
    <p:sldId id="428" r:id="rId47"/>
    <p:sldId id="429" r:id="rId48"/>
    <p:sldId id="458" r:id="rId49"/>
    <p:sldId id="605" r:id="rId50"/>
    <p:sldId id="430" r:id="rId51"/>
    <p:sldId id="431" r:id="rId52"/>
    <p:sldId id="432" r:id="rId53"/>
    <p:sldId id="433" r:id="rId54"/>
    <p:sldId id="434" r:id="rId55"/>
    <p:sldId id="528" r:id="rId56"/>
    <p:sldId id="531" r:id="rId57"/>
    <p:sldId id="435" r:id="rId58"/>
    <p:sldId id="436" r:id="rId59"/>
    <p:sldId id="437" r:id="rId60"/>
    <p:sldId id="438" r:id="rId61"/>
    <p:sldId id="529" r:id="rId62"/>
    <p:sldId id="530" r:id="rId63"/>
    <p:sldId id="439" r:id="rId64"/>
    <p:sldId id="440" r:id="rId65"/>
    <p:sldId id="457" r:id="rId66"/>
    <p:sldId id="606" r:id="rId67"/>
    <p:sldId id="441" r:id="rId68"/>
    <p:sldId id="442" r:id="rId69"/>
    <p:sldId id="443" r:id="rId70"/>
    <p:sldId id="444" r:id="rId71"/>
    <p:sldId id="446" r:id="rId72"/>
    <p:sldId id="447" r:id="rId73"/>
    <p:sldId id="522" r:id="rId74"/>
    <p:sldId id="537" r:id="rId75"/>
    <p:sldId id="449" r:id="rId76"/>
    <p:sldId id="501" r:id="rId77"/>
    <p:sldId id="502" r:id="rId78"/>
    <p:sldId id="607" r:id="rId79"/>
    <p:sldId id="499" r:id="rId80"/>
    <p:sldId id="500" r:id="rId81"/>
    <p:sldId id="451" r:id="rId82"/>
    <p:sldId id="452" r:id="rId83"/>
    <p:sldId id="453" r:id="rId84"/>
    <p:sldId id="521" r:id="rId85"/>
    <p:sldId id="454" r:id="rId86"/>
    <p:sldId id="455" r:id="rId87"/>
    <p:sldId id="456" r:id="rId88"/>
  </p:sldIdLst>
  <p:sldSz cx="12192000" cy="6858000"/>
  <p:notesSz cx="6858000" cy="9144000"/>
  <p:embeddedFontLst>
    <p:embeddedFont>
      <p:font typeface="微软雅黑" panose="020B0503020204020204" charset="-122"/>
      <p:regular r:id="rId93"/>
    </p:embeddedFont>
    <p:embeddedFont>
      <p:font typeface="黑体" panose="02010609060101010101" charset="-122"/>
      <p:regular r:id="rId94"/>
    </p:embeddedFont>
    <p:embeddedFont>
      <p:font typeface="汉仪正圆 55简" panose="00020600040101010101" charset="-122"/>
      <p:regular r:id="rId95"/>
    </p:embeddedFont>
    <p:embeddedFont>
      <p:font typeface="汉仪正圆-75W" panose="00020600040101010101" charset="-122"/>
      <p:bold r:id="rId96"/>
    </p:embeddedFont>
    <p:embeddedFont>
      <p:font typeface="Calibri" panose="020F0502020204030204" charset="0"/>
      <p:regular r:id="rId97"/>
      <p:bold r:id="rId98"/>
      <p:italic r:id="rId99"/>
      <p:boldItalic r:id="rId100"/>
    </p:embeddedFont>
    <p:embeddedFont>
      <p:font typeface="Wingdings 3" panose="05040102010807070707" pitchFamily="18" charset="2"/>
      <p:regular r:id="rId101"/>
    </p:embeddedFont>
    <p:embeddedFont>
      <p:font typeface="Verdana" panose="020B0604030504040204" pitchFamily="34" charset="0"/>
      <p:regular r:id="rId102"/>
      <p:bold r:id="rId103"/>
      <p:italic r:id="rId104"/>
      <p:boldItalic r:id="rId105"/>
    </p:embeddedFont>
  </p:embeddedFontLst>
  <p:custDataLst>
    <p:tags r:id="rId10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1" userDrawn="1">
          <p15:clr>
            <a:srgbClr val="A4A3A4"/>
          </p15:clr>
        </p15:guide>
        <p15:guide id="2" pos="37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Yue" initials="X"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1F7FA"/>
    <a:srgbClr val="C2E7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21"/>
        <p:guide pos="374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font" Target="fonts/font7.fntdata"/><Relationship Id="rId98" Type="http://schemas.openxmlformats.org/officeDocument/2006/relationships/font" Target="fonts/font6.fntdata"/><Relationship Id="rId97" Type="http://schemas.openxmlformats.org/officeDocument/2006/relationships/font" Target="fonts/font5.fntdata"/><Relationship Id="rId96" Type="http://schemas.openxmlformats.org/officeDocument/2006/relationships/font" Target="fonts/font4.fntdata"/><Relationship Id="rId95" Type="http://schemas.openxmlformats.org/officeDocument/2006/relationships/font" Target="fonts/font3.fntdata"/><Relationship Id="rId94" Type="http://schemas.openxmlformats.org/officeDocument/2006/relationships/font" Target="fonts/font2.fntdata"/><Relationship Id="rId93" Type="http://schemas.openxmlformats.org/officeDocument/2006/relationships/font" Target="fonts/font1.fntdata"/><Relationship Id="rId92" Type="http://schemas.openxmlformats.org/officeDocument/2006/relationships/commentAuthors" Target="commentAuthors.xml"/><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notesMaster" Target="notesMasters/notesMaster1.xml"/><Relationship Id="rId89" Type="http://schemas.openxmlformats.org/officeDocument/2006/relationships/presProps" Target="presProps.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6" Type="http://schemas.openxmlformats.org/officeDocument/2006/relationships/tags" Target="tags/tag880.xml"/><Relationship Id="rId105" Type="http://schemas.openxmlformats.org/officeDocument/2006/relationships/font" Target="fonts/font13.fntdata"/><Relationship Id="rId104" Type="http://schemas.openxmlformats.org/officeDocument/2006/relationships/font" Target="fonts/font12.fntdata"/><Relationship Id="rId103" Type="http://schemas.openxmlformats.org/officeDocument/2006/relationships/font" Target="fonts/font11.fntdata"/><Relationship Id="rId102" Type="http://schemas.openxmlformats.org/officeDocument/2006/relationships/font" Target="fonts/font10.fntdata"/><Relationship Id="rId101" Type="http://schemas.openxmlformats.org/officeDocument/2006/relationships/font" Target="fonts/font9.fntdata"/><Relationship Id="rId100" Type="http://schemas.openxmlformats.org/officeDocument/2006/relationships/font" Target="fonts/font8.fntdata"/><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image" Target="../media/image3.png"/><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image" Target="../media/image4.pn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media/image5.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6.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a:off x="1372418" y="5112231"/>
            <a:ext cx="398124" cy="398124"/>
          </a:xfrm>
          <a:prstGeom prst="ellipse">
            <a:avLst/>
          </a:prstGeom>
          <a:solidFill>
            <a:schemeClr val="accent1">
              <a:lumMod val="75000"/>
            </a:schemeClr>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79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6200000">
            <a:off x="1498053" y="5242711"/>
            <a:ext cx="159976" cy="135786"/>
          </a:xfrm>
          <a:prstGeom prst="rect">
            <a:avLst/>
          </a:prstGeom>
        </p:spPr>
      </p:pic>
      <p:sp>
        <p:nvSpPr>
          <p:cNvPr id="12" name="任意多边形: 形状 11"/>
          <p:cNvSpPr/>
          <p:nvPr userDrawn="1">
            <p:custDataLst>
              <p:tags r:id="rId7"/>
            </p:custDataLst>
          </p:nvPr>
        </p:nvSpPr>
        <p:spPr>
          <a:xfrm rot="5400000" flipV="1">
            <a:off x="11429928" y="726785"/>
            <a:ext cx="219788" cy="58431"/>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3" name="任意多边形: 形状 12"/>
          <p:cNvSpPr/>
          <p:nvPr userDrawn="1">
            <p:custDataLst>
              <p:tags r:id="rId8"/>
            </p:custDataLst>
          </p:nvPr>
        </p:nvSpPr>
        <p:spPr>
          <a:xfrm>
            <a:off x="7779158" y="1473343"/>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5" name="任意多边形: 形状 14"/>
          <p:cNvSpPr/>
          <p:nvPr userDrawn="1">
            <p:custDataLst>
              <p:tags r:id="rId9"/>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pic>
        <p:nvPicPr>
          <p:cNvPr id="17" name="图片 16"/>
          <p:cNvPicPr>
            <a:picLocks noChangeAspect="1"/>
          </p:cNvPicPr>
          <p:nvPr userDrawn="1">
            <p:custDataLst>
              <p:tags r:id="rId10"/>
            </p:custDataLst>
          </p:nvPr>
        </p:nvPicPr>
        <p:blipFill rotWithShape="1">
          <a:blip r:embed="rId11"/>
          <a:srcRect l="15079" t="17171" r="45790" b="7436"/>
          <a:stretch>
            <a:fillRect/>
          </a:stretch>
        </p:blipFill>
        <p:spPr>
          <a:xfrm>
            <a:off x="7287854" y="1282190"/>
            <a:ext cx="3773318" cy="4545898"/>
          </a:xfrm>
          <a:prstGeom prst="rect">
            <a:avLst/>
          </a:prstGeom>
          <a:effectLst/>
        </p:spPr>
      </p:pic>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5"/>
            </p:custDataLst>
          </p:nvPr>
        </p:nvSpPr>
        <p:spPr>
          <a:xfrm>
            <a:off x="1239765" y="504000"/>
            <a:ext cx="2880000" cy="504000"/>
          </a:xfrm>
        </p:spPr>
        <p:txBody>
          <a:bodyPr wrap="square" anchor="ctr">
            <a:normAutofit/>
          </a:bodyPr>
          <a:lstStyle>
            <a:lvl1pPr marL="0" indent="0">
              <a:lnSpc>
                <a:spcPct val="100000"/>
              </a:lnSpc>
              <a:buNone/>
              <a:defRPr sz="1800">
                <a:solidFill>
                  <a:schemeClr val="tx1">
                    <a:alpha val="70000"/>
                  </a:schemeClr>
                </a:solidFill>
              </a:defRPr>
            </a:lvl1pPr>
          </a:lstStyle>
          <a:p>
            <a:pPr lvl="0"/>
            <a:r>
              <a:rPr lang="zh-CN" altLang="en-US" dirty="0"/>
              <a:t>公司名</a:t>
            </a:r>
            <a:endParaRPr lang="zh-CN" altLang="en-US" dirty="0"/>
          </a:p>
        </p:txBody>
      </p:sp>
      <p:sp>
        <p:nvSpPr>
          <p:cNvPr id="18" name="年号占位符 8"/>
          <p:cNvSpPr>
            <a:spLocks noGrp="1"/>
          </p:cNvSpPr>
          <p:nvPr>
            <p:ph type="body" sz="quarter" idx="15" hasCustomPrompt="1"/>
            <p:custDataLst>
              <p:tags r:id="rId16"/>
            </p:custDataLst>
          </p:nvPr>
        </p:nvSpPr>
        <p:spPr>
          <a:xfrm>
            <a:off x="8473800" y="504000"/>
            <a:ext cx="2880000" cy="504000"/>
          </a:xfrm>
        </p:spPr>
        <p:txBody>
          <a:bodyPr wrap="square" anchor="ctr">
            <a:normAutofit/>
          </a:bodyPr>
          <a:lstStyle>
            <a:lvl1pPr marL="0" indent="0" algn="r">
              <a:lnSpc>
                <a:spcPct val="100000"/>
              </a:lnSpc>
              <a:buNone/>
              <a:defRPr sz="1800">
                <a:solidFill>
                  <a:schemeClr val="tx1">
                    <a:alpha val="70000"/>
                  </a:schemeClr>
                </a:solidFill>
              </a:defRPr>
            </a:lvl1pPr>
          </a:lstStyle>
          <a:p>
            <a:pPr lvl="0"/>
            <a:r>
              <a:rPr lang="zh-CN" altLang="en-US" dirty="0"/>
              <a:t>年号</a:t>
            </a:r>
            <a:endParaRPr lang="zh-CN" altLang="en-US" dirty="0"/>
          </a:p>
        </p:txBody>
      </p:sp>
      <p:sp>
        <p:nvSpPr>
          <p:cNvPr id="2" name="标题 1"/>
          <p:cNvSpPr>
            <a:spLocks noGrp="1"/>
          </p:cNvSpPr>
          <p:nvPr>
            <p:ph type="ctrTitle"/>
            <p:custDataLst>
              <p:tags r:id="rId17"/>
            </p:custDataLst>
          </p:nvPr>
        </p:nvSpPr>
        <p:spPr>
          <a:xfrm>
            <a:off x="1239767" y="1473505"/>
            <a:ext cx="6001026" cy="2676059"/>
          </a:xfrm>
        </p:spPr>
        <p:txBody>
          <a:bodyPr wrap="square" anchor="b">
            <a:normAutofit/>
          </a:bodyPr>
          <a:lstStyle>
            <a:lvl1pPr algn="l">
              <a:lnSpc>
                <a:spcPct val="100000"/>
              </a:lnSpc>
              <a:defRPr sz="6000">
                <a:solidFill>
                  <a:schemeClr val="tx2"/>
                </a:solidFill>
              </a:defRPr>
            </a:lvl1pPr>
          </a:lstStyle>
          <a:p>
            <a:r>
              <a:rPr lang="zh-CN" altLang="en-US" dirty="0"/>
              <a:t>单击此处编辑母版标题样式</a:t>
            </a:r>
            <a:endParaRPr lang="zh-CN" altLang="en-US" dirty="0"/>
          </a:p>
        </p:txBody>
      </p:sp>
      <p:sp>
        <p:nvSpPr>
          <p:cNvPr id="24" name="署名占位符 10"/>
          <p:cNvSpPr>
            <a:spLocks noGrp="1"/>
          </p:cNvSpPr>
          <p:nvPr>
            <p:ph type="body" sz="quarter" idx="17" hasCustomPrompt="1"/>
            <p:custDataLst>
              <p:tags r:id="rId18"/>
            </p:custDataLst>
          </p:nvPr>
        </p:nvSpPr>
        <p:spPr>
          <a:xfrm>
            <a:off x="1878619" y="5058604"/>
            <a:ext cx="2880000" cy="504000"/>
          </a:xfrm>
          <a:prstGeom prst="roundRect">
            <a:avLst>
              <a:gd name="adj" fmla="val 50000"/>
            </a:avLst>
          </a:prstGeom>
          <a:gradFill>
            <a:gsLst>
              <a:gs pos="0">
                <a:schemeClr val="accent1">
                  <a:alpha val="0"/>
                </a:schemeClr>
              </a:gs>
              <a:gs pos="76000">
                <a:schemeClr val="accent1"/>
              </a:gs>
            </a:gsLst>
            <a:lin ang="10800000" scaled="0"/>
          </a:gradFill>
        </p:spPr>
        <p:txBody>
          <a:bodyPr wrap="square" anchor="ctr">
            <a:normAutofit/>
          </a:bodyPr>
          <a:lstStyle>
            <a:lvl1pPr marL="360045" indent="0" algn="l" eaLnBrk="1" fontAlgn="auto" latinLnBrk="0" hangingPunct="1">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7999"/>
          </a:xfrm>
          <a:prstGeom prst="rect">
            <a:avLst/>
          </a:prstGeom>
          <a:gradFill flip="none" rotWithShape="1">
            <a:gsLst>
              <a:gs pos="0">
                <a:schemeClr val="accent1">
                  <a:alpha val="0"/>
                </a:schemeClr>
              </a:gs>
              <a:gs pos="88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矩形 3"/>
          <p:cNvSpPr/>
          <p:nvPr userDrawn="1">
            <p:custDataLst>
              <p:tags r:id="rId3"/>
            </p:custDataLst>
          </p:nvPr>
        </p:nvSpPr>
        <p:spPr>
          <a:xfrm flipH="1">
            <a:off x="0" y="6326116"/>
            <a:ext cx="12191999" cy="531884"/>
          </a:xfrm>
          <a:prstGeom prst="rect">
            <a:avLst/>
          </a:prstGeom>
          <a:gradFill flip="none" rotWithShape="1">
            <a:gsLst>
              <a:gs pos="0">
                <a:schemeClr val="bg2">
                  <a:alpha val="0"/>
                </a:schemeClr>
              </a:gs>
              <a:gs pos="100000">
                <a:schemeClr val="bg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userDrawn="1">
            <p:custDataLst>
              <p:tags r:id="rId4"/>
            </p:custDataLst>
          </p:nvPr>
        </p:nvSpPr>
        <p:spPr>
          <a:xfrm flipV="1">
            <a:off x="831531" y="6561763"/>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0" name="任意多边形: 形状 9"/>
          <p:cNvSpPr/>
          <p:nvPr userDrawn="1">
            <p:custDataLst>
              <p:tags r:id="rId5"/>
            </p:custDataLst>
          </p:nvPr>
        </p:nvSpPr>
        <p:spPr>
          <a:xfrm flipH="1">
            <a:off x="10572372" y="0"/>
            <a:ext cx="1619628" cy="1616166"/>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alpha val="0"/>
                  <a:lumMod val="50000"/>
                  <a:lumOff val="50000"/>
                </a:schemeClr>
              </a:gs>
              <a:gs pos="100000">
                <a:schemeClr val="accent1">
                  <a:lumMod val="20000"/>
                  <a:lumOff val="8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6"/>
            </p:custDataLst>
          </p:nvPr>
        </p:nvPicPr>
        <p:blipFill rotWithShape="1">
          <a:blip r:embed="rId7"/>
          <a:srcRect l="9710" r="14517" b="15557"/>
          <a:stretch>
            <a:fillRect/>
          </a:stretch>
        </p:blipFill>
        <p:spPr>
          <a:xfrm>
            <a:off x="9437348" y="132972"/>
            <a:ext cx="2164821" cy="1508536"/>
          </a:xfrm>
          <a:prstGeom prst="rect">
            <a:avLst/>
          </a:prstGeom>
        </p:spPr>
      </p:pic>
      <p:sp>
        <p:nvSpPr>
          <p:cNvPr id="2" name="标题 1"/>
          <p:cNvSpPr>
            <a:spLocks noGrp="1"/>
          </p:cNvSpPr>
          <p:nvPr>
            <p:ph type="title" hasCustomPrompt="1"/>
            <p:custDataLst>
              <p:tags r:id="rId8"/>
            </p:custDataLst>
          </p:nvPr>
        </p:nvSpPr>
        <p:spPr>
          <a:xfrm>
            <a:off x="839788" y="565200"/>
            <a:ext cx="1755775" cy="1081088"/>
          </a:xfrm>
        </p:spPr>
        <p:txBody>
          <a:bodyPr wrap="square" anchor="b">
            <a:normAutofit/>
          </a:bodyPr>
          <a:lstStyle>
            <a:lvl1pPr>
              <a:defRPr sz="6000"/>
            </a:lvl1pPr>
          </a:lstStyle>
          <a:p>
            <a:r>
              <a:rPr lang="zh-CN" altLang="en-US" dirty="0"/>
              <a:t>标题</a:t>
            </a:r>
            <a:endParaRPr lang="zh-CN" altLang="en-US" dirty="0"/>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dirty="0"/>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形状 9"/>
          <p:cNvSpPr/>
          <p:nvPr userDrawn="1">
            <p:custDataLst>
              <p:tags r:id="rId3"/>
            </p:custDataLst>
          </p:nvPr>
        </p:nvSpPr>
        <p:spPr>
          <a:xfrm flipH="1" flipV="1">
            <a:off x="0" y="0"/>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gs>
              <a:gs pos="61000">
                <a:schemeClr val="bg2">
                  <a:alpha val="82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4"/>
            </p:custDataLst>
          </p:nvPr>
        </p:nvPicPr>
        <p:blipFill rotWithShape="1">
          <a:blip r:embed="rId5"/>
          <a:srcRect l="21302" t="13702" r="16670"/>
          <a:stretch>
            <a:fillRect/>
          </a:stretch>
        </p:blipFill>
        <p:spPr>
          <a:xfrm>
            <a:off x="642578" y="1292489"/>
            <a:ext cx="5021039" cy="4367996"/>
          </a:xfrm>
          <a:prstGeom prst="rect">
            <a:avLst/>
          </a:prstGeom>
        </p:spPr>
      </p:pic>
      <p:sp>
        <p:nvSpPr>
          <p:cNvPr id="13" name="任意多边形: 形状 12"/>
          <p:cNvSpPr/>
          <p:nvPr userDrawn="1">
            <p:custDataLst>
              <p:tags r:id="rId6"/>
            </p:custDataLst>
          </p:nvPr>
        </p:nvSpPr>
        <p:spPr>
          <a:xfrm rot="5400000" flipH="1">
            <a:off x="10932431" y="5598431"/>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solidFill>
            <a:srgbClr val="FFFFFF">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任意多边形: 形状 13"/>
          <p:cNvSpPr/>
          <p:nvPr userDrawn="1">
            <p:custDataLst>
              <p:tags r:id="rId7"/>
            </p:custDataLst>
          </p:nvPr>
        </p:nvSpPr>
        <p:spPr>
          <a:xfrm rot="10800000" flipV="1">
            <a:off x="10415489" y="903272"/>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 1"/>
          <p:cNvSpPr>
            <a:spLocks noGrp="1"/>
          </p:cNvSpPr>
          <p:nvPr>
            <p:ph type="title"/>
            <p:custDataLst>
              <p:tags r:id="rId8"/>
            </p:custDataLst>
          </p:nvPr>
        </p:nvSpPr>
        <p:spPr>
          <a:xfrm>
            <a:off x="5663618" y="3383257"/>
            <a:ext cx="5106563" cy="2165438"/>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9"/>
            </p:custDataLst>
          </p:nvPr>
        </p:nvSpPr>
        <p:spPr>
          <a:xfrm>
            <a:off x="5663618" y="1506212"/>
            <a:ext cx="5106563" cy="1740519"/>
          </a:xfrm>
          <a:noFill/>
        </p:spPr>
        <p:txBody>
          <a:bodyPr wrap="none" lIns="0" tIns="0" rIns="0" bIns="0" rtlCol="0" anchor="b" anchorCtr="0">
            <a:normAutofit/>
          </a:bodyPr>
          <a:lstStyle>
            <a:lvl1pPr marL="0" indent="0" algn="r">
              <a:buNone/>
              <a:defRPr lang="zh-CN" altLang="en-US" sz="8800" b="1" dirty="0">
                <a:gradFill flip="none" rotWithShape="1">
                  <a:gsLst>
                    <a:gs pos="28000">
                      <a:schemeClr val="accent1"/>
                    </a:gs>
                    <a:gs pos="75000">
                      <a:schemeClr val="accent1">
                        <a:lumMod val="75000"/>
                      </a:schemeClr>
                    </a:gs>
                  </a:gsLst>
                  <a:lin ang="2700000" scaled="1"/>
                  <a:tileRect/>
                </a:gradFill>
                <a:latin typeface="+mj-ea"/>
                <a:ea typeface="+mj-ea"/>
              </a:defRPr>
            </a:lvl1pPr>
          </a:lstStyle>
          <a:p>
            <a:pPr marL="0" lvl="0" algn="r">
              <a:lnSpc>
                <a:spcPct val="100000"/>
              </a:lnSpc>
            </a:pPr>
            <a:r>
              <a:rPr lang="zh-CN" altLang="en-US" dirty="0"/>
              <a:t>节编号</a:t>
            </a:r>
            <a:endParaRPr lang="zh-CN" altLang="en-US" dirty="0"/>
          </a:p>
        </p:txBody>
      </p:sp>
      <p:sp>
        <p:nvSpPr>
          <p:cNvPr id="4"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1"/>
            </p:custDataLst>
          </p:nvPr>
        </p:nvSpPr>
        <p:spPr/>
        <p:txBody>
          <a:bodyPr/>
          <a:lstStyle/>
          <a:p>
            <a:endParaRPr lang="zh-CN" altLang="en-US"/>
          </a:p>
        </p:txBody>
      </p:sp>
      <p:sp>
        <p:nvSpPr>
          <p:cNvPr id="6" name="灯片编号占位符 6"/>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任意多边形: 形状 7"/>
          <p:cNvSpPr/>
          <p:nvPr userDrawn="1">
            <p:custDataLst>
              <p:tags r:id="rId3"/>
            </p:custDataLst>
          </p:nvPr>
        </p:nvSpPr>
        <p:spPr>
          <a:xfrm>
            <a:off x="6511813" y="0"/>
            <a:ext cx="5680187" cy="6858000"/>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任意多边形: 形状 8"/>
          <p:cNvSpPr/>
          <p:nvPr userDrawn="1">
            <p:custDataLst>
              <p:tags r:id="rId4"/>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5"/>
            </p:custDataLst>
          </p:nvPr>
        </p:nvPicPr>
        <p:blipFill rotWithShape="1">
          <a:blip r:embed="rId6"/>
          <a:srcRect l="23702" t="9514" r="16456" b="12361"/>
          <a:stretch>
            <a:fillRect/>
          </a:stretch>
        </p:blipFill>
        <p:spPr>
          <a:xfrm>
            <a:off x="6562500" y="1258221"/>
            <a:ext cx="4854023" cy="3962562"/>
          </a:xfrm>
          <a:prstGeom prst="rect">
            <a:avLst/>
          </a:prstGeom>
        </p:spPr>
      </p:pic>
      <p:sp>
        <p:nvSpPr>
          <p:cNvPr id="2" name="标题 1"/>
          <p:cNvSpPr>
            <a:spLocks noGrp="1"/>
          </p:cNvSpPr>
          <p:nvPr>
            <p:ph type="ctrTitle"/>
            <p:custDataLst>
              <p:tags r:id="rId7"/>
            </p:custDataLst>
          </p:nvPr>
        </p:nvSpPr>
        <p:spPr>
          <a:xfrm>
            <a:off x="1235074" y="1215661"/>
            <a:ext cx="5232511" cy="238931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8"/>
            </p:custDataLst>
          </p:nvPr>
        </p:nvSpPr>
        <p:spPr>
          <a:xfrm>
            <a:off x="1235075" y="3731331"/>
            <a:ext cx="5257799" cy="972000"/>
          </a:xfrm>
        </p:spPr>
        <p:txBody>
          <a:bodyPr wrap="square">
            <a:normAutofit/>
          </a:bodyPr>
          <a:lstStyle>
            <a:lvl1pPr marL="0" indent="0" algn="l">
              <a:lnSpc>
                <a:spcPct val="100000"/>
              </a:lnSpc>
              <a:buNone/>
              <a:defRPr sz="3200" b="1" cap="all" baseline="0">
                <a:gradFill>
                  <a:gsLst>
                    <a:gs pos="0">
                      <a:schemeClr val="accent1"/>
                    </a:gs>
                    <a:gs pos="60000">
                      <a:schemeClr val="accent1">
                        <a:lumMod val="75000"/>
                      </a:schemeClr>
                    </a:gs>
                  </a:gsLst>
                  <a:lin ang="2700000" scaled="1"/>
                </a:gra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148.xml"/><Relationship Id="rId2" Type="http://schemas.openxmlformats.org/officeDocument/2006/relationships/slideLayout" Target="../slideLayouts/slideLayout13.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1" cy="6858000"/>
          </a:xfrm>
          <a:prstGeom prst="rect">
            <a:avLst/>
          </a:prstGeom>
          <a:gradFill flip="none" rotWithShape="1">
            <a:gsLst>
              <a:gs pos="0">
                <a:schemeClr val="bg1">
                  <a:alpha val="0"/>
                </a:schemeClr>
              </a:gs>
              <a:gs pos="99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形状 8"/>
          <p:cNvSpPr/>
          <p:nvPr userDrawn="1">
            <p:custDataLst>
              <p:tags r:id="rId13"/>
            </p:custDataLst>
          </p:nvPr>
        </p:nvSpPr>
        <p:spPr>
          <a:xfrm flipH="1">
            <a:off x="10931084"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34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0" name="任意多边形: 形状 9"/>
          <p:cNvSpPr/>
          <p:nvPr userDrawn="1">
            <p:custDataLst>
              <p:tags r:id="rId14"/>
            </p:custDataLst>
          </p:nvPr>
        </p:nvSpPr>
        <p:spPr>
          <a:xfrm rot="10800000" flipV="1">
            <a:off x="11016712" y="892385"/>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20"/>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0.xml"/><Relationship Id="rId1" Type="http://schemas.openxmlformats.org/officeDocument/2006/relationships/tags" Target="../tags/tag14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22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228.xml"/></Relationships>
</file>

<file path=ppt/slides/_rels/slide14.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6" Type="http://schemas.openxmlformats.org/officeDocument/2006/relationships/slideLayout" Target="../slideLayouts/slideLayout13.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29.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46.xml"/><Relationship Id="rId3" Type="http://schemas.openxmlformats.org/officeDocument/2006/relationships/image" Target="../media/image18.png"/><Relationship Id="rId2" Type="http://schemas.openxmlformats.org/officeDocument/2006/relationships/tags" Target="../tags/tag245.xml"/><Relationship Id="rId1" Type="http://schemas.openxmlformats.org/officeDocument/2006/relationships/tags" Target="../tags/tag244.xml"/></Relationships>
</file>

<file path=ppt/slides/_rels/slide16.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2" Type="http://schemas.openxmlformats.org/officeDocument/2006/relationships/slideLayout" Target="../slideLayouts/slideLayout13.xml"/><Relationship Id="rId21" Type="http://schemas.openxmlformats.org/officeDocument/2006/relationships/tags" Target="../tags/tag263.xml"/><Relationship Id="rId20" Type="http://schemas.openxmlformats.org/officeDocument/2006/relationships/tags" Target="../tags/tag262.xml"/><Relationship Id="rId2" Type="http://schemas.openxmlformats.org/officeDocument/2006/relationships/tags" Target="../tags/tag248.xml"/><Relationship Id="rId19" Type="http://schemas.openxmlformats.org/officeDocument/2006/relationships/tags" Target="../tags/tag261.xml"/><Relationship Id="rId18" Type="http://schemas.openxmlformats.org/officeDocument/2006/relationships/image" Target="../media/image22.svg"/><Relationship Id="rId17" Type="http://schemas.openxmlformats.org/officeDocument/2006/relationships/image" Target="../media/image21.png"/><Relationship Id="rId16" Type="http://schemas.openxmlformats.org/officeDocument/2006/relationships/tags" Target="../tags/tag260.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7.xml"/></Relationships>
</file>

<file path=ppt/slides/_rels/slide17.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4" Type="http://schemas.openxmlformats.org/officeDocument/2006/relationships/slideLayout" Target="../slideLayouts/slideLayout13.xml"/><Relationship Id="rId23" Type="http://schemas.openxmlformats.org/officeDocument/2006/relationships/tags" Target="../tags/tag286.xml"/><Relationship Id="rId22" Type="http://schemas.openxmlformats.org/officeDocument/2006/relationships/tags" Target="../tags/tag285.xml"/><Relationship Id="rId21" Type="http://schemas.openxmlformats.org/officeDocument/2006/relationships/tags" Target="../tags/tag284.xml"/><Relationship Id="rId20" Type="http://schemas.openxmlformats.org/officeDocument/2006/relationships/tags" Target="../tags/tag283.xml"/><Relationship Id="rId2" Type="http://schemas.openxmlformats.org/officeDocument/2006/relationships/tags" Target="../tags/tag265.xml"/><Relationship Id="rId19" Type="http://schemas.openxmlformats.org/officeDocument/2006/relationships/tags" Target="../tags/tag282.xml"/><Relationship Id="rId18" Type="http://schemas.openxmlformats.org/officeDocument/2006/relationships/tags" Target="../tags/tag281.xml"/><Relationship Id="rId17" Type="http://schemas.openxmlformats.org/officeDocument/2006/relationships/tags" Target="../tags/tag280.xml"/><Relationship Id="rId16" Type="http://schemas.openxmlformats.org/officeDocument/2006/relationships/tags" Target="../tags/tag279.xml"/><Relationship Id="rId15" Type="http://schemas.openxmlformats.org/officeDocument/2006/relationships/tags" Target="../tags/tag278.xml"/><Relationship Id="rId14" Type="http://schemas.openxmlformats.org/officeDocument/2006/relationships/tags" Target="../tags/tag277.xml"/><Relationship Id="rId13" Type="http://schemas.openxmlformats.org/officeDocument/2006/relationships/tags" Target="../tags/tag276.xml"/><Relationship Id="rId12" Type="http://schemas.openxmlformats.org/officeDocument/2006/relationships/tags" Target="../tags/tag27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tags" Target="../tags/tag26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slideLayout" Target="../slideLayouts/slideLayout14.xml"/><Relationship Id="rId1" Type="http://schemas.openxmlformats.org/officeDocument/2006/relationships/tags" Target="../tags/tag15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6" Type="http://schemas.openxmlformats.org/officeDocument/2006/relationships/slideLayout" Target="../slideLayouts/slideLayout13.xml"/><Relationship Id="rId35" Type="http://schemas.openxmlformats.org/officeDocument/2006/relationships/tags" Target="../tags/tag315.xml"/><Relationship Id="rId34" Type="http://schemas.openxmlformats.org/officeDocument/2006/relationships/tags" Target="../tags/tag314.xml"/><Relationship Id="rId33" Type="http://schemas.openxmlformats.org/officeDocument/2006/relationships/tags" Target="../tags/tag313.xml"/><Relationship Id="rId32" Type="http://schemas.openxmlformats.org/officeDocument/2006/relationships/image" Target="../media/image28.svg"/><Relationship Id="rId31" Type="http://schemas.openxmlformats.org/officeDocument/2006/relationships/image" Target="../media/image27.png"/><Relationship Id="rId30" Type="http://schemas.openxmlformats.org/officeDocument/2006/relationships/tags" Target="../tags/tag312.xml"/><Relationship Id="rId3" Type="http://schemas.openxmlformats.org/officeDocument/2006/relationships/tags" Target="../tags/tag289.xml"/><Relationship Id="rId29" Type="http://schemas.openxmlformats.org/officeDocument/2006/relationships/tags" Target="../tags/tag311.xml"/><Relationship Id="rId28" Type="http://schemas.openxmlformats.org/officeDocument/2006/relationships/tags" Target="../tags/tag310.xml"/><Relationship Id="rId27" Type="http://schemas.openxmlformats.org/officeDocument/2006/relationships/tags" Target="../tags/tag309.xml"/><Relationship Id="rId26" Type="http://schemas.openxmlformats.org/officeDocument/2006/relationships/image" Target="../media/image26.svg"/><Relationship Id="rId25" Type="http://schemas.openxmlformats.org/officeDocument/2006/relationships/image" Target="../media/image25.png"/><Relationship Id="rId24" Type="http://schemas.openxmlformats.org/officeDocument/2006/relationships/tags" Target="../tags/tag308.xml"/><Relationship Id="rId23" Type="http://schemas.openxmlformats.org/officeDocument/2006/relationships/tags" Target="../tags/tag307.xml"/><Relationship Id="rId22" Type="http://schemas.openxmlformats.org/officeDocument/2006/relationships/tags" Target="../tags/tag306.xml"/><Relationship Id="rId21" Type="http://schemas.openxmlformats.org/officeDocument/2006/relationships/tags" Target="../tags/tag305.xml"/><Relationship Id="rId20" Type="http://schemas.openxmlformats.org/officeDocument/2006/relationships/image" Target="../media/image24.svg"/><Relationship Id="rId2" Type="http://schemas.openxmlformats.org/officeDocument/2006/relationships/tags" Target="../tags/tag288.xml"/><Relationship Id="rId19" Type="http://schemas.openxmlformats.org/officeDocument/2006/relationships/image" Target="../media/image23.png"/><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87.xml"/></Relationships>
</file>

<file path=ppt/slides/_rels/slide23.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2" Type="http://schemas.openxmlformats.org/officeDocument/2006/relationships/notesSlide" Target="../notesSlides/notesSlide2.xml"/><Relationship Id="rId21" Type="http://schemas.openxmlformats.org/officeDocument/2006/relationships/slideLayout" Target="../slideLayouts/slideLayout18.xml"/><Relationship Id="rId20" Type="http://schemas.openxmlformats.org/officeDocument/2006/relationships/tags" Target="../tags/tag335.xml"/><Relationship Id="rId2" Type="http://schemas.openxmlformats.org/officeDocument/2006/relationships/tags" Target="../tags/tag317.xml"/><Relationship Id="rId19" Type="http://schemas.openxmlformats.org/officeDocument/2006/relationships/tags" Target="../tags/tag334.xml"/><Relationship Id="rId18" Type="http://schemas.openxmlformats.org/officeDocument/2006/relationships/tags" Target="../tags/tag333.xml"/><Relationship Id="rId17" Type="http://schemas.openxmlformats.org/officeDocument/2006/relationships/tags" Target="../tags/tag332.xml"/><Relationship Id="rId16" Type="http://schemas.openxmlformats.org/officeDocument/2006/relationships/tags" Target="../tags/tag331.xml"/><Relationship Id="rId15" Type="http://schemas.openxmlformats.org/officeDocument/2006/relationships/tags" Target="../tags/tag33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tags" Target="../tags/tag316.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2.xml"/><Relationship Id="rId2" Type="http://schemas.openxmlformats.org/officeDocument/2006/relationships/tags" Target="../tags/tag337.xml"/><Relationship Id="rId1" Type="http://schemas.openxmlformats.org/officeDocument/2006/relationships/tags" Target="../tags/tag33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s>
</file>

<file path=ppt/slides/_rels/slide26.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5" Type="http://schemas.openxmlformats.org/officeDocument/2006/relationships/slideLayout" Target="../slideLayouts/slideLayout19.xml"/><Relationship Id="rId14" Type="http://schemas.openxmlformats.org/officeDocument/2006/relationships/tags" Target="../tags/tag354.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tags" Target="../tags/tag341.xml"/></Relationships>
</file>

<file path=ppt/slides/_rels/slide27.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6" Type="http://schemas.openxmlformats.org/officeDocument/2006/relationships/notesSlide" Target="../notesSlides/notesSlide4.xml"/><Relationship Id="rId15" Type="http://schemas.openxmlformats.org/officeDocument/2006/relationships/slideLayout" Target="../slideLayouts/slideLayout18.xml"/><Relationship Id="rId14" Type="http://schemas.openxmlformats.org/officeDocument/2006/relationships/tags" Target="../tags/tag366.xml"/><Relationship Id="rId13" Type="http://schemas.openxmlformats.org/officeDocument/2006/relationships/image" Target="../media/image30.png"/><Relationship Id="rId12" Type="http://schemas.openxmlformats.org/officeDocument/2006/relationships/tags" Target="../tags/tag365.xml"/><Relationship Id="rId11" Type="http://schemas.openxmlformats.org/officeDocument/2006/relationships/image" Target="../media/image29.png"/><Relationship Id="rId10" Type="http://schemas.openxmlformats.org/officeDocument/2006/relationships/tags" Target="../tags/tag364.xml"/><Relationship Id="rId1" Type="http://schemas.openxmlformats.org/officeDocument/2006/relationships/tags" Target="../tags/tag355.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s>
</file>

<file path=ppt/slides/_rels/slide29.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376.xml"/><Relationship Id="rId7" Type="http://schemas.openxmlformats.org/officeDocument/2006/relationships/image" Target="../media/image31.png"/><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6" Type="http://schemas.openxmlformats.org/officeDocument/2006/relationships/slideLayout" Target="../slideLayouts/slideLayout13.xml"/><Relationship Id="rId25" Type="http://schemas.openxmlformats.org/officeDocument/2006/relationships/tags" Target="../tags/tag391.xml"/><Relationship Id="rId24" Type="http://schemas.openxmlformats.org/officeDocument/2006/relationships/tags" Target="../tags/tag390.xml"/><Relationship Id="rId23" Type="http://schemas.openxmlformats.org/officeDocument/2006/relationships/tags" Target="../tags/tag389.xml"/><Relationship Id="rId22" Type="http://schemas.openxmlformats.org/officeDocument/2006/relationships/tags" Target="../tags/tag388.xml"/><Relationship Id="rId21" Type="http://schemas.openxmlformats.org/officeDocument/2006/relationships/tags" Target="../tags/tag387.xml"/><Relationship Id="rId20" Type="http://schemas.openxmlformats.org/officeDocument/2006/relationships/tags" Target="../tags/tag386.xml"/><Relationship Id="rId2" Type="http://schemas.openxmlformats.org/officeDocument/2006/relationships/tags" Target="../tags/tag371.xml"/><Relationship Id="rId19" Type="http://schemas.openxmlformats.org/officeDocument/2006/relationships/tags" Target="../tags/tag385.xml"/><Relationship Id="rId18" Type="http://schemas.openxmlformats.org/officeDocument/2006/relationships/image" Target="../media/image33.png"/><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tags" Target="../tags/tag37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9" Type="http://schemas.openxmlformats.org/officeDocument/2006/relationships/tags" Target="../tags/tag400.xml"/><Relationship Id="rId8" Type="http://schemas.openxmlformats.org/officeDocument/2006/relationships/tags" Target="../tags/tag399.xml"/><Relationship Id="rId7" Type="http://schemas.openxmlformats.org/officeDocument/2006/relationships/tags" Target="../tags/tag398.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tags" Target="../tags/tag393.xml"/><Relationship Id="rId13" Type="http://schemas.openxmlformats.org/officeDocument/2006/relationships/slideLayout" Target="../slideLayouts/slideLayout13.xml"/><Relationship Id="rId12" Type="http://schemas.openxmlformats.org/officeDocument/2006/relationships/tags" Target="../tags/tag403.xml"/><Relationship Id="rId11" Type="http://schemas.openxmlformats.org/officeDocument/2006/relationships/tags" Target="../tags/tag402.xml"/><Relationship Id="rId10" Type="http://schemas.openxmlformats.org/officeDocument/2006/relationships/tags" Target="../tags/tag401.xml"/><Relationship Id="rId1" Type="http://schemas.openxmlformats.org/officeDocument/2006/relationships/tags" Target="../tags/tag392.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09.xml"/><Relationship Id="rId3" Type="http://schemas.openxmlformats.org/officeDocument/2006/relationships/image" Target="../media/image34.png"/><Relationship Id="rId2" Type="http://schemas.openxmlformats.org/officeDocument/2006/relationships/tags" Target="../tags/tag408.xml"/><Relationship Id="rId1" Type="http://schemas.openxmlformats.org/officeDocument/2006/relationships/tags" Target="../tags/tag40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3" Type="http://schemas.openxmlformats.org/officeDocument/2006/relationships/slideLayout" Target="../slideLayouts/slideLayout13.xml"/><Relationship Id="rId12" Type="http://schemas.openxmlformats.org/officeDocument/2006/relationships/tags" Target="../tags/tag421.xml"/><Relationship Id="rId11" Type="http://schemas.openxmlformats.org/officeDocument/2006/relationships/tags" Target="../tags/tag420.xml"/><Relationship Id="rId10" Type="http://schemas.openxmlformats.org/officeDocument/2006/relationships/tags" Target="../tags/tag419.xml"/><Relationship Id="rId1" Type="http://schemas.openxmlformats.org/officeDocument/2006/relationships/tags" Target="../tags/tag410.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24.xml"/><Relationship Id="rId3" Type="http://schemas.openxmlformats.org/officeDocument/2006/relationships/image" Target="../media/image35.png"/><Relationship Id="rId2" Type="http://schemas.openxmlformats.org/officeDocument/2006/relationships/tags" Target="../tags/tag423.xml"/><Relationship Id="rId1" Type="http://schemas.openxmlformats.org/officeDocument/2006/relationships/tags" Target="../tags/tag422.xml"/></Relationships>
</file>

<file path=ppt/slides/_rels/slide39.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3" Type="http://schemas.openxmlformats.org/officeDocument/2006/relationships/slideLayout" Target="../slideLayouts/slideLayout13.xml"/><Relationship Id="rId32" Type="http://schemas.openxmlformats.org/officeDocument/2006/relationships/tags" Target="../tags/tag450.xml"/><Relationship Id="rId31" Type="http://schemas.openxmlformats.org/officeDocument/2006/relationships/tags" Target="../tags/tag449.xml"/><Relationship Id="rId30" Type="http://schemas.openxmlformats.org/officeDocument/2006/relationships/image" Target="../media/image41.svg"/><Relationship Id="rId3" Type="http://schemas.openxmlformats.org/officeDocument/2006/relationships/tags" Target="../tags/tag427.xml"/><Relationship Id="rId29" Type="http://schemas.openxmlformats.org/officeDocument/2006/relationships/image" Target="../media/image40.png"/><Relationship Id="rId28" Type="http://schemas.openxmlformats.org/officeDocument/2006/relationships/tags" Target="../tags/tag448.xml"/><Relationship Id="rId27" Type="http://schemas.openxmlformats.org/officeDocument/2006/relationships/image" Target="../media/image39.svg"/><Relationship Id="rId26" Type="http://schemas.openxmlformats.org/officeDocument/2006/relationships/image" Target="../media/image38.png"/><Relationship Id="rId25" Type="http://schemas.openxmlformats.org/officeDocument/2006/relationships/tags" Target="../tags/tag447.xml"/><Relationship Id="rId24" Type="http://schemas.openxmlformats.org/officeDocument/2006/relationships/image" Target="../media/image37.svg"/><Relationship Id="rId23" Type="http://schemas.openxmlformats.org/officeDocument/2006/relationships/image" Target="../media/image36.png"/><Relationship Id="rId22" Type="http://schemas.openxmlformats.org/officeDocument/2006/relationships/tags" Target="../tags/tag446.xml"/><Relationship Id="rId21" Type="http://schemas.openxmlformats.org/officeDocument/2006/relationships/tags" Target="../tags/tag445.xml"/><Relationship Id="rId20" Type="http://schemas.openxmlformats.org/officeDocument/2006/relationships/tags" Target="../tags/tag444.xml"/><Relationship Id="rId2" Type="http://schemas.openxmlformats.org/officeDocument/2006/relationships/tags" Target="../tags/tag426.xml"/><Relationship Id="rId19" Type="http://schemas.openxmlformats.org/officeDocument/2006/relationships/tags" Target="../tags/tag443.xml"/><Relationship Id="rId18" Type="http://schemas.openxmlformats.org/officeDocument/2006/relationships/tags" Target="../tags/tag442.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tags" Target="../tags/tag425.xml"/></Relationships>
</file>

<file path=ppt/slides/_rels/slide4.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5" Type="http://schemas.openxmlformats.org/officeDocument/2006/relationships/slideLayout" Target="../slideLayouts/slideLayout19.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40.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457.xml"/><Relationship Id="rId7" Type="http://schemas.openxmlformats.org/officeDocument/2006/relationships/image" Target="../media/image31.png"/><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6" Type="http://schemas.openxmlformats.org/officeDocument/2006/relationships/slideLayout" Target="../slideLayouts/slideLayout13.xml"/><Relationship Id="rId25" Type="http://schemas.openxmlformats.org/officeDocument/2006/relationships/tags" Target="../tags/tag472.xml"/><Relationship Id="rId24" Type="http://schemas.openxmlformats.org/officeDocument/2006/relationships/tags" Target="../tags/tag471.xml"/><Relationship Id="rId23" Type="http://schemas.openxmlformats.org/officeDocument/2006/relationships/tags" Target="../tags/tag470.xml"/><Relationship Id="rId22" Type="http://schemas.openxmlformats.org/officeDocument/2006/relationships/tags" Target="../tags/tag469.xml"/><Relationship Id="rId21" Type="http://schemas.openxmlformats.org/officeDocument/2006/relationships/tags" Target="../tags/tag468.xml"/><Relationship Id="rId20" Type="http://schemas.openxmlformats.org/officeDocument/2006/relationships/tags" Target="../tags/tag467.xml"/><Relationship Id="rId2" Type="http://schemas.openxmlformats.org/officeDocument/2006/relationships/tags" Target="../tags/tag452.xml"/><Relationship Id="rId19" Type="http://schemas.openxmlformats.org/officeDocument/2006/relationships/tags" Target="../tags/tag466.xml"/><Relationship Id="rId18" Type="http://schemas.openxmlformats.org/officeDocument/2006/relationships/image" Target="../media/image33.png"/><Relationship Id="rId17" Type="http://schemas.openxmlformats.org/officeDocument/2006/relationships/tags" Target="../tags/tag465.xml"/><Relationship Id="rId16" Type="http://schemas.openxmlformats.org/officeDocument/2006/relationships/tags" Target="../tags/tag464.xml"/><Relationship Id="rId15" Type="http://schemas.openxmlformats.org/officeDocument/2006/relationships/tags" Target="../tags/tag463.xml"/><Relationship Id="rId14" Type="http://schemas.openxmlformats.org/officeDocument/2006/relationships/tags" Target="../tags/tag462.xml"/><Relationship Id="rId13" Type="http://schemas.openxmlformats.org/officeDocument/2006/relationships/tags" Target="../tags/tag461.xml"/><Relationship Id="rId12" Type="http://schemas.openxmlformats.org/officeDocument/2006/relationships/tags" Target="../tags/tag460.xml"/><Relationship Id="rId11" Type="http://schemas.openxmlformats.org/officeDocument/2006/relationships/tags" Target="../tags/tag459.xml"/><Relationship Id="rId10" Type="http://schemas.openxmlformats.org/officeDocument/2006/relationships/tags" Target="../tags/tag458.xml"/><Relationship Id="rId1" Type="http://schemas.openxmlformats.org/officeDocument/2006/relationships/tags" Target="../tags/tag45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3" Type="http://schemas.openxmlformats.org/officeDocument/2006/relationships/slideLayout" Target="../slideLayouts/slideLayout13.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tags" Target="../tags/tag473.xml"/></Relationships>
</file>

<file path=ppt/slides/_rels/slide4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2" Type="http://schemas.openxmlformats.org/officeDocument/2006/relationships/notesSlide" Target="../notesSlides/notesSlide5.xml"/><Relationship Id="rId21" Type="http://schemas.openxmlformats.org/officeDocument/2006/relationships/slideLayout" Target="../slideLayouts/slideLayout18.xml"/><Relationship Id="rId20" Type="http://schemas.openxmlformats.org/officeDocument/2006/relationships/tags" Target="../tags/tag504.xml"/><Relationship Id="rId2" Type="http://schemas.openxmlformats.org/officeDocument/2006/relationships/tags" Target="../tags/tag486.xml"/><Relationship Id="rId19" Type="http://schemas.openxmlformats.org/officeDocument/2006/relationships/tags" Target="../tags/tag503.xml"/><Relationship Id="rId18" Type="http://schemas.openxmlformats.org/officeDocument/2006/relationships/tags" Target="../tags/tag502.xml"/><Relationship Id="rId17" Type="http://schemas.openxmlformats.org/officeDocument/2006/relationships/tags" Target="../tags/tag501.xml"/><Relationship Id="rId16" Type="http://schemas.openxmlformats.org/officeDocument/2006/relationships/tags" Target="../tags/tag500.xml"/><Relationship Id="rId15" Type="http://schemas.openxmlformats.org/officeDocument/2006/relationships/tags" Target="../tags/tag499.xml"/><Relationship Id="rId14" Type="http://schemas.openxmlformats.org/officeDocument/2006/relationships/tags" Target="../tags/tag498.xml"/><Relationship Id="rId13" Type="http://schemas.openxmlformats.org/officeDocument/2006/relationships/tags" Target="../tags/tag497.xml"/><Relationship Id="rId12" Type="http://schemas.openxmlformats.org/officeDocument/2006/relationships/tags" Target="../tags/tag496.xml"/><Relationship Id="rId11" Type="http://schemas.openxmlformats.org/officeDocument/2006/relationships/tags" Target="../tags/tag495.xml"/><Relationship Id="rId10" Type="http://schemas.openxmlformats.org/officeDocument/2006/relationships/tags" Target="../tags/tag494.xml"/><Relationship Id="rId1" Type="http://schemas.openxmlformats.org/officeDocument/2006/relationships/tags" Target="../tags/tag485.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2.xml"/><Relationship Id="rId2" Type="http://schemas.openxmlformats.org/officeDocument/2006/relationships/tags" Target="../tags/tag506.xml"/><Relationship Id="rId1" Type="http://schemas.openxmlformats.org/officeDocument/2006/relationships/tags" Target="../tags/tag505.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47.xml.rels><?xml version="1.0" encoding="UTF-8" standalone="yes"?>
<Relationships xmlns="http://schemas.openxmlformats.org/package/2006/relationships"><Relationship Id="rId9" Type="http://schemas.openxmlformats.org/officeDocument/2006/relationships/tags" Target="../tags/tag518.xml"/><Relationship Id="rId8" Type="http://schemas.openxmlformats.org/officeDocument/2006/relationships/tags" Target="../tags/tag517.xml"/><Relationship Id="rId7" Type="http://schemas.openxmlformats.org/officeDocument/2006/relationships/tags" Target="../tags/tag516.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5" Type="http://schemas.openxmlformats.org/officeDocument/2006/relationships/slideLayout" Target="../slideLayouts/slideLayout19.xml"/><Relationship Id="rId14" Type="http://schemas.openxmlformats.org/officeDocument/2006/relationships/tags" Target="../tags/tag523.xml"/><Relationship Id="rId13" Type="http://schemas.openxmlformats.org/officeDocument/2006/relationships/tags" Target="../tags/tag522.xml"/><Relationship Id="rId12" Type="http://schemas.openxmlformats.org/officeDocument/2006/relationships/tags" Target="../tags/tag521.xml"/><Relationship Id="rId11" Type="http://schemas.openxmlformats.org/officeDocument/2006/relationships/tags" Target="../tags/tag520.xml"/><Relationship Id="rId10" Type="http://schemas.openxmlformats.org/officeDocument/2006/relationships/tags" Target="../tags/tag519.xml"/><Relationship Id="rId1" Type="http://schemas.openxmlformats.org/officeDocument/2006/relationships/tags" Target="../tags/tag510.xml"/></Relationships>
</file>

<file path=ppt/slides/_rels/slide48.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6" Type="http://schemas.openxmlformats.org/officeDocument/2006/relationships/notesSlide" Target="../notesSlides/notesSlide7.xml"/><Relationship Id="rId15" Type="http://schemas.openxmlformats.org/officeDocument/2006/relationships/slideLayout" Target="../slideLayouts/slideLayout18.xml"/><Relationship Id="rId14" Type="http://schemas.openxmlformats.org/officeDocument/2006/relationships/tags" Target="../tags/tag535.xml"/><Relationship Id="rId13" Type="http://schemas.openxmlformats.org/officeDocument/2006/relationships/image" Target="../media/image30.png"/><Relationship Id="rId12" Type="http://schemas.openxmlformats.org/officeDocument/2006/relationships/tags" Target="../tags/tag534.xml"/><Relationship Id="rId11" Type="http://schemas.openxmlformats.org/officeDocument/2006/relationships/image" Target="../media/image29.png"/><Relationship Id="rId10" Type="http://schemas.openxmlformats.org/officeDocument/2006/relationships/tags" Target="../tags/tag533.xml"/><Relationship Id="rId1" Type="http://schemas.openxmlformats.org/officeDocument/2006/relationships/tags" Target="../tags/tag524.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538.xml"/><Relationship Id="rId3" Type="http://schemas.openxmlformats.org/officeDocument/2006/relationships/image" Target="../media/image42.png"/><Relationship Id="rId2" Type="http://schemas.openxmlformats.org/officeDocument/2006/relationships/tags" Target="../tags/tag537.xml"/><Relationship Id="rId1" Type="http://schemas.openxmlformats.org/officeDocument/2006/relationships/tags" Target="../tags/tag536.xml"/></Relationships>
</file>

<file path=ppt/slides/_rels/slide5.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8" Type="http://schemas.openxmlformats.org/officeDocument/2006/relationships/notesSlide" Target="../notesSlides/notesSlide1.xml"/><Relationship Id="rId17" Type="http://schemas.openxmlformats.org/officeDocument/2006/relationships/slideLayout" Target="../slideLayouts/slideLayout18.xml"/><Relationship Id="rId16" Type="http://schemas.openxmlformats.org/officeDocument/2006/relationships/tags" Target="../tags/tag188.xml"/><Relationship Id="rId15" Type="http://schemas.openxmlformats.org/officeDocument/2006/relationships/image" Target="../media/image10.svg"/><Relationship Id="rId14" Type="http://schemas.openxmlformats.org/officeDocument/2006/relationships/image" Target="../media/image9.png"/><Relationship Id="rId13" Type="http://schemas.openxmlformats.org/officeDocument/2006/relationships/tags" Target="../tags/tag187.xml"/><Relationship Id="rId12" Type="http://schemas.openxmlformats.org/officeDocument/2006/relationships/image" Target="../media/image8.svg"/><Relationship Id="rId11" Type="http://schemas.openxmlformats.org/officeDocument/2006/relationships/image" Target="../media/image7.png"/><Relationship Id="rId10" Type="http://schemas.openxmlformats.org/officeDocument/2006/relationships/tags" Target="../tags/tag186.xml"/><Relationship Id="rId1" Type="http://schemas.openxmlformats.org/officeDocument/2006/relationships/tags" Target="../tags/tag177.xml"/></Relationships>
</file>

<file path=ppt/slides/_rels/slide50.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image" Target="../media/image43.png"/><Relationship Id="rId3" Type="http://schemas.openxmlformats.org/officeDocument/2006/relationships/tags" Target="../tags/tag541.xml"/><Relationship Id="rId25" Type="http://schemas.openxmlformats.org/officeDocument/2006/relationships/slideLayout" Target="../slideLayouts/slideLayout13.xml"/><Relationship Id="rId24" Type="http://schemas.openxmlformats.org/officeDocument/2006/relationships/tags" Target="../tags/tag561.xml"/><Relationship Id="rId23" Type="http://schemas.openxmlformats.org/officeDocument/2006/relationships/tags" Target="../tags/tag560.xml"/><Relationship Id="rId22" Type="http://schemas.openxmlformats.org/officeDocument/2006/relationships/tags" Target="../tags/tag559.xml"/><Relationship Id="rId21" Type="http://schemas.openxmlformats.org/officeDocument/2006/relationships/tags" Target="../tags/tag558.xml"/><Relationship Id="rId20" Type="http://schemas.openxmlformats.org/officeDocument/2006/relationships/tags" Target="../tags/tag557.xml"/><Relationship Id="rId2" Type="http://schemas.openxmlformats.org/officeDocument/2006/relationships/tags" Target="../tags/tag540.xml"/><Relationship Id="rId19" Type="http://schemas.openxmlformats.org/officeDocument/2006/relationships/tags" Target="../tags/tag556.xml"/><Relationship Id="rId18" Type="http://schemas.openxmlformats.org/officeDocument/2006/relationships/tags" Target="../tags/tag555.xml"/><Relationship Id="rId17" Type="http://schemas.openxmlformats.org/officeDocument/2006/relationships/tags" Target="../tags/tag554.xml"/><Relationship Id="rId16" Type="http://schemas.openxmlformats.org/officeDocument/2006/relationships/tags" Target="../tags/tag553.xml"/><Relationship Id="rId15" Type="http://schemas.openxmlformats.org/officeDocument/2006/relationships/tags" Target="../tags/tag552.xml"/><Relationship Id="rId14" Type="http://schemas.openxmlformats.org/officeDocument/2006/relationships/tags" Target="../tags/tag551.xml"/><Relationship Id="rId13" Type="http://schemas.openxmlformats.org/officeDocument/2006/relationships/tags" Target="../tags/tag550.xml"/><Relationship Id="rId12" Type="http://schemas.openxmlformats.org/officeDocument/2006/relationships/tags" Target="../tags/tag549.xml"/><Relationship Id="rId11" Type="http://schemas.openxmlformats.org/officeDocument/2006/relationships/tags" Target="../tags/tag548.xml"/><Relationship Id="rId10" Type="http://schemas.openxmlformats.org/officeDocument/2006/relationships/tags" Target="../tags/tag547.xml"/><Relationship Id="rId1" Type="http://schemas.openxmlformats.org/officeDocument/2006/relationships/tags" Target="../tags/tag539.xml"/></Relationships>
</file>

<file path=ppt/slides/_rels/slide51.xml.rels><?xml version="1.0" encoding="UTF-8" standalone="yes"?>
<Relationships xmlns="http://schemas.openxmlformats.org/package/2006/relationships"><Relationship Id="rId9" Type="http://schemas.openxmlformats.org/officeDocument/2006/relationships/tags" Target="../tags/tag569.xml"/><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image" Target="../media/image31.png"/><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7" Type="http://schemas.openxmlformats.org/officeDocument/2006/relationships/slideLayout" Target="../slideLayouts/slideLayout13.xml"/><Relationship Id="rId16" Type="http://schemas.openxmlformats.org/officeDocument/2006/relationships/tags" Target="../tags/tag575.xml"/><Relationship Id="rId15" Type="http://schemas.openxmlformats.org/officeDocument/2006/relationships/tags" Target="../tags/tag574.xml"/><Relationship Id="rId14" Type="http://schemas.openxmlformats.org/officeDocument/2006/relationships/tags" Target="../tags/tag573.xml"/><Relationship Id="rId13" Type="http://schemas.openxmlformats.org/officeDocument/2006/relationships/image" Target="../media/image33.png"/><Relationship Id="rId12" Type="http://schemas.openxmlformats.org/officeDocument/2006/relationships/tags" Target="../tags/tag572.xml"/><Relationship Id="rId11" Type="http://schemas.openxmlformats.org/officeDocument/2006/relationships/tags" Target="../tags/tag571.xml"/><Relationship Id="rId10" Type="http://schemas.openxmlformats.org/officeDocument/2006/relationships/tags" Target="../tags/tag570.xml"/><Relationship Id="rId1" Type="http://schemas.openxmlformats.org/officeDocument/2006/relationships/tags" Target="../tags/tag56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583.xml"/><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1" Type="http://schemas.openxmlformats.org/officeDocument/2006/relationships/slideLayout" Target="../slideLayouts/slideLayout13.xml"/><Relationship Id="rId10" Type="http://schemas.openxmlformats.org/officeDocument/2006/relationships/tags" Target="../tags/tag584.xml"/><Relationship Id="rId1" Type="http://schemas.openxmlformats.org/officeDocument/2006/relationships/tags" Target="../tags/tag576.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s>
</file>

<file path=ppt/slides/_rels/slide56.xml.rels><?xml version="1.0" encoding="UTF-8" standalone="yes"?>
<Relationships xmlns="http://schemas.openxmlformats.org/package/2006/relationships"><Relationship Id="rId9" Type="http://schemas.openxmlformats.org/officeDocument/2006/relationships/tags" Target="../tags/tag596.xml"/><Relationship Id="rId8" Type="http://schemas.openxmlformats.org/officeDocument/2006/relationships/tags" Target="../tags/tag595.xml"/><Relationship Id="rId7" Type="http://schemas.openxmlformats.org/officeDocument/2006/relationships/tags" Target="../tags/tag594.xml"/><Relationship Id="rId6" Type="http://schemas.openxmlformats.org/officeDocument/2006/relationships/tags" Target="../tags/tag593.xml"/><Relationship Id="rId5" Type="http://schemas.openxmlformats.org/officeDocument/2006/relationships/tags" Target="../tags/tag592.xml"/><Relationship Id="rId4" Type="http://schemas.openxmlformats.org/officeDocument/2006/relationships/tags" Target="../tags/tag591.xml"/><Relationship Id="rId3" Type="http://schemas.openxmlformats.org/officeDocument/2006/relationships/tags" Target="../tags/tag590.xml"/><Relationship Id="rId22" Type="http://schemas.openxmlformats.org/officeDocument/2006/relationships/slideLayout" Target="../slideLayouts/slideLayout13.xml"/><Relationship Id="rId21" Type="http://schemas.openxmlformats.org/officeDocument/2006/relationships/tags" Target="../tags/tag604.xml"/><Relationship Id="rId20" Type="http://schemas.openxmlformats.org/officeDocument/2006/relationships/tags" Target="../tags/tag603.xml"/><Relationship Id="rId2" Type="http://schemas.openxmlformats.org/officeDocument/2006/relationships/tags" Target="../tags/tag589.xml"/><Relationship Id="rId19" Type="http://schemas.openxmlformats.org/officeDocument/2006/relationships/tags" Target="../tags/tag602.xml"/><Relationship Id="rId18" Type="http://schemas.openxmlformats.org/officeDocument/2006/relationships/image" Target="../media/image22.svg"/><Relationship Id="rId17" Type="http://schemas.openxmlformats.org/officeDocument/2006/relationships/image" Target="../media/image21.png"/><Relationship Id="rId16" Type="http://schemas.openxmlformats.org/officeDocument/2006/relationships/tags" Target="../tags/tag601.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600.xml"/><Relationship Id="rId12" Type="http://schemas.openxmlformats.org/officeDocument/2006/relationships/tags" Target="../tags/tag599.xml"/><Relationship Id="rId11" Type="http://schemas.openxmlformats.org/officeDocument/2006/relationships/tags" Target="../tags/tag598.xml"/><Relationship Id="rId10" Type="http://schemas.openxmlformats.org/officeDocument/2006/relationships/tags" Target="../tags/tag597.xml"/><Relationship Id="rId1" Type="http://schemas.openxmlformats.org/officeDocument/2006/relationships/tags" Target="../tags/tag588.xml"/></Relationships>
</file>

<file path=ppt/slides/_rels/slide57.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tags" Target="../tags/tag612.xml"/><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4" Type="http://schemas.openxmlformats.org/officeDocument/2006/relationships/slideLayout" Target="../slideLayouts/slideLayout13.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tags" Target="../tags/tag60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91.xml"/><Relationship Id="rId3" Type="http://schemas.openxmlformats.org/officeDocument/2006/relationships/image" Target="../media/image11.png"/><Relationship Id="rId2" Type="http://schemas.openxmlformats.org/officeDocument/2006/relationships/tags" Target="../tags/tag190.xml"/><Relationship Id="rId1" Type="http://schemas.openxmlformats.org/officeDocument/2006/relationships/tags" Target="../tags/tag189.xml"/></Relationships>
</file>

<file path=ppt/slides/_rels/slide60.xml.rels><?xml version="1.0" encoding="UTF-8" standalone="yes"?>
<Relationships xmlns="http://schemas.openxmlformats.org/package/2006/relationships"><Relationship Id="rId9" Type="http://schemas.openxmlformats.org/officeDocument/2006/relationships/tags" Target="../tags/tag626.xml"/><Relationship Id="rId8" Type="http://schemas.openxmlformats.org/officeDocument/2006/relationships/tags" Target="../tags/tag625.xml"/><Relationship Id="rId7" Type="http://schemas.openxmlformats.org/officeDocument/2006/relationships/tags" Target="../tags/tag624.xml"/><Relationship Id="rId6" Type="http://schemas.openxmlformats.org/officeDocument/2006/relationships/tags" Target="../tags/tag623.xml"/><Relationship Id="rId5" Type="http://schemas.openxmlformats.org/officeDocument/2006/relationships/tags" Target="../tags/tag622.xml"/><Relationship Id="rId4" Type="http://schemas.openxmlformats.org/officeDocument/2006/relationships/tags" Target="../tags/tag621.xml"/><Relationship Id="rId3" Type="http://schemas.openxmlformats.org/officeDocument/2006/relationships/tags" Target="../tags/tag620.xml"/><Relationship Id="rId2" Type="http://schemas.openxmlformats.org/officeDocument/2006/relationships/tags" Target="../tags/tag619.xml"/><Relationship Id="rId18" Type="http://schemas.openxmlformats.org/officeDocument/2006/relationships/slideLayout" Target="../slideLayouts/slideLayout13.xml"/><Relationship Id="rId17" Type="http://schemas.openxmlformats.org/officeDocument/2006/relationships/tags" Target="../tags/tag630.xml"/><Relationship Id="rId16" Type="http://schemas.openxmlformats.org/officeDocument/2006/relationships/tags" Target="../tags/tag629.xml"/><Relationship Id="rId15" Type="http://schemas.openxmlformats.org/officeDocument/2006/relationships/tags" Target="../tags/tag628.xml"/><Relationship Id="rId14" Type="http://schemas.openxmlformats.org/officeDocument/2006/relationships/image" Target="../media/image48.svg"/><Relationship Id="rId13" Type="http://schemas.openxmlformats.org/officeDocument/2006/relationships/image" Target="../media/image47.png"/><Relationship Id="rId12" Type="http://schemas.openxmlformats.org/officeDocument/2006/relationships/tags" Target="../tags/tag627.xml"/><Relationship Id="rId11" Type="http://schemas.openxmlformats.org/officeDocument/2006/relationships/image" Target="../media/image46.svg"/><Relationship Id="rId10" Type="http://schemas.openxmlformats.org/officeDocument/2006/relationships/image" Target="../media/image45.png"/><Relationship Id="rId1" Type="http://schemas.openxmlformats.org/officeDocument/2006/relationships/tags" Target="../tags/tag618.xml"/></Relationships>
</file>

<file path=ppt/slides/_rels/slide61.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tags" Target="../tags/tag638.xml"/><Relationship Id="rId7" Type="http://schemas.openxmlformats.org/officeDocument/2006/relationships/tags" Target="../tags/tag637.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tags" Target="../tags/tag633.xml"/><Relationship Id="rId22" Type="http://schemas.openxmlformats.org/officeDocument/2006/relationships/notesSlide" Target="../notesSlides/notesSlide8.xml"/><Relationship Id="rId21" Type="http://schemas.openxmlformats.org/officeDocument/2006/relationships/slideLayout" Target="../slideLayouts/slideLayout18.xml"/><Relationship Id="rId20" Type="http://schemas.openxmlformats.org/officeDocument/2006/relationships/tags" Target="../tags/tag650.xml"/><Relationship Id="rId2" Type="http://schemas.openxmlformats.org/officeDocument/2006/relationships/tags" Target="../tags/tag632.xml"/><Relationship Id="rId19" Type="http://schemas.openxmlformats.org/officeDocument/2006/relationships/tags" Target="../tags/tag649.xml"/><Relationship Id="rId18" Type="http://schemas.openxmlformats.org/officeDocument/2006/relationships/tags" Target="../tags/tag648.xml"/><Relationship Id="rId17" Type="http://schemas.openxmlformats.org/officeDocument/2006/relationships/tags" Target="../tags/tag647.xml"/><Relationship Id="rId16" Type="http://schemas.openxmlformats.org/officeDocument/2006/relationships/tags" Target="../tags/tag646.xml"/><Relationship Id="rId15" Type="http://schemas.openxmlformats.org/officeDocument/2006/relationships/tags" Target="../tags/tag645.xml"/><Relationship Id="rId14" Type="http://schemas.openxmlformats.org/officeDocument/2006/relationships/tags" Target="../tags/tag644.xml"/><Relationship Id="rId13" Type="http://schemas.openxmlformats.org/officeDocument/2006/relationships/tags" Target="../tags/tag643.xml"/><Relationship Id="rId12" Type="http://schemas.openxmlformats.org/officeDocument/2006/relationships/tags" Target="../tags/tag642.xml"/><Relationship Id="rId11" Type="http://schemas.openxmlformats.org/officeDocument/2006/relationships/tags" Target="../tags/tag641.xml"/><Relationship Id="rId10" Type="http://schemas.openxmlformats.org/officeDocument/2006/relationships/tags" Target="../tags/tag640.xml"/><Relationship Id="rId1" Type="http://schemas.openxmlformats.org/officeDocument/2006/relationships/tags" Target="../tags/tag63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2.xml"/><Relationship Id="rId2" Type="http://schemas.openxmlformats.org/officeDocument/2006/relationships/tags" Target="../tags/tag652.xml"/><Relationship Id="rId1" Type="http://schemas.openxmlformats.org/officeDocument/2006/relationships/tags" Target="../tags/tag651.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s>
</file>

<file path=ppt/slides/_rels/slide64.xml.rels><?xml version="1.0" encoding="UTF-8" standalone="yes"?>
<Relationships xmlns="http://schemas.openxmlformats.org/package/2006/relationships"><Relationship Id="rId9" Type="http://schemas.openxmlformats.org/officeDocument/2006/relationships/tags" Target="../tags/tag664.xml"/><Relationship Id="rId8" Type="http://schemas.openxmlformats.org/officeDocument/2006/relationships/tags" Target="../tags/tag663.xml"/><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5" Type="http://schemas.openxmlformats.org/officeDocument/2006/relationships/slideLayout" Target="../slideLayouts/slideLayout19.xml"/><Relationship Id="rId14" Type="http://schemas.openxmlformats.org/officeDocument/2006/relationships/tags" Target="../tags/tag669.xml"/><Relationship Id="rId13" Type="http://schemas.openxmlformats.org/officeDocument/2006/relationships/tags" Target="../tags/tag668.xml"/><Relationship Id="rId12" Type="http://schemas.openxmlformats.org/officeDocument/2006/relationships/tags" Target="../tags/tag667.xml"/><Relationship Id="rId11" Type="http://schemas.openxmlformats.org/officeDocument/2006/relationships/tags" Target="../tags/tag666.xml"/><Relationship Id="rId10" Type="http://schemas.openxmlformats.org/officeDocument/2006/relationships/tags" Target="../tags/tag665.xml"/><Relationship Id="rId1" Type="http://schemas.openxmlformats.org/officeDocument/2006/relationships/tags" Target="../tags/tag656.xml"/></Relationships>
</file>

<file path=ppt/slides/_rels/slide65.xml.rels><?xml version="1.0" encoding="UTF-8" standalone="yes"?>
<Relationships xmlns="http://schemas.openxmlformats.org/package/2006/relationships"><Relationship Id="rId9" Type="http://schemas.openxmlformats.org/officeDocument/2006/relationships/tags" Target="../tags/tag678.xml"/><Relationship Id="rId8" Type="http://schemas.openxmlformats.org/officeDocument/2006/relationships/tags" Target="../tags/tag677.xml"/><Relationship Id="rId7" Type="http://schemas.openxmlformats.org/officeDocument/2006/relationships/tags" Target="../tags/tag676.xml"/><Relationship Id="rId6" Type="http://schemas.openxmlformats.org/officeDocument/2006/relationships/tags" Target="../tags/tag675.xml"/><Relationship Id="rId5" Type="http://schemas.openxmlformats.org/officeDocument/2006/relationships/tags" Target="../tags/tag674.xml"/><Relationship Id="rId4" Type="http://schemas.openxmlformats.org/officeDocument/2006/relationships/tags" Target="../tags/tag673.xml"/><Relationship Id="rId3" Type="http://schemas.openxmlformats.org/officeDocument/2006/relationships/tags" Target="../tags/tag672.xml"/><Relationship Id="rId2" Type="http://schemas.openxmlformats.org/officeDocument/2006/relationships/tags" Target="../tags/tag671.xml"/><Relationship Id="rId16" Type="http://schemas.openxmlformats.org/officeDocument/2006/relationships/notesSlide" Target="../notesSlides/notesSlide10.xml"/><Relationship Id="rId15" Type="http://schemas.openxmlformats.org/officeDocument/2006/relationships/slideLayout" Target="../slideLayouts/slideLayout18.xml"/><Relationship Id="rId14" Type="http://schemas.openxmlformats.org/officeDocument/2006/relationships/tags" Target="../tags/tag681.xml"/><Relationship Id="rId13" Type="http://schemas.openxmlformats.org/officeDocument/2006/relationships/image" Target="../media/image30.png"/><Relationship Id="rId12" Type="http://schemas.openxmlformats.org/officeDocument/2006/relationships/tags" Target="../tags/tag680.xml"/><Relationship Id="rId11" Type="http://schemas.openxmlformats.org/officeDocument/2006/relationships/image" Target="../media/image29.png"/><Relationship Id="rId10" Type="http://schemas.openxmlformats.org/officeDocument/2006/relationships/tags" Target="../tags/tag679.xml"/><Relationship Id="rId1" Type="http://schemas.openxmlformats.org/officeDocument/2006/relationships/tags" Target="../tags/tag670.xml"/></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685.xml"/><Relationship Id="rId4" Type="http://schemas.openxmlformats.org/officeDocument/2006/relationships/image" Target="../media/image44.png"/><Relationship Id="rId3" Type="http://schemas.openxmlformats.org/officeDocument/2006/relationships/tags" Target="../tags/tag684.xml"/><Relationship Id="rId2" Type="http://schemas.openxmlformats.org/officeDocument/2006/relationships/tags" Target="../tags/tag683.xml"/><Relationship Id="rId1" Type="http://schemas.openxmlformats.org/officeDocument/2006/relationships/tags" Target="../tags/tag682.xml"/></Relationships>
</file>

<file path=ppt/slides/_rels/slide67.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690.xml"/><Relationship Id="rId5" Type="http://schemas.openxmlformats.org/officeDocument/2006/relationships/tags" Target="../tags/tag689.xml"/><Relationship Id="rId4" Type="http://schemas.openxmlformats.org/officeDocument/2006/relationships/tags" Target="../tags/tag688.xml"/><Relationship Id="rId3" Type="http://schemas.openxmlformats.org/officeDocument/2006/relationships/image" Target="../media/image49.png"/><Relationship Id="rId2" Type="http://schemas.openxmlformats.org/officeDocument/2006/relationships/tags" Target="../tags/tag687.xml"/><Relationship Id="rId1" Type="http://schemas.openxmlformats.org/officeDocument/2006/relationships/tags" Target="../tags/tag686.xml"/></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695.xml"/><Relationship Id="rId5" Type="http://schemas.openxmlformats.org/officeDocument/2006/relationships/tags" Target="../tags/tag694.xml"/><Relationship Id="rId4" Type="http://schemas.openxmlformats.org/officeDocument/2006/relationships/tags" Target="../tags/tag693.xml"/><Relationship Id="rId3" Type="http://schemas.openxmlformats.org/officeDocument/2006/relationships/image" Target="../media/image49.png"/><Relationship Id="rId2" Type="http://schemas.openxmlformats.org/officeDocument/2006/relationships/tags" Target="../tags/tag692.xml"/><Relationship Id="rId1" Type="http://schemas.openxmlformats.org/officeDocument/2006/relationships/tags" Target="../tags/tag691.xml"/></Relationships>
</file>

<file path=ppt/slides/_rels/slide69.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702.xml"/><Relationship Id="rId7" Type="http://schemas.openxmlformats.org/officeDocument/2006/relationships/image" Target="../media/image31.png"/><Relationship Id="rId6" Type="http://schemas.openxmlformats.org/officeDocument/2006/relationships/tags" Target="../tags/tag701.xml"/><Relationship Id="rId5" Type="http://schemas.openxmlformats.org/officeDocument/2006/relationships/tags" Target="../tags/tag700.xml"/><Relationship Id="rId4" Type="http://schemas.openxmlformats.org/officeDocument/2006/relationships/tags" Target="../tags/tag699.xml"/><Relationship Id="rId3" Type="http://schemas.openxmlformats.org/officeDocument/2006/relationships/tags" Target="../tags/tag698.xml"/><Relationship Id="rId25" Type="http://schemas.openxmlformats.org/officeDocument/2006/relationships/slideLayout" Target="../slideLayouts/slideLayout13.xml"/><Relationship Id="rId24" Type="http://schemas.openxmlformats.org/officeDocument/2006/relationships/tags" Target="../tags/tag716.xml"/><Relationship Id="rId23" Type="http://schemas.openxmlformats.org/officeDocument/2006/relationships/tags" Target="../tags/tag715.xml"/><Relationship Id="rId22" Type="http://schemas.openxmlformats.org/officeDocument/2006/relationships/tags" Target="../tags/tag714.xml"/><Relationship Id="rId21" Type="http://schemas.openxmlformats.org/officeDocument/2006/relationships/tags" Target="../tags/tag713.xml"/><Relationship Id="rId20" Type="http://schemas.openxmlformats.org/officeDocument/2006/relationships/tags" Target="../tags/tag712.xml"/><Relationship Id="rId2" Type="http://schemas.openxmlformats.org/officeDocument/2006/relationships/tags" Target="../tags/tag697.xml"/><Relationship Id="rId19" Type="http://schemas.openxmlformats.org/officeDocument/2006/relationships/tags" Target="../tags/tag711.xml"/><Relationship Id="rId18" Type="http://schemas.openxmlformats.org/officeDocument/2006/relationships/tags" Target="../tags/tag710.xml"/><Relationship Id="rId17" Type="http://schemas.openxmlformats.org/officeDocument/2006/relationships/image" Target="../media/image33.png"/><Relationship Id="rId16" Type="http://schemas.openxmlformats.org/officeDocument/2006/relationships/tags" Target="../tags/tag709.xml"/><Relationship Id="rId15" Type="http://schemas.openxmlformats.org/officeDocument/2006/relationships/tags" Target="../tags/tag708.xml"/><Relationship Id="rId14" Type="http://schemas.openxmlformats.org/officeDocument/2006/relationships/tags" Target="../tags/tag707.xml"/><Relationship Id="rId13" Type="http://schemas.openxmlformats.org/officeDocument/2006/relationships/tags" Target="../tags/tag706.xml"/><Relationship Id="rId12" Type="http://schemas.openxmlformats.org/officeDocument/2006/relationships/tags" Target="../tags/tag705.xml"/><Relationship Id="rId11" Type="http://schemas.openxmlformats.org/officeDocument/2006/relationships/tags" Target="../tags/tag704.xml"/><Relationship Id="rId10" Type="http://schemas.openxmlformats.org/officeDocument/2006/relationships/tags" Target="../tags/tag703.xml"/><Relationship Id="rId1" Type="http://schemas.openxmlformats.org/officeDocument/2006/relationships/tags" Target="../tags/tag696.xml"/></Relationships>
</file>

<file path=ppt/slides/_rels/slide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3" Type="http://schemas.openxmlformats.org/officeDocument/2006/relationships/slideLayout" Target="../slideLayouts/slideLayout13.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9" Type="http://schemas.openxmlformats.org/officeDocument/2006/relationships/tags" Target="../tags/tag725.xml"/><Relationship Id="rId8" Type="http://schemas.openxmlformats.org/officeDocument/2006/relationships/tags" Target="../tags/tag724.xml"/><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tags" Target="../tags/tag721.xml"/><Relationship Id="rId41" Type="http://schemas.openxmlformats.org/officeDocument/2006/relationships/slideLayout" Target="../slideLayouts/slideLayout13.xml"/><Relationship Id="rId40" Type="http://schemas.openxmlformats.org/officeDocument/2006/relationships/tags" Target="../tags/tag756.xml"/><Relationship Id="rId4" Type="http://schemas.openxmlformats.org/officeDocument/2006/relationships/tags" Target="../tags/tag720.xml"/><Relationship Id="rId39" Type="http://schemas.openxmlformats.org/officeDocument/2006/relationships/tags" Target="../tags/tag755.xml"/><Relationship Id="rId38" Type="http://schemas.openxmlformats.org/officeDocument/2006/relationships/tags" Target="../tags/tag754.xml"/><Relationship Id="rId37" Type="http://schemas.openxmlformats.org/officeDocument/2006/relationships/tags" Target="../tags/tag753.xml"/><Relationship Id="rId36" Type="http://schemas.openxmlformats.org/officeDocument/2006/relationships/tags" Target="../tags/tag752.xml"/><Relationship Id="rId35" Type="http://schemas.openxmlformats.org/officeDocument/2006/relationships/tags" Target="../tags/tag751.xml"/><Relationship Id="rId34" Type="http://schemas.openxmlformats.org/officeDocument/2006/relationships/tags" Target="../tags/tag750.xml"/><Relationship Id="rId33" Type="http://schemas.openxmlformats.org/officeDocument/2006/relationships/tags" Target="../tags/tag749.xml"/><Relationship Id="rId32" Type="http://schemas.openxmlformats.org/officeDocument/2006/relationships/tags" Target="../tags/tag748.xml"/><Relationship Id="rId31" Type="http://schemas.openxmlformats.org/officeDocument/2006/relationships/tags" Target="../tags/tag747.xml"/><Relationship Id="rId30" Type="http://schemas.openxmlformats.org/officeDocument/2006/relationships/tags" Target="../tags/tag746.xml"/><Relationship Id="rId3" Type="http://schemas.openxmlformats.org/officeDocument/2006/relationships/tags" Target="../tags/tag719.xml"/><Relationship Id="rId29" Type="http://schemas.openxmlformats.org/officeDocument/2006/relationships/tags" Target="../tags/tag745.xml"/><Relationship Id="rId28" Type="http://schemas.openxmlformats.org/officeDocument/2006/relationships/tags" Target="../tags/tag744.xml"/><Relationship Id="rId27" Type="http://schemas.openxmlformats.org/officeDocument/2006/relationships/tags" Target="../tags/tag743.xml"/><Relationship Id="rId26" Type="http://schemas.openxmlformats.org/officeDocument/2006/relationships/tags" Target="../tags/tag742.xml"/><Relationship Id="rId25" Type="http://schemas.openxmlformats.org/officeDocument/2006/relationships/tags" Target="../tags/tag741.xml"/><Relationship Id="rId24" Type="http://schemas.openxmlformats.org/officeDocument/2006/relationships/tags" Target="../tags/tag740.xml"/><Relationship Id="rId23" Type="http://schemas.openxmlformats.org/officeDocument/2006/relationships/tags" Target="../tags/tag739.xml"/><Relationship Id="rId22" Type="http://schemas.openxmlformats.org/officeDocument/2006/relationships/tags" Target="../tags/tag738.xml"/><Relationship Id="rId21" Type="http://schemas.openxmlformats.org/officeDocument/2006/relationships/tags" Target="../tags/tag737.xml"/><Relationship Id="rId20" Type="http://schemas.openxmlformats.org/officeDocument/2006/relationships/tags" Target="../tags/tag736.xml"/><Relationship Id="rId2" Type="http://schemas.openxmlformats.org/officeDocument/2006/relationships/tags" Target="../tags/tag718.xml"/><Relationship Id="rId19" Type="http://schemas.openxmlformats.org/officeDocument/2006/relationships/tags" Target="../tags/tag735.xml"/><Relationship Id="rId18" Type="http://schemas.openxmlformats.org/officeDocument/2006/relationships/tags" Target="../tags/tag734.xml"/><Relationship Id="rId17" Type="http://schemas.openxmlformats.org/officeDocument/2006/relationships/tags" Target="../tags/tag733.xml"/><Relationship Id="rId16" Type="http://schemas.openxmlformats.org/officeDocument/2006/relationships/tags" Target="../tags/tag732.xml"/><Relationship Id="rId15" Type="http://schemas.openxmlformats.org/officeDocument/2006/relationships/tags" Target="../tags/tag731.xml"/><Relationship Id="rId14" Type="http://schemas.openxmlformats.org/officeDocument/2006/relationships/tags" Target="../tags/tag730.xml"/><Relationship Id="rId13" Type="http://schemas.openxmlformats.org/officeDocument/2006/relationships/tags" Target="../tags/tag729.xml"/><Relationship Id="rId12" Type="http://schemas.openxmlformats.org/officeDocument/2006/relationships/tags" Target="../tags/tag728.xml"/><Relationship Id="rId11" Type="http://schemas.openxmlformats.org/officeDocument/2006/relationships/tags" Target="../tags/tag727.xml"/><Relationship Id="rId10" Type="http://schemas.openxmlformats.org/officeDocument/2006/relationships/tags" Target="../tags/tag726.xml"/><Relationship Id="rId1" Type="http://schemas.openxmlformats.org/officeDocument/2006/relationships/tags" Target="../tags/tag717.xml"/></Relationships>
</file>

<file path=ppt/slides/_rels/slide73.xml.rels><?xml version="1.0" encoding="UTF-8" standalone="yes"?>
<Relationships xmlns="http://schemas.openxmlformats.org/package/2006/relationships"><Relationship Id="rId9" Type="http://schemas.openxmlformats.org/officeDocument/2006/relationships/tags" Target="../tags/tag765.xml"/><Relationship Id="rId8" Type="http://schemas.openxmlformats.org/officeDocument/2006/relationships/tags" Target="../tags/tag764.xml"/><Relationship Id="rId7" Type="http://schemas.openxmlformats.org/officeDocument/2006/relationships/tags" Target="../tags/tag763.xml"/><Relationship Id="rId6" Type="http://schemas.openxmlformats.org/officeDocument/2006/relationships/tags" Target="../tags/tag762.xml"/><Relationship Id="rId5" Type="http://schemas.openxmlformats.org/officeDocument/2006/relationships/tags" Target="../tags/tag761.xml"/><Relationship Id="rId4" Type="http://schemas.openxmlformats.org/officeDocument/2006/relationships/tags" Target="../tags/tag760.xml"/><Relationship Id="rId3" Type="http://schemas.openxmlformats.org/officeDocument/2006/relationships/tags" Target="../tags/tag759.xml"/><Relationship Id="rId22" Type="http://schemas.openxmlformats.org/officeDocument/2006/relationships/notesSlide" Target="../notesSlides/notesSlide11.xml"/><Relationship Id="rId21" Type="http://schemas.openxmlformats.org/officeDocument/2006/relationships/slideLayout" Target="../slideLayouts/slideLayout18.xml"/><Relationship Id="rId20" Type="http://schemas.openxmlformats.org/officeDocument/2006/relationships/tags" Target="../tags/tag776.xml"/><Relationship Id="rId2" Type="http://schemas.openxmlformats.org/officeDocument/2006/relationships/tags" Target="../tags/tag758.xml"/><Relationship Id="rId19" Type="http://schemas.openxmlformats.org/officeDocument/2006/relationships/tags" Target="../tags/tag775.xml"/><Relationship Id="rId18" Type="http://schemas.openxmlformats.org/officeDocument/2006/relationships/tags" Target="../tags/tag774.xml"/><Relationship Id="rId17" Type="http://schemas.openxmlformats.org/officeDocument/2006/relationships/tags" Target="../tags/tag773.xml"/><Relationship Id="rId16" Type="http://schemas.openxmlformats.org/officeDocument/2006/relationships/tags" Target="../tags/tag772.xml"/><Relationship Id="rId15" Type="http://schemas.openxmlformats.org/officeDocument/2006/relationships/tags" Target="../tags/tag771.xml"/><Relationship Id="rId14" Type="http://schemas.openxmlformats.org/officeDocument/2006/relationships/tags" Target="../tags/tag770.xml"/><Relationship Id="rId13" Type="http://schemas.openxmlformats.org/officeDocument/2006/relationships/tags" Target="../tags/tag769.xml"/><Relationship Id="rId12" Type="http://schemas.openxmlformats.org/officeDocument/2006/relationships/tags" Target="../tags/tag768.xml"/><Relationship Id="rId11" Type="http://schemas.openxmlformats.org/officeDocument/2006/relationships/tags" Target="../tags/tag767.xml"/><Relationship Id="rId10" Type="http://schemas.openxmlformats.org/officeDocument/2006/relationships/tags" Target="../tags/tag766.xml"/><Relationship Id="rId1" Type="http://schemas.openxmlformats.org/officeDocument/2006/relationships/tags" Target="../tags/tag757.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2.xml"/><Relationship Id="rId2" Type="http://schemas.openxmlformats.org/officeDocument/2006/relationships/tags" Target="../tags/tag778.xml"/><Relationship Id="rId1" Type="http://schemas.openxmlformats.org/officeDocument/2006/relationships/tags" Target="../tags/tag777.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781.xml"/><Relationship Id="rId2" Type="http://schemas.openxmlformats.org/officeDocument/2006/relationships/tags" Target="../tags/tag780.xml"/><Relationship Id="rId1" Type="http://schemas.openxmlformats.org/officeDocument/2006/relationships/tags" Target="../tags/tag779.xml"/></Relationships>
</file>

<file path=ppt/slides/_rels/slide76.xml.rels><?xml version="1.0" encoding="UTF-8" standalone="yes"?>
<Relationships xmlns="http://schemas.openxmlformats.org/package/2006/relationships"><Relationship Id="rId9" Type="http://schemas.openxmlformats.org/officeDocument/2006/relationships/tags" Target="../tags/tag790.xml"/><Relationship Id="rId8" Type="http://schemas.openxmlformats.org/officeDocument/2006/relationships/tags" Target="../tags/tag789.xml"/><Relationship Id="rId7" Type="http://schemas.openxmlformats.org/officeDocument/2006/relationships/tags" Target="../tags/tag788.xml"/><Relationship Id="rId6" Type="http://schemas.openxmlformats.org/officeDocument/2006/relationships/tags" Target="../tags/tag787.xml"/><Relationship Id="rId5" Type="http://schemas.openxmlformats.org/officeDocument/2006/relationships/tags" Target="../tags/tag786.xml"/><Relationship Id="rId4" Type="http://schemas.openxmlformats.org/officeDocument/2006/relationships/tags" Target="../tags/tag785.xml"/><Relationship Id="rId3" Type="http://schemas.openxmlformats.org/officeDocument/2006/relationships/tags" Target="../tags/tag784.xml"/><Relationship Id="rId2" Type="http://schemas.openxmlformats.org/officeDocument/2006/relationships/tags" Target="../tags/tag783.xml"/><Relationship Id="rId15" Type="http://schemas.openxmlformats.org/officeDocument/2006/relationships/slideLayout" Target="../slideLayouts/slideLayout19.xml"/><Relationship Id="rId14" Type="http://schemas.openxmlformats.org/officeDocument/2006/relationships/tags" Target="../tags/tag795.xml"/><Relationship Id="rId13" Type="http://schemas.openxmlformats.org/officeDocument/2006/relationships/tags" Target="../tags/tag794.xml"/><Relationship Id="rId12" Type="http://schemas.openxmlformats.org/officeDocument/2006/relationships/tags" Target="../tags/tag793.xml"/><Relationship Id="rId11" Type="http://schemas.openxmlformats.org/officeDocument/2006/relationships/tags" Target="../tags/tag792.xml"/><Relationship Id="rId10" Type="http://schemas.openxmlformats.org/officeDocument/2006/relationships/tags" Target="../tags/tag791.xml"/><Relationship Id="rId1" Type="http://schemas.openxmlformats.org/officeDocument/2006/relationships/tags" Target="../tags/tag782.xml"/></Relationships>
</file>

<file path=ppt/slides/_rels/slide77.xml.rels><?xml version="1.0" encoding="UTF-8" standalone="yes"?>
<Relationships xmlns="http://schemas.openxmlformats.org/package/2006/relationships"><Relationship Id="rId9" Type="http://schemas.openxmlformats.org/officeDocument/2006/relationships/tags" Target="../tags/tag804.xml"/><Relationship Id="rId8" Type="http://schemas.openxmlformats.org/officeDocument/2006/relationships/tags" Target="../tags/tag803.xml"/><Relationship Id="rId7" Type="http://schemas.openxmlformats.org/officeDocument/2006/relationships/tags" Target="../tags/tag802.xml"/><Relationship Id="rId6" Type="http://schemas.openxmlformats.org/officeDocument/2006/relationships/tags" Target="../tags/tag801.xml"/><Relationship Id="rId5" Type="http://schemas.openxmlformats.org/officeDocument/2006/relationships/tags" Target="../tags/tag800.xml"/><Relationship Id="rId4" Type="http://schemas.openxmlformats.org/officeDocument/2006/relationships/tags" Target="../tags/tag799.xml"/><Relationship Id="rId3" Type="http://schemas.openxmlformats.org/officeDocument/2006/relationships/tags" Target="../tags/tag798.xml"/><Relationship Id="rId2" Type="http://schemas.openxmlformats.org/officeDocument/2006/relationships/tags" Target="../tags/tag797.xml"/><Relationship Id="rId16" Type="http://schemas.openxmlformats.org/officeDocument/2006/relationships/notesSlide" Target="../notesSlides/notesSlide13.xml"/><Relationship Id="rId15" Type="http://schemas.openxmlformats.org/officeDocument/2006/relationships/slideLayout" Target="../slideLayouts/slideLayout18.xml"/><Relationship Id="rId14" Type="http://schemas.openxmlformats.org/officeDocument/2006/relationships/tags" Target="../tags/tag807.xml"/><Relationship Id="rId13" Type="http://schemas.openxmlformats.org/officeDocument/2006/relationships/image" Target="../media/image30.png"/><Relationship Id="rId12" Type="http://schemas.openxmlformats.org/officeDocument/2006/relationships/tags" Target="../tags/tag806.xml"/><Relationship Id="rId11" Type="http://schemas.openxmlformats.org/officeDocument/2006/relationships/image" Target="../media/image29.png"/><Relationship Id="rId10" Type="http://schemas.openxmlformats.org/officeDocument/2006/relationships/tags" Target="../tags/tag805.xml"/><Relationship Id="rId1" Type="http://schemas.openxmlformats.org/officeDocument/2006/relationships/tags" Target="../tags/tag796.xml"/></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811.xml"/><Relationship Id="rId4" Type="http://schemas.openxmlformats.org/officeDocument/2006/relationships/image" Target="../media/image50.png"/><Relationship Id="rId3" Type="http://schemas.openxmlformats.org/officeDocument/2006/relationships/tags" Target="../tags/tag810.xml"/><Relationship Id="rId2" Type="http://schemas.openxmlformats.org/officeDocument/2006/relationships/tags" Target="../tags/tag809.xml"/><Relationship Id="rId1" Type="http://schemas.openxmlformats.org/officeDocument/2006/relationships/tags" Target="../tags/tag808.xml"/></Relationships>
</file>

<file path=ppt/slides/_rels/slide79.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tags" Target="../tags/tag816.xml"/><Relationship Id="rId4" Type="http://schemas.openxmlformats.org/officeDocument/2006/relationships/tags" Target="../tags/tag815.xml"/><Relationship Id="rId3" Type="http://schemas.openxmlformats.org/officeDocument/2006/relationships/tags" Target="../tags/tag814.xml"/><Relationship Id="rId2" Type="http://schemas.openxmlformats.org/officeDocument/2006/relationships/tags" Target="../tags/tag813.xml"/><Relationship Id="rId13" Type="http://schemas.openxmlformats.org/officeDocument/2006/relationships/slideLayout" Target="../slideLayouts/slideLayout13.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tags" Target="../tags/tag812.xml"/></Relationships>
</file>

<file path=ppt/slides/_rels/slide8.xml.rels><?xml version="1.0" encoding="UTF-8" standalone="yes"?>
<Relationships xmlns="http://schemas.openxmlformats.org/package/2006/relationships"><Relationship Id="rId9" Type="http://schemas.openxmlformats.org/officeDocument/2006/relationships/image" Target="../media/image13.svg"/><Relationship Id="rId8" Type="http://schemas.openxmlformats.org/officeDocument/2006/relationships/image" Target="../media/image12.png"/><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0" Type="http://schemas.openxmlformats.org/officeDocument/2006/relationships/slideLayout" Target="../slideLayouts/slideLayout13.xml"/><Relationship Id="rId3" Type="http://schemas.openxmlformats.org/officeDocument/2006/relationships/tags" Target="../tags/tag206.xml"/><Relationship Id="rId29" Type="http://schemas.openxmlformats.org/officeDocument/2006/relationships/tags" Target="../tags/tag226.xml"/><Relationship Id="rId28" Type="http://schemas.openxmlformats.org/officeDocument/2006/relationships/tags" Target="../tags/tag225.xml"/><Relationship Id="rId27" Type="http://schemas.openxmlformats.org/officeDocument/2006/relationships/tags" Target="../tags/tag224.xml"/><Relationship Id="rId26" Type="http://schemas.openxmlformats.org/officeDocument/2006/relationships/tags" Target="../tags/tag223.xml"/><Relationship Id="rId25" Type="http://schemas.openxmlformats.org/officeDocument/2006/relationships/tags" Target="../tags/tag222.xml"/><Relationship Id="rId24" Type="http://schemas.openxmlformats.org/officeDocument/2006/relationships/tags" Target="../tags/tag221.xml"/><Relationship Id="rId23" Type="http://schemas.openxmlformats.org/officeDocument/2006/relationships/tags" Target="../tags/tag220.xml"/><Relationship Id="rId22" Type="http://schemas.openxmlformats.org/officeDocument/2006/relationships/tags" Target="../tags/tag219.xml"/><Relationship Id="rId21" Type="http://schemas.openxmlformats.org/officeDocument/2006/relationships/tags" Target="../tags/tag218.xml"/><Relationship Id="rId20" Type="http://schemas.openxmlformats.org/officeDocument/2006/relationships/tags" Target="../tags/tag217.xml"/><Relationship Id="rId2" Type="http://schemas.openxmlformats.org/officeDocument/2006/relationships/tags" Target="../tags/tag205.xml"/><Relationship Id="rId19" Type="http://schemas.openxmlformats.org/officeDocument/2006/relationships/tags" Target="../tags/tag216.xml"/><Relationship Id="rId18" Type="http://schemas.openxmlformats.org/officeDocument/2006/relationships/tags" Target="../tags/tag215.xml"/><Relationship Id="rId17" Type="http://schemas.openxmlformats.org/officeDocument/2006/relationships/tags" Target="../tags/tag214.xml"/><Relationship Id="rId16" Type="http://schemas.openxmlformats.org/officeDocument/2006/relationships/tags" Target="../tags/tag213.xml"/><Relationship Id="rId15" Type="http://schemas.openxmlformats.org/officeDocument/2006/relationships/image" Target="../media/image17.svg"/><Relationship Id="rId14" Type="http://schemas.openxmlformats.org/officeDocument/2006/relationships/image" Target="../media/image16.png"/><Relationship Id="rId13" Type="http://schemas.openxmlformats.org/officeDocument/2006/relationships/tags" Target="../tags/tag212.xml"/><Relationship Id="rId12" Type="http://schemas.openxmlformats.org/officeDocument/2006/relationships/image" Target="../media/image15.svg"/><Relationship Id="rId11" Type="http://schemas.openxmlformats.org/officeDocument/2006/relationships/image" Target="../media/image14.png"/><Relationship Id="rId10" Type="http://schemas.openxmlformats.org/officeDocument/2006/relationships/tags" Target="../tags/tag211.xml"/><Relationship Id="rId1" Type="http://schemas.openxmlformats.org/officeDocument/2006/relationships/tags" Target="../tags/tag204.xml"/></Relationships>
</file>

<file path=ppt/slides/_rels/slide80.xml.rels><?xml version="1.0" encoding="UTF-8" standalone="yes"?>
<Relationships xmlns="http://schemas.openxmlformats.org/package/2006/relationships"><Relationship Id="rId9" Type="http://schemas.openxmlformats.org/officeDocument/2006/relationships/tags" Target="../tags/tag832.xml"/><Relationship Id="rId8" Type="http://schemas.openxmlformats.org/officeDocument/2006/relationships/tags" Target="../tags/tag831.xml"/><Relationship Id="rId7" Type="http://schemas.openxmlformats.org/officeDocument/2006/relationships/tags" Target="../tags/tag830.xml"/><Relationship Id="rId6" Type="http://schemas.openxmlformats.org/officeDocument/2006/relationships/tags" Target="../tags/tag829.xml"/><Relationship Id="rId5" Type="http://schemas.openxmlformats.org/officeDocument/2006/relationships/tags" Target="../tags/tag828.xml"/><Relationship Id="rId4" Type="http://schemas.openxmlformats.org/officeDocument/2006/relationships/tags" Target="../tags/tag827.xml"/><Relationship Id="rId3" Type="http://schemas.openxmlformats.org/officeDocument/2006/relationships/tags" Target="../tags/tag826.xml"/><Relationship Id="rId24" Type="http://schemas.openxmlformats.org/officeDocument/2006/relationships/slideLayout" Target="../slideLayouts/slideLayout13.xml"/><Relationship Id="rId23" Type="http://schemas.openxmlformats.org/officeDocument/2006/relationships/tags" Target="../tags/tag846.xml"/><Relationship Id="rId22" Type="http://schemas.openxmlformats.org/officeDocument/2006/relationships/tags" Target="../tags/tag845.xml"/><Relationship Id="rId21" Type="http://schemas.openxmlformats.org/officeDocument/2006/relationships/tags" Target="../tags/tag844.xml"/><Relationship Id="rId20" Type="http://schemas.openxmlformats.org/officeDocument/2006/relationships/tags" Target="../tags/tag843.xml"/><Relationship Id="rId2" Type="http://schemas.openxmlformats.org/officeDocument/2006/relationships/tags" Target="../tags/tag825.xml"/><Relationship Id="rId19" Type="http://schemas.openxmlformats.org/officeDocument/2006/relationships/tags" Target="../tags/tag842.xml"/><Relationship Id="rId18" Type="http://schemas.openxmlformats.org/officeDocument/2006/relationships/tags" Target="../tags/tag841.xml"/><Relationship Id="rId17" Type="http://schemas.openxmlformats.org/officeDocument/2006/relationships/tags" Target="../tags/tag840.xml"/><Relationship Id="rId16" Type="http://schemas.openxmlformats.org/officeDocument/2006/relationships/tags" Target="../tags/tag839.xml"/><Relationship Id="rId15" Type="http://schemas.openxmlformats.org/officeDocument/2006/relationships/tags" Target="../tags/tag838.xml"/><Relationship Id="rId14" Type="http://schemas.openxmlformats.org/officeDocument/2006/relationships/tags" Target="../tags/tag837.xml"/><Relationship Id="rId13" Type="http://schemas.openxmlformats.org/officeDocument/2006/relationships/tags" Target="../tags/tag836.xml"/><Relationship Id="rId12" Type="http://schemas.openxmlformats.org/officeDocument/2006/relationships/tags" Target="../tags/tag835.xml"/><Relationship Id="rId11" Type="http://schemas.openxmlformats.org/officeDocument/2006/relationships/tags" Target="../tags/tag834.xml"/><Relationship Id="rId10" Type="http://schemas.openxmlformats.org/officeDocument/2006/relationships/tags" Target="../tags/tag833.xml"/><Relationship Id="rId1" Type="http://schemas.openxmlformats.org/officeDocument/2006/relationships/tags" Target="../tags/tag82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9" Type="http://schemas.openxmlformats.org/officeDocument/2006/relationships/tags" Target="../tags/tag855.xml"/><Relationship Id="rId8" Type="http://schemas.openxmlformats.org/officeDocument/2006/relationships/tags" Target="../tags/tag854.xml"/><Relationship Id="rId7" Type="http://schemas.openxmlformats.org/officeDocument/2006/relationships/tags" Target="../tags/tag853.xml"/><Relationship Id="rId6" Type="http://schemas.openxmlformats.org/officeDocument/2006/relationships/tags" Target="../tags/tag852.xml"/><Relationship Id="rId5" Type="http://schemas.openxmlformats.org/officeDocument/2006/relationships/tags" Target="../tags/tag851.xml"/><Relationship Id="rId4" Type="http://schemas.openxmlformats.org/officeDocument/2006/relationships/tags" Target="../tags/tag850.xml"/><Relationship Id="rId3" Type="http://schemas.openxmlformats.org/officeDocument/2006/relationships/tags" Target="../tags/tag849.xml"/><Relationship Id="rId2" Type="http://schemas.openxmlformats.org/officeDocument/2006/relationships/tags" Target="../tags/tag848.xml"/><Relationship Id="rId13" Type="http://schemas.openxmlformats.org/officeDocument/2006/relationships/slideLayout" Target="../slideLayouts/slideLayout13.xml"/><Relationship Id="rId12" Type="http://schemas.openxmlformats.org/officeDocument/2006/relationships/tags" Target="../tags/tag857.xml"/><Relationship Id="rId11" Type="http://schemas.openxmlformats.org/officeDocument/2006/relationships/image" Target="../media/image51.png"/><Relationship Id="rId10" Type="http://schemas.openxmlformats.org/officeDocument/2006/relationships/tags" Target="../tags/tag856.xml"/><Relationship Id="rId1" Type="http://schemas.openxmlformats.org/officeDocument/2006/relationships/tags" Target="../tags/tag847.xml"/></Relationships>
</file>

<file path=ppt/slides/_rels/slide83.xml.rels><?xml version="1.0" encoding="UTF-8" standalone="yes"?>
<Relationships xmlns="http://schemas.openxmlformats.org/package/2006/relationships"><Relationship Id="rId9" Type="http://schemas.openxmlformats.org/officeDocument/2006/relationships/tags" Target="../tags/tag866.xml"/><Relationship Id="rId8" Type="http://schemas.openxmlformats.org/officeDocument/2006/relationships/tags" Target="../tags/tag865.xml"/><Relationship Id="rId7" Type="http://schemas.openxmlformats.org/officeDocument/2006/relationships/tags" Target="../tags/tag864.xml"/><Relationship Id="rId6" Type="http://schemas.openxmlformats.org/officeDocument/2006/relationships/tags" Target="../tags/tag863.xml"/><Relationship Id="rId5" Type="http://schemas.openxmlformats.org/officeDocument/2006/relationships/tags" Target="../tags/tag862.xml"/><Relationship Id="rId4" Type="http://schemas.openxmlformats.org/officeDocument/2006/relationships/tags" Target="../tags/tag861.xml"/><Relationship Id="rId3" Type="http://schemas.openxmlformats.org/officeDocument/2006/relationships/tags" Target="../tags/tag860.xml"/><Relationship Id="rId22" Type="http://schemas.openxmlformats.org/officeDocument/2006/relationships/notesSlide" Target="../notesSlides/notesSlide14.xml"/><Relationship Id="rId21" Type="http://schemas.openxmlformats.org/officeDocument/2006/relationships/slideLayout" Target="../slideLayouts/slideLayout18.xml"/><Relationship Id="rId20" Type="http://schemas.openxmlformats.org/officeDocument/2006/relationships/tags" Target="../tags/tag877.xml"/><Relationship Id="rId2" Type="http://schemas.openxmlformats.org/officeDocument/2006/relationships/tags" Target="../tags/tag859.xml"/><Relationship Id="rId19" Type="http://schemas.openxmlformats.org/officeDocument/2006/relationships/tags" Target="../tags/tag876.xml"/><Relationship Id="rId18" Type="http://schemas.openxmlformats.org/officeDocument/2006/relationships/tags" Target="../tags/tag875.xml"/><Relationship Id="rId17" Type="http://schemas.openxmlformats.org/officeDocument/2006/relationships/tags" Target="../tags/tag874.xml"/><Relationship Id="rId16" Type="http://schemas.openxmlformats.org/officeDocument/2006/relationships/tags" Target="../tags/tag873.xml"/><Relationship Id="rId15" Type="http://schemas.openxmlformats.org/officeDocument/2006/relationships/tags" Target="../tags/tag872.xml"/><Relationship Id="rId14" Type="http://schemas.openxmlformats.org/officeDocument/2006/relationships/tags" Target="../tags/tag871.xml"/><Relationship Id="rId13" Type="http://schemas.openxmlformats.org/officeDocument/2006/relationships/tags" Target="../tags/tag870.xml"/><Relationship Id="rId12" Type="http://schemas.openxmlformats.org/officeDocument/2006/relationships/tags" Target="../tags/tag869.xml"/><Relationship Id="rId11" Type="http://schemas.openxmlformats.org/officeDocument/2006/relationships/tags" Target="../tags/tag868.xml"/><Relationship Id="rId10" Type="http://schemas.openxmlformats.org/officeDocument/2006/relationships/tags" Target="../tags/tag867.xml"/><Relationship Id="rId1" Type="http://schemas.openxmlformats.org/officeDocument/2006/relationships/tags" Target="../tags/tag858.xml"/></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2.xml"/><Relationship Id="rId2" Type="http://schemas.openxmlformats.org/officeDocument/2006/relationships/tags" Target="../tags/tag879.xml"/><Relationship Id="rId1" Type="http://schemas.openxmlformats.org/officeDocument/2006/relationships/tags" Target="../tags/tag87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a:xfrm>
            <a:off x="1138167" y="1169340"/>
            <a:ext cx="6001026" cy="2676059"/>
          </a:xfrm>
        </p:spPr>
        <p:txBody>
          <a:bodyPr/>
          <a:p>
            <a:pPr marL="0" indent="0" algn="l">
              <a:lnSpc>
                <a:spcPct val="100000"/>
              </a:lnSpc>
              <a:spcBef>
                <a:spcPts val="0"/>
              </a:spcBef>
              <a:spcAft>
                <a:spcPts val="0"/>
              </a:spcAft>
              <a:buSzPct val="100000"/>
            </a:pPr>
            <a:r>
              <a:rPr lang="zh-CN" altLang="en-US" sz="8000">
                <a:latin typeface="微软雅黑" panose="020B0503020204020204" charset="-122"/>
                <a:ea typeface="微软雅黑" panose="020B0503020204020204" charset="-122"/>
              </a:rPr>
              <a:t>应用文写作</a:t>
            </a:r>
            <a:endParaRPr lang="zh-CN" altLang="en-US" sz="8000">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406146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请</a:t>
            </a:r>
            <a:r>
              <a:rPr kumimoji="0" lang="en-US" altLang="zh-CN"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柬</a:t>
            </a:r>
            <a:endParaRPr kumimoji="0" lang="zh-CN" altLang="en-US"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女士</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先生：</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兹定于</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日晚</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7∶00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9∶00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在市教育局礼堂举行教师节茶话会，届时敬请光临。</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en-US"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市教育工会</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例文三</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406146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请</a:t>
            </a:r>
            <a:r>
              <a:rPr kumimoji="0" lang="en-US" altLang="zh-CN"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柬</a:t>
            </a:r>
            <a:endParaRPr kumimoji="0" lang="zh-CN" altLang="en-US"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先生：</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兹定于</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18</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日上午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分在</a:t>
            </a: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新国际博览中心举行第三届</a:t>
            </a: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汽车博览会开幕式，敬请拨冗光临。</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第三届</a:t>
            </a: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汽车博览会组委会</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Rectangle 3"/>
          <p:cNvSpPr>
            <a:spLocks noGrp="1"/>
          </p:cNvSpPr>
          <p:nvPr>
            <p:ph type="body" sz="half" idx="4294967295"/>
          </p:nvPr>
        </p:nvSpPr>
        <p:spPr>
          <a:xfrm>
            <a:off x="0" y="1600200"/>
            <a:ext cx="4038600" cy="4525963"/>
          </a:xfrm>
        </p:spPr>
        <p:txBody>
          <a:bodyPr vert="horz" wrap="square" lIns="91440" tIns="45720" rIns="91440" bIns="45720" anchor="t" anchorCtr="0"/>
          <a:lstStyle>
            <a:lvl1pPr lvl="0">
              <a:buClr>
                <a:schemeClr val="accent1"/>
              </a:buClr>
              <a:buSzTx/>
              <a:buFont typeface="Wingdings 3" panose="05040102010807070707" pitchFamily="18" charset="2"/>
              <a:defRPr sz="1600"/>
            </a:lvl1pPr>
            <a:lvl2pPr lvl="1">
              <a:buClr>
                <a:schemeClr val="accent1"/>
              </a:buClr>
              <a:buSzTx/>
              <a:buFont typeface="Wingdings 3" panose="05040102010807070707" pitchFamily="18" charset="2"/>
              <a:defRPr sz="1400"/>
            </a:lvl2pPr>
            <a:lvl3pPr lvl="2">
              <a:buClr>
                <a:schemeClr val="accent1"/>
              </a:buClr>
              <a:buSzTx/>
              <a:buFont typeface="Wingdings 3" panose="05040102010807070707" pitchFamily="18" charset="2"/>
              <a:defRPr sz="1200"/>
            </a:lvl3pPr>
            <a:lvl4pPr lvl="3">
              <a:buClr>
                <a:schemeClr val="accent1"/>
              </a:buClr>
              <a:buSzTx/>
              <a:buFont typeface="Wingdings 3" panose="05040102010807070707" pitchFamily="18" charset="2"/>
              <a:defRPr sz="1000"/>
            </a:lvl4pPr>
            <a:lvl5pPr lvl="4">
              <a:buClr>
                <a:schemeClr val="accent1"/>
              </a:buClr>
              <a:buSzTx/>
              <a:buFont typeface="Wingdings 3" panose="05040102010807070707" pitchFamily="18" charset="2"/>
              <a:defRPr sz="1000"/>
            </a:lvl5pPr>
          </a:lstStyle>
          <a:p>
            <a:pPr marL="0" lvl="0" indent="0" algn="ctr" eaLnBrk="1" hangingPunct="1">
              <a:buNone/>
            </a:pPr>
            <a:r>
              <a:rPr lang="zh-CN" altLang="en-US" sz="2800" dirty="0">
                <a:latin typeface="楷体_GB2312" pitchFamily="49" charset="-122"/>
                <a:ea typeface="楷体_GB2312" pitchFamily="49" charset="-122"/>
              </a:rPr>
              <a:t>　 </a:t>
            </a:r>
            <a:endParaRPr lang="zh-CN" altLang="en-US" sz="2800" dirty="0">
              <a:latin typeface="楷体_GB2312" pitchFamily="49" charset="-122"/>
              <a:ea typeface="楷体_GB2312" pitchFamily="49" charset="-122"/>
            </a:endParaRPr>
          </a:p>
        </p:txBody>
      </p:sp>
      <p:sp>
        <p:nvSpPr>
          <p:cNvPr id="50180" name="Text Box 4"/>
          <p:cNvSpPr txBox="1"/>
          <p:nvPr/>
        </p:nvSpPr>
        <p:spPr>
          <a:xfrm>
            <a:off x="3359150" y="188913"/>
            <a:ext cx="5041900" cy="366712"/>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endParaRPr lang="zh-CN" altLang="en-US" dirty="0">
              <a:solidFill>
                <a:schemeClr val="tx1"/>
              </a:solidFill>
              <a:latin typeface="Verdana" panose="020B0604030504040204" pitchFamily="34" charset="0"/>
              <a:ea typeface="宋体" panose="02010600030101010101" pitchFamily="2" charset="-122"/>
            </a:endParaRPr>
          </a:p>
        </p:txBody>
      </p:sp>
      <p:sp>
        <p:nvSpPr>
          <p:cNvPr id="20487" name="Text Box 7"/>
          <p:cNvSpPr txBox="1"/>
          <p:nvPr/>
        </p:nvSpPr>
        <p:spPr>
          <a:xfrm>
            <a:off x="5029200" y="1266825"/>
            <a:ext cx="4543425" cy="4276725"/>
          </a:xfrm>
          <a:prstGeom prst="rect">
            <a:avLst/>
          </a:prstGeom>
          <a:solidFill>
            <a:srgbClr val="FF0000"/>
          </a:solidFill>
          <a:ln w="9525" cap="flat" cmpd="sng">
            <a:prstDash val="solid"/>
            <a:miter/>
            <a:headEnd type="none" w="med" len="med"/>
            <a:tailEnd type="none" w="med" len="med"/>
          </a:ln>
          <a:scene3d>
            <a:camera prst="legacyObliqueBottomRight">
              <a:rot lat="0" lon="0" rev="0"/>
            </a:camera>
            <a:lightRig rig="legacyNormal3" dir="b"/>
          </a:scene3d>
          <a:sp3d extrusionH="163500" prstMaterial="legacyMatte">
            <a:bevelT w="13500" h="13500" prst="angle"/>
            <a:bevelB w="13500" h="13500" prst="angle"/>
            <a:extrusionClr>
              <a:schemeClr val="accent2"/>
            </a:extrusionClr>
          </a:sp3d>
        </p:spPr>
        <p:txBody>
          <a:bodyPr vert="eaVert">
            <a:flatTx/>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eaLnBrk="1" hangingPunct="1">
              <a:spcBef>
                <a:spcPct val="50000"/>
              </a:spcBef>
              <a:buClrTx/>
              <a:buFont typeface="Arial" panose="020B0604020202020204" pitchFamily="34" charset="0"/>
              <a:buNone/>
            </a:pPr>
            <a:r>
              <a:rPr lang="en-US" altLang="zh-CN" b="1" dirty="0">
                <a:solidFill>
                  <a:schemeClr val="bg1"/>
                </a:solidFill>
                <a:latin typeface="楷体_GB2312" pitchFamily="49" charset="-122"/>
                <a:ea typeface="楷体_GB2312" pitchFamily="49" charset="-122"/>
              </a:rPr>
              <a:t>ⅹⅹ</a:t>
            </a:r>
            <a:r>
              <a:rPr lang="zh-CN" altLang="en-US" dirty="0">
                <a:solidFill>
                  <a:schemeClr val="bg1"/>
                </a:solidFill>
                <a:latin typeface="楷体_GB2312" pitchFamily="49" charset="-122"/>
                <a:ea typeface="楷体_GB2312" pitchFamily="49" charset="-122"/>
              </a:rPr>
              <a:t>先生：</a:t>
            </a:r>
            <a:r>
              <a:rPr lang="zh-CN" altLang="en-US" dirty="0">
                <a:solidFill>
                  <a:schemeClr val="tx1"/>
                </a:solidFill>
                <a:latin typeface="楷体_GB2312" pitchFamily="49" charset="-122"/>
                <a:ea typeface="楷体_GB2312" pitchFamily="49" charset="-122"/>
              </a:rPr>
              <a:t>    </a:t>
            </a:r>
            <a:endParaRPr lang="zh-CN" altLang="en-US" dirty="0">
              <a:solidFill>
                <a:schemeClr val="tx1"/>
              </a:solidFill>
              <a:latin typeface="楷体_GB2312" pitchFamily="49" charset="-122"/>
              <a:ea typeface="楷体_GB2312" pitchFamily="49" charset="-122"/>
            </a:endParaRPr>
          </a:p>
          <a:p>
            <a:pPr marL="0" lvl="0" indent="0" eaLnBrk="1" hangingPunct="1">
              <a:spcBef>
                <a:spcPct val="50000"/>
              </a:spcBef>
              <a:buClrTx/>
              <a:buFont typeface="Arial" panose="020B0604020202020204" pitchFamily="34" charset="0"/>
              <a:buNone/>
            </a:pPr>
            <a:r>
              <a:rPr lang="zh-CN" altLang="en-US" dirty="0">
                <a:solidFill>
                  <a:schemeClr val="tx1"/>
                </a:solidFill>
                <a:latin typeface="楷体_GB2312" pitchFamily="49" charset="-122"/>
                <a:ea typeface="楷体_GB2312" pitchFamily="49" charset="-122"/>
              </a:rPr>
              <a:t>     </a:t>
            </a:r>
            <a:r>
              <a:rPr lang="zh-CN" altLang="en-US" dirty="0">
                <a:solidFill>
                  <a:schemeClr val="bg1"/>
                </a:solidFill>
                <a:latin typeface="楷体_GB2312" pitchFamily="49" charset="-122"/>
                <a:ea typeface="楷体_GB2312" pitchFamily="49" charset="-122"/>
              </a:rPr>
              <a:t>我校定于二</a:t>
            </a:r>
            <a:r>
              <a:rPr lang="zh-CN" altLang="en-US" dirty="0">
                <a:solidFill>
                  <a:schemeClr val="bg1"/>
                </a:solidFill>
                <a:latin typeface="Arial" panose="020B0604020202020204" pitchFamily="34" charset="0"/>
                <a:ea typeface="宋体" panose="02010600030101010101" pitchFamily="2" charset="-122"/>
              </a:rPr>
              <a:t>○</a:t>
            </a:r>
            <a:r>
              <a:rPr lang="zh-CN" altLang="en-US" dirty="0">
                <a:solidFill>
                  <a:schemeClr val="bg1"/>
                </a:solidFill>
                <a:latin typeface="楷体_GB2312" pitchFamily="49" charset="-122"/>
                <a:ea typeface="楷体_GB2312" pitchFamily="49" charset="-122"/>
              </a:rPr>
              <a:t>一</a:t>
            </a:r>
            <a:r>
              <a:rPr lang="en-US" altLang="zh-CN" dirty="0">
                <a:solidFill>
                  <a:schemeClr val="bg1"/>
                </a:solidFill>
                <a:latin typeface="楷体_GB2312" pitchFamily="49" charset="-122"/>
                <a:ea typeface="楷体_GB2312" pitchFamily="49" charset="-122"/>
              </a:rPr>
              <a:t>×</a:t>
            </a:r>
            <a:r>
              <a:rPr lang="zh-CN" altLang="en-US" dirty="0">
                <a:solidFill>
                  <a:schemeClr val="bg1"/>
                </a:solidFill>
                <a:latin typeface="楷体_GB2312" pitchFamily="49" charset="-122"/>
                <a:ea typeface="楷体_GB2312" pitchFamily="49" charset="-122"/>
              </a:rPr>
              <a:t>年</a:t>
            </a:r>
            <a:r>
              <a:rPr lang="en-US" altLang="zh-CN" dirty="0">
                <a:solidFill>
                  <a:schemeClr val="bg1"/>
                </a:solidFill>
                <a:latin typeface="楷体_GB2312" pitchFamily="49" charset="-122"/>
                <a:ea typeface="楷体_GB2312" pitchFamily="49" charset="-122"/>
              </a:rPr>
              <a:t>×</a:t>
            </a:r>
            <a:r>
              <a:rPr lang="zh-CN" altLang="en-US" dirty="0">
                <a:solidFill>
                  <a:schemeClr val="bg1"/>
                </a:solidFill>
                <a:latin typeface="楷体_GB2312" pitchFamily="49" charset="-122"/>
                <a:ea typeface="楷体_GB2312" pitchFamily="49" charset="-122"/>
              </a:rPr>
              <a:t>月</a:t>
            </a:r>
            <a:r>
              <a:rPr lang="en-US" altLang="zh-CN" dirty="0">
                <a:solidFill>
                  <a:schemeClr val="bg1"/>
                </a:solidFill>
                <a:latin typeface="楷体_GB2312" pitchFamily="49" charset="-122"/>
                <a:ea typeface="楷体_GB2312" pitchFamily="49" charset="-122"/>
              </a:rPr>
              <a:t>×</a:t>
            </a:r>
            <a:r>
              <a:rPr lang="zh-CN" altLang="en-US" dirty="0">
                <a:solidFill>
                  <a:schemeClr val="bg1"/>
                </a:solidFill>
                <a:latin typeface="楷体_GB2312" pitchFamily="49" charset="-122"/>
                <a:ea typeface="楷体_GB2312" pitchFamily="49" charset="-122"/>
              </a:rPr>
              <a:t>日上午九时在本校礼堂举行建校二十周年校庆纪念日活动。敬请光临。接待地点在本校行政大楼会议室一二六室。                                    </a:t>
            </a:r>
            <a:endParaRPr lang="zh-CN" altLang="en-US" dirty="0">
              <a:solidFill>
                <a:schemeClr val="bg1"/>
              </a:solidFill>
              <a:latin typeface="楷体_GB2312" pitchFamily="49" charset="-122"/>
              <a:ea typeface="楷体_GB2312" pitchFamily="49" charset="-122"/>
            </a:endParaRPr>
          </a:p>
          <a:p>
            <a:pPr marL="0" lvl="0" indent="0" eaLnBrk="1" hangingPunct="1">
              <a:spcBef>
                <a:spcPct val="50000"/>
              </a:spcBef>
              <a:buClrTx/>
              <a:buFont typeface="Arial" panose="020B0604020202020204" pitchFamily="34" charset="0"/>
              <a:buNone/>
            </a:pPr>
            <a:r>
              <a:rPr lang="zh-CN" altLang="en-US" dirty="0">
                <a:solidFill>
                  <a:schemeClr val="bg1"/>
                </a:solidFill>
                <a:latin typeface="楷体_GB2312" pitchFamily="49" charset="-122"/>
                <a:ea typeface="楷体_GB2312" pitchFamily="49" charset="-122"/>
              </a:rPr>
              <a:t>        </a:t>
            </a:r>
            <a:r>
              <a:rPr lang="en-US" altLang="zh-CN" dirty="0">
                <a:solidFill>
                  <a:schemeClr val="bg1"/>
                </a:solidFill>
                <a:latin typeface="楷体_GB2312" pitchFamily="49" charset="-122"/>
                <a:ea typeface="楷体_GB2312" pitchFamily="49" charset="-122"/>
              </a:rPr>
              <a:t>     </a:t>
            </a:r>
            <a:r>
              <a:rPr lang="zh-CN" altLang="en-US" dirty="0">
                <a:solidFill>
                  <a:schemeClr val="bg1"/>
                </a:solidFill>
                <a:latin typeface="楷体_GB2312" pitchFamily="49" charset="-122"/>
                <a:ea typeface="楷体_GB2312" pitchFamily="49" charset="-122"/>
              </a:rPr>
              <a:t> </a:t>
            </a:r>
            <a:r>
              <a:rPr lang="en-US" altLang="zh-CN" dirty="0">
                <a:solidFill>
                  <a:schemeClr val="bg1"/>
                </a:solidFill>
                <a:latin typeface="楷体_GB2312" pitchFamily="49" charset="-122"/>
                <a:ea typeface="楷体_GB2312" pitchFamily="49" charset="-122"/>
              </a:rPr>
              <a:t>××</a:t>
            </a:r>
            <a:r>
              <a:rPr lang="zh-CN" altLang="en-US" dirty="0">
                <a:solidFill>
                  <a:schemeClr val="bg1"/>
                </a:solidFill>
                <a:latin typeface="楷体_GB2312" pitchFamily="49" charset="-122"/>
                <a:ea typeface="楷体_GB2312" pitchFamily="49" charset="-122"/>
              </a:rPr>
              <a:t>学院（公章）                     </a:t>
            </a:r>
            <a:endParaRPr lang="zh-CN" altLang="en-US" dirty="0">
              <a:solidFill>
                <a:schemeClr val="bg1"/>
              </a:solidFill>
              <a:latin typeface="楷体_GB2312" pitchFamily="49" charset="-122"/>
              <a:ea typeface="楷体_GB2312" pitchFamily="49" charset="-122"/>
            </a:endParaRPr>
          </a:p>
          <a:p>
            <a:pPr marL="0" lvl="0" indent="0" eaLnBrk="1" hangingPunct="1">
              <a:spcBef>
                <a:spcPct val="50000"/>
              </a:spcBef>
              <a:buClrTx/>
              <a:buFont typeface="Arial" panose="020B0604020202020204" pitchFamily="34" charset="0"/>
              <a:buNone/>
            </a:pPr>
            <a:r>
              <a:rPr lang="zh-CN" altLang="en-US" dirty="0">
                <a:solidFill>
                  <a:schemeClr val="bg1"/>
                </a:solidFill>
                <a:latin typeface="楷体_GB2312" pitchFamily="49" charset="-122"/>
                <a:ea typeface="楷体_GB2312" pitchFamily="49" charset="-122"/>
              </a:rPr>
              <a:t>                 </a:t>
            </a:r>
            <a:r>
              <a:rPr lang="en-US" altLang="zh-CN" dirty="0">
                <a:solidFill>
                  <a:schemeClr val="bg1"/>
                </a:solidFill>
                <a:latin typeface="楷体_GB2312" pitchFamily="49" charset="-122"/>
                <a:ea typeface="楷体_GB2312" pitchFamily="49" charset="-122"/>
              </a:rPr>
              <a:t>×</a:t>
            </a:r>
            <a:r>
              <a:rPr lang="zh-CN" altLang="en-US" dirty="0">
                <a:solidFill>
                  <a:schemeClr val="bg1"/>
                </a:solidFill>
                <a:latin typeface="楷体_GB2312" pitchFamily="49" charset="-122"/>
                <a:ea typeface="楷体_GB2312" pitchFamily="49" charset="-122"/>
              </a:rPr>
              <a:t>年</a:t>
            </a:r>
            <a:r>
              <a:rPr lang="en-US" altLang="zh-CN" dirty="0">
                <a:solidFill>
                  <a:schemeClr val="bg1"/>
                </a:solidFill>
                <a:latin typeface="楷体_GB2312" pitchFamily="49" charset="-122"/>
                <a:ea typeface="楷体_GB2312" pitchFamily="49" charset="-122"/>
              </a:rPr>
              <a:t>×</a:t>
            </a:r>
            <a:r>
              <a:rPr lang="zh-CN" altLang="en-US" dirty="0">
                <a:solidFill>
                  <a:schemeClr val="bg1"/>
                </a:solidFill>
                <a:latin typeface="楷体_GB2312" pitchFamily="49" charset="-122"/>
                <a:ea typeface="楷体_GB2312" pitchFamily="49" charset="-122"/>
              </a:rPr>
              <a:t>月</a:t>
            </a:r>
            <a:r>
              <a:rPr lang="en-US" altLang="zh-CN" dirty="0">
                <a:solidFill>
                  <a:schemeClr val="bg1"/>
                </a:solidFill>
                <a:latin typeface="楷体_GB2312" pitchFamily="49" charset="-122"/>
                <a:ea typeface="楷体_GB2312" pitchFamily="49" charset="-122"/>
              </a:rPr>
              <a:t>×</a:t>
            </a:r>
            <a:r>
              <a:rPr lang="zh-CN" altLang="en-US" dirty="0">
                <a:solidFill>
                  <a:schemeClr val="bg1"/>
                </a:solidFill>
                <a:latin typeface="楷体_GB2312" pitchFamily="49" charset="-122"/>
                <a:ea typeface="楷体_GB2312" pitchFamily="49" charset="-122"/>
              </a:rPr>
              <a:t>日                                                            </a:t>
            </a:r>
            <a:endParaRPr lang="zh-CN" altLang="en-US" dirty="0">
              <a:solidFill>
                <a:schemeClr val="bg1"/>
              </a:solidFill>
              <a:latin typeface="楷体_GB2312" pitchFamily="49" charset="-122"/>
              <a:ea typeface="楷体_GB2312" pitchFamily="49" charset="-122"/>
            </a:endParaRPr>
          </a:p>
          <a:p>
            <a:pPr marL="0" lvl="0" indent="0" eaLnBrk="1" hangingPunct="1">
              <a:spcBef>
                <a:spcPct val="50000"/>
              </a:spcBef>
              <a:buClrTx/>
              <a:buFont typeface="Arial" panose="020B0604020202020204" pitchFamily="34" charset="0"/>
              <a:buNone/>
            </a:pPr>
            <a:r>
              <a:rPr lang="zh-CN" altLang="en-US" dirty="0">
                <a:solidFill>
                  <a:schemeClr val="bg1"/>
                </a:solidFill>
                <a:latin typeface="楷体_GB2312" pitchFamily="49" charset="-122"/>
                <a:ea typeface="楷体_GB2312" pitchFamily="49" charset="-122"/>
              </a:rPr>
              <a:t>               联系人：高</a:t>
            </a:r>
            <a:r>
              <a:rPr lang="en-US" altLang="zh-CN" dirty="0">
                <a:solidFill>
                  <a:schemeClr val="bg1"/>
                </a:solidFill>
                <a:latin typeface="楷体_GB2312" pitchFamily="49" charset="-122"/>
                <a:ea typeface="楷体_GB2312" pitchFamily="49" charset="-122"/>
              </a:rPr>
              <a:t>××</a:t>
            </a:r>
            <a:r>
              <a:rPr lang="en-US" altLang="zh-CN" dirty="0">
                <a:solidFill>
                  <a:schemeClr val="tx1"/>
                </a:solidFill>
                <a:latin typeface="楷体_GB2312" pitchFamily="49" charset="-122"/>
                <a:ea typeface="楷体_GB2312" pitchFamily="49" charset="-122"/>
              </a:rPr>
              <a:t> </a:t>
            </a:r>
            <a:endParaRPr lang="en-US" altLang="zh-CN" dirty="0">
              <a:solidFill>
                <a:schemeClr val="tx1"/>
              </a:solidFill>
              <a:latin typeface="楷体_GB2312" pitchFamily="49" charset="-122"/>
              <a:ea typeface="楷体_GB2312" pitchFamily="49" charset="-122"/>
            </a:endParaRPr>
          </a:p>
        </p:txBody>
      </p:sp>
      <p:sp>
        <p:nvSpPr>
          <p:cNvPr id="50183" name="Text Box 8"/>
          <p:cNvSpPr txBox="1"/>
          <p:nvPr/>
        </p:nvSpPr>
        <p:spPr>
          <a:xfrm>
            <a:off x="4017963" y="2016125"/>
            <a:ext cx="461962" cy="3527425"/>
          </a:xfrm>
          <a:prstGeom prst="rect">
            <a:avLst/>
          </a:prstGeom>
          <a:noFill/>
          <a:ln w="9525">
            <a:noFill/>
          </a:ln>
        </p:spPr>
        <p:txBody>
          <a:bodyPr vert="eaVert">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endParaRPr lang="zh-CN" altLang="en-US" dirty="0">
              <a:solidFill>
                <a:schemeClr val="tx1"/>
              </a:solidFill>
              <a:latin typeface="Verdana" panose="020B0604030504040204" pitchFamily="34" charset="0"/>
              <a:ea typeface="宋体" panose="02010600030101010101" pitchFamily="2" charset="-122"/>
            </a:endParaRPr>
          </a:p>
        </p:txBody>
      </p:sp>
      <p:sp>
        <p:nvSpPr>
          <p:cNvPr id="20489" name="Text Box 9"/>
          <p:cNvSpPr txBox="1"/>
          <p:nvPr/>
        </p:nvSpPr>
        <p:spPr>
          <a:xfrm>
            <a:off x="2220913" y="1276350"/>
            <a:ext cx="2736850" cy="4267200"/>
          </a:xfrm>
          <a:prstGeom prst="rect">
            <a:avLst/>
          </a:prstGeom>
          <a:solidFill>
            <a:srgbClr val="FF0000"/>
          </a:solidFill>
          <a:ln w="9525" cap="flat" cmpd="sng">
            <a:prstDash val="solid"/>
            <a:miter/>
            <a:headEnd type="none" w="med" len="med"/>
            <a:tailEnd type="none" w="med" len="med"/>
          </a:ln>
          <a:scene3d>
            <a:camera prst="legacyObliqueBottomRight">
              <a:rot lat="0" lon="0" rev="0"/>
            </a:camera>
            <a:lightRig rig="legacyNormal3" dir="b"/>
          </a:scene3d>
          <a:sp3d extrusionH="163500" prstMaterial="legacyMatte">
            <a:bevelT w="13500" h="13500" prst="angle"/>
            <a:bevelB w="13500" h="13500" prst="angle"/>
            <a:extrusionClr>
              <a:schemeClr val="accent2"/>
            </a:extrusionClr>
          </a:sp3d>
        </p:spPr>
        <p:txBody>
          <a:bodyPr vert="eaVert">
            <a:flatTx/>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endParaRPr lang="en-US" altLang="zh-CN" sz="2000" dirty="0">
              <a:solidFill>
                <a:schemeClr val="bg1"/>
              </a:solidFill>
              <a:latin typeface="楷体_GB2312" pitchFamily="49" charset="-122"/>
              <a:ea typeface="楷体_GB2312" pitchFamily="49" charset="-122"/>
            </a:endParaRPr>
          </a:p>
          <a:p>
            <a:pPr marL="0" lvl="0" indent="0" algn="ctr" eaLnBrk="1" hangingPunct="1">
              <a:spcBef>
                <a:spcPct val="50000"/>
              </a:spcBef>
              <a:buClrTx/>
              <a:buFont typeface="Arial" panose="020B0604020202020204" pitchFamily="34" charset="0"/>
              <a:buNone/>
            </a:pPr>
            <a:endParaRPr lang="en-US" altLang="zh-CN" sz="2000" dirty="0">
              <a:solidFill>
                <a:schemeClr val="bg1"/>
              </a:solidFill>
              <a:latin typeface="楷体_GB2312" pitchFamily="49" charset="-122"/>
              <a:ea typeface="楷体_GB2312" pitchFamily="49" charset="-122"/>
            </a:endParaRPr>
          </a:p>
          <a:p>
            <a:pPr marL="0" lvl="0" indent="0" algn="ctr" eaLnBrk="1" hangingPunct="1">
              <a:spcBef>
                <a:spcPct val="50000"/>
              </a:spcBef>
              <a:buClrTx/>
              <a:buFont typeface="Arial" panose="020B0604020202020204" pitchFamily="34" charset="0"/>
              <a:buNone/>
            </a:pPr>
            <a:r>
              <a:rPr lang="zh-CN" altLang="en-US" sz="2000" dirty="0">
                <a:solidFill>
                  <a:schemeClr val="bg1"/>
                </a:solidFill>
                <a:latin typeface="楷体_GB2312" pitchFamily="49" charset="-122"/>
                <a:ea typeface="楷体_GB2312" pitchFamily="49" charset="-122"/>
              </a:rPr>
              <a:t>请 柬（封面是图案）</a:t>
            </a:r>
            <a:r>
              <a:rPr lang="zh-CN" altLang="en-US" dirty="0">
                <a:solidFill>
                  <a:schemeClr val="bg1"/>
                </a:solidFill>
                <a:latin typeface="Verdana" panose="020B0604030504040204" pitchFamily="34" charset="0"/>
                <a:ea typeface="宋体" panose="02010600030101010101" pitchFamily="2" charset="-122"/>
              </a:rPr>
              <a:t> </a:t>
            </a:r>
            <a:endParaRPr lang="zh-CN" altLang="en-US" dirty="0">
              <a:solidFill>
                <a:schemeClr val="bg1"/>
              </a:solidFill>
              <a:latin typeface="Verdana" panose="020B0604030504040204" pitchFamily="34" charset="0"/>
              <a:ea typeface="宋体" panose="02010600030101010101" pitchFamily="2" charset="-122"/>
            </a:endParaRPr>
          </a:p>
        </p:txBody>
      </p:sp>
      <p:sp>
        <p:nvSpPr>
          <p:cNvPr id="50185" name="Text Box 10"/>
          <p:cNvSpPr txBox="1"/>
          <p:nvPr/>
        </p:nvSpPr>
        <p:spPr>
          <a:xfrm>
            <a:off x="2700338" y="5832475"/>
            <a:ext cx="1800225" cy="366713"/>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endParaRPr lang="zh-CN" altLang="en-US" dirty="0">
              <a:solidFill>
                <a:schemeClr val="tx1"/>
              </a:solidFill>
              <a:latin typeface="Verdana" panose="020B0604030504040204" pitchFamily="34" charset="0"/>
              <a:ea typeface="宋体" panose="02010600030101010101" pitchFamily="2" charset="-122"/>
            </a:endParaRPr>
          </a:p>
        </p:txBody>
      </p:sp>
      <p:sp>
        <p:nvSpPr>
          <p:cNvPr id="20491" name="Text Box 11"/>
          <p:cNvSpPr txBox="1"/>
          <p:nvPr/>
        </p:nvSpPr>
        <p:spPr>
          <a:xfrm>
            <a:off x="2916238" y="5832475"/>
            <a:ext cx="1800225" cy="396875"/>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r>
              <a:rPr lang="zh-CN" altLang="en-US" sz="2000" b="1" dirty="0">
                <a:solidFill>
                  <a:schemeClr val="tx1"/>
                </a:solidFill>
                <a:latin typeface="楷体_GB2312" pitchFamily="49" charset="-122"/>
                <a:ea typeface="楷体_GB2312" pitchFamily="49" charset="-122"/>
              </a:rPr>
              <a:t>正面</a:t>
            </a:r>
            <a:endParaRPr lang="zh-CN" altLang="en-US" sz="2000" b="1" dirty="0">
              <a:solidFill>
                <a:schemeClr val="tx1"/>
              </a:solidFill>
              <a:latin typeface="楷体_GB2312" pitchFamily="49" charset="-122"/>
              <a:ea typeface="楷体_GB2312" pitchFamily="49" charset="-122"/>
            </a:endParaRPr>
          </a:p>
        </p:txBody>
      </p:sp>
      <p:sp>
        <p:nvSpPr>
          <p:cNvPr id="20492" name="Text Box 12"/>
          <p:cNvSpPr txBox="1"/>
          <p:nvPr/>
        </p:nvSpPr>
        <p:spPr>
          <a:xfrm>
            <a:off x="5940425" y="5832475"/>
            <a:ext cx="1800225" cy="396875"/>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r>
              <a:rPr lang="zh-CN" altLang="en-US" sz="2000" b="1" dirty="0">
                <a:solidFill>
                  <a:schemeClr val="tx1"/>
                </a:solidFill>
                <a:latin typeface="楷体_GB2312" pitchFamily="49" charset="-122"/>
                <a:ea typeface="楷体_GB2312" pitchFamily="49" charset="-122"/>
              </a:rPr>
              <a:t>反面</a:t>
            </a:r>
            <a:endParaRPr lang="zh-CN" altLang="en-US" sz="2000" b="1" dirty="0">
              <a:solidFill>
                <a:schemeClr val="tx1"/>
              </a:solidFill>
              <a:latin typeface="楷体_GB2312" pitchFamily="49" charset="-122"/>
              <a:ea typeface="楷体_GB2312" pitchFamily="49" charset="-122"/>
            </a:endParaRPr>
          </a:p>
        </p:txBody>
      </p:sp>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例文四</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483">
                                            <p:txEl>
                                              <p:charRg st="0" end="3"/>
                                            </p:txEl>
                                          </p:spTgt>
                                        </p:tgtEl>
                                        <p:attrNameLst>
                                          <p:attrName>style.visibility</p:attrName>
                                        </p:attrNameLst>
                                      </p:cBhvr>
                                      <p:to>
                                        <p:strVal val="visible"/>
                                      </p:to>
                                    </p:set>
                                    <p:animEffect transition="in" filter="box(in)">
                                      <p:cBhvr>
                                        <p:cTn id="7" dur="500"/>
                                        <p:tgtEl>
                                          <p:spTgt spid="20483">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489"/>
                                        </p:tgtEl>
                                        <p:attrNameLst>
                                          <p:attrName>style.visibility</p:attrName>
                                        </p:attrNameLst>
                                      </p:cBhvr>
                                      <p:to>
                                        <p:strVal val="visible"/>
                                      </p:to>
                                    </p:set>
                                    <p:animEffect transition="in" filter="checkerboard(across)">
                                      <p:cBhvr>
                                        <p:cTn id="12" dur="500"/>
                                        <p:tgtEl>
                                          <p:spTgt spid="2048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0487"/>
                                        </p:tgtEl>
                                        <p:attrNameLst>
                                          <p:attrName>style.visibility</p:attrName>
                                        </p:attrNameLst>
                                      </p:cBhvr>
                                      <p:to>
                                        <p:strVal val="visible"/>
                                      </p:to>
                                    </p:set>
                                    <p:animEffect transition="in" filter="checkerboard(across)">
                                      <p:cBhvr>
                                        <p:cTn id="17" dur="500"/>
                                        <p:tgtEl>
                                          <p:spTgt spid="2048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0491"/>
                                        </p:tgtEl>
                                        <p:attrNameLst>
                                          <p:attrName>style.visibility</p:attrName>
                                        </p:attrNameLst>
                                      </p:cBhvr>
                                      <p:to>
                                        <p:strVal val="visible"/>
                                      </p:to>
                                    </p:set>
                                    <p:animEffect transition="in" filter="box(in)">
                                      <p:cBhvr>
                                        <p:cTn id="22" dur="500"/>
                                        <p:tgtEl>
                                          <p:spTgt spid="20491"/>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20492"/>
                                        </p:tgtEl>
                                        <p:attrNameLst>
                                          <p:attrName>style.visibility</p:attrName>
                                        </p:attrNameLst>
                                      </p:cBhvr>
                                      <p:to>
                                        <p:strVal val="visible"/>
                                      </p:to>
                                    </p:set>
                                    <p:animEffect transition="in" filter="box(in)">
                                      <p:cBhvr>
                                        <p:cTn id="25" dur="500"/>
                                        <p:tgtEl>
                                          <p:spTgt spid="20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P spid="20487" grpId="0" bldLvl="0" animBg="1"/>
      <p:bldP spid="20489" grpId="0" bldLvl="0" animBg="1"/>
      <p:bldP spid="20491" grpId="0"/>
      <p:bldP spid="2049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4" name="Text Box 4"/>
          <p:cNvSpPr txBox="1"/>
          <p:nvPr/>
        </p:nvSpPr>
        <p:spPr>
          <a:xfrm>
            <a:off x="3359150" y="188913"/>
            <a:ext cx="5041900" cy="366712"/>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endParaRPr lang="zh-CN" altLang="en-US" dirty="0">
              <a:solidFill>
                <a:schemeClr val="tx1"/>
              </a:solidFill>
              <a:latin typeface="Verdana" panose="020B0604030504040204" pitchFamily="34" charset="0"/>
              <a:ea typeface="宋体" panose="02010600030101010101" pitchFamily="2" charset="-122"/>
            </a:endParaRPr>
          </a:p>
        </p:txBody>
      </p:sp>
      <p:sp>
        <p:nvSpPr>
          <p:cNvPr id="21511" name="Text Box 7"/>
          <p:cNvSpPr txBox="1"/>
          <p:nvPr/>
        </p:nvSpPr>
        <p:spPr>
          <a:xfrm>
            <a:off x="5381625" y="1289685"/>
            <a:ext cx="3982085" cy="3996690"/>
          </a:xfrm>
          <a:prstGeom prst="rect">
            <a:avLst/>
          </a:prstGeom>
          <a:solidFill>
            <a:srgbClr val="FF0000"/>
          </a:solidFill>
          <a:ln w="9525" cap="flat" cmpd="sng">
            <a:prstDash val="solid"/>
            <a:miter/>
            <a:headEnd type="none" w="med" len="med"/>
            <a:tailEnd type="none" w="med" len="med"/>
          </a:ln>
          <a:scene3d>
            <a:camera prst="legacyObliqueBottomRight">
              <a:rot lat="0" lon="0" rev="0"/>
            </a:camera>
            <a:lightRig rig="legacyNormal3" dir="b"/>
          </a:scene3d>
          <a:sp3d extrusionH="163500" prstMaterial="legacyMatte">
            <a:bevelT w="13500" h="13500" prst="angle"/>
            <a:bevelB w="13500" h="13500" prst="angle"/>
            <a:extrusionClr>
              <a:schemeClr val="accent2"/>
            </a:extrusionClr>
          </a:sp3d>
        </p:spPr>
        <p:txBody>
          <a:bodyPr vert="eaVert">
            <a:flatTx/>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eaLnBrk="1" hangingPunct="1">
              <a:spcBef>
                <a:spcPct val="50000"/>
              </a:spcBef>
              <a:buClrTx/>
              <a:buFont typeface="Arial" panose="020B0604020202020204" pitchFamily="34" charset="0"/>
              <a:buNone/>
            </a:pPr>
            <a:r>
              <a:rPr lang="en-US" altLang="zh-CN" dirty="0">
                <a:solidFill>
                  <a:schemeClr val="tx1"/>
                </a:solidFill>
                <a:latin typeface="楷体_GB2312" pitchFamily="49" charset="-122"/>
                <a:ea typeface="楷体_GB2312" pitchFamily="49" charset="-122"/>
              </a:rPr>
              <a:t>    </a:t>
            </a:r>
            <a:r>
              <a:rPr lang="zh-CN" altLang="en-US" dirty="0">
                <a:solidFill>
                  <a:schemeClr val="bg1"/>
                </a:solidFill>
                <a:latin typeface="楷体_GB2312" pitchFamily="49" charset="-122"/>
                <a:ea typeface="楷体_GB2312" pitchFamily="49" charset="-122"/>
              </a:rPr>
              <a:t>为欢迎参加第三届无锡国际茶业博览会的各国朋友，谨定于二○ ○五年五月八日（星期三）下午七时，在李园大酒店举行欢迎酒会。</a:t>
            </a:r>
            <a:endParaRPr lang="zh-CN" altLang="en-US" dirty="0">
              <a:solidFill>
                <a:schemeClr val="bg1"/>
              </a:solidFill>
              <a:latin typeface="楷体_GB2312" pitchFamily="49" charset="-122"/>
              <a:ea typeface="楷体_GB2312" pitchFamily="49" charset="-122"/>
            </a:endParaRPr>
          </a:p>
          <a:p>
            <a:pPr marL="0" lvl="0" indent="0" eaLnBrk="1" hangingPunct="1">
              <a:spcBef>
                <a:spcPct val="50000"/>
              </a:spcBef>
              <a:buClrTx/>
              <a:buFont typeface="Arial" panose="020B0604020202020204" pitchFamily="34" charset="0"/>
              <a:buNone/>
            </a:pPr>
            <a:r>
              <a:rPr lang="zh-CN" altLang="en-US" dirty="0">
                <a:solidFill>
                  <a:schemeClr val="bg1"/>
                </a:solidFill>
                <a:latin typeface="楷体_GB2312" pitchFamily="49" charset="-122"/>
                <a:ea typeface="楷体_GB2312" pitchFamily="49" charset="-122"/>
              </a:rPr>
              <a:t>     敬请</a:t>
            </a:r>
            <a:r>
              <a:rPr lang="zh-CN" altLang="en-US" dirty="0">
                <a:solidFill>
                  <a:schemeClr val="bg1"/>
                </a:solidFill>
                <a:latin typeface="楷体_GB2312" pitchFamily="49" charset="-122"/>
                <a:ea typeface="楷体_GB2312" pitchFamily="49" charset="-122"/>
                <a:sym typeface="+mn-ea"/>
              </a:rPr>
              <a:t>光临。</a:t>
            </a:r>
            <a:endParaRPr lang="zh-CN" altLang="en-US" dirty="0">
              <a:solidFill>
                <a:schemeClr val="bg1"/>
              </a:solidFill>
              <a:latin typeface="楷体_GB2312" pitchFamily="49" charset="-122"/>
              <a:ea typeface="楷体_GB2312" pitchFamily="49" charset="-122"/>
            </a:endParaRPr>
          </a:p>
          <a:p>
            <a:pPr marL="0" lvl="0" indent="0" eaLnBrk="1" hangingPunct="1">
              <a:spcBef>
                <a:spcPct val="50000"/>
              </a:spcBef>
              <a:buClrTx/>
              <a:buFont typeface="Arial" panose="020B0604020202020204" pitchFamily="34" charset="0"/>
              <a:buNone/>
            </a:pPr>
            <a:endParaRPr lang="zh-CN" altLang="en-US" dirty="0">
              <a:solidFill>
                <a:schemeClr val="bg1"/>
              </a:solidFill>
              <a:latin typeface="楷体_GB2312" pitchFamily="49" charset="-122"/>
              <a:ea typeface="楷体_GB2312" pitchFamily="49" charset="-122"/>
            </a:endParaRPr>
          </a:p>
          <a:p>
            <a:pPr marL="0" lvl="0" indent="0" eaLnBrk="1" hangingPunct="1">
              <a:spcBef>
                <a:spcPct val="50000"/>
              </a:spcBef>
              <a:buClrTx/>
              <a:buFont typeface="Arial" panose="020B0604020202020204" pitchFamily="34" charset="0"/>
              <a:buNone/>
            </a:pPr>
            <a:r>
              <a:rPr lang="zh-CN" altLang="en-US" dirty="0">
                <a:solidFill>
                  <a:schemeClr val="bg1"/>
                </a:solidFill>
                <a:latin typeface="楷体_GB2312" pitchFamily="49" charset="-122"/>
                <a:ea typeface="楷体_GB2312" pitchFamily="49" charset="-122"/>
              </a:rPr>
              <a:t>（请答复，电话：</a:t>
            </a:r>
            <a:r>
              <a:rPr lang="en-US" altLang="zh-CN" dirty="0">
                <a:solidFill>
                  <a:schemeClr val="bg1"/>
                </a:solidFill>
                <a:latin typeface="楷体_GB2312" pitchFamily="49" charset="-122"/>
                <a:ea typeface="楷体_GB2312" pitchFamily="49" charset="-122"/>
              </a:rPr>
              <a:t>65643478</a:t>
            </a:r>
            <a:r>
              <a:rPr lang="zh-CN" altLang="en-US" dirty="0">
                <a:solidFill>
                  <a:schemeClr val="bg1"/>
                </a:solidFill>
                <a:latin typeface="楷体_GB2312" pitchFamily="49" charset="-122"/>
                <a:ea typeface="楷体_GB2312" pitchFamily="49" charset="-122"/>
              </a:rPr>
              <a:t>）</a:t>
            </a:r>
            <a:endParaRPr lang="zh-CN" altLang="en-US" dirty="0">
              <a:solidFill>
                <a:schemeClr val="bg1"/>
              </a:solidFill>
              <a:latin typeface="楷体_GB2312" pitchFamily="49" charset="-122"/>
              <a:ea typeface="楷体_GB2312" pitchFamily="49" charset="-122"/>
            </a:endParaRPr>
          </a:p>
          <a:p>
            <a:pPr marL="0" lvl="0" indent="0" eaLnBrk="1" hangingPunct="1">
              <a:spcBef>
                <a:spcPct val="50000"/>
              </a:spcBef>
              <a:buClrTx/>
              <a:buFont typeface="Arial" panose="020B0604020202020204" pitchFamily="34" charset="0"/>
              <a:buNone/>
            </a:pPr>
            <a:r>
              <a:rPr lang="zh-CN" altLang="en-US" dirty="0">
                <a:solidFill>
                  <a:schemeClr val="bg1"/>
                </a:solidFill>
                <a:latin typeface="楷体_GB2312" pitchFamily="49" charset="-122"/>
                <a:ea typeface="楷体_GB2312" pitchFamily="49" charset="-122"/>
              </a:rPr>
              <a:t>                   赵伟康 谨启</a:t>
            </a:r>
            <a:endParaRPr lang="zh-CN" altLang="en-US" dirty="0">
              <a:solidFill>
                <a:schemeClr val="bg1"/>
              </a:solidFill>
              <a:latin typeface="楷体_GB2312" pitchFamily="49" charset="-122"/>
              <a:ea typeface="楷体_GB2312" pitchFamily="49" charset="-122"/>
            </a:endParaRPr>
          </a:p>
          <a:p>
            <a:pPr marL="0" lvl="0" indent="0" eaLnBrk="1" hangingPunct="1">
              <a:spcBef>
                <a:spcPct val="50000"/>
              </a:spcBef>
              <a:buClrTx/>
              <a:buFont typeface="Arial" panose="020B0604020202020204" pitchFamily="34" charset="0"/>
              <a:buNone/>
            </a:pPr>
            <a:r>
              <a:rPr lang="zh-CN" altLang="en-US" dirty="0">
                <a:solidFill>
                  <a:schemeClr val="bg1"/>
                </a:solidFill>
                <a:latin typeface="楷体_GB2312" pitchFamily="49" charset="-122"/>
                <a:ea typeface="楷体_GB2312" pitchFamily="49" charset="-122"/>
              </a:rPr>
              <a:t>           二○ ○五年五月三日</a:t>
            </a:r>
            <a:endParaRPr lang="zh-CN" altLang="en-US" dirty="0">
              <a:solidFill>
                <a:schemeClr val="bg1"/>
              </a:solidFill>
              <a:latin typeface="楷体_GB2312" pitchFamily="49" charset="-122"/>
              <a:ea typeface="楷体_GB2312" pitchFamily="49" charset="-122"/>
            </a:endParaRPr>
          </a:p>
        </p:txBody>
      </p:sp>
      <p:sp>
        <p:nvSpPr>
          <p:cNvPr id="51207" name="Text Box 8"/>
          <p:cNvSpPr txBox="1"/>
          <p:nvPr/>
        </p:nvSpPr>
        <p:spPr>
          <a:xfrm>
            <a:off x="4875213" y="1758950"/>
            <a:ext cx="461962" cy="3527425"/>
          </a:xfrm>
          <a:prstGeom prst="rect">
            <a:avLst/>
          </a:prstGeom>
          <a:noFill/>
          <a:ln w="9525">
            <a:noFill/>
          </a:ln>
        </p:spPr>
        <p:txBody>
          <a:bodyPr vert="eaVert">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endParaRPr lang="zh-CN" altLang="en-US" dirty="0">
              <a:solidFill>
                <a:schemeClr val="tx1"/>
              </a:solidFill>
              <a:latin typeface="Verdana" panose="020B0604030504040204" pitchFamily="34" charset="0"/>
              <a:ea typeface="宋体" panose="02010600030101010101" pitchFamily="2" charset="-122"/>
            </a:endParaRPr>
          </a:p>
        </p:txBody>
      </p:sp>
      <p:sp>
        <p:nvSpPr>
          <p:cNvPr id="21513" name="Text Box 9"/>
          <p:cNvSpPr txBox="1"/>
          <p:nvPr/>
        </p:nvSpPr>
        <p:spPr>
          <a:xfrm>
            <a:off x="2231390" y="1289685"/>
            <a:ext cx="3079115" cy="3996690"/>
          </a:xfrm>
          <a:prstGeom prst="rect">
            <a:avLst/>
          </a:prstGeom>
          <a:solidFill>
            <a:srgbClr val="FF0000"/>
          </a:solidFill>
          <a:ln w="9525" cap="flat" cmpd="sng">
            <a:prstDash val="solid"/>
            <a:miter/>
            <a:headEnd type="none" w="med" len="med"/>
            <a:tailEnd type="none" w="med" len="med"/>
          </a:ln>
          <a:scene3d>
            <a:camera prst="legacyObliqueBottomRight">
              <a:rot lat="0" lon="0" rev="0"/>
            </a:camera>
            <a:lightRig rig="legacyNormal3" dir="b"/>
          </a:scene3d>
          <a:sp3d extrusionH="163500" prstMaterial="legacyMatte">
            <a:bevelT w="13500" h="13500" prst="angle"/>
            <a:bevelB w="13500" h="13500" prst="angle"/>
            <a:extrusionClr>
              <a:schemeClr val="accent2"/>
            </a:extrusionClr>
          </a:sp3d>
        </p:spPr>
        <p:txBody>
          <a:bodyPr vert="eaVert">
            <a:flatTx/>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endParaRPr lang="en-US" altLang="zh-CN" sz="2000" dirty="0">
              <a:solidFill>
                <a:schemeClr val="bg1"/>
              </a:solidFill>
              <a:latin typeface="楷体_GB2312" pitchFamily="49" charset="-122"/>
              <a:ea typeface="楷体_GB2312" pitchFamily="49" charset="-122"/>
            </a:endParaRPr>
          </a:p>
          <a:p>
            <a:pPr marL="0" lvl="0" indent="0" algn="ctr" eaLnBrk="1" hangingPunct="1">
              <a:spcBef>
                <a:spcPct val="50000"/>
              </a:spcBef>
              <a:buClrTx/>
              <a:buFont typeface="Arial" panose="020B0604020202020204" pitchFamily="34" charset="0"/>
              <a:buNone/>
            </a:pPr>
            <a:endParaRPr lang="en-US" altLang="zh-CN" sz="2000" dirty="0">
              <a:solidFill>
                <a:schemeClr val="bg1"/>
              </a:solidFill>
              <a:latin typeface="楷体_GB2312" pitchFamily="49" charset="-122"/>
              <a:ea typeface="楷体_GB2312" pitchFamily="49" charset="-122"/>
            </a:endParaRPr>
          </a:p>
          <a:p>
            <a:pPr marL="0" lvl="0" indent="0" algn="ctr" eaLnBrk="1" hangingPunct="1">
              <a:spcBef>
                <a:spcPct val="50000"/>
              </a:spcBef>
              <a:buClrTx/>
              <a:buFont typeface="Arial" panose="020B0604020202020204" pitchFamily="34" charset="0"/>
              <a:buNone/>
            </a:pPr>
            <a:r>
              <a:rPr lang="zh-CN" altLang="en-US" sz="2400" dirty="0">
                <a:solidFill>
                  <a:schemeClr val="bg1"/>
                </a:solidFill>
                <a:latin typeface="楷体_GB2312" pitchFamily="49" charset="-122"/>
                <a:ea typeface="楷体_GB2312" pitchFamily="49" charset="-122"/>
              </a:rPr>
              <a:t>李鸿儒先生台启</a:t>
            </a:r>
            <a:endParaRPr lang="zh-CN" altLang="en-US" sz="2400" dirty="0">
              <a:solidFill>
                <a:schemeClr val="bg1"/>
              </a:solidFill>
              <a:latin typeface="楷体_GB2312" pitchFamily="49" charset="-122"/>
              <a:ea typeface="楷体_GB2312" pitchFamily="49" charset="-122"/>
            </a:endParaRPr>
          </a:p>
        </p:txBody>
      </p:sp>
      <p:sp>
        <p:nvSpPr>
          <p:cNvPr id="51209" name="Text Box 10"/>
          <p:cNvSpPr txBox="1"/>
          <p:nvPr/>
        </p:nvSpPr>
        <p:spPr>
          <a:xfrm>
            <a:off x="2862263" y="5575300"/>
            <a:ext cx="1800225" cy="366713"/>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endParaRPr lang="zh-CN" altLang="en-US" dirty="0">
              <a:solidFill>
                <a:schemeClr val="tx1"/>
              </a:solidFill>
              <a:latin typeface="Verdana" panose="020B0604030504040204" pitchFamily="34" charset="0"/>
              <a:ea typeface="宋体" panose="02010600030101010101" pitchFamily="2" charset="-122"/>
            </a:endParaRPr>
          </a:p>
        </p:txBody>
      </p:sp>
      <p:sp>
        <p:nvSpPr>
          <p:cNvPr id="21515" name="Text Box 11"/>
          <p:cNvSpPr txBox="1"/>
          <p:nvPr/>
        </p:nvSpPr>
        <p:spPr>
          <a:xfrm>
            <a:off x="3289300" y="5472113"/>
            <a:ext cx="1800225" cy="396875"/>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r>
              <a:rPr lang="zh-CN" altLang="en-US" sz="2000" b="1" dirty="0">
                <a:solidFill>
                  <a:schemeClr val="tx1"/>
                </a:solidFill>
                <a:latin typeface="楷体_GB2312" pitchFamily="49" charset="-122"/>
                <a:ea typeface="楷体_GB2312" pitchFamily="49" charset="-122"/>
              </a:rPr>
              <a:t>封面</a:t>
            </a:r>
            <a:endParaRPr lang="zh-CN" altLang="en-US" sz="2000" b="1" dirty="0">
              <a:solidFill>
                <a:schemeClr val="tx1"/>
              </a:solidFill>
              <a:latin typeface="楷体_GB2312" pitchFamily="49" charset="-122"/>
              <a:ea typeface="楷体_GB2312" pitchFamily="49" charset="-122"/>
            </a:endParaRPr>
          </a:p>
        </p:txBody>
      </p:sp>
      <p:sp>
        <p:nvSpPr>
          <p:cNvPr id="21516" name="Text Box 12"/>
          <p:cNvSpPr txBox="1"/>
          <p:nvPr/>
        </p:nvSpPr>
        <p:spPr>
          <a:xfrm>
            <a:off x="6496050" y="5535613"/>
            <a:ext cx="1800225" cy="396875"/>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algn="ctr" eaLnBrk="1" hangingPunct="1">
              <a:spcBef>
                <a:spcPct val="50000"/>
              </a:spcBef>
              <a:buClrTx/>
              <a:buFont typeface="Arial" panose="020B0604020202020204" pitchFamily="34" charset="0"/>
              <a:buNone/>
            </a:pPr>
            <a:r>
              <a:rPr lang="zh-CN" altLang="en-US" sz="2000" b="1" dirty="0">
                <a:solidFill>
                  <a:schemeClr val="tx1"/>
                </a:solidFill>
                <a:latin typeface="楷体_GB2312" pitchFamily="49" charset="-122"/>
                <a:ea typeface="楷体_GB2312" pitchFamily="49" charset="-122"/>
              </a:rPr>
              <a:t>内页</a:t>
            </a:r>
            <a:endParaRPr lang="zh-CN" altLang="en-US" sz="2000" b="1" dirty="0">
              <a:solidFill>
                <a:schemeClr val="tx1"/>
              </a:solidFill>
              <a:latin typeface="楷体_GB2312" pitchFamily="49" charset="-122"/>
              <a:ea typeface="楷体_GB2312" pitchFamily="49" charset="-122"/>
            </a:endParaRPr>
          </a:p>
        </p:txBody>
      </p:sp>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例文五</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513"/>
                                        </p:tgtEl>
                                        <p:attrNameLst>
                                          <p:attrName>style.visibility</p:attrName>
                                        </p:attrNameLst>
                                      </p:cBhvr>
                                      <p:to>
                                        <p:strVal val="visible"/>
                                      </p:to>
                                    </p:set>
                                    <p:animEffect transition="in" filter="checkerboard(across)">
                                      <p:cBhvr>
                                        <p:cTn id="7" dur="500"/>
                                        <p:tgtEl>
                                          <p:spTgt spid="215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511"/>
                                        </p:tgtEl>
                                        <p:attrNameLst>
                                          <p:attrName>style.visibility</p:attrName>
                                        </p:attrNameLst>
                                      </p:cBhvr>
                                      <p:to>
                                        <p:strVal val="visible"/>
                                      </p:to>
                                    </p:set>
                                    <p:animEffect transition="in" filter="checkerboard(across)">
                                      <p:cBhvr>
                                        <p:cTn id="12" dur="500"/>
                                        <p:tgtEl>
                                          <p:spTgt spid="215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1515"/>
                                        </p:tgtEl>
                                        <p:attrNameLst>
                                          <p:attrName>style.visibility</p:attrName>
                                        </p:attrNameLst>
                                      </p:cBhvr>
                                      <p:to>
                                        <p:strVal val="visible"/>
                                      </p:to>
                                    </p:set>
                                    <p:animEffect transition="in" filter="box(in)">
                                      <p:cBhvr>
                                        <p:cTn id="17" dur="500"/>
                                        <p:tgtEl>
                                          <p:spTgt spid="21515"/>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21516"/>
                                        </p:tgtEl>
                                        <p:attrNameLst>
                                          <p:attrName>style.visibility</p:attrName>
                                        </p:attrNameLst>
                                      </p:cBhvr>
                                      <p:to>
                                        <p:strVal val="visible"/>
                                      </p:to>
                                    </p:set>
                                    <p:animEffect transition="in" filter="box(in)">
                                      <p:cBhvr>
                                        <p:cTn id="20" dur="5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bldLvl="0" animBg="1"/>
      <p:bldP spid="21513" grpId="0" bldLvl="0" animBg="1"/>
      <p:bldP spid="21515" grpId="0"/>
      <p:bldP spid="215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1"/>
          <p:cNvSpPr>
            <a:spLocks noGrp="1"/>
          </p:cNvSpPr>
          <p:nvPr>
            <p:custDataLst>
              <p:tags r:id="rId1"/>
            </p:custDataLst>
          </p:nvPr>
        </p:nvSpPr>
        <p:spPr>
          <a:xfrm>
            <a:off x="564515" y="12441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一、请</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柬</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内容占位符 2"/>
          <p:cNvSpPr>
            <a:spLocks noGrp="1"/>
          </p:cNvSpPr>
          <p:nvPr>
            <p:custDataLst>
              <p:tags r:id="rId2"/>
            </p:custDataLst>
          </p:nvPr>
        </p:nvSpPr>
        <p:spPr>
          <a:xfrm>
            <a:off x="1112520" y="109474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（四）请柬的写作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AI智能写手_1"/>
          <p:cNvSpPr/>
          <p:nvPr>
            <p:custDataLst>
              <p:tags r:id="rId3"/>
            </p:custDataLst>
          </p:nvPr>
        </p:nvSpPr>
        <p:spPr>
          <a:xfrm>
            <a:off x="1986915" y="2334895"/>
            <a:ext cx="9062720" cy="82486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文字要美观，用词要谦恭，要充分表现出邀请者的热情与诚意。</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6" name="AI智能写手_3"/>
          <p:cNvSpPr/>
          <p:nvPr>
            <p:custDataLst>
              <p:tags r:id="rId4"/>
            </p:custDataLst>
          </p:nvPr>
        </p:nvSpPr>
        <p:spPr>
          <a:xfrm>
            <a:off x="1986915" y="3215005"/>
            <a:ext cx="10102215" cy="813435"/>
          </a:xfrm>
          <a:prstGeom prst="rect">
            <a:avLst/>
          </a:prstGeom>
          <a:noFill/>
          <a:ln>
            <a:noFill/>
          </a:ln>
        </p:spPr>
        <p:txBody>
          <a:bodyPr wrap="square" lIns="90170" tIns="46990" rIns="90170" bIns="46990">
            <a:no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语言要精练、准确，凡涉及时间、地点、人名等一些关键性词语，</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一定要核准、</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查实</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8" name="AI智能写手_7"/>
          <p:cNvSpPr/>
          <p:nvPr>
            <p:custDataLst>
              <p:tags r:id="rId5"/>
            </p:custDataLst>
          </p:nvPr>
        </p:nvSpPr>
        <p:spPr>
          <a:xfrm>
            <a:off x="1005205" y="2344420"/>
            <a:ext cx="617220" cy="659130"/>
          </a:xfrm>
          <a:prstGeom prst="ellipse">
            <a:avLst/>
          </a:prstGeom>
          <a:solidFill>
            <a:schemeClr val="accent1">
              <a:alpha val="20000"/>
            </a:schemeClr>
          </a:solidFill>
        </p:spPr>
      </p:sp>
      <p:sp>
        <p:nvSpPr>
          <p:cNvPr id="19" name="AI智能写手_8"/>
          <p:cNvSpPr/>
          <p:nvPr>
            <p:custDataLst>
              <p:tags r:id="rId6"/>
            </p:custDataLst>
          </p:nvPr>
        </p:nvSpPr>
        <p:spPr>
          <a:xfrm>
            <a:off x="1129400" y="2489128"/>
            <a:ext cx="368642" cy="368642"/>
          </a:xfrm>
          <a:prstGeom prst="ellipse">
            <a:avLst/>
          </a:prstGeom>
          <a:solidFill>
            <a:schemeClr val="accent1"/>
          </a:solidFill>
        </p:spPr>
      </p:sp>
      <p:sp>
        <p:nvSpPr>
          <p:cNvPr id="20" name="AI智能写手_9"/>
          <p:cNvSpPr/>
          <p:nvPr>
            <p:custDataLst>
              <p:tags r:id="rId7"/>
            </p:custDataLst>
          </p:nvPr>
        </p:nvSpPr>
        <p:spPr>
          <a:xfrm>
            <a:off x="996950" y="3408045"/>
            <a:ext cx="617220" cy="659130"/>
          </a:xfrm>
          <a:prstGeom prst="ellipse">
            <a:avLst/>
          </a:prstGeom>
          <a:solidFill>
            <a:schemeClr val="accent1">
              <a:alpha val="20000"/>
            </a:schemeClr>
          </a:solidFill>
        </p:spPr>
      </p:sp>
      <p:sp>
        <p:nvSpPr>
          <p:cNvPr id="21" name="AI智能写手_10"/>
          <p:cNvSpPr/>
          <p:nvPr>
            <p:custDataLst>
              <p:tags r:id="rId8"/>
            </p:custDataLst>
          </p:nvPr>
        </p:nvSpPr>
        <p:spPr>
          <a:xfrm>
            <a:off x="1127760" y="3547745"/>
            <a:ext cx="356870" cy="379730"/>
          </a:xfrm>
          <a:prstGeom prst="ellipse">
            <a:avLst/>
          </a:prstGeom>
          <a:solidFill>
            <a:schemeClr val="accent1"/>
          </a:solidFill>
        </p:spPr>
      </p:sp>
      <p:sp>
        <p:nvSpPr>
          <p:cNvPr id="24" name="AI智能写手_1"/>
          <p:cNvSpPr/>
          <p:nvPr>
            <p:custDataLst>
              <p:tags r:id="rId9"/>
            </p:custDataLst>
          </p:nvPr>
        </p:nvSpPr>
        <p:spPr>
          <a:xfrm>
            <a:off x="1971675" y="4504055"/>
            <a:ext cx="9062720" cy="77279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语言要得体、庄重。</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25" name="AI智能写手_3"/>
          <p:cNvSpPr/>
          <p:nvPr>
            <p:custDataLst>
              <p:tags r:id="rId10"/>
            </p:custDataLst>
          </p:nvPr>
        </p:nvSpPr>
        <p:spPr>
          <a:xfrm>
            <a:off x="1971675" y="5607685"/>
            <a:ext cx="9062720" cy="600710"/>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在纸质、款式和装帧设计上，要注意艺术性，做到美观、大方。</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3" name="AI智能写手_7"/>
          <p:cNvSpPr/>
          <p:nvPr>
            <p:custDataLst>
              <p:tags r:id="rId11"/>
            </p:custDataLst>
          </p:nvPr>
        </p:nvSpPr>
        <p:spPr>
          <a:xfrm>
            <a:off x="989965" y="4503420"/>
            <a:ext cx="617220" cy="659130"/>
          </a:xfrm>
          <a:prstGeom prst="ellipse">
            <a:avLst/>
          </a:prstGeom>
          <a:solidFill>
            <a:schemeClr val="accent1">
              <a:alpha val="20000"/>
            </a:schemeClr>
          </a:solidFill>
        </p:spPr>
      </p:sp>
      <p:sp>
        <p:nvSpPr>
          <p:cNvPr id="34" name="AI智能写手_8"/>
          <p:cNvSpPr/>
          <p:nvPr>
            <p:custDataLst>
              <p:tags r:id="rId12"/>
            </p:custDataLst>
          </p:nvPr>
        </p:nvSpPr>
        <p:spPr>
          <a:xfrm>
            <a:off x="1114160" y="4648128"/>
            <a:ext cx="368642" cy="368642"/>
          </a:xfrm>
          <a:prstGeom prst="ellipse">
            <a:avLst/>
          </a:prstGeom>
          <a:solidFill>
            <a:schemeClr val="accent1"/>
          </a:solidFill>
        </p:spPr>
      </p:sp>
      <p:sp>
        <p:nvSpPr>
          <p:cNvPr id="35" name="AI智能写手_9"/>
          <p:cNvSpPr/>
          <p:nvPr>
            <p:custDataLst>
              <p:tags r:id="rId13"/>
            </p:custDataLst>
          </p:nvPr>
        </p:nvSpPr>
        <p:spPr>
          <a:xfrm>
            <a:off x="981710" y="5638165"/>
            <a:ext cx="617220" cy="659130"/>
          </a:xfrm>
          <a:prstGeom prst="ellipse">
            <a:avLst/>
          </a:prstGeom>
          <a:solidFill>
            <a:schemeClr val="accent1">
              <a:alpha val="20000"/>
            </a:schemeClr>
          </a:solidFill>
        </p:spPr>
      </p:sp>
      <p:sp>
        <p:nvSpPr>
          <p:cNvPr id="37" name="AI智能写手_10"/>
          <p:cNvSpPr/>
          <p:nvPr>
            <p:custDataLst>
              <p:tags r:id="rId14"/>
            </p:custDataLst>
          </p:nvPr>
        </p:nvSpPr>
        <p:spPr>
          <a:xfrm>
            <a:off x="1112520" y="5777865"/>
            <a:ext cx="356870" cy="379730"/>
          </a:xfrm>
          <a:prstGeom prst="ellipse">
            <a:avLst/>
          </a:prstGeom>
          <a:solidFill>
            <a:schemeClr val="accent1"/>
          </a:solidFill>
        </p:spPr>
      </p:sp>
    </p:spTree>
    <p:custDataLst>
      <p:tags r:id="rId1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二、邀请函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165225" y="1353185"/>
            <a:ext cx="10330815" cy="291211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邀请函的概念</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邀请函是邀请亲朋好友或知名人士、专家等参加某项活动时所发的请约性书信。</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1449102196500/c4db0d40abaa3f80740a6ce2f515121d.png" descr="卡通灯泡"/>
          <p:cNvPicPr>
            <a:picLocks noChangeAspect="1"/>
          </p:cNvPicPr>
          <p:nvPr/>
        </p:nvPicPr>
        <p:blipFill>
          <a:blip r:embed="rId3"/>
          <a:stretch>
            <a:fillRect/>
          </a:stretch>
        </p:blipFill>
        <p:spPr>
          <a:xfrm>
            <a:off x="10156190" y="4718685"/>
            <a:ext cx="1774825" cy="1997075"/>
          </a:xfrm>
          <a:prstGeom prst="rect">
            <a:avLst/>
          </a:prstGeom>
        </p:spPr>
      </p:pic>
    </p:spTree>
    <p:custDataLst>
      <p:tags r:id="rId4"/>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custDataLst>
              <p:tags r:id="rId1"/>
            </p:custDataLst>
          </p:nvPr>
        </p:nvSpPr>
        <p:spPr>
          <a:xfrm>
            <a:off x="2178685" y="2288541"/>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圆角矩形 7"/>
          <p:cNvSpPr/>
          <p:nvPr>
            <p:custDataLst>
              <p:tags r:id="rId2"/>
            </p:custDataLst>
          </p:nvPr>
        </p:nvSpPr>
        <p:spPr>
          <a:xfrm>
            <a:off x="6638926" y="2288541"/>
            <a:ext cx="3235960" cy="419735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3"/>
            </p:custDataLst>
          </p:nvPr>
        </p:nvSpPr>
        <p:spPr>
          <a:xfrm>
            <a:off x="2483485" y="3969385"/>
            <a:ext cx="2797175" cy="2335530"/>
          </a:xfrm>
          <a:prstGeom prst="rect">
            <a:avLst/>
          </a:prstGeom>
        </p:spPr>
        <p:txBody>
          <a:bodyPr wrap="square" lIns="0" tIns="0" rIns="0" bIns="0">
            <a:noAutofit/>
          </a:bodyPr>
          <a:p>
            <a:pPr algn="ctr">
              <a:lnSpc>
                <a:spcPct val="150000"/>
              </a:lnSpc>
              <a:spcBef>
                <a:spcPct val="0"/>
              </a:spcBef>
              <a:spcAft>
                <a:spcPct val="0"/>
              </a:spcAft>
            </a:pPr>
            <a:r>
              <a:rPr lang="zh-CN" altLang="en-US"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邀请函可分为婚礼邀请函、宴会邀请函、讲座邀请函、</a:t>
            </a:r>
            <a:r>
              <a:rPr lang="en-US" altLang="zh-CN"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投标邀请函、校庆邀请函、生日邀请函、活动邀请函等。</a:t>
            </a:r>
            <a:endParaRPr lang="zh-CN" altLang="en-US"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4"/>
            </p:custDataLst>
          </p:nvPr>
        </p:nvSpPr>
        <p:spPr>
          <a:xfrm>
            <a:off x="2406650" y="3345181"/>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微软雅黑" panose="020B0503020204020204" charset="-122"/>
                <a:ea typeface="微软雅黑" panose="020B0503020204020204" charset="-122"/>
                <a:cs typeface="+mn-ea"/>
              </a:rPr>
              <a:t>按邀请函的内容和用途划分</a:t>
            </a:r>
            <a:endParaRPr lang="zh-CN" altLang="en-US" sz="2400" b="1" kern="0">
              <a:solidFill>
                <a:schemeClr val="accent1"/>
              </a:solidFill>
              <a:latin typeface="微软雅黑" panose="020B0503020204020204" charset="-122"/>
              <a:ea typeface="微软雅黑" panose="020B0503020204020204" charset="-122"/>
              <a:cs typeface="+mn-ea"/>
            </a:endParaRPr>
          </a:p>
        </p:txBody>
      </p:sp>
      <p:sp>
        <p:nvSpPr>
          <p:cNvPr id="5" name="矩形 4"/>
          <p:cNvSpPr/>
          <p:nvPr>
            <p:custDataLst>
              <p:tags r:id="rId5"/>
            </p:custDataLst>
          </p:nvPr>
        </p:nvSpPr>
        <p:spPr>
          <a:xfrm>
            <a:off x="6986906" y="3928746"/>
            <a:ext cx="2607310" cy="2335530"/>
          </a:xfrm>
          <a:prstGeom prst="rect">
            <a:avLst/>
          </a:prstGeom>
        </p:spPr>
        <p:txBody>
          <a:bodyPr wrap="square" lIns="0" tIns="0" rIns="0" bIns="0">
            <a:noAutofit/>
          </a:bodyPr>
          <a:p>
            <a:pPr algn="ctr">
              <a:lnSpc>
                <a:spcPct val="150000"/>
              </a:lnSpc>
              <a:spcBef>
                <a:spcPct val="0"/>
              </a:spcBef>
              <a:spcAft>
                <a:spcPct val="0"/>
              </a:spcAft>
            </a:pPr>
            <a:r>
              <a:rPr lang="zh-CN" altLang="en-US">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可分为正式的邀请函、商务的邀请函和私人的邀请函三种。</a:t>
            </a:r>
            <a:endParaRPr lang="zh-CN" altLang="en-US">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6"/>
            </p:custDataLst>
          </p:nvPr>
        </p:nvSpPr>
        <p:spPr>
          <a:xfrm>
            <a:off x="6866891" y="2969261"/>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微软雅黑" panose="020B0503020204020204" charset="-122"/>
                <a:ea typeface="微软雅黑" panose="020B0503020204020204" charset="-122"/>
                <a:cs typeface="+mn-ea"/>
              </a:rPr>
              <a:t>按邀请函的性质划分</a:t>
            </a:r>
            <a:endParaRPr lang="zh-CN" altLang="en-US" sz="2400" b="1" kern="0">
              <a:solidFill>
                <a:schemeClr val="accent2"/>
              </a:solidFill>
              <a:latin typeface="微软雅黑" panose="020B0503020204020204" charset="-122"/>
              <a:ea typeface="微软雅黑" panose="020B0503020204020204" charset="-122"/>
              <a:cs typeface="+mn-ea"/>
            </a:endParaRPr>
          </a:p>
        </p:txBody>
      </p:sp>
      <p:cxnSp>
        <p:nvCxnSpPr>
          <p:cNvPr id="30" name="直接连接符 29"/>
          <p:cNvCxnSpPr/>
          <p:nvPr>
            <p:custDataLst>
              <p:tags r:id="rId7"/>
            </p:custDataLst>
          </p:nvPr>
        </p:nvCxnSpPr>
        <p:spPr>
          <a:xfrm>
            <a:off x="3627756" y="6167756"/>
            <a:ext cx="337820"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8"/>
            </p:custDataLst>
          </p:nvPr>
        </p:nvCxnSpPr>
        <p:spPr>
          <a:xfrm>
            <a:off x="8087996" y="6167756"/>
            <a:ext cx="337820"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sp>
        <p:nvSpPr>
          <p:cNvPr id="22" name="椭圆 21"/>
          <p:cNvSpPr/>
          <p:nvPr>
            <p:custDataLst>
              <p:tags r:id="rId9"/>
            </p:custDataLst>
          </p:nvPr>
        </p:nvSpPr>
        <p:spPr>
          <a:xfrm>
            <a:off x="3388995" y="1861820"/>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0"/>
            </p:custDataLst>
          </p:nvPr>
        </p:nvSpPr>
        <p:spPr>
          <a:xfrm>
            <a:off x="3418840" y="1861185"/>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1"/>
            </p:custDataLst>
          </p:nvPr>
        </p:nvSpPr>
        <p:spPr>
          <a:xfrm>
            <a:off x="7811771" y="1861820"/>
            <a:ext cx="890270" cy="890270"/>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2"/>
            </p:custDataLst>
          </p:nvPr>
        </p:nvSpPr>
        <p:spPr>
          <a:xfrm>
            <a:off x="7841616" y="1861185"/>
            <a:ext cx="829945" cy="82994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3" name="图形 23" descr="333438303937363b333438313038303bd7e9d6afbcdcb9b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671571" y="2113916"/>
            <a:ext cx="324485" cy="324485"/>
          </a:xfrm>
          <a:prstGeom prst="rect">
            <a:avLst/>
          </a:prstGeom>
        </p:spPr>
      </p:pic>
      <p:pic>
        <p:nvPicPr>
          <p:cNvPr id="34" name="图形 25" descr="333438303937363b333438313039323bcfeec4bfbcc6bbae"/>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094346" y="2113916"/>
            <a:ext cx="323850" cy="323850"/>
          </a:xfrm>
          <a:prstGeom prst="rect">
            <a:avLst/>
          </a:prstGeom>
        </p:spPr>
      </p:pic>
      <p:sp>
        <p:nvSpPr>
          <p:cNvPr id="3" name="标题 1"/>
          <p:cNvSpPr>
            <a:spLocks noGrp="1"/>
          </p:cNvSpPr>
          <p:nvPr>
            <p:custDataLst>
              <p:tags r:id="rId19"/>
            </p:custDataLst>
          </p:nvPr>
        </p:nvSpPr>
        <p:spPr>
          <a:xfrm>
            <a:off x="571500" y="15362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r>
              <a:rPr lang="zh-CN" altLang="en-US" dirty="0">
                <a:solidFill>
                  <a:schemeClr val="tx1"/>
                </a:solidFill>
                <a:latin typeface="微软雅黑" panose="020B0503020204020204" charset="-122"/>
                <a:ea typeface="微软雅黑" panose="020B0503020204020204" charset="-122"/>
                <a:sym typeface="+mn-ea"/>
              </a:rPr>
              <a:t>二、邀请函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0" name="内容占位符 2"/>
          <p:cNvSpPr>
            <a:spLocks noGrp="1"/>
          </p:cNvSpPr>
          <p:nvPr>
            <p:custDataLst>
              <p:tags r:id="rId20"/>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邀请函的作用和分类</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单圆角矩形 5"/>
          <p:cNvSpPr/>
          <p:nvPr>
            <p:custDataLst>
              <p:tags r:id="rId1"/>
            </p:custDataLst>
          </p:nvPr>
        </p:nvSpPr>
        <p:spPr>
          <a:xfrm>
            <a:off x="1188720" y="1969135"/>
            <a:ext cx="9679940" cy="913130"/>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4" name="矩形 3"/>
          <p:cNvSpPr/>
          <p:nvPr>
            <p:custDataLst>
              <p:tags r:id="rId2"/>
            </p:custDataLst>
          </p:nvPr>
        </p:nvSpPr>
        <p:spPr>
          <a:xfrm>
            <a:off x="1845945" y="2193925"/>
            <a:ext cx="8809355" cy="281305"/>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标</a:t>
            </a: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题</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custDataLst>
              <p:tags r:id="rId3"/>
            </p:custDataLst>
          </p:nvPr>
        </p:nvSpPr>
        <p:spPr>
          <a:xfrm>
            <a:off x="1844675" y="2471420"/>
            <a:ext cx="8809355" cy="36258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rgbClr val="333333"/>
                </a:solidFill>
                <a:latin typeface="微软雅黑" panose="020B0503020204020204" charset="-122"/>
                <a:ea typeface="微软雅黑" panose="020B0503020204020204" charset="-122"/>
                <a:cs typeface="+mn-ea"/>
              </a:rPr>
              <a:t>一是由礼仪活动名称和文种名组成，二是只写文种名。</a:t>
            </a:r>
            <a:endParaRPr lang="zh-CN" altLang="en-US">
              <a:solidFill>
                <a:srgbClr val="333333"/>
              </a:solidFill>
              <a:latin typeface="微软雅黑" panose="020B0503020204020204" charset="-122"/>
              <a:ea typeface="微软雅黑" panose="020B0503020204020204" charset="-122"/>
              <a:cs typeface="+mn-ea"/>
            </a:endParaRPr>
          </a:p>
        </p:txBody>
      </p:sp>
      <p:sp>
        <p:nvSpPr>
          <p:cNvPr id="80" name="单圆角矩形 5"/>
          <p:cNvSpPr/>
          <p:nvPr>
            <p:custDataLst>
              <p:tags r:id="rId4"/>
            </p:custDataLst>
          </p:nvPr>
        </p:nvSpPr>
        <p:spPr>
          <a:xfrm>
            <a:off x="1188720" y="3194050"/>
            <a:ext cx="9679940" cy="936625"/>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6" name="矩形 5"/>
          <p:cNvSpPr/>
          <p:nvPr>
            <p:custDataLst>
              <p:tags r:id="rId5"/>
            </p:custDataLst>
          </p:nvPr>
        </p:nvSpPr>
        <p:spPr>
          <a:xfrm>
            <a:off x="1845945" y="3418840"/>
            <a:ext cx="8809355" cy="281305"/>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称</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谓</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custDataLst>
              <p:tags r:id="rId6"/>
            </p:custDataLst>
          </p:nvPr>
        </p:nvSpPr>
        <p:spPr>
          <a:xfrm>
            <a:off x="1844675" y="3736975"/>
            <a:ext cx="8808085" cy="36258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rgbClr val="333333"/>
                </a:solidFill>
                <a:latin typeface="微软雅黑" panose="020B0503020204020204" charset="-122"/>
                <a:ea typeface="微软雅黑" panose="020B0503020204020204" charset="-122"/>
                <a:cs typeface="微软雅黑" panose="020B0503020204020204" charset="-122"/>
              </a:rPr>
              <a:t>邀请函的称谓使用</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统称</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并在统称前加敬语。</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91" name="单圆角矩形 5"/>
          <p:cNvSpPr/>
          <p:nvPr>
            <p:custDataLst>
              <p:tags r:id="rId7"/>
            </p:custDataLst>
          </p:nvPr>
        </p:nvSpPr>
        <p:spPr>
          <a:xfrm>
            <a:off x="1188720" y="4453255"/>
            <a:ext cx="9679940" cy="914400"/>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8" name="矩形 7"/>
          <p:cNvSpPr/>
          <p:nvPr>
            <p:custDataLst>
              <p:tags r:id="rId8"/>
            </p:custDataLst>
          </p:nvPr>
        </p:nvSpPr>
        <p:spPr>
          <a:xfrm>
            <a:off x="1845945" y="4645660"/>
            <a:ext cx="8809355" cy="281305"/>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rPr>
              <a:t>正文</a:t>
            </a:r>
            <a:endParaRPr lang="zh-CN" altLang="en-US" sz="2400" b="1">
              <a:solidFill>
                <a:schemeClr val="accent1"/>
              </a:solidFill>
              <a:latin typeface="微软雅黑" panose="020B0503020204020204" charset="-122"/>
              <a:ea typeface="微软雅黑" panose="020B0503020204020204" charset="-122"/>
              <a:cs typeface="+mn-ea"/>
            </a:endParaRPr>
          </a:p>
        </p:txBody>
      </p:sp>
      <p:sp>
        <p:nvSpPr>
          <p:cNvPr id="9" name="矩形 8"/>
          <p:cNvSpPr/>
          <p:nvPr>
            <p:custDataLst>
              <p:tags r:id="rId9"/>
            </p:custDataLst>
          </p:nvPr>
        </p:nvSpPr>
        <p:spPr>
          <a:xfrm>
            <a:off x="1845945" y="4963795"/>
            <a:ext cx="8809355" cy="36258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rgbClr val="333333"/>
                </a:solidFill>
                <a:latin typeface="微软雅黑" panose="020B0503020204020204" charset="-122"/>
                <a:ea typeface="微软雅黑" panose="020B0503020204020204" charset="-122"/>
                <a:cs typeface="+mn-ea"/>
              </a:rPr>
              <a:t>活动的缘由、目的、事项及要求，写明日程安排、时间、地点，并对被邀请方发出邀请。</a:t>
            </a:r>
            <a:endParaRPr lang="zh-CN" altLang="en-US">
              <a:solidFill>
                <a:srgbClr val="333333"/>
              </a:solidFill>
              <a:latin typeface="微软雅黑" panose="020B0503020204020204" charset="-122"/>
              <a:ea typeface="微软雅黑" panose="020B0503020204020204" charset="-122"/>
              <a:cs typeface="+mn-ea"/>
            </a:endParaRPr>
          </a:p>
        </p:txBody>
      </p:sp>
      <p:sp>
        <p:nvSpPr>
          <p:cNvPr id="48" name="圆角矩形 19"/>
          <p:cNvSpPr/>
          <p:nvPr>
            <p:custDataLst>
              <p:tags r:id="rId10"/>
            </p:custDataLst>
          </p:nvPr>
        </p:nvSpPr>
        <p:spPr>
          <a:xfrm rot="5400000">
            <a:off x="1245235" y="2066925"/>
            <a:ext cx="280670" cy="393065"/>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49" name="燕尾形 20"/>
          <p:cNvSpPr/>
          <p:nvPr>
            <p:custDataLst>
              <p:tags r:id="rId11"/>
            </p:custDataLst>
          </p:nvPr>
        </p:nvSpPr>
        <p:spPr>
          <a:xfrm>
            <a:off x="1351280" y="2256155"/>
            <a:ext cx="102235" cy="10922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83" name="圆角矩形 19"/>
          <p:cNvSpPr/>
          <p:nvPr>
            <p:custDataLst>
              <p:tags r:id="rId12"/>
            </p:custDataLst>
          </p:nvPr>
        </p:nvSpPr>
        <p:spPr>
          <a:xfrm rot="5400000">
            <a:off x="1245235" y="3302000"/>
            <a:ext cx="280670" cy="393065"/>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84" name="燕尾形 20"/>
          <p:cNvSpPr/>
          <p:nvPr>
            <p:custDataLst>
              <p:tags r:id="rId13"/>
            </p:custDataLst>
          </p:nvPr>
        </p:nvSpPr>
        <p:spPr>
          <a:xfrm>
            <a:off x="1351280" y="3491230"/>
            <a:ext cx="102235" cy="10922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94" name="圆角矩形 19"/>
          <p:cNvSpPr/>
          <p:nvPr>
            <p:custDataLst>
              <p:tags r:id="rId14"/>
            </p:custDataLst>
          </p:nvPr>
        </p:nvSpPr>
        <p:spPr>
          <a:xfrm rot="5400000">
            <a:off x="1245235" y="4528820"/>
            <a:ext cx="280670" cy="393065"/>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95" name="燕尾形 20"/>
          <p:cNvSpPr/>
          <p:nvPr>
            <p:custDataLst>
              <p:tags r:id="rId15"/>
            </p:custDataLst>
          </p:nvPr>
        </p:nvSpPr>
        <p:spPr>
          <a:xfrm>
            <a:off x="1351280" y="4718050"/>
            <a:ext cx="102235" cy="10922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3" name="标题 1"/>
          <p:cNvSpPr>
            <a:spLocks noGrp="1"/>
          </p:cNvSpPr>
          <p:nvPr>
            <p:custDataLst>
              <p:tags r:id="rId16"/>
            </p:custDataLst>
          </p:nvPr>
        </p:nvSpPr>
        <p:spPr>
          <a:xfrm>
            <a:off x="633730" y="19807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r>
              <a:rPr lang="zh-CN" altLang="en-US" dirty="0">
                <a:solidFill>
                  <a:schemeClr val="tx1"/>
                </a:solidFill>
                <a:latin typeface="微软雅黑" panose="020B0503020204020204" charset="-122"/>
                <a:ea typeface="微软雅黑" panose="020B0503020204020204" charset="-122"/>
                <a:sym typeface="+mn-ea"/>
              </a:rPr>
              <a:t>二、邀请函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0" name="内容占位符 2"/>
          <p:cNvSpPr>
            <a:spLocks noGrp="1"/>
          </p:cNvSpPr>
          <p:nvPr>
            <p:custDataLst>
              <p:tags r:id="rId17"/>
            </p:custDataLst>
          </p:nvPr>
        </p:nvSpPr>
        <p:spPr>
          <a:xfrm>
            <a:off x="1102995" y="1120775"/>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三）邀请函的文体结构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单圆角矩形 5"/>
          <p:cNvSpPr/>
          <p:nvPr>
            <p:custDataLst>
              <p:tags r:id="rId18"/>
            </p:custDataLst>
          </p:nvPr>
        </p:nvSpPr>
        <p:spPr>
          <a:xfrm>
            <a:off x="1193800" y="5657850"/>
            <a:ext cx="9679940" cy="936625"/>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3" name="矩形 12"/>
          <p:cNvSpPr/>
          <p:nvPr>
            <p:custDataLst>
              <p:tags r:id="rId19"/>
            </p:custDataLst>
          </p:nvPr>
        </p:nvSpPr>
        <p:spPr>
          <a:xfrm>
            <a:off x="1851025" y="5882640"/>
            <a:ext cx="8809355" cy="281305"/>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落</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款</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custDataLst>
              <p:tags r:id="rId20"/>
            </p:custDataLst>
          </p:nvPr>
        </p:nvSpPr>
        <p:spPr>
          <a:xfrm>
            <a:off x="1851025" y="6200775"/>
            <a:ext cx="8808085" cy="36258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rgbClr val="333333"/>
                </a:solidFill>
                <a:latin typeface="微软雅黑" panose="020B0503020204020204" charset="-122"/>
                <a:ea typeface="微软雅黑" panose="020B0503020204020204" charset="-122"/>
                <a:cs typeface="+mn-ea"/>
              </a:rPr>
              <a:t>在正文右下方署上邀请单位的名称或邀请者的姓名。在署名下面写成文日期。</a:t>
            </a:r>
            <a:endParaRPr lang="zh-CN" altLang="en-US">
              <a:solidFill>
                <a:srgbClr val="333333"/>
              </a:solidFill>
              <a:latin typeface="微软雅黑" panose="020B0503020204020204" charset="-122"/>
              <a:ea typeface="微软雅黑" panose="020B0503020204020204" charset="-122"/>
              <a:cs typeface="+mn-ea"/>
            </a:endParaRPr>
          </a:p>
        </p:txBody>
      </p:sp>
      <p:sp>
        <p:nvSpPr>
          <p:cNvPr id="15" name="圆角矩形 19"/>
          <p:cNvSpPr/>
          <p:nvPr>
            <p:custDataLst>
              <p:tags r:id="rId21"/>
            </p:custDataLst>
          </p:nvPr>
        </p:nvSpPr>
        <p:spPr>
          <a:xfrm rot="5400000">
            <a:off x="1250315" y="5775960"/>
            <a:ext cx="280670" cy="393065"/>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16" name="燕尾形 20"/>
          <p:cNvSpPr/>
          <p:nvPr>
            <p:custDataLst>
              <p:tags r:id="rId22"/>
            </p:custDataLst>
          </p:nvPr>
        </p:nvSpPr>
        <p:spPr>
          <a:xfrm>
            <a:off x="1356360" y="5965190"/>
            <a:ext cx="102235" cy="10922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Tree>
    <p:custDataLst>
      <p:tags r:id="rId2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5169535"/>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邀请函</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尊敬的家长：</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为了答谢您对我公司的支持与厚爱，我公司决定于</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15</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日上午</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时至</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时，在</a:t>
            </a:r>
            <a:r>
              <a:rPr lang="en-US" altLang="en-US" sz="2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酒店</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楼会议厅举办免费的知识讲座。</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讲座主题：</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婴幼儿心智发育特点及科学培养</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主讲人：广州知名专家</a:t>
            </a:r>
            <a:r>
              <a:rPr lang="en-US" altLang="en-US" sz="2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教授。</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欢迎光临！                                        </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2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371600" y="906145"/>
            <a:ext cx="9601200" cy="4615815"/>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邀请函</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尊敬的家长：</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为了答谢您对我公司的支持与厚爱，我公司诚邀广州知名专家</a:t>
            </a:r>
            <a:r>
              <a:rPr lang="en-US" altLang="en-US" sz="2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教授，于</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15</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日上午</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时至</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时，在</a:t>
            </a:r>
            <a:r>
              <a:rPr lang="en-US" altLang="en-US" sz="2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酒店</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楼会议厅，举办以《婴幼儿心智发育特点及科学培养》为主题的免费知识讲座。</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欢迎光临！                                         </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24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4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latin typeface="微软雅黑" panose="020B0503020204020204" charset="-122"/>
                <a:ea typeface="微软雅黑" panose="020B0503020204020204" charset="-122"/>
              </a:rPr>
              <a:t>目录</a:t>
            </a:r>
            <a:endParaRPr lang="zh-CN" altLang="en-US">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4110114" y="77757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第一章    应用文基础知识</a:t>
            </a:r>
            <a:endPar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3" name="文本框 2"/>
          <p:cNvSpPr txBox="1"/>
          <p:nvPr>
            <p:custDataLst>
              <p:tags r:id="rId3"/>
            </p:custDataLst>
          </p:nvPr>
        </p:nvSpPr>
        <p:spPr>
          <a:xfrm>
            <a:off x="4110114" y="156052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第二章    日常应用文书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5" name="文本框 4"/>
          <p:cNvSpPr txBox="1"/>
          <p:nvPr>
            <p:custDataLst>
              <p:tags r:id="rId4"/>
            </p:custDataLst>
          </p:nvPr>
        </p:nvSpPr>
        <p:spPr>
          <a:xfrm>
            <a:off x="4110114" y="234348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8" name="文本框 7"/>
          <p:cNvSpPr txBox="1"/>
          <p:nvPr>
            <p:custDataLst>
              <p:tags r:id="rId5"/>
            </p:custDataLst>
          </p:nvPr>
        </p:nvSpPr>
        <p:spPr>
          <a:xfrm>
            <a:off x="4110114" y="299943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文本框 21"/>
          <p:cNvSpPr txBox="1"/>
          <p:nvPr>
            <p:custDataLst>
              <p:tags r:id="rId6"/>
            </p:custDataLst>
          </p:nvPr>
        </p:nvSpPr>
        <p:spPr>
          <a:xfrm>
            <a:off x="4110114" y="378239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学业与求职文书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3" name="文本框 22"/>
          <p:cNvSpPr txBox="1"/>
          <p:nvPr>
            <p:custDataLst>
              <p:tags r:id="rId7"/>
            </p:custDataLst>
          </p:nvPr>
        </p:nvSpPr>
        <p:spPr>
          <a:xfrm>
            <a:off x="4109479" y="453359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公务文书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5" name="文本框 24"/>
          <p:cNvSpPr txBox="1"/>
          <p:nvPr>
            <p:custDataLst>
              <p:tags r:id="rId8"/>
            </p:custDataLst>
          </p:nvPr>
        </p:nvSpPr>
        <p:spPr>
          <a:xfrm>
            <a:off x="4110114" y="528480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第七章    经济文书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4109720" y="287591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5262245"/>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邀请函</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尊敬的贵宾：</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承蒙您的支持与厚爱，经过风风雨雨，</a:t>
            </a: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橱柜迅速成长。借此，我司特于</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28</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日上午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时，在</a:t>
            </a: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酒店</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楼</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号会议厅举办一次茶话会。</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恭候您的光临！</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371600" y="582295"/>
            <a:ext cx="9601200" cy="590804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邀请函</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尊敬的贵宾：</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承蒙您的支持与厚爱，经过风风雨雨，博雅</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贝德曼橱柜迅速成长，借此，我司特举办一次茶话会。</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2017</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28</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日上午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地点：光谷华美达大酒店</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楼</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号会议厅。</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恭候您的光临！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图形 17"/>
          <p:cNvSpPr/>
          <p:nvPr>
            <p:custDataLst>
              <p:tags r:id="rId1"/>
            </p:custDataLst>
          </p:nvPr>
        </p:nvSpPr>
        <p:spPr>
          <a:xfrm>
            <a:off x="6157913" y="4638358"/>
            <a:ext cx="1568945" cy="144207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7" name="图形 17"/>
          <p:cNvSpPr/>
          <p:nvPr>
            <p:custDataLst>
              <p:tags r:id="rId2"/>
            </p:custDataLst>
          </p:nvPr>
        </p:nvSpPr>
        <p:spPr>
          <a:xfrm>
            <a:off x="4487863" y="5556568"/>
            <a:ext cx="699325" cy="64277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9" name="图形 17"/>
          <p:cNvSpPr/>
          <p:nvPr>
            <p:custDataLst>
              <p:tags r:id="rId3"/>
            </p:custDataLst>
          </p:nvPr>
        </p:nvSpPr>
        <p:spPr>
          <a:xfrm>
            <a:off x="8143558" y="4633278"/>
            <a:ext cx="1180943" cy="108544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3" name="图形 17"/>
          <p:cNvSpPr/>
          <p:nvPr>
            <p:custDataLst>
              <p:tags r:id="rId4"/>
            </p:custDataLst>
          </p:nvPr>
        </p:nvSpPr>
        <p:spPr>
          <a:xfrm>
            <a:off x="3881438" y="2660333"/>
            <a:ext cx="699325" cy="64277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10" name="图形 17"/>
          <p:cNvSpPr/>
          <p:nvPr>
            <p:custDataLst>
              <p:tags r:id="rId5"/>
            </p:custDataLst>
          </p:nvPr>
        </p:nvSpPr>
        <p:spPr>
          <a:xfrm>
            <a:off x="7511098" y="1721803"/>
            <a:ext cx="1537335" cy="137414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3" name="图形 17"/>
          <p:cNvSpPr/>
          <p:nvPr>
            <p:custDataLst>
              <p:tags r:id="rId6"/>
            </p:custDataLst>
          </p:nvPr>
        </p:nvSpPr>
        <p:spPr>
          <a:xfrm>
            <a:off x="10126663" y="6199188"/>
            <a:ext cx="605790" cy="55816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5" name="图形 9"/>
          <p:cNvSpPr/>
          <p:nvPr>
            <p:custDataLst>
              <p:tags r:id="rId7"/>
            </p:custDataLst>
          </p:nvPr>
        </p:nvSpPr>
        <p:spPr>
          <a:xfrm>
            <a:off x="508317" y="2588578"/>
            <a:ext cx="1075062" cy="960161"/>
          </a:xfrm>
          <a:custGeom>
            <a:avLst/>
            <a:gdLst>
              <a:gd name="connsiteX0" fmla="*/ 958463 w 1370981"/>
              <a:gd name="connsiteY0" fmla="*/ -1130 h 1224453"/>
              <a:gd name="connsiteX1" fmla="*/ 1078507 w 1370981"/>
              <a:gd name="connsiteY1" fmla="*/ 68177 h 1224453"/>
              <a:gd name="connsiteX2" fmla="*/ 1351945 w 1370981"/>
              <a:gd name="connsiteY2" fmla="*/ 541789 h 1224453"/>
              <a:gd name="connsiteX3" fmla="*/ 1351945 w 1370981"/>
              <a:gd name="connsiteY3" fmla="*/ 680404 h 1224453"/>
              <a:gd name="connsiteX4" fmla="*/ 1078507 w 1370981"/>
              <a:gd name="connsiteY4" fmla="*/ 1154016 h 1224453"/>
              <a:gd name="connsiteX5" fmla="*/ 958463 w 1370981"/>
              <a:gd name="connsiteY5" fmla="*/ 1223323 h 1224453"/>
              <a:gd name="connsiteX6" fmla="*/ 411586 w 1370981"/>
              <a:gd name="connsiteY6" fmla="*/ 1223323 h 1224453"/>
              <a:gd name="connsiteX7" fmla="*/ 291542 w 1370981"/>
              <a:gd name="connsiteY7" fmla="*/ 1154016 h 1224453"/>
              <a:gd name="connsiteX8" fmla="*/ 18104 w 1370981"/>
              <a:gd name="connsiteY8" fmla="*/ 680404 h 1224453"/>
              <a:gd name="connsiteX9" fmla="*/ 18104 w 1370981"/>
              <a:gd name="connsiteY9" fmla="*/ 541789 h 1224453"/>
              <a:gd name="connsiteX10" fmla="*/ 291542 w 1370981"/>
              <a:gd name="connsiteY10" fmla="*/ 68177 h 1224453"/>
              <a:gd name="connsiteX11" fmla="*/ 411586 w 1370981"/>
              <a:gd name="connsiteY11" fmla="*/ -1130 h 1224453"/>
              <a:gd name="connsiteX12" fmla="*/ 958463 w 1370981"/>
              <a:gd name="connsiteY12" fmla="*/ -1130 h 122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0981" h="1224453">
                <a:moveTo>
                  <a:pt x="958463" y="-1130"/>
                </a:moveTo>
                <a:cubicBezTo>
                  <a:pt x="1007986" y="-1130"/>
                  <a:pt x="1053750" y="25276"/>
                  <a:pt x="1078507" y="68177"/>
                </a:cubicBezTo>
                <a:lnTo>
                  <a:pt x="1351945" y="541789"/>
                </a:lnTo>
                <a:cubicBezTo>
                  <a:pt x="1376705" y="584690"/>
                  <a:pt x="1376705" y="637503"/>
                  <a:pt x="1351945" y="680404"/>
                </a:cubicBezTo>
                <a:lnTo>
                  <a:pt x="1078507" y="1154016"/>
                </a:lnTo>
                <a:cubicBezTo>
                  <a:pt x="1053750" y="1196917"/>
                  <a:pt x="1007986" y="1223323"/>
                  <a:pt x="958463" y="1223323"/>
                </a:cubicBezTo>
                <a:lnTo>
                  <a:pt x="411586" y="1223323"/>
                </a:lnTo>
                <a:cubicBezTo>
                  <a:pt x="362062" y="1223323"/>
                  <a:pt x="316299" y="1196917"/>
                  <a:pt x="291542" y="1154016"/>
                </a:cubicBezTo>
                <a:lnTo>
                  <a:pt x="18104" y="680404"/>
                </a:lnTo>
                <a:cubicBezTo>
                  <a:pt x="-6656" y="637503"/>
                  <a:pt x="-6656" y="584690"/>
                  <a:pt x="18104" y="541789"/>
                </a:cubicBezTo>
                <a:lnTo>
                  <a:pt x="291542" y="68177"/>
                </a:lnTo>
                <a:cubicBezTo>
                  <a:pt x="316299" y="25276"/>
                  <a:pt x="362062" y="-1130"/>
                  <a:pt x="411586" y="-1130"/>
                </a:cubicBezTo>
                <a:lnTo>
                  <a:pt x="958463" y="-1130"/>
                </a:lnTo>
                <a:close/>
              </a:path>
            </a:pathLst>
          </a:custGeom>
          <a:noFill/>
          <a:ln w="9525" cap="flat">
            <a:solidFill>
              <a:schemeClr val="tx2">
                <a:lumMod val="50000"/>
                <a:lumOff val="50000"/>
                <a:alpha val="10000"/>
              </a:schemeClr>
            </a:solidFill>
            <a:prstDash val="solid"/>
            <a:miter/>
          </a:ln>
        </p:spPr>
        <p:txBody>
          <a:bodyPr rtlCol="0" anchor="ctr">
            <a:noAutofit/>
          </a:bodyPr>
          <a:p>
            <a:endParaRPr lang="zh-CN" altLang="en-US">
              <a:solidFill>
                <a:schemeClr val="tx1"/>
              </a:solidFill>
            </a:endParaRPr>
          </a:p>
        </p:txBody>
      </p:sp>
      <p:sp>
        <p:nvSpPr>
          <p:cNvPr id="44" name="图形 14"/>
          <p:cNvSpPr/>
          <p:nvPr>
            <p:custDataLst>
              <p:tags r:id="rId8"/>
            </p:custDataLst>
          </p:nvPr>
        </p:nvSpPr>
        <p:spPr>
          <a:xfrm>
            <a:off x="1073467" y="2188528"/>
            <a:ext cx="1698981" cy="1528605"/>
          </a:xfrm>
          <a:custGeom>
            <a:avLst/>
            <a:gdLst>
              <a:gd name="connsiteX0" fmla="*/ 1407114 w 2012417"/>
              <a:gd name="connsiteY0" fmla="*/ -1130 h 1797334"/>
              <a:gd name="connsiteX1" fmla="*/ 1583322 w 2012417"/>
              <a:gd name="connsiteY1" fmla="*/ 100604 h 1797334"/>
              <a:gd name="connsiteX2" fmla="*/ 1984693 w 2012417"/>
              <a:gd name="connsiteY2" fmla="*/ 795803 h 1797334"/>
              <a:gd name="connsiteX3" fmla="*/ 1984693 w 2012417"/>
              <a:gd name="connsiteY3" fmla="*/ 999271 h 1797334"/>
              <a:gd name="connsiteX4" fmla="*/ 1583322 w 2012417"/>
              <a:gd name="connsiteY4" fmla="*/ 1694471 h 1797334"/>
              <a:gd name="connsiteX5" fmla="*/ 1407114 w 2012417"/>
              <a:gd name="connsiteY5" fmla="*/ 1796205 h 1797334"/>
              <a:gd name="connsiteX6" fmla="*/ 604372 w 2012417"/>
              <a:gd name="connsiteY6" fmla="*/ 1796205 h 1797334"/>
              <a:gd name="connsiteX7" fmla="*/ 428163 w 2012417"/>
              <a:gd name="connsiteY7" fmla="*/ 1694471 h 1797334"/>
              <a:gd name="connsiteX8" fmla="*/ 26792 w 2012417"/>
              <a:gd name="connsiteY8" fmla="*/ 999271 h 1797334"/>
              <a:gd name="connsiteX9" fmla="*/ 26792 w 2012417"/>
              <a:gd name="connsiteY9" fmla="*/ 795803 h 1797334"/>
              <a:gd name="connsiteX10" fmla="*/ 428163 w 2012417"/>
              <a:gd name="connsiteY10" fmla="*/ 100604 h 1797334"/>
              <a:gd name="connsiteX11" fmla="*/ 604372 w 2012417"/>
              <a:gd name="connsiteY11" fmla="*/ -1130 h 1797334"/>
              <a:gd name="connsiteX12" fmla="*/ 1407114 w 2012417"/>
              <a:gd name="connsiteY12" fmla="*/ -1130 h 179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417" h="1797334">
                <a:moveTo>
                  <a:pt x="1407114" y="-1130"/>
                </a:moveTo>
                <a:cubicBezTo>
                  <a:pt x="1479808" y="-1130"/>
                  <a:pt x="1546983" y="37630"/>
                  <a:pt x="1583322" y="100604"/>
                </a:cubicBezTo>
                <a:lnTo>
                  <a:pt x="1984693" y="795803"/>
                </a:lnTo>
                <a:cubicBezTo>
                  <a:pt x="2021038" y="858777"/>
                  <a:pt x="2021038" y="936298"/>
                  <a:pt x="1984693" y="999271"/>
                </a:cubicBezTo>
                <a:lnTo>
                  <a:pt x="1583322" y="1694471"/>
                </a:lnTo>
                <a:cubicBezTo>
                  <a:pt x="1546983" y="1757444"/>
                  <a:pt x="1479808" y="1796205"/>
                  <a:pt x="1407114" y="1796205"/>
                </a:cubicBezTo>
                <a:lnTo>
                  <a:pt x="604372" y="1796205"/>
                </a:lnTo>
                <a:cubicBezTo>
                  <a:pt x="531677" y="1796205"/>
                  <a:pt x="464503" y="1757444"/>
                  <a:pt x="428163" y="1694471"/>
                </a:cubicBezTo>
                <a:lnTo>
                  <a:pt x="26792" y="999271"/>
                </a:lnTo>
                <a:cubicBezTo>
                  <a:pt x="-9552" y="936298"/>
                  <a:pt x="-9552" y="858777"/>
                  <a:pt x="26792" y="795803"/>
                </a:cubicBezTo>
                <a:lnTo>
                  <a:pt x="428163" y="100604"/>
                </a:lnTo>
                <a:cubicBezTo>
                  <a:pt x="464503" y="37630"/>
                  <a:pt x="531677" y="-1130"/>
                  <a:pt x="604372" y="-1130"/>
                </a:cubicBezTo>
                <a:lnTo>
                  <a:pt x="1407114"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25" name="图形 17"/>
          <p:cNvSpPr/>
          <p:nvPr>
            <p:custDataLst>
              <p:tags r:id="rId9"/>
            </p:custDataLst>
          </p:nvPr>
        </p:nvSpPr>
        <p:spPr>
          <a:xfrm>
            <a:off x="741998" y="5364163"/>
            <a:ext cx="1216660" cy="108648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7" name="图形 17"/>
          <p:cNvSpPr>
            <a:spLocks noChangeAspect="1"/>
          </p:cNvSpPr>
          <p:nvPr>
            <p:custDataLst>
              <p:tags r:id="rId10"/>
            </p:custDataLst>
          </p:nvPr>
        </p:nvSpPr>
        <p:spPr>
          <a:xfrm>
            <a:off x="7313613" y="3805238"/>
            <a:ext cx="3194630" cy="2952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5875" cap="flat">
            <a:solidFill>
              <a:schemeClr val="tx2">
                <a:lumMod val="50000"/>
                <a:lumOff val="50000"/>
                <a:alpha val="20000"/>
              </a:schemeClr>
            </a:solidFill>
            <a:prstDash val="solid"/>
            <a:miter/>
          </a:ln>
        </p:spPr>
        <p:txBody>
          <a:bodyPr rtlCol="0" anchor="ctr">
            <a:noAutofit/>
          </a:bodyPr>
          <a:p>
            <a:endParaRPr lang="zh-CN" altLang="en-US">
              <a:solidFill>
                <a:schemeClr val="tx1"/>
              </a:solidFill>
            </a:endParaRPr>
          </a:p>
        </p:txBody>
      </p:sp>
      <p:sp>
        <p:nvSpPr>
          <p:cNvPr id="50" name="图形 17"/>
          <p:cNvSpPr/>
          <p:nvPr>
            <p:custDataLst>
              <p:tags r:id="rId11"/>
            </p:custDataLst>
          </p:nvPr>
        </p:nvSpPr>
        <p:spPr>
          <a:xfrm>
            <a:off x="10750868" y="5300663"/>
            <a:ext cx="699325" cy="64277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1" name="图形 17"/>
          <p:cNvSpPr/>
          <p:nvPr>
            <p:custDataLst>
              <p:tags r:id="rId12"/>
            </p:custDataLst>
          </p:nvPr>
        </p:nvSpPr>
        <p:spPr>
          <a:xfrm>
            <a:off x="9772968" y="2300923"/>
            <a:ext cx="1568945" cy="144207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2" name="图形 17"/>
          <p:cNvSpPr/>
          <p:nvPr>
            <p:custDataLst>
              <p:tags r:id="rId13"/>
            </p:custDataLst>
          </p:nvPr>
        </p:nvSpPr>
        <p:spPr>
          <a:xfrm>
            <a:off x="10940733" y="2131378"/>
            <a:ext cx="743288" cy="68318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dirty="0">
              <a:solidFill>
                <a:schemeClr val="tx1"/>
              </a:solidFill>
            </a:endParaRPr>
          </a:p>
        </p:txBody>
      </p:sp>
      <p:sp>
        <p:nvSpPr>
          <p:cNvPr id="54" name="图形 17"/>
          <p:cNvSpPr/>
          <p:nvPr>
            <p:custDataLst>
              <p:tags r:id="rId14"/>
            </p:custDataLst>
          </p:nvPr>
        </p:nvSpPr>
        <p:spPr>
          <a:xfrm>
            <a:off x="4826953" y="4117658"/>
            <a:ext cx="1056640" cy="97155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5" name="图形 17"/>
          <p:cNvSpPr/>
          <p:nvPr>
            <p:custDataLst>
              <p:tags r:id="rId15"/>
            </p:custDataLst>
          </p:nvPr>
        </p:nvSpPr>
        <p:spPr>
          <a:xfrm>
            <a:off x="1764348" y="4564063"/>
            <a:ext cx="1632792" cy="150075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6" name="图形 17"/>
          <p:cNvSpPr>
            <a:spLocks noChangeAspect="1"/>
          </p:cNvSpPr>
          <p:nvPr>
            <p:custDataLst>
              <p:tags r:id="rId16"/>
            </p:custDataLst>
          </p:nvPr>
        </p:nvSpPr>
        <p:spPr>
          <a:xfrm>
            <a:off x="2391727" y="3090863"/>
            <a:ext cx="2859211" cy="2628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alpha val="100000"/>
                </a:schemeClr>
              </a:gs>
              <a:gs pos="50000">
                <a:schemeClr val="accent1">
                  <a:lumMod val="90000"/>
                  <a:lumOff val="10000"/>
                  <a:alpha val="100000"/>
                </a:schemeClr>
              </a:gs>
              <a:gs pos="100000">
                <a:schemeClr val="accent1">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p>
            <a:endParaRPr lang="zh-CN" altLang="en-US">
              <a:solidFill>
                <a:schemeClr val="tx1"/>
              </a:solidFill>
            </a:endParaRPr>
          </a:p>
        </p:txBody>
      </p:sp>
      <p:sp>
        <p:nvSpPr>
          <p:cNvPr id="59" name="图形 17"/>
          <p:cNvSpPr>
            <a:spLocks noChangeAspect="1"/>
          </p:cNvSpPr>
          <p:nvPr>
            <p:custDataLst>
              <p:tags r:id="rId17"/>
            </p:custDataLst>
          </p:nvPr>
        </p:nvSpPr>
        <p:spPr>
          <a:xfrm>
            <a:off x="7482523" y="3985578"/>
            <a:ext cx="2864645" cy="2592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alpha val="100000"/>
                </a:schemeClr>
              </a:gs>
              <a:gs pos="50000">
                <a:schemeClr val="accent1">
                  <a:lumMod val="90000"/>
                  <a:lumOff val="10000"/>
                  <a:alpha val="100000"/>
                </a:schemeClr>
              </a:gs>
              <a:gs pos="100000">
                <a:schemeClr val="accent1">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noAutofit/>
          </a:bodyPr>
          <a:p>
            <a:pPr lvl="0" algn="l">
              <a:buClrTx/>
              <a:buSzTx/>
              <a:buFontTx/>
            </a:pPr>
            <a:endParaRPr lang="zh-CN" altLang="en-US">
              <a:solidFill>
                <a:schemeClr val="tx1"/>
              </a:solidFill>
              <a:sym typeface="+mn-ea"/>
            </a:endParaRPr>
          </a:p>
        </p:txBody>
      </p:sp>
      <p:pic>
        <p:nvPicPr>
          <p:cNvPr id="62" name="图片 3" descr="拼图"/>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rot="16200000">
            <a:off x="3533458" y="3756343"/>
            <a:ext cx="576000" cy="576000"/>
          </a:xfrm>
          <a:prstGeom prst="rect">
            <a:avLst/>
          </a:prstGeom>
        </p:spPr>
      </p:pic>
      <p:sp>
        <p:nvSpPr>
          <p:cNvPr id="66" name="标题"/>
          <p:cNvSpPr txBox="1"/>
          <p:nvPr>
            <p:custDataLst>
              <p:tags r:id="rId21"/>
            </p:custDataLst>
          </p:nvPr>
        </p:nvSpPr>
        <p:spPr>
          <a:xfrm>
            <a:off x="2835593" y="4426903"/>
            <a:ext cx="1971675" cy="936000"/>
          </a:xfrm>
          <a:prstGeom prst="rect">
            <a:avLst/>
          </a:prstGeom>
          <a:noFill/>
        </p:spPr>
        <p:txBody>
          <a:bodyPr wrap="square" lIns="0" tIns="0" rIns="0" bIns="0" rtlCol="0" anchor="t" anchorCtr="0">
            <a:normAutofit/>
          </a:bodyPr>
          <a:p>
            <a:pPr algn="ctr"/>
            <a:r>
              <a:rPr lang="zh-CN" altLang="en-US" sz="2400" b="1" spc="300" dirty="0">
                <a:solidFill>
                  <a:srgbClr val="FFFFFF"/>
                </a:solidFill>
                <a:latin typeface="微软雅黑" panose="020B0503020204020204" charset="-122"/>
                <a:ea typeface="微软雅黑" panose="020B0503020204020204" charset="-122"/>
              </a:rPr>
              <a:t>行文严谨</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69" name="标题"/>
          <p:cNvSpPr txBox="1"/>
          <p:nvPr>
            <p:custDataLst>
              <p:tags r:id="rId22"/>
            </p:custDataLst>
          </p:nvPr>
        </p:nvSpPr>
        <p:spPr>
          <a:xfrm>
            <a:off x="7811453" y="5214303"/>
            <a:ext cx="2206625" cy="936000"/>
          </a:xfrm>
          <a:prstGeom prst="rect">
            <a:avLst/>
          </a:prstGeom>
          <a:noFill/>
        </p:spPr>
        <p:txBody>
          <a:bodyPr wrap="square" lIns="0" tIns="0" rIns="0" bIns="0" rtlCol="0" anchor="t" anchorCtr="0">
            <a:normAutofit/>
          </a:bodyPr>
          <a:p>
            <a:pPr algn="ctr"/>
            <a:r>
              <a:rPr lang="zh-CN" altLang="en-US" sz="2400" b="1" spc="300" dirty="0">
                <a:solidFill>
                  <a:srgbClr val="FFFFFF"/>
                </a:solidFill>
                <a:latin typeface="微软雅黑" panose="020B0503020204020204" charset="-122"/>
                <a:ea typeface="微软雅黑" panose="020B0503020204020204" charset="-122"/>
                <a:sym typeface="+mn-ea"/>
              </a:rPr>
              <a:t>制作精美</a:t>
            </a:r>
            <a:endParaRPr lang="zh-CN" altLang="en-US" sz="2400" b="1" spc="300" dirty="0">
              <a:solidFill>
                <a:srgbClr val="FFFFFF"/>
              </a:solidFill>
              <a:latin typeface="微软雅黑" panose="020B0503020204020204" charset="-122"/>
              <a:ea typeface="微软雅黑" panose="020B0503020204020204" charset="-122"/>
              <a:sym typeface="+mn-ea"/>
            </a:endParaRPr>
          </a:p>
        </p:txBody>
      </p:sp>
      <p:sp>
        <p:nvSpPr>
          <p:cNvPr id="57" name="图形 17"/>
          <p:cNvSpPr>
            <a:spLocks noChangeAspect="1"/>
          </p:cNvSpPr>
          <p:nvPr>
            <p:custDataLst>
              <p:tags r:id="rId23"/>
            </p:custDataLst>
          </p:nvPr>
        </p:nvSpPr>
        <p:spPr>
          <a:xfrm>
            <a:off x="5063808" y="1729423"/>
            <a:ext cx="2784887" cy="2520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2">
                  <a:lumMod val="95000"/>
                  <a:alpha val="100000"/>
                </a:schemeClr>
              </a:gs>
              <a:gs pos="50000">
                <a:schemeClr val="accent2">
                  <a:lumMod val="90000"/>
                  <a:lumOff val="10000"/>
                  <a:alpha val="100000"/>
                </a:schemeClr>
              </a:gs>
              <a:gs pos="100000">
                <a:schemeClr val="accent2">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2">
                <a:alpha val="20000"/>
              </a:schemeClr>
            </a:outerShdw>
          </a:effectLst>
        </p:spPr>
        <p:txBody>
          <a:bodyPr rtlCol="0" anchor="ctr">
            <a:noAutofit/>
          </a:bodyPr>
          <a:p>
            <a:pPr lvl="0" algn="l">
              <a:buClrTx/>
              <a:buSzTx/>
              <a:buFontTx/>
            </a:pPr>
            <a:endParaRPr lang="zh-CN" altLang="en-US">
              <a:solidFill>
                <a:schemeClr val="tx1"/>
              </a:solidFill>
              <a:sym typeface="+mn-ea"/>
            </a:endParaRPr>
          </a:p>
        </p:txBody>
      </p:sp>
      <p:pic>
        <p:nvPicPr>
          <p:cNvPr id="63" name="图片 8" descr="设置"/>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240463" y="2292033"/>
            <a:ext cx="431800" cy="431800"/>
          </a:xfrm>
          <a:prstGeom prst="rect">
            <a:avLst/>
          </a:prstGeom>
        </p:spPr>
      </p:pic>
      <p:sp>
        <p:nvSpPr>
          <p:cNvPr id="67" name="标题"/>
          <p:cNvSpPr txBox="1"/>
          <p:nvPr>
            <p:custDataLst>
              <p:tags r:id="rId27"/>
            </p:custDataLst>
          </p:nvPr>
        </p:nvSpPr>
        <p:spPr>
          <a:xfrm>
            <a:off x="5403533" y="2939098"/>
            <a:ext cx="2105660" cy="936000"/>
          </a:xfrm>
          <a:prstGeom prst="rect">
            <a:avLst/>
          </a:prstGeom>
          <a:noFill/>
        </p:spPr>
        <p:txBody>
          <a:bodyPr wrap="square" lIns="0" tIns="0" rIns="0" bIns="0" rtlCol="0" anchor="t" anchorCtr="0">
            <a:normAutofit/>
          </a:bodyPr>
          <a:p>
            <a:pPr algn="ctr"/>
            <a:r>
              <a:rPr lang="zh-CN" altLang="en-US" sz="2400" b="1" spc="300" dirty="0">
                <a:solidFill>
                  <a:srgbClr val="FFFFFF"/>
                </a:solidFill>
                <a:latin typeface="微软雅黑" panose="020B0503020204020204" charset="-122"/>
                <a:ea typeface="微软雅黑" panose="020B0503020204020204" charset="-122"/>
              </a:rPr>
              <a:t>讲究措辞</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8" name="图形 17"/>
          <p:cNvSpPr>
            <a:spLocks noChangeAspect="1"/>
          </p:cNvSpPr>
          <p:nvPr>
            <p:custDataLst>
              <p:tags r:id="rId28"/>
            </p:custDataLst>
          </p:nvPr>
        </p:nvSpPr>
        <p:spPr>
          <a:xfrm>
            <a:off x="4924743" y="1590993"/>
            <a:ext cx="3062763" cy="277200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tlCol="0" anchor="ctr">
            <a:noAutofit/>
          </a:bodyPr>
          <a:p>
            <a:pPr lvl="0" algn="l">
              <a:buClrTx/>
              <a:buSzTx/>
              <a:buFontTx/>
            </a:pPr>
            <a:endParaRPr lang="zh-CN" altLang="en-US">
              <a:solidFill>
                <a:schemeClr val="tx1"/>
              </a:solidFill>
              <a:sym typeface="+mn-ea"/>
            </a:endParaRPr>
          </a:p>
        </p:txBody>
      </p:sp>
      <p:sp>
        <p:nvSpPr>
          <p:cNvPr id="14" name="图形 17"/>
          <p:cNvSpPr/>
          <p:nvPr>
            <p:custDataLst>
              <p:tags r:id="rId29"/>
            </p:custDataLst>
          </p:nvPr>
        </p:nvSpPr>
        <p:spPr>
          <a:xfrm>
            <a:off x="8749348" y="2927033"/>
            <a:ext cx="845820" cy="77787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pic>
        <p:nvPicPr>
          <p:cNvPr id="73" name="图片 42" descr="作业批改"/>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8698548" y="4564063"/>
            <a:ext cx="432000" cy="432000"/>
          </a:xfrm>
          <a:prstGeom prst="rect">
            <a:avLst/>
          </a:prstGeom>
        </p:spPr>
      </p:pic>
      <p:sp>
        <p:nvSpPr>
          <p:cNvPr id="4" name="标题 1"/>
          <p:cNvSpPr>
            <a:spLocks noGrp="1"/>
          </p:cNvSpPr>
          <p:nvPr>
            <p:custDataLst>
              <p:tags r:id="rId33"/>
            </p:custDataLst>
          </p:nvPr>
        </p:nvSpPr>
        <p:spPr>
          <a:xfrm>
            <a:off x="650240" y="-893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r>
              <a:rPr lang="zh-CN" altLang="en-US" dirty="0">
                <a:solidFill>
                  <a:schemeClr val="tx1"/>
                </a:solidFill>
                <a:latin typeface="微软雅黑" panose="020B0503020204020204" charset="-122"/>
                <a:ea typeface="微软雅黑" panose="020B0503020204020204" charset="-122"/>
                <a:sym typeface="+mn-ea"/>
              </a:rPr>
              <a:t>二、邀请函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5" name="内容占位符 2"/>
          <p:cNvSpPr>
            <a:spLocks noGrp="1"/>
          </p:cNvSpPr>
          <p:nvPr>
            <p:custDataLst>
              <p:tags r:id="rId34"/>
            </p:custDataLst>
          </p:nvPr>
        </p:nvSpPr>
        <p:spPr>
          <a:xfrm>
            <a:off x="870585" y="92456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（四）邀请函的写作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3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78205" y="1442720"/>
            <a:ext cx="10137140" cy="3779520"/>
          </a:xfrm>
          <a:prstGeom prst="rect">
            <a:avLst/>
          </a:prstGeom>
          <a:noFill/>
        </p:spPr>
        <p:txBody>
          <a:bodyPr wrap="square" rtlCol="0" anchor="ctr" anchorCtr="0">
            <a:noAutofit/>
          </a:bodyPr>
          <a:lstStyle/>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请你帮忙写</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一份请柬，邀请</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先生于</a:t>
            </a:r>
            <a:r>
              <a:rPr lang="en-US" altLang="en-US" sz="2400">
                <a:latin typeface="微软雅黑" panose="020B0503020204020204" charset="-122"/>
                <a:ea typeface="微软雅黑" panose="020B0503020204020204" charset="-122"/>
                <a:cs typeface="微软雅黑" panose="020B0503020204020204" charset="-122"/>
                <a:sym typeface="+mn-ea"/>
              </a:rPr>
              <a:t>××</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年</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月</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日到</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大酒店</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旋转餐厅，参加</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有限公司成立十周年纪念晚会。</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2.</a:t>
            </a:r>
            <a:r>
              <a:rPr lang="en-US" alt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学院</a:t>
            </a:r>
            <a:r>
              <a:rPr lang="zh-CN" altLang="en-US" sz="2400">
                <a:latin typeface="微软雅黑" panose="020B0503020204020204" charset="-122"/>
                <a:ea typeface="微软雅黑" panose="020B0503020204020204" charset="-122"/>
                <a:cs typeface="微软雅黑" panose="020B0503020204020204" charset="-122"/>
              </a:rPr>
              <a:t>将举办</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辩响校园，辩出你我</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辩论赛，请撰写邀请函，邀请顾帅老师担任评委。</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860415" y="2240915"/>
            <a:ext cx="6331585" cy="349186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 请柬、邀请函</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欢迎词、欢送词、贺词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开幕词、闭幕词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感谢信</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慰问信</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801235" y="612140"/>
            <a:ext cx="55156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469255" y="287337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第二节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欢迎词、欢送词、贺词</a:t>
            </a:r>
            <a:b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895" y="3825240"/>
            <a:ext cx="2607945" cy="1907540"/>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en-US" altLang="zh-CN" dirty="0">
                <a:solidFill>
                  <a:schemeClr val="tx1"/>
                </a:solidFill>
                <a:latin typeface="微软雅黑" panose="020B0503020204020204" charset="-122"/>
                <a:ea typeface="微软雅黑" panose="020B0503020204020204" charset="-122"/>
                <a:cs typeface="宋体" panose="02010600030101010101" pitchFamily="2" charset="-122"/>
                <a:sym typeface="+mn-ea"/>
              </a:rPr>
              <a:t>1.</a:t>
            </a:r>
            <a:r>
              <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rPr>
              <a:t>了解欢迎词、欢送词、贺词的基本概念、特点和用途。</a:t>
            </a:r>
            <a:endPar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dirty="0">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rPr>
              <a:t>掌握欢迎词、欢送词、贺词的写作格式和技巧。</a:t>
            </a:r>
            <a:endPar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marL="0" indent="0" algn="ctr">
              <a:lnSpc>
                <a:spcPct val="120000"/>
              </a:lnSpc>
              <a:spcBef>
                <a:spcPts val="0"/>
              </a:spcBef>
              <a:spcAft>
                <a:spcPts val="0"/>
              </a:spcAft>
              <a:buSzPct val="100000"/>
            </a:pPr>
            <a:endParaRPr lang="zh-CN" altLang="en-US"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en-US" altLang="zh-CN"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1. </a:t>
            </a:r>
            <a:r>
              <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培养学生的观察力和分析能力。</a:t>
            </a:r>
            <a:endPar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indent="0" algn="just">
              <a:lnSpc>
                <a:spcPct val="150000"/>
              </a:lnSpc>
              <a:buFont typeface="Wingdings" panose="05000000000000000000" pitchFamily="2" charset="2"/>
              <a:buNone/>
            </a:pPr>
            <a:r>
              <a:rPr lang="en-US" altLang="zh-CN"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2. </a:t>
            </a:r>
            <a:r>
              <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提高学生的语言表达能力和写作能力。</a:t>
            </a:r>
            <a:endPar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marL="0" indent="0" algn="ctr">
              <a:lnSpc>
                <a:spcPct val="120000"/>
              </a:lnSpc>
              <a:spcBef>
                <a:spcPts val="0"/>
              </a:spcBef>
              <a:spcAft>
                <a:spcPts val="0"/>
              </a:spcAft>
              <a:buSzPct val="100000"/>
            </a:pPr>
            <a:endPar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zh-CN" altLang="en-US" kern="100" dirty="0">
                <a:solidFill>
                  <a:schemeClr val="tx1"/>
                </a:solidFill>
                <a:latin typeface="微软雅黑" panose="020B0503020204020204" charset="-122"/>
                <a:ea typeface="微软雅黑" panose="020B0503020204020204" charset="-122"/>
                <a:sym typeface="Times New Roman" panose="02020603050405020304" pitchFamily="18" charset="0"/>
              </a:rPr>
              <a:t>培养学生的文明礼仪意识；引导学生树立正确的价值观和人生观。</a:t>
            </a:r>
            <a:endParaRPr lang="zh-CN" altLang="en-US"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第二节</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 欢迎词、欢送词、贺词</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just">
              <a:lnSpc>
                <a:spcPct val="150000"/>
              </a:lnSpc>
            </a:pPr>
            <a:r>
              <a:rPr lang="zh-CN" altLang="en-US">
                <a:solidFill>
                  <a:schemeClr val="tx1"/>
                </a:solidFill>
                <a:latin typeface="微软雅黑" panose="020B0503020204020204" charset="-122"/>
                <a:ea typeface="微软雅黑" panose="020B0503020204020204" charset="-122"/>
                <a:sym typeface="+mn-ea"/>
              </a:rPr>
              <a:t>如何使欢迎词、欢送词、贺词具有感染力和亲和力。	</a:t>
            </a:r>
            <a:endParaRPr lang="zh-CN" altLang="en-US">
              <a:solidFill>
                <a:schemeClr val="tx1"/>
              </a:solidFill>
              <a:latin typeface="微软雅黑" panose="020B0503020204020204" charset="-122"/>
              <a:ea typeface="微软雅黑" panose="020B0503020204020204" charset="-122"/>
              <a:sym typeface="+mn-ea"/>
            </a:endParaRPr>
          </a:p>
          <a:p>
            <a:pPr indent="452755" algn="just">
              <a:lnSpc>
                <a:spcPct val="150000"/>
              </a:lnSpc>
            </a:pP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solidFill>
              <a:latin typeface="微软雅黑" panose="020B0503020204020204" charset="-122"/>
              <a:ea typeface="微软雅黑" panose="020B0503020204020204" charset="-122"/>
              <a:cs typeface="+mn-ea"/>
              <a:sym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just">
              <a:lnSpc>
                <a:spcPct val="150000"/>
              </a:lnSpc>
            </a:pPr>
            <a:r>
              <a:rPr lang="zh-CN" altLang="en-US" dirty="0">
                <a:ln>
                  <a:noFill/>
                  <a:prstDash val="sysDot"/>
                </a:ln>
                <a:solidFill>
                  <a:schemeClr val="tx1"/>
                </a:solidFill>
                <a:latin typeface="微软雅黑" panose="020B0503020204020204" charset="-122"/>
                <a:ea typeface="微软雅黑" panose="020B0503020204020204" charset="-122"/>
                <a:cs typeface="+mn-ea"/>
              </a:rPr>
              <a:t>欢迎词、欢送词、贺词的写作格式和技巧。</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一、欢</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迎</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441450" y="1301750"/>
            <a:ext cx="10330815" cy="4697095"/>
          </a:xfrm>
          <a:prstGeom prst="rect">
            <a:avLst/>
          </a:prstGeom>
        </p:spPr>
        <p:txBody>
          <a:bodyPr vert="horz" wrap="square" lIns="0" tIns="0" rIns="0" bIns="0" rtlCol="0">
            <a:normAutofit fontScale="9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110" b="1">
                <a:solidFill>
                  <a:schemeClr val="dk1"/>
                </a:solidFill>
                <a:latin typeface="微软雅黑" panose="020B0503020204020204" charset="-122"/>
                <a:ea typeface="微软雅黑" panose="020B0503020204020204" charset="-122"/>
                <a:cs typeface="微软雅黑" panose="020B0503020204020204" charset="-122"/>
              </a:rPr>
              <a:t>（一）欢迎词的概念</a:t>
            </a:r>
            <a:endParaRPr lang="zh-CN" altLang="en-US" sz="311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欢迎词是在欢迎仪式上或宴会上向来宾发表的表示欢迎的演讲稿。</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sz="3110" b="1">
                <a:solidFill>
                  <a:schemeClr val="dk1"/>
                </a:solidFill>
                <a:latin typeface="微软雅黑" panose="020B0503020204020204" charset="-122"/>
                <a:ea typeface="微软雅黑" panose="020B0503020204020204" charset="-122"/>
                <a:cs typeface="微软雅黑" panose="020B0503020204020204" charset="-122"/>
                <a:sym typeface="+mn-ea"/>
              </a:rPr>
              <a:t>（二）</a:t>
            </a:r>
            <a:r>
              <a:rPr lang="zh-CN" altLang="en-US" sz="3110" b="1">
                <a:solidFill>
                  <a:schemeClr val="dk1"/>
                </a:solidFill>
                <a:latin typeface="微软雅黑" panose="020B0503020204020204" charset="-122"/>
                <a:ea typeface="微软雅黑" panose="020B0503020204020204" charset="-122"/>
                <a:cs typeface="微软雅黑" panose="020B0503020204020204" charset="-122"/>
              </a:rPr>
              <a:t>欢迎词的特点</a:t>
            </a:r>
            <a:endParaRPr lang="zh-CN" altLang="en-US" sz="311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75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750">
                <a:solidFill>
                  <a:schemeClr val="dk1"/>
                </a:solidFill>
                <a:latin typeface="微软雅黑" panose="020B0503020204020204" charset="-122"/>
                <a:ea typeface="微软雅黑" panose="020B0503020204020204" charset="-122"/>
                <a:cs typeface="微软雅黑" panose="020B0503020204020204" charset="-122"/>
              </a:rPr>
              <a:t>欢迎词一般短小精悍，应简洁明了地把欢迎的内容集中表达出来。在语言上，欢迎词要轻松活泼、生动，亲切、平易、口语化。当与欢迎对象在某些方面有分歧时，</a:t>
            </a:r>
            <a:r>
              <a:rPr lang="en-US" altLang="zh-CN" sz="275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750">
                <a:solidFill>
                  <a:schemeClr val="dk1"/>
                </a:solidFill>
                <a:latin typeface="微软雅黑" panose="020B0503020204020204" charset="-122"/>
                <a:ea typeface="微软雅黑" panose="020B0503020204020204" charset="-122"/>
                <a:cs typeface="微软雅黑" panose="020B0503020204020204" charset="-122"/>
              </a:rPr>
              <a:t>一方面要坚持原则，另一方面话语要委婉得体。</a:t>
            </a:r>
            <a:endParaRPr lang="zh-CN" altLang="en-US" sz="275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菱形 3"/>
          <p:cNvSpPr/>
          <p:nvPr>
            <p:custDataLst>
              <p:tags r:id="rId1"/>
            </p:custDataLst>
          </p:nvPr>
        </p:nvSpPr>
        <p:spPr>
          <a:xfrm>
            <a:off x="4472623" y="2381885"/>
            <a:ext cx="3241675" cy="3241675"/>
          </a:xfrm>
          <a:prstGeom prst="diamond">
            <a:avLst/>
          </a:prstGeom>
          <a:gradFill flip="none" rotWithShape="1">
            <a:gsLst>
              <a:gs pos="85000">
                <a:schemeClr val="accent1">
                  <a:lumMod val="75000"/>
                  <a:alpha val="20000"/>
                </a:schemeClr>
              </a:gs>
              <a:gs pos="43000">
                <a:schemeClr val="accent1">
                  <a:alpha val="20000"/>
                </a:schemeClr>
              </a:gs>
              <a:gs pos="2000">
                <a:schemeClr val="accent1">
                  <a:lumMod val="60000"/>
                  <a:lumOff val="40000"/>
                  <a:alpha val="2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菱形 4"/>
          <p:cNvSpPr/>
          <p:nvPr>
            <p:custDataLst>
              <p:tags r:id="rId2"/>
            </p:custDataLst>
          </p:nvPr>
        </p:nvSpPr>
        <p:spPr>
          <a:xfrm>
            <a:off x="4731703" y="2640965"/>
            <a:ext cx="2723515" cy="2723515"/>
          </a:xfrm>
          <a:prstGeom prst="diamond">
            <a:avLst/>
          </a:prstGeom>
          <a:gradFill flip="none" rotWithShape="1">
            <a:gsLst>
              <a:gs pos="85000">
                <a:schemeClr val="accent1">
                  <a:lumMod val="75000"/>
                  <a:alpha val="100000"/>
                </a:schemeClr>
              </a:gs>
              <a:gs pos="4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marL="0" algn="ctr" rtl="0" eaLnBrk="1" latinLnBrk="0" hangingPunct="1">
              <a:spcBef>
                <a:spcPts val="0"/>
              </a:spcBef>
              <a:spcAft>
                <a:spcPts val="0"/>
              </a:spcAft>
            </a:pPr>
            <a:r>
              <a:rPr lang="zh-CN" altLang="zh-CN" sz="2800" b="1" kern="1200">
                <a:solidFill>
                  <a:srgbClr val="FFFFFF"/>
                </a:solidFill>
                <a:effectLst/>
                <a:latin typeface="+mn-ea"/>
                <a:cs typeface="微软雅黑" panose="020B0503020204020204" charset="-122"/>
              </a:rPr>
              <a:t>欢迎词</a:t>
            </a:r>
            <a:endParaRPr lang="zh-CN" altLang="zh-CN" sz="2800" b="1" kern="1200">
              <a:solidFill>
                <a:srgbClr val="FFFFFF"/>
              </a:solidFill>
              <a:effectLst/>
              <a:latin typeface="+mn-ea"/>
              <a:cs typeface="微软雅黑" panose="020B0503020204020204" charset="-122"/>
            </a:endParaRPr>
          </a:p>
        </p:txBody>
      </p:sp>
      <p:sp>
        <p:nvSpPr>
          <p:cNvPr id="7" name="菱形 6"/>
          <p:cNvSpPr/>
          <p:nvPr>
            <p:custDataLst>
              <p:tags r:id="rId3"/>
            </p:custDataLst>
          </p:nvPr>
        </p:nvSpPr>
        <p:spPr>
          <a:xfrm>
            <a:off x="4090988" y="2061845"/>
            <a:ext cx="4004945" cy="3881755"/>
          </a:xfrm>
          <a:prstGeom prst="diamond">
            <a:avLst/>
          </a:prstGeom>
          <a:noFill/>
          <a:ln>
            <a:solidFill>
              <a:schemeClr val="accent1">
                <a:alpha val="50000"/>
              </a:schemeClr>
            </a:solid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6" name="菱形 5"/>
          <p:cNvSpPr/>
          <p:nvPr>
            <p:custDataLst>
              <p:tags r:id="rId4"/>
            </p:custDataLst>
          </p:nvPr>
        </p:nvSpPr>
        <p:spPr>
          <a:xfrm>
            <a:off x="1180782" y="1999615"/>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菱形 12"/>
          <p:cNvSpPr/>
          <p:nvPr>
            <p:custDataLst>
              <p:tags r:id="rId5"/>
            </p:custDataLst>
          </p:nvPr>
        </p:nvSpPr>
        <p:spPr>
          <a:xfrm>
            <a:off x="1180782" y="4928870"/>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7" name="图形 1" descr="343439383331313b343532303031393bd2b5bca8b9dcc0ed"/>
          <p:cNvPicPr>
            <a:picLocks noChangeAspect="1"/>
          </p:cNvPicPr>
          <p:nvPr>
            <p:custDataLst>
              <p:tags r:id="rId6"/>
            </p:custDataLst>
          </p:nvPr>
        </p:nvPicPr>
        <p:blipFill>
          <a:blip r:embed="rId7"/>
          <a:stretch>
            <a:fillRect/>
          </a:stretch>
        </p:blipFill>
        <p:spPr>
          <a:xfrm>
            <a:off x="1439863" y="2266950"/>
            <a:ext cx="216000" cy="216000"/>
          </a:xfrm>
          <a:prstGeom prst="rect">
            <a:avLst/>
          </a:prstGeom>
          <a:effectLst>
            <a:outerShdw blurRad="76200" dist="38100" dir="8100000" algn="tr" rotWithShape="0">
              <a:schemeClr val="accent1">
                <a:lumMod val="75000"/>
                <a:alpha val="40000"/>
              </a:schemeClr>
            </a:outerShdw>
          </a:effectLst>
        </p:spPr>
      </p:pic>
      <p:pic>
        <p:nvPicPr>
          <p:cNvPr id="18" name="图形 15" descr="343439383331313b343532303032333bc6f3d2b5bcf2bde9"/>
          <p:cNvPicPr>
            <a:picLocks noChangeAspect="1"/>
          </p:cNvPicPr>
          <p:nvPr>
            <p:custDataLst>
              <p:tags r:id="rId8"/>
            </p:custDataLst>
          </p:nvPr>
        </p:nvPicPr>
        <p:blipFill>
          <a:blip r:embed="rId9"/>
          <a:stretch>
            <a:fillRect/>
          </a:stretch>
        </p:blipFill>
        <p:spPr>
          <a:xfrm>
            <a:off x="1439863" y="5187950"/>
            <a:ext cx="216000" cy="216000"/>
          </a:xfrm>
          <a:prstGeom prst="rect">
            <a:avLst/>
          </a:prstGeom>
          <a:effectLst>
            <a:outerShdw blurRad="76200" dist="38100" dir="8100000" algn="tr" rotWithShape="0">
              <a:schemeClr val="accent1">
                <a:lumMod val="75000"/>
                <a:alpha val="40000"/>
              </a:schemeClr>
            </a:outerShdw>
          </a:effectLst>
        </p:spPr>
      </p:pic>
      <p:sp>
        <p:nvSpPr>
          <p:cNvPr id="20" name="矩形 19"/>
          <p:cNvSpPr/>
          <p:nvPr>
            <p:custDataLst>
              <p:tags r:id="rId10"/>
            </p:custDataLst>
          </p:nvPr>
        </p:nvSpPr>
        <p:spPr>
          <a:xfrm>
            <a:off x="1364615" y="2809240"/>
            <a:ext cx="272605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欢迎词的标题由致辞人、致辞场合、文种三个要素构成。</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1" name="矩形 20"/>
          <p:cNvSpPr/>
          <p:nvPr>
            <p:custDataLst>
              <p:tags r:id="rId11"/>
            </p:custDataLst>
          </p:nvPr>
        </p:nvSpPr>
        <p:spPr>
          <a:xfrm>
            <a:off x="2057717" y="216725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标</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题</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12"/>
            </p:custDataLst>
          </p:nvPr>
        </p:nvSpPr>
        <p:spPr>
          <a:xfrm>
            <a:off x="1292542" y="5688965"/>
            <a:ext cx="2957130" cy="659527"/>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在标题下一行顶格写对欢迎对象的称呼，称谓要用全称，后加冒号。</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3" name="矩形 22"/>
          <p:cNvSpPr/>
          <p:nvPr>
            <p:custDataLst>
              <p:tags r:id="rId13"/>
            </p:custDataLst>
          </p:nvPr>
        </p:nvSpPr>
        <p:spPr>
          <a:xfrm>
            <a:off x="2057717" y="506285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2.</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称</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呼</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标题 1"/>
          <p:cNvSpPr>
            <a:spLocks noGrp="1"/>
          </p:cNvSpPr>
          <p:nvPr>
            <p:custDataLst>
              <p:tags r:id="rId14"/>
            </p:custDataLst>
          </p:nvPr>
        </p:nvSpPr>
        <p:spPr>
          <a:xfrm>
            <a:off x="558165" y="14092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一、欢</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迎</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0" name="内容占位符 2"/>
          <p:cNvSpPr>
            <a:spLocks noGrp="1"/>
          </p:cNvSpPr>
          <p:nvPr>
            <p:custDataLst>
              <p:tags r:id="rId15"/>
            </p:custDataLst>
          </p:nvPr>
        </p:nvSpPr>
        <p:spPr>
          <a:xfrm>
            <a:off x="930910" y="983615"/>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三）欢迎词的文体结构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菱形 8"/>
          <p:cNvSpPr/>
          <p:nvPr>
            <p:custDataLst>
              <p:tags r:id="rId16"/>
            </p:custDataLst>
          </p:nvPr>
        </p:nvSpPr>
        <p:spPr>
          <a:xfrm>
            <a:off x="10324148" y="1671320"/>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1" name="图形 5" descr="343439383331313b343532303033363bd3aad2b5ccfcc5e4d6c3"/>
          <p:cNvPicPr>
            <a:picLocks noChangeAspect="1"/>
          </p:cNvPicPr>
          <p:nvPr>
            <p:custDataLst>
              <p:tags r:id="rId17"/>
            </p:custDataLst>
          </p:nvPr>
        </p:nvPicPr>
        <p:blipFill>
          <a:blip r:embed="rId18"/>
          <a:stretch>
            <a:fillRect/>
          </a:stretch>
        </p:blipFill>
        <p:spPr>
          <a:xfrm>
            <a:off x="10582593" y="1929765"/>
            <a:ext cx="216000" cy="216000"/>
          </a:xfrm>
          <a:prstGeom prst="rect">
            <a:avLst/>
          </a:prstGeom>
          <a:effectLst>
            <a:outerShdw blurRad="76200" dist="38100" dir="8100000" algn="tr" rotWithShape="0">
              <a:schemeClr val="accent2">
                <a:lumMod val="75000"/>
                <a:alpha val="40000"/>
              </a:schemeClr>
            </a:outerShdw>
          </a:effectLst>
        </p:spPr>
      </p:pic>
      <p:sp>
        <p:nvSpPr>
          <p:cNvPr id="12" name="矩形 11"/>
          <p:cNvSpPr/>
          <p:nvPr>
            <p:custDataLst>
              <p:tags r:id="rId19"/>
            </p:custDataLst>
          </p:nvPr>
        </p:nvSpPr>
        <p:spPr>
          <a:xfrm>
            <a:off x="7194550" y="2267585"/>
            <a:ext cx="295719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gn="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开头要写致辞人以什么身份、代表谁、对谁表示欢迎，接着写来访或召开会议的意义、作用或者述说两国或两个单位之间的友谊、交往等等。</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5" name="矩形 14"/>
          <p:cNvSpPr/>
          <p:nvPr>
            <p:custDataLst>
              <p:tags r:id="rId20"/>
            </p:custDataLst>
          </p:nvPr>
        </p:nvSpPr>
        <p:spPr>
          <a:xfrm>
            <a:off x="7194233" y="178308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rPr>
              <a:t>3 .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rPr>
              <a:t>正文</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6" name="菱形 15"/>
          <p:cNvSpPr/>
          <p:nvPr>
            <p:custDataLst>
              <p:tags r:id="rId21"/>
            </p:custDataLst>
          </p:nvPr>
        </p:nvSpPr>
        <p:spPr>
          <a:xfrm>
            <a:off x="10349548" y="4947920"/>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26" name="图形 5" descr="343439383331313b343532303033363bd3aad2b5ccfcc5e4d6c3"/>
          <p:cNvPicPr>
            <a:picLocks noChangeAspect="1"/>
          </p:cNvPicPr>
          <p:nvPr>
            <p:custDataLst>
              <p:tags r:id="rId22"/>
            </p:custDataLst>
          </p:nvPr>
        </p:nvPicPr>
        <p:blipFill>
          <a:blip r:embed="rId18"/>
          <a:stretch>
            <a:fillRect/>
          </a:stretch>
        </p:blipFill>
        <p:spPr>
          <a:xfrm>
            <a:off x="10607993" y="5206365"/>
            <a:ext cx="216000" cy="216000"/>
          </a:xfrm>
          <a:prstGeom prst="rect">
            <a:avLst/>
          </a:prstGeom>
          <a:effectLst>
            <a:outerShdw blurRad="76200" dist="38100" dir="8100000" algn="tr" rotWithShape="0">
              <a:schemeClr val="accent2">
                <a:lumMod val="75000"/>
                <a:alpha val="40000"/>
              </a:schemeClr>
            </a:outerShdw>
          </a:effectLst>
        </p:spPr>
      </p:pic>
      <p:sp>
        <p:nvSpPr>
          <p:cNvPr id="27" name="矩形 26"/>
          <p:cNvSpPr/>
          <p:nvPr>
            <p:custDataLst>
              <p:tags r:id="rId23"/>
            </p:custDataLst>
          </p:nvPr>
        </p:nvSpPr>
        <p:spPr>
          <a:xfrm>
            <a:off x="7118350" y="5544185"/>
            <a:ext cx="305879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gn="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在结尾右下方署上致辞人的姓名或单位、致辞的日期；如果标题中已有名称可不再</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署名，只标明日期即可。</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8" name="矩形 27"/>
          <p:cNvSpPr/>
          <p:nvPr>
            <p:custDataLst>
              <p:tags r:id="rId24"/>
            </p:custDataLst>
          </p:nvPr>
        </p:nvSpPr>
        <p:spPr>
          <a:xfrm>
            <a:off x="7219633" y="505968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sym typeface="+mn-ea"/>
              </a:rPr>
              <a:t>4.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落</a:t>
            </a: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款</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Tree>
    <p:custDataLst>
      <p:tags r:id="rId2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860415" y="2240915"/>
            <a:ext cx="6331585" cy="349186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 请柬、邀请函</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欢迎词、欢送词、贺词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开幕词、闭幕词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感谢信</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慰问信</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801235" y="612140"/>
            <a:ext cx="55156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431155" y="224091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1936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506095"/>
            <a:ext cx="9601200" cy="613918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欢迎词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尊敬的来宾、各位合作伙伴：</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大家好！在这阳光明媚、充满希望的日子里，我们齐聚一堂，共同开启这场意义非凡的商务盛会。我是</a:t>
            </a: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的</a:t>
            </a: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，首先，请允许我代表公司全体同仁，向远道而来的各位嘉宾表示最热烈的欢迎和最诚挚的感谢！</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今天，我们相聚在这里，不仅是因为我们有着共同的事业目标，更因为我们彼此信任、相互支持。在过去的岁月里，我们携手共进，共同见证了市场的风云变幻，也收获了累累硕果。</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今天，我们相聚在这里，是为了进一步深化合作，共谋发展，共创更加辉煌的未来。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在接下来的会议中，我们将深入探讨行业趋势、分享成功经验、探讨合作机遇。我相信，通过我们的共同努力，一定能够达成共识，为我们的合作注入新的活力。</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最后，再次感谢各位嘉宾的光临！在会议期间，如果各位有任何需求，请随时告知我们，我们将竭诚为您服务。祝愿本次会议圆满成功！谢谢大家！                                         </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25</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079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791845"/>
            <a:ext cx="9601200" cy="5307965"/>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欢迎词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亲爱的同学们：</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大家上午好！在这充满希望的季节里，我们迎来了新的学期，也迎来了新同学的加入。我是</a:t>
            </a: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，今天，我非常荣幸地站在这里，代表学校全体师生，向新加入我们大家庭的同学们表示最热烈的欢迎！</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同学们，新的学期是一个新的起点，也是一次新的征程。在这里，你们将开启一段充满挑战与机遇的学习之旅。学校将为你们提供最优质的教育资源，最广阔的发展平台，最温馨的学习环境。希望你们在这里，能够努力学习，追求卓越，成为德智体美劳全面发展的优秀人才。</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最后，祝愿同学们在新的学期里，学业进步，梦想成真！祝愿老师们工作顺利，幸福安康！谢谢大家！                                         </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15</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1"/>
          <p:cNvSpPr>
            <a:spLocks noGrp="1"/>
          </p:cNvSpPr>
          <p:nvPr>
            <p:custDataLst>
              <p:tags r:id="rId1"/>
            </p:custDataLst>
          </p:nvPr>
        </p:nvSpPr>
        <p:spPr>
          <a:xfrm>
            <a:off x="579755" y="11235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欢迎词</a:t>
            </a:r>
            <a:endParaRPr lang="zh-CN" altLang="en-US"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内容占位符 2"/>
          <p:cNvSpPr>
            <a:spLocks noGrp="1"/>
          </p:cNvSpPr>
          <p:nvPr>
            <p:custDataLst>
              <p:tags r:id="rId2"/>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（四）欢迎词的写作要求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AI智能写手_1"/>
          <p:cNvSpPr/>
          <p:nvPr>
            <p:custDataLst>
              <p:tags r:id="rId3"/>
            </p:custDataLst>
          </p:nvPr>
        </p:nvSpPr>
        <p:spPr>
          <a:xfrm>
            <a:off x="2261235" y="2477135"/>
            <a:ext cx="9062720" cy="82486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用简洁真诚的语言向与会者、参加人员等表示诚挚的欢迎。</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6" name="AI智能写手_3"/>
          <p:cNvSpPr/>
          <p:nvPr>
            <p:custDataLst>
              <p:tags r:id="rId4"/>
            </p:custDataLst>
          </p:nvPr>
        </p:nvSpPr>
        <p:spPr>
          <a:xfrm>
            <a:off x="2261235" y="3529965"/>
            <a:ext cx="9062720" cy="81343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讲究措辞，注重礼仪。</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18" name="AI智能写手_7"/>
          <p:cNvSpPr/>
          <p:nvPr>
            <p:custDataLst>
              <p:tags r:id="rId5"/>
            </p:custDataLst>
          </p:nvPr>
        </p:nvSpPr>
        <p:spPr>
          <a:xfrm>
            <a:off x="1279525" y="2446020"/>
            <a:ext cx="617220" cy="659130"/>
          </a:xfrm>
          <a:prstGeom prst="ellipse">
            <a:avLst/>
          </a:prstGeom>
          <a:solidFill>
            <a:schemeClr val="accent1">
              <a:alpha val="20000"/>
            </a:schemeClr>
          </a:solidFill>
        </p:spPr>
      </p:sp>
      <p:sp>
        <p:nvSpPr>
          <p:cNvPr id="19" name="AI智能写手_8"/>
          <p:cNvSpPr/>
          <p:nvPr>
            <p:custDataLst>
              <p:tags r:id="rId6"/>
            </p:custDataLst>
          </p:nvPr>
        </p:nvSpPr>
        <p:spPr>
          <a:xfrm>
            <a:off x="1403720" y="2590728"/>
            <a:ext cx="368642" cy="368642"/>
          </a:xfrm>
          <a:prstGeom prst="ellipse">
            <a:avLst/>
          </a:prstGeom>
          <a:solidFill>
            <a:schemeClr val="accent1"/>
          </a:solidFill>
        </p:spPr>
      </p:sp>
      <p:sp>
        <p:nvSpPr>
          <p:cNvPr id="20" name="AI智能写手_9"/>
          <p:cNvSpPr/>
          <p:nvPr>
            <p:custDataLst>
              <p:tags r:id="rId7"/>
            </p:custDataLst>
          </p:nvPr>
        </p:nvSpPr>
        <p:spPr>
          <a:xfrm>
            <a:off x="1271270" y="3509645"/>
            <a:ext cx="617220" cy="659130"/>
          </a:xfrm>
          <a:prstGeom prst="ellipse">
            <a:avLst/>
          </a:prstGeom>
          <a:solidFill>
            <a:schemeClr val="accent1">
              <a:alpha val="20000"/>
            </a:schemeClr>
          </a:solidFill>
        </p:spPr>
      </p:sp>
      <p:sp>
        <p:nvSpPr>
          <p:cNvPr id="21" name="AI智能写手_10"/>
          <p:cNvSpPr/>
          <p:nvPr>
            <p:custDataLst>
              <p:tags r:id="rId8"/>
            </p:custDataLst>
          </p:nvPr>
        </p:nvSpPr>
        <p:spPr>
          <a:xfrm>
            <a:off x="1402080" y="3649345"/>
            <a:ext cx="356870" cy="379730"/>
          </a:xfrm>
          <a:prstGeom prst="ellipse">
            <a:avLst/>
          </a:prstGeom>
          <a:solidFill>
            <a:schemeClr val="accent1"/>
          </a:solidFill>
        </p:spPr>
      </p:sp>
      <p:sp>
        <p:nvSpPr>
          <p:cNvPr id="24" name="AI智能写手_1"/>
          <p:cNvSpPr/>
          <p:nvPr>
            <p:custDataLst>
              <p:tags r:id="rId9"/>
            </p:custDataLst>
          </p:nvPr>
        </p:nvSpPr>
        <p:spPr>
          <a:xfrm>
            <a:off x="2245995" y="4646295"/>
            <a:ext cx="9062720" cy="77279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切合实际，恰如其分，言之有物、言之得体。</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3" name="AI智能写手_7"/>
          <p:cNvSpPr/>
          <p:nvPr>
            <p:custDataLst>
              <p:tags r:id="rId10"/>
            </p:custDataLst>
          </p:nvPr>
        </p:nvSpPr>
        <p:spPr>
          <a:xfrm>
            <a:off x="1264285" y="4605020"/>
            <a:ext cx="617220" cy="659130"/>
          </a:xfrm>
          <a:prstGeom prst="ellipse">
            <a:avLst/>
          </a:prstGeom>
          <a:solidFill>
            <a:schemeClr val="accent1">
              <a:alpha val="20000"/>
            </a:schemeClr>
          </a:solidFill>
        </p:spPr>
      </p:sp>
      <p:sp>
        <p:nvSpPr>
          <p:cNvPr id="34" name="AI智能写手_8"/>
          <p:cNvSpPr/>
          <p:nvPr>
            <p:custDataLst>
              <p:tags r:id="rId11"/>
            </p:custDataLst>
          </p:nvPr>
        </p:nvSpPr>
        <p:spPr>
          <a:xfrm>
            <a:off x="1388480" y="4749728"/>
            <a:ext cx="368642" cy="368642"/>
          </a:xfrm>
          <a:prstGeom prst="ellipse">
            <a:avLst/>
          </a:prstGeom>
          <a:solidFill>
            <a:schemeClr val="accent1"/>
          </a:solidFill>
        </p:spPr>
      </p:sp>
    </p:spTree>
    <p:custDataLst>
      <p:tags r:id="rId1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67995" y="13965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、欢</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送</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589280" y="1184275"/>
            <a:ext cx="11013440" cy="5437505"/>
          </a:xfrm>
          <a:prstGeom prst="rect">
            <a:avLst/>
          </a:prstGeom>
        </p:spPr>
        <p:txBody>
          <a:bodyPr vert="horz" wrap="square" lIns="0" tIns="0" rIns="0" bIns="0" rtlCol="0">
            <a:normAutofit fontScale="4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5600" b="1">
                <a:solidFill>
                  <a:schemeClr val="dk1"/>
                </a:solidFill>
                <a:latin typeface="微软雅黑" panose="020B0503020204020204" charset="-122"/>
                <a:ea typeface="微软雅黑" panose="020B0503020204020204" charset="-122"/>
                <a:cs typeface="微软雅黑" panose="020B0503020204020204" charset="-122"/>
              </a:rPr>
              <a:t>（一）欢送词的概念</a:t>
            </a:r>
            <a:endParaRPr lang="zh-CN" altLang="en-US" sz="56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en-US" altLang="zh-CN" sz="32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5000">
                <a:solidFill>
                  <a:schemeClr val="dk1"/>
                </a:solidFill>
                <a:latin typeface="微软雅黑" panose="020B0503020204020204" charset="-122"/>
                <a:ea typeface="微软雅黑" panose="020B0503020204020204" charset="-122"/>
                <a:cs typeface="微软雅黑" panose="020B0503020204020204" charset="-122"/>
              </a:rPr>
              <a:t>欢送词与欢迎词正好相反，是指在送别客人时的正式场合中，主人发表的表示热情欢送的致辞。</a:t>
            </a:r>
            <a:endParaRPr lang="zh-CN" altLang="en-US" sz="50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sz="5600" b="1">
                <a:solidFill>
                  <a:schemeClr val="dk1"/>
                </a:solidFill>
                <a:latin typeface="微软雅黑" panose="020B0503020204020204" charset="-122"/>
                <a:ea typeface="微软雅黑" panose="020B0503020204020204" charset="-122"/>
                <a:cs typeface="微软雅黑" panose="020B0503020204020204" charset="-122"/>
                <a:sym typeface="+mn-ea"/>
              </a:rPr>
              <a:t>（二）</a:t>
            </a:r>
            <a:r>
              <a:rPr lang="zh-CN" altLang="en-US" sz="5600" b="1">
                <a:solidFill>
                  <a:schemeClr val="dk1"/>
                </a:solidFill>
                <a:latin typeface="微软雅黑" panose="020B0503020204020204" charset="-122"/>
                <a:ea typeface="微软雅黑" panose="020B0503020204020204" charset="-122"/>
                <a:cs typeface="微软雅黑" panose="020B0503020204020204" charset="-122"/>
              </a:rPr>
              <a:t>欢迎词的特点</a:t>
            </a:r>
            <a:endParaRPr lang="zh-CN" altLang="en-US" sz="56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75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750">
                <a:solidFill>
                  <a:srgbClr val="00B0F0"/>
                </a:solidFill>
                <a:latin typeface="微软雅黑" panose="020B0503020204020204" charset="-122"/>
                <a:ea typeface="微软雅黑" panose="020B0503020204020204" charset="-122"/>
                <a:cs typeface="微软雅黑" panose="020B0503020204020204" charset="-122"/>
              </a:rPr>
              <a:t>     </a:t>
            </a:r>
            <a:r>
              <a:rPr lang="en-US" altLang="zh-CN" sz="3600">
                <a:solidFill>
                  <a:srgbClr val="00B0F0"/>
                </a:solidFill>
                <a:latin typeface="微软雅黑" panose="020B0503020204020204" charset="-122"/>
                <a:ea typeface="微软雅黑" panose="020B0503020204020204" charset="-122"/>
                <a:cs typeface="微软雅黑" panose="020B0503020204020204" charset="-122"/>
              </a:rPr>
              <a:t>  </a:t>
            </a:r>
            <a:r>
              <a:rPr lang="en-US" altLang="zh-CN" sz="5000">
                <a:solidFill>
                  <a:srgbClr val="00B0F0"/>
                </a:solidFill>
                <a:latin typeface="微软雅黑" panose="020B0503020204020204" charset="-122"/>
                <a:ea typeface="微软雅黑" panose="020B0503020204020204" charset="-122"/>
                <a:cs typeface="微软雅黑" panose="020B0503020204020204" charset="-122"/>
              </a:rPr>
              <a:t>1.</a:t>
            </a:r>
            <a:r>
              <a:rPr lang="zh-CN" altLang="en-US" sz="5000">
                <a:solidFill>
                  <a:srgbClr val="00B0F0"/>
                </a:solidFill>
                <a:latin typeface="微软雅黑" panose="020B0503020204020204" charset="-122"/>
                <a:ea typeface="微软雅黑" panose="020B0503020204020204" charset="-122"/>
                <a:cs typeface="微软雅黑" panose="020B0503020204020204" charset="-122"/>
              </a:rPr>
              <a:t>惜别性</a:t>
            </a:r>
            <a:endParaRPr lang="zh-CN" altLang="en-US" sz="50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5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5000">
                <a:solidFill>
                  <a:schemeClr val="dk1"/>
                </a:solidFill>
                <a:latin typeface="微软雅黑" panose="020B0503020204020204" charset="-122"/>
                <a:ea typeface="微软雅黑" panose="020B0503020204020204" charset="-122"/>
                <a:cs typeface="微软雅黑" panose="020B0503020204020204" charset="-122"/>
              </a:rPr>
              <a:t>在依依惜别之情溢于言表时，也应注意感情不可过分低沉，特别是公共事务的交往更应该把握好分寸。</a:t>
            </a:r>
            <a:endParaRPr lang="zh-CN" altLang="en-US" sz="50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5000">
                <a:solidFill>
                  <a:schemeClr val="dk1"/>
                </a:solidFill>
                <a:latin typeface="微软雅黑" panose="020B0503020204020204" charset="-122"/>
                <a:ea typeface="微软雅黑" panose="020B0503020204020204" charset="-122"/>
                <a:cs typeface="微软雅黑" panose="020B0503020204020204" charset="-122"/>
              </a:rPr>
              <a:t>     </a:t>
            </a:r>
            <a:r>
              <a:rPr lang="en-US" altLang="zh-CN" sz="5000">
                <a:solidFill>
                  <a:srgbClr val="00B0F0"/>
                </a:solidFill>
                <a:latin typeface="微软雅黑" panose="020B0503020204020204" charset="-122"/>
                <a:ea typeface="微软雅黑" panose="020B0503020204020204" charset="-122"/>
                <a:cs typeface="微软雅黑" panose="020B0503020204020204" charset="-122"/>
              </a:rPr>
              <a:t>2.</a:t>
            </a:r>
            <a:r>
              <a:rPr lang="zh-CN" altLang="en-US" sz="5000">
                <a:solidFill>
                  <a:srgbClr val="00B0F0"/>
                </a:solidFill>
                <a:latin typeface="微软雅黑" panose="020B0503020204020204" charset="-122"/>
                <a:ea typeface="微软雅黑" panose="020B0503020204020204" charset="-122"/>
                <a:cs typeface="微软雅黑" panose="020B0503020204020204" charset="-122"/>
              </a:rPr>
              <a:t>口语性</a:t>
            </a:r>
            <a:endParaRPr lang="zh-CN" altLang="en-US" sz="5000">
              <a:solidFill>
                <a:srgbClr val="00B0F0"/>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5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5000">
                <a:solidFill>
                  <a:schemeClr val="dk1"/>
                </a:solidFill>
                <a:latin typeface="微软雅黑" panose="020B0503020204020204" charset="-122"/>
                <a:ea typeface="微软雅黑" panose="020B0503020204020204" charset="-122"/>
                <a:cs typeface="微软雅黑" panose="020B0503020204020204" charset="-122"/>
              </a:rPr>
              <a:t>欢送词一般用热情、诚恳的语言，对即将离别的宾客表示衷心的祝福，语言通俗，</a:t>
            </a:r>
            <a:r>
              <a:rPr lang="en-US" altLang="zh-CN" sz="5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5000">
                <a:solidFill>
                  <a:schemeClr val="dk1"/>
                </a:solidFill>
                <a:latin typeface="微软雅黑" panose="020B0503020204020204" charset="-122"/>
                <a:ea typeface="微软雅黑" panose="020B0503020204020204" charset="-122"/>
                <a:cs typeface="微软雅黑" panose="020B0503020204020204" charset="-122"/>
              </a:rPr>
              <a:t>口语性强。</a:t>
            </a:r>
            <a:endParaRPr lang="zh-CN" altLang="en-US" sz="50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5000">
                <a:solidFill>
                  <a:schemeClr val="dk1"/>
                </a:solidFill>
                <a:latin typeface="微软雅黑" panose="020B0503020204020204" charset="-122"/>
                <a:ea typeface="微软雅黑" panose="020B0503020204020204" charset="-122"/>
                <a:cs typeface="微软雅黑" panose="020B0503020204020204" charset="-122"/>
              </a:rPr>
              <a:t>     </a:t>
            </a:r>
            <a:r>
              <a:rPr lang="en-US" altLang="zh-CN" sz="5000">
                <a:solidFill>
                  <a:srgbClr val="00B0F0"/>
                </a:solidFill>
                <a:latin typeface="微软雅黑" panose="020B0503020204020204" charset="-122"/>
                <a:ea typeface="微软雅黑" panose="020B0503020204020204" charset="-122"/>
                <a:cs typeface="微软雅黑" panose="020B0503020204020204" charset="-122"/>
              </a:rPr>
              <a:t>3.</a:t>
            </a:r>
            <a:r>
              <a:rPr lang="zh-CN" altLang="en-US" sz="5000">
                <a:solidFill>
                  <a:srgbClr val="00B0F0"/>
                </a:solidFill>
                <a:latin typeface="微软雅黑" panose="020B0503020204020204" charset="-122"/>
                <a:ea typeface="微软雅黑" panose="020B0503020204020204" charset="-122"/>
                <a:cs typeface="微软雅黑" panose="020B0503020204020204" charset="-122"/>
              </a:rPr>
              <a:t>篇幅简短</a:t>
            </a:r>
            <a:endParaRPr lang="zh-CN" altLang="en-US" sz="5000">
              <a:solidFill>
                <a:srgbClr val="00B0F0"/>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5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5000">
                <a:solidFill>
                  <a:schemeClr val="dk1"/>
                </a:solidFill>
                <a:latin typeface="微软雅黑" panose="020B0503020204020204" charset="-122"/>
                <a:ea typeface="微软雅黑" panose="020B0503020204020204" charset="-122"/>
                <a:cs typeface="微软雅黑" panose="020B0503020204020204" charset="-122"/>
              </a:rPr>
              <a:t>大多数欢送词篇幅简短，但结构完整，层次清晰。</a:t>
            </a:r>
            <a:endParaRPr lang="zh-CN" altLang="en-US" sz="50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50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5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89255" y="723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、欢</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送</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58520" y="2002790"/>
            <a:ext cx="10330815" cy="2354580"/>
          </a:xfrm>
          <a:prstGeom prst="rect">
            <a:avLst/>
          </a:prstGeom>
        </p:spPr>
        <p:txBody>
          <a:bodyPr vert="horz" wrap="square" lIns="0" tIns="0" rIns="0" bIns="0" rtlCol="0">
            <a:normAutofit fontScale="9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665">
                <a:solidFill>
                  <a:schemeClr val="dk1"/>
                </a:solidFill>
                <a:latin typeface="微软雅黑" panose="020B0503020204020204" charset="-122"/>
                <a:ea typeface="微软雅黑" panose="020B0503020204020204" charset="-122"/>
                <a:cs typeface="微软雅黑" panose="020B0503020204020204" charset="-122"/>
              </a:rPr>
              <a:t>    </a:t>
            </a:r>
            <a:r>
              <a:rPr lang="zh-CN" altLang="en-US" sz="2665">
                <a:solidFill>
                  <a:schemeClr val="dk1"/>
                </a:solidFill>
                <a:latin typeface="微软雅黑" panose="020B0503020204020204" charset="-122"/>
                <a:ea typeface="微软雅黑" panose="020B0503020204020204" charset="-122"/>
                <a:cs typeface="微软雅黑" panose="020B0503020204020204" charset="-122"/>
              </a:rPr>
              <a:t>欢送词的写作方法同欢迎词基本一致。但在正文部分，欢送词首先要简要表达热情欢送之意，然后对宾客来访或会议取得的成功和友谊的加深予以称颂，接着对未来进行展望，对进一步增进友谊与加强合作提出希望。</a:t>
            </a:r>
            <a:endParaRPr lang="zh-CN" altLang="en-US" sz="2665">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0" name="https://img8.file.cache.docer.com/storage/1733196371798414600/9cd9afc737f257d60bba4222b98b00dc.png" descr="堆叠的书籍"/>
          <p:cNvPicPr>
            <a:picLocks noChangeAspect="1"/>
          </p:cNvPicPr>
          <p:nvPr/>
        </p:nvPicPr>
        <p:blipFill>
          <a:blip r:embed="rId3"/>
          <a:stretch>
            <a:fillRect/>
          </a:stretch>
        </p:blipFill>
        <p:spPr>
          <a:xfrm>
            <a:off x="9645015" y="4751705"/>
            <a:ext cx="1694180" cy="1818640"/>
          </a:xfrm>
          <a:prstGeom prst="rect">
            <a:avLst/>
          </a:prstGeom>
        </p:spPr>
      </p:pic>
      <p:sp>
        <p:nvSpPr>
          <p:cNvPr id="3" name="文本框 2"/>
          <p:cNvSpPr txBox="1"/>
          <p:nvPr/>
        </p:nvSpPr>
        <p:spPr>
          <a:xfrm>
            <a:off x="742950" y="863600"/>
            <a:ext cx="4585970" cy="1322070"/>
          </a:xfrm>
          <a:prstGeom prst="rect">
            <a:avLst/>
          </a:prstGeom>
          <a:noFill/>
        </p:spPr>
        <p:txBody>
          <a:bodyPr wrap="square" rtlCol="0" anchor="t">
            <a:spAutoFit/>
          </a:bodyPr>
          <a:p>
            <a:pPr marL="0" indent="0">
              <a:buNone/>
            </a:pPr>
            <a:endParaRPr lang="zh-CN" altLang="en-US" sz="2400" b="1">
              <a:solidFill>
                <a:schemeClr val="dk1"/>
              </a:solidFill>
              <a:latin typeface="微软雅黑" panose="020B0503020204020204" charset="-122"/>
              <a:ea typeface="微软雅黑" panose="020B0503020204020204" charset="-122"/>
              <a:cs typeface="微软雅黑" panose="020B0503020204020204" charset="-122"/>
              <a:sym typeface="+mn-ea"/>
            </a:endParaRPr>
          </a:p>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（三）欢送词的文体结构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endParaRPr>
          </a:p>
          <a:p>
            <a:pPr marL="0" indent="0">
              <a:buNone/>
            </a:pP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1936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506095"/>
            <a:ext cx="9601200" cy="613918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欢送词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亲爱的同学们：</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大家好！又是一年毕业季，校园里弥漫着离别的气息。今天，我们在这里为</a:t>
            </a:r>
            <a:r>
              <a:rPr kumimoji="0" 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届毕业生举行毕业典礼，共同见证你们人生中的重要时刻。我是</a:t>
            </a: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，首先，请允许我代表学校全体师生，向即将毕业的同学们表示最热烈的祝贺！祝贺你们圆满完成学业，即将踏上人生的新征程！</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同学们，大学时光是你们人生中最美好、最难忘的阶段。在这里，你们收获了知识，结交了朋友，也经历了成长。学校见证了你们的努力与拼搏，也见证了你们的欢笑与泪水。希望你们在未来的人生道路上，继续保持这份热情、勇气和担当。</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无论你们走到哪里，母校永远是你们的家。希望你们常回家看看，看看曾经的老师、同学，看看这片曾经陪伴你们成长的土地。</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最后，祝愿同学们前程似锦，梦想成真！愿你们的人生之路充满阳光和希望！谢谢大家！                                         </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15</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1936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506095"/>
            <a:ext cx="9601200" cy="572389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欢送词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尊敬的代表团成员：</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大家好！今天，我们在这里为</a:t>
            </a: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代表团举行出访欢送会。代表团即将前往</a:t>
            </a: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国家，开展一系列重要的交流与合作活动。我是</a:t>
            </a: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，首先，请允许我代表</a:t>
            </a: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，向即将出访的代表团成员表示诚挚的祝福和殷切的期望！</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此次出访，肩负着重要的使命。代表团不仅代表着我们机构的形象，也代表着我们国家的形象。希望大家在出访期间，充分展示我国的风采，积极促进双方的交流与合作，为两国关系的发展做出积极贡献。</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我相信，凭借大家的专业素养和敬业精神，一定能够圆满完成此次出访任务。希望大家在出访期间，注意安全，保重身体。</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最后，祝愿代表团出访顺利，满载而归！谢谢大家！                                         </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1"/>
          <p:cNvSpPr>
            <a:spLocks noGrp="1"/>
          </p:cNvSpPr>
          <p:nvPr>
            <p:custDataLst>
              <p:tags r:id="rId1"/>
            </p:custDataLst>
          </p:nvPr>
        </p:nvSpPr>
        <p:spPr>
          <a:xfrm>
            <a:off x="876935" y="22474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r>
              <a:rPr lang="zh-CN" altLang="en-US" dirty="0">
                <a:solidFill>
                  <a:schemeClr val="tx1"/>
                </a:solidFill>
                <a:latin typeface="微软雅黑" panose="020B0503020204020204" charset="-122"/>
                <a:ea typeface="微软雅黑" panose="020B0503020204020204" charset="-122"/>
                <a:sym typeface="+mn-ea"/>
              </a:rPr>
              <a:t>二</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、欢</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送</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latin typeface="微软雅黑" panose="020B0503020204020204" charset="-122"/>
              <a:ea typeface="微软雅黑" panose="020B0503020204020204" charset="-122"/>
              <a:sym typeface="+mn-ea"/>
            </a:endParaRPr>
          </a:p>
        </p:txBody>
      </p:sp>
      <p:sp>
        <p:nvSpPr>
          <p:cNvPr id="4" name="内容占位符 2"/>
          <p:cNvSpPr>
            <a:spLocks noGrp="1"/>
          </p:cNvSpPr>
          <p:nvPr>
            <p:custDataLst>
              <p:tags r:id="rId2"/>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（四）欢送词的写作要求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AI智能写手_1"/>
          <p:cNvSpPr/>
          <p:nvPr>
            <p:custDataLst>
              <p:tags r:id="rId3"/>
            </p:custDataLst>
          </p:nvPr>
        </p:nvSpPr>
        <p:spPr>
          <a:xfrm>
            <a:off x="2261235" y="2477135"/>
            <a:ext cx="9062720" cy="824865"/>
          </a:xfrm>
          <a:prstGeom prst="rect">
            <a:avLst/>
          </a:prstGeom>
          <a:noFill/>
          <a:ln>
            <a:noFill/>
          </a:ln>
        </p:spPr>
        <p:txBody>
          <a:bodyPr wrap="square" lIns="90170" tIns="46990" rIns="90170" bIns="46990">
            <a:normAutofit fontScale="90000" lnSpcReduction="20000"/>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态度亲切诚恳，内容要符合当时的情境，体现出依依惜别之情和感激之情，能活跃现场气氛。</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36" name="AI智能写手_3"/>
          <p:cNvSpPr/>
          <p:nvPr>
            <p:custDataLst>
              <p:tags r:id="rId4"/>
            </p:custDataLst>
          </p:nvPr>
        </p:nvSpPr>
        <p:spPr>
          <a:xfrm>
            <a:off x="2261235" y="3529965"/>
            <a:ext cx="9062720" cy="81343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注意礼貌，讲究分寸。</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18" name="AI智能写手_7"/>
          <p:cNvSpPr/>
          <p:nvPr>
            <p:custDataLst>
              <p:tags r:id="rId5"/>
            </p:custDataLst>
          </p:nvPr>
        </p:nvSpPr>
        <p:spPr>
          <a:xfrm>
            <a:off x="1279525" y="2446020"/>
            <a:ext cx="617220" cy="659130"/>
          </a:xfrm>
          <a:prstGeom prst="ellipse">
            <a:avLst/>
          </a:prstGeom>
          <a:solidFill>
            <a:schemeClr val="accent1">
              <a:alpha val="20000"/>
            </a:schemeClr>
          </a:solidFill>
        </p:spPr>
      </p:sp>
      <p:sp>
        <p:nvSpPr>
          <p:cNvPr id="19" name="AI智能写手_8"/>
          <p:cNvSpPr/>
          <p:nvPr>
            <p:custDataLst>
              <p:tags r:id="rId6"/>
            </p:custDataLst>
          </p:nvPr>
        </p:nvSpPr>
        <p:spPr>
          <a:xfrm>
            <a:off x="1403720" y="2590728"/>
            <a:ext cx="368642" cy="368642"/>
          </a:xfrm>
          <a:prstGeom prst="ellipse">
            <a:avLst/>
          </a:prstGeom>
          <a:solidFill>
            <a:schemeClr val="accent1"/>
          </a:solidFill>
        </p:spPr>
      </p:sp>
      <p:sp>
        <p:nvSpPr>
          <p:cNvPr id="20" name="AI智能写手_9"/>
          <p:cNvSpPr/>
          <p:nvPr>
            <p:custDataLst>
              <p:tags r:id="rId7"/>
            </p:custDataLst>
          </p:nvPr>
        </p:nvSpPr>
        <p:spPr>
          <a:xfrm>
            <a:off x="1271270" y="3509645"/>
            <a:ext cx="617220" cy="659130"/>
          </a:xfrm>
          <a:prstGeom prst="ellipse">
            <a:avLst/>
          </a:prstGeom>
          <a:solidFill>
            <a:schemeClr val="accent1">
              <a:alpha val="20000"/>
            </a:schemeClr>
          </a:solidFill>
        </p:spPr>
      </p:sp>
      <p:sp>
        <p:nvSpPr>
          <p:cNvPr id="21" name="AI智能写手_10"/>
          <p:cNvSpPr/>
          <p:nvPr>
            <p:custDataLst>
              <p:tags r:id="rId8"/>
            </p:custDataLst>
          </p:nvPr>
        </p:nvSpPr>
        <p:spPr>
          <a:xfrm>
            <a:off x="1402080" y="3649345"/>
            <a:ext cx="356870" cy="379730"/>
          </a:xfrm>
          <a:prstGeom prst="ellipse">
            <a:avLst/>
          </a:prstGeom>
          <a:solidFill>
            <a:schemeClr val="accent1"/>
          </a:solidFill>
        </p:spPr>
      </p:sp>
      <p:sp>
        <p:nvSpPr>
          <p:cNvPr id="24" name="AI智能写手_1"/>
          <p:cNvSpPr/>
          <p:nvPr>
            <p:custDataLst>
              <p:tags r:id="rId9"/>
            </p:custDataLst>
          </p:nvPr>
        </p:nvSpPr>
        <p:spPr>
          <a:xfrm>
            <a:off x="2245995" y="4646295"/>
            <a:ext cx="9062720" cy="77279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语言简洁生动、感情真挚饱满，措辞上口、好读、顺耳。</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3" name="AI智能写手_7"/>
          <p:cNvSpPr/>
          <p:nvPr>
            <p:custDataLst>
              <p:tags r:id="rId10"/>
            </p:custDataLst>
          </p:nvPr>
        </p:nvSpPr>
        <p:spPr>
          <a:xfrm>
            <a:off x="1264285" y="4605020"/>
            <a:ext cx="617220" cy="659130"/>
          </a:xfrm>
          <a:prstGeom prst="ellipse">
            <a:avLst/>
          </a:prstGeom>
          <a:solidFill>
            <a:schemeClr val="accent1">
              <a:alpha val="20000"/>
            </a:schemeClr>
          </a:solidFill>
        </p:spPr>
      </p:sp>
      <p:sp>
        <p:nvSpPr>
          <p:cNvPr id="34" name="AI智能写手_8"/>
          <p:cNvSpPr/>
          <p:nvPr>
            <p:custDataLst>
              <p:tags r:id="rId11"/>
            </p:custDataLst>
          </p:nvPr>
        </p:nvSpPr>
        <p:spPr>
          <a:xfrm>
            <a:off x="1388480" y="4749728"/>
            <a:ext cx="368642" cy="368642"/>
          </a:xfrm>
          <a:prstGeom prst="ellipse">
            <a:avLst/>
          </a:prstGeom>
          <a:solidFill>
            <a:schemeClr val="accent1"/>
          </a:solidFill>
        </p:spPr>
      </p:sp>
    </p:spTree>
    <p:custDataLst>
      <p:tags r:id="rId1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、贺</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228090" y="1210310"/>
            <a:ext cx="10330815" cy="357568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100" b="1">
                <a:solidFill>
                  <a:schemeClr val="dk1"/>
                </a:solidFill>
                <a:latin typeface="微软雅黑" panose="020B0503020204020204" charset="-122"/>
                <a:ea typeface="微软雅黑" panose="020B0503020204020204" charset="-122"/>
                <a:cs typeface="微软雅黑" panose="020B0503020204020204" charset="-122"/>
              </a:rPr>
              <a:t>（一）贺词的概念</a:t>
            </a:r>
            <a:endParaRPr lang="zh-CN" altLang="en-US" sz="31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220">
                <a:solidFill>
                  <a:schemeClr val="dk1"/>
                </a:solidFill>
                <a:latin typeface="微软雅黑" panose="020B0503020204020204" charset="-122"/>
                <a:ea typeface="微软雅黑" panose="020B0503020204020204" charset="-122"/>
                <a:cs typeface="微软雅黑" panose="020B0503020204020204" charset="-122"/>
              </a:rPr>
              <a:t>单位、团体或个人应邀参加某一重大会议或活动时，常常要即时发表讲话，表示对主人的祝贺、感谢之意，这番话就称为贺词。</a:t>
            </a:r>
            <a:endParaRPr lang="zh-CN" altLang="en-US" sz="222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2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220">
                <a:solidFill>
                  <a:schemeClr val="dk1"/>
                </a:solidFill>
                <a:latin typeface="微软雅黑" panose="020B0503020204020204" charset="-122"/>
                <a:ea typeface="微软雅黑" panose="020B0503020204020204" charset="-122"/>
                <a:cs typeface="微软雅黑" panose="020B0503020204020204" charset="-122"/>
              </a:rPr>
              <a:t>贺词是祝贺喜庆之事的一类应用文。以函件形式送达的贺词通常叫作贺信，借助电</a:t>
            </a:r>
            <a:r>
              <a:rPr lang="en-US" altLang="zh-CN" sz="222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220">
                <a:solidFill>
                  <a:schemeClr val="dk1"/>
                </a:solidFill>
                <a:latin typeface="微软雅黑" panose="020B0503020204020204" charset="-122"/>
                <a:ea typeface="微软雅黑" panose="020B0503020204020204" charset="-122"/>
                <a:cs typeface="微软雅黑" panose="020B0503020204020204" charset="-122"/>
              </a:rPr>
              <a:t>报发出的贺词通常称作贺电。贺信、贺电都是贺词，贺年片也属贺词范畴</a:t>
            </a:r>
            <a:r>
              <a:rPr lang="zh-CN" altLang="en-US" sz="222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22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25" name="https://img8.file.cache.docer.com/storage/1731033057455288900/65e9f5298985478a04ba548848a1f9af.png" descr="爱心手势"/>
          <p:cNvPicPr>
            <a:picLocks noChangeAspect="1"/>
          </p:cNvPicPr>
          <p:nvPr/>
        </p:nvPicPr>
        <p:blipFill>
          <a:blip r:embed="rId3"/>
          <a:stretch>
            <a:fillRect/>
          </a:stretch>
        </p:blipFill>
        <p:spPr>
          <a:xfrm>
            <a:off x="9676130" y="5022850"/>
            <a:ext cx="2034540" cy="1232535"/>
          </a:xfrm>
          <a:prstGeom prst="rect">
            <a:avLst/>
          </a:prstGeom>
        </p:spPr>
      </p:pic>
    </p:spTree>
    <p:custDataLst>
      <p:tags r:id="rId4"/>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p:cNvSpPr>
          <p:nvPr>
            <p:custDataLst>
              <p:tags r:id="rId1"/>
            </p:custDataLst>
          </p:nvPr>
        </p:nvSpPr>
        <p:spPr>
          <a:xfrm>
            <a:off x="929005" y="130683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（二）贺词的特点</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3" name="任意多边形: 形状 102"/>
          <p:cNvSpPr/>
          <p:nvPr>
            <p:custDataLst>
              <p:tags r:id="rId2"/>
            </p:custDataLst>
          </p:nvPr>
        </p:nvSpPr>
        <p:spPr>
          <a:xfrm>
            <a:off x="597175" y="675323"/>
            <a:ext cx="10549549" cy="1779849"/>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w="15875">
            <a:gradFill flip="none" rotWithShape="1">
              <a:gsLst>
                <a:gs pos="0">
                  <a:schemeClr val="accent1">
                    <a:alpha val="40000"/>
                  </a:schemeClr>
                </a:gs>
                <a:gs pos="53000">
                  <a:schemeClr val="accent1">
                    <a:alpha val="0"/>
                  </a:schemeClr>
                </a:gs>
              </a:gsLst>
              <a:lin ang="162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形状 7"/>
          <p:cNvSpPr/>
          <p:nvPr>
            <p:custDataLst>
              <p:tags r:id="rId3"/>
            </p:custDataLst>
          </p:nvPr>
        </p:nvSpPr>
        <p:spPr>
          <a:xfrm>
            <a:off x="597175" y="895177"/>
            <a:ext cx="10549549" cy="1779849"/>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a:gradFill flip="none" rotWithShape="1">
              <a:gsLst>
                <a:gs pos="0">
                  <a:schemeClr val="accent1">
                    <a:alpha val="100000"/>
                  </a:schemeClr>
                </a:gs>
                <a:gs pos="53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2"/>
          <p:cNvSpPr/>
          <p:nvPr>
            <p:custDataLst>
              <p:tags r:id="rId4"/>
            </p:custDataLst>
          </p:nvPr>
        </p:nvSpPr>
        <p:spPr>
          <a:xfrm>
            <a:off x="3268406" y="2248503"/>
            <a:ext cx="538033" cy="538033"/>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12" name="椭圆 11"/>
          <p:cNvSpPr/>
          <p:nvPr>
            <p:custDataLst>
              <p:tags r:id="rId5"/>
            </p:custDataLst>
          </p:nvPr>
        </p:nvSpPr>
        <p:spPr>
          <a:xfrm>
            <a:off x="3221382" y="2200868"/>
            <a:ext cx="632692" cy="632692"/>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Oval 11+"/>
          <p:cNvSpPr/>
          <p:nvPr>
            <p:custDataLst>
              <p:tags r:id="rId6"/>
            </p:custDataLst>
          </p:nvPr>
        </p:nvSpPr>
        <p:spPr>
          <a:xfrm>
            <a:off x="3159090" y="2138576"/>
            <a:ext cx="757276" cy="757276"/>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矩形 5"/>
          <p:cNvSpPr/>
          <p:nvPr>
            <p:custDataLst>
              <p:tags r:id="rId7"/>
            </p:custDataLst>
          </p:nvPr>
        </p:nvSpPr>
        <p:spPr>
          <a:xfrm>
            <a:off x="1557020" y="3977005"/>
            <a:ext cx="2613660" cy="187071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rPr>
              <a:t>贺词的篇幅可长可短。少则几个字，多则几百字甚至上千字。</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9" name="矩形 8"/>
          <p:cNvSpPr/>
          <p:nvPr>
            <p:custDataLst>
              <p:tags r:id="rId8"/>
            </p:custDataLst>
          </p:nvPr>
        </p:nvSpPr>
        <p:spPr>
          <a:xfrm>
            <a:off x="2813430" y="3498009"/>
            <a:ext cx="1448596" cy="354210"/>
          </a:xfrm>
          <a:prstGeom prst="rect">
            <a:avLst/>
          </a:prstGeom>
          <a:noFill/>
        </p:spPr>
        <p:txBody>
          <a:bodyPr wrap="square" lIns="0" tIns="0" rIns="0" bIns="0" rtlCol="0" anchor="b">
            <a:noAutofit/>
          </a:bodyPr>
          <a:p>
            <a:pPr algn="ctr">
              <a:spcBef>
                <a:spcPct val="0"/>
              </a:spcBef>
              <a:spcAft>
                <a:spcPct val="0"/>
              </a:spcAft>
            </a:pPr>
            <a:r>
              <a:rPr lang="zh-CN" altLang="en-US" sz="20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微软雅黑" panose="020B0503020204020204" charset="-122"/>
                <a:ea typeface="微软雅黑" panose="020B0503020204020204" charset="-122"/>
                <a:cs typeface="+mn-ea"/>
              </a:rPr>
              <a:t>可长可短</a:t>
            </a:r>
            <a:endParaRPr lang="zh-CN" altLang="en-US" sz="20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微软雅黑" panose="020B0503020204020204" charset="-122"/>
              <a:ea typeface="微软雅黑" panose="020B0503020204020204" charset="-122"/>
              <a:cs typeface="+mn-ea"/>
            </a:endParaRPr>
          </a:p>
        </p:txBody>
      </p:sp>
      <p:cxnSp>
        <p:nvCxnSpPr>
          <p:cNvPr id="10" name="直接连接符 9"/>
          <p:cNvCxnSpPr/>
          <p:nvPr>
            <p:custDataLst>
              <p:tags r:id="rId9"/>
            </p:custDataLst>
          </p:nvPr>
        </p:nvCxnSpPr>
        <p:spPr>
          <a:xfrm>
            <a:off x="3537728" y="2896463"/>
            <a:ext cx="0" cy="517879"/>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31" name="矩形 2"/>
          <p:cNvSpPr/>
          <p:nvPr>
            <p:custDataLst>
              <p:tags r:id="rId10"/>
            </p:custDataLst>
          </p:nvPr>
        </p:nvSpPr>
        <p:spPr>
          <a:xfrm>
            <a:off x="5605581" y="2404844"/>
            <a:ext cx="538033" cy="538033"/>
          </a:xfrm>
          <a:prstGeom prst="ellipse">
            <a:avLst/>
          </a:prstGeom>
          <a:gradFill flip="none" rotWithShape="1">
            <a:gsLst>
              <a:gs pos="75000">
                <a:schemeClr val="accent2">
                  <a:alpha val="100000"/>
                </a:schemeClr>
              </a:gs>
              <a:gs pos="0">
                <a:schemeClr val="accent2">
                  <a:lumMod val="60000"/>
                  <a:lumOff val="40000"/>
                  <a:alpha val="100000"/>
                </a:schemeClr>
              </a:gs>
            </a:gsLst>
            <a:path path="circle">
              <a:fillToRect r="100000" b="100000"/>
            </a:path>
            <a:tileRect l="-100000" t="-100000"/>
          </a:gradFill>
          <a:ln>
            <a:noFill/>
          </a:ln>
          <a:effectLst>
            <a:outerShdw blurRad="1016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32" name="椭圆 31"/>
          <p:cNvSpPr/>
          <p:nvPr>
            <p:custDataLst>
              <p:tags r:id="rId11"/>
            </p:custDataLst>
          </p:nvPr>
        </p:nvSpPr>
        <p:spPr>
          <a:xfrm>
            <a:off x="5558556" y="2357209"/>
            <a:ext cx="632692" cy="632692"/>
          </a:xfrm>
          <a:prstGeom prst="ellipse">
            <a:avLst/>
          </a:prstGeom>
          <a:noFill/>
          <a:ln w="6350">
            <a:gradFill flip="none" rotWithShape="1">
              <a:gsLst>
                <a:gs pos="0">
                  <a:schemeClr val="accent2">
                    <a:alpha val="100000"/>
                  </a:schemeClr>
                </a:gs>
                <a:gs pos="86000">
                  <a:schemeClr val="accent2">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4" name="Oval 11+"/>
          <p:cNvSpPr/>
          <p:nvPr>
            <p:custDataLst>
              <p:tags r:id="rId12"/>
            </p:custDataLst>
          </p:nvPr>
        </p:nvSpPr>
        <p:spPr>
          <a:xfrm>
            <a:off x="5496264" y="2294917"/>
            <a:ext cx="757276" cy="757276"/>
          </a:xfrm>
          <a:prstGeom prst="ellipse">
            <a:avLst/>
          </a:prstGeom>
          <a:noFill/>
          <a:ln w="6350">
            <a:gradFill flip="none" rotWithShape="1">
              <a:gsLst>
                <a:gs pos="0">
                  <a:schemeClr val="accent2">
                    <a:alpha val="100000"/>
                  </a:schemeClr>
                </a:gs>
                <a:gs pos="86000">
                  <a:schemeClr val="accent2">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3" name="矩形 12"/>
          <p:cNvSpPr/>
          <p:nvPr>
            <p:custDataLst>
              <p:tags r:id="rId13"/>
            </p:custDataLst>
          </p:nvPr>
        </p:nvSpPr>
        <p:spPr>
          <a:xfrm>
            <a:off x="4534535" y="4045585"/>
            <a:ext cx="2953385" cy="196151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贺词种类繁多，风格多种多样。贺词有很多种，在不同的场合和节日要用不同的贺词，如乔迁贺词、升学贺词、企业贺词、新春贺词等。</a:t>
            </a:r>
            <a:endPar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14"/>
            </p:custDataLst>
          </p:nvPr>
        </p:nvSpPr>
        <p:spPr>
          <a:xfrm>
            <a:off x="5150604" y="3654350"/>
            <a:ext cx="1448596" cy="354210"/>
          </a:xfrm>
          <a:prstGeom prst="rect">
            <a:avLst/>
          </a:prstGeom>
          <a:noFill/>
        </p:spPr>
        <p:txBody>
          <a:bodyPr wrap="square" lIns="0" tIns="0" rIns="0" bIns="0" rtlCol="0" anchor="b">
            <a:noAutofit/>
          </a:bodyPr>
          <a:p>
            <a:pPr algn="ctr">
              <a:spcBef>
                <a:spcPct val="0"/>
              </a:spcBef>
              <a:spcAft>
                <a:spcPct val="0"/>
              </a:spcAft>
            </a:pPr>
            <a:r>
              <a:rPr lang="zh-CN" altLang="en-US" sz="2000" b="1">
                <a:gradFill flip="none" rotWithShape="1">
                  <a:gsLst>
                    <a:gs pos="36000">
                      <a:schemeClr val="accent2">
                        <a:alpha val="100000"/>
                      </a:schemeClr>
                    </a:gs>
                    <a:gs pos="100000">
                      <a:schemeClr val="accent2">
                        <a:lumMod val="60000"/>
                        <a:lumOff val="40000"/>
                        <a:alpha val="100000"/>
                      </a:schemeClr>
                    </a:gs>
                  </a:gsLst>
                  <a:lin ang="5400000" scaled="1"/>
                  <a:tileRect/>
                </a:gradFill>
                <a:latin typeface="微软雅黑" panose="020B0503020204020204" charset="-122"/>
                <a:ea typeface="微软雅黑" panose="020B0503020204020204" charset="-122"/>
                <a:cs typeface="+mn-ea"/>
              </a:rPr>
              <a:t>种类繁多</a:t>
            </a:r>
            <a:endParaRPr lang="zh-CN" altLang="en-US" sz="2000" b="1">
              <a:gradFill flip="none" rotWithShape="1">
                <a:gsLst>
                  <a:gs pos="36000">
                    <a:schemeClr val="accent2">
                      <a:alpha val="100000"/>
                    </a:schemeClr>
                  </a:gs>
                  <a:gs pos="100000">
                    <a:schemeClr val="accent2">
                      <a:lumMod val="60000"/>
                      <a:lumOff val="40000"/>
                      <a:alpha val="100000"/>
                    </a:schemeClr>
                  </a:gs>
                </a:gsLst>
                <a:lin ang="5400000" scaled="1"/>
                <a:tileRect/>
              </a:gradFill>
              <a:latin typeface="微软雅黑" panose="020B0503020204020204" charset="-122"/>
              <a:ea typeface="微软雅黑" panose="020B0503020204020204" charset="-122"/>
              <a:cs typeface="+mn-ea"/>
            </a:endParaRPr>
          </a:p>
        </p:txBody>
      </p:sp>
      <p:cxnSp>
        <p:nvCxnSpPr>
          <p:cNvPr id="38" name="直接连接符 37"/>
          <p:cNvCxnSpPr/>
          <p:nvPr>
            <p:custDataLst>
              <p:tags r:id="rId15"/>
            </p:custDataLst>
          </p:nvPr>
        </p:nvCxnSpPr>
        <p:spPr>
          <a:xfrm>
            <a:off x="5874903" y="3052193"/>
            <a:ext cx="0" cy="517879"/>
          </a:xfrm>
          <a:prstGeom prst="line">
            <a:avLst/>
          </a:prstGeom>
          <a:ln w="15875">
            <a:gradFill>
              <a:gsLst>
                <a:gs pos="0">
                  <a:schemeClr val="accent2">
                    <a:alpha val="100000"/>
                  </a:schemeClr>
                </a:gs>
                <a:gs pos="100000">
                  <a:schemeClr val="accent2">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61" name="矩形 2"/>
          <p:cNvSpPr/>
          <p:nvPr>
            <p:custDataLst>
              <p:tags r:id="rId16"/>
            </p:custDataLst>
          </p:nvPr>
        </p:nvSpPr>
        <p:spPr>
          <a:xfrm>
            <a:off x="7942755" y="2248503"/>
            <a:ext cx="538033" cy="538033"/>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62" name="椭圆 61"/>
          <p:cNvSpPr/>
          <p:nvPr>
            <p:custDataLst>
              <p:tags r:id="rId17"/>
            </p:custDataLst>
          </p:nvPr>
        </p:nvSpPr>
        <p:spPr>
          <a:xfrm>
            <a:off x="7895731" y="2200868"/>
            <a:ext cx="632692" cy="632692"/>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4" name="Oval 11+"/>
          <p:cNvSpPr/>
          <p:nvPr>
            <p:custDataLst>
              <p:tags r:id="rId18"/>
            </p:custDataLst>
          </p:nvPr>
        </p:nvSpPr>
        <p:spPr>
          <a:xfrm>
            <a:off x="7833439" y="2138576"/>
            <a:ext cx="757276" cy="757276"/>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8" name="矩形 27"/>
          <p:cNvSpPr/>
          <p:nvPr>
            <p:custDataLst>
              <p:tags r:id="rId19"/>
            </p:custDataLst>
          </p:nvPr>
        </p:nvSpPr>
        <p:spPr>
          <a:xfrm>
            <a:off x="7709535" y="4008755"/>
            <a:ext cx="2763520" cy="183832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rPr>
              <a:t>贺词要感情真挚，切合身份，用语准确。</a:t>
            </a:r>
            <a:endParaRPr lang="zh-CN" altLang="en-US" sz="160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9" name="矩形 28"/>
          <p:cNvSpPr/>
          <p:nvPr>
            <p:custDataLst>
              <p:tags r:id="rId20"/>
            </p:custDataLst>
          </p:nvPr>
        </p:nvSpPr>
        <p:spPr>
          <a:xfrm>
            <a:off x="7487779" y="3498009"/>
            <a:ext cx="1448596" cy="354210"/>
          </a:xfrm>
          <a:prstGeom prst="rect">
            <a:avLst/>
          </a:prstGeom>
          <a:noFill/>
        </p:spPr>
        <p:txBody>
          <a:bodyPr wrap="square" lIns="0" tIns="0" rIns="0" bIns="0" rtlCol="0" anchor="b">
            <a:noAutofit/>
          </a:bodyPr>
          <a:p>
            <a:pPr algn="ctr">
              <a:spcBef>
                <a:spcPct val="0"/>
              </a:spcBef>
              <a:spcAft>
                <a:spcPct val="0"/>
              </a:spcAft>
            </a:pPr>
            <a:r>
              <a:rPr lang="zh-CN" altLang="en-US" sz="20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微软雅黑" panose="020B0503020204020204" charset="-122"/>
                <a:ea typeface="微软雅黑" panose="020B0503020204020204" charset="-122"/>
                <a:cs typeface="+mn-ea"/>
              </a:rPr>
              <a:t>语言真挚</a:t>
            </a:r>
            <a:endParaRPr lang="zh-CN" altLang="en-US" sz="2000" b="1">
              <a:gradFill flip="none" rotWithShape="1">
                <a:gsLst>
                  <a:gs pos="36000">
                    <a:schemeClr val="accent1">
                      <a:alpha val="100000"/>
                    </a:schemeClr>
                  </a:gs>
                  <a:gs pos="100000">
                    <a:schemeClr val="accent1">
                      <a:lumMod val="60000"/>
                      <a:lumOff val="40000"/>
                      <a:alpha val="100000"/>
                    </a:schemeClr>
                  </a:gs>
                </a:gsLst>
                <a:lin ang="5400000" scaled="1"/>
                <a:tileRect/>
              </a:gradFill>
              <a:latin typeface="微软雅黑" panose="020B0503020204020204" charset="-122"/>
              <a:ea typeface="微软雅黑" panose="020B0503020204020204" charset="-122"/>
              <a:cs typeface="+mn-ea"/>
            </a:endParaRPr>
          </a:p>
        </p:txBody>
      </p:sp>
      <p:cxnSp>
        <p:nvCxnSpPr>
          <p:cNvPr id="68" name="直接连接符 67"/>
          <p:cNvCxnSpPr/>
          <p:nvPr>
            <p:custDataLst>
              <p:tags r:id="rId21"/>
            </p:custDataLst>
          </p:nvPr>
        </p:nvCxnSpPr>
        <p:spPr>
          <a:xfrm>
            <a:off x="8212077" y="2896463"/>
            <a:ext cx="0" cy="517879"/>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pic>
        <p:nvPicPr>
          <p:cNvPr id="30" name="图形 9" descr="343538343130363b343538383237363bb6feceacc2eb"/>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3399098" y="2379195"/>
            <a:ext cx="276982" cy="276982"/>
          </a:xfrm>
          <a:prstGeom prst="rect">
            <a:avLst/>
          </a:prstGeom>
          <a:effectLst>
            <a:outerShdw blurRad="88900" dist="25400" dir="2700000" algn="tl" rotWithShape="0">
              <a:schemeClr val="accent1">
                <a:alpha val="30000"/>
              </a:schemeClr>
            </a:outerShdw>
          </a:effectLst>
        </p:spPr>
      </p:pic>
      <p:pic>
        <p:nvPicPr>
          <p:cNvPr id="33" name="图形 14" descr="343538343130363b343538383334313bb1fdd7b4cdbc"/>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736272" y="2535536"/>
            <a:ext cx="276982" cy="276982"/>
          </a:xfrm>
          <a:prstGeom prst="rect">
            <a:avLst/>
          </a:prstGeom>
          <a:effectLst>
            <a:outerShdw blurRad="88900" dist="25400" dir="2700000" algn="tl" rotWithShape="0">
              <a:schemeClr val="accent2">
                <a:alpha val="30000"/>
              </a:schemeClr>
            </a:outerShdw>
          </a:effectLst>
        </p:spPr>
      </p:pic>
      <p:pic>
        <p:nvPicPr>
          <p:cNvPr id="35" name="图形 15" descr="343538343130363b343538383330313bcad7d2b3"/>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8073447" y="2379195"/>
            <a:ext cx="276982" cy="276982"/>
          </a:xfrm>
          <a:prstGeom prst="rect">
            <a:avLst/>
          </a:prstGeom>
          <a:effectLst>
            <a:outerShdw blurRad="88900" dist="25400" dir="2700000" algn="tl" rotWithShape="0">
              <a:schemeClr val="accent1">
                <a:alpha val="30000"/>
              </a:schemeClr>
            </a:outerShdw>
          </a:effectLst>
        </p:spPr>
      </p:pic>
      <p:sp>
        <p:nvSpPr>
          <p:cNvPr id="4" name="标题 1"/>
          <p:cNvSpPr>
            <a:spLocks noGrp="1"/>
          </p:cNvSpPr>
          <p:nvPr>
            <p:custDataLst>
              <p:tags r:id="rId31"/>
            </p:custDataLst>
          </p:nvPr>
        </p:nvSpPr>
        <p:spPr>
          <a:xfrm>
            <a:off x="695960" y="36000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、贺</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Tree>
    <p:custDataLst>
      <p:tags r:id="rId32"/>
    </p:custDataLst>
  </p:cSld>
  <p:clrMapOvr>
    <a:masterClrMapping/>
  </p:clrMapOvr>
  <p:timing>
    <p:tnLst>
      <p:par>
        <p:cTn id="1" dur="indefinite" restart="never" nodeType="tmRoot"/>
      </p:par>
    </p:tnLst>
    <p:bldLst>
      <p:bldP spid="6" grpId="1"/>
      <p:bldP spid="13" grpId="1"/>
      <p:bldP spid="2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第一节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请柬、</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邀请函</a:t>
            </a:r>
            <a:b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895" y="3825240"/>
            <a:ext cx="2728595" cy="1907540"/>
          </a:xfrm>
          <a:prstGeom prst="rect">
            <a:avLst/>
          </a:prstGeom>
          <a:noFill/>
        </p:spPr>
        <p:txBody>
          <a:bodyPr wrap="square" lIns="91440" tIns="45720" rIns="91440" bIns="45720" rtlCol="0" anchor="t" anchorCtr="0">
            <a:normAutofit/>
          </a:bodyPr>
          <a:p>
            <a:pPr indent="0" algn="l">
              <a:lnSpc>
                <a:spcPct val="120000"/>
              </a:lnSpc>
              <a:spcBef>
                <a:spcPts val="0"/>
              </a:spcBef>
              <a:spcAft>
                <a:spcPts val="0"/>
              </a:spcAft>
              <a:buSzPct val="100000"/>
              <a:buFont typeface="Arial" panose="020B0604020202020204" pitchFamily="34" charset="0"/>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能够了解请柬、</a:t>
            </a: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邀请函的基本格式和写作要求；</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a:p>
            <a:pPr indent="0" algn="l">
              <a:lnSpc>
                <a:spcPct val="120000"/>
              </a:lnSpc>
              <a:spcBef>
                <a:spcPts val="0"/>
              </a:spcBef>
              <a:spcAft>
                <a:spcPts val="0"/>
              </a:spcAft>
              <a:buSzPct val="100000"/>
              <a:buFont typeface="Arial" panose="020B0604020202020204" pitchFamily="34" charset="0"/>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能够掌握</a:t>
            </a:r>
            <a:r>
              <a:rPr lang="zh-CN" altLang="en-US" spc="150" dirty="0">
                <a:latin typeface="Arial" panose="020B0604020202020204" pitchFamily="34" charset="0"/>
                <a:ea typeface="微软雅黑" panose="020B0503020204020204" charset="-122"/>
                <a:sym typeface="Times New Roman" panose="02020603050405020304" pitchFamily="18" charset="0"/>
              </a:rPr>
              <a:t>请柬、邀请函</a:t>
            </a: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的写作技巧</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a:p>
            <a:pPr marL="285750" indent="-285750" algn="l">
              <a:lnSpc>
                <a:spcPct val="120000"/>
              </a:lnSpc>
              <a:spcBef>
                <a:spcPts val="0"/>
              </a:spcBef>
              <a:spcAft>
                <a:spcPts val="0"/>
              </a:spcAft>
              <a:buSzPct val="100000"/>
              <a:buFont typeface="Arial" panose="020B0604020202020204" pitchFamily="34" charset="0"/>
              <a:buChar char="•"/>
            </a:pP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mn-lt"/>
              </a:rPr>
              <a:t>能撰写出合格的</a:t>
            </a:r>
            <a:r>
              <a:rPr lang="zh-CN" altLang="en-US" spc="150" dirty="0">
                <a:latin typeface="Arial" panose="020B0604020202020204" pitchFamily="34" charset="0"/>
                <a:ea typeface="微软雅黑" panose="020B0503020204020204" charset="-122"/>
                <a:sym typeface="Times New Roman" panose="02020603050405020304" pitchFamily="18" charset="0"/>
              </a:rPr>
              <a:t>请柬、邀请函</a:t>
            </a:r>
            <a:endParaRPr lang="zh-CN" altLang="en-US" spc="150" dirty="0">
              <a:solidFill>
                <a:schemeClr val="tx1"/>
              </a:solidFill>
              <a:latin typeface="Arial" panose="020B0604020202020204" pitchFamily="34" charset="0"/>
              <a:ea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indent="0" algn="ctr">
              <a:lnSpc>
                <a:spcPct val="120000"/>
              </a:lnSpc>
              <a:spcBef>
                <a:spcPts val="0"/>
              </a:spcBef>
              <a:spcAft>
                <a:spcPts val="0"/>
              </a:spcAft>
              <a:buSzPct val="100000"/>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培养学生团队合作精神和社会责任感</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菱形 3"/>
          <p:cNvSpPr/>
          <p:nvPr>
            <p:custDataLst>
              <p:tags r:id="rId1"/>
            </p:custDataLst>
          </p:nvPr>
        </p:nvSpPr>
        <p:spPr>
          <a:xfrm>
            <a:off x="4472623" y="2381885"/>
            <a:ext cx="3241675" cy="3241675"/>
          </a:xfrm>
          <a:prstGeom prst="diamond">
            <a:avLst/>
          </a:prstGeom>
          <a:gradFill flip="none" rotWithShape="1">
            <a:gsLst>
              <a:gs pos="85000">
                <a:schemeClr val="accent1">
                  <a:lumMod val="75000"/>
                  <a:alpha val="20000"/>
                </a:schemeClr>
              </a:gs>
              <a:gs pos="43000">
                <a:schemeClr val="accent1">
                  <a:alpha val="20000"/>
                </a:schemeClr>
              </a:gs>
              <a:gs pos="2000">
                <a:schemeClr val="accent1">
                  <a:lumMod val="60000"/>
                  <a:lumOff val="40000"/>
                  <a:alpha val="2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菱形 4"/>
          <p:cNvSpPr/>
          <p:nvPr>
            <p:custDataLst>
              <p:tags r:id="rId2"/>
            </p:custDataLst>
          </p:nvPr>
        </p:nvSpPr>
        <p:spPr>
          <a:xfrm>
            <a:off x="4731703" y="2640965"/>
            <a:ext cx="2723515" cy="2723515"/>
          </a:xfrm>
          <a:prstGeom prst="diamond">
            <a:avLst/>
          </a:prstGeom>
          <a:gradFill flip="none" rotWithShape="1">
            <a:gsLst>
              <a:gs pos="85000">
                <a:schemeClr val="accent1">
                  <a:lumMod val="75000"/>
                  <a:alpha val="100000"/>
                </a:schemeClr>
              </a:gs>
              <a:gs pos="4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marL="0" algn="ctr" rtl="0" eaLnBrk="1" latinLnBrk="0" hangingPunct="1">
              <a:spcBef>
                <a:spcPts val="0"/>
              </a:spcBef>
              <a:spcAft>
                <a:spcPts val="0"/>
              </a:spcAft>
            </a:pPr>
            <a:r>
              <a:rPr lang="zh-CN" altLang="zh-CN" sz="2800" b="1" kern="1200">
                <a:solidFill>
                  <a:srgbClr val="FFFFFF"/>
                </a:solidFill>
                <a:effectLst/>
                <a:latin typeface="+mn-ea"/>
                <a:cs typeface="微软雅黑" panose="020B0503020204020204" charset="-122"/>
              </a:rPr>
              <a:t>贺词</a:t>
            </a:r>
            <a:endParaRPr lang="zh-CN" altLang="zh-CN" sz="2800" b="1" kern="1200">
              <a:solidFill>
                <a:srgbClr val="FFFFFF"/>
              </a:solidFill>
              <a:effectLst/>
              <a:latin typeface="+mn-ea"/>
              <a:cs typeface="微软雅黑" panose="020B0503020204020204" charset="-122"/>
            </a:endParaRPr>
          </a:p>
        </p:txBody>
      </p:sp>
      <p:sp>
        <p:nvSpPr>
          <p:cNvPr id="7" name="菱形 6"/>
          <p:cNvSpPr/>
          <p:nvPr>
            <p:custDataLst>
              <p:tags r:id="rId3"/>
            </p:custDataLst>
          </p:nvPr>
        </p:nvSpPr>
        <p:spPr>
          <a:xfrm>
            <a:off x="4090988" y="2061845"/>
            <a:ext cx="4004945" cy="3881755"/>
          </a:xfrm>
          <a:prstGeom prst="diamond">
            <a:avLst/>
          </a:prstGeom>
          <a:noFill/>
          <a:ln>
            <a:solidFill>
              <a:schemeClr val="accent1">
                <a:alpha val="50000"/>
              </a:schemeClr>
            </a:solid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6" name="菱形 5"/>
          <p:cNvSpPr/>
          <p:nvPr>
            <p:custDataLst>
              <p:tags r:id="rId4"/>
            </p:custDataLst>
          </p:nvPr>
        </p:nvSpPr>
        <p:spPr>
          <a:xfrm>
            <a:off x="1180782" y="1999615"/>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菱形 12"/>
          <p:cNvSpPr/>
          <p:nvPr>
            <p:custDataLst>
              <p:tags r:id="rId5"/>
            </p:custDataLst>
          </p:nvPr>
        </p:nvSpPr>
        <p:spPr>
          <a:xfrm>
            <a:off x="1180782" y="4725670"/>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7" name="图形 1" descr="343439383331313b343532303031393bd2b5bca8b9dcc0ed"/>
          <p:cNvPicPr>
            <a:picLocks noChangeAspect="1"/>
          </p:cNvPicPr>
          <p:nvPr>
            <p:custDataLst>
              <p:tags r:id="rId6"/>
            </p:custDataLst>
          </p:nvPr>
        </p:nvPicPr>
        <p:blipFill>
          <a:blip r:embed="rId7"/>
          <a:stretch>
            <a:fillRect/>
          </a:stretch>
        </p:blipFill>
        <p:spPr>
          <a:xfrm>
            <a:off x="1439863" y="2266950"/>
            <a:ext cx="216000" cy="216000"/>
          </a:xfrm>
          <a:prstGeom prst="rect">
            <a:avLst/>
          </a:prstGeom>
          <a:effectLst>
            <a:outerShdw blurRad="76200" dist="38100" dir="8100000" algn="tr" rotWithShape="0">
              <a:schemeClr val="accent1">
                <a:lumMod val="75000"/>
                <a:alpha val="40000"/>
              </a:schemeClr>
            </a:outerShdw>
          </a:effectLst>
        </p:spPr>
      </p:pic>
      <p:pic>
        <p:nvPicPr>
          <p:cNvPr id="18" name="图形 15" descr="343439383331313b343532303032333bc6f3d2b5bcf2bde9"/>
          <p:cNvPicPr>
            <a:picLocks noChangeAspect="1"/>
          </p:cNvPicPr>
          <p:nvPr>
            <p:custDataLst>
              <p:tags r:id="rId8"/>
            </p:custDataLst>
          </p:nvPr>
        </p:nvPicPr>
        <p:blipFill>
          <a:blip r:embed="rId9"/>
          <a:stretch>
            <a:fillRect/>
          </a:stretch>
        </p:blipFill>
        <p:spPr>
          <a:xfrm>
            <a:off x="1439863" y="4984750"/>
            <a:ext cx="216000" cy="216000"/>
          </a:xfrm>
          <a:prstGeom prst="rect">
            <a:avLst/>
          </a:prstGeom>
          <a:effectLst>
            <a:outerShdw blurRad="76200" dist="38100" dir="8100000" algn="tr" rotWithShape="0">
              <a:schemeClr val="accent1">
                <a:lumMod val="75000"/>
                <a:alpha val="40000"/>
              </a:schemeClr>
            </a:outerShdw>
          </a:effectLst>
        </p:spPr>
      </p:pic>
      <p:sp>
        <p:nvSpPr>
          <p:cNvPr id="20" name="矩形 19"/>
          <p:cNvSpPr/>
          <p:nvPr>
            <p:custDataLst>
              <p:tags r:id="rId10"/>
            </p:custDataLst>
          </p:nvPr>
        </p:nvSpPr>
        <p:spPr>
          <a:xfrm>
            <a:off x="1364615" y="2809240"/>
            <a:ext cx="272605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在第一行正中写</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贺词</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信</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二字，也可以在</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贺词</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信</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前写上谁给谁的</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贺词</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信</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及被祝贺的事由。</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1"/>
            </p:custDataLst>
          </p:nvPr>
        </p:nvSpPr>
        <p:spPr>
          <a:xfrm>
            <a:off x="2057717" y="216725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标</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题</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12"/>
            </p:custDataLst>
          </p:nvPr>
        </p:nvSpPr>
        <p:spPr>
          <a:xfrm>
            <a:off x="1292542" y="5533390"/>
            <a:ext cx="2957130" cy="659527"/>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rPr>
              <a:t>称谓写接受祝贺的单位、团体或个人，顶格写，后面加冒号。</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3" name="矩形 22"/>
          <p:cNvSpPr/>
          <p:nvPr>
            <p:custDataLst>
              <p:tags r:id="rId13"/>
            </p:custDataLst>
          </p:nvPr>
        </p:nvSpPr>
        <p:spPr>
          <a:xfrm>
            <a:off x="2057717" y="485965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2.</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称</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谓</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标题 1"/>
          <p:cNvSpPr>
            <a:spLocks noGrp="1"/>
          </p:cNvSpPr>
          <p:nvPr>
            <p:custDataLst>
              <p:tags r:id="rId14"/>
            </p:custDataLst>
          </p:nvPr>
        </p:nvSpPr>
        <p:spPr>
          <a:xfrm>
            <a:off x="822960" y="20823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、贺</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0" name="内容占位符 2"/>
          <p:cNvSpPr>
            <a:spLocks noGrp="1"/>
          </p:cNvSpPr>
          <p:nvPr>
            <p:custDataLst>
              <p:tags r:id="rId15"/>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三）贺词的文体结构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菱形 8"/>
          <p:cNvSpPr/>
          <p:nvPr>
            <p:custDataLst>
              <p:tags r:id="rId16"/>
            </p:custDataLst>
          </p:nvPr>
        </p:nvSpPr>
        <p:spPr>
          <a:xfrm>
            <a:off x="10324148" y="2108200"/>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1" name="图形 5" descr="343439383331313b343532303033363bd3aad2b5ccfcc5e4d6c3"/>
          <p:cNvPicPr>
            <a:picLocks noChangeAspect="1"/>
          </p:cNvPicPr>
          <p:nvPr>
            <p:custDataLst>
              <p:tags r:id="rId17"/>
            </p:custDataLst>
          </p:nvPr>
        </p:nvPicPr>
        <p:blipFill>
          <a:blip r:embed="rId18"/>
          <a:stretch>
            <a:fillRect/>
          </a:stretch>
        </p:blipFill>
        <p:spPr>
          <a:xfrm>
            <a:off x="10582593" y="2366645"/>
            <a:ext cx="216000" cy="216000"/>
          </a:xfrm>
          <a:prstGeom prst="rect">
            <a:avLst/>
          </a:prstGeom>
          <a:effectLst>
            <a:outerShdw blurRad="76200" dist="38100" dir="8100000" algn="tr" rotWithShape="0">
              <a:schemeClr val="accent2">
                <a:lumMod val="75000"/>
                <a:alpha val="40000"/>
              </a:schemeClr>
            </a:outerShdw>
          </a:effectLst>
        </p:spPr>
      </p:pic>
      <p:sp>
        <p:nvSpPr>
          <p:cNvPr id="12" name="矩形 11"/>
          <p:cNvSpPr/>
          <p:nvPr>
            <p:custDataLst>
              <p:tags r:id="rId19"/>
            </p:custDataLst>
          </p:nvPr>
        </p:nvSpPr>
        <p:spPr>
          <a:xfrm>
            <a:off x="7194550" y="2704465"/>
            <a:ext cx="295719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indent="0" algn="r">
              <a:lnSpc>
                <a:spcPct val="150000"/>
              </a:lnSpc>
              <a:spcBef>
                <a:spcPct val="0"/>
              </a:spcBef>
              <a:spcAft>
                <a:spcPct val="0"/>
              </a:spcAft>
              <a:buNone/>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rPr>
              <a:t>向对方表示热烈祝贺。</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endParaRPr>
          </a:p>
          <a:p>
            <a:pPr indent="0" algn="r">
              <a:lnSpc>
                <a:spcPct val="150000"/>
              </a:lnSpc>
              <a:spcBef>
                <a:spcPct val="0"/>
              </a:spcBef>
              <a:spcAft>
                <a:spcPct val="0"/>
              </a:spcAft>
              <a:buNone/>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rPr>
              <a:t>阐述对方取得的成果的意义。</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5" name="矩形 14"/>
          <p:cNvSpPr/>
          <p:nvPr>
            <p:custDataLst>
              <p:tags r:id="rId20"/>
            </p:custDataLst>
          </p:nvPr>
        </p:nvSpPr>
        <p:spPr>
          <a:xfrm>
            <a:off x="7194233" y="221996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rPr>
              <a:t>3 .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rPr>
              <a:t>正文</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6" name="菱形 15"/>
          <p:cNvSpPr/>
          <p:nvPr>
            <p:custDataLst>
              <p:tags r:id="rId21"/>
            </p:custDataLst>
          </p:nvPr>
        </p:nvSpPr>
        <p:spPr>
          <a:xfrm>
            <a:off x="10349548" y="4632960"/>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26" name="图形 5" descr="343439383331313b343532303033363bd3aad2b5ccfcc5e4d6c3"/>
          <p:cNvPicPr>
            <a:picLocks noChangeAspect="1"/>
          </p:cNvPicPr>
          <p:nvPr>
            <p:custDataLst>
              <p:tags r:id="rId22"/>
            </p:custDataLst>
          </p:nvPr>
        </p:nvPicPr>
        <p:blipFill>
          <a:blip r:embed="rId18"/>
          <a:stretch>
            <a:fillRect/>
          </a:stretch>
        </p:blipFill>
        <p:spPr>
          <a:xfrm>
            <a:off x="10607993" y="4891405"/>
            <a:ext cx="216000" cy="216000"/>
          </a:xfrm>
          <a:prstGeom prst="rect">
            <a:avLst/>
          </a:prstGeom>
          <a:effectLst>
            <a:outerShdw blurRad="76200" dist="38100" dir="8100000" algn="tr" rotWithShape="0">
              <a:schemeClr val="accent2">
                <a:lumMod val="75000"/>
                <a:alpha val="40000"/>
              </a:schemeClr>
            </a:outerShdw>
          </a:effectLst>
        </p:spPr>
      </p:pic>
      <p:sp>
        <p:nvSpPr>
          <p:cNvPr id="27" name="矩形 26"/>
          <p:cNvSpPr/>
          <p:nvPr>
            <p:custDataLst>
              <p:tags r:id="rId23"/>
            </p:custDataLst>
          </p:nvPr>
        </p:nvSpPr>
        <p:spPr>
          <a:xfrm>
            <a:off x="7060565" y="5120640"/>
            <a:ext cx="3289300" cy="1802130"/>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gn="r">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正文右下方分两行标出写贺词的个人或单位的全称及成文日期。如果标题下已经写上姓名和时间，正文后边的名称和成文日期就可以不写。</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8" name="矩形 27"/>
          <p:cNvSpPr/>
          <p:nvPr>
            <p:custDataLst>
              <p:tags r:id="rId24"/>
            </p:custDataLst>
          </p:nvPr>
        </p:nvSpPr>
        <p:spPr>
          <a:xfrm>
            <a:off x="7219633" y="474472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sym typeface="+mn-ea"/>
              </a:rPr>
              <a:t>4.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落</a:t>
            </a: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款</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Tree>
    <p:custDataLst>
      <p:tags r:id="rId25"/>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1936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506095"/>
            <a:ext cx="9601200" cy="613918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贺词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亲爱的同学们：</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在刚刚结束的</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学校第</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届运动会中，全体运动员们以顽强拼搏的精神和卓越的表现，展现了青春的风采和体育的魅力。在此，我谨代表学校，向所有获奖的运动员表示热烈的祝贺！向为运动会付出辛勤努力的老师们、工作人员和全体同学表示衷心的感谢！</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赛场上，运动员们奋勇争先，超越自我，用汗水和毅力诠释了</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更高、更快、更强</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的体育精神。你们的每一次冲刺、每一次跳跃、每一次拼搏，都让我们为之动容。你们是学校的骄傲，是青春的榜样！</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希望同学们在今后的学习和生活中，继续保持这种拼搏精神，努力奋斗，追求卓越。让我们一起为梦想奔跑，为未来拼搏！</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最后，祝愿全体同学在今后的日子里，身心健康，学业进步！愿我们的校园永远充满活力与希望！                                         </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校</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1936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506095"/>
            <a:ext cx="9601200" cy="613918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贺词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全体员工：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值此</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成立</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周年之际，我谨代表</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单位（</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上级），向</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全体同仁致以最热烈的祝贺和最诚挚的问候！</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自成立以来，始终秉持</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的原则，以卓越的创新能力、严谨的工作态度和高效的执行力，在激烈的市场竞争中脱颖而出，取得了令人瞩目的成绩。</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多</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年来，你们用智慧和汗水书写了公司发展的辉煌篇章，也为行业的发展做出了重要贡献。</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站在新的起点上，希望</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你们继续发扬团结拼搏、锐意进取的精神，把握时代机遇，迎接新的挑战，为实现更高的目标而努力奋斗。我们相信，在全体员工的共同努力下，</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的明天一定会更加美好！</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最后，衷心祝愿</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周年庆活动圆满成功！愿公司在未来的岁月里，事业蒸蒸日上，再创辉煌！</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25</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1"/>
          <p:cNvSpPr>
            <a:spLocks noGrp="1"/>
          </p:cNvSpPr>
          <p:nvPr>
            <p:custDataLst>
              <p:tags r:id="rId1"/>
            </p:custDataLst>
          </p:nvPr>
        </p:nvSpPr>
        <p:spPr>
          <a:xfrm>
            <a:off x="822960" y="11235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、贺</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内容占位符 2"/>
          <p:cNvSpPr>
            <a:spLocks noGrp="1"/>
          </p:cNvSpPr>
          <p:nvPr>
            <p:custDataLst>
              <p:tags r:id="rId2"/>
            </p:custDataLst>
          </p:nvPr>
        </p:nvSpPr>
        <p:spPr>
          <a:xfrm>
            <a:off x="1130300" y="1167765"/>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（四）贺词的写作要求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AI智能写手_1"/>
          <p:cNvSpPr/>
          <p:nvPr>
            <p:custDataLst>
              <p:tags r:id="rId3"/>
            </p:custDataLst>
          </p:nvPr>
        </p:nvSpPr>
        <p:spPr>
          <a:xfrm>
            <a:off x="2261235" y="2477135"/>
            <a:ext cx="9062720" cy="82486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感情真挚诚恳，评价中肯而有新意，给人以激励和鼓舞。</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6" name="AI智能写手_3"/>
          <p:cNvSpPr/>
          <p:nvPr>
            <p:custDataLst>
              <p:tags r:id="rId4"/>
            </p:custDataLst>
          </p:nvPr>
        </p:nvSpPr>
        <p:spPr>
          <a:xfrm>
            <a:off x="2261235" y="3529965"/>
            <a:ext cx="9062720" cy="81343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语言简练、准确，符合事实。</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18" name="AI智能写手_7"/>
          <p:cNvSpPr/>
          <p:nvPr>
            <p:custDataLst>
              <p:tags r:id="rId5"/>
            </p:custDataLst>
          </p:nvPr>
        </p:nvSpPr>
        <p:spPr>
          <a:xfrm>
            <a:off x="1279525" y="2446020"/>
            <a:ext cx="617220" cy="659130"/>
          </a:xfrm>
          <a:prstGeom prst="ellipse">
            <a:avLst/>
          </a:prstGeom>
          <a:solidFill>
            <a:schemeClr val="accent1">
              <a:alpha val="20000"/>
            </a:schemeClr>
          </a:solidFill>
        </p:spPr>
      </p:sp>
      <p:sp>
        <p:nvSpPr>
          <p:cNvPr id="19" name="AI智能写手_8"/>
          <p:cNvSpPr/>
          <p:nvPr>
            <p:custDataLst>
              <p:tags r:id="rId6"/>
            </p:custDataLst>
          </p:nvPr>
        </p:nvSpPr>
        <p:spPr>
          <a:xfrm>
            <a:off x="1403720" y="2590728"/>
            <a:ext cx="368642" cy="368642"/>
          </a:xfrm>
          <a:prstGeom prst="ellipse">
            <a:avLst/>
          </a:prstGeom>
          <a:solidFill>
            <a:schemeClr val="accent1"/>
          </a:solidFill>
        </p:spPr>
      </p:sp>
      <p:sp>
        <p:nvSpPr>
          <p:cNvPr id="20" name="AI智能写手_9"/>
          <p:cNvSpPr/>
          <p:nvPr>
            <p:custDataLst>
              <p:tags r:id="rId7"/>
            </p:custDataLst>
          </p:nvPr>
        </p:nvSpPr>
        <p:spPr>
          <a:xfrm>
            <a:off x="1271270" y="3509645"/>
            <a:ext cx="617220" cy="659130"/>
          </a:xfrm>
          <a:prstGeom prst="ellipse">
            <a:avLst/>
          </a:prstGeom>
          <a:solidFill>
            <a:schemeClr val="accent1">
              <a:alpha val="20000"/>
            </a:schemeClr>
          </a:solidFill>
        </p:spPr>
      </p:sp>
      <p:sp>
        <p:nvSpPr>
          <p:cNvPr id="21" name="AI智能写手_10"/>
          <p:cNvSpPr/>
          <p:nvPr>
            <p:custDataLst>
              <p:tags r:id="rId8"/>
            </p:custDataLst>
          </p:nvPr>
        </p:nvSpPr>
        <p:spPr>
          <a:xfrm>
            <a:off x="1402080" y="3649345"/>
            <a:ext cx="356870" cy="379730"/>
          </a:xfrm>
          <a:prstGeom prst="ellipse">
            <a:avLst/>
          </a:prstGeom>
          <a:solidFill>
            <a:schemeClr val="accent1"/>
          </a:solidFill>
        </p:spPr>
      </p:sp>
      <p:sp>
        <p:nvSpPr>
          <p:cNvPr id="24" name="AI智能写手_1"/>
          <p:cNvSpPr/>
          <p:nvPr>
            <p:custDataLst>
              <p:tags r:id="rId9"/>
            </p:custDataLst>
          </p:nvPr>
        </p:nvSpPr>
        <p:spPr>
          <a:xfrm>
            <a:off x="2245995" y="4646295"/>
            <a:ext cx="9062720" cy="77279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行文规范，称谓得体，注意礼仪和分寸。</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3" name="AI智能写手_7"/>
          <p:cNvSpPr/>
          <p:nvPr>
            <p:custDataLst>
              <p:tags r:id="rId10"/>
            </p:custDataLst>
          </p:nvPr>
        </p:nvSpPr>
        <p:spPr>
          <a:xfrm>
            <a:off x="1264285" y="4605020"/>
            <a:ext cx="617220" cy="659130"/>
          </a:xfrm>
          <a:prstGeom prst="ellipse">
            <a:avLst/>
          </a:prstGeom>
          <a:solidFill>
            <a:schemeClr val="accent1">
              <a:alpha val="20000"/>
            </a:schemeClr>
          </a:solidFill>
        </p:spPr>
      </p:sp>
      <p:sp>
        <p:nvSpPr>
          <p:cNvPr id="34" name="AI智能写手_8"/>
          <p:cNvSpPr/>
          <p:nvPr>
            <p:custDataLst>
              <p:tags r:id="rId11"/>
            </p:custDataLst>
          </p:nvPr>
        </p:nvSpPr>
        <p:spPr>
          <a:xfrm>
            <a:off x="1388480" y="4749728"/>
            <a:ext cx="368642" cy="368642"/>
          </a:xfrm>
          <a:prstGeom prst="ellipse">
            <a:avLst/>
          </a:prstGeom>
          <a:solidFill>
            <a:schemeClr val="accent1"/>
          </a:solidFill>
        </p:spPr>
      </p:sp>
    </p:spTree>
    <p:custDataLst>
      <p:tags r:id="rId1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164590" y="1884680"/>
            <a:ext cx="9409430" cy="3779520"/>
          </a:xfrm>
          <a:prstGeom prst="rect">
            <a:avLst/>
          </a:prstGeom>
          <a:noFill/>
        </p:spPr>
        <p:txBody>
          <a:bodyPr wrap="square" rtlCol="0" anchor="ctr" anchorCtr="0">
            <a:noAutofit/>
          </a:bodyPr>
          <a:lstStyle/>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在你校</a:t>
            </a:r>
            <a:r>
              <a:rPr lang="en-US" altLang="zh-CN" sz="2400">
                <a:latin typeface="微软雅黑" panose="020B0503020204020204" charset="-122"/>
                <a:ea typeface="微软雅黑" panose="020B0503020204020204" charset="-122"/>
                <a:cs typeface="微软雅黑" panose="020B0503020204020204" charset="-122"/>
              </a:rPr>
              <a:t>2024</a:t>
            </a:r>
            <a:r>
              <a:rPr lang="zh-CN" altLang="en-US" sz="2400">
                <a:latin typeface="微软雅黑" panose="020B0503020204020204" charset="-122"/>
                <a:ea typeface="微软雅黑" panose="020B0503020204020204" charset="-122"/>
                <a:cs typeface="微软雅黑" panose="020B0503020204020204" charset="-122"/>
              </a:rPr>
              <a:t>级新生到来之际，请你代表老生，为欢迎新生入学写</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一</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篇欢迎词。</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2 . </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大学物理学院的张</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同学代表学校参加全国大学生物理竞赛，获得一等奖，这是该校学生在本次竞赛中取得的最好成绩。请你代</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大学物理学院拟写一篇贺词</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信</a:t>
            </a:r>
            <a:r>
              <a:rPr lang="en-US" altLang="zh-CN" sz="2400">
                <a:latin typeface="微软雅黑" panose="020B0503020204020204" charset="-122"/>
                <a:ea typeface="微软雅黑" panose="020B0503020204020204" charset="-122"/>
                <a:cs typeface="微软雅黑" panose="020B0503020204020204" charset="-122"/>
              </a:rPr>
              <a:t> ) , </a:t>
            </a:r>
            <a:r>
              <a:rPr lang="zh-CN" altLang="en-US" sz="2400">
                <a:latin typeface="微软雅黑" panose="020B0503020204020204" charset="-122"/>
                <a:ea typeface="微软雅黑" panose="020B0503020204020204" charset="-122"/>
                <a:cs typeface="微软雅黑" panose="020B0503020204020204" charset="-122"/>
              </a:rPr>
              <a:t>以对张</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同学表示祝贺</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860415" y="2240915"/>
            <a:ext cx="6331585" cy="349186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 请柬、邀请函</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欢迎词、欢送词、贺词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开幕词、闭幕词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感谢信</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慰问信</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801235" y="612140"/>
            <a:ext cx="55156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479415" y="347726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三节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开幕词、闭幕词</a:t>
            </a:r>
            <a:b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en-US" altLang="zh-CN" dirty="0">
                <a:solidFill>
                  <a:schemeClr val="tx1"/>
                </a:solidFill>
                <a:latin typeface="微软雅黑" panose="020B0503020204020204" charset="-122"/>
                <a:ea typeface="微软雅黑" panose="020B0503020204020204" charset="-122"/>
                <a:cs typeface="宋体" panose="02010600030101010101" pitchFamily="2" charset="-122"/>
                <a:sym typeface="+mn-ea"/>
              </a:rPr>
              <a:t>1.</a:t>
            </a:r>
            <a:r>
              <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rPr>
              <a:t>学生能够准确理解开幕词和闭幕词的概念、特点及作用；</a:t>
            </a:r>
            <a:endPar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dirty="0">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rPr>
              <a:t>掌握开幕词和闭幕词的基本写作格式和结构。</a:t>
            </a:r>
            <a:endPar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marL="0" indent="0" algn="ctr">
              <a:lnSpc>
                <a:spcPct val="150000"/>
              </a:lnSpc>
              <a:spcBef>
                <a:spcPts val="0"/>
              </a:spcBef>
              <a:spcAft>
                <a:spcPts val="0"/>
              </a:spcAft>
              <a:buSzPct val="100000"/>
            </a:pPr>
            <a:endParaRPr lang="zh-CN" altLang="en-US" sz="14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培养学生根据不同场合撰写开幕词和闭幕词的能力，提高学生的应用文写作水平。</a:t>
            </a:r>
            <a:endPar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marL="0" indent="0" algn="ctr">
              <a:lnSpc>
                <a:spcPct val="150000"/>
              </a:lnSpc>
              <a:spcBef>
                <a:spcPts val="0"/>
              </a:spcBef>
              <a:spcAft>
                <a:spcPts val="0"/>
              </a:spcAft>
              <a:buSzPct val="100000"/>
            </a:pPr>
            <a:endPar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zh-CN" altLang="en-US" kern="100" dirty="0">
                <a:solidFill>
                  <a:schemeClr val="tx1"/>
                </a:solidFill>
                <a:latin typeface="微软雅黑" panose="020B0503020204020204" charset="-122"/>
                <a:ea typeface="微软雅黑" panose="020B0503020204020204" charset="-122"/>
                <a:sym typeface="Times New Roman" panose="02020603050405020304" pitchFamily="18" charset="0"/>
              </a:rPr>
              <a:t>培养学生的文明礼仪意识；引导学生树立正确的价值观和人生观。</a:t>
            </a:r>
            <a:endParaRPr lang="zh-CN" altLang="en-US"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第三节</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开幕词、闭幕词</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just">
              <a:lnSpc>
                <a:spcPct val="200000"/>
              </a:lnSpc>
            </a:pPr>
            <a:r>
              <a:rPr lang="zh-CN" altLang="en-US">
                <a:latin typeface="微软雅黑" panose="020B0503020204020204" charset="-122"/>
                <a:ea typeface="微软雅黑" panose="020B0503020204020204" charset="-122"/>
                <a:sym typeface="+mn-ea"/>
              </a:rPr>
              <a:t>如何根据不同场合撰写合适的开幕词和闭幕词	</a:t>
            </a:r>
            <a:endParaRPr lang="zh-CN" altLang="en-US">
              <a:solidFill>
                <a:schemeClr val="tx1"/>
              </a:solidFill>
              <a:latin typeface="微软雅黑" panose="020B0503020204020204" charset="-122"/>
              <a:ea typeface="微软雅黑" panose="020B0503020204020204" charset="-122"/>
              <a:sym typeface="+mn-ea"/>
            </a:endParaRPr>
          </a:p>
          <a:p>
            <a:pPr indent="452755" algn="just">
              <a:lnSpc>
                <a:spcPct val="200000"/>
              </a:lnSpc>
            </a:pP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just">
              <a:lnSpc>
                <a:spcPct val="200000"/>
              </a:lnSpc>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开幕词和闭幕词的基本写作格式和结构</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幕</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165225" y="1301750"/>
            <a:ext cx="10330815" cy="469709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开幕词的概念</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开幕词指在大型会议或集会开始时由主持人或主要负责人发表的关于会议的目的、</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任务、会期、主要议程和会议注意事项的概括性讲话或演说文稿。</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2" name="https://img8.file.cache.docer.com/storage/1730541139909656800/f86a6c3598a3f465bff1d06f5b3838bb.png" descr="卡通黄色五角星"/>
          <p:cNvPicPr>
            <a:picLocks noChangeAspect="1"/>
          </p:cNvPicPr>
          <p:nvPr/>
        </p:nvPicPr>
        <p:blipFill>
          <a:blip r:embed="rId3"/>
          <a:stretch>
            <a:fillRect/>
          </a:stretch>
        </p:blipFill>
        <p:spPr>
          <a:xfrm>
            <a:off x="9508490" y="4431665"/>
            <a:ext cx="1950720" cy="1864360"/>
          </a:xfrm>
          <a:prstGeom prst="rect">
            <a:avLst/>
          </a:prstGeom>
        </p:spPr>
      </p:pic>
    </p:spTree>
    <p:custDataLst>
      <p:tags r:id="rId4"/>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第一节 </a:t>
            </a:r>
            <a:r>
              <a:rPr lang="en-US" altLang="zh-CN" sz="40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请柬、邀请函</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solidFill>
                <a:latin typeface="微软雅黑" panose="020B0503020204020204" charset="-122"/>
                <a:ea typeface="微软雅黑" panose="020B0503020204020204" charset="-122"/>
                <a:cs typeface="+mn-ea"/>
              </a:rPr>
              <a:t>如何根据不同的场合和对象，写出得体、规范的请柬、邀请函</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a:lnSpc>
                <a:spcPct val="150000"/>
              </a:lnSpc>
              <a:spcBef>
                <a:spcPct val="0"/>
              </a:spcBef>
              <a:spcAft>
                <a:spcPct val="0"/>
              </a:spcAft>
            </a:pPr>
            <a:r>
              <a:rPr lang="zh-CN" altLang="en-US" dirty="0">
                <a:ln>
                  <a:noFill/>
                  <a:prstDash val="sysDot"/>
                </a:ln>
                <a:solidFill>
                  <a:schemeClr val="tx1"/>
                </a:solidFill>
                <a:latin typeface="微软雅黑" panose="020B0503020204020204" charset="-122"/>
                <a:ea typeface="微软雅黑" panose="020B0503020204020204" charset="-122"/>
                <a:cs typeface="+mn-ea"/>
              </a:rPr>
              <a:t>请柬、邀请函的文体结构与写作方法</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l="-3892" t="-2095" r="-8426" b="-1935"/>
          <a:stretch>
            <a:fillRect/>
          </a:stretch>
        </p:blipFill>
        <p:spPr>
          <a:xfrm>
            <a:off x="6255280" y="2819473"/>
            <a:ext cx="517657" cy="517657"/>
          </a:xfrm>
          <a:prstGeom prst="rect">
            <a:avLst/>
          </a:prstGeom>
        </p:spPr>
      </p:pic>
    </p:spTree>
    <p:custDataLst>
      <p:tags r:id="rId1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Vector-3713&amp;3360"/>
          <p:cNvSpPr/>
          <p:nvPr>
            <p:custDataLst>
              <p:tags r:id="rId1"/>
            </p:custDataLst>
          </p:nvPr>
        </p:nvSpPr>
        <p:spPr>
          <a:xfrm>
            <a:off x="2139315" y="2695893"/>
            <a:ext cx="2613660" cy="3072130"/>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1">
              <a:lumMod val="60000"/>
              <a:lumOff val="40000"/>
            </a:schemeClr>
          </a:solidFill>
        </p:spPr>
      </p:sp>
      <p:sp>
        <p:nvSpPr>
          <p:cNvPr id="72" name="Vector-3713&amp;3361"/>
          <p:cNvSpPr/>
          <p:nvPr>
            <p:custDataLst>
              <p:tags r:id="rId2"/>
            </p:custDataLst>
          </p:nvPr>
        </p:nvSpPr>
        <p:spPr>
          <a:xfrm>
            <a:off x="2331720" y="3084513"/>
            <a:ext cx="2195830" cy="2321560"/>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73" name="@png2x_Mask group-3713&amp;3362" descr="preencoded.png"/>
          <p:cNvPicPr>
            <a:picLocks noChangeAspect="1"/>
          </p:cNvPicPr>
          <p:nvPr>
            <p:custDataLst>
              <p:tags r:id="rId3"/>
            </p:custDataLst>
          </p:nvPr>
        </p:nvPicPr>
        <p:blipFill>
          <a:blip r:embed="rId4">
            <a:alphaModFix amt="55000"/>
          </a:blip>
          <a:stretch>
            <a:fillRect/>
          </a:stretch>
        </p:blipFill>
        <p:spPr>
          <a:xfrm>
            <a:off x="2331720" y="3084513"/>
            <a:ext cx="2195830" cy="2321560"/>
          </a:xfrm>
          <a:prstGeom prst="rect">
            <a:avLst/>
          </a:prstGeom>
        </p:spPr>
      </p:pic>
      <p:sp>
        <p:nvSpPr>
          <p:cNvPr id="74" name="Union-3713&amp;3365"/>
          <p:cNvSpPr/>
          <p:nvPr>
            <p:custDataLst>
              <p:tags r:id="rId5"/>
            </p:custDataLst>
          </p:nvPr>
        </p:nvSpPr>
        <p:spPr>
          <a:xfrm>
            <a:off x="2404110" y="2523173"/>
            <a:ext cx="2152650" cy="381635"/>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1"/>
          </a:solidFill>
        </p:spPr>
      </p:sp>
      <p:sp>
        <p:nvSpPr>
          <p:cNvPr id="75" name="Union-3713&amp;3369"/>
          <p:cNvSpPr/>
          <p:nvPr>
            <p:custDataLst>
              <p:tags r:id="rId6"/>
            </p:custDataLst>
          </p:nvPr>
        </p:nvSpPr>
        <p:spPr>
          <a:xfrm>
            <a:off x="2799715" y="2519363"/>
            <a:ext cx="1214755" cy="38735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1"/>
          </a:solidFill>
        </p:spPr>
      </p:sp>
      <p:sp>
        <p:nvSpPr>
          <p:cNvPr id="76" name="Union-3713&amp;3372"/>
          <p:cNvSpPr/>
          <p:nvPr>
            <p:custDataLst>
              <p:tags r:id="rId7"/>
            </p:custDataLst>
          </p:nvPr>
        </p:nvSpPr>
        <p:spPr>
          <a:xfrm>
            <a:off x="3137536" y="2519363"/>
            <a:ext cx="1151890" cy="374015"/>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1"/>
          </a:solidFill>
        </p:spPr>
      </p:sp>
      <p:sp>
        <p:nvSpPr>
          <p:cNvPr id="77" name="Vector-3714&amp;1732"/>
          <p:cNvSpPr/>
          <p:nvPr>
            <p:custDataLst>
              <p:tags r:id="rId8"/>
            </p:custDataLst>
          </p:nvPr>
        </p:nvSpPr>
        <p:spPr>
          <a:xfrm rot="3091800">
            <a:off x="4137661" y="5156518"/>
            <a:ext cx="672465" cy="672465"/>
          </a:xfrm>
          <a:custGeom>
            <a:avLst/>
            <a:gdLst/>
            <a:ahLst/>
            <a:cxnLst/>
            <a:rect l="l" t="t" r="r" b="b"/>
            <a:pathLst>
              <a:path w="627914" h="627914">
                <a:moveTo>
                  <a:pt x="604275" y="227782"/>
                </a:moveTo>
                <a:cubicBezTo>
                  <a:pt x="574876" y="213331"/>
                  <a:pt x="543505" y="205509"/>
                  <a:pt x="511609" y="203481"/>
                </a:cubicBezTo>
                <a:cubicBezTo>
                  <a:pt x="515616" y="196271"/>
                  <a:pt x="519328" y="188900"/>
                  <a:pt x="522745" y="181369"/>
                </a:cubicBezTo>
                <a:cubicBezTo>
                  <a:pt x="538480" y="146638"/>
                  <a:pt x="540155" y="105761"/>
                  <a:pt x="512102" y="76341"/>
                </a:cubicBezTo>
                <a:cubicBezTo>
                  <a:pt x="484904" y="47824"/>
                  <a:pt x="447718" y="47791"/>
                  <a:pt x="414180" y="64657"/>
                </a:cubicBezTo>
                <a:cubicBezTo>
                  <a:pt x="389445" y="77082"/>
                  <a:pt x="365827" y="92692"/>
                  <a:pt x="343983" y="110428"/>
                </a:cubicBezTo>
                <a:cubicBezTo>
                  <a:pt x="341125" y="81749"/>
                  <a:pt x="333275" y="54003"/>
                  <a:pt x="316226" y="32438"/>
                </a:cubicBezTo>
                <a:cubicBezTo>
                  <a:pt x="295399" y="6077"/>
                  <a:pt x="262551" y="-5189"/>
                  <a:pt x="229276" y="2246"/>
                </a:cubicBezTo>
                <a:cubicBezTo>
                  <a:pt x="200336" y="8716"/>
                  <a:pt x="176357" y="29605"/>
                  <a:pt x="160491" y="53392"/>
                </a:cubicBezTo>
                <a:cubicBezTo>
                  <a:pt x="144855" y="76856"/>
                  <a:pt x="138252" y="103861"/>
                  <a:pt x="136938" y="131413"/>
                </a:cubicBezTo>
                <a:cubicBezTo>
                  <a:pt x="117262" y="117831"/>
                  <a:pt x="94071" y="110363"/>
                  <a:pt x="69041" y="116865"/>
                </a:cubicBezTo>
                <a:cubicBezTo>
                  <a:pt x="41711" y="123946"/>
                  <a:pt x="21213" y="145866"/>
                  <a:pt x="14972" y="172678"/>
                </a:cubicBezTo>
                <a:cubicBezTo>
                  <a:pt x="5774" y="212140"/>
                  <a:pt x="21476" y="248028"/>
                  <a:pt x="45357" y="278252"/>
                </a:cubicBezTo>
                <a:cubicBezTo>
                  <a:pt x="-3850" y="316812"/>
                  <a:pt x="-17253" y="384566"/>
                  <a:pt x="26338" y="433846"/>
                </a:cubicBezTo>
                <a:cubicBezTo>
                  <a:pt x="42860" y="452547"/>
                  <a:pt x="66479" y="465710"/>
                  <a:pt x="90754" y="472051"/>
                </a:cubicBezTo>
                <a:cubicBezTo>
                  <a:pt x="100674" y="474659"/>
                  <a:pt x="111350" y="476364"/>
                  <a:pt x="121828" y="476815"/>
                </a:cubicBezTo>
                <a:cubicBezTo>
                  <a:pt x="118872" y="491524"/>
                  <a:pt x="117295" y="506524"/>
                  <a:pt x="118445" y="521040"/>
                </a:cubicBezTo>
                <a:cubicBezTo>
                  <a:pt x="120810" y="550943"/>
                  <a:pt x="131682" y="574182"/>
                  <a:pt x="152147" y="593494"/>
                </a:cubicBezTo>
                <a:cubicBezTo>
                  <a:pt x="177803" y="623524"/>
                  <a:pt x="225137" y="639296"/>
                  <a:pt x="261697" y="618343"/>
                </a:cubicBezTo>
                <a:cubicBezTo>
                  <a:pt x="297240" y="597968"/>
                  <a:pt x="304433" y="558603"/>
                  <a:pt x="312941" y="522714"/>
                </a:cubicBezTo>
                <a:cubicBezTo>
                  <a:pt x="313204" y="521556"/>
                  <a:pt x="313466" y="520365"/>
                  <a:pt x="313729" y="519205"/>
                </a:cubicBezTo>
                <a:cubicBezTo>
                  <a:pt x="345199" y="542317"/>
                  <a:pt x="383238" y="558989"/>
                  <a:pt x="420126" y="558667"/>
                </a:cubicBezTo>
                <a:cubicBezTo>
                  <a:pt x="464998" y="558281"/>
                  <a:pt x="495120" y="521073"/>
                  <a:pt x="496466" y="479229"/>
                </a:cubicBezTo>
                <a:cubicBezTo>
                  <a:pt x="497385" y="450680"/>
                  <a:pt x="487333" y="422998"/>
                  <a:pt x="471206" y="399566"/>
                </a:cubicBezTo>
                <a:cubicBezTo>
                  <a:pt x="526851" y="381251"/>
                  <a:pt x="577437" y="348614"/>
                  <a:pt x="614228" y="303745"/>
                </a:cubicBezTo>
                <a:cubicBezTo>
                  <a:pt x="632689" y="281245"/>
                  <a:pt x="635316" y="243007"/>
                  <a:pt x="604242" y="227750"/>
                </a:cubicBezTo>
                <a:lnTo>
                  <a:pt x="604275" y="227782"/>
                </a:lnTo>
                <a:moveTo>
                  <a:pt x="391417" y="195692"/>
                </a:moveTo>
                <a:cubicBezTo>
                  <a:pt x="395096" y="192376"/>
                  <a:pt x="398840" y="189093"/>
                  <a:pt x="402618" y="185906"/>
                </a:cubicBezTo>
                <a:cubicBezTo>
                  <a:pt x="403800" y="184909"/>
                  <a:pt x="414148" y="176765"/>
                  <a:pt x="413424" y="177216"/>
                </a:cubicBezTo>
                <a:cubicBezTo>
                  <a:pt x="413490" y="177152"/>
                  <a:pt x="413588" y="177119"/>
                  <a:pt x="413654" y="177056"/>
                </a:cubicBezTo>
                <a:cubicBezTo>
                  <a:pt x="401960" y="194051"/>
                  <a:pt x="391908" y="205670"/>
                  <a:pt x="374302" y="222825"/>
                </a:cubicBezTo>
                <a:cubicBezTo>
                  <a:pt x="369900" y="227106"/>
                  <a:pt x="365794" y="230969"/>
                  <a:pt x="361820" y="234542"/>
                </a:cubicBezTo>
                <a:cubicBezTo>
                  <a:pt x="357779" y="236409"/>
                  <a:pt x="353738" y="238308"/>
                  <a:pt x="349764" y="240271"/>
                </a:cubicBezTo>
                <a:cubicBezTo>
                  <a:pt x="354231" y="234446"/>
                  <a:pt x="358798" y="228909"/>
                  <a:pt x="363463" y="223727"/>
                </a:cubicBezTo>
                <a:cubicBezTo>
                  <a:pt x="372299" y="213910"/>
                  <a:pt x="381627" y="204544"/>
                  <a:pt x="391417" y="195692"/>
                </a:cubicBezTo>
                <a:moveTo>
                  <a:pt x="228947" y="145641"/>
                </a:moveTo>
                <a:cubicBezTo>
                  <a:pt x="228947" y="144225"/>
                  <a:pt x="229967" y="132122"/>
                  <a:pt x="229638" y="132766"/>
                </a:cubicBezTo>
                <a:cubicBezTo>
                  <a:pt x="230229" y="129257"/>
                  <a:pt x="230984" y="125749"/>
                  <a:pt x="231903" y="122273"/>
                </a:cubicBezTo>
                <a:cubicBezTo>
                  <a:pt x="232364" y="120502"/>
                  <a:pt x="237193" y="108851"/>
                  <a:pt x="235746" y="111072"/>
                </a:cubicBezTo>
                <a:cubicBezTo>
                  <a:pt x="237094" y="108593"/>
                  <a:pt x="238506" y="106179"/>
                  <a:pt x="240017" y="103829"/>
                </a:cubicBezTo>
                <a:cubicBezTo>
                  <a:pt x="239131" y="105471"/>
                  <a:pt x="241791" y="102381"/>
                  <a:pt x="244386" y="99452"/>
                </a:cubicBezTo>
                <a:cubicBezTo>
                  <a:pt x="245339" y="103733"/>
                  <a:pt x="246817" y="110202"/>
                  <a:pt x="246620" y="107853"/>
                </a:cubicBezTo>
                <a:cubicBezTo>
                  <a:pt x="247179" y="112423"/>
                  <a:pt x="247473" y="117026"/>
                  <a:pt x="247802" y="121597"/>
                </a:cubicBezTo>
                <a:cubicBezTo>
                  <a:pt x="248722" y="134568"/>
                  <a:pt x="248920" y="147571"/>
                  <a:pt x="248427" y="160543"/>
                </a:cubicBezTo>
                <a:cubicBezTo>
                  <a:pt x="247705" y="180500"/>
                  <a:pt x="244813" y="200777"/>
                  <a:pt x="240083" y="220701"/>
                </a:cubicBezTo>
                <a:cubicBezTo>
                  <a:pt x="236963" y="208792"/>
                  <a:pt x="234170" y="196850"/>
                  <a:pt x="231936" y="184812"/>
                </a:cubicBezTo>
                <a:cubicBezTo>
                  <a:pt x="231739" y="183750"/>
                  <a:pt x="230656" y="176670"/>
                  <a:pt x="230491" y="175865"/>
                </a:cubicBezTo>
                <a:cubicBezTo>
                  <a:pt x="229867" y="170457"/>
                  <a:pt x="229408" y="165017"/>
                  <a:pt x="229145" y="159578"/>
                </a:cubicBezTo>
                <a:cubicBezTo>
                  <a:pt x="228947" y="154943"/>
                  <a:pt x="228849" y="150308"/>
                  <a:pt x="228947" y="145705"/>
                </a:cubicBezTo>
                <a:lnTo>
                  <a:pt x="228947" y="145641"/>
                </a:lnTo>
                <a:moveTo>
                  <a:pt x="106948" y="370629"/>
                </a:moveTo>
                <a:cubicBezTo>
                  <a:pt x="105108" y="369471"/>
                  <a:pt x="102940" y="368183"/>
                  <a:pt x="102086" y="367797"/>
                </a:cubicBezTo>
                <a:cubicBezTo>
                  <a:pt x="102021" y="367701"/>
                  <a:pt x="101955" y="367636"/>
                  <a:pt x="101856" y="367508"/>
                </a:cubicBezTo>
                <a:cubicBezTo>
                  <a:pt x="101593" y="367185"/>
                  <a:pt x="101396" y="366960"/>
                  <a:pt x="101167" y="366734"/>
                </a:cubicBezTo>
                <a:cubicBezTo>
                  <a:pt x="102612" y="365062"/>
                  <a:pt x="104484" y="362679"/>
                  <a:pt x="104911" y="362165"/>
                </a:cubicBezTo>
                <a:cubicBezTo>
                  <a:pt x="99787" y="368569"/>
                  <a:pt x="105273" y="362165"/>
                  <a:pt x="108886" y="359815"/>
                </a:cubicBezTo>
                <a:cubicBezTo>
                  <a:pt x="109642" y="359300"/>
                  <a:pt x="110200" y="358913"/>
                  <a:pt x="110627" y="358592"/>
                </a:cubicBezTo>
                <a:cubicBezTo>
                  <a:pt x="110692" y="358592"/>
                  <a:pt x="110758" y="358592"/>
                  <a:pt x="110824" y="358559"/>
                </a:cubicBezTo>
                <a:cubicBezTo>
                  <a:pt x="113222" y="357948"/>
                  <a:pt x="115587" y="357271"/>
                  <a:pt x="117985" y="356596"/>
                </a:cubicBezTo>
                <a:cubicBezTo>
                  <a:pt x="114339" y="357722"/>
                  <a:pt x="124062" y="355534"/>
                  <a:pt x="127117" y="355534"/>
                </a:cubicBezTo>
                <a:cubicBezTo>
                  <a:pt x="127413" y="355534"/>
                  <a:pt x="139863" y="356982"/>
                  <a:pt x="138252" y="356467"/>
                </a:cubicBezTo>
                <a:cubicBezTo>
                  <a:pt x="139960" y="356822"/>
                  <a:pt x="141702" y="357143"/>
                  <a:pt x="143410" y="357561"/>
                </a:cubicBezTo>
                <a:cubicBezTo>
                  <a:pt x="144264" y="357980"/>
                  <a:pt x="145118" y="358431"/>
                  <a:pt x="145971" y="358849"/>
                </a:cubicBezTo>
                <a:cubicBezTo>
                  <a:pt x="143245" y="361552"/>
                  <a:pt x="140519" y="364225"/>
                  <a:pt x="137825" y="366960"/>
                </a:cubicBezTo>
                <a:cubicBezTo>
                  <a:pt x="135428" y="369406"/>
                  <a:pt x="132833" y="371627"/>
                  <a:pt x="130303" y="373977"/>
                </a:cubicBezTo>
                <a:cubicBezTo>
                  <a:pt x="129285" y="374235"/>
                  <a:pt x="128233" y="374524"/>
                  <a:pt x="127314" y="374782"/>
                </a:cubicBezTo>
                <a:cubicBezTo>
                  <a:pt x="126526" y="374782"/>
                  <a:pt x="125573" y="374782"/>
                  <a:pt x="124259" y="374782"/>
                </a:cubicBezTo>
                <a:cubicBezTo>
                  <a:pt x="122058" y="374782"/>
                  <a:pt x="120646" y="374717"/>
                  <a:pt x="119890" y="374717"/>
                </a:cubicBezTo>
                <a:cubicBezTo>
                  <a:pt x="117394" y="374202"/>
                  <a:pt x="114930" y="373656"/>
                  <a:pt x="112466" y="372947"/>
                </a:cubicBezTo>
                <a:cubicBezTo>
                  <a:pt x="111579" y="372689"/>
                  <a:pt x="108722" y="371403"/>
                  <a:pt x="106915" y="370629"/>
                </a:cubicBezTo>
                <a:lnTo>
                  <a:pt x="106948" y="370629"/>
                </a:lnTo>
              </a:path>
            </a:pathLst>
          </a:custGeom>
          <a:solidFill>
            <a:schemeClr val="accent1"/>
          </a:solidFill>
        </p:spPr>
      </p:sp>
      <p:sp>
        <p:nvSpPr>
          <p:cNvPr id="78" name="Vector-3714&amp;1733"/>
          <p:cNvSpPr/>
          <p:nvPr>
            <p:custDataLst>
              <p:tags r:id="rId9"/>
            </p:custDataLst>
          </p:nvPr>
        </p:nvSpPr>
        <p:spPr>
          <a:xfrm rot="3091800">
            <a:off x="4363086" y="5388293"/>
            <a:ext cx="176530" cy="153670"/>
          </a:xfrm>
          <a:custGeom>
            <a:avLst/>
            <a:gdLst/>
            <a:ahLst/>
            <a:cxnLst/>
            <a:rect l="l" t="t" r="r" b="b"/>
            <a:pathLst>
              <a:path w="165241" h="143208">
                <a:moveTo>
                  <a:pt x="150283" y="24122"/>
                </a:moveTo>
                <a:cubicBezTo>
                  <a:pt x="144118" y="16629"/>
                  <a:pt x="135588" y="11363"/>
                  <a:pt x="126025" y="8071"/>
                </a:cubicBezTo>
                <a:cubicBezTo>
                  <a:pt x="113929" y="672"/>
                  <a:pt x="98702" y="-2274"/>
                  <a:pt x="82674" y="1927"/>
                </a:cubicBezTo>
                <a:cubicBezTo>
                  <a:pt x="68613" y="5626"/>
                  <a:pt x="54551" y="9356"/>
                  <a:pt x="40490" y="13055"/>
                </a:cubicBezTo>
                <a:cubicBezTo>
                  <a:pt x="17432" y="19137"/>
                  <a:pt x="-361" y="40298"/>
                  <a:pt x="6" y="63090"/>
                </a:cubicBezTo>
                <a:cubicBezTo>
                  <a:pt x="605" y="100333"/>
                  <a:pt x="28395" y="134221"/>
                  <a:pt x="67814" y="141652"/>
                </a:cubicBezTo>
                <a:cubicBezTo>
                  <a:pt x="116262" y="150806"/>
                  <a:pt x="161378" y="118547"/>
                  <a:pt x="164977" y="72369"/>
                </a:cubicBezTo>
                <a:cubicBezTo>
                  <a:pt x="166409" y="54312"/>
                  <a:pt x="162077" y="38449"/>
                  <a:pt x="150283" y="24091"/>
                </a:cubicBezTo>
                <a:lnTo>
                  <a:pt x="150283" y="24122"/>
                </a:lnTo>
              </a:path>
            </a:pathLst>
          </a:custGeom>
          <a:solidFill>
            <a:srgbClr val="FFFBF2"/>
          </a:solidFill>
        </p:spPr>
      </p:sp>
      <p:sp>
        <p:nvSpPr>
          <p:cNvPr id="82" name="Vector-3713&amp;3344"/>
          <p:cNvSpPr/>
          <p:nvPr>
            <p:custDataLst>
              <p:tags r:id="rId10"/>
            </p:custDataLst>
          </p:nvPr>
        </p:nvSpPr>
        <p:spPr>
          <a:xfrm>
            <a:off x="6941821" y="2702878"/>
            <a:ext cx="2613025" cy="3072765"/>
          </a:xfrm>
          <a:custGeom>
            <a:avLst/>
            <a:gdLst/>
            <a:ahLst/>
            <a:cxnLst/>
            <a:rect l="l" t="t" r="r" b="b"/>
            <a:pathLst>
              <a:path w="2441627" h="2870200">
                <a:moveTo>
                  <a:pt x="2402637" y="2420836"/>
                </a:moveTo>
                <a:cubicBezTo>
                  <a:pt x="2400757" y="2593238"/>
                  <a:pt x="2318791" y="2783218"/>
                  <a:pt x="2120925" y="2820873"/>
                </a:cubicBezTo>
                <a:cubicBezTo>
                  <a:pt x="1963966" y="2850464"/>
                  <a:pt x="1800339" y="2825356"/>
                  <a:pt x="1644396" y="2843860"/>
                </a:cubicBezTo>
                <a:cubicBezTo>
                  <a:pt x="1567510" y="2853106"/>
                  <a:pt x="1494828" y="2871330"/>
                  <a:pt x="1416355" y="2870149"/>
                </a:cubicBezTo>
                <a:cubicBezTo>
                  <a:pt x="1299718" y="2867101"/>
                  <a:pt x="1177723" y="2858122"/>
                  <a:pt x="1065154" y="2848483"/>
                </a:cubicBezTo>
                <a:cubicBezTo>
                  <a:pt x="948233" y="2832621"/>
                  <a:pt x="833633" y="2820733"/>
                  <a:pt x="716131" y="2824302"/>
                </a:cubicBezTo>
                <a:cubicBezTo>
                  <a:pt x="613716" y="2824836"/>
                  <a:pt x="518119" y="2785720"/>
                  <a:pt x="416286" y="2776614"/>
                </a:cubicBezTo>
                <a:cubicBezTo>
                  <a:pt x="68423" y="2775026"/>
                  <a:pt x="72050" y="2549449"/>
                  <a:pt x="54062" y="2298700"/>
                </a:cubicBezTo>
                <a:cubicBezTo>
                  <a:pt x="42892" y="2187194"/>
                  <a:pt x="48287" y="2143633"/>
                  <a:pt x="31750" y="2032000"/>
                </a:cubicBezTo>
                <a:cubicBezTo>
                  <a:pt x="13907" y="1927631"/>
                  <a:pt x="-2" y="1784350"/>
                  <a:pt x="26830" y="1663700"/>
                </a:cubicBezTo>
                <a:cubicBezTo>
                  <a:pt x="2" y="1543050"/>
                  <a:pt x="12703" y="1419403"/>
                  <a:pt x="31750" y="1250950"/>
                </a:cubicBezTo>
                <a:cubicBezTo>
                  <a:pt x="50797" y="1082498"/>
                  <a:pt x="44923" y="890914"/>
                  <a:pt x="54062" y="742950"/>
                </a:cubicBezTo>
                <a:cubicBezTo>
                  <a:pt x="52466" y="558921"/>
                  <a:pt x="90908" y="415136"/>
                  <a:pt x="127464" y="234805"/>
                </a:cubicBezTo>
                <a:cubicBezTo>
                  <a:pt x="148643" y="143782"/>
                  <a:pt x="236696" y="100053"/>
                  <a:pt x="332584" y="81953"/>
                </a:cubicBezTo>
                <a:cubicBezTo>
                  <a:pt x="444572" y="56324"/>
                  <a:pt x="560769" y="35451"/>
                  <a:pt x="677544" y="36508"/>
                </a:cubicBezTo>
                <a:cubicBezTo>
                  <a:pt x="769950" y="37697"/>
                  <a:pt x="861920" y="48662"/>
                  <a:pt x="954325" y="42849"/>
                </a:cubicBezTo>
                <a:cubicBezTo>
                  <a:pt x="1067185" y="37961"/>
                  <a:pt x="1177143" y="32280"/>
                  <a:pt x="1286523" y="12331"/>
                </a:cubicBezTo>
                <a:cubicBezTo>
                  <a:pt x="1399527" y="-7749"/>
                  <a:pt x="1516151" y="-1672"/>
                  <a:pt x="1628724" y="18805"/>
                </a:cubicBezTo>
                <a:cubicBezTo>
                  <a:pt x="1802651" y="56060"/>
                  <a:pt x="1981949" y="55003"/>
                  <a:pt x="2158060" y="79972"/>
                </a:cubicBezTo>
                <a:cubicBezTo>
                  <a:pt x="2259902" y="90144"/>
                  <a:pt x="2343163" y="138894"/>
                  <a:pt x="2357819" y="237448"/>
                </a:cubicBezTo>
                <a:cubicBezTo>
                  <a:pt x="2374925" y="354366"/>
                  <a:pt x="2399449" y="471019"/>
                  <a:pt x="2407717" y="588465"/>
                </a:cubicBezTo>
                <a:cubicBezTo>
                  <a:pt x="2413229" y="684378"/>
                  <a:pt x="2399881" y="780421"/>
                  <a:pt x="2408301" y="875805"/>
                </a:cubicBezTo>
                <a:cubicBezTo>
                  <a:pt x="2411489" y="919665"/>
                  <a:pt x="2416277" y="963394"/>
                  <a:pt x="2418448" y="1007387"/>
                </a:cubicBezTo>
                <a:cubicBezTo>
                  <a:pt x="2421928" y="1079519"/>
                  <a:pt x="2408301" y="1123950"/>
                  <a:pt x="2418448" y="1250950"/>
                </a:cubicBezTo>
                <a:cubicBezTo>
                  <a:pt x="2428608" y="1377950"/>
                  <a:pt x="2448331" y="1442644"/>
                  <a:pt x="2439187" y="1543050"/>
                </a:cubicBezTo>
                <a:cubicBezTo>
                  <a:pt x="2424113" y="1680705"/>
                  <a:pt x="2449208" y="1793710"/>
                  <a:pt x="2439187" y="1932292"/>
                </a:cubicBezTo>
                <a:cubicBezTo>
                  <a:pt x="2421496" y="2094522"/>
                  <a:pt x="2396109" y="2254771"/>
                  <a:pt x="2402929" y="2418067"/>
                </a:cubicBezTo>
                <a:lnTo>
                  <a:pt x="2402929" y="2420836"/>
                </a:lnTo>
                <a:lnTo>
                  <a:pt x="2402637" y="2420836"/>
                </a:lnTo>
              </a:path>
            </a:pathLst>
          </a:custGeom>
          <a:solidFill>
            <a:schemeClr val="accent2">
              <a:lumMod val="60000"/>
              <a:lumOff val="40000"/>
            </a:schemeClr>
          </a:solidFill>
        </p:spPr>
      </p:sp>
      <p:sp>
        <p:nvSpPr>
          <p:cNvPr id="83" name="Vector-3713&amp;3345"/>
          <p:cNvSpPr/>
          <p:nvPr>
            <p:custDataLst>
              <p:tags r:id="rId11"/>
            </p:custDataLst>
          </p:nvPr>
        </p:nvSpPr>
        <p:spPr>
          <a:xfrm>
            <a:off x="7134226" y="3091498"/>
            <a:ext cx="2195195" cy="2322195"/>
          </a:xfrm>
          <a:custGeom>
            <a:avLst/>
            <a:gdLst/>
            <a:ahLst/>
            <a:cxnLst/>
            <a:rect l="l" t="t" r="r" b="b"/>
            <a:pathLst>
              <a:path w="2051164" h="2169232">
                <a:moveTo>
                  <a:pt x="2040992" y="1133102"/>
                </a:moveTo>
                <a:cubicBezTo>
                  <a:pt x="2040992" y="1241356"/>
                  <a:pt x="2040598" y="1349616"/>
                  <a:pt x="2041182" y="1457871"/>
                </a:cubicBezTo>
                <a:cubicBezTo>
                  <a:pt x="2041779" y="1557680"/>
                  <a:pt x="2044129" y="1657287"/>
                  <a:pt x="2044129" y="1757096"/>
                </a:cubicBezTo>
                <a:cubicBezTo>
                  <a:pt x="2044129" y="1818589"/>
                  <a:pt x="2042363" y="1880286"/>
                  <a:pt x="2032343" y="1941182"/>
                </a:cubicBezTo>
                <a:cubicBezTo>
                  <a:pt x="2028215" y="1966138"/>
                  <a:pt x="2021929" y="1991093"/>
                  <a:pt x="2014080" y="2015058"/>
                </a:cubicBezTo>
                <a:cubicBezTo>
                  <a:pt x="1995602" y="2070659"/>
                  <a:pt x="1957692" y="2108581"/>
                  <a:pt x="1904441" y="2131568"/>
                </a:cubicBezTo>
                <a:cubicBezTo>
                  <a:pt x="1874190" y="2144535"/>
                  <a:pt x="1842364" y="2152587"/>
                  <a:pt x="1809941" y="2157108"/>
                </a:cubicBezTo>
                <a:cubicBezTo>
                  <a:pt x="1748244" y="2165756"/>
                  <a:pt x="1685963" y="2170074"/>
                  <a:pt x="1623492" y="2169097"/>
                </a:cubicBezTo>
                <a:cubicBezTo>
                  <a:pt x="1511503" y="2167331"/>
                  <a:pt x="1399515" y="2165160"/>
                  <a:pt x="1287526" y="2162607"/>
                </a:cubicBezTo>
                <a:cubicBezTo>
                  <a:pt x="1212472" y="2161045"/>
                  <a:pt x="1137615" y="2158289"/>
                  <a:pt x="1062563" y="2156524"/>
                </a:cubicBezTo>
                <a:cubicBezTo>
                  <a:pt x="959024" y="2154161"/>
                  <a:pt x="855483" y="2152193"/>
                  <a:pt x="751943" y="2149843"/>
                </a:cubicBezTo>
                <a:cubicBezTo>
                  <a:pt x="661172" y="2147875"/>
                  <a:pt x="570207" y="2146694"/>
                  <a:pt x="479436" y="2143354"/>
                </a:cubicBezTo>
                <a:cubicBezTo>
                  <a:pt x="411851" y="2140801"/>
                  <a:pt x="344461" y="2136673"/>
                  <a:pt x="277072" y="2130781"/>
                </a:cubicBezTo>
                <a:cubicBezTo>
                  <a:pt x="239349" y="2127441"/>
                  <a:pt x="202020" y="2119579"/>
                  <a:pt x="165868" y="2107209"/>
                </a:cubicBezTo>
                <a:cubicBezTo>
                  <a:pt x="100051" y="2084616"/>
                  <a:pt x="56238" y="2040407"/>
                  <a:pt x="36001" y="1974190"/>
                </a:cubicBezTo>
                <a:cubicBezTo>
                  <a:pt x="26964" y="1944916"/>
                  <a:pt x="20480" y="1914665"/>
                  <a:pt x="16551" y="1884210"/>
                </a:cubicBezTo>
                <a:cubicBezTo>
                  <a:pt x="7120" y="1813674"/>
                  <a:pt x="3977" y="1742758"/>
                  <a:pt x="2994" y="1671625"/>
                </a:cubicBezTo>
                <a:cubicBezTo>
                  <a:pt x="1815" y="1582433"/>
                  <a:pt x="-346" y="1493431"/>
                  <a:pt x="47" y="1404226"/>
                </a:cubicBezTo>
                <a:cubicBezTo>
                  <a:pt x="1029" y="1250394"/>
                  <a:pt x="2798" y="1096557"/>
                  <a:pt x="5941" y="942720"/>
                </a:cubicBezTo>
                <a:cubicBezTo>
                  <a:pt x="7709" y="853719"/>
                  <a:pt x="11835" y="764521"/>
                  <a:pt x="16747" y="675716"/>
                </a:cubicBezTo>
                <a:cubicBezTo>
                  <a:pt x="21855" y="582588"/>
                  <a:pt x="28143" y="489461"/>
                  <a:pt x="36001" y="396334"/>
                </a:cubicBezTo>
                <a:cubicBezTo>
                  <a:pt x="40127" y="346823"/>
                  <a:pt x="46611" y="297115"/>
                  <a:pt x="59578" y="248980"/>
                </a:cubicBezTo>
                <a:cubicBezTo>
                  <a:pt x="62525" y="237781"/>
                  <a:pt x="65669" y="226386"/>
                  <a:pt x="69402" y="215383"/>
                </a:cubicBezTo>
                <a:cubicBezTo>
                  <a:pt x="94353" y="140331"/>
                  <a:pt x="143472" y="88660"/>
                  <a:pt x="217344" y="59975"/>
                </a:cubicBezTo>
                <a:cubicBezTo>
                  <a:pt x="262926" y="42292"/>
                  <a:pt x="310079" y="31683"/>
                  <a:pt x="358215" y="24807"/>
                </a:cubicBezTo>
                <a:cubicBezTo>
                  <a:pt x="450360" y="11643"/>
                  <a:pt x="543094" y="6731"/>
                  <a:pt x="636025" y="3588"/>
                </a:cubicBezTo>
                <a:cubicBezTo>
                  <a:pt x="728956" y="248"/>
                  <a:pt x="821887" y="1426"/>
                  <a:pt x="915013" y="3391"/>
                </a:cubicBezTo>
                <a:cubicBezTo>
                  <a:pt x="1001658" y="5159"/>
                  <a:pt x="1088301" y="4963"/>
                  <a:pt x="1174946" y="4570"/>
                </a:cubicBezTo>
                <a:cubicBezTo>
                  <a:pt x="1346073" y="3391"/>
                  <a:pt x="1517396" y="1426"/>
                  <a:pt x="1688516" y="51"/>
                </a:cubicBezTo>
                <a:cubicBezTo>
                  <a:pt x="1748841" y="-538"/>
                  <a:pt x="1808963" y="3981"/>
                  <a:pt x="1868488" y="13215"/>
                </a:cubicBezTo>
                <a:cubicBezTo>
                  <a:pt x="1890103" y="16555"/>
                  <a:pt x="1911515" y="23431"/>
                  <a:pt x="1932343" y="31094"/>
                </a:cubicBezTo>
                <a:cubicBezTo>
                  <a:pt x="1964563" y="43078"/>
                  <a:pt x="1987944" y="65869"/>
                  <a:pt x="2000910" y="97894"/>
                </a:cubicBezTo>
                <a:cubicBezTo>
                  <a:pt x="2008772" y="117344"/>
                  <a:pt x="2015058" y="137777"/>
                  <a:pt x="2019579" y="158407"/>
                </a:cubicBezTo>
                <a:cubicBezTo>
                  <a:pt x="2030387" y="206149"/>
                  <a:pt x="2034502" y="254874"/>
                  <a:pt x="2038045" y="303403"/>
                </a:cubicBezTo>
                <a:cubicBezTo>
                  <a:pt x="2049437" y="456847"/>
                  <a:pt x="2052587" y="610683"/>
                  <a:pt x="2050618" y="764718"/>
                </a:cubicBezTo>
                <a:cubicBezTo>
                  <a:pt x="2049437" y="855880"/>
                  <a:pt x="2046694" y="947240"/>
                  <a:pt x="2045119" y="1038402"/>
                </a:cubicBezTo>
                <a:cubicBezTo>
                  <a:pt x="2044522" y="1070230"/>
                  <a:pt x="2045119" y="1102059"/>
                  <a:pt x="2045119" y="1133886"/>
                </a:cubicBezTo>
                <a:cubicBezTo>
                  <a:pt x="2043544" y="1133102"/>
                  <a:pt x="2042363" y="1133102"/>
                  <a:pt x="2040992" y="1133102"/>
                </a:cubicBezTo>
              </a:path>
            </a:pathLst>
          </a:custGeom>
          <a:solidFill>
            <a:srgbClr val="FFFBF2"/>
          </a:solidFill>
        </p:spPr>
      </p:sp>
      <p:pic>
        <p:nvPicPr>
          <p:cNvPr id="84" name="@png2x_Mask group-3713&amp;3346" descr="preencoded.png"/>
          <p:cNvPicPr>
            <a:picLocks noChangeAspect="1"/>
          </p:cNvPicPr>
          <p:nvPr>
            <p:custDataLst>
              <p:tags r:id="rId12"/>
            </p:custDataLst>
          </p:nvPr>
        </p:nvPicPr>
        <p:blipFill>
          <a:blip r:embed="rId4">
            <a:alphaModFix amt="55000"/>
          </a:blip>
          <a:stretch>
            <a:fillRect/>
          </a:stretch>
        </p:blipFill>
        <p:spPr>
          <a:xfrm>
            <a:off x="7134226" y="3091498"/>
            <a:ext cx="2195195" cy="2322195"/>
          </a:xfrm>
          <a:prstGeom prst="rect">
            <a:avLst/>
          </a:prstGeom>
        </p:spPr>
      </p:pic>
      <p:sp>
        <p:nvSpPr>
          <p:cNvPr id="85" name="Union-3713&amp;3349"/>
          <p:cNvSpPr/>
          <p:nvPr>
            <p:custDataLst>
              <p:tags r:id="rId13"/>
            </p:custDataLst>
          </p:nvPr>
        </p:nvSpPr>
        <p:spPr>
          <a:xfrm>
            <a:off x="7206616" y="2530158"/>
            <a:ext cx="2151380" cy="381635"/>
          </a:xfrm>
          <a:custGeom>
            <a:avLst/>
            <a:gdLst/>
            <a:ahLst/>
            <a:cxnLst/>
            <a:rect l="l" t="t" r="r" b="b"/>
            <a:pathLst>
              <a:path w="2010563" h="356641">
                <a:moveTo>
                  <a:pt x="1009393" y="276672"/>
                </a:moveTo>
                <a:cubicBezTo>
                  <a:pt x="1008616" y="270591"/>
                  <a:pt x="1007829" y="264499"/>
                  <a:pt x="1007040" y="258402"/>
                </a:cubicBezTo>
                <a:cubicBezTo>
                  <a:pt x="1004439" y="238299"/>
                  <a:pt x="1001832" y="218133"/>
                  <a:pt x="999570" y="198083"/>
                </a:cubicBezTo>
                <a:cubicBezTo>
                  <a:pt x="995248" y="160754"/>
                  <a:pt x="998391" y="124014"/>
                  <a:pt x="1009983" y="88256"/>
                </a:cubicBezTo>
                <a:cubicBezTo>
                  <a:pt x="1018628" y="61340"/>
                  <a:pt x="1034150" y="38942"/>
                  <a:pt x="1056547" y="21456"/>
                </a:cubicBezTo>
                <a:cubicBezTo>
                  <a:pt x="1077570" y="5149"/>
                  <a:pt x="1101146" y="-2317"/>
                  <a:pt x="1127865" y="630"/>
                </a:cubicBezTo>
                <a:cubicBezTo>
                  <a:pt x="1167160" y="4756"/>
                  <a:pt x="1200757" y="48176"/>
                  <a:pt x="1194469" y="87274"/>
                </a:cubicBezTo>
                <a:cubicBezTo>
                  <a:pt x="1193094" y="95722"/>
                  <a:pt x="1186611" y="102402"/>
                  <a:pt x="1177966" y="104367"/>
                </a:cubicBezTo>
                <a:cubicBezTo>
                  <a:pt x="1168339" y="106528"/>
                  <a:pt x="1156943" y="102795"/>
                  <a:pt x="1153211" y="94543"/>
                </a:cubicBezTo>
                <a:cubicBezTo>
                  <a:pt x="1150838" y="89798"/>
                  <a:pt x="1149259" y="84656"/>
                  <a:pt x="1147666" y="79471"/>
                </a:cubicBezTo>
                <a:cubicBezTo>
                  <a:pt x="1146754" y="76497"/>
                  <a:pt x="1145836" y="73509"/>
                  <a:pt x="1144761" y="70574"/>
                </a:cubicBezTo>
                <a:cubicBezTo>
                  <a:pt x="1135921" y="46408"/>
                  <a:pt x="1120793" y="40317"/>
                  <a:pt x="1097609" y="51516"/>
                </a:cubicBezTo>
                <a:cubicBezTo>
                  <a:pt x="1080713" y="59768"/>
                  <a:pt x="1067942" y="72735"/>
                  <a:pt x="1061066" y="89828"/>
                </a:cubicBezTo>
                <a:cubicBezTo>
                  <a:pt x="1054975" y="105349"/>
                  <a:pt x="1049867" y="122049"/>
                  <a:pt x="1048098" y="138553"/>
                </a:cubicBezTo>
                <a:cubicBezTo>
                  <a:pt x="1043776" y="180009"/>
                  <a:pt x="1049278" y="221071"/>
                  <a:pt x="1055761" y="261937"/>
                </a:cubicBezTo>
                <a:cubicBezTo>
                  <a:pt x="1056977" y="269751"/>
                  <a:pt x="1061260" y="275415"/>
                  <a:pt x="1065766" y="281372"/>
                </a:cubicBezTo>
                <a:cubicBezTo>
                  <a:pt x="1066358" y="282156"/>
                  <a:pt x="1066955" y="282946"/>
                  <a:pt x="1067549" y="283745"/>
                </a:cubicBezTo>
                <a:cubicBezTo>
                  <a:pt x="1082481" y="303393"/>
                  <a:pt x="1080908" y="323040"/>
                  <a:pt x="1063226" y="336793"/>
                </a:cubicBezTo>
                <a:cubicBezTo>
                  <a:pt x="1040436" y="354672"/>
                  <a:pt x="1016466" y="352510"/>
                  <a:pt x="999962" y="335810"/>
                </a:cubicBezTo>
                <a:cubicBezTo>
                  <a:pt x="989747" y="325594"/>
                  <a:pt x="987979" y="311055"/>
                  <a:pt x="995248" y="297694"/>
                </a:cubicBezTo>
                <a:cubicBezTo>
                  <a:pt x="997994" y="292346"/>
                  <a:pt x="1001592" y="287424"/>
                  <a:pt x="1005336" y="282299"/>
                </a:cubicBezTo>
                <a:lnTo>
                  <a:pt x="1005336" y="282299"/>
                </a:lnTo>
                <a:cubicBezTo>
                  <a:pt x="1006681" y="280459"/>
                  <a:pt x="1008043" y="278594"/>
                  <a:pt x="1009393" y="276672"/>
                </a:cubicBezTo>
                <a:moveTo>
                  <a:pt x="68310" y="276870"/>
                </a:moveTo>
                <a:cubicBezTo>
                  <a:pt x="72635" y="278703"/>
                  <a:pt x="76495" y="280180"/>
                  <a:pt x="80012" y="281526"/>
                </a:cubicBezTo>
                <a:cubicBezTo>
                  <a:pt x="85923" y="283788"/>
                  <a:pt x="90866" y="285679"/>
                  <a:pt x="95423" y="288266"/>
                </a:cubicBezTo>
                <a:cubicBezTo>
                  <a:pt x="111927" y="297892"/>
                  <a:pt x="115267" y="316165"/>
                  <a:pt x="104264" y="332078"/>
                </a:cubicBezTo>
                <a:cubicBezTo>
                  <a:pt x="94441" y="346225"/>
                  <a:pt x="80295" y="352708"/>
                  <a:pt x="63595" y="353297"/>
                </a:cubicBezTo>
                <a:cubicBezTo>
                  <a:pt x="42965" y="354084"/>
                  <a:pt x="28623" y="341706"/>
                  <a:pt x="29016" y="320879"/>
                </a:cubicBezTo>
                <a:cubicBezTo>
                  <a:pt x="29212" y="307323"/>
                  <a:pt x="25086" y="296125"/>
                  <a:pt x="20175" y="284533"/>
                </a:cubicBezTo>
                <a:cubicBezTo>
                  <a:pt x="-3991" y="225395"/>
                  <a:pt x="-5563" y="164882"/>
                  <a:pt x="10744" y="103583"/>
                </a:cubicBezTo>
                <a:cubicBezTo>
                  <a:pt x="16049" y="83936"/>
                  <a:pt x="24693" y="65860"/>
                  <a:pt x="36875" y="49357"/>
                </a:cubicBezTo>
                <a:cubicBezTo>
                  <a:pt x="56129" y="23226"/>
                  <a:pt x="82063" y="7312"/>
                  <a:pt x="113695" y="2989"/>
                </a:cubicBezTo>
                <a:cubicBezTo>
                  <a:pt x="148863" y="-1726"/>
                  <a:pt x="178530" y="10652"/>
                  <a:pt x="200928" y="38354"/>
                </a:cubicBezTo>
                <a:cubicBezTo>
                  <a:pt x="220182" y="62127"/>
                  <a:pt x="227649" y="91009"/>
                  <a:pt x="232167" y="120676"/>
                </a:cubicBezTo>
                <a:cubicBezTo>
                  <a:pt x="234132" y="134233"/>
                  <a:pt x="226273" y="144449"/>
                  <a:pt x="214485" y="146807"/>
                </a:cubicBezTo>
                <a:cubicBezTo>
                  <a:pt x="202500" y="149164"/>
                  <a:pt x="192283" y="143270"/>
                  <a:pt x="187175" y="130499"/>
                </a:cubicBezTo>
                <a:cubicBezTo>
                  <a:pt x="185670" y="126737"/>
                  <a:pt x="184727" y="122816"/>
                  <a:pt x="183780" y="118887"/>
                </a:cubicBezTo>
                <a:lnTo>
                  <a:pt x="183780" y="118887"/>
                </a:lnTo>
                <a:cubicBezTo>
                  <a:pt x="183243" y="116660"/>
                  <a:pt x="182707" y="114431"/>
                  <a:pt x="182067" y="112227"/>
                </a:cubicBezTo>
                <a:cubicBezTo>
                  <a:pt x="181199" y="109457"/>
                  <a:pt x="180388" y="106642"/>
                  <a:pt x="179578" y="103819"/>
                </a:cubicBezTo>
                <a:lnTo>
                  <a:pt x="179578" y="103819"/>
                </a:lnTo>
                <a:cubicBezTo>
                  <a:pt x="177455" y="96431"/>
                  <a:pt x="175317" y="88991"/>
                  <a:pt x="172047" y="82167"/>
                </a:cubicBezTo>
                <a:cubicBezTo>
                  <a:pt x="156133" y="48178"/>
                  <a:pt x="119982" y="39926"/>
                  <a:pt x="89922" y="62913"/>
                </a:cubicBezTo>
                <a:cubicBezTo>
                  <a:pt x="74990" y="74308"/>
                  <a:pt x="65953" y="89633"/>
                  <a:pt x="60058" y="106923"/>
                </a:cubicBezTo>
                <a:cubicBezTo>
                  <a:pt x="40411" y="164685"/>
                  <a:pt x="43751" y="221270"/>
                  <a:pt x="68310" y="276870"/>
                </a:cubicBezTo>
                <a:moveTo>
                  <a:pt x="1918145" y="84441"/>
                </a:moveTo>
                <a:cubicBezTo>
                  <a:pt x="1923898" y="73704"/>
                  <a:pt x="1929829" y="62618"/>
                  <a:pt x="1942833" y="58983"/>
                </a:cubicBezTo>
                <a:cubicBezTo>
                  <a:pt x="1953438" y="65467"/>
                  <a:pt x="1956778" y="75487"/>
                  <a:pt x="1958556" y="85507"/>
                </a:cubicBezTo>
                <a:cubicBezTo>
                  <a:pt x="1959496" y="90571"/>
                  <a:pt x="1960283" y="95635"/>
                  <a:pt x="1961083" y="100683"/>
                </a:cubicBezTo>
                <a:cubicBezTo>
                  <a:pt x="1962099" y="107190"/>
                  <a:pt x="1963115" y="113669"/>
                  <a:pt x="1964449" y="120086"/>
                </a:cubicBezTo>
                <a:cubicBezTo>
                  <a:pt x="1967789" y="136393"/>
                  <a:pt x="1976819" y="144055"/>
                  <a:pt x="1989988" y="143073"/>
                </a:cubicBezTo>
                <a:cubicBezTo>
                  <a:pt x="2003146" y="141895"/>
                  <a:pt x="2011794" y="131874"/>
                  <a:pt x="2010423" y="115960"/>
                </a:cubicBezTo>
                <a:cubicBezTo>
                  <a:pt x="2008848" y="98278"/>
                  <a:pt x="2005901" y="80202"/>
                  <a:pt x="2001584" y="62913"/>
                </a:cubicBezTo>
                <a:cubicBezTo>
                  <a:pt x="1999018" y="52893"/>
                  <a:pt x="1993329" y="43266"/>
                  <a:pt x="1987232" y="34817"/>
                </a:cubicBezTo>
                <a:cubicBezTo>
                  <a:pt x="1967001" y="7311"/>
                  <a:pt x="1932813" y="2596"/>
                  <a:pt x="1906295" y="24404"/>
                </a:cubicBezTo>
                <a:cubicBezTo>
                  <a:pt x="1895881" y="33049"/>
                  <a:pt x="1886445" y="43855"/>
                  <a:pt x="1879968" y="55643"/>
                </a:cubicBezTo>
                <a:cubicBezTo>
                  <a:pt x="1870532" y="73129"/>
                  <a:pt x="1862277" y="91794"/>
                  <a:pt x="1856778" y="111048"/>
                </a:cubicBezTo>
                <a:cubicBezTo>
                  <a:pt x="1840865" y="166060"/>
                  <a:pt x="1838896" y="221858"/>
                  <a:pt x="1850885" y="277852"/>
                </a:cubicBezTo>
                <a:cubicBezTo>
                  <a:pt x="1853044" y="287480"/>
                  <a:pt x="1854225" y="296125"/>
                  <a:pt x="1848523" y="305162"/>
                </a:cubicBezTo>
                <a:cubicBezTo>
                  <a:pt x="1842440" y="314789"/>
                  <a:pt x="1842630" y="325201"/>
                  <a:pt x="1848129" y="335418"/>
                </a:cubicBezTo>
                <a:cubicBezTo>
                  <a:pt x="1855800" y="349957"/>
                  <a:pt x="1868373" y="356834"/>
                  <a:pt x="1884477" y="356638"/>
                </a:cubicBezTo>
                <a:cubicBezTo>
                  <a:pt x="1899412" y="356638"/>
                  <a:pt x="1910804" y="348974"/>
                  <a:pt x="1917878" y="336008"/>
                </a:cubicBezTo>
                <a:cubicBezTo>
                  <a:pt x="1919326" y="333461"/>
                  <a:pt x="1920138" y="330604"/>
                  <a:pt x="1920964" y="327716"/>
                </a:cubicBezTo>
                <a:cubicBezTo>
                  <a:pt x="1921599" y="325477"/>
                  <a:pt x="1922247" y="323220"/>
                  <a:pt x="1923186" y="321076"/>
                </a:cubicBezTo>
                <a:cubicBezTo>
                  <a:pt x="1928686" y="308502"/>
                  <a:pt x="1926133" y="296714"/>
                  <a:pt x="1915135" y="290034"/>
                </a:cubicBezTo>
                <a:cubicBezTo>
                  <a:pt x="1899221" y="280407"/>
                  <a:pt x="1896275" y="265868"/>
                  <a:pt x="1894307" y="249757"/>
                </a:cubicBezTo>
                <a:cubicBezTo>
                  <a:pt x="1890763" y="220090"/>
                  <a:pt x="1890967" y="190423"/>
                  <a:pt x="1894891" y="160952"/>
                </a:cubicBezTo>
                <a:cubicBezTo>
                  <a:pt x="1898434" y="134625"/>
                  <a:pt x="1904911" y="108887"/>
                  <a:pt x="1917687" y="85310"/>
                </a:cubicBezTo>
                <a:lnTo>
                  <a:pt x="1918145" y="84441"/>
                </a:lnTo>
              </a:path>
            </a:pathLst>
          </a:custGeom>
          <a:solidFill>
            <a:schemeClr val="accent2"/>
          </a:solidFill>
        </p:spPr>
      </p:sp>
      <p:sp>
        <p:nvSpPr>
          <p:cNvPr id="86" name="Union-3713&amp;3353"/>
          <p:cNvSpPr/>
          <p:nvPr>
            <p:custDataLst>
              <p:tags r:id="rId14"/>
            </p:custDataLst>
          </p:nvPr>
        </p:nvSpPr>
        <p:spPr>
          <a:xfrm>
            <a:off x="7602221" y="2526348"/>
            <a:ext cx="1214755" cy="387350"/>
          </a:xfrm>
          <a:custGeom>
            <a:avLst/>
            <a:gdLst/>
            <a:ahLst/>
            <a:cxnLst/>
            <a:rect l="l" t="t" r="r" b="b"/>
            <a:pathLst>
              <a:path w="1134859" h="362057">
                <a:moveTo>
                  <a:pt x="50363" y="231186"/>
                </a:moveTo>
                <a:cubicBezTo>
                  <a:pt x="49135" y="221751"/>
                  <a:pt x="47883" y="212123"/>
                  <a:pt x="46536" y="202119"/>
                </a:cubicBezTo>
                <a:cubicBezTo>
                  <a:pt x="47304" y="196303"/>
                  <a:pt x="48011" y="190378"/>
                  <a:pt x="48725" y="184394"/>
                </a:cubicBezTo>
                <a:cubicBezTo>
                  <a:pt x="50568" y="168953"/>
                  <a:pt x="52458" y="153111"/>
                  <a:pt x="55574" y="137677"/>
                </a:cubicBezTo>
                <a:cubicBezTo>
                  <a:pt x="59896" y="115672"/>
                  <a:pt x="67362" y="94453"/>
                  <a:pt x="81115" y="76574"/>
                </a:cubicBezTo>
                <a:cubicBezTo>
                  <a:pt x="88188" y="67536"/>
                  <a:pt x="96636" y="59088"/>
                  <a:pt x="106067" y="52605"/>
                </a:cubicBezTo>
                <a:cubicBezTo>
                  <a:pt x="117265" y="44942"/>
                  <a:pt x="132394" y="47300"/>
                  <a:pt x="140252" y="58302"/>
                </a:cubicBezTo>
                <a:cubicBezTo>
                  <a:pt x="146357" y="66717"/>
                  <a:pt x="150661" y="76517"/>
                  <a:pt x="154908" y="86191"/>
                </a:cubicBezTo>
                <a:cubicBezTo>
                  <a:pt x="155719" y="88036"/>
                  <a:pt x="156528" y="89877"/>
                  <a:pt x="157345" y="91702"/>
                </a:cubicBezTo>
                <a:cubicBezTo>
                  <a:pt x="159108" y="95581"/>
                  <a:pt x="160476" y="99658"/>
                  <a:pt x="161839" y="103719"/>
                </a:cubicBezTo>
                <a:cubicBezTo>
                  <a:pt x="163513" y="108709"/>
                  <a:pt x="165179" y="113677"/>
                  <a:pt x="167563" y="118226"/>
                </a:cubicBezTo>
                <a:cubicBezTo>
                  <a:pt x="172081" y="126871"/>
                  <a:pt x="183477" y="130997"/>
                  <a:pt x="191925" y="128835"/>
                </a:cubicBezTo>
                <a:cubicBezTo>
                  <a:pt x="202730" y="126085"/>
                  <a:pt x="210393" y="116851"/>
                  <a:pt x="208821" y="105259"/>
                </a:cubicBezTo>
                <a:cubicBezTo>
                  <a:pt x="204302" y="72055"/>
                  <a:pt x="194086" y="41209"/>
                  <a:pt x="167366" y="18615"/>
                </a:cubicBezTo>
                <a:cubicBezTo>
                  <a:pt x="146540" y="736"/>
                  <a:pt x="123160" y="-5158"/>
                  <a:pt x="96439" y="4862"/>
                </a:cubicBezTo>
                <a:cubicBezTo>
                  <a:pt x="81311" y="10560"/>
                  <a:pt x="68344" y="19401"/>
                  <a:pt x="57145" y="30796"/>
                </a:cubicBezTo>
                <a:cubicBezTo>
                  <a:pt x="38284" y="50050"/>
                  <a:pt x="25906" y="73234"/>
                  <a:pt x="17262" y="98579"/>
                </a:cubicBezTo>
                <a:cubicBezTo>
                  <a:pt x="-1403" y="153002"/>
                  <a:pt x="-2778" y="208799"/>
                  <a:pt x="6652" y="264794"/>
                </a:cubicBezTo>
                <a:lnTo>
                  <a:pt x="6757" y="265401"/>
                </a:lnTo>
                <a:cubicBezTo>
                  <a:pt x="9466" y="281064"/>
                  <a:pt x="11852" y="294857"/>
                  <a:pt x="3705" y="310375"/>
                </a:cubicBezTo>
                <a:cubicBezTo>
                  <a:pt x="-4547" y="325699"/>
                  <a:pt x="1741" y="342007"/>
                  <a:pt x="15101" y="352617"/>
                </a:cubicBezTo>
                <a:cubicBezTo>
                  <a:pt x="30229" y="364797"/>
                  <a:pt x="55377" y="365191"/>
                  <a:pt x="71488" y="353795"/>
                </a:cubicBezTo>
                <a:cubicBezTo>
                  <a:pt x="96833" y="335524"/>
                  <a:pt x="97618" y="306642"/>
                  <a:pt x="73256" y="287191"/>
                </a:cubicBezTo>
                <a:cubicBezTo>
                  <a:pt x="72470" y="286405"/>
                  <a:pt x="71488" y="286013"/>
                  <a:pt x="70505" y="285619"/>
                </a:cubicBezTo>
                <a:cubicBezTo>
                  <a:pt x="59503" y="280904"/>
                  <a:pt x="55770" y="271277"/>
                  <a:pt x="54198" y="260275"/>
                </a:cubicBezTo>
                <a:cubicBezTo>
                  <a:pt x="52895" y="250648"/>
                  <a:pt x="51642" y="241022"/>
                  <a:pt x="50363" y="231186"/>
                </a:cubicBezTo>
                <a:moveTo>
                  <a:pt x="993484" y="233206"/>
                </a:moveTo>
                <a:cubicBezTo>
                  <a:pt x="993125" y="228246"/>
                  <a:pt x="992742" y="222974"/>
                  <a:pt x="992360" y="217052"/>
                </a:cubicBezTo>
                <a:cubicBezTo>
                  <a:pt x="992910" y="211243"/>
                  <a:pt x="993366" y="205186"/>
                  <a:pt x="993832" y="198976"/>
                </a:cubicBezTo>
                <a:cubicBezTo>
                  <a:pt x="994865" y="185236"/>
                  <a:pt x="995954" y="170748"/>
                  <a:pt x="998254" y="156539"/>
                </a:cubicBezTo>
                <a:cubicBezTo>
                  <a:pt x="1001594" y="134535"/>
                  <a:pt x="1007096" y="112726"/>
                  <a:pt x="1018884" y="93472"/>
                </a:cubicBezTo>
                <a:cubicBezTo>
                  <a:pt x="1025957" y="81880"/>
                  <a:pt x="1034797" y="70878"/>
                  <a:pt x="1044818" y="61840"/>
                </a:cubicBezTo>
                <a:cubicBezTo>
                  <a:pt x="1058767" y="49462"/>
                  <a:pt x="1073109" y="53392"/>
                  <a:pt x="1080183" y="70288"/>
                </a:cubicBezTo>
                <a:cubicBezTo>
                  <a:pt x="1082487" y="75666"/>
                  <a:pt x="1083934" y="81411"/>
                  <a:pt x="1085378" y="87147"/>
                </a:cubicBezTo>
                <a:cubicBezTo>
                  <a:pt x="1086519" y="91680"/>
                  <a:pt x="1087660" y="96208"/>
                  <a:pt x="1089221" y="100545"/>
                </a:cubicBezTo>
                <a:cubicBezTo>
                  <a:pt x="1093739" y="112726"/>
                  <a:pt x="1106314" y="119603"/>
                  <a:pt x="1116726" y="116459"/>
                </a:cubicBezTo>
                <a:cubicBezTo>
                  <a:pt x="1128711" y="112923"/>
                  <a:pt x="1136374" y="102510"/>
                  <a:pt x="1134605" y="89739"/>
                </a:cubicBezTo>
                <a:cubicBezTo>
                  <a:pt x="1132051" y="70878"/>
                  <a:pt x="1127533" y="52213"/>
                  <a:pt x="1116334" y="36102"/>
                </a:cubicBezTo>
                <a:cubicBezTo>
                  <a:pt x="1097276" y="8400"/>
                  <a:pt x="1066430" y="-1031"/>
                  <a:pt x="1035388" y="12133"/>
                </a:cubicBezTo>
                <a:cubicBezTo>
                  <a:pt x="1016330" y="20188"/>
                  <a:pt x="1001594" y="33745"/>
                  <a:pt x="989609" y="50445"/>
                </a:cubicBezTo>
                <a:cubicBezTo>
                  <a:pt x="975070" y="70288"/>
                  <a:pt x="965641" y="92686"/>
                  <a:pt x="958764" y="116263"/>
                </a:cubicBezTo>
                <a:cubicBezTo>
                  <a:pt x="947565" y="155360"/>
                  <a:pt x="944617" y="195440"/>
                  <a:pt x="946189" y="235914"/>
                </a:cubicBezTo>
                <a:cubicBezTo>
                  <a:pt x="946779" y="251828"/>
                  <a:pt x="945993" y="265974"/>
                  <a:pt x="935580" y="280513"/>
                </a:cubicBezTo>
                <a:cubicBezTo>
                  <a:pt x="923202" y="297605"/>
                  <a:pt x="930669" y="318432"/>
                  <a:pt x="948940" y="329631"/>
                </a:cubicBezTo>
                <a:cubicBezTo>
                  <a:pt x="965051" y="339258"/>
                  <a:pt x="981358" y="338668"/>
                  <a:pt x="997273" y="329631"/>
                </a:cubicBezTo>
                <a:cubicBezTo>
                  <a:pt x="1018490" y="317646"/>
                  <a:pt x="1023403" y="294265"/>
                  <a:pt x="1006702" y="276191"/>
                </a:cubicBezTo>
                <a:cubicBezTo>
                  <a:pt x="998648" y="267546"/>
                  <a:pt x="995111" y="259098"/>
                  <a:pt x="994522" y="248291"/>
                </a:cubicBezTo>
                <a:cubicBezTo>
                  <a:pt x="994218" y="243345"/>
                  <a:pt x="993864" y="238449"/>
                  <a:pt x="993484" y="233206"/>
                </a:cubicBezTo>
              </a:path>
            </a:pathLst>
          </a:custGeom>
          <a:solidFill>
            <a:schemeClr val="accent2"/>
          </a:solidFill>
        </p:spPr>
      </p:sp>
      <p:sp>
        <p:nvSpPr>
          <p:cNvPr id="87" name="Union-3713&amp;3356"/>
          <p:cNvSpPr/>
          <p:nvPr>
            <p:custDataLst>
              <p:tags r:id="rId15"/>
            </p:custDataLst>
          </p:nvPr>
        </p:nvSpPr>
        <p:spPr>
          <a:xfrm>
            <a:off x="7939406" y="2526348"/>
            <a:ext cx="1151255" cy="374015"/>
          </a:xfrm>
          <a:custGeom>
            <a:avLst/>
            <a:gdLst/>
            <a:ahLst/>
            <a:cxnLst/>
            <a:rect l="l" t="t" r="r" b="b"/>
            <a:pathLst>
              <a:path w="1075897" h="349204">
                <a:moveTo>
                  <a:pt x="51854" y="206586"/>
                </a:moveTo>
                <a:cubicBezTo>
                  <a:pt x="51335" y="202350"/>
                  <a:pt x="50861" y="198472"/>
                  <a:pt x="50466" y="195092"/>
                </a:cubicBezTo>
                <a:cubicBezTo>
                  <a:pt x="50726" y="189193"/>
                  <a:pt x="50899" y="183957"/>
                  <a:pt x="51058" y="179172"/>
                </a:cubicBezTo>
                <a:cubicBezTo>
                  <a:pt x="51381" y="169455"/>
                  <a:pt x="51641" y="161601"/>
                  <a:pt x="52431" y="153834"/>
                </a:cubicBezTo>
                <a:cubicBezTo>
                  <a:pt x="53610" y="142243"/>
                  <a:pt x="55378" y="130650"/>
                  <a:pt x="57932" y="119255"/>
                </a:cubicBezTo>
                <a:cubicBezTo>
                  <a:pt x="61862" y="101573"/>
                  <a:pt x="67363" y="84283"/>
                  <a:pt x="77972" y="69351"/>
                </a:cubicBezTo>
                <a:cubicBezTo>
                  <a:pt x="98995" y="39881"/>
                  <a:pt x="128466" y="41059"/>
                  <a:pt x="146541" y="71905"/>
                </a:cubicBezTo>
                <a:cubicBezTo>
                  <a:pt x="148299" y="75151"/>
                  <a:pt x="149685" y="78489"/>
                  <a:pt x="151083" y="81857"/>
                </a:cubicBezTo>
                <a:cubicBezTo>
                  <a:pt x="151715" y="83382"/>
                  <a:pt x="152350" y="84913"/>
                  <a:pt x="153025" y="86444"/>
                </a:cubicBezTo>
                <a:cubicBezTo>
                  <a:pt x="153662" y="87975"/>
                  <a:pt x="154259" y="89568"/>
                  <a:pt x="154861" y="91177"/>
                </a:cubicBezTo>
                <a:cubicBezTo>
                  <a:pt x="156113" y="94522"/>
                  <a:pt x="157390" y="97931"/>
                  <a:pt x="159114" y="100983"/>
                </a:cubicBezTo>
                <a:cubicBezTo>
                  <a:pt x="164813" y="111200"/>
                  <a:pt x="175618" y="115326"/>
                  <a:pt x="186228" y="112182"/>
                </a:cubicBezTo>
                <a:cubicBezTo>
                  <a:pt x="197034" y="109039"/>
                  <a:pt x="205090" y="96268"/>
                  <a:pt x="201750" y="84480"/>
                </a:cubicBezTo>
                <a:cubicBezTo>
                  <a:pt x="198410" y="72298"/>
                  <a:pt x="194283" y="59921"/>
                  <a:pt x="187997" y="49115"/>
                </a:cubicBezTo>
                <a:cubicBezTo>
                  <a:pt x="153417" y="-11005"/>
                  <a:pt x="82884" y="-18471"/>
                  <a:pt x="39660" y="40863"/>
                </a:cubicBezTo>
                <a:cubicBezTo>
                  <a:pt x="26300" y="59135"/>
                  <a:pt x="18049" y="79961"/>
                  <a:pt x="13137" y="101769"/>
                </a:cubicBezTo>
                <a:cubicBezTo>
                  <a:pt x="1349" y="154226"/>
                  <a:pt x="760" y="206882"/>
                  <a:pt x="10583" y="259732"/>
                </a:cubicBezTo>
                <a:cubicBezTo>
                  <a:pt x="13137" y="272699"/>
                  <a:pt x="12941" y="283112"/>
                  <a:pt x="5475" y="295686"/>
                </a:cubicBezTo>
                <a:cubicBezTo>
                  <a:pt x="-8868" y="319655"/>
                  <a:pt x="6457" y="345982"/>
                  <a:pt x="34160" y="348930"/>
                </a:cubicBezTo>
                <a:cubicBezTo>
                  <a:pt x="39464" y="349322"/>
                  <a:pt x="44769" y="349322"/>
                  <a:pt x="50074" y="348733"/>
                </a:cubicBezTo>
                <a:cubicBezTo>
                  <a:pt x="76204" y="345393"/>
                  <a:pt x="91136" y="317495"/>
                  <a:pt x="79741" y="293722"/>
                </a:cubicBezTo>
                <a:cubicBezTo>
                  <a:pt x="77776" y="289988"/>
                  <a:pt x="75418" y="286255"/>
                  <a:pt x="72668" y="283112"/>
                </a:cubicBezTo>
                <a:cubicBezTo>
                  <a:pt x="62451" y="271520"/>
                  <a:pt x="57539" y="257964"/>
                  <a:pt x="55968" y="242639"/>
                </a:cubicBezTo>
                <a:cubicBezTo>
                  <a:pt x="54706" y="229884"/>
                  <a:pt x="53145" y="217129"/>
                  <a:pt x="51854" y="206586"/>
                </a:cubicBezTo>
                <a:moveTo>
                  <a:pt x="910814" y="155014"/>
                </a:moveTo>
                <a:cubicBezTo>
                  <a:pt x="909044" y="192344"/>
                  <a:pt x="913957" y="228887"/>
                  <a:pt x="923387" y="265038"/>
                </a:cubicBezTo>
                <a:cubicBezTo>
                  <a:pt x="922418" y="266530"/>
                  <a:pt x="921447" y="267937"/>
                  <a:pt x="920500" y="269312"/>
                </a:cubicBezTo>
                <a:cubicBezTo>
                  <a:pt x="918950" y="271560"/>
                  <a:pt x="917458" y="273724"/>
                  <a:pt x="916118" y="276041"/>
                </a:cubicBezTo>
                <a:cubicBezTo>
                  <a:pt x="904329" y="298634"/>
                  <a:pt x="909241" y="317496"/>
                  <a:pt x="931050" y="329677"/>
                </a:cubicBezTo>
                <a:cubicBezTo>
                  <a:pt x="938319" y="333606"/>
                  <a:pt x="946767" y="335965"/>
                  <a:pt x="955020" y="337143"/>
                </a:cubicBezTo>
                <a:cubicBezTo>
                  <a:pt x="975453" y="340089"/>
                  <a:pt x="992938" y="332231"/>
                  <a:pt x="998243" y="318085"/>
                </a:cubicBezTo>
                <a:cubicBezTo>
                  <a:pt x="1004726" y="300993"/>
                  <a:pt x="999225" y="286454"/>
                  <a:pt x="984882" y="276236"/>
                </a:cubicBezTo>
                <a:cubicBezTo>
                  <a:pt x="974470" y="268771"/>
                  <a:pt x="970933" y="258357"/>
                  <a:pt x="967986" y="246963"/>
                </a:cubicBezTo>
                <a:cubicBezTo>
                  <a:pt x="958359" y="208651"/>
                  <a:pt x="955412" y="169553"/>
                  <a:pt x="961895" y="130456"/>
                </a:cubicBezTo>
                <a:cubicBezTo>
                  <a:pt x="964254" y="116113"/>
                  <a:pt x="969362" y="101770"/>
                  <a:pt x="975256" y="88410"/>
                </a:cubicBezTo>
                <a:cubicBezTo>
                  <a:pt x="978988" y="80159"/>
                  <a:pt x="985669" y="72496"/>
                  <a:pt x="992544" y="66209"/>
                </a:cubicBezTo>
                <a:cubicBezTo>
                  <a:pt x="1003940" y="55993"/>
                  <a:pt x="1018087" y="59529"/>
                  <a:pt x="1023391" y="73479"/>
                </a:cubicBezTo>
                <a:cubicBezTo>
                  <a:pt x="1025352" y="78638"/>
                  <a:pt x="1026662" y="84014"/>
                  <a:pt x="1027976" y="89407"/>
                </a:cubicBezTo>
                <a:cubicBezTo>
                  <a:pt x="1029165" y="94283"/>
                  <a:pt x="1030356" y="99174"/>
                  <a:pt x="1032036" y="103932"/>
                </a:cubicBezTo>
                <a:cubicBezTo>
                  <a:pt x="1035966" y="115130"/>
                  <a:pt x="1046182" y="120632"/>
                  <a:pt x="1056988" y="118863"/>
                </a:cubicBezTo>
                <a:cubicBezTo>
                  <a:pt x="1067598" y="117095"/>
                  <a:pt x="1076635" y="108254"/>
                  <a:pt x="1075849" y="96859"/>
                </a:cubicBezTo>
                <a:cubicBezTo>
                  <a:pt x="1074867" y="83302"/>
                  <a:pt x="1073098" y="69353"/>
                  <a:pt x="1068187" y="56779"/>
                </a:cubicBezTo>
                <a:cubicBezTo>
                  <a:pt x="1049719" y="10018"/>
                  <a:pt x="1001189" y="-2163"/>
                  <a:pt x="962092" y="29272"/>
                </a:cubicBezTo>
                <a:cubicBezTo>
                  <a:pt x="944213" y="43615"/>
                  <a:pt x="932622" y="62673"/>
                  <a:pt x="924959" y="83695"/>
                </a:cubicBezTo>
                <a:cubicBezTo>
                  <a:pt x="916511" y="106682"/>
                  <a:pt x="911795" y="130456"/>
                  <a:pt x="910814" y="155014"/>
                </a:cubicBezTo>
              </a:path>
            </a:pathLst>
          </a:custGeom>
          <a:solidFill>
            <a:schemeClr val="accent2"/>
          </a:solidFill>
        </p:spPr>
      </p:sp>
      <p:sp>
        <p:nvSpPr>
          <p:cNvPr id="88" name="Union-3714&amp;1748"/>
          <p:cNvSpPr/>
          <p:nvPr>
            <p:custDataLst>
              <p:tags r:id="rId16"/>
            </p:custDataLst>
          </p:nvPr>
        </p:nvSpPr>
        <p:spPr>
          <a:xfrm rot="1260000" flipH="1">
            <a:off x="8862696" y="5244783"/>
            <a:ext cx="245745" cy="576580"/>
          </a:xfrm>
          <a:custGeom>
            <a:avLst/>
            <a:gdLst/>
            <a:ahLst/>
            <a:cxnLst/>
            <a:rect l="l" t="t" r="r" b="b"/>
            <a:pathLst>
              <a:path w="229193" h="538726">
                <a:moveTo>
                  <a:pt x="90508" y="90790"/>
                </a:moveTo>
                <a:cubicBezTo>
                  <a:pt x="89754" y="87795"/>
                  <a:pt x="89000" y="84802"/>
                  <a:pt x="88008" y="82118"/>
                </a:cubicBezTo>
                <a:cubicBezTo>
                  <a:pt x="89024" y="84844"/>
                  <a:pt x="89793" y="87885"/>
                  <a:pt x="90561" y="90923"/>
                </a:cubicBezTo>
                <a:lnTo>
                  <a:pt x="90561" y="90923"/>
                </a:lnTo>
                <a:lnTo>
                  <a:pt x="90561" y="90923"/>
                </a:lnTo>
                <a:cubicBezTo>
                  <a:pt x="91492" y="94606"/>
                  <a:pt x="92422" y="98285"/>
                  <a:pt x="93790" y="101395"/>
                </a:cubicBezTo>
                <a:cubicBezTo>
                  <a:pt x="92387" y="98251"/>
                  <a:pt x="91447" y="94519"/>
                  <a:pt x="90508" y="90790"/>
                </a:cubicBezTo>
                <a:lnTo>
                  <a:pt x="90508" y="90790"/>
                </a:lnTo>
                <a:moveTo>
                  <a:pt x="93950" y="101750"/>
                </a:moveTo>
                <a:lnTo>
                  <a:pt x="93946" y="101741"/>
                </a:lnTo>
                <a:cubicBezTo>
                  <a:pt x="93866" y="101715"/>
                  <a:pt x="93786" y="101675"/>
                  <a:pt x="93706" y="101635"/>
                </a:cubicBezTo>
                <a:cubicBezTo>
                  <a:pt x="93626" y="101595"/>
                  <a:pt x="93545" y="101554"/>
                  <a:pt x="93464" y="101527"/>
                </a:cubicBezTo>
                <a:cubicBezTo>
                  <a:pt x="93092" y="101111"/>
                  <a:pt x="92701" y="100699"/>
                  <a:pt x="92311" y="100287"/>
                </a:cubicBezTo>
                <a:lnTo>
                  <a:pt x="92311" y="100287"/>
                </a:lnTo>
                <a:cubicBezTo>
                  <a:pt x="90786" y="98678"/>
                  <a:pt x="89267" y="97075"/>
                  <a:pt x="88838" y="95234"/>
                </a:cubicBezTo>
                <a:cubicBezTo>
                  <a:pt x="88139" y="92329"/>
                  <a:pt x="87117" y="89909"/>
                  <a:pt x="85934" y="87757"/>
                </a:cubicBezTo>
                <a:cubicBezTo>
                  <a:pt x="84965" y="83669"/>
                  <a:pt x="84374" y="79473"/>
                  <a:pt x="83997" y="75277"/>
                </a:cubicBezTo>
                <a:lnTo>
                  <a:pt x="83997" y="75223"/>
                </a:lnTo>
                <a:lnTo>
                  <a:pt x="83997" y="75224"/>
                </a:lnTo>
                <a:cubicBezTo>
                  <a:pt x="83533" y="70357"/>
                  <a:pt x="83317" y="65452"/>
                  <a:pt x="83100" y="60534"/>
                </a:cubicBezTo>
                <a:lnTo>
                  <a:pt x="83101" y="60560"/>
                </a:lnTo>
                <a:lnTo>
                  <a:pt x="83101" y="60560"/>
                </a:lnTo>
                <a:cubicBezTo>
                  <a:pt x="83313" y="65490"/>
                  <a:pt x="83525" y="70408"/>
                  <a:pt x="83990" y="75287"/>
                </a:cubicBezTo>
                <a:lnTo>
                  <a:pt x="83990" y="75341"/>
                </a:lnTo>
                <a:cubicBezTo>
                  <a:pt x="81417" y="72767"/>
                  <a:pt x="77828" y="71530"/>
                  <a:pt x="72479" y="72587"/>
                </a:cubicBezTo>
                <a:cubicBezTo>
                  <a:pt x="72268" y="74167"/>
                  <a:pt x="72056" y="75696"/>
                  <a:pt x="71794" y="77276"/>
                </a:cubicBezTo>
                <a:cubicBezTo>
                  <a:pt x="77896" y="78630"/>
                  <a:pt x="82715" y="81908"/>
                  <a:pt x="85877" y="87698"/>
                </a:cubicBezTo>
                <a:cubicBezTo>
                  <a:pt x="86684" y="91194"/>
                  <a:pt x="87652" y="94637"/>
                  <a:pt x="89051" y="98025"/>
                </a:cubicBezTo>
                <a:cubicBezTo>
                  <a:pt x="90234" y="99639"/>
                  <a:pt x="91687" y="100769"/>
                  <a:pt x="93408" y="101522"/>
                </a:cubicBezTo>
                <a:cubicBezTo>
                  <a:pt x="93515" y="101651"/>
                  <a:pt x="93631" y="101771"/>
                  <a:pt x="93745" y="101889"/>
                </a:cubicBezTo>
                <a:cubicBezTo>
                  <a:pt x="93917" y="102068"/>
                  <a:pt x="94086" y="102242"/>
                  <a:pt x="94215" y="102436"/>
                </a:cubicBezTo>
                <a:lnTo>
                  <a:pt x="94107" y="102490"/>
                </a:lnTo>
                <a:cubicBezTo>
                  <a:pt x="94107" y="102490"/>
                  <a:pt x="96474" y="102544"/>
                  <a:pt x="96582" y="102544"/>
                </a:cubicBezTo>
                <a:cubicBezTo>
                  <a:pt x="93772" y="132795"/>
                  <a:pt x="93982" y="163045"/>
                  <a:pt x="94190" y="192910"/>
                </a:cubicBezTo>
                <a:lnTo>
                  <a:pt x="94190" y="192910"/>
                </a:lnTo>
                <a:cubicBezTo>
                  <a:pt x="94288" y="207070"/>
                  <a:pt x="94386" y="221141"/>
                  <a:pt x="94161" y="235085"/>
                </a:cubicBezTo>
                <a:cubicBezTo>
                  <a:pt x="100269" y="240307"/>
                  <a:pt x="104195" y="237688"/>
                  <a:pt x="107900" y="235217"/>
                </a:cubicBezTo>
                <a:cubicBezTo>
                  <a:pt x="108469" y="234837"/>
                  <a:pt x="109033" y="234461"/>
                  <a:pt x="109599" y="234117"/>
                </a:cubicBezTo>
                <a:cubicBezTo>
                  <a:pt x="113120" y="231958"/>
                  <a:pt x="116651" y="229815"/>
                  <a:pt x="120183" y="227674"/>
                </a:cubicBezTo>
                <a:lnTo>
                  <a:pt x="120192" y="227668"/>
                </a:lnTo>
                <a:lnTo>
                  <a:pt x="120194" y="227668"/>
                </a:lnTo>
                <a:cubicBezTo>
                  <a:pt x="132145" y="220419"/>
                  <a:pt x="144092" y="213172"/>
                  <a:pt x="155590" y="205285"/>
                </a:cubicBezTo>
                <a:cubicBezTo>
                  <a:pt x="166348" y="197916"/>
                  <a:pt x="177753" y="192644"/>
                  <a:pt x="190232" y="189525"/>
                </a:cubicBezTo>
                <a:cubicBezTo>
                  <a:pt x="210511" y="184414"/>
                  <a:pt x="226487" y="195387"/>
                  <a:pt x="228854" y="215989"/>
                </a:cubicBezTo>
                <a:cubicBezTo>
                  <a:pt x="229822" y="224596"/>
                  <a:pt x="228801" y="232987"/>
                  <a:pt x="224713" y="240840"/>
                </a:cubicBezTo>
                <a:cubicBezTo>
                  <a:pt x="211964" y="265477"/>
                  <a:pt x="197602" y="288930"/>
                  <a:pt x="178076" y="308832"/>
                </a:cubicBezTo>
                <a:cubicBezTo>
                  <a:pt x="170329" y="308994"/>
                  <a:pt x="165595" y="312706"/>
                  <a:pt x="164305" y="320505"/>
                </a:cubicBezTo>
                <a:lnTo>
                  <a:pt x="163982" y="321043"/>
                </a:lnTo>
                <a:cubicBezTo>
                  <a:pt x="163013" y="322011"/>
                  <a:pt x="162046" y="322966"/>
                  <a:pt x="161078" y="323921"/>
                </a:cubicBezTo>
                <a:cubicBezTo>
                  <a:pt x="160109" y="324876"/>
                  <a:pt x="159141" y="325831"/>
                  <a:pt x="158172" y="326799"/>
                </a:cubicBezTo>
                <a:cubicBezTo>
                  <a:pt x="152372" y="329700"/>
                  <a:pt x="146738" y="332952"/>
                  <a:pt x="141107" y="336205"/>
                </a:cubicBezTo>
                <a:lnTo>
                  <a:pt x="141107" y="336205"/>
                </a:lnTo>
                <a:lnTo>
                  <a:pt x="141107" y="336205"/>
                </a:lnTo>
                <a:lnTo>
                  <a:pt x="141107" y="336205"/>
                </a:lnTo>
                <a:lnTo>
                  <a:pt x="141107" y="336205"/>
                </a:lnTo>
                <a:lnTo>
                  <a:pt x="141106" y="336205"/>
                </a:lnTo>
                <a:cubicBezTo>
                  <a:pt x="127312" y="344170"/>
                  <a:pt x="113530" y="352128"/>
                  <a:pt x="97335" y="354877"/>
                </a:cubicBezTo>
                <a:cubicBezTo>
                  <a:pt x="90127" y="356116"/>
                  <a:pt x="85985" y="361547"/>
                  <a:pt x="84748" y="368003"/>
                </a:cubicBezTo>
                <a:cubicBezTo>
                  <a:pt x="82973" y="377363"/>
                  <a:pt x="82220" y="386991"/>
                  <a:pt x="81574" y="396566"/>
                </a:cubicBezTo>
                <a:cubicBezTo>
                  <a:pt x="79853" y="421202"/>
                  <a:pt x="76733" y="445569"/>
                  <a:pt x="66512" y="468324"/>
                </a:cubicBezTo>
                <a:cubicBezTo>
                  <a:pt x="63295" y="475366"/>
                  <a:pt x="62624" y="482570"/>
                  <a:pt x="61942" y="489900"/>
                </a:cubicBezTo>
                <a:lnTo>
                  <a:pt x="61942" y="489900"/>
                </a:lnTo>
                <a:lnTo>
                  <a:pt x="61942" y="489900"/>
                </a:lnTo>
                <a:lnTo>
                  <a:pt x="61942" y="489901"/>
                </a:lnTo>
                <a:lnTo>
                  <a:pt x="61942" y="489901"/>
                </a:lnTo>
                <a:cubicBezTo>
                  <a:pt x="61837" y="491025"/>
                  <a:pt x="61732" y="492153"/>
                  <a:pt x="61618" y="493282"/>
                </a:cubicBezTo>
                <a:cubicBezTo>
                  <a:pt x="59950" y="510173"/>
                  <a:pt x="51451" y="523405"/>
                  <a:pt x="38326" y="533894"/>
                </a:cubicBezTo>
                <a:cubicBezTo>
                  <a:pt x="34023" y="537284"/>
                  <a:pt x="29235" y="539596"/>
                  <a:pt x="23533" y="538414"/>
                </a:cubicBezTo>
                <a:cubicBezTo>
                  <a:pt x="6374" y="534916"/>
                  <a:pt x="-5568" y="514584"/>
                  <a:pt x="2662" y="499254"/>
                </a:cubicBezTo>
                <a:cubicBezTo>
                  <a:pt x="23509" y="460378"/>
                  <a:pt x="28395" y="418116"/>
                  <a:pt x="33286" y="375811"/>
                </a:cubicBezTo>
                <a:lnTo>
                  <a:pt x="33287" y="375811"/>
                </a:lnTo>
                <a:lnTo>
                  <a:pt x="33287" y="375810"/>
                </a:lnTo>
                <a:lnTo>
                  <a:pt x="33287" y="375810"/>
                </a:lnTo>
                <a:lnTo>
                  <a:pt x="33287" y="375810"/>
                </a:lnTo>
                <a:cubicBezTo>
                  <a:pt x="34277" y="367247"/>
                  <a:pt x="35267" y="358682"/>
                  <a:pt x="36390" y="350144"/>
                </a:cubicBezTo>
                <a:cubicBezTo>
                  <a:pt x="37434" y="342137"/>
                  <a:pt x="38263" y="334095"/>
                  <a:pt x="39091" y="326059"/>
                </a:cubicBezTo>
                <a:cubicBezTo>
                  <a:pt x="40566" y="311743"/>
                  <a:pt x="42040" y="297445"/>
                  <a:pt x="44727" y="283389"/>
                </a:cubicBezTo>
                <a:cubicBezTo>
                  <a:pt x="47793" y="267414"/>
                  <a:pt x="48654" y="251653"/>
                  <a:pt x="48761" y="235570"/>
                </a:cubicBezTo>
                <a:cubicBezTo>
                  <a:pt x="49084" y="195979"/>
                  <a:pt x="51021" y="156550"/>
                  <a:pt x="59627" y="117659"/>
                </a:cubicBezTo>
                <a:cubicBezTo>
                  <a:pt x="59997" y="115959"/>
                  <a:pt x="58919" y="113929"/>
                  <a:pt x="57842" y="111900"/>
                </a:cubicBezTo>
                <a:cubicBezTo>
                  <a:pt x="57351" y="110976"/>
                  <a:pt x="56861" y="110052"/>
                  <a:pt x="56507" y="109160"/>
                </a:cubicBezTo>
                <a:lnTo>
                  <a:pt x="56629" y="109080"/>
                </a:lnTo>
                <a:cubicBezTo>
                  <a:pt x="57432" y="103678"/>
                  <a:pt x="58247" y="98277"/>
                  <a:pt x="59063" y="92875"/>
                </a:cubicBezTo>
                <a:cubicBezTo>
                  <a:pt x="59883" y="87443"/>
                  <a:pt x="60703" y="82010"/>
                  <a:pt x="61510" y="76577"/>
                </a:cubicBezTo>
                <a:lnTo>
                  <a:pt x="61666" y="76570"/>
                </a:lnTo>
                <a:cubicBezTo>
                  <a:pt x="65899" y="74357"/>
                  <a:pt x="69401" y="73136"/>
                  <a:pt x="72431" y="72545"/>
                </a:cubicBezTo>
                <a:cubicBezTo>
                  <a:pt x="72567" y="71213"/>
                  <a:pt x="72677" y="69877"/>
                  <a:pt x="72767" y="68538"/>
                </a:cubicBezTo>
                <a:cubicBezTo>
                  <a:pt x="72678" y="69858"/>
                  <a:pt x="72569" y="71175"/>
                  <a:pt x="72433" y="72487"/>
                </a:cubicBezTo>
                <a:cubicBezTo>
                  <a:pt x="69421" y="73079"/>
                  <a:pt x="65871" y="74316"/>
                  <a:pt x="61513" y="76576"/>
                </a:cubicBezTo>
                <a:cubicBezTo>
                  <a:pt x="61836" y="60653"/>
                  <a:pt x="62159" y="44677"/>
                  <a:pt x="62374" y="28755"/>
                </a:cubicBezTo>
                <a:cubicBezTo>
                  <a:pt x="62482" y="21171"/>
                  <a:pt x="64042" y="14016"/>
                  <a:pt x="67646" y="7293"/>
                </a:cubicBezTo>
                <a:cubicBezTo>
                  <a:pt x="70443" y="2021"/>
                  <a:pt x="74531" y="-507"/>
                  <a:pt x="80448" y="84"/>
                </a:cubicBezTo>
                <a:cubicBezTo>
                  <a:pt x="86580" y="730"/>
                  <a:pt x="89969" y="4872"/>
                  <a:pt x="91260" y="10197"/>
                </a:cubicBezTo>
                <a:cubicBezTo>
                  <a:pt x="92766" y="16329"/>
                  <a:pt x="93681" y="22731"/>
                  <a:pt x="93788" y="29078"/>
                </a:cubicBezTo>
                <a:cubicBezTo>
                  <a:pt x="94062" y="46723"/>
                  <a:pt x="94108" y="64369"/>
                  <a:pt x="94154" y="82014"/>
                </a:cubicBezTo>
                <a:cubicBezTo>
                  <a:pt x="94172" y="88628"/>
                  <a:pt x="94189" y="95243"/>
                  <a:pt x="94219" y="101858"/>
                </a:cubicBezTo>
                <a:cubicBezTo>
                  <a:pt x="94165" y="101858"/>
                  <a:pt x="94124" y="101831"/>
                  <a:pt x="94084" y="101804"/>
                </a:cubicBezTo>
                <a:cubicBezTo>
                  <a:pt x="94044" y="101777"/>
                  <a:pt x="94003" y="101750"/>
                  <a:pt x="93950" y="101750"/>
                </a:cubicBezTo>
                <a:moveTo>
                  <a:pt x="78289" y="25907"/>
                </a:moveTo>
                <a:cubicBezTo>
                  <a:pt x="79237" y="28744"/>
                  <a:pt x="79981" y="31597"/>
                  <a:pt x="80571" y="34462"/>
                </a:cubicBezTo>
                <a:cubicBezTo>
                  <a:pt x="79983" y="31579"/>
                  <a:pt x="79242" y="28706"/>
                  <a:pt x="78296" y="25851"/>
                </a:cubicBezTo>
                <a:lnTo>
                  <a:pt x="78296" y="25797"/>
                </a:lnTo>
                <a:cubicBezTo>
                  <a:pt x="73817" y="36099"/>
                  <a:pt x="73508" y="47075"/>
                  <a:pt x="73199" y="58041"/>
                </a:cubicBezTo>
                <a:lnTo>
                  <a:pt x="73199" y="58041"/>
                </a:lnTo>
                <a:lnTo>
                  <a:pt x="73199" y="58041"/>
                </a:lnTo>
                <a:lnTo>
                  <a:pt x="73199" y="58041"/>
                </a:lnTo>
                <a:lnTo>
                  <a:pt x="73199" y="58041"/>
                </a:lnTo>
                <a:lnTo>
                  <a:pt x="73199" y="58041"/>
                </a:lnTo>
                <a:cubicBezTo>
                  <a:pt x="73135" y="60326"/>
                  <a:pt x="73071" y="62610"/>
                  <a:pt x="72969" y="64887"/>
                </a:cubicBezTo>
                <a:cubicBezTo>
                  <a:pt x="73070" y="62646"/>
                  <a:pt x="73135" y="60400"/>
                  <a:pt x="73201" y="58155"/>
                </a:cubicBezTo>
                <a:lnTo>
                  <a:pt x="73201" y="58155"/>
                </a:lnTo>
                <a:lnTo>
                  <a:pt x="73201" y="58151"/>
                </a:lnTo>
                <a:lnTo>
                  <a:pt x="73201" y="58150"/>
                </a:lnTo>
                <a:cubicBezTo>
                  <a:pt x="73523" y="47174"/>
                  <a:pt x="73844" y="36216"/>
                  <a:pt x="78289" y="25907"/>
                </a:cubicBezTo>
                <a:moveTo>
                  <a:pt x="127579" y="270344"/>
                </a:moveTo>
                <a:cubicBezTo>
                  <a:pt x="122478" y="276263"/>
                  <a:pt x="117374" y="282186"/>
                  <a:pt x="112504" y="288285"/>
                </a:cubicBezTo>
                <a:lnTo>
                  <a:pt x="112504" y="288230"/>
                </a:lnTo>
                <a:cubicBezTo>
                  <a:pt x="111805" y="289091"/>
                  <a:pt x="113042" y="291835"/>
                  <a:pt x="113849" y="293502"/>
                </a:cubicBezTo>
                <a:cubicBezTo>
                  <a:pt x="114171" y="294147"/>
                  <a:pt x="115678" y="294416"/>
                  <a:pt x="116646" y="294524"/>
                </a:cubicBezTo>
                <a:cubicBezTo>
                  <a:pt x="123585" y="295063"/>
                  <a:pt x="129179" y="291459"/>
                  <a:pt x="134021" y="287477"/>
                </a:cubicBezTo>
                <a:cubicBezTo>
                  <a:pt x="138605" y="283688"/>
                  <a:pt x="142818" y="279444"/>
                  <a:pt x="147032" y="275198"/>
                </a:cubicBezTo>
                <a:lnTo>
                  <a:pt x="147033" y="275198"/>
                </a:lnTo>
                <a:cubicBezTo>
                  <a:pt x="148784" y="273432"/>
                  <a:pt x="150536" y="271668"/>
                  <a:pt x="152315" y="269935"/>
                </a:cubicBezTo>
                <a:cubicBezTo>
                  <a:pt x="147940" y="263141"/>
                  <a:pt x="141288" y="263540"/>
                  <a:pt x="134675" y="263935"/>
                </a:cubicBezTo>
                <a:cubicBezTo>
                  <a:pt x="134131" y="263968"/>
                  <a:pt x="133587" y="264000"/>
                  <a:pt x="133045" y="264029"/>
                </a:cubicBezTo>
                <a:cubicBezTo>
                  <a:pt x="136121" y="258804"/>
                  <a:pt x="141218" y="257739"/>
                  <a:pt x="146351" y="256666"/>
                </a:cubicBezTo>
                <a:cubicBezTo>
                  <a:pt x="150465" y="255806"/>
                  <a:pt x="154601" y="254942"/>
                  <a:pt x="157737" y="251926"/>
                </a:cubicBezTo>
                <a:cubicBezTo>
                  <a:pt x="162523" y="247354"/>
                  <a:pt x="167203" y="249883"/>
                  <a:pt x="171130" y="254185"/>
                </a:cubicBezTo>
                <a:cubicBezTo>
                  <a:pt x="174508" y="257842"/>
                  <a:pt x="177446" y="262584"/>
                  <a:pt x="176949" y="266785"/>
                </a:cubicBezTo>
                <a:cubicBezTo>
                  <a:pt x="177475" y="262584"/>
                  <a:pt x="174527" y="257838"/>
                  <a:pt x="171136" y="254127"/>
                </a:cubicBezTo>
                <a:cubicBezTo>
                  <a:pt x="167209" y="249878"/>
                  <a:pt x="162530" y="247296"/>
                  <a:pt x="157742" y="251868"/>
                </a:cubicBezTo>
                <a:cubicBezTo>
                  <a:pt x="154616" y="254851"/>
                  <a:pt x="150495" y="255716"/>
                  <a:pt x="146394" y="256578"/>
                </a:cubicBezTo>
                <a:cubicBezTo>
                  <a:pt x="141249" y="257659"/>
                  <a:pt x="136135" y="258733"/>
                  <a:pt x="133052" y="263971"/>
                </a:cubicBezTo>
                <a:cubicBezTo>
                  <a:pt x="131239" y="266095"/>
                  <a:pt x="129414" y="268213"/>
                  <a:pt x="127591" y="270330"/>
                </a:cubicBezTo>
                <a:lnTo>
                  <a:pt x="127587" y="270335"/>
                </a:lnTo>
                <a:lnTo>
                  <a:pt x="127583" y="270339"/>
                </a:lnTo>
                <a:lnTo>
                  <a:pt x="127579" y="270344"/>
                </a:lnTo>
              </a:path>
            </a:pathLst>
          </a:custGeom>
          <a:solidFill>
            <a:srgbClr val="8AB82D"/>
          </a:solidFill>
        </p:spPr>
      </p:sp>
      <p:sp>
        <p:nvSpPr>
          <p:cNvPr id="89" name="Vector-3714&amp;1747"/>
          <p:cNvSpPr/>
          <p:nvPr>
            <p:custDataLst>
              <p:tags r:id="rId17"/>
            </p:custDataLst>
          </p:nvPr>
        </p:nvSpPr>
        <p:spPr>
          <a:xfrm rot="1020000">
            <a:off x="8871586" y="5028248"/>
            <a:ext cx="538480" cy="457835"/>
          </a:xfrm>
          <a:custGeom>
            <a:avLst/>
            <a:gdLst/>
            <a:ahLst/>
            <a:cxnLst/>
            <a:rect l="l" t="t" r="r" b="b"/>
            <a:pathLst>
              <a:path w="503182" h="427356">
                <a:moveTo>
                  <a:pt x="438231" y="20920"/>
                </a:moveTo>
                <a:cubicBezTo>
                  <a:pt x="431508" y="17962"/>
                  <a:pt x="424030" y="15487"/>
                  <a:pt x="416768" y="15003"/>
                </a:cubicBezTo>
                <a:cubicBezTo>
                  <a:pt x="381536" y="12583"/>
                  <a:pt x="348186" y="19037"/>
                  <a:pt x="319783" y="41146"/>
                </a:cubicBezTo>
                <a:cubicBezTo>
                  <a:pt x="307734" y="50505"/>
                  <a:pt x="303700" y="53625"/>
                  <a:pt x="294394" y="38887"/>
                </a:cubicBezTo>
                <a:cubicBezTo>
                  <a:pt x="287132" y="27375"/>
                  <a:pt x="277019" y="20059"/>
                  <a:pt x="266315" y="13120"/>
                </a:cubicBezTo>
                <a:cubicBezTo>
                  <a:pt x="236300" y="-6406"/>
                  <a:pt x="196279" y="-4577"/>
                  <a:pt x="172180" y="21566"/>
                </a:cubicBezTo>
                <a:cubicBezTo>
                  <a:pt x="156850" y="38187"/>
                  <a:pt x="142326" y="38994"/>
                  <a:pt x="123822" y="32862"/>
                </a:cubicBezTo>
                <a:cubicBezTo>
                  <a:pt x="116722" y="30549"/>
                  <a:pt x="109406" y="28881"/>
                  <a:pt x="102091" y="27160"/>
                </a:cubicBezTo>
                <a:cubicBezTo>
                  <a:pt x="92731" y="24955"/>
                  <a:pt x="83425" y="22480"/>
                  <a:pt x="73904" y="21189"/>
                </a:cubicBezTo>
                <a:cubicBezTo>
                  <a:pt x="57982" y="18984"/>
                  <a:pt x="45018" y="24148"/>
                  <a:pt x="33668" y="36251"/>
                </a:cubicBezTo>
                <a:cubicBezTo>
                  <a:pt x="15218" y="55938"/>
                  <a:pt x="6396" y="80575"/>
                  <a:pt x="2362" y="105426"/>
                </a:cubicBezTo>
                <a:cubicBezTo>
                  <a:pt x="-1618" y="130385"/>
                  <a:pt x="-1081" y="156528"/>
                  <a:pt x="7956" y="181701"/>
                </a:cubicBezTo>
                <a:cubicBezTo>
                  <a:pt x="13712" y="197731"/>
                  <a:pt x="16617" y="214784"/>
                  <a:pt x="20382" y="231459"/>
                </a:cubicBezTo>
                <a:cubicBezTo>
                  <a:pt x="30495" y="276159"/>
                  <a:pt x="49268" y="316179"/>
                  <a:pt x="81596" y="349423"/>
                </a:cubicBezTo>
                <a:cubicBezTo>
                  <a:pt x="114248" y="383042"/>
                  <a:pt x="156528" y="397942"/>
                  <a:pt x="199668" y="411282"/>
                </a:cubicBezTo>
                <a:cubicBezTo>
                  <a:pt x="201873" y="411982"/>
                  <a:pt x="205262" y="408969"/>
                  <a:pt x="208114" y="407679"/>
                </a:cubicBezTo>
                <a:cubicBezTo>
                  <a:pt x="209727" y="396813"/>
                  <a:pt x="211394" y="385947"/>
                  <a:pt x="213008" y="375081"/>
                </a:cubicBezTo>
                <a:cubicBezTo>
                  <a:pt x="213277" y="359159"/>
                  <a:pt x="213653" y="343183"/>
                  <a:pt x="213868" y="327260"/>
                </a:cubicBezTo>
                <a:cubicBezTo>
                  <a:pt x="213976" y="319676"/>
                  <a:pt x="215537" y="312575"/>
                  <a:pt x="219140" y="305798"/>
                </a:cubicBezTo>
                <a:cubicBezTo>
                  <a:pt x="221938" y="300580"/>
                  <a:pt x="226026" y="297998"/>
                  <a:pt x="231943" y="298590"/>
                </a:cubicBezTo>
                <a:cubicBezTo>
                  <a:pt x="238129" y="299182"/>
                  <a:pt x="241464" y="303378"/>
                  <a:pt x="242754" y="308703"/>
                </a:cubicBezTo>
                <a:cubicBezTo>
                  <a:pt x="244260" y="314834"/>
                  <a:pt x="245175" y="321290"/>
                  <a:pt x="245283" y="327584"/>
                </a:cubicBezTo>
                <a:cubicBezTo>
                  <a:pt x="245660" y="351843"/>
                  <a:pt x="245605" y="376103"/>
                  <a:pt x="245713" y="400362"/>
                </a:cubicBezTo>
                <a:cubicBezTo>
                  <a:pt x="246466" y="400632"/>
                  <a:pt x="247273" y="400846"/>
                  <a:pt x="248187" y="400954"/>
                </a:cubicBezTo>
                <a:cubicBezTo>
                  <a:pt x="256633" y="426505"/>
                  <a:pt x="261850" y="430002"/>
                  <a:pt x="286487" y="425914"/>
                </a:cubicBezTo>
                <a:cubicBezTo>
                  <a:pt x="290683" y="425214"/>
                  <a:pt x="294824" y="423923"/>
                  <a:pt x="298751" y="422256"/>
                </a:cubicBezTo>
                <a:cubicBezTo>
                  <a:pt x="325431" y="411229"/>
                  <a:pt x="352166" y="400148"/>
                  <a:pt x="378738" y="388851"/>
                </a:cubicBezTo>
                <a:cubicBezTo>
                  <a:pt x="395844" y="381589"/>
                  <a:pt x="409992" y="371047"/>
                  <a:pt x="420319" y="354801"/>
                </a:cubicBezTo>
                <a:cubicBezTo>
                  <a:pt x="428871" y="341300"/>
                  <a:pt x="438715" y="328390"/>
                  <a:pt x="449473" y="316610"/>
                </a:cubicBezTo>
                <a:cubicBezTo>
                  <a:pt x="466311" y="298106"/>
                  <a:pt x="478790" y="277020"/>
                  <a:pt x="489226" y="254643"/>
                </a:cubicBezTo>
                <a:cubicBezTo>
                  <a:pt x="492345" y="247919"/>
                  <a:pt x="495035" y="240711"/>
                  <a:pt x="496165" y="233396"/>
                </a:cubicBezTo>
                <a:cubicBezTo>
                  <a:pt x="502619" y="191169"/>
                  <a:pt x="501921" y="148513"/>
                  <a:pt x="503157" y="106018"/>
                </a:cubicBezTo>
                <a:cubicBezTo>
                  <a:pt x="503427" y="97303"/>
                  <a:pt x="501490" y="89073"/>
                  <a:pt x="497832" y="81112"/>
                </a:cubicBezTo>
                <a:cubicBezTo>
                  <a:pt x="485299" y="53625"/>
                  <a:pt x="465826" y="33077"/>
                  <a:pt x="438123" y="20866"/>
                </a:cubicBezTo>
                <a:lnTo>
                  <a:pt x="438231" y="20920"/>
                </a:lnTo>
                <a:moveTo>
                  <a:pt x="74066" y="109192"/>
                </a:moveTo>
                <a:cubicBezTo>
                  <a:pt x="68902" y="108869"/>
                  <a:pt x="67180" y="104996"/>
                  <a:pt x="67503" y="100531"/>
                </a:cubicBezTo>
                <a:cubicBezTo>
                  <a:pt x="67880" y="95421"/>
                  <a:pt x="71699" y="93592"/>
                  <a:pt x="76164" y="93861"/>
                </a:cubicBezTo>
                <a:cubicBezTo>
                  <a:pt x="81327" y="94184"/>
                  <a:pt x="82726" y="98056"/>
                  <a:pt x="82834" y="102521"/>
                </a:cubicBezTo>
                <a:cubicBezTo>
                  <a:pt x="82027" y="107578"/>
                  <a:pt x="78584" y="109460"/>
                  <a:pt x="74066" y="109192"/>
                </a:cubicBezTo>
                <a:moveTo>
                  <a:pt x="352435" y="183692"/>
                </a:moveTo>
                <a:cubicBezTo>
                  <a:pt x="332586" y="158518"/>
                  <a:pt x="335114" y="135818"/>
                  <a:pt x="354425" y="109084"/>
                </a:cubicBezTo>
                <a:cubicBezTo>
                  <a:pt x="355124" y="136301"/>
                  <a:pt x="360289" y="159001"/>
                  <a:pt x="352435" y="183692"/>
                </a:cubicBezTo>
              </a:path>
            </a:pathLst>
          </a:custGeom>
          <a:solidFill>
            <a:schemeClr val="accent2">
              <a:lumMod val="60000"/>
              <a:lumOff val="40000"/>
            </a:schemeClr>
          </a:solidFill>
        </p:spPr>
      </p:sp>
      <p:sp>
        <p:nvSpPr>
          <p:cNvPr id="3" name="矩形 2"/>
          <p:cNvSpPr/>
          <p:nvPr>
            <p:custDataLst>
              <p:tags r:id="rId18"/>
            </p:custDataLst>
          </p:nvPr>
        </p:nvSpPr>
        <p:spPr>
          <a:xfrm>
            <a:off x="7236461" y="3320733"/>
            <a:ext cx="1990725" cy="414020"/>
          </a:xfrm>
          <a:prstGeom prst="rect">
            <a:avLst/>
          </a:prstGeom>
          <a:noFill/>
        </p:spPr>
        <p:txBody>
          <a:bodyPr wrap="square" lIns="0" tIns="0" rIns="0" bIns="0" rtlCol="0" anchor="ctr" anchorCtr="0">
            <a:noAutofit/>
          </a:bodyPr>
          <a:p>
            <a:pPr algn="ctr">
              <a:spcBef>
                <a:spcPct val="0"/>
              </a:spcBef>
              <a:spcAft>
                <a:spcPct val="0"/>
              </a:spcAft>
              <a:buClr>
                <a:schemeClr val="accent1"/>
              </a:buClr>
              <a:buSzPct val="70000"/>
            </a:pPr>
            <a:r>
              <a:rPr lang="zh-CN" altLang="en-US" b="1">
                <a:solidFill>
                  <a:schemeClr val="accent2"/>
                </a:solidFill>
                <a:latin typeface="微软雅黑" panose="020B0503020204020204" charset="-122"/>
                <a:ea typeface="微软雅黑" panose="020B0503020204020204" charset="-122"/>
                <a:cs typeface="+mn-ea"/>
              </a:rPr>
              <a:t>作用</a:t>
            </a:r>
            <a:endParaRPr lang="zh-CN" altLang="en-US" b="1">
              <a:solidFill>
                <a:schemeClr val="accent2"/>
              </a:solidFill>
              <a:latin typeface="微软雅黑" panose="020B0503020204020204" charset="-122"/>
              <a:ea typeface="微软雅黑" panose="020B0503020204020204" charset="-122"/>
              <a:cs typeface="+mn-ea"/>
            </a:endParaRPr>
          </a:p>
        </p:txBody>
      </p:sp>
      <p:sp>
        <p:nvSpPr>
          <p:cNvPr id="8" name="矩形 7"/>
          <p:cNvSpPr/>
          <p:nvPr>
            <p:custDataLst>
              <p:tags r:id="rId19"/>
            </p:custDataLst>
          </p:nvPr>
        </p:nvSpPr>
        <p:spPr>
          <a:xfrm>
            <a:off x="7235826" y="3783648"/>
            <a:ext cx="1992630" cy="142938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可以使与会代表了解会议的指导思想、会议的主</a:t>
            </a:r>
            <a:r>
              <a:rPr lang="en-US" altLang="zh-CN"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  </a:t>
            </a: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要议程等有关情况，并鼓舞与会者满怀激情地开好会议。</a:t>
            </a:r>
            <a:endPar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20"/>
            </p:custDataLst>
          </p:nvPr>
        </p:nvSpPr>
        <p:spPr>
          <a:xfrm>
            <a:off x="2434590" y="3320733"/>
            <a:ext cx="1990725" cy="414020"/>
          </a:xfrm>
          <a:prstGeom prst="rect">
            <a:avLst/>
          </a:prstGeom>
          <a:noFill/>
        </p:spPr>
        <p:txBody>
          <a:bodyPr wrap="square" lIns="0" tIns="0" rIns="0" bIns="0" rtlCol="0" anchor="ctr" anchorCtr="0">
            <a:noAutofit/>
          </a:bodyPr>
          <a:p>
            <a:pPr algn="ctr">
              <a:spcBef>
                <a:spcPct val="0"/>
              </a:spcBef>
              <a:spcAft>
                <a:spcPct val="0"/>
              </a:spcAft>
              <a:buClr>
                <a:schemeClr val="accent1"/>
              </a:buClr>
              <a:buSzPct val="70000"/>
            </a:pPr>
            <a:r>
              <a:rPr lang="zh-CN" altLang="en-US" b="1">
                <a:solidFill>
                  <a:schemeClr val="accent1"/>
                </a:solidFill>
                <a:latin typeface="微软雅黑" panose="020B0503020204020204" charset="-122"/>
                <a:ea typeface="微软雅黑" panose="020B0503020204020204" charset="-122"/>
                <a:cs typeface="+mn-ea"/>
              </a:rPr>
              <a:t>特点</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10" name="矩形 9"/>
          <p:cNvSpPr/>
          <p:nvPr>
            <p:custDataLst>
              <p:tags r:id="rId21"/>
            </p:custDataLst>
          </p:nvPr>
        </p:nvSpPr>
        <p:spPr>
          <a:xfrm>
            <a:off x="2433320" y="3783648"/>
            <a:ext cx="1992630" cy="142938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rPr>
              <a:t>一是开幕词是对大会全面情况进行概括，要突出会议主题，但不应过细罗列具体事项；二是结构清晰，语言简洁。</a:t>
            </a:r>
            <a:endParaRPr lang="zh-CN" altLang="en-US" sz="1400">
              <a:ln>
                <a:noFill/>
                <a:prstDash val="sysDot"/>
              </a:ln>
              <a:solidFill>
                <a:srgbClr val="212121"/>
              </a:solidFill>
              <a:latin typeface="微软雅黑" panose="020B0503020204020204" charset="-122"/>
              <a:ea typeface="微软雅黑" panose="020B0503020204020204" charset="-122"/>
              <a:cs typeface="微软雅黑" panose="020B0503020204020204" charset="-122"/>
            </a:endParaRPr>
          </a:p>
        </p:txBody>
      </p:sp>
      <p:sp>
        <p:nvSpPr>
          <p:cNvPr id="4" name="标题 1"/>
          <p:cNvSpPr>
            <a:spLocks noGrp="1"/>
          </p:cNvSpPr>
          <p:nvPr>
            <p:custDataLst>
              <p:tags r:id="rId22"/>
            </p:custDataLst>
          </p:nvPr>
        </p:nvSpPr>
        <p:spPr>
          <a:xfrm>
            <a:off x="506730" y="25141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幕</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6" name="内容占位符 2"/>
          <p:cNvSpPr>
            <a:spLocks noGrp="1"/>
          </p:cNvSpPr>
          <p:nvPr>
            <p:custDataLst>
              <p:tags r:id="rId23"/>
            </p:custDataLst>
          </p:nvPr>
        </p:nvSpPr>
        <p:spPr>
          <a:xfrm>
            <a:off x="930910" y="1236345"/>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二）开幕词的特点和作用</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4"/>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菱形 3"/>
          <p:cNvSpPr/>
          <p:nvPr>
            <p:custDataLst>
              <p:tags r:id="rId1"/>
            </p:custDataLst>
          </p:nvPr>
        </p:nvSpPr>
        <p:spPr>
          <a:xfrm>
            <a:off x="4472623" y="2381885"/>
            <a:ext cx="3241675" cy="3241675"/>
          </a:xfrm>
          <a:prstGeom prst="diamond">
            <a:avLst/>
          </a:prstGeom>
          <a:gradFill flip="none" rotWithShape="1">
            <a:gsLst>
              <a:gs pos="85000">
                <a:schemeClr val="accent1">
                  <a:lumMod val="75000"/>
                  <a:alpha val="20000"/>
                </a:schemeClr>
              </a:gs>
              <a:gs pos="43000">
                <a:schemeClr val="accent1">
                  <a:alpha val="20000"/>
                </a:schemeClr>
              </a:gs>
              <a:gs pos="2000">
                <a:schemeClr val="accent1">
                  <a:lumMod val="60000"/>
                  <a:lumOff val="40000"/>
                  <a:alpha val="2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菱形 4"/>
          <p:cNvSpPr/>
          <p:nvPr>
            <p:custDataLst>
              <p:tags r:id="rId2"/>
            </p:custDataLst>
          </p:nvPr>
        </p:nvSpPr>
        <p:spPr>
          <a:xfrm>
            <a:off x="4731703" y="2640965"/>
            <a:ext cx="2723515" cy="2723515"/>
          </a:xfrm>
          <a:prstGeom prst="diamond">
            <a:avLst/>
          </a:prstGeom>
          <a:gradFill flip="none" rotWithShape="1">
            <a:gsLst>
              <a:gs pos="85000">
                <a:schemeClr val="accent1">
                  <a:lumMod val="75000"/>
                  <a:alpha val="100000"/>
                </a:schemeClr>
              </a:gs>
              <a:gs pos="4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marL="0" algn="ctr" rtl="0" eaLnBrk="1" latinLnBrk="0" hangingPunct="1">
              <a:spcBef>
                <a:spcPts val="0"/>
              </a:spcBef>
              <a:spcAft>
                <a:spcPts val="0"/>
              </a:spcAft>
            </a:pPr>
            <a:r>
              <a:rPr lang="zh-CN" altLang="zh-CN" sz="2800" b="1" kern="1200">
                <a:solidFill>
                  <a:srgbClr val="FFFFFF"/>
                </a:solidFill>
                <a:effectLst/>
                <a:latin typeface="+mn-ea"/>
                <a:cs typeface="微软雅黑" panose="020B0503020204020204" charset="-122"/>
              </a:rPr>
              <a:t>贺词</a:t>
            </a:r>
            <a:endParaRPr lang="zh-CN" altLang="zh-CN" sz="2800" b="1" kern="1200">
              <a:solidFill>
                <a:srgbClr val="FFFFFF"/>
              </a:solidFill>
              <a:effectLst/>
              <a:latin typeface="+mn-ea"/>
              <a:cs typeface="微软雅黑" panose="020B0503020204020204" charset="-122"/>
            </a:endParaRPr>
          </a:p>
        </p:txBody>
      </p:sp>
      <p:sp>
        <p:nvSpPr>
          <p:cNvPr id="7" name="菱形 6"/>
          <p:cNvSpPr/>
          <p:nvPr>
            <p:custDataLst>
              <p:tags r:id="rId3"/>
            </p:custDataLst>
          </p:nvPr>
        </p:nvSpPr>
        <p:spPr>
          <a:xfrm>
            <a:off x="4090988" y="2061845"/>
            <a:ext cx="4004945" cy="3881755"/>
          </a:xfrm>
          <a:prstGeom prst="diamond">
            <a:avLst/>
          </a:prstGeom>
          <a:noFill/>
          <a:ln>
            <a:solidFill>
              <a:schemeClr val="accent1">
                <a:alpha val="50000"/>
              </a:schemeClr>
            </a:solid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6" name="菱形 5"/>
          <p:cNvSpPr/>
          <p:nvPr>
            <p:custDataLst>
              <p:tags r:id="rId4"/>
            </p:custDataLst>
          </p:nvPr>
        </p:nvSpPr>
        <p:spPr>
          <a:xfrm>
            <a:off x="896302" y="2446655"/>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7" name="图形 1" descr="343439383331313b343532303031393bd2b5bca8b9dcc0ed"/>
          <p:cNvPicPr>
            <a:picLocks noChangeAspect="1"/>
          </p:cNvPicPr>
          <p:nvPr>
            <p:custDataLst>
              <p:tags r:id="rId5"/>
            </p:custDataLst>
          </p:nvPr>
        </p:nvPicPr>
        <p:blipFill>
          <a:blip r:embed="rId6"/>
          <a:stretch>
            <a:fillRect/>
          </a:stretch>
        </p:blipFill>
        <p:spPr>
          <a:xfrm>
            <a:off x="1155383" y="2713990"/>
            <a:ext cx="216000" cy="216000"/>
          </a:xfrm>
          <a:prstGeom prst="rect">
            <a:avLst/>
          </a:prstGeom>
          <a:effectLst>
            <a:outerShdw blurRad="76200" dist="38100" dir="8100000" algn="tr" rotWithShape="0">
              <a:schemeClr val="accent1">
                <a:lumMod val="75000"/>
                <a:alpha val="40000"/>
              </a:schemeClr>
            </a:outerShdw>
          </a:effectLst>
        </p:spPr>
      </p:pic>
      <p:sp>
        <p:nvSpPr>
          <p:cNvPr id="20" name="矩形 19"/>
          <p:cNvSpPr/>
          <p:nvPr>
            <p:custDataLst>
              <p:tags r:id="rId7"/>
            </p:custDataLst>
          </p:nvPr>
        </p:nvSpPr>
        <p:spPr>
          <a:xfrm>
            <a:off x="1080135" y="3256280"/>
            <a:ext cx="272605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nSpc>
                <a:spcPct val="150000"/>
              </a:lnSpc>
              <a:spcBef>
                <a:spcPct val="0"/>
              </a:spcBef>
              <a:spcAft>
                <a:spcPct val="0"/>
              </a:spcAf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rPr>
              <a:t>）由会议名称</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rPr>
              <a:t>文种组成，下一行写明时间，再下一行写讲话人姓名；</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rPr>
              <a:t>）直接把讲话人的姓名冠于题首，如</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rPr>
              <a:t>“</a:t>
            </a:r>
            <a:r>
              <a:rPr lang="en-US" altLang="en-US" sz="1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rPr>
              <a:t>同志在</a:t>
            </a:r>
            <a:r>
              <a:rPr lang="en-US" altLang="en-US" sz="1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rPr>
              <a:t>会议上的开幕词</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rPr>
              <a:t>”;</a:t>
            </a:r>
            <a:endParaRPr lang="en-US" altLang="zh-CN" sz="14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rPr>
              <a:t>）用正副标题的写法。</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8"/>
            </p:custDataLst>
          </p:nvPr>
        </p:nvSpPr>
        <p:spPr>
          <a:xfrm>
            <a:off x="1773237" y="261429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标</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题</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标题 1"/>
          <p:cNvSpPr>
            <a:spLocks noGrp="1"/>
          </p:cNvSpPr>
          <p:nvPr>
            <p:custDataLst>
              <p:tags r:id="rId9"/>
            </p:custDataLst>
          </p:nvPr>
        </p:nvSpPr>
        <p:spPr>
          <a:xfrm>
            <a:off x="318770" y="13394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幕</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latin typeface="微软雅黑" panose="020B0503020204020204" charset="-122"/>
              <a:ea typeface="微软雅黑" panose="020B0503020204020204" charset="-122"/>
              <a:sym typeface="+mn-ea"/>
            </a:endParaRPr>
          </a:p>
        </p:txBody>
      </p:sp>
      <p:sp>
        <p:nvSpPr>
          <p:cNvPr id="10" name="内容占位符 2"/>
          <p:cNvSpPr>
            <a:spLocks noGrp="1"/>
          </p:cNvSpPr>
          <p:nvPr>
            <p:custDataLst>
              <p:tags r:id="rId10"/>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三）开幕词的文体结构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菱形 8"/>
          <p:cNvSpPr/>
          <p:nvPr>
            <p:custDataLst>
              <p:tags r:id="rId11"/>
            </p:custDataLst>
          </p:nvPr>
        </p:nvSpPr>
        <p:spPr>
          <a:xfrm>
            <a:off x="10771188" y="2108200"/>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1" name="图形 5" descr="343439383331313b343532303033363bd3aad2b5ccfcc5e4d6c3"/>
          <p:cNvPicPr>
            <a:picLocks noChangeAspect="1"/>
          </p:cNvPicPr>
          <p:nvPr>
            <p:custDataLst>
              <p:tags r:id="rId12"/>
            </p:custDataLst>
          </p:nvPr>
        </p:nvPicPr>
        <p:blipFill>
          <a:blip r:embed="rId13"/>
          <a:stretch>
            <a:fillRect/>
          </a:stretch>
        </p:blipFill>
        <p:spPr>
          <a:xfrm>
            <a:off x="11029633" y="2366645"/>
            <a:ext cx="216000" cy="216000"/>
          </a:xfrm>
          <a:prstGeom prst="rect">
            <a:avLst/>
          </a:prstGeom>
          <a:effectLst>
            <a:outerShdw blurRad="76200" dist="38100" dir="8100000" algn="tr" rotWithShape="0">
              <a:schemeClr val="accent2">
                <a:lumMod val="75000"/>
                <a:alpha val="40000"/>
              </a:schemeClr>
            </a:outerShdw>
          </a:effectLst>
        </p:spPr>
      </p:pic>
      <p:sp>
        <p:nvSpPr>
          <p:cNvPr id="12" name="矩形 11"/>
          <p:cNvSpPr/>
          <p:nvPr>
            <p:custDataLst>
              <p:tags r:id="rId14"/>
            </p:custDataLst>
          </p:nvPr>
        </p:nvSpPr>
        <p:spPr>
          <a:xfrm>
            <a:off x="8161655" y="2837815"/>
            <a:ext cx="295719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indent="0" algn="l">
              <a:lnSpc>
                <a:spcPct val="150000"/>
              </a:lnSpc>
              <a:spcBef>
                <a:spcPct val="0"/>
              </a:spcBef>
              <a:spcAft>
                <a:spcPct val="0"/>
              </a:spcAft>
              <a:buFont typeface="Arial" panose="020B0604020202020204" pitchFamily="34" charset="0"/>
              <a:buNone/>
            </a:pP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开头。开头第一行顶格写称呼，如</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各位代表</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各位同志</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同志们</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等。另起一行空两格写宣布会议开幕之类的话。</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a:lnSpc>
                <a:spcPct val="150000"/>
              </a:lnSpc>
              <a:spcBef>
                <a:spcPct val="0"/>
              </a:spcBef>
              <a:spcAft>
                <a:spcPct val="0"/>
              </a:spcAft>
              <a:buFont typeface="Arial" panose="020B0604020202020204" pitchFamily="34" charset="0"/>
              <a:buNone/>
            </a:pP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主体。主体是正文的核心部分。</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一般要提出会议的指导思想或宗旨，交代会议的主要任务、议程，强调会议的意义、作用和价值，对与会人员提出要求和希望。</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r">
              <a:lnSpc>
                <a:spcPct val="150000"/>
              </a:lnSpc>
              <a:spcBef>
                <a:spcPct val="0"/>
              </a:spcBef>
              <a:spcAft>
                <a:spcPct val="0"/>
              </a:spcAft>
              <a:buFont typeface="Arial" panose="020B0604020202020204" pitchFamily="34" charset="0"/>
              <a:buNone/>
            </a:pP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结尾。结尾一般以概括性语句总结全文，提出美好祝愿，或者发出号召。</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15"/>
            </p:custDataLst>
          </p:nvPr>
        </p:nvSpPr>
        <p:spPr>
          <a:xfrm>
            <a:off x="7641273" y="221996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rPr>
              <a:t>2.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rPr>
              <a:t>正文</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1936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863600" y="506095"/>
            <a:ext cx="10654030" cy="6139180"/>
          </a:xfrm>
          <a:prstGeom prst="rect">
            <a:avLst/>
          </a:prstGeom>
        </p:spPr>
        <p:style>
          <a:lnRef idx="3">
            <a:schemeClr val="accent1"/>
          </a:lnRef>
          <a:fillRef idx="0">
            <a:srgbClr val="FFFFFF"/>
          </a:fillRef>
          <a:effectRef idx="0">
            <a:srgbClr val="FFFFFF"/>
          </a:effectRef>
          <a:fontRef idx="minor">
            <a:schemeClr val="tx1"/>
          </a:fontRef>
        </p:style>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开幕词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尊敬的各位领导、亲爱的老师们、同学们：</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大家上午好！</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在这充满希望与活力的季节里，我们迎来了</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学校</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第</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届运动会。今天，我们全体师生齐聚操场，共同见证这一激动人心的时刻。我是主持人</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，非常荣幸能够站在这里，代表学校向全体运动员、裁判员和工作人员致以最诚挚的问候！</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运动会是展示学校体育风貌的盛会，也是同学们挥洒汗水、挑战自我的舞台。它不仅是一次体育竞技的比拼，更是一次团队精神和拼搏精神的展现。在这里，同学们将用速度与激情诠释</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更高、更快、更强</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的体育精神，用团结与友爱书写青春的华章。</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在此，我代表学校向全体运动员致以崇高的敬意！希望你们在赛场上奋勇拼搏，赛出水平，赛出风格。</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最后，预祝本次运动会圆满成功！愿每一位同学都能在运动会上找到属于自己的精彩！</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谢谢大家！                                         </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校</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71830" y="267970"/>
            <a:ext cx="11200130" cy="6554470"/>
          </a:xfrm>
          <a:prstGeom prst="rect">
            <a:avLst/>
          </a:prstGeom>
        </p:spPr>
        <p:style>
          <a:lnRef idx="3">
            <a:schemeClr val="accent1"/>
          </a:lnRef>
          <a:fillRef idx="0">
            <a:srgbClr val="FFFFFF"/>
          </a:fillRef>
          <a:effectRef idx="0">
            <a:srgbClr val="FFFFFF"/>
          </a:effectRef>
          <a:fontRef idx="minor">
            <a:schemeClr val="tx1"/>
          </a:fontRef>
        </p:style>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开幕词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尊敬的各位来宾、亲爱的朋友们：</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大家好！</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今天，我们怀着无比激动的心情，在这里隆重举行</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展览的开幕式。我是主持人</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，首先，请允许我代表</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，向出席本次开幕式的各位嘉宾表示最热烈的欢迎！向为本次展览付出辛勤努力的艺术家们、工作人员以及社会各界朋友致以衷心的感谢！</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展览</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是一场艺术与文化的盛宴，它汇聚了数</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十</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位艺术家的</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上百件作品，涵盖了绘画、雕塑、摄影等多种艺术形式。这些作品不仅展现了艺术家们的高超技艺，更反映了他们对生活、对自然、对社会的深刻思考。通过本次展览，我们希望能够搭建一个艺术交流的平台，让更多的人感受到艺术的魅力，领略文化的深厚底蕴。</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在此，我要特别感谢各位艺术家的无私奉献。是你们用画笔、用镜头、用双手，为我们描绘了一个个精彩绝伦的艺术世界。</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最后，我预祝本次展览取得圆满成功！愿各位来宾在这里度过一段美好而难忘的时光！</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谢谢大家！                                         </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15</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675" name="TextBox 4"/>
          <p:cNvSpPr txBox="1"/>
          <p:nvPr/>
        </p:nvSpPr>
        <p:spPr>
          <a:xfrm>
            <a:off x="671830" y="41021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1"/>
          <p:cNvSpPr>
            <a:spLocks noGrp="1"/>
          </p:cNvSpPr>
          <p:nvPr>
            <p:custDataLst>
              <p:tags r:id="rId1"/>
            </p:custDataLst>
          </p:nvPr>
        </p:nvSpPr>
        <p:spPr>
          <a:xfrm>
            <a:off x="462280" y="6726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幕</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词</a:t>
            </a:r>
            <a:endParaRPr lang="zh-CN" altLang="en-US" dirty="0">
              <a:latin typeface="微软雅黑" panose="020B0503020204020204" charset="-122"/>
              <a:ea typeface="微软雅黑" panose="020B0503020204020204" charset="-122"/>
              <a:sym typeface="+mn-ea"/>
            </a:endParaRPr>
          </a:p>
        </p:txBody>
      </p:sp>
      <p:sp>
        <p:nvSpPr>
          <p:cNvPr id="4" name="内容占位符 2"/>
          <p:cNvSpPr>
            <a:spLocks noGrp="1"/>
          </p:cNvSpPr>
          <p:nvPr>
            <p:custDataLst>
              <p:tags r:id="rId2"/>
            </p:custDataLst>
          </p:nvPr>
        </p:nvSpPr>
        <p:spPr>
          <a:xfrm>
            <a:off x="931545" y="110109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（四）开幕词的写作要求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AI智能写手_1"/>
          <p:cNvSpPr/>
          <p:nvPr>
            <p:custDataLst>
              <p:tags r:id="rId3"/>
            </p:custDataLst>
          </p:nvPr>
        </p:nvSpPr>
        <p:spPr>
          <a:xfrm>
            <a:off x="3155315" y="2477135"/>
            <a:ext cx="9062720" cy="82486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庄重严肃，富有感情</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6" name="AI智能写手_3"/>
          <p:cNvSpPr/>
          <p:nvPr>
            <p:custDataLst>
              <p:tags r:id="rId4"/>
            </p:custDataLst>
          </p:nvPr>
        </p:nvSpPr>
        <p:spPr>
          <a:xfrm>
            <a:off x="3155315" y="3529965"/>
            <a:ext cx="9062720" cy="813435"/>
          </a:xfrm>
          <a:prstGeom prst="rect">
            <a:avLst/>
          </a:prstGeom>
          <a:noFill/>
          <a:ln>
            <a:noFill/>
          </a:ln>
        </p:spPr>
        <p:txBody>
          <a:bodyPr wrap="square" lIns="90170" tIns="46990" rIns="90170" bIns="46990">
            <a:normAutofit/>
          </a:bodyPr>
          <a:p>
            <a:pPr indent="0" fontAlgn="auto">
              <a:lnSpc>
                <a:spcPct val="150000"/>
              </a:lnSpc>
            </a:pPr>
            <a:r>
              <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rPr>
              <a:t>语言简洁流畅</a:t>
            </a:r>
            <a:endParaRPr lang="zh-CN" altLang="en-US" sz="20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18" name="AI智能写手_7"/>
          <p:cNvSpPr/>
          <p:nvPr>
            <p:custDataLst>
              <p:tags r:id="rId5"/>
            </p:custDataLst>
          </p:nvPr>
        </p:nvSpPr>
        <p:spPr>
          <a:xfrm>
            <a:off x="2173605" y="2446020"/>
            <a:ext cx="617220" cy="659130"/>
          </a:xfrm>
          <a:prstGeom prst="ellipse">
            <a:avLst/>
          </a:prstGeom>
          <a:solidFill>
            <a:schemeClr val="accent1">
              <a:alpha val="20000"/>
            </a:schemeClr>
          </a:solidFill>
        </p:spPr>
      </p:sp>
      <p:sp>
        <p:nvSpPr>
          <p:cNvPr id="19" name="AI智能写手_8"/>
          <p:cNvSpPr/>
          <p:nvPr>
            <p:custDataLst>
              <p:tags r:id="rId6"/>
            </p:custDataLst>
          </p:nvPr>
        </p:nvSpPr>
        <p:spPr>
          <a:xfrm>
            <a:off x="2297800" y="2590728"/>
            <a:ext cx="368642" cy="368642"/>
          </a:xfrm>
          <a:prstGeom prst="ellipse">
            <a:avLst/>
          </a:prstGeom>
          <a:solidFill>
            <a:schemeClr val="accent1"/>
          </a:solidFill>
        </p:spPr>
      </p:sp>
      <p:sp>
        <p:nvSpPr>
          <p:cNvPr id="20" name="AI智能写手_9"/>
          <p:cNvSpPr/>
          <p:nvPr>
            <p:custDataLst>
              <p:tags r:id="rId7"/>
            </p:custDataLst>
          </p:nvPr>
        </p:nvSpPr>
        <p:spPr>
          <a:xfrm>
            <a:off x="2165350" y="3509645"/>
            <a:ext cx="617220" cy="659130"/>
          </a:xfrm>
          <a:prstGeom prst="ellipse">
            <a:avLst/>
          </a:prstGeom>
          <a:solidFill>
            <a:schemeClr val="accent1">
              <a:alpha val="20000"/>
            </a:schemeClr>
          </a:solidFill>
        </p:spPr>
      </p:sp>
      <p:sp>
        <p:nvSpPr>
          <p:cNvPr id="21" name="AI智能写手_10"/>
          <p:cNvSpPr/>
          <p:nvPr>
            <p:custDataLst>
              <p:tags r:id="rId8"/>
            </p:custDataLst>
          </p:nvPr>
        </p:nvSpPr>
        <p:spPr>
          <a:xfrm>
            <a:off x="2296160" y="3649345"/>
            <a:ext cx="356870" cy="379730"/>
          </a:xfrm>
          <a:prstGeom prst="ellipse">
            <a:avLst/>
          </a:prstGeom>
          <a:solidFill>
            <a:schemeClr val="accent1"/>
          </a:solidFill>
        </p:spPr>
      </p:sp>
      <p:pic>
        <p:nvPicPr>
          <p:cNvPr id="27" name="https://img8.file.cache.docer.com/storage/1733193788321381100/ebb55943820cd9b7e627b3a5316f50bc.png" descr="彩色文件夹堆叠"/>
          <p:cNvPicPr>
            <a:picLocks noChangeAspect="1"/>
          </p:cNvPicPr>
          <p:nvPr/>
        </p:nvPicPr>
        <p:blipFill>
          <a:blip r:embed="rId9"/>
          <a:stretch>
            <a:fillRect/>
          </a:stretch>
        </p:blipFill>
        <p:spPr>
          <a:xfrm>
            <a:off x="9033510" y="4168775"/>
            <a:ext cx="1849755" cy="1981835"/>
          </a:xfrm>
          <a:prstGeom prst="rect">
            <a:avLst/>
          </a:prstGeom>
        </p:spPr>
      </p:pic>
    </p:spTree>
    <p:custDataLst>
      <p:tags r:id="rId10"/>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二、闭幕词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271270" y="1301750"/>
            <a:ext cx="10330815" cy="469709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110" b="1">
                <a:solidFill>
                  <a:schemeClr val="dk1"/>
                </a:solidFill>
                <a:latin typeface="微软雅黑" panose="020B0503020204020204" charset="-122"/>
                <a:ea typeface="微软雅黑" panose="020B0503020204020204" charset="-122"/>
                <a:cs typeface="微软雅黑" panose="020B0503020204020204" charset="-122"/>
              </a:rPr>
              <a:t>（一）</a:t>
            </a:r>
            <a:r>
              <a:rPr lang="en-US" altLang="zh-CN" sz="311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3110" b="1">
                <a:solidFill>
                  <a:schemeClr val="dk1"/>
                </a:solidFill>
                <a:latin typeface="微软雅黑" panose="020B0503020204020204" charset="-122"/>
                <a:ea typeface="微软雅黑" panose="020B0503020204020204" charset="-122"/>
                <a:cs typeface="微软雅黑" panose="020B0503020204020204" charset="-122"/>
              </a:rPr>
              <a:t>闭幕词</a:t>
            </a:r>
            <a:r>
              <a:rPr lang="zh-CN" altLang="en-US" sz="3110" b="1">
                <a:solidFill>
                  <a:schemeClr val="dk1"/>
                </a:solidFill>
                <a:latin typeface="微软雅黑" panose="020B0503020204020204" charset="-122"/>
                <a:ea typeface="微软雅黑" panose="020B0503020204020204" charset="-122"/>
                <a:cs typeface="微软雅黑" panose="020B0503020204020204" charset="-122"/>
              </a:rPr>
              <a:t>的概念</a:t>
            </a:r>
            <a:endParaRPr lang="zh-CN" altLang="en-US" sz="311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闭幕词主要用于党政机关、企事业单位或群众团体的领导者在各种会议即将结束时作的总结性讲话文稿。它与开幕词对应，首尾呼应，显示出会议组织的严密性和有序性。</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custDataLst>
              <p:tags r:id="rId1"/>
            </p:custDataLst>
          </p:nvPr>
        </p:nvSpPr>
        <p:spPr>
          <a:xfrm>
            <a:off x="1995805" y="2288541"/>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圆角矩形 7"/>
          <p:cNvSpPr/>
          <p:nvPr>
            <p:custDataLst>
              <p:tags r:id="rId2"/>
            </p:custDataLst>
          </p:nvPr>
        </p:nvSpPr>
        <p:spPr>
          <a:xfrm>
            <a:off x="6384926" y="2288541"/>
            <a:ext cx="3235960" cy="419735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3"/>
            </p:custDataLst>
          </p:nvPr>
        </p:nvSpPr>
        <p:spPr>
          <a:xfrm>
            <a:off x="2300605" y="3593466"/>
            <a:ext cx="2607310" cy="2335530"/>
          </a:xfrm>
          <a:prstGeom prst="rect">
            <a:avLst/>
          </a:prstGeom>
        </p:spPr>
        <p:txBody>
          <a:bodyPr wrap="square" lIns="0" tIns="0" rIns="0" bIns="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rPr>
              <a:t>一是闭幕词应与开幕词前后呼应；</a:t>
            </a:r>
            <a:endPar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rPr>
              <a:t>二是语言简洁，庄重热情。</a:t>
            </a:r>
            <a:endPar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9" name="矩形 8"/>
          <p:cNvSpPr/>
          <p:nvPr>
            <p:custDataLst>
              <p:tags r:id="rId4"/>
            </p:custDataLst>
          </p:nvPr>
        </p:nvSpPr>
        <p:spPr>
          <a:xfrm>
            <a:off x="2223770" y="2969261"/>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微软雅黑" panose="020B0503020204020204" charset="-122"/>
                <a:ea typeface="微软雅黑" panose="020B0503020204020204" charset="-122"/>
                <a:cs typeface="+mn-ea"/>
              </a:rPr>
              <a:t>特点</a:t>
            </a:r>
            <a:endParaRPr lang="zh-CN" altLang="en-US" sz="2400" b="1" kern="0">
              <a:solidFill>
                <a:schemeClr val="accent1"/>
              </a:solidFill>
              <a:latin typeface="微软雅黑" panose="020B0503020204020204" charset="-122"/>
              <a:ea typeface="微软雅黑" panose="020B0503020204020204" charset="-122"/>
              <a:cs typeface="+mn-ea"/>
            </a:endParaRPr>
          </a:p>
        </p:txBody>
      </p:sp>
      <p:sp>
        <p:nvSpPr>
          <p:cNvPr id="5" name="矩形 4"/>
          <p:cNvSpPr/>
          <p:nvPr>
            <p:custDataLst>
              <p:tags r:id="rId5"/>
            </p:custDataLst>
          </p:nvPr>
        </p:nvSpPr>
        <p:spPr>
          <a:xfrm>
            <a:off x="6732906" y="3593466"/>
            <a:ext cx="2607310" cy="2335530"/>
          </a:xfrm>
          <a:prstGeom prst="rect">
            <a:avLst/>
          </a:prstGeom>
        </p:spPr>
        <p:txBody>
          <a:bodyPr wrap="square" lIns="0" tIns="0" rIns="0" bIns="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对开幕词中提出的会议任务完成得如何有明确的回答；传达会议的组织者及领导者对大会的全面评价和总结，并号召与会代表努力贯彻会议精神，完成会议提出的各项任务；宣告会议结束。</a:t>
            </a:r>
            <a:endParaRPr lang="zh-CN" altLang="en-US" sz="160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6"/>
            </p:custDataLst>
          </p:nvPr>
        </p:nvSpPr>
        <p:spPr>
          <a:xfrm>
            <a:off x="6612891" y="2969261"/>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微软雅黑" panose="020B0503020204020204" charset="-122"/>
                <a:ea typeface="微软雅黑" panose="020B0503020204020204" charset="-122"/>
                <a:cs typeface="+mn-ea"/>
              </a:rPr>
              <a:t>作用</a:t>
            </a:r>
            <a:endParaRPr lang="zh-CN" altLang="en-US" sz="2400" b="1" kern="0">
              <a:solidFill>
                <a:schemeClr val="accent2"/>
              </a:solidFill>
              <a:latin typeface="微软雅黑" panose="020B0503020204020204" charset="-122"/>
              <a:ea typeface="微软雅黑" panose="020B0503020204020204" charset="-122"/>
              <a:cs typeface="+mn-ea"/>
            </a:endParaRPr>
          </a:p>
        </p:txBody>
      </p:sp>
      <p:cxnSp>
        <p:nvCxnSpPr>
          <p:cNvPr id="30" name="直接连接符 29"/>
          <p:cNvCxnSpPr/>
          <p:nvPr>
            <p:custDataLst>
              <p:tags r:id="rId7"/>
            </p:custDataLst>
          </p:nvPr>
        </p:nvCxnSpPr>
        <p:spPr>
          <a:xfrm>
            <a:off x="3444876" y="6167756"/>
            <a:ext cx="337820"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8"/>
            </p:custDataLst>
          </p:nvPr>
        </p:nvCxnSpPr>
        <p:spPr>
          <a:xfrm>
            <a:off x="7833996" y="6167756"/>
            <a:ext cx="337820"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sp>
        <p:nvSpPr>
          <p:cNvPr id="22" name="椭圆 21"/>
          <p:cNvSpPr/>
          <p:nvPr>
            <p:custDataLst>
              <p:tags r:id="rId9"/>
            </p:custDataLst>
          </p:nvPr>
        </p:nvSpPr>
        <p:spPr>
          <a:xfrm>
            <a:off x="3206115" y="1861820"/>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0"/>
            </p:custDataLst>
          </p:nvPr>
        </p:nvSpPr>
        <p:spPr>
          <a:xfrm>
            <a:off x="3235960" y="1861185"/>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1"/>
            </p:custDataLst>
          </p:nvPr>
        </p:nvSpPr>
        <p:spPr>
          <a:xfrm>
            <a:off x="7557771" y="1861820"/>
            <a:ext cx="890270" cy="890270"/>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2"/>
            </p:custDataLst>
          </p:nvPr>
        </p:nvSpPr>
        <p:spPr>
          <a:xfrm>
            <a:off x="7587616" y="1861185"/>
            <a:ext cx="829945" cy="82994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3" name="图形 23" descr="333438303937363b333438313038303bd7e9d6afbcdcb9b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488691" y="2113916"/>
            <a:ext cx="324485" cy="324485"/>
          </a:xfrm>
          <a:prstGeom prst="rect">
            <a:avLst/>
          </a:prstGeom>
        </p:spPr>
      </p:pic>
      <p:pic>
        <p:nvPicPr>
          <p:cNvPr id="34" name="图形 25" descr="333438303937363b333438313039323bcfeec4bfbcc6bbae"/>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840346" y="2113916"/>
            <a:ext cx="323850" cy="323850"/>
          </a:xfrm>
          <a:prstGeom prst="rect">
            <a:avLst/>
          </a:prstGeom>
        </p:spPr>
      </p:pic>
      <p:sp>
        <p:nvSpPr>
          <p:cNvPr id="3" name="标题 1"/>
          <p:cNvSpPr>
            <a:spLocks noGrp="1"/>
          </p:cNvSpPr>
          <p:nvPr>
            <p:custDataLst>
              <p:tags r:id="rId19"/>
            </p:custDataLst>
          </p:nvPr>
        </p:nvSpPr>
        <p:spPr>
          <a:xfrm>
            <a:off x="755650" y="23808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二、闭幕词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1" name="内容占位符 2"/>
          <p:cNvSpPr>
            <a:spLocks noGrp="1"/>
          </p:cNvSpPr>
          <p:nvPr>
            <p:custDataLst>
              <p:tags r:id="rId20"/>
            </p:custDataLst>
          </p:nvPr>
        </p:nvSpPr>
        <p:spPr>
          <a:xfrm>
            <a:off x="1224915" y="1136015"/>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二）闭幕词的特点和作用</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MG-缺角矩形 6"/>
          <p:cNvSpPr/>
          <p:nvPr>
            <p:custDataLst>
              <p:tags r:id="rId1"/>
            </p:custDataLst>
          </p:nvPr>
        </p:nvSpPr>
        <p:spPr>
          <a:xfrm>
            <a:off x="696596" y="2303145"/>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9" name="MG-缺角矩形 7"/>
          <p:cNvSpPr/>
          <p:nvPr>
            <p:custDataLst>
              <p:tags r:id="rId2"/>
            </p:custDataLst>
          </p:nvPr>
        </p:nvSpPr>
        <p:spPr>
          <a:xfrm>
            <a:off x="791211" y="2382520"/>
            <a:ext cx="10611699" cy="1316830"/>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17" name="MG-直接连接符 8"/>
          <p:cNvCxnSpPr/>
          <p:nvPr>
            <p:custDataLst>
              <p:tags r:id="rId3"/>
            </p:custDataLst>
          </p:nvPr>
        </p:nvCxnSpPr>
        <p:spPr>
          <a:xfrm>
            <a:off x="3497581" y="2633980"/>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4"/>
            </p:custDataLst>
          </p:nvPr>
        </p:nvSpPr>
        <p:spPr>
          <a:xfrm>
            <a:off x="3830321" y="2537460"/>
            <a:ext cx="7278359" cy="90909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闭幕词的标题与开幕词相同，</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一般只将</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开幕词</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换成</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闭幕词</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也有的写为</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在</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会议上的讲话</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5"/>
            </p:custDataLst>
          </p:nvPr>
        </p:nvSpPr>
        <p:spPr>
          <a:xfrm>
            <a:off x="947420" y="258635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标</a:t>
            </a:r>
            <a:r>
              <a:rPr lang="en-US" altLang="zh-CN"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 </a:t>
            </a:r>
            <a:r>
              <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题</a:t>
            </a:r>
            <a:endPar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endParaRPr>
          </a:p>
        </p:txBody>
      </p:sp>
      <p:sp>
        <p:nvSpPr>
          <p:cNvPr id="18" name="MG-缺角矩形 6"/>
          <p:cNvSpPr/>
          <p:nvPr>
            <p:custDataLst>
              <p:tags r:id="rId6"/>
            </p:custDataLst>
          </p:nvPr>
        </p:nvSpPr>
        <p:spPr>
          <a:xfrm>
            <a:off x="693421" y="4027170"/>
            <a:ext cx="10801350" cy="1476000"/>
          </a:xfrm>
          <a:prstGeom prst="plaque">
            <a:avLst>
              <a:gd name="adj" fmla="val 9919"/>
            </a:avLst>
          </a:prstGeom>
          <a:solidFill>
            <a:srgbClr val="FFFFFF"/>
          </a:solidFill>
          <a:ln>
            <a:gradFill>
              <a:gsLst>
                <a:gs pos="0">
                  <a:schemeClr val="accent2">
                    <a:lumMod val="20000"/>
                    <a:lumOff val="80000"/>
                    <a:alpha val="50000"/>
                  </a:schemeClr>
                </a:gs>
                <a:gs pos="100000">
                  <a:schemeClr val="accent2">
                    <a:lumMod val="40000"/>
                    <a:lumOff val="60000"/>
                    <a:alpha val="100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MG-缺角矩形 7"/>
          <p:cNvSpPr/>
          <p:nvPr>
            <p:custDataLst>
              <p:tags r:id="rId7"/>
            </p:custDataLst>
          </p:nvPr>
        </p:nvSpPr>
        <p:spPr>
          <a:xfrm>
            <a:off x="788036" y="4106545"/>
            <a:ext cx="10611699" cy="1316830"/>
          </a:xfrm>
          <a:prstGeom prst="plaque">
            <a:avLst>
              <a:gd name="adj" fmla="val 9919"/>
            </a:avLst>
          </a:prstGeom>
          <a:solidFill>
            <a:srgbClr val="FFFFFF"/>
          </a:solidFill>
          <a:ln>
            <a:solidFill>
              <a:schemeClr val="accent2">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23" name="MG-直接连接符 8"/>
          <p:cNvCxnSpPr/>
          <p:nvPr>
            <p:custDataLst>
              <p:tags r:id="rId8"/>
            </p:custDataLst>
          </p:nvPr>
        </p:nvCxnSpPr>
        <p:spPr>
          <a:xfrm>
            <a:off x="3494406" y="4358640"/>
            <a:ext cx="0" cy="813398"/>
          </a:xfrm>
          <a:prstGeom prst="line">
            <a:avLst/>
          </a:prstGeom>
          <a:ln w="31750" cap="rnd">
            <a:solidFill>
              <a:schemeClr val="accent2">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9"/>
            </p:custDataLst>
          </p:nvPr>
        </p:nvSpPr>
        <p:spPr>
          <a:xfrm>
            <a:off x="3827146" y="4262120"/>
            <a:ext cx="7278359" cy="90909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开头第一行顶格写称呼，之后另起一行空两格，用简短的文字说明会议在什么情况下圆满或胜利闭幕，或者扼要总结会议情况。中间部分总结会议取得的成果和通过的重要事项，并向与会人员提出贯彻会议决议、精神的要求。结尾以号召性的语言表明信心，</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最后用一句话宣布大会胜利闭幕。</a:t>
            </a:r>
            <a:endPar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10"/>
            </p:custDataLst>
          </p:nvPr>
        </p:nvSpPr>
        <p:spPr>
          <a:xfrm>
            <a:off x="944245" y="4310380"/>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正</a:t>
            </a:r>
            <a:r>
              <a:rPr lang="en-US" altLang="zh-CN"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 </a:t>
            </a:r>
            <a:r>
              <a:rPr lang="zh-CN" altLang="en-US"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文</a:t>
            </a:r>
            <a:endParaRPr lang="zh-CN" altLang="en-US"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custDataLst>
              <p:tags r:id="rId11"/>
            </p:custDataLst>
          </p:nvPr>
        </p:nvSpPr>
        <p:spPr>
          <a:xfrm>
            <a:off x="693420" y="32063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二、闭幕词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1" name="内容占位符 2"/>
          <p:cNvSpPr>
            <a:spLocks noGrp="1"/>
          </p:cNvSpPr>
          <p:nvPr>
            <p:custDataLst>
              <p:tags r:id="rId12"/>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闭幕词的文体结构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1936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506095"/>
            <a:ext cx="9601200" cy="627761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闭幕词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尊敬的各位领导、亲爱的同事们：</a:t>
            </a:r>
            <a:endPar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大家好！</a:t>
            </a:r>
            <a:endPar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在大家的欢声笑语中，</a:t>
            </a:r>
            <a:r>
              <a:rPr lang="en-US" altLang="en-US" sz="15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5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年度年会即将落下帷幕。我是主持人</a:t>
            </a:r>
            <a:r>
              <a:rPr lang="en-US" altLang="en-US" sz="15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，此刻，我们怀着满满的收获与感动，共同见证这一难忘时刻。</a:t>
            </a:r>
            <a:endPar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本次年会，我们共同回顾了过去一年的奋斗历程，分享了成功的喜悦，也展望了未来的美好蓝图。在过去的</a:t>
            </a: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个小时里，我们欣赏了精彩的节目表演，聆听了领导的殷切寄语，更感受到了团队的凝聚力与向心力。这些美好的瞬间，将成为我们共同的回忆，激励我们在新的一年里继续努力前行。</a:t>
            </a:r>
            <a:endPar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此，我谨代表公司，向全体同事表示衷心的感谢！感谢你们在过去一年中的辛勤付出，是你们的努力让公司取得了今天的成就。同时，也要感谢每一位为年会筹备付出心血的工作人员，是你们的精心策划与无私奉献，让这次年会如此精彩。</a:t>
            </a:r>
            <a:endPar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虽然年会即将结束，但我们的奋斗之路还在继续。新的一年，新的征程，让我们携手共进，用汗水书写新的篇章，用拼搏创造新的辉煌！</a:t>
            </a:r>
            <a:endPar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最后，我宣布，</a:t>
            </a:r>
            <a:r>
              <a:rPr lang="en-US" altLang="en-US" sz="15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5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年度年会圆满闭幕！愿大家在新的一年里，身体健康，万事如意！</a:t>
            </a:r>
            <a:endPar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谢谢大家！                                         </a:t>
            </a: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15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28</a:t>
            </a:r>
            <a:r>
              <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15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193675"/>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506095"/>
            <a:ext cx="9601200" cy="590804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闭幕词</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尊敬的各位专家、学者，亲爱的同学们：</a:t>
            </a:r>
            <a:endPar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大家好！</a:t>
            </a:r>
            <a:endPar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在大家的共同努力下，本次学术研讨会即将落下帷幕。我是主持人张三，非常荣幸能够陪伴大家度过这段充实而难忘的时光。</a:t>
            </a:r>
            <a:endPar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本次研讨会围绕五个议题展开了深入的交流与探讨。在过去的</a:t>
            </a: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天里，我们聆听了</a:t>
            </a: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位专家学者的精彩报告，分享了最新的研究成果，碰撞出了无数智慧的火花。这些讨论不仅拓宽了我们的学术视野，更为相关领域的研究提供了新的思路和方向。</a:t>
            </a:r>
            <a:endPar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在此，我谨代表</a:t>
            </a:r>
            <a:r>
              <a:rPr lang="en-US" altLang="en-US" sz="16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600" noProof="0" dirty="0">
                <a:ln>
                  <a:noFill/>
                </a:ln>
                <a:effectLst/>
                <a:uLnTx/>
                <a:uFillTx/>
                <a:latin typeface="微软雅黑" panose="020B0503020204020204" charset="-122"/>
                <a:ea typeface="微软雅黑" panose="020B0503020204020204" charset="-122"/>
                <a:cs typeface="微软雅黑" panose="020B0503020204020204" charset="-122"/>
                <a:sym typeface="+mn-ea"/>
              </a:rPr>
              <a:t>科学院</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向所有参与本次研讨会的专家、学者和工作人员表示衷心的感谢！感谢你们的辛勤付出，让本次研讨会取得了圆满成功！虽然会议即将结束，但学术探索的脚步永远不会停止。希望各位同仁在未来的日子里，继续保持这种交流与合作的精神，共同推动学术事业的发展。</a:t>
            </a:r>
            <a:endPar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最后，我预祝大家在返回的途中一路平安，期待与大家在未来的学术活动中再次相聚！</a:t>
            </a:r>
            <a:endPar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谢谢大家！                                         </a:t>
            </a: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16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科学院</a:t>
            </a:r>
            <a:endPar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11</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16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一、请</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柬</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165225" y="160528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（一）请柬的概念</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请柬，又称为请帖、柬帖，是为了邀请客人参加某项活动而发的礼仪性书信。</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1" name="https://img8.file.cache.docer.com/storage/1731295058993991300/159e121538f731acd9b37772eb90b4a3.png" descr="卡通木制指示牌"/>
          <p:cNvPicPr>
            <a:picLocks noChangeAspect="1"/>
          </p:cNvPicPr>
          <p:nvPr/>
        </p:nvPicPr>
        <p:blipFill>
          <a:blip r:embed="rId3"/>
          <a:stretch>
            <a:fillRect/>
          </a:stretch>
        </p:blipFill>
        <p:spPr>
          <a:xfrm>
            <a:off x="9649460" y="5018405"/>
            <a:ext cx="2207260" cy="1445260"/>
          </a:xfrm>
          <a:prstGeom prst="rect">
            <a:avLst/>
          </a:prstGeom>
        </p:spPr>
      </p:pic>
    </p:spTree>
    <p:custDataLst>
      <p:tags r:id="rId4"/>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图形 19"/>
          <p:cNvSpPr/>
          <p:nvPr>
            <p:custDataLst>
              <p:tags r:id="rId1"/>
            </p:custDataLst>
          </p:nvPr>
        </p:nvSpPr>
        <p:spPr>
          <a:xfrm>
            <a:off x="6592888" y="2639378"/>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2">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 name="文本框 3"/>
          <p:cNvSpPr txBox="1"/>
          <p:nvPr>
            <p:custDataLst>
              <p:tags r:id="rId2"/>
            </p:custDataLst>
          </p:nvPr>
        </p:nvSpPr>
        <p:spPr>
          <a:xfrm>
            <a:off x="6905943" y="3445828"/>
            <a:ext cx="157099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2"/>
                </a:solidFill>
                <a:latin typeface="微软雅黑" panose="020B0503020204020204" charset="-122"/>
                <a:ea typeface="微软雅黑" panose="020B0503020204020204" charset="-122"/>
              </a:rPr>
              <a:t>言简意赅</a:t>
            </a:r>
            <a:endParaRPr lang="zh-CN" altLang="en-US" sz="2000" b="1" dirty="0">
              <a:solidFill>
                <a:schemeClr val="accent2"/>
              </a:solidFill>
              <a:latin typeface="微软雅黑" panose="020B0503020204020204" charset="-122"/>
              <a:ea typeface="微软雅黑" panose="020B0503020204020204" charset="-122"/>
            </a:endParaRPr>
          </a:p>
        </p:txBody>
      </p:sp>
      <p:sp>
        <p:nvSpPr>
          <p:cNvPr id="33" name="文本框 32"/>
          <p:cNvSpPr txBox="1"/>
          <p:nvPr>
            <p:custDataLst>
              <p:tags r:id="rId3"/>
            </p:custDataLst>
          </p:nvPr>
        </p:nvSpPr>
        <p:spPr>
          <a:xfrm>
            <a:off x="6906578" y="3940493"/>
            <a:ext cx="157035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14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rPr>
              <a:t>闭幕词要与大会的基调保持一致，富有感染力，以鼓舞人心。</a:t>
            </a:r>
            <a:endParaRPr lang="zh-CN" altLang="en-US" sz="14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35" name="椭圆 34"/>
          <p:cNvSpPr/>
          <p:nvPr>
            <p:custDataLst>
              <p:tags r:id="rId4"/>
            </p:custDataLst>
          </p:nvPr>
        </p:nvSpPr>
        <p:spPr>
          <a:xfrm>
            <a:off x="7349808" y="2455863"/>
            <a:ext cx="684530" cy="684530"/>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5" name="图形 19"/>
          <p:cNvSpPr/>
          <p:nvPr>
            <p:custDataLst>
              <p:tags r:id="rId5"/>
            </p:custDataLst>
          </p:nvPr>
        </p:nvSpPr>
        <p:spPr>
          <a:xfrm>
            <a:off x="2601913" y="2639378"/>
            <a:ext cx="2197735" cy="3253105"/>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sp>
        <p:nvSpPr>
          <p:cNvPr id="6" name="文本框 5"/>
          <p:cNvSpPr txBox="1"/>
          <p:nvPr>
            <p:custDataLst>
              <p:tags r:id="rId6"/>
            </p:custDataLst>
          </p:nvPr>
        </p:nvSpPr>
        <p:spPr>
          <a:xfrm>
            <a:off x="2914968" y="3334068"/>
            <a:ext cx="1570990" cy="3378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微软雅黑" panose="020B0503020204020204" charset="-122"/>
                <a:ea typeface="微软雅黑" panose="020B0503020204020204" charset="-122"/>
              </a:rPr>
              <a:t>条理清晰，突出重点</a:t>
            </a:r>
            <a:endParaRPr lang="zh-CN" altLang="en-US" sz="2000" b="1" dirty="0">
              <a:solidFill>
                <a:schemeClr val="accent1"/>
              </a:solidFill>
              <a:latin typeface="微软雅黑" panose="020B0503020204020204" charset="-122"/>
              <a:ea typeface="微软雅黑" panose="020B0503020204020204" charset="-122"/>
            </a:endParaRPr>
          </a:p>
        </p:txBody>
      </p:sp>
      <p:sp>
        <p:nvSpPr>
          <p:cNvPr id="7" name="文本框 6"/>
          <p:cNvSpPr txBox="1"/>
          <p:nvPr>
            <p:custDataLst>
              <p:tags r:id="rId7"/>
            </p:custDataLst>
          </p:nvPr>
        </p:nvSpPr>
        <p:spPr>
          <a:xfrm>
            <a:off x="2915603" y="4021773"/>
            <a:ext cx="1570355" cy="124396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ts val="0"/>
              </a:spcBef>
              <a:spcAft>
                <a:spcPts val="0"/>
              </a:spcAft>
            </a:pPr>
            <a:r>
              <a:rPr lang="zh-CN" altLang="en-US" sz="14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rPr>
              <a:t>闭幕词要重点总结会议的成绩经验，强调大会精神对今后工作的指导作用。</a:t>
            </a:r>
            <a:endParaRPr lang="zh-CN" altLang="en-US" sz="14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2" name="椭圆 21"/>
          <p:cNvSpPr/>
          <p:nvPr>
            <p:custDataLst>
              <p:tags r:id="rId8"/>
            </p:custDataLst>
          </p:nvPr>
        </p:nvSpPr>
        <p:spPr>
          <a:xfrm>
            <a:off x="3358833" y="2455863"/>
            <a:ext cx="684530" cy="684530"/>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5" descr="343439383331313b343532303033313bd3a6d3c3c9ccb3c7"/>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7548563" y="2655253"/>
            <a:ext cx="286385" cy="286385"/>
          </a:xfrm>
          <a:prstGeom prst="rect">
            <a:avLst/>
          </a:prstGeom>
        </p:spPr>
      </p:pic>
      <p:pic>
        <p:nvPicPr>
          <p:cNvPr id="20" name="图片 11" descr="343439383331313b343532303032373bbfcdbba7b5b5b0b8"/>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556953" y="2653983"/>
            <a:ext cx="288000" cy="288000"/>
          </a:xfrm>
          <a:prstGeom prst="rect">
            <a:avLst/>
          </a:prstGeom>
        </p:spPr>
      </p:pic>
      <p:sp>
        <p:nvSpPr>
          <p:cNvPr id="3" name="标题 1"/>
          <p:cNvSpPr>
            <a:spLocks noGrp="1"/>
          </p:cNvSpPr>
          <p:nvPr>
            <p:custDataLst>
              <p:tags r:id="rId15"/>
            </p:custDataLst>
          </p:nvPr>
        </p:nvSpPr>
        <p:spPr>
          <a:xfrm>
            <a:off x="695960" y="24697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二、闭幕词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1" name="内容占位符 2"/>
          <p:cNvSpPr>
            <a:spLocks noGrp="1"/>
          </p:cNvSpPr>
          <p:nvPr>
            <p:custDataLst>
              <p:tags r:id="rId16"/>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闭幕词的写作要求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384935" y="2330450"/>
            <a:ext cx="9409430" cy="2823845"/>
          </a:xfrm>
          <a:prstGeom prst="rect">
            <a:avLst/>
          </a:prstGeom>
          <a:noFill/>
        </p:spPr>
        <p:txBody>
          <a:bodyPr wrap="square" rtlCol="0" anchor="ctr" anchorCtr="0">
            <a:noAutofit/>
          </a:bodyPr>
          <a:lstStyle/>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1. </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有限公司</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一年一度的职工代表大会又要开幕了，请你帮该公司的经理构思一篇大会的开幕词。</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请你为</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大学春季运动会的主持人拟一篇闭幕词。</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860415" y="2240915"/>
            <a:ext cx="6331585" cy="349186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 请柬、邀请函</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欢迎词、欢送词、贺词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开幕词、闭幕词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感谢信</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慰问信</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801235" y="612140"/>
            <a:ext cx="55156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393055" y="417703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48133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第四节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感谢信</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en-US" altLang="zh-CN" dirty="0">
                <a:solidFill>
                  <a:schemeClr val="tx1"/>
                </a:solidFill>
                <a:latin typeface="微软雅黑" panose="020B0503020204020204" charset="-122"/>
                <a:ea typeface="微软雅黑" panose="020B0503020204020204" charset="-122"/>
                <a:cs typeface="宋体" panose="02010600030101010101" pitchFamily="2" charset="-122"/>
                <a:sym typeface="+mn-ea"/>
              </a:rPr>
              <a:t>1.</a:t>
            </a:r>
            <a:r>
              <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rPr>
              <a:t>了解感谢信的定义、特点和用途。</a:t>
            </a:r>
            <a:endPar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dirty="0">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rPr>
              <a:t>掌握感谢信的写作格式和规范。</a:t>
            </a:r>
            <a:endPar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marL="0" indent="0" algn="ctr">
              <a:lnSpc>
                <a:spcPct val="150000"/>
              </a:lnSpc>
              <a:spcBef>
                <a:spcPts val="0"/>
              </a:spcBef>
              <a:spcAft>
                <a:spcPts val="0"/>
              </a:spcAft>
              <a:buSzPct val="100000"/>
            </a:pPr>
            <a:endParaRPr lang="zh-CN" altLang="en-US"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培养学生的观察力和分析能力，能够准确把握感谢信的写作要点。</a:t>
            </a:r>
            <a:endPar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marL="0" indent="0" algn="ctr">
              <a:lnSpc>
                <a:spcPct val="150000"/>
              </a:lnSpc>
              <a:spcBef>
                <a:spcPts val="0"/>
              </a:spcBef>
              <a:spcAft>
                <a:spcPts val="0"/>
              </a:spcAft>
              <a:buSzPct val="100000"/>
            </a:pPr>
            <a:endPar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zh-CN" altLang="en-US" kern="100" dirty="0">
                <a:solidFill>
                  <a:schemeClr val="tx1"/>
                </a:solidFill>
                <a:latin typeface="微软雅黑" panose="020B0503020204020204" charset="-122"/>
                <a:ea typeface="微软雅黑" panose="020B0503020204020204" charset="-122"/>
                <a:sym typeface="Times New Roman" panose="02020603050405020304" pitchFamily="18" charset="0"/>
              </a:rPr>
              <a:t>通过学习感谢信，培养学生的感恩意识和人文关怀精神，让学生懂得感恩他人、关爱他人。</a:t>
            </a:r>
            <a:endParaRPr lang="zh-CN" altLang="en-US"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pPr algn="l"/>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第四</a:t>
            </a: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节</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感谢信</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just">
              <a:lnSpc>
                <a:spcPct val="200000"/>
              </a:lnSpc>
            </a:pPr>
            <a:r>
              <a:rPr lang="zh-CN" altLang="en-US">
                <a:solidFill>
                  <a:schemeClr val="tx1"/>
                </a:solidFill>
                <a:latin typeface="微软雅黑" panose="020B0503020204020204" charset="-122"/>
                <a:ea typeface="微软雅黑" panose="020B0503020204020204" charset="-122"/>
                <a:sym typeface="+mn-ea"/>
              </a:rPr>
              <a:t>如何在感谢信中表达真挚的情感和感激之情	</a:t>
            </a:r>
            <a:endParaRPr lang="zh-CN" altLang="en-US">
              <a:solidFill>
                <a:schemeClr val="tx1"/>
              </a:solidFill>
              <a:latin typeface="微软雅黑" panose="020B0503020204020204" charset="-122"/>
              <a:ea typeface="微软雅黑" panose="020B0503020204020204" charset="-122"/>
              <a:sym typeface="+mn-ea"/>
            </a:endParaRPr>
          </a:p>
          <a:p>
            <a:pPr indent="452755" algn="just">
              <a:lnSpc>
                <a:spcPct val="200000"/>
              </a:lnSpc>
            </a:pP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solidFill>
              <a:latin typeface="微软雅黑" panose="020B0503020204020204" charset="-122"/>
              <a:ea typeface="微软雅黑" panose="020B0503020204020204" charset="-122"/>
              <a:cs typeface="+mn-ea"/>
              <a:sym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just">
              <a:lnSpc>
                <a:spcPct val="200000"/>
              </a:lnSpc>
            </a:pPr>
            <a:r>
              <a:rPr lang="zh-CN" altLang="en-US" dirty="0">
                <a:ln>
                  <a:noFill/>
                  <a:prstDash val="sysDot"/>
                </a:ln>
                <a:solidFill>
                  <a:schemeClr val="tx1"/>
                </a:solidFill>
                <a:latin typeface="微软雅黑" panose="020B0503020204020204" charset="-122"/>
                <a:ea typeface="微软雅黑" panose="020B0503020204020204" charset="-122"/>
                <a:cs typeface="+mn-ea"/>
              </a:rPr>
              <a:t>感谢信的写作格式和规范</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90927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一、感谢信的概念与特</a:t>
            </a:r>
            <a:r>
              <a:rPr lang="zh-CN" altLang="en-US" dirty="0">
                <a:solidFill>
                  <a:schemeClr val="tx1"/>
                </a:solidFill>
                <a:latin typeface="微软雅黑" panose="020B0503020204020204" charset="-122"/>
                <a:ea typeface="微软雅黑" panose="020B0503020204020204" charset="-122"/>
                <a:sym typeface="+mn-ea"/>
              </a:rPr>
              <a:t>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441450" y="1713865"/>
            <a:ext cx="10330815" cy="4697095"/>
          </a:xfrm>
          <a:prstGeom prst="rect">
            <a:avLst/>
          </a:prstGeom>
        </p:spPr>
        <p:txBody>
          <a:bodyPr vert="horz" wrap="square" lIns="0" tIns="0" rIns="0" bIns="0" rtlCol="0">
            <a:normAutofit lnSpcReduction="1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110" b="1">
                <a:solidFill>
                  <a:schemeClr val="dk1"/>
                </a:solidFill>
                <a:latin typeface="微软雅黑" panose="020B0503020204020204" charset="-122"/>
                <a:ea typeface="微软雅黑" panose="020B0503020204020204" charset="-122"/>
                <a:cs typeface="微软雅黑" panose="020B0503020204020204" charset="-122"/>
              </a:rPr>
              <a:t>（一）感谢信的概念</a:t>
            </a:r>
            <a:endParaRPr lang="zh-CN" altLang="en-US" sz="311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感谢信是集体单位或个人对关心、帮助、支持自己的单位或个人表示衷心感谢的函件。</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sz="3110" b="1">
                <a:solidFill>
                  <a:schemeClr val="dk1"/>
                </a:solidFill>
                <a:latin typeface="微软雅黑" panose="020B0503020204020204" charset="-122"/>
                <a:ea typeface="微软雅黑" panose="020B0503020204020204" charset="-122"/>
                <a:cs typeface="微软雅黑" panose="020B0503020204020204" charset="-122"/>
                <a:sym typeface="+mn-ea"/>
              </a:rPr>
              <a:t>（二）</a:t>
            </a:r>
            <a:r>
              <a:rPr lang="zh-CN" altLang="en-US" sz="3110" b="1">
                <a:solidFill>
                  <a:schemeClr val="dk1"/>
                </a:solidFill>
                <a:latin typeface="微软雅黑" panose="020B0503020204020204" charset="-122"/>
                <a:ea typeface="微软雅黑" panose="020B0503020204020204" charset="-122"/>
                <a:cs typeface="微软雅黑" panose="020B0503020204020204" charset="-122"/>
              </a:rPr>
              <a:t>感谢信的特点</a:t>
            </a:r>
            <a:endParaRPr lang="zh-CN" altLang="en-US" sz="311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750">
                <a:solidFill>
                  <a:schemeClr val="dk1"/>
                </a:solidFill>
                <a:latin typeface="微软雅黑" panose="020B0503020204020204" charset="-122"/>
                <a:ea typeface="微软雅黑" panose="020B0503020204020204" charset="-122"/>
                <a:cs typeface="微软雅黑" panose="020B0503020204020204" charset="-122"/>
              </a:rPr>
              <a:t>     1.</a:t>
            </a:r>
            <a:r>
              <a:rPr lang="zh-CN" altLang="en-US" sz="2750">
                <a:solidFill>
                  <a:schemeClr val="dk1"/>
                </a:solidFill>
                <a:latin typeface="微软雅黑" panose="020B0503020204020204" charset="-122"/>
                <a:ea typeface="微软雅黑" panose="020B0503020204020204" charset="-122"/>
                <a:cs typeface="微软雅黑" panose="020B0503020204020204" charset="-122"/>
              </a:rPr>
              <a:t>公开感谢和表扬；</a:t>
            </a:r>
            <a:r>
              <a:rPr lang="en-US" altLang="zh-CN" sz="275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750">
                <a:solidFill>
                  <a:schemeClr val="dk1"/>
                </a:solidFill>
                <a:latin typeface="微软雅黑" panose="020B0503020204020204" charset="-122"/>
                <a:ea typeface="微软雅黑" panose="020B0503020204020204" charset="-122"/>
                <a:cs typeface="微软雅黑" panose="020B0503020204020204" charset="-122"/>
              </a:rPr>
              <a:t>感情真挚；</a:t>
            </a:r>
            <a:r>
              <a:rPr lang="en-US" altLang="zh-CN" sz="275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750">
                <a:solidFill>
                  <a:schemeClr val="dk1"/>
                </a:solidFill>
                <a:latin typeface="微软雅黑" panose="020B0503020204020204" charset="-122"/>
                <a:ea typeface="微软雅黑" panose="020B0503020204020204" charset="-122"/>
                <a:cs typeface="微软雅黑" panose="020B0503020204020204" charset="-122"/>
              </a:rPr>
              <a:t>表达方式多样。</a:t>
            </a:r>
            <a:endParaRPr lang="zh-CN" altLang="en-US" sz="275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标题 3"/>
          <p:cNvSpPr>
            <a:spLocks noGrp="1"/>
          </p:cNvSpPr>
          <p:nvPr>
            <p:custDataLst>
              <p:tags r:id="rId3"/>
            </p:custDataLst>
          </p:nvPr>
        </p:nvSpPr>
        <p:spPr>
          <a:xfrm>
            <a:off x="292170" y="203905"/>
            <a:ext cx="10969200" cy="7056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gn="ct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第四节</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感谢信</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7" name="https://img8.file.cache.docer.com/storage/1733193788321381100/ebb55943820cd9b7e627b3a5316f50bc.png" descr="彩色文件夹堆叠"/>
          <p:cNvPicPr>
            <a:picLocks noChangeAspect="1"/>
          </p:cNvPicPr>
          <p:nvPr/>
        </p:nvPicPr>
        <p:blipFill>
          <a:blip r:embed="rId4"/>
          <a:stretch>
            <a:fillRect/>
          </a:stretch>
        </p:blipFill>
        <p:spPr>
          <a:xfrm>
            <a:off x="10057130" y="5080635"/>
            <a:ext cx="1438910" cy="1541780"/>
          </a:xfrm>
          <a:prstGeom prst="rect">
            <a:avLst/>
          </a:prstGeom>
        </p:spPr>
      </p:pic>
    </p:spTree>
    <p:custDataLst>
      <p:tags r:id="rId5"/>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1191260" y="1969135"/>
            <a:ext cx="3915410" cy="56959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000" dirty="0">
                <a:solidFill>
                  <a:srgbClr val="0070C0"/>
                </a:solidFill>
                <a:latin typeface="微软雅黑" panose="020B0503020204020204" charset="-122"/>
                <a:ea typeface="微软雅黑" panose="020B0503020204020204" charset="-122"/>
                <a:cs typeface="微软雅黑" panose="020B0503020204020204" charset="-122"/>
              </a:rPr>
              <a:t>1.</a:t>
            </a:r>
            <a:r>
              <a:rPr lang="zh-CN" altLang="en-US" sz="2000" dirty="0">
                <a:solidFill>
                  <a:srgbClr val="0070C0"/>
                </a:solidFill>
                <a:latin typeface="微软雅黑" panose="020B0503020204020204" charset="-122"/>
                <a:ea typeface="微软雅黑" panose="020B0503020204020204" charset="-122"/>
                <a:cs typeface="微软雅黑" panose="020B0503020204020204" charset="-122"/>
              </a:rPr>
              <a:t>写给集体的感谢信</a:t>
            </a:r>
            <a:endParaRPr lang="zh-CN" altLang="en-US" sz="2000" dirty="0">
              <a:solidFill>
                <a:srgbClr val="0070C0"/>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2"/>
            </p:custDataLst>
          </p:nvPr>
        </p:nvSpPr>
        <p:spPr>
          <a:xfrm>
            <a:off x="6905625" y="1969135"/>
            <a:ext cx="4290060" cy="53403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000">
                <a:solidFill>
                  <a:srgbClr val="0070C0"/>
                </a:solidFill>
                <a:latin typeface="微软雅黑" panose="020B0503020204020204" charset="-122"/>
                <a:ea typeface="微软雅黑" panose="020B0503020204020204" charset="-122"/>
                <a:cs typeface="微软雅黑" panose="020B0503020204020204" charset="-122"/>
              </a:rPr>
              <a:t>2.</a:t>
            </a:r>
            <a:r>
              <a:rPr lang="zh-CN" altLang="en-US" sz="2000">
                <a:solidFill>
                  <a:srgbClr val="0070C0"/>
                </a:solidFill>
                <a:latin typeface="微软雅黑" panose="020B0503020204020204" charset="-122"/>
                <a:ea typeface="微软雅黑" panose="020B0503020204020204" charset="-122"/>
                <a:cs typeface="微软雅黑" panose="020B0503020204020204" charset="-122"/>
              </a:rPr>
              <a:t>写给个人的感谢信</a:t>
            </a:r>
            <a:endParaRPr lang="zh-CN" altLang="en-US" sz="2000">
              <a:solidFill>
                <a:srgbClr val="0070C0"/>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endPar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14935" y="4872990"/>
            <a:ext cx="1537335" cy="1805305"/>
          </a:xfrm>
          <a:prstGeom prst="rect">
            <a:avLst/>
          </a:prstGeom>
        </p:spPr>
      </p:pic>
      <p:sp>
        <p:nvSpPr>
          <p:cNvPr id="5" name="文本框 4"/>
          <p:cNvSpPr txBox="1"/>
          <p:nvPr/>
        </p:nvSpPr>
        <p:spPr>
          <a:xfrm>
            <a:off x="1123950" y="2503170"/>
            <a:ext cx="3982720" cy="2168525"/>
          </a:xfrm>
          <a:prstGeom prst="rect">
            <a:avLst/>
          </a:prstGeom>
          <a:noFill/>
        </p:spPr>
        <p:txBody>
          <a:bodyPr wrap="square" rtlCol="0" anchor="t">
            <a:spAutoFit/>
          </a:bodyPr>
          <a:p>
            <a:pPr algn="l">
              <a:lnSpc>
                <a:spcPct val="150000"/>
              </a:lnSpc>
              <a:spcBef>
                <a:spcPct val="0"/>
              </a:spcBef>
              <a:spcAft>
                <a:spcPct val="0"/>
              </a:spcAft>
            </a:pPr>
            <a:r>
              <a:rPr lang="zh-CN" altLang="en-US"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一般是个人处于困境时，得到了集体的帮助，并在集体的关心</a:t>
            </a:r>
            <a:r>
              <a:rPr lang="en-US" altLang="zh-CN"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和支持下，自己最终克服了困难，渡过了难关，摆脱了困境，所以要用感谢信的方式表</a:t>
            </a:r>
            <a:r>
              <a:rPr lang="en-US" altLang="zh-CN"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达自己的感激之情。</a:t>
            </a:r>
            <a:endParaRPr lang="zh-CN" altLang="en-US" kern="10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6813550" y="2538730"/>
            <a:ext cx="4164330" cy="1337945"/>
          </a:xfrm>
          <a:prstGeom prst="rect">
            <a:avLst/>
          </a:prstGeom>
          <a:noFill/>
        </p:spPr>
        <p:txBody>
          <a:bodyPr wrap="square" rtlCol="0" anchor="t">
            <a:spAutoFit/>
          </a:bodyPr>
          <a:p>
            <a:pPr algn="l">
              <a:lnSpc>
                <a:spcPct val="150000"/>
              </a:lnSpc>
              <a:spcBef>
                <a:spcPct val="0"/>
              </a:spcBef>
              <a:spcAft>
                <a:spcPct val="0"/>
              </a:spcAft>
            </a:pPr>
            <a:r>
              <a:rPr lang="zh-CN" altLang="en-US"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写给个人的感谢信可以是个人，可以是单位，也可以是集体为了感谢某个人曾经给</a:t>
            </a:r>
            <a:r>
              <a:rPr lang="en-US" altLang="zh-CN"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00" dirty="0">
                <a:solidFill>
                  <a:schemeClr val="tx1"/>
                </a:solidFill>
                <a:effectLst/>
                <a:latin typeface="微软雅黑" panose="020B0503020204020204" charset="-122"/>
                <a:ea typeface="微软雅黑" panose="020B0503020204020204" charset="-122"/>
                <a:cs typeface="微软雅黑" panose="020B0503020204020204" charset="-122"/>
                <a:sym typeface="+mn-ea"/>
              </a:rPr>
              <a:t>予的帮助或照顾而写的。</a:t>
            </a:r>
            <a:endParaRPr lang="zh-CN" altLang="en-US" kern="10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 name="标题 1"/>
          <p:cNvSpPr>
            <a:spLocks noGrp="1"/>
          </p:cNvSpPr>
          <p:nvPr>
            <p:custDataLst>
              <p:tags r:id="rId4"/>
            </p:custDataLst>
          </p:nvPr>
        </p:nvSpPr>
        <p:spPr>
          <a:xfrm>
            <a:off x="695960" y="36000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二、感谢信的</a:t>
            </a:r>
            <a:r>
              <a:rPr lang="zh-CN" altLang="en-US" dirty="0">
                <a:solidFill>
                  <a:schemeClr val="tx1"/>
                </a:solidFill>
                <a:latin typeface="微软雅黑" panose="020B0503020204020204" charset="-122"/>
                <a:ea typeface="微软雅黑" panose="020B0503020204020204" charset="-122"/>
                <a:sym typeface="+mn-ea"/>
              </a:rPr>
              <a:t>种类</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1" name="内容占位符 2"/>
          <p:cNvSpPr>
            <a:spLocks noGrp="1"/>
          </p:cNvSpPr>
          <p:nvPr>
            <p:custDataLst>
              <p:tags r:id="rId5"/>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按感谢对象的特点划分</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iming>
    <p:tnLst>
      <p:par>
        <p:cTn id="1" dur="indefinite" restart="never" nodeType="tmRoot"/>
      </p:par>
    </p:tnLst>
    <p:bldLst>
      <p:bldP spid="6" grpId="1"/>
      <p:bldP spid="5" grpId="1"/>
      <p:bldP spid="13" grpId="1"/>
      <p:bldP spid="15"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1781175" y="2416175"/>
            <a:ext cx="3955415" cy="56959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000" dirty="0">
                <a:solidFill>
                  <a:srgbClr val="0070C0"/>
                </a:solidFill>
                <a:latin typeface="微软雅黑" panose="020B0503020204020204" charset="-122"/>
                <a:ea typeface="微软雅黑" panose="020B0503020204020204" charset="-122"/>
                <a:cs typeface="微软雅黑" panose="020B0503020204020204" charset="-122"/>
              </a:rPr>
              <a:t>1.</a:t>
            </a:r>
            <a:r>
              <a:rPr lang="zh-CN" altLang="en-US" sz="2000" dirty="0">
                <a:solidFill>
                  <a:srgbClr val="0070C0"/>
                </a:solidFill>
                <a:latin typeface="微软雅黑" panose="020B0503020204020204" charset="-122"/>
                <a:ea typeface="微软雅黑" panose="020B0503020204020204" charset="-122"/>
                <a:cs typeface="微软雅黑" panose="020B0503020204020204" charset="-122"/>
              </a:rPr>
              <a:t>公开张贴的感谢信</a:t>
            </a:r>
            <a:endParaRPr lang="zh-CN" altLang="en-US" sz="2000" dirty="0">
              <a:solidFill>
                <a:srgbClr val="0070C0"/>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2"/>
            </p:custDataLst>
          </p:nvPr>
        </p:nvSpPr>
        <p:spPr>
          <a:xfrm>
            <a:off x="6905625" y="2416175"/>
            <a:ext cx="4290060" cy="534035"/>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sz="2000">
                <a:solidFill>
                  <a:srgbClr val="0070C0"/>
                </a:solidFill>
                <a:latin typeface="微软雅黑" panose="020B0503020204020204" charset="-122"/>
                <a:ea typeface="微软雅黑" panose="020B0503020204020204" charset="-122"/>
                <a:cs typeface="微软雅黑" panose="020B0503020204020204" charset="-122"/>
              </a:rPr>
              <a:t>2.</a:t>
            </a:r>
            <a:r>
              <a:rPr lang="zh-CN" altLang="en-US" sz="2000">
                <a:solidFill>
                  <a:srgbClr val="0070C0"/>
                </a:solidFill>
                <a:latin typeface="微软雅黑" panose="020B0503020204020204" charset="-122"/>
                <a:ea typeface="微软雅黑" panose="020B0503020204020204" charset="-122"/>
                <a:cs typeface="微软雅黑" panose="020B0503020204020204" charset="-122"/>
              </a:rPr>
              <a:t>寄给单位、集体或个人的感谢信</a:t>
            </a:r>
            <a:endParaRPr lang="zh-CN" altLang="en-US" sz="2000">
              <a:solidFill>
                <a:srgbClr val="0070C0"/>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endPar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14935" y="4872990"/>
            <a:ext cx="1537335" cy="1805305"/>
          </a:xfrm>
          <a:prstGeom prst="rect">
            <a:avLst/>
          </a:prstGeom>
        </p:spPr>
      </p:pic>
      <p:sp>
        <p:nvSpPr>
          <p:cNvPr id="5" name="文本框 4"/>
          <p:cNvSpPr txBox="1"/>
          <p:nvPr/>
        </p:nvSpPr>
        <p:spPr>
          <a:xfrm>
            <a:off x="1753870" y="2985770"/>
            <a:ext cx="3982720" cy="922020"/>
          </a:xfrm>
          <a:prstGeom prst="rect">
            <a:avLst/>
          </a:prstGeom>
          <a:noFill/>
        </p:spPr>
        <p:txBody>
          <a:bodyPr wrap="square" rtlCol="0" anchor="t">
            <a:spAutoFit/>
          </a:bodyPr>
          <a:p>
            <a:pPr algn="l">
              <a:lnSpc>
                <a:spcPct val="150000"/>
              </a:lnSpc>
              <a:spcBef>
                <a:spcPct val="0"/>
              </a:spcBef>
              <a:spcAft>
                <a:spcPct val="0"/>
              </a:spcAft>
            </a:pPr>
            <a:r>
              <a:rPr lang="zh-CN" altLang="en-US" kern="100" dirty="0">
                <a:solidFill>
                  <a:schemeClr val="tx1"/>
                </a:solidFill>
                <a:effectLst/>
                <a:latin typeface="微软雅黑" panose="020B0503020204020204" charset="-122"/>
                <a:ea typeface="微软雅黑" panose="020B0503020204020204" charset="-122"/>
                <a:cs typeface="+mn-ea"/>
                <a:sym typeface="+mn-ea"/>
              </a:rPr>
              <a:t>公开张贴的感谢信包括在报社登报、电台广播或电视台播报的感谢信。</a:t>
            </a:r>
            <a:endParaRPr lang="zh-CN" altLang="en-US" kern="100" dirty="0">
              <a:solidFill>
                <a:schemeClr val="tx1"/>
              </a:solidFill>
              <a:effectLst/>
              <a:latin typeface="微软雅黑" panose="020B0503020204020204" charset="-122"/>
              <a:ea typeface="微软雅黑" panose="020B0503020204020204" charset="-122"/>
              <a:cs typeface="+mn-ea"/>
              <a:sym typeface="+mn-ea"/>
            </a:endParaRPr>
          </a:p>
        </p:txBody>
      </p:sp>
      <p:sp>
        <p:nvSpPr>
          <p:cNvPr id="15" name="文本框 14"/>
          <p:cNvSpPr txBox="1"/>
          <p:nvPr/>
        </p:nvSpPr>
        <p:spPr>
          <a:xfrm>
            <a:off x="6813550" y="2985770"/>
            <a:ext cx="4164330" cy="922020"/>
          </a:xfrm>
          <a:prstGeom prst="rect">
            <a:avLst/>
          </a:prstGeom>
          <a:noFill/>
        </p:spPr>
        <p:txBody>
          <a:bodyPr wrap="square" rtlCol="0" anchor="t">
            <a:spAutoFit/>
          </a:bodyPr>
          <a:p>
            <a:pPr algn="l">
              <a:lnSpc>
                <a:spcPct val="150000"/>
              </a:lnSpc>
              <a:spcBef>
                <a:spcPct val="0"/>
              </a:spcBef>
              <a:spcAft>
                <a:spcPct val="0"/>
              </a:spcAft>
            </a:pPr>
            <a:r>
              <a:rPr lang="zh-CN" altLang="en-US" kern="100" dirty="0">
                <a:solidFill>
                  <a:schemeClr val="tx1"/>
                </a:solidFill>
                <a:effectLst/>
                <a:latin typeface="微软雅黑" panose="020B0503020204020204" charset="-122"/>
                <a:ea typeface="微软雅黑" panose="020B0503020204020204" charset="-122"/>
                <a:cs typeface="+mn-ea"/>
                <a:sym typeface="+mn-ea"/>
              </a:rPr>
              <a:t>寄给单位、集体或个人的感谢信直接寄给相应的单位、集体或个人。</a:t>
            </a:r>
            <a:endParaRPr lang="zh-CN" altLang="en-US" kern="100" dirty="0">
              <a:solidFill>
                <a:schemeClr val="tx1"/>
              </a:solidFill>
              <a:effectLst/>
              <a:latin typeface="微软雅黑" panose="020B0503020204020204" charset="-122"/>
              <a:ea typeface="微软雅黑" panose="020B0503020204020204" charset="-122"/>
              <a:cs typeface="+mn-ea"/>
              <a:sym typeface="+mn-ea"/>
            </a:endParaRPr>
          </a:p>
        </p:txBody>
      </p:sp>
      <p:sp>
        <p:nvSpPr>
          <p:cNvPr id="3" name="标题 1"/>
          <p:cNvSpPr>
            <a:spLocks noGrp="1"/>
          </p:cNvSpPr>
          <p:nvPr>
            <p:custDataLst>
              <p:tags r:id="rId4"/>
            </p:custDataLst>
          </p:nvPr>
        </p:nvSpPr>
        <p:spPr>
          <a:xfrm>
            <a:off x="695960" y="36000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二、感谢信的</a:t>
            </a:r>
            <a:r>
              <a:rPr lang="zh-CN" altLang="en-US" dirty="0">
                <a:solidFill>
                  <a:schemeClr val="tx1"/>
                </a:solidFill>
                <a:latin typeface="微软雅黑" panose="020B0503020204020204" charset="-122"/>
                <a:ea typeface="微软雅黑" panose="020B0503020204020204" charset="-122"/>
                <a:sym typeface="+mn-ea"/>
              </a:rPr>
              <a:t>种类</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1" name="内容占位符 2"/>
          <p:cNvSpPr>
            <a:spLocks noGrp="1"/>
          </p:cNvSpPr>
          <p:nvPr>
            <p:custDataLst>
              <p:tags r:id="rId5"/>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按感谢信的存在形式划分</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iming>
    <p:tnLst>
      <p:par>
        <p:cTn id="1" dur="indefinite" restart="never" nodeType="tmRoot"/>
      </p:par>
    </p:tnLst>
    <p:bldLst>
      <p:bldP spid="6" grpId="1"/>
      <p:bldP spid="5" grpId="1"/>
      <p:bldP spid="13" grpId="1"/>
      <p:bldP spid="15"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菱形 3"/>
          <p:cNvSpPr/>
          <p:nvPr>
            <p:custDataLst>
              <p:tags r:id="rId1"/>
            </p:custDataLst>
          </p:nvPr>
        </p:nvSpPr>
        <p:spPr>
          <a:xfrm>
            <a:off x="4472623" y="2138045"/>
            <a:ext cx="3241675" cy="3241675"/>
          </a:xfrm>
          <a:prstGeom prst="diamond">
            <a:avLst/>
          </a:prstGeom>
          <a:gradFill flip="none" rotWithShape="1">
            <a:gsLst>
              <a:gs pos="85000">
                <a:schemeClr val="accent1">
                  <a:lumMod val="75000"/>
                  <a:alpha val="20000"/>
                </a:schemeClr>
              </a:gs>
              <a:gs pos="43000">
                <a:schemeClr val="accent1">
                  <a:alpha val="20000"/>
                </a:schemeClr>
              </a:gs>
              <a:gs pos="2000">
                <a:schemeClr val="accent1">
                  <a:lumMod val="60000"/>
                  <a:lumOff val="40000"/>
                  <a:alpha val="2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菱形 4"/>
          <p:cNvSpPr/>
          <p:nvPr>
            <p:custDataLst>
              <p:tags r:id="rId2"/>
            </p:custDataLst>
          </p:nvPr>
        </p:nvSpPr>
        <p:spPr>
          <a:xfrm>
            <a:off x="4731703" y="2397125"/>
            <a:ext cx="2723515" cy="2723515"/>
          </a:xfrm>
          <a:prstGeom prst="diamond">
            <a:avLst/>
          </a:prstGeom>
          <a:gradFill flip="none" rotWithShape="1">
            <a:gsLst>
              <a:gs pos="85000">
                <a:schemeClr val="accent1">
                  <a:lumMod val="75000"/>
                  <a:alpha val="100000"/>
                </a:schemeClr>
              </a:gs>
              <a:gs pos="4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marL="0" algn="ctr" rtl="0" eaLnBrk="1" latinLnBrk="0" hangingPunct="1">
              <a:spcBef>
                <a:spcPts val="0"/>
              </a:spcBef>
              <a:spcAft>
                <a:spcPts val="0"/>
              </a:spcAft>
            </a:pPr>
            <a:r>
              <a:rPr lang="zh-CN" altLang="zh-CN" sz="2800" b="1" kern="1200">
                <a:solidFill>
                  <a:srgbClr val="FFFFFF"/>
                </a:solidFill>
                <a:effectLst/>
                <a:latin typeface="+mn-ea"/>
                <a:cs typeface="微软雅黑" panose="020B0503020204020204" charset="-122"/>
              </a:rPr>
              <a:t>请柬</a:t>
            </a:r>
            <a:endParaRPr lang="zh-CN" altLang="zh-CN" sz="2800" b="1" kern="1200">
              <a:solidFill>
                <a:srgbClr val="FFFFFF"/>
              </a:solidFill>
              <a:effectLst/>
              <a:latin typeface="+mn-ea"/>
              <a:cs typeface="微软雅黑" panose="020B0503020204020204" charset="-122"/>
            </a:endParaRPr>
          </a:p>
        </p:txBody>
      </p:sp>
      <p:sp>
        <p:nvSpPr>
          <p:cNvPr id="7" name="菱形 6"/>
          <p:cNvSpPr/>
          <p:nvPr>
            <p:custDataLst>
              <p:tags r:id="rId3"/>
            </p:custDataLst>
          </p:nvPr>
        </p:nvSpPr>
        <p:spPr>
          <a:xfrm>
            <a:off x="4090988" y="1818005"/>
            <a:ext cx="4004945" cy="3881755"/>
          </a:xfrm>
          <a:prstGeom prst="diamond">
            <a:avLst/>
          </a:prstGeom>
          <a:noFill/>
          <a:ln>
            <a:solidFill>
              <a:schemeClr val="accent1">
                <a:alpha val="50000"/>
              </a:schemeClr>
            </a:solid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6" name="菱形 5"/>
          <p:cNvSpPr/>
          <p:nvPr>
            <p:custDataLst>
              <p:tags r:id="rId4"/>
            </p:custDataLst>
          </p:nvPr>
        </p:nvSpPr>
        <p:spPr>
          <a:xfrm>
            <a:off x="1180782" y="1755775"/>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菱形 12"/>
          <p:cNvSpPr/>
          <p:nvPr>
            <p:custDataLst>
              <p:tags r:id="rId5"/>
            </p:custDataLst>
          </p:nvPr>
        </p:nvSpPr>
        <p:spPr>
          <a:xfrm>
            <a:off x="1180782" y="4685030"/>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7" name="图形 1" descr="343439383331313b343532303031393bd2b5bca8b9dcc0ed"/>
          <p:cNvPicPr>
            <a:picLocks noChangeAspect="1"/>
          </p:cNvPicPr>
          <p:nvPr>
            <p:custDataLst>
              <p:tags r:id="rId6"/>
            </p:custDataLst>
          </p:nvPr>
        </p:nvPicPr>
        <p:blipFill>
          <a:blip r:embed="rId7"/>
          <a:stretch>
            <a:fillRect/>
          </a:stretch>
        </p:blipFill>
        <p:spPr>
          <a:xfrm>
            <a:off x="1439863" y="2023110"/>
            <a:ext cx="216000" cy="216000"/>
          </a:xfrm>
          <a:prstGeom prst="rect">
            <a:avLst/>
          </a:prstGeom>
          <a:effectLst>
            <a:outerShdw blurRad="76200" dist="38100" dir="8100000" algn="tr" rotWithShape="0">
              <a:schemeClr val="accent1">
                <a:lumMod val="75000"/>
                <a:alpha val="40000"/>
              </a:schemeClr>
            </a:outerShdw>
          </a:effectLst>
        </p:spPr>
      </p:pic>
      <p:pic>
        <p:nvPicPr>
          <p:cNvPr id="18" name="图形 15" descr="343439383331313b343532303032333bc6f3d2b5bcf2bde9"/>
          <p:cNvPicPr>
            <a:picLocks noChangeAspect="1"/>
          </p:cNvPicPr>
          <p:nvPr>
            <p:custDataLst>
              <p:tags r:id="rId8"/>
            </p:custDataLst>
          </p:nvPr>
        </p:nvPicPr>
        <p:blipFill>
          <a:blip r:embed="rId9"/>
          <a:stretch>
            <a:fillRect/>
          </a:stretch>
        </p:blipFill>
        <p:spPr>
          <a:xfrm>
            <a:off x="1439863" y="4944110"/>
            <a:ext cx="216000" cy="216000"/>
          </a:xfrm>
          <a:prstGeom prst="rect">
            <a:avLst/>
          </a:prstGeom>
          <a:effectLst>
            <a:outerShdw blurRad="76200" dist="38100" dir="8100000" algn="tr" rotWithShape="0">
              <a:schemeClr val="accent1">
                <a:lumMod val="75000"/>
                <a:alpha val="40000"/>
              </a:schemeClr>
            </a:outerShdw>
          </a:effectLst>
        </p:spPr>
      </p:pic>
      <p:sp>
        <p:nvSpPr>
          <p:cNvPr id="20" name="矩形 19"/>
          <p:cNvSpPr/>
          <p:nvPr>
            <p:custDataLst>
              <p:tags r:id="rId10"/>
            </p:custDataLst>
          </p:nvPr>
        </p:nvSpPr>
        <p:spPr>
          <a:xfrm>
            <a:off x="1364615" y="2565400"/>
            <a:ext cx="272605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第</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一</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行的正中用较大的字体写上</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感谢信</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三个字。如果写给个人，这三个字可</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以不写。有的还在</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感谢信</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的前边加上一个定语，说明是因为什么事情、写给谁的感</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谢信</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1"/>
            </p:custDataLst>
          </p:nvPr>
        </p:nvSpPr>
        <p:spPr>
          <a:xfrm>
            <a:off x="2057717" y="192341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标</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题</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12"/>
            </p:custDataLst>
          </p:nvPr>
        </p:nvSpPr>
        <p:spPr>
          <a:xfrm>
            <a:off x="1292225" y="5445125"/>
            <a:ext cx="394398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第二行顶格写对方单位名称或个人姓名，姓名后面可以加适当的称呼，如</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同</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志</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师傅</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先生</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等，称呼后用冒号。</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13"/>
            </p:custDataLst>
          </p:nvPr>
        </p:nvSpPr>
        <p:spPr>
          <a:xfrm>
            <a:off x="2057717" y="481901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2.</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称</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谓</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标题 1"/>
          <p:cNvSpPr>
            <a:spLocks noGrp="1"/>
          </p:cNvSpPr>
          <p:nvPr>
            <p:custDataLst>
              <p:tags r:id="rId14"/>
            </p:custDataLst>
          </p:nvPr>
        </p:nvSpPr>
        <p:spPr>
          <a:xfrm>
            <a:off x="822960" y="48700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、感谢信的文体结构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9" name="菱形 8"/>
          <p:cNvSpPr/>
          <p:nvPr>
            <p:custDataLst>
              <p:tags r:id="rId15"/>
            </p:custDataLst>
          </p:nvPr>
        </p:nvSpPr>
        <p:spPr>
          <a:xfrm>
            <a:off x="10225723" y="1748790"/>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1" name="图形 5" descr="343439383331313b343532303033363bd3aad2b5ccfcc5e4d6c3"/>
          <p:cNvPicPr>
            <a:picLocks noChangeAspect="1"/>
          </p:cNvPicPr>
          <p:nvPr>
            <p:custDataLst>
              <p:tags r:id="rId16"/>
            </p:custDataLst>
          </p:nvPr>
        </p:nvPicPr>
        <p:blipFill>
          <a:blip r:embed="rId17"/>
          <a:stretch>
            <a:fillRect/>
          </a:stretch>
        </p:blipFill>
        <p:spPr>
          <a:xfrm>
            <a:off x="10484803" y="1979930"/>
            <a:ext cx="216000" cy="216000"/>
          </a:xfrm>
          <a:prstGeom prst="rect">
            <a:avLst/>
          </a:prstGeom>
          <a:effectLst>
            <a:outerShdw blurRad="76200" dist="38100" dir="8100000" algn="tr" rotWithShape="0">
              <a:schemeClr val="accent2">
                <a:lumMod val="75000"/>
                <a:alpha val="40000"/>
              </a:schemeClr>
            </a:outerShdw>
          </a:effectLst>
        </p:spPr>
      </p:pic>
      <p:sp>
        <p:nvSpPr>
          <p:cNvPr id="12" name="矩形 11"/>
          <p:cNvSpPr/>
          <p:nvPr>
            <p:custDataLst>
              <p:tags r:id="rId18"/>
            </p:custDataLst>
          </p:nvPr>
        </p:nvSpPr>
        <p:spPr>
          <a:xfrm>
            <a:off x="7797800" y="2599690"/>
            <a:ext cx="2858135" cy="2261870"/>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gn="l">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写清楚对方在什么时间、什么地点，出于什么</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原因，做了什么事，对自己或单位有什么支持和帮助，事情有什么好的结果和影响等。</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感谢信正文主体写好后，</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一般以</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此致</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敬礼</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作结语。</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19"/>
            </p:custDataLst>
          </p:nvPr>
        </p:nvSpPr>
        <p:spPr>
          <a:xfrm>
            <a:off x="7219633" y="192341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rPr>
              <a:t>3 .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rPr>
              <a:t>正文</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6" name="菱形 15"/>
          <p:cNvSpPr/>
          <p:nvPr>
            <p:custDataLst>
              <p:tags r:id="rId20"/>
            </p:custDataLst>
          </p:nvPr>
        </p:nvSpPr>
        <p:spPr>
          <a:xfrm>
            <a:off x="10349548" y="4704080"/>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26" name="图形 5" descr="343439383331313b343532303033363bd3aad2b5ccfcc5e4d6c3"/>
          <p:cNvPicPr>
            <a:picLocks noChangeAspect="1"/>
          </p:cNvPicPr>
          <p:nvPr>
            <p:custDataLst>
              <p:tags r:id="rId21"/>
            </p:custDataLst>
          </p:nvPr>
        </p:nvPicPr>
        <p:blipFill>
          <a:blip r:embed="rId17"/>
          <a:stretch>
            <a:fillRect/>
          </a:stretch>
        </p:blipFill>
        <p:spPr>
          <a:xfrm>
            <a:off x="10607993" y="4962525"/>
            <a:ext cx="216000" cy="216000"/>
          </a:xfrm>
          <a:prstGeom prst="rect">
            <a:avLst/>
          </a:prstGeom>
          <a:effectLst>
            <a:outerShdw blurRad="76200" dist="38100" dir="8100000" algn="tr" rotWithShape="0">
              <a:schemeClr val="accent2">
                <a:lumMod val="75000"/>
                <a:alpha val="40000"/>
              </a:schemeClr>
            </a:outerShdw>
          </a:effectLst>
        </p:spPr>
      </p:pic>
      <p:sp>
        <p:nvSpPr>
          <p:cNvPr id="27" name="矩形 26"/>
          <p:cNvSpPr/>
          <p:nvPr>
            <p:custDataLst>
              <p:tags r:id="rId22"/>
            </p:custDataLst>
          </p:nvPr>
        </p:nvSpPr>
        <p:spPr>
          <a:xfrm>
            <a:off x="7293610" y="5300345"/>
            <a:ext cx="288353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gn="l">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在</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敬礼</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下一行的右半行署上单位名称或者个人姓名</a:t>
            </a:r>
            <a:r>
              <a:rPr 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在署名的下边写上</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发信的日期。</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8" name="矩形 27"/>
          <p:cNvSpPr/>
          <p:nvPr>
            <p:custDataLst>
              <p:tags r:id="rId23"/>
            </p:custDataLst>
          </p:nvPr>
        </p:nvSpPr>
        <p:spPr>
          <a:xfrm>
            <a:off x="7219633" y="487680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sym typeface="+mn-ea"/>
              </a:rPr>
              <a:t>4.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落</a:t>
            </a: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款</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Tree>
    <p:custDataLst>
      <p:tags r:id="rId2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任意多边形: 形状 15"/>
          <p:cNvSpPr/>
          <p:nvPr>
            <p:custDataLst>
              <p:tags r:id="rId1"/>
            </p:custDataLst>
          </p:nvPr>
        </p:nvSpPr>
        <p:spPr>
          <a:xfrm>
            <a:off x="1685290" y="2280920"/>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1">
                  <a:alpha val="100000"/>
                </a:schemeClr>
              </a:gs>
              <a:gs pos="0">
                <a:schemeClr val="accent1">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4" name="文本框 3"/>
          <p:cNvSpPr txBox="1"/>
          <p:nvPr>
            <p:custDataLst>
              <p:tags r:id="rId2"/>
            </p:custDataLst>
          </p:nvPr>
        </p:nvSpPr>
        <p:spPr>
          <a:xfrm>
            <a:off x="2277745" y="3089275"/>
            <a:ext cx="1701792" cy="337820"/>
          </a:xfrm>
          <a:prstGeom prst="rect">
            <a:avLst/>
          </a:prstGeom>
          <a:noFill/>
        </p:spPr>
        <p:txBody>
          <a:bodyPr wrap="square" lIns="0" tIns="0" rIns="0" bIns="0" rtlCol="0">
            <a:noAutofit/>
          </a:bodyPr>
          <a:lstStyle/>
          <a:p>
            <a:pPr algn="l"/>
            <a:r>
              <a:rPr lang="zh-CN" altLang="en-US" sz="2000" b="1" dirty="0">
                <a:solidFill>
                  <a:srgbClr val="FFFFFF"/>
                </a:solidFill>
              </a:rPr>
              <a:t>根据请柬的性质和</a:t>
            </a:r>
            <a:r>
              <a:rPr lang="zh-CN" altLang="en-US" sz="2000" b="1" dirty="0">
                <a:solidFill>
                  <a:srgbClr val="FFFFFF"/>
                </a:solidFill>
              </a:rPr>
              <a:t>内容</a:t>
            </a:r>
            <a:endParaRPr lang="zh-CN" altLang="en-US" sz="2000" b="1" dirty="0">
              <a:solidFill>
                <a:srgbClr val="FFFFFF"/>
              </a:solidFill>
            </a:endParaRPr>
          </a:p>
        </p:txBody>
      </p:sp>
      <p:sp>
        <p:nvSpPr>
          <p:cNvPr id="19" name="任意多边形: 形状 15"/>
          <p:cNvSpPr/>
          <p:nvPr>
            <p:custDataLst>
              <p:tags r:id="rId3"/>
            </p:custDataLst>
          </p:nvPr>
        </p:nvSpPr>
        <p:spPr>
          <a:xfrm>
            <a:off x="4844415" y="2280920"/>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2">
                  <a:alpha val="100000"/>
                </a:schemeClr>
              </a:gs>
              <a:gs pos="0">
                <a:schemeClr val="accent2">
                  <a:lumMod val="60000"/>
                  <a:lumOff val="40000"/>
                  <a:alpha val="100000"/>
                </a:schemeClr>
              </a:gs>
            </a:gsLst>
            <a:lin ang="108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accent2"/>
              </a:solidFill>
              <a:sym typeface="+mn-ea"/>
            </a:endParaRPr>
          </a:p>
        </p:txBody>
      </p:sp>
      <p:sp>
        <p:nvSpPr>
          <p:cNvPr id="20" name="文本框 19"/>
          <p:cNvSpPr txBox="1"/>
          <p:nvPr>
            <p:custDataLst>
              <p:tags r:id="rId4"/>
            </p:custDataLst>
          </p:nvPr>
        </p:nvSpPr>
        <p:spPr>
          <a:xfrm>
            <a:off x="5436870" y="3089275"/>
            <a:ext cx="1701792" cy="337820"/>
          </a:xfrm>
          <a:prstGeom prst="rect">
            <a:avLst/>
          </a:prstGeom>
          <a:noFill/>
        </p:spPr>
        <p:txBody>
          <a:bodyPr wrap="square" lIns="0" tIns="0" rIns="0" bIns="0" rtlCol="0">
            <a:noAutofit/>
          </a:bodyPr>
          <a:lstStyle/>
          <a:p>
            <a:pPr algn="l"/>
            <a:r>
              <a:rPr lang="zh-CN" altLang="en-US" sz="2000" b="1" dirty="0">
                <a:solidFill>
                  <a:srgbClr val="FFFFFF"/>
                </a:solidFill>
              </a:rPr>
              <a:t>两种样式</a:t>
            </a:r>
            <a:endParaRPr lang="zh-CN" altLang="en-US" sz="2000" b="1" dirty="0">
              <a:solidFill>
                <a:srgbClr val="FFFFFF"/>
              </a:solidFill>
            </a:endParaRPr>
          </a:p>
        </p:txBody>
      </p:sp>
      <p:sp>
        <p:nvSpPr>
          <p:cNvPr id="23" name="任意多边形: 形状 15"/>
          <p:cNvSpPr/>
          <p:nvPr>
            <p:custDataLst>
              <p:tags r:id="rId5"/>
            </p:custDataLst>
          </p:nvPr>
        </p:nvSpPr>
        <p:spPr>
          <a:xfrm>
            <a:off x="8003540" y="2280920"/>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1">
                  <a:alpha val="100000"/>
                </a:schemeClr>
              </a:gs>
              <a:gs pos="0">
                <a:schemeClr val="accent1">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24" name="文本框 23"/>
          <p:cNvSpPr txBox="1"/>
          <p:nvPr>
            <p:custDataLst>
              <p:tags r:id="rId6"/>
            </p:custDataLst>
          </p:nvPr>
        </p:nvSpPr>
        <p:spPr>
          <a:xfrm>
            <a:off x="8595995" y="3089275"/>
            <a:ext cx="1701792" cy="337820"/>
          </a:xfrm>
          <a:prstGeom prst="rect">
            <a:avLst/>
          </a:prstGeom>
          <a:noFill/>
        </p:spPr>
        <p:txBody>
          <a:bodyPr wrap="square" lIns="0" tIns="0" rIns="0" bIns="0" rtlCol="0">
            <a:noAutofit/>
          </a:bodyPr>
          <a:lstStyle/>
          <a:p>
            <a:pPr algn="l"/>
            <a:r>
              <a:rPr lang="zh-CN" altLang="en-US" sz="2000" b="1" dirty="0">
                <a:solidFill>
                  <a:srgbClr val="FFFFFF"/>
                </a:solidFill>
              </a:rPr>
              <a:t>三种形式</a:t>
            </a:r>
            <a:endParaRPr lang="zh-CN" altLang="en-US" sz="2000" b="1" dirty="0">
              <a:solidFill>
                <a:srgbClr val="FFFFFF"/>
              </a:solidFill>
            </a:endParaRPr>
          </a:p>
        </p:txBody>
      </p:sp>
      <p:sp>
        <p:nvSpPr>
          <p:cNvPr id="5" name="文本框 4"/>
          <p:cNvSpPr txBox="1"/>
          <p:nvPr>
            <p:custDataLst>
              <p:tags r:id="rId7"/>
            </p:custDataLst>
          </p:nvPr>
        </p:nvSpPr>
        <p:spPr>
          <a:xfrm>
            <a:off x="2072005" y="3719195"/>
            <a:ext cx="1975485" cy="1635125"/>
          </a:xfrm>
          <a:prstGeom prst="rect">
            <a:avLst/>
          </a:prstGeom>
          <a:noFill/>
        </p:spPr>
        <p:txBody>
          <a:bodyPr wrap="square" lIns="0" tIns="0" rIns="0" bIns="0" rtlCol="0" anchor="ctr"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pPr fontAlgn="auto">
              <a:spcBef>
                <a:spcPts val="2100"/>
              </a:spcBef>
            </a:pPr>
            <a:r>
              <a:rPr lang="zh-CN" altLang="en-US" b="1" dirty="0">
                <a:solidFill>
                  <a:srgbClr val="FFFFFF"/>
                </a:solidFill>
                <a:sym typeface="+mn-ea"/>
              </a:rPr>
              <a:t>结婚</a:t>
            </a:r>
            <a:r>
              <a:rPr lang="zh-CN" altLang="en-US" b="1" dirty="0">
                <a:solidFill>
                  <a:srgbClr val="FFFFFF"/>
                </a:solidFill>
                <a:sym typeface="+mn-ea"/>
              </a:rPr>
              <a:t>请柬</a:t>
            </a:r>
            <a:endParaRPr lang="zh-CN" altLang="en-US" b="1" dirty="0">
              <a:solidFill>
                <a:srgbClr val="FFFFFF"/>
              </a:solidFill>
              <a:sym typeface="+mn-ea"/>
            </a:endParaRPr>
          </a:p>
          <a:p>
            <a:pPr fontAlgn="auto">
              <a:spcBef>
                <a:spcPts val="2100"/>
              </a:spcBef>
            </a:pPr>
            <a:r>
              <a:rPr lang="zh-CN" altLang="en-US" b="1" dirty="0">
                <a:solidFill>
                  <a:srgbClr val="FFFFFF"/>
                </a:solidFill>
                <a:sym typeface="+mn-ea"/>
              </a:rPr>
              <a:t>个性</a:t>
            </a:r>
            <a:r>
              <a:rPr lang="zh-CN" altLang="en-US" b="1" dirty="0">
                <a:solidFill>
                  <a:srgbClr val="FFFFFF"/>
                </a:solidFill>
                <a:sym typeface="+mn-ea"/>
              </a:rPr>
              <a:t>请柬</a:t>
            </a:r>
            <a:endParaRPr lang="zh-CN" altLang="en-US" b="1" dirty="0">
              <a:solidFill>
                <a:srgbClr val="FFFFFF"/>
              </a:solidFill>
              <a:sym typeface="+mn-ea"/>
            </a:endParaRPr>
          </a:p>
          <a:p>
            <a:pPr fontAlgn="auto">
              <a:spcBef>
                <a:spcPts val="2100"/>
              </a:spcBef>
            </a:pPr>
            <a:r>
              <a:rPr lang="zh-CN" altLang="en-US" b="1" dirty="0">
                <a:solidFill>
                  <a:srgbClr val="FFFFFF"/>
                </a:solidFill>
                <a:sym typeface="+mn-ea"/>
              </a:rPr>
              <a:t>单位</a:t>
            </a:r>
            <a:r>
              <a:rPr lang="zh-CN" altLang="en-US" b="1" dirty="0">
                <a:solidFill>
                  <a:srgbClr val="FFFFFF"/>
                </a:solidFill>
                <a:sym typeface="+mn-ea"/>
              </a:rPr>
              <a:t>请柬</a:t>
            </a:r>
            <a:endParaRPr lang="zh-CN" altLang="en-US" b="1" dirty="0">
              <a:solidFill>
                <a:srgbClr val="FFFFFF"/>
              </a:solidFill>
              <a:sym typeface="+mn-ea"/>
            </a:endParaRPr>
          </a:p>
        </p:txBody>
      </p:sp>
      <p:sp>
        <p:nvSpPr>
          <p:cNvPr id="6" name="文本框 5"/>
          <p:cNvSpPr txBox="1"/>
          <p:nvPr>
            <p:custDataLst>
              <p:tags r:id="rId8"/>
            </p:custDataLst>
          </p:nvPr>
        </p:nvSpPr>
        <p:spPr>
          <a:xfrm>
            <a:off x="4843145" y="3830955"/>
            <a:ext cx="2379980" cy="1635125"/>
          </a:xfrm>
          <a:prstGeom prst="rect">
            <a:avLst/>
          </a:prstGeom>
          <a:noFill/>
        </p:spPr>
        <p:txBody>
          <a:bodyPr wrap="square" lIns="0" tIns="0" rIns="0" bIns="0" rtlCol="0" anchor="ctr"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pPr fontAlgn="auto">
              <a:spcBef>
                <a:spcPts val="2100"/>
              </a:spcBef>
            </a:pPr>
            <a:r>
              <a:rPr lang="zh-CN" altLang="en-US" b="1" dirty="0">
                <a:solidFill>
                  <a:srgbClr val="FFFFFF"/>
                </a:solidFill>
                <a:sym typeface="+mn-ea"/>
              </a:rPr>
              <a:t>一种是单面的，直接由标题、称谓、正文、落款构成</a:t>
            </a:r>
            <a:endParaRPr lang="zh-CN" altLang="en-US" b="1" dirty="0">
              <a:solidFill>
                <a:srgbClr val="FFFFFF"/>
              </a:solidFill>
              <a:sym typeface="+mn-ea"/>
            </a:endParaRPr>
          </a:p>
          <a:p>
            <a:pPr fontAlgn="auto">
              <a:spcBef>
                <a:spcPts val="2100"/>
              </a:spcBef>
            </a:pPr>
            <a:r>
              <a:rPr lang="zh-CN" altLang="en-US" b="1" dirty="0">
                <a:solidFill>
                  <a:srgbClr val="FFFFFF"/>
                </a:solidFill>
                <a:sym typeface="+mn-ea"/>
              </a:rPr>
              <a:t>一种</a:t>
            </a:r>
            <a:r>
              <a:rPr lang="en-US" altLang="zh-CN" b="1" dirty="0">
                <a:solidFill>
                  <a:srgbClr val="FFFFFF"/>
                </a:solidFill>
                <a:sym typeface="+mn-ea"/>
              </a:rPr>
              <a:t>  </a:t>
            </a:r>
            <a:r>
              <a:rPr lang="zh-CN" altLang="en-US" b="1" dirty="0">
                <a:solidFill>
                  <a:srgbClr val="FFFFFF"/>
                </a:solidFill>
                <a:sym typeface="+mn-ea"/>
              </a:rPr>
              <a:t>是双面的，即折叠式，</a:t>
            </a:r>
            <a:r>
              <a:rPr lang="en-US" altLang="zh-CN" b="1" dirty="0">
                <a:solidFill>
                  <a:srgbClr val="FFFFFF"/>
                </a:solidFill>
                <a:sym typeface="+mn-ea"/>
              </a:rPr>
              <a:t> </a:t>
            </a:r>
            <a:r>
              <a:rPr lang="zh-CN" altLang="en-US" b="1" dirty="0">
                <a:solidFill>
                  <a:srgbClr val="FFFFFF"/>
                </a:solidFill>
                <a:sym typeface="+mn-ea"/>
              </a:rPr>
              <a:t>一为封面，写</a:t>
            </a:r>
            <a:r>
              <a:rPr lang="en-US" altLang="zh-CN" b="1" dirty="0">
                <a:solidFill>
                  <a:srgbClr val="FFFFFF"/>
                </a:solidFill>
                <a:sym typeface="+mn-ea"/>
              </a:rPr>
              <a:t>“</a:t>
            </a:r>
            <a:r>
              <a:rPr lang="zh-CN" altLang="en-US" b="1" dirty="0">
                <a:solidFill>
                  <a:srgbClr val="FFFFFF"/>
                </a:solidFill>
                <a:sym typeface="+mn-ea"/>
              </a:rPr>
              <a:t>请柬</a:t>
            </a:r>
            <a:r>
              <a:rPr lang="en-US" altLang="zh-CN" b="1" dirty="0">
                <a:solidFill>
                  <a:srgbClr val="FFFFFF"/>
                </a:solidFill>
                <a:sym typeface="+mn-ea"/>
              </a:rPr>
              <a:t>”</a:t>
            </a:r>
            <a:r>
              <a:rPr lang="zh-CN" altLang="en-US" b="1" dirty="0">
                <a:solidFill>
                  <a:srgbClr val="FFFFFF"/>
                </a:solidFill>
                <a:sym typeface="+mn-ea"/>
              </a:rPr>
              <a:t>二字，</a:t>
            </a:r>
            <a:r>
              <a:rPr lang="en-US" altLang="zh-CN" b="1" dirty="0">
                <a:solidFill>
                  <a:srgbClr val="FFFFFF"/>
                </a:solidFill>
                <a:sym typeface="+mn-ea"/>
              </a:rPr>
              <a:t> </a:t>
            </a:r>
            <a:r>
              <a:rPr lang="zh-CN" altLang="en-US" b="1" dirty="0">
                <a:solidFill>
                  <a:srgbClr val="FFFFFF"/>
                </a:solidFill>
                <a:sym typeface="+mn-ea"/>
              </a:rPr>
              <a:t>一为封里，写称谓、正文、落款等</a:t>
            </a:r>
            <a:endParaRPr lang="zh-CN" altLang="en-US" b="1" dirty="0">
              <a:solidFill>
                <a:srgbClr val="FFFFFF"/>
              </a:solidFill>
              <a:sym typeface="+mn-ea"/>
            </a:endParaRPr>
          </a:p>
        </p:txBody>
      </p:sp>
      <p:sp>
        <p:nvSpPr>
          <p:cNvPr id="7" name="文本框 6"/>
          <p:cNvSpPr txBox="1"/>
          <p:nvPr>
            <p:custDataLst>
              <p:tags r:id="rId9"/>
            </p:custDataLst>
          </p:nvPr>
        </p:nvSpPr>
        <p:spPr>
          <a:xfrm>
            <a:off x="8258175" y="3719195"/>
            <a:ext cx="1975485" cy="1635125"/>
          </a:xfrm>
          <a:prstGeom prst="rect">
            <a:avLst/>
          </a:prstGeom>
          <a:noFill/>
        </p:spPr>
        <p:txBody>
          <a:bodyPr wrap="square" lIns="0" tIns="0" rIns="0" bIns="0" rtlCol="0" anchor="ctr"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pPr fontAlgn="auto">
              <a:spcBef>
                <a:spcPts val="2100"/>
              </a:spcBef>
            </a:pPr>
            <a:r>
              <a:rPr lang="zh-CN" altLang="en-US" b="1" dirty="0">
                <a:solidFill>
                  <a:srgbClr val="FFFFFF"/>
                </a:solidFill>
                <a:sym typeface="+mn-ea"/>
              </a:rPr>
              <a:t>正方形</a:t>
            </a:r>
            <a:endParaRPr lang="zh-CN" altLang="en-US" b="1" dirty="0">
              <a:solidFill>
                <a:srgbClr val="FFFFFF"/>
              </a:solidFill>
              <a:sym typeface="+mn-ea"/>
            </a:endParaRPr>
          </a:p>
          <a:p>
            <a:pPr fontAlgn="auto">
              <a:spcBef>
                <a:spcPts val="2100"/>
              </a:spcBef>
            </a:pPr>
            <a:r>
              <a:rPr lang="zh-CN" altLang="en-US" b="1" dirty="0">
                <a:solidFill>
                  <a:srgbClr val="FFFFFF"/>
                </a:solidFill>
                <a:sym typeface="+mn-ea"/>
              </a:rPr>
              <a:t>长方形</a:t>
            </a:r>
            <a:endParaRPr lang="zh-CN" altLang="en-US" b="1" dirty="0">
              <a:solidFill>
                <a:srgbClr val="FFFFFF"/>
              </a:solidFill>
              <a:sym typeface="+mn-ea"/>
            </a:endParaRPr>
          </a:p>
          <a:p>
            <a:pPr fontAlgn="auto">
              <a:spcBef>
                <a:spcPts val="2100"/>
              </a:spcBef>
            </a:pPr>
            <a:r>
              <a:rPr lang="zh-CN" altLang="en-US" b="1" dirty="0">
                <a:solidFill>
                  <a:srgbClr val="FFFFFF"/>
                </a:solidFill>
                <a:sym typeface="+mn-ea"/>
              </a:rPr>
              <a:t>长条形</a:t>
            </a:r>
            <a:endParaRPr lang="zh-CN" altLang="en-US" b="1" dirty="0">
              <a:solidFill>
                <a:srgbClr val="FFFFFF"/>
              </a:solidFill>
              <a:sym typeface="+mn-ea"/>
            </a:endParaRPr>
          </a:p>
        </p:txBody>
      </p:sp>
      <p:sp>
        <p:nvSpPr>
          <p:cNvPr id="8" name="标题 1"/>
          <p:cNvSpPr>
            <a:spLocks noGrp="1"/>
          </p:cNvSpPr>
          <p:nvPr>
            <p:custDataLst>
              <p:tags r:id="rId10"/>
            </p:custDataLst>
          </p:nvPr>
        </p:nvSpPr>
        <p:spPr>
          <a:xfrm>
            <a:off x="822960" y="48700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一、请</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柬</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0" name="内容占位符 2"/>
          <p:cNvSpPr>
            <a:spLocks noGrp="1"/>
          </p:cNvSpPr>
          <p:nvPr>
            <p:custDataLst>
              <p:tags r:id="rId11"/>
            </p:custDataLst>
          </p:nvPr>
        </p:nvSpPr>
        <p:spPr>
          <a:xfrm>
            <a:off x="1292225" y="131191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（二）请柬的种类和</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样式</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535432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感谢信</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尊敬的</a:t>
            </a:r>
            <a:r>
              <a:rPr lang="en-US"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总经理</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首先让我们向您致以衷心的感谢。</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2024</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28</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日，我公司赴美有重要业务洽谈，正着急选带</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什么礼品时，是您毅然伸出友谊之手，贵公司的姑娘们昼夜加班，赶制出</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了一份丰厚独特的礼品，使我们深深感到，贵公司的姑娘们手巧，心灵更美。</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让我们再次感谢</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您和贵公司姑娘们的支持和诚挚友情。</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此致</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敬礼</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15</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例文二</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5561965"/>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感谢信</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a:t>
            </a:r>
            <a:r>
              <a:rPr lang="en-US" altLang="en-US" sz="19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9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总经理</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您好！</a:t>
            </a:r>
            <a:endPar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首先，请允许我代表</a:t>
            </a:r>
            <a:r>
              <a:rPr lang="en-US" altLang="en-US" sz="19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9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向您致以最诚挚的感谢！感谢您一直以来对我们公司的信任与支持。</a:t>
            </a:r>
            <a:endPar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在过去的一段时间里，您选择我们的产品和服务，这不仅是对我们专业能力的认可，更是对我们团队努力的肯定。我们深知，没有您的支持，我们无法取得如今的成绩。</a:t>
            </a:r>
            <a:endPar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再次感谢您的信任与支持！我们期待未来能继续与您携手合作，共创美好未来。</a:t>
            </a:r>
            <a:endPar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lang="zh-CN" altLang="en-US" sz="19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此致</a:t>
            </a:r>
            <a:endPar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zh-CN" altLang="en-US" sz="19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敬礼</a:t>
            </a:r>
            <a:r>
              <a:rPr lang="en-US" altLang="zh-CN" sz="19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19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19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771527" y="2067013"/>
            <a:ext cx="10782616" cy="4847097"/>
          </a:xfrm>
          <a:prstGeom prst="rect">
            <a:avLst/>
          </a:prstGeom>
          <a:gradFill flip="none" rotWithShape="1">
            <a:gsLst>
              <a:gs pos="52000">
                <a:schemeClr val="accent1">
                  <a:alpha val="0"/>
                </a:schemeClr>
              </a:gs>
              <a:gs pos="0">
                <a:schemeClr val="accent1">
                  <a:alpha val="15000"/>
                </a:schemeClr>
              </a:gs>
              <a:gs pos="100000">
                <a:schemeClr val="accent1">
                  <a:alpha val="10000"/>
                </a:schemeClr>
              </a:gs>
            </a:gsLst>
            <a:lin ang="2700000" scaled="0"/>
          </a:gradFill>
          <a:ln w="6350">
            <a:gradFill>
              <a:gsLst>
                <a:gs pos="24000">
                  <a:schemeClr val="accent1">
                    <a:alpha val="0"/>
                  </a:schemeClr>
                </a:gs>
                <a:gs pos="100000">
                  <a:schemeClr val="accent1">
                    <a:alpha val="7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5" name="任意多边形 4"/>
          <p:cNvSpPr/>
          <p:nvPr>
            <p:custDataLst>
              <p:tags r:id="rId2"/>
            </p:custDataLst>
          </p:nvPr>
        </p:nvSpPr>
        <p:spPr>
          <a:xfrm>
            <a:off x="11009302" y="1578063"/>
            <a:ext cx="374661" cy="374026"/>
          </a:xfrm>
          <a:custGeom>
            <a:avLst/>
            <a:gdLst>
              <a:gd name="connsiteX0" fmla="*/ 0 w 616689"/>
              <a:gd name="connsiteY0" fmla="*/ 0 h 482009"/>
              <a:gd name="connsiteX1" fmla="*/ 609600 w 616689"/>
              <a:gd name="connsiteY1" fmla="*/ 0 h 482009"/>
              <a:gd name="connsiteX2" fmla="*/ 609600 w 616689"/>
              <a:gd name="connsiteY2" fmla="*/ 482009 h 482009"/>
              <a:gd name="connsiteX3" fmla="*/ 616689 w 616689"/>
              <a:gd name="connsiteY3" fmla="*/ 482009 h 482009"/>
            </a:gdLst>
            <a:ahLst/>
            <a:cxnLst>
              <a:cxn ang="0">
                <a:pos x="connsiteX0" y="connsiteY0"/>
              </a:cxn>
              <a:cxn ang="0">
                <a:pos x="connsiteX1" y="connsiteY1"/>
              </a:cxn>
              <a:cxn ang="0">
                <a:pos x="connsiteX2" y="connsiteY2"/>
              </a:cxn>
              <a:cxn ang="0">
                <a:pos x="connsiteX3" y="connsiteY3"/>
              </a:cxn>
            </a:cxnLst>
            <a:rect l="l" t="t" r="r" b="b"/>
            <a:pathLst>
              <a:path w="616689" h="482009">
                <a:moveTo>
                  <a:pt x="0" y="0"/>
                </a:moveTo>
                <a:lnTo>
                  <a:pt x="609600" y="0"/>
                </a:lnTo>
                <a:lnTo>
                  <a:pt x="609600" y="482009"/>
                </a:lnTo>
                <a:lnTo>
                  <a:pt x="616689" y="482009"/>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任意多边形 48"/>
          <p:cNvSpPr/>
          <p:nvPr>
            <p:custDataLst>
              <p:tags r:id="rId3"/>
            </p:custDataLst>
          </p:nvPr>
        </p:nvSpPr>
        <p:spPr>
          <a:xfrm flipH="1" flipV="1">
            <a:off x="10577489" y="6004777"/>
            <a:ext cx="801393" cy="418477"/>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8" name="等腰三角形 27"/>
          <p:cNvSpPr/>
          <p:nvPr>
            <p:custDataLst>
              <p:tags r:id="rId4"/>
            </p:custDataLst>
          </p:nvPr>
        </p:nvSpPr>
        <p:spPr>
          <a:xfrm rot="10800000" flipV="1">
            <a:off x="11191552" y="6305776"/>
            <a:ext cx="187330" cy="117478"/>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29" name="直接连接符 28"/>
          <p:cNvCxnSpPr/>
          <p:nvPr>
            <p:custDataLst>
              <p:tags r:id="rId5"/>
            </p:custDataLst>
          </p:nvPr>
        </p:nvCxnSpPr>
        <p:spPr>
          <a:xfrm flipH="1" flipV="1">
            <a:off x="11347766" y="6047959"/>
            <a:ext cx="0" cy="12446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任意多边形: 形状 73"/>
          <p:cNvSpPr/>
          <p:nvPr>
            <p:custDataLst>
              <p:tags r:id="rId6"/>
            </p:custDataLst>
          </p:nvPr>
        </p:nvSpPr>
        <p:spPr>
          <a:xfrm flipH="1" flipV="1">
            <a:off x="10771170" y="6421350"/>
            <a:ext cx="286393" cy="40641"/>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31" name="任意多边形 48"/>
          <p:cNvSpPr/>
          <p:nvPr>
            <p:custDataLst>
              <p:tags r:id="rId7"/>
            </p:custDataLst>
          </p:nvPr>
        </p:nvSpPr>
        <p:spPr>
          <a:xfrm>
            <a:off x="584201" y="1576793"/>
            <a:ext cx="801393" cy="418477"/>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32" name="等腰三角形 31"/>
          <p:cNvSpPr/>
          <p:nvPr>
            <p:custDataLst>
              <p:tags r:id="rId8"/>
            </p:custDataLst>
          </p:nvPr>
        </p:nvSpPr>
        <p:spPr>
          <a:xfrm rot="10800000" flipH="1">
            <a:off x="584201" y="1576793"/>
            <a:ext cx="187330" cy="117478"/>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cxnSp>
        <p:nvCxnSpPr>
          <p:cNvPr id="33" name="直接连接符 32"/>
          <p:cNvCxnSpPr/>
          <p:nvPr>
            <p:custDataLst>
              <p:tags r:id="rId9"/>
            </p:custDataLst>
          </p:nvPr>
        </p:nvCxnSpPr>
        <p:spPr>
          <a:xfrm>
            <a:off x="615317" y="1827625"/>
            <a:ext cx="0" cy="12446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任意多边形: 形状 73"/>
          <p:cNvSpPr/>
          <p:nvPr>
            <p:custDataLst>
              <p:tags r:id="rId10"/>
            </p:custDataLst>
          </p:nvPr>
        </p:nvSpPr>
        <p:spPr>
          <a:xfrm>
            <a:off x="904886" y="1536152"/>
            <a:ext cx="286393" cy="40641"/>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36" name="任意多边形 2"/>
          <p:cNvSpPr/>
          <p:nvPr>
            <p:custDataLst>
              <p:tags r:id="rId11"/>
            </p:custDataLst>
          </p:nvPr>
        </p:nvSpPr>
        <p:spPr>
          <a:xfrm flipH="1" flipV="1">
            <a:off x="584201" y="6047959"/>
            <a:ext cx="374661" cy="374026"/>
          </a:xfrm>
          <a:custGeom>
            <a:avLst/>
            <a:gdLst>
              <a:gd name="connsiteX0" fmla="*/ 0 w 616689"/>
              <a:gd name="connsiteY0" fmla="*/ 0 h 482009"/>
              <a:gd name="connsiteX1" fmla="*/ 609600 w 616689"/>
              <a:gd name="connsiteY1" fmla="*/ 0 h 482009"/>
              <a:gd name="connsiteX2" fmla="*/ 609600 w 616689"/>
              <a:gd name="connsiteY2" fmla="*/ 482009 h 482009"/>
              <a:gd name="connsiteX3" fmla="*/ 616689 w 616689"/>
              <a:gd name="connsiteY3" fmla="*/ 482009 h 482009"/>
            </a:gdLst>
            <a:ahLst/>
            <a:cxnLst>
              <a:cxn ang="0">
                <a:pos x="connsiteX0" y="connsiteY0"/>
              </a:cxn>
              <a:cxn ang="0">
                <a:pos x="connsiteX1" y="connsiteY1"/>
              </a:cxn>
              <a:cxn ang="0">
                <a:pos x="connsiteX2" y="connsiteY2"/>
              </a:cxn>
              <a:cxn ang="0">
                <a:pos x="connsiteX3" y="connsiteY3"/>
              </a:cxn>
            </a:cxnLst>
            <a:rect l="l" t="t" r="r" b="b"/>
            <a:pathLst>
              <a:path w="616689" h="482009">
                <a:moveTo>
                  <a:pt x="0" y="0"/>
                </a:moveTo>
                <a:lnTo>
                  <a:pt x="609600" y="0"/>
                </a:lnTo>
                <a:lnTo>
                  <a:pt x="609600" y="482009"/>
                </a:lnTo>
                <a:lnTo>
                  <a:pt x="616689" y="482009"/>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任意多边形: 形状 43"/>
          <p:cNvSpPr/>
          <p:nvPr>
            <p:custDataLst>
              <p:tags r:id="rId12"/>
            </p:custDataLst>
          </p:nvPr>
        </p:nvSpPr>
        <p:spPr>
          <a:xfrm>
            <a:off x="9743074" y="1955264"/>
            <a:ext cx="853465" cy="852195"/>
          </a:xfrm>
          <a:custGeom>
            <a:avLst/>
            <a:gdLst>
              <a:gd name="connsiteX0" fmla="*/ 162422 w 973178"/>
              <a:gd name="connsiteY0" fmla="*/ 0 h 973178"/>
              <a:gd name="connsiteX1" fmla="*/ 973178 w 973178"/>
              <a:gd name="connsiteY1" fmla="*/ 0 h 973178"/>
              <a:gd name="connsiteX2" fmla="*/ 973178 w 973178"/>
              <a:gd name="connsiteY2" fmla="*/ 812655 h 973178"/>
              <a:gd name="connsiteX3" fmla="*/ 812655 w 973178"/>
              <a:gd name="connsiteY3" fmla="*/ 973178 h 973178"/>
              <a:gd name="connsiteX4" fmla="*/ 113981 w 973178"/>
              <a:gd name="connsiteY4" fmla="*/ 973178 h 973178"/>
              <a:gd name="connsiteX5" fmla="*/ 113981 w 973178"/>
              <a:gd name="connsiteY5" fmla="*/ 569595 h 973178"/>
              <a:gd name="connsiteX6" fmla="*/ 0 w 973178"/>
              <a:gd name="connsiteY6" fmla="*/ 569595 h 973178"/>
              <a:gd name="connsiteX7" fmla="*/ 0 w 973178"/>
              <a:gd name="connsiteY7" fmla="*/ 162422 h 973178"/>
              <a:gd name="connsiteX0-1" fmla="*/ 162422 w 973178"/>
              <a:gd name="connsiteY0-2" fmla="*/ 0 h 973178"/>
              <a:gd name="connsiteX1-3" fmla="*/ 973178 w 973178"/>
              <a:gd name="connsiteY1-4" fmla="*/ 0 h 973178"/>
              <a:gd name="connsiteX2-5" fmla="*/ 973178 w 973178"/>
              <a:gd name="connsiteY2-6" fmla="*/ 812655 h 973178"/>
              <a:gd name="connsiteX3-7" fmla="*/ 812655 w 973178"/>
              <a:gd name="connsiteY3-8" fmla="*/ 973178 h 973178"/>
              <a:gd name="connsiteX4-9" fmla="*/ 113981 w 973178"/>
              <a:gd name="connsiteY4-10" fmla="*/ 973178 h 973178"/>
              <a:gd name="connsiteX5-11" fmla="*/ 113981 w 973178"/>
              <a:gd name="connsiteY5-12" fmla="*/ 569595 h 973178"/>
              <a:gd name="connsiteX6-13" fmla="*/ 0 w 973178"/>
              <a:gd name="connsiteY6-14" fmla="*/ 494617 h 973178"/>
              <a:gd name="connsiteX7-15" fmla="*/ 0 w 973178"/>
              <a:gd name="connsiteY7-16" fmla="*/ 162422 h 973178"/>
              <a:gd name="connsiteX8" fmla="*/ 162422 w 973178"/>
              <a:gd name="connsiteY8" fmla="*/ 0 h 9731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973178" h="973178">
                <a:moveTo>
                  <a:pt x="162422" y="0"/>
                </a:moveTo>
                <a:lnTo>
                  <a:pt x="973178" y="0"/>
                </a:lnTo>
                <a:lnTo>
                  <a:pt x="973178" y="812655"/>
                </a:lnTo>
                <a:lnTo>
                  <a:pt x="812655" y="973178"/>
                </a:lnTo>
                <a:lnTo>
                  <a:pt x="113981" y="973178"/>
                </a:lnTo>
                <a:lnTo>
                  <a:pt x="113981" y="569595"/>
                </a:lnTo>
                <a:lnTo>
                  <a:pt x="0" y="494617"/>
                </a:lnTo>
                <a:lnTo>
                  <a:pt x="0" y="162422"/>
                </a:lnTo>
                <a:lnTo>
                  <a:pt x="162422" y="0"/>
                </a:lnTo>
                <a:close/>
              </a:path>
            </a:pathLst>
          </a:custGeom>
          <a:gradFill>
            <a:gsLst>
              <a:gs pos="0">
                <a:schemeClr val="accent2">
                  <a:alpha val="0"/>
                </a:schemeClr>
              </a:gs>
              <a:gs pos="100000">
                <a:schemeClr val="accent2">
                  <a:alpha val="30000"/>
                </a:schemeClr>
              </a:gs>
            </a:gsLst>
            <a:lin ang="16200000" scaled="0"/>
          </a:gradFill>
          <a:ln w="6350">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2400">
              <a:solidFill>
                <a:schemeClr val="tx1">
                  <a:lumMod val="85000"/>
                  <a:lumOff val="15000"/>
                  <a:alpha val="95000"/>
                </a:schemeClr>
              </a:solidFill>
              <a:latin typeface="汉仪铸字超然体W" panose="00020600040101010101" charset="-122"/>
              <a:ea typeface="汉仪铸字超然体W" panose="00020600040101010101" charset="-122"/>
              <a:cs typeface="MiSans Normal" panose="00000500000000000000" charset="-122"/>
              <a:sym typeface="MiSans Normal" panose="00000500000000000000" charset="-122"/>
            </a:endParaRPr>
          </a:p>
        </p:txBody>
      </p:sp>
      <p:sp>
        <p:nvSpPr>
          <p:cNvPr id="48" name="等腰三角形 47"/>
          <p:cNvSpPr/>
          <p:nvPr>
            <p:custDataLst>
              <p:tags r:id="rId13"/>
            </p:custDataLst>
          </p:nvPr>
        </p:nvSpPr>
        <p:spPr>
          <a:xfrm rot="16200000">
            <a:off x="10484141" y="2001620"/>
            <a:ext cx="65407" cy="65407"/>
          </a:xfrm>
          <a:prstGeom prst="triangle">
            <a:avLst>
              <a:gd name="adj" fmla="val 100000"/>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9" name="任意多边形: 形状 40"/>
          <p:cNvSpPr/>
          <p:nvPr>
            <p:custDataLst>
              <p:tags r:id="rId14"/>
            </p:custDataLst>
          </p:nvPr>
        </p:nvSpPr>
        <p:spPr>
          <a:xfrm>
            <a:off x="9731009" y="2445498"/>
            <a:ext cx="81917" cy="374661"/>
          </a:xfrm>
          <a:custGeom>
            <a:avLst/>
            <a:gdLst>
              <a:gd name="connsiteX0" fmla="*/ 13335 w 146685"/>
              <a:gd name="connsiteY0" fmla="*/ 0 h 198120"/>
              <a:gd name="connsiteX1" fmla="*/ 144780 w 146685"/>
              <a:gd name="connsiteY1" fmla="*/ 85725 h 198120"/>
              <a:gd name="connsiteX2" fmla="*/ 146685 w 146685"/>
              <a:gd name="connsiteY2" fmla="*/ 198120 h 198120"/>
              <a:gd name="connsiteX3" fmla="*/ 0 w 146685"/>
              <a:gd name="connsiteY3" fmla="*/ 89535 h 198120"/>
              <a:gd name="connsiteX4" fmla="*/ 13335 w 146685"/>
              <a:gd name="connsiteY4" fmla="*/ 0 h 198120"/>
              <a:gd name="connsiteX0-1" fmla="*/ 13335 w 144780"/>
              <a:gd name="connsiteY0-2" fmla="*/ 0 h 203835"/>
              <a:gd name="connsiteX1-3" fmla="*/ 144780 w 144780"/>
              <a:gd name="connsiteY1-4" fmla="*/ 85725 h 203835"/>
              <a:gd name="connsiteX2-5" fmla="*/ 137160 w 144780"/>
              <a:gd name="connsiteY2-6" fmla="*/ 203835 h 203835"/>
              <a:gd name="connsiteX3-7" fmla="*/ 0 w 144780"/>
              <a:gd name="connsiteY3-8" fmla="*/ 89535 h 203835"/>
              <a:gd name="connsiteX4-9" fmla="*/ 13335 w 144780"/>
              <a:gd name="connsiteY4-10" fmla="*/ 0 h 203835"/>
              <a:gd name="connsiteX0-11" fmla="*/ 13335 w 144780"/>
              <a:gd name="connsiteY0-12" fmla="*/ 0 h 203835"/>
              <a:gd name="connsiteX1-13" fmla="*/ 144780 w 144780"/>
              <a:gd name="connsiteY1-14" fmla="*/ 85725 h 203835"/>
              <a:gd name="connsiteX2-15" fmla="*/ 144780 w 144780"/>
              <a:gd name="connsiteY2-16" fmla="*/ 203835 h 203835"/>
              <a:gd name="connsiteX3-17" fmla="*/ 0 w 144780"/>
              <a:gd name="connsiteY3-18" fmla="*/ 89535 h 203835"/>
              <a:gd name="connsiteX4-19" fmla="*/ 13335 w 144780"/>
              <a:gd name="connsiteY4-20" fmla="*/ 0 h 203835"/>
              <a:gd name="connsiteX0-21" fmla="*/ 1905 w 133350"/>
              <a:gd name="connsiteY0-22" fmla="*/ 0 h 203835"/>
              <a:gd name="connsiteX1-23" fmla="*/ 133350 w 133350"/>
              <a:gd name="connsiteY1-24" fmla="*/ 85725 h 203835"/>
              <a:gd name="connsiteX2-25" fmla="*/ 133350 w 133350"/>
              <a:gd name="connsiteY2-26" fmla="*/ 203835 h 203835"/>
              <a:gd name="connsiteX3-27" fmla="*/ 0 w 133350"/>
              <a:gd name="connsiteY3-28" fmla="*/ 118110 h 203835"/>
              <a:gd name="connsiteX4-29" fmla="*/ 1905 w 133350"/>
              <a:gd name="connsiteY4-30" fmla="*/ 0 h 2038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 h="632">
                <a:moveTo>
                  <a:pt x="2" y="0"/>
                </a:moveTo>
                <a:lnTo>
                  <a:pt x="138" y="89"/>
                </a:lnTo>
                <a:lnTo>
                  <a:pt x="138" y="211"/>
                </a:lnTo>
                <a:lnTo>
                  <a:pt x="0" y="122"/>
                </a:lnTo>
                <a:lnTo>
                  <a:pt x="2" y="0"/>
                </a:lnTo>
                <a:close/>
                <a:moveTo>
                  <a:pt x="2" y="208"/>
                </a:moveTo>
                <a:lnTo>
                  <a:pt x="138" y="297"/>
                </a:lnTo>
                <a:lnTo>
                  <a:pt x="138" y="419"/>
                </a:lnTo>
                <a:lnTo>
                  <a:pt x="0" y="330"/>
                </a:lnTo>
                <a:lnTo>
                  <a:pt x="2" y="208"/>
                </a:lnTo>
                <a:close/>
                <a:moveTo>
                  <a:pt x="2" y="421"/>
                </a:moveTo>
                <a:lnTo>
                  <a:pt x="138" y="510"/>
                </a:lnTo>
                <a:lnTo>
                  <a:pt x="138" y="632"/>
                </a:lnTo>
                <a:lnTo>
                  <a:pt x="0" y="543"/>
                </a:lnTo>
                <a:lnTo>
                  <a:pt x="2" y="421"/>
                </a:lnTo>
                <a:close/>
              </a:path>
            </a:pathLst>
          </a:custGeom>
          <a:gradFill>
            <a:gsLst>
              <a:gs pos="0">
                <a:schemeClr val="accent2">
                  <a:alpha val="0"/>
                </a:schemeClr>
              </a:gs>
              <a:gs pos="100000">
                <a:schemeClr val="accent2">
                  <a:alpha val="10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solidFill>
                <a:prstClr val="white"/>
              </a:solidFill>
              <a:effectLst/>
              <a:uLnTx/>
              <a:uFillTx/>
              <a:latin typeface="等线" panose="02010600030101010101" charset="-122"/>
              <a:ea typeface="等线" panose="02010600030101010101" charset="-122"/>
              <a:sym typeface="+mn-ea"/>
            </a:endParaRPr>
          </a:p>
        </p:txBody>
      </p:sp>
      <p:sp>
        <p:nvSpPr>
          <p:cNvPr id="40" name="任意多边形: 形状 43"/>
          <p:cNvSpPr/>
          <p:nvPr>
            <p:custDataLst>
              <p:tags r:id="rId15"/>
            </p:custDataLst>
          </p:nvPr>
        </p:nvSpPr>
        <p:spPr>
          <a:xfrm>
            <a:off x="1368449" y="1955264"/>
            <a:ext cx="853465" cy="852195"/>
          </a:xfrm>
          <a:custGeom>
            <a:avLst/>
            <a:gdLst>
              <a:gd name="connsiteX0" fmla="*/ 162422 w 973178"/>
              <a:gd name="connsiteY0" fmla="*/ 0 h 973178"/>
              <a:gd name="connsiteX1" fmla="*/ 973178 w 973178"/>
              <a:gd name="connsiteY1" fmla="*/ 0 h 973178"/>
              <a:gd name="connsiteX2" fmla="*/ 973178 w 973178"/>
              <a:gd name="connsiteY2" fmla="*/ 812655 h 973178"/>
              <a:gd name="connsiteX3" fmla="*/ 812655 w 973178"/>
              <a:gd name="connsiteY3" fmla="*/ 973178 h 973178"/>
              <a:gd name="connsiteX4" fmla="*/ 113981 w 973178"/>
              <a:gd name="connsiteY4" fmla="*/ 973178 h 973178"/>
              <a:gd name="connsiteX5" fmla="*/ 113981 w 973178"/>
              <a:gd name="connsiteY5" fmla="*/ 569595 h 973178"/>
              <a:gd name="connsiteX6" fmla="*/ 0 w 973178"/>
              <a:gd name="connsiteY6" fmla="*/ 569595 h 973178"/>
              <a:gd name="connsiteX7" fmla="*/ 0 w 973178"/>
              <a:gd name="connsiteY7" fmla="*/ 162422 h 973178"/>
              <a:gd name="connsiteX0-1" fmla="*/ 162422 w 973178"/>
              <a:gd name="connsiteY0-2" fmla="*/ 0 h 973178"/>
              <a:gd name="connsiteX1-3" fmla="*/ 973178 w 973178"/>
              <a:gd name="connsiteY1-4" fmla="*/ 0 h 973178"/>
              <a:gd name="connsiteX2-5" fmla="*/ 973178 w 973178"/>
              <a:gd name="connsiteY2-6" fmla="*/ 812655 h 973178"/>
              <a:gd name="connsiteX3-7" fmla="*/ 812655 w 973178"/>
              <a:gd name="connsiteY3-8" fmla="*/ 973178 h 973178"/>
              <a:gd name="connsiteX4-9" fmla="*/ 113981 w 973178"/>
              <a:gd name="connsiteY4-10" fmla="*/ 973178 h 973178"/>
              <a:gd name="connsiteX5-11" fmla="*/ 113981 w 973178"/>
              <a:gd name="connsiteY5-12" fmla="*/ 569595 h 973178"/>
              <a:gd name="connsiteX6-13" fmla="*/ 0 w 973178"/>
              <a:gd name="connsiteY6-14" fmla="*/ 494617 h 973178"/>
              <a:gd name="connsiteX7-15" fmla="*/ 0 w 973178"/>
              <a:gd name="connsiteY7-16" fmla="*/ 162422 h 973178"/>
              <a:gd name="connsiteX8" fmla="*/ 162422 w 973178"/>
              <a:gd name="connsiteY8" fmla="*/ 0 h 9731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973178" h="973178">
                <a:moveTo>
                  <a:pt x="162422" y="0"/>
                </a:moveTo>
                <a:lnTo>
                  <a:pt x="973178" y="0"/>
                </a:lnTo>
                <a:lnTo>
                  <a:pt x="973178" y="812655"/>
                </a:lnTo>
                <a:lnTo>
                  <a:pt x="812655" y="973178"/>
                </a:lnTo>
                <a:lnTo>
                  <a:pt x="113981" y="973178"/>
                </a:lnTo>
                <a:lnTo>
                  <a:pt x="113981" y="569595"/>
                </a:lnTo>
                <a:lnTo>
                  <a:pt x="0" y="494617"/>
                </a:lnTo>
                <a:lnTo>
                  <a:pt x="0" y="162422"/>
                </a:lnTo>
                <a:lnTo>
                  <a:pt x="162422" y="0"/>
                </a:lnTo>
                <a:close/>
              </a:path>
            </a:pathLst>
          </a:custGeom>
          <a:gradFill>
            <a:gsLst>
              <a:gs pos="0">
                <a:schemeClr val="accent1">
                  <a:alpha val="0"/>
                </a:schemeClr>
              </a:gs>
              <a:gs pos="100000">
                <a:schemeClr val="accent1">
                  <a:alpha val="30000"/>
                </a:schemeClr>
              </a:gs>
            </a:gsLst>
            <a:lin ang="16200000" scaled="0"/>
          </a:gra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2400">
              <a:solidFill>
                <a:schemeClr val="tx1">
                  <a:lumMod val="85000"/>
                  <a:lumOff val="15000"/>
                  <a:alpha val="95000"/>
                </a:schemeClr>
              </a:solidFill>
              <a:latin typeface="汉仪铸字超然体W" panose="00020600040101010101" charset="-122"/>
              <a:ea typeface="汉仪铸字超然体W" panose="00020600040101010101" charset="-122"/>
              <a:cs typeface="MiSans Normal" panose="00000500000000000000" charset="-122"/>
              <a:sym typeface="MiSans Normal" panose="00000500000000000000" charset="-122"/>
            </a:endParaRPr>
          </a:p>
        </p:txBody>
      </p:sp>
      <p:sp>
        <p:nvSpPr>
          <p:cNvPr id="41" name="等腰三角形 40"/>
          <p:cNvSpPr/>
          <p:nvPr>
            <p:custDataLst>
              <p:tags r:id="rId16"/>
            </p:custDataLst>
          </p:nvPr>
        </p:nvSpPr>
        <p:spPr>
          <a:xfrm rot="16200000">
            <a:off x="2109516" y="2001620"/>
            <a:ext cx="65407" cy="65407"/>
          </a:xfrm>
          <a:prstGeom prst="triangle">
            <a:avLst>
              <a:gd name="adj" fmla="val 10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5" name="任意多边形: 形状 40"/>
          <p:cNvSpPr/>
          <p:nvPr>
            <p:custDataLst>
              <p:tags r:id="rId17"/>
            </p:custDataLst>
          </p:nvPr>
        </p:nvSpPr>
        <p:spPr>
          <a:xfrm>
            <a:off x="1356384" y="2445498"/>
            <a:ext cx="81917" cy="374661"/>
          </a:xfrm>
          <a:custGeom>
            <a:avLst/>
            <a:gdLst>
              <a:gd name="connsiteX0" fmla="*/ 13335 w 146685"/>
              <a:gd name="connsiteY0" fmla="*/ 0 h 198120"/>
              <a:gd name="connsiteX1" fmla="*/ 144780 w 146685"/>
              <a:gd name="connsiteY1" fmla="*/ 85725 h 198120"/>
              <a:gd name="connsiteX2" fmla="*/ 146685 w 146685"/>
              <a:gd name="connsiteY2" fmla="*/ 198120 h 198120"/>
              <a:gd name="connsiteX3" fmla="*/ 0 w 146685"/>
              <a:gd name="connsiteY3" fmla="*/ 89535 h 198120"/>
              <a:gd name="connsiteX4" fmla="*/ 13335 w 146685"/>
              <a:gd name="connsiteY4" fmla="*/ 0 h 198120"/>
              <a:gd name="connsiteX0-1" fmla="*/ 13335 w 144780"/>
              <a:gd name="connsiteY0-2" fmla="*/ 0 h 203835"/>
              <a:gd name="connsiteX1-3" fmla="*/ 144780 w 144780"/>
              <a:gd name="connsiteY1-4" fmla="*/ 85725 h 203835"/>
              <a:gd name="connsiteX2-5" fmla="*/ 137160 w 144780"/>
              <a:gd name="connsiteY2-6" fmla="*/ 203835 h 203835"/>
              <a:gd name="connsiteX3-7" fmla="*/ 0 w 144780"/>
              <a:gd name="connsiteY3-8" fmla="*/ 89535 h 203835"/>
              <a:gd name="connsiteX4-9" fmla="*/ 13335 w 144780"/>
              <a:gd name="connsiteY4-10" fmla="*/ 0 h 203835"/>
              <a:gd name="connsiteX0-11" fmla="*/ 13335 w 144780"/>
              <a:gd name="connsiteY0-12" fmla="*/ 0 h 203835"/>
              <a:gd name="connsiteX1-13" fmla="*/ 144780 w 144780"/>
              <a:gd name="connsiteY1-14" fmla="*/ 85725 h 203835"/>
              <a:gd name="connsiteX2-15" fmla="*/ 144780 w 144780"/>
              <a:gd name="connsiteY2-16" fmla="*/ 203835 h 203835"/>
              <a:gd name="connsiteX3-17" fmla="*/ 0 w 144780"/>
              <a:gd name="connsiteY3-18" fmla="*/ 89535 h 203835"/>
              <a:gd name="connsiteX4-19" fmla="*/ 13335 w 144780"/>
              <a:gd name="connsiteY4-20" fmla="*/ 0 h 203835"/>
              <a:gd name="connsiteX0-21" fmla="*/ 1905 w 133350"/>
              <a:gd name="connsiteY0-22" fmla="*/ 0 h 203835"/>
              <a:gd name="connsiteX1-23" fmla="*/ 133350 w 133350"/>
              <a:gd name="connsiteY1-24" fmla="*/ 85725 h 203835"/>
              <a:gd name="connsiteX2-25" fmla="*/ 133350 w 133350"/>
              <a:gd name="connsiteY2-26" fmla="*/ 203835 h 203835"/>
              <a:gd name="connsiteX3-27" fmla="*/ 0 w 133350"/>
              <a:gd name="connsiteY3-28" fmla="*/ 118110 h 203835"/>
              <a:gd name="connsiteX4-29" fmla="*/ 1905 w 133350"/>
              <a:gd name="connsiteY4-30" fmla="*/ 0 h 2038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 h="632">
                <a:moveTo>
                  <a:pt x="2" y="0"/>
                </a:moveTo>
                <a:lnTo>
                  <a:pt x="138" y="89"/>
                </a:lnTo>
                <a:lnTo>
                  <a:pt x="138" y="211"/>
                </a:lnTo>
                <a:lnTo>
                  <a:pt x="0" y="122"/>
                </a:lnTo>
                <a:lnTo>
                  <a:pt x="2" y="0"/>
                </a:lnTo>
                <a:close/>
                <a:moveTo>
                  <a:pt x="2" y="208"/>
                </a:moveTo>
                <a:lnTo>
                  <a:pt x="138" y="297"/>
                </a:lnTo>
                <a:lnTo>
                  <a:pt x="138" y="419"/>
                </a:lnTo>
                <a:lnTo>
                  <a:pt x="0" y="330"/>
                </a:lnTo>
                <a:lnTo>
                  <a:pt x="2" y="208"/>
                </a:lnTo>
                <a:close/>
                <a:moveTo>
                  <a:pt x="2" y="421"/>
                </a:moveTo>
                <a:lnTo>
                  <a:pt x="138" y="510"/>
                </a:lnTo>
                <a:lnTo>
                  <a:pt x="138" y="632"/>
                </a:lnTo>
                <a:lnTo>
                  <a:pt x="0" y="543"/>
                </a:lnTo>
                <a:lnTo>
                  <a:pt x="2" y="421"/>
                </a:lnTo>
                <a:close/>
              </a:path>
            </a:pathLst>
          </a:custGeom>
          <a:gradFill>
            <a:gsLst>
              <a:gs pos="0">
                <a:schemeClr val="accent1">
                  <a:alpha val="0"/>
                </a:schemeClr>
              </a:gs>
              <a:gs pos="100000">
                <a:schemeClr val="accent1">
                  <a:alpha val="10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solidFill>
                <a:prstClr val="white"/>
              </a:solidFill>
              <a:effectLst/>
              <a:uLnTx/>
              <a:uFillTx/>
              <a:latin typeface="等线" panose="02010600030101010101" charset="-122"/>
              <a:ea typeface="等线" panose="02010600030101010101" charset="-122"/>
              <a:sym typeface="+mn-ea"/>
            </a:endParaRPr>
          </a:p>
        </p:txBody>
      </p:sp>
      <p:sp>
        <p:nvSpPr>
          <p:cNvPr id="46" name="矩形 45"/>
          <p:cNvSpPr/>
          <p:nvPr>
            <p:custDataLst>
              <p:tags r:id="rId18"/>
            </p:custDataLst>
          </p:nvPr>
        </p:nvSpPr>
        <p:spPr>
          <a:xfrm>
            <a:off x="958850" y="3749675"/>
            <a:ext cx="2124710" cy="2298065"/>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在叙述对方对自己或本单位的帮助时，</a:t>
            </a:r>
            <a:r>
              <a:rPr kumimoji="1" lang="en-US" altLang="zh-CN"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kumimoji="1"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一定要把人物、时间、地点、原因、结果以</a:t>
            </a:r>
            <a:r>
              <a:rPr kumimoji="1" lang="en-US" altLang="zh-CN"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kumimoji="1"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及事情经过叙述清楚，以便组织了解和群众学习。</a:t>
            </a:r>
            <a:endParaRPr kumimoji="1"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0" name="矩形 49"/>
          <p:cNvSpPr/>
          <p:nvPr>
            <p:custDataLst>
              <p:tags r:id="rId19"/>
            </p:custDataLst>
          </p:nvPr>
        </p:nvSpPr>
        <p:spPr>
          <a:xfrm>
            <a:off x="3275965" y="3706495"/>
            <a:ext cx="2503805" cy="2298065"/>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在叙述事实的过程中，除了要突出对方的好思想和表示谢意外，行文要始终饱含感</a:t>
            </a:r>
            <a:r>
              <a:rPr kumimoji="1" lang="en-US" altLang="zh-CN"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kumimoji="1"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情。感情要真挚、热烈，使所有看到信的人都受到感染。</a:t>
            </a:r>
            <a:endParaRPr kumimoji="1"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1" name="矩形 50"/>
          <p:cNvSpPr/>
          <p:nvPr>
            <p:custDataLst>
              <p:tags r:id="rId20"/>
            </p:custDataLst>
          </p:nvPr>
        </p:nvSpPr>
        <p:spPr>
          <a:xfrm>
            <a:off x="6126480" y="3749675"/>
            <a:ext cx="2486025" cy="2671445"/>
          </a:xfrm>
          <a:prstGeom prst="rect">
            <a:avLst/>
          </a:prstGeom>
          <a:noFill/>
        </p:spPr>
        <p:txBody>
          <a:bodyPr wrap="square" lIns="0" tIns="0" rIns="0" bIns="0" rtlCol="0">
            <a:noAutofit/>
          </a:bodyPr>
          <a:lstStyle/>
          <a:p>
            <a:pPr algn="l">
              <a:lnSpc>
                <a:spcPct val="150000"/>
              </a:lnSpc>
              <a:spcBef>
                <a:spcPct val="0"/>
              </a:spcBef>
              <a:spcAft>
                <a:spcPct val="0"/>
              </a:spcAft>
            </a:pPr>
            <a:r>
              <a:rPr kumimoji="1" lang="zh-CN" altLang="en-US" sz="1600">
                <a:solidFill>
                  <a:schemeClr val="tx1">
                    <a:lumMod val="85000"/>
                    <a:lumOff val="15000"/>
                  </a:schemeClr>
                </a:solidFill>
                <a:latin typeface="微软雅黑" panose="020B0503020204020204" charset="-122"/>
                <a:ea typeface="微软雅黑" panose="020B0503020204020204" charset="-122"/>
                <a:cs typeface="+mn-ea"/>
                <a:sym typeface="+mn-ea"/>
              </a:rPr>
              <a:t>在写表示谢意的话时要得体，谢意的话语既要符合被感谢者的身份，也要符合感谢者的身份。</a:t>
            </a:r>
            <a:endParaRPr kumimoji="1" lang="zh-CN" altLang="en-US" sz="160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52" name="矩形 51"/>
          <p:cNvSpPr/>
          <p:nvPr>
            <p:custDataLst>
              <p:tags r:id="rId21"/>
            </p:custDataLst>
          </p:nvPr>
        </p:nvSpPr>
        <p:spPr>
          <a:xfrm>
            <a:off x="8860790" y="3706495"/>
            <a:ext cx="2534285" cy="2298065"/>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感谢信以说明事实为主，切勿不着边际地大发议论。</a:t>
            </a:r>
            <a:endParaRPr kumimoji="1"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53" name="矩形 52"/>
          <p:cNvSpPr/>
          <p:nvPr>
            <p:custDataLst>
              <p:tags r:id="rId22"/>
            </p:custDataLst>
          </p:nvPr>
        </p:nvSpPr>
        <p:spPr>
          <a:xfrm>
            <a:off x="796297" y="3152909"/>
            <a:ext cx="1985068" cy="398792"/>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tx1"/>
                </a:solidFill>
                <a:latin typeface="微软雅黑" panose="020B0503020204020204" charset="-122"/>
                <a:ea typeface="微软雅黑" panose="020B0503020204020204" charset="-122"/>
                <a:cs typeface="+mn-ea"/>
                <a:sym typeface="+mn-ea"/>
              </a:rPr>
              <a:t>叙述清楚</a:t>
            </a:r>
            <a:endParaRPr lang="zh-CN" altLang="en-US" b="1">
              <a:solidFill>
                <a:schemeClr val="tx1"/>
              </a:solidFill>
              <a:latin typeface="微软雅黑" panose="020B0503020204020204" charset="-122"/>
              <a:ea typeface="微软雅黑" panose="020B0503020204020204" charset="-122"/>
              <a:cs typeface="+mn-ea"/>
              <a:sym typeface="+mn-ea"/>
            </a:endParaRPr>
          </a:p>
        </p:txBody>
      </p:sp>
      <p:sp>
        <p:nvSpPr>
          <p:cNvPr id="54" name="矩形 53"/>
          <p:cNvSpPr/>
          <p:nvPr>
            <p:custDataLst>
              <p:tags r:id="rId23"/>
            </p:custDataLst>
          </p:nvPr>
        </p:nvSpPr>
        <p:spPr>
          <a:xfrm>
            <a:off x="3587839" y="3132588"/>
            <a:ext cx="1985068" cy="398792"/>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accent2"/>
                </a:solidFill>
                <a:latin typeface="微软雅黑" panose="020B0503020204020204" charset="-122"/>
                <a:ea typeface="微软雅黑" panose="020B0503020204020204" charset="-122"/>
                <a:cs typeface="+mn-ea"/>
                <a:sym typeface="+mn-ea"/>
              </a:rPr>
              <a:t>信中洋溢感激之情</a:t>
            </a:r>
            <a:endParaRPr lang="zh-CN" altLang="en-US" b="1">
              <a:solidFill>
                <a:schemeClr val="accent2"/>
              </a:solidFill>
              <a:latin typeface="微软雅黑" panose="020B0503020204020204" charset="-122"/>
              <a:ea typeface="微软雅黑" panose="020B0503020204020204" charset="-122"/>
              <a:cs typeface="+mn-ea"/>
              <a:sym typeface="+mn-ea"/>
            </a:endParaRPr>
          </a:p>
        </p:txBody>
      </p:sp>
      <p:sp>
        <p:nvSpPr>
          <p:cNvPr id="55" name="矩形 54"/>
          <p:cNvSpPr/>
          <p:nvPr>
            <p:custDataLst>
              <p:tags r:id="rId24"/>
            </p:custDataLst>
          </p:nvPr>
        </p:nvSpPr>
        <p:spPr>
          <a:xfrm>
            <a:off x="6371761" y="3132588"/>
            <a:ext cx="1985068" cy="398792"/>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accent1"/>
                </a:solidFill>
                <a:latin typeface="微软雅黑" panose="020B0503020204020204" charset="-122"/>
                <a:ea typeface="微软雅黑" panose="020B0503020204020204" charset="-122"/>
                <a:cs typeface="+mn-ea"/>
                <a:sym typeface="+mn-ea"/>
              </a:rPr>
              <a:t>措辞得体</a:t>
            </a:r>
            <a:endParaRPr lang="zh-CN" altLang="en-US" b="1">
              <a:solidFill>
                <a:schemeClr val="accent1"/>
              </a:solidFill>
              <a:latin typeface="微软雅黑" panose="020B0503020204020204" charset="-122"/>
              <a:ea typeface="微软雅黑" panose="020B0503020204020204" charset="-122"/>
              <a:cs typeface="+mn-ea"/>
              <a:sym typeface="+mn-ea"/>
            </a:endParaRPr>
          </a:p>
        </p:txBody>
      </p:sp>
      <p:sp>
        <p:nvSpPr>
          <p:cNvPr id="56" name="矩形 55"/>
          <p:cNvSpPr/>
          <p:nvPr>
            <p:custDataLst>
              <p:tags r:id="rId25"/>
            </p:custDataLst>
          </p:nvPr>
        </p:nvSpPr>
        <p:spPr>
          <a:xfrm>
            <a:off x="9163302" y="3111633"/>
            <a:ext cx="1985068" cy="398792"/>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accent2"/>
                </a:solidFill>
                <a:latin typeface="微软雅黑" panose="020B0503020204020204" charset="-122"/>
                <a:ea typeface="微软雅黑" panose="020B0503020204020204" charset="-122"/>
                <a:cs typeface="+mn-ea"/>
                <a:sym typeface="+mn-ea"/>
              </a:rPr>
              <a:t>以说明事实为主</a:t>
            </a:r>
            <a:endParaRPr lang="zh-CN" altLang="en-US" b="1">
              <a:solidFill>
                <a:schemeClr val="accent2"/>
              </a:solidFill>
              <a:latin typeface="微软雅黑" panose="020B0503020204020204" charset="-122"/>
              <a:ea typeface="微软雅黑" panose="020B0503020204020204" charset="-122"/>
              <a:cs typeface="+mn-ea"/>
              <a:sym typeface="+mn-ea"/>
            </a:endParaRPr>
          </a:p>
        </p:txBody>
      </p:sp>
      <p:sp>
        <p:nvSpPr>
          <p:cNvPr id="57" name="任意多边形: 形状 43"/>
          <p:cNvSpPr/>
          <p:nvPr>
            <p:custDataLst>
              <p:tags r:id="rId26"/>
            </p:custDataLst>
          </p:nvPr>
        </p:nvSpPr>
        <p:spPr>
          <a:xfrm>
            <a:off x="4156181" y="1955264"/>
            <a:ext cx="853465" cy="852195"/>
          </a:xfrm>
          <a:custGeom>
            <a:avLst/>
            <a:gdLst>
              <a:gd name="connsiteX0" fmla="*/ 162422 w 973178"/>
              <a:gd name="connsiteY0" fmla="*/ 0 h 973178"/>
              <a:gd name="connsiteX1" fmla="*/ 973178 w 973178"/>
              <a:gd name="connsiteY1" fmla="*/ 0 h 973178"/>
              <a:gd name="connsiteX2" fmla="*/ 973178 w 973178"/>
              <a:gd name="connsiteY2" fmla="*/ 812655 h 973178"/>
              <a:gd name="connsiteX3" fmla="*/ 812655 w 973178"/>
              <a:gd name="connsiteY3" fmla="*/ 973178 h 973178"/>
              <a:gd name="connsiteX4" fmla="*/ 113981 w 973178"/>
              <a:gd name="connsiteY4" fmla="*/ 973178 h 973178"/>
              <a:gd name="connsiteX5" fmla="*/ 113981 w 973178"/>
              <a:gd name="connsiteY5" fmla="*/ 569595 h 973178"/>
              <a:gd name="connsiteX6" fmla="*/ 0 w 973178"/>
              <a:gd name="connsiteY6" fmla="*/ 569595 h 973178"/>
              <a:gd name="connsiteX7" fmla="*/ 0 w 973178"/>
              <a:gd name="connsiteY7" fmla="*/ 162422 h 973178"/>
              <a:gd name="connsiteX0-1" fmla="*/ 162422 w 973178"/>
              <a:gd name="connsiteY0-2" fmla="*/ 0 h 973178"/>
              <a:gd name="connsiteX1-3" fmla="*/ 973178 w 973178"/>
              <a:gd name="connsiteY1-4" fmla="*/ 0 h 973178"/>
              <a:gd name="connsiteX2-5" fmla="*/ 973178 w 973178"/>
              <a:gd name="connsiteY2-6" fmla="*/ 812655 h 973178"/>
              <a:gd name="connsiteX3-7" fmla="*/ 812655 w 973178"/>
              <a:gd name="connsiteY3-8" fmla="*/ 973178 h 973178"/>
              <a:gd name="connsiteX4-9" fmla="*/ 113981 w 973178"/>
              <a:gd name="connsiteY4-10" fmla="*/ 973178 h 973178"/>
              <a:gd name="connsiteX5-11" fmla="*/ 113981 w 973178"/>
              <a:gd name="connsiteY5-12" fmla="*/ 569595 h 973178"/>
              <a:gd name="connsiteX6-13" fmla="*/ 0 w 973178"/>
              <a:gd name="connsiteY6-14" fmla="*/ 494617 h 973178"/>
              <a:gd name="connsiteX7-15" fmla="*/ 0 w 973178"/>
              <a:gd name="connsiteY7-16" fmla="*/ 162422 h 973178"/>
              <a:gd name="connsiteX8" fmla="*/ 162422 w 973178"/>
              <a:gd name="connsiteY8" fmla="*/ 0 h 9731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973178" h="973178">
                <a:moveTo>
                  <a:pt x="162422" y="0"/>
                </a:moveTo>
                <a:lnTo>
                  <a:pt x="973178" y="0"/>
                </a:lnTo>
                <a:lnTo>
                  <a:pt x="973178" y="812655"/>
                </a:lnTo>
                <a:lnTo>
                  <a:pt x="812655" y="973178"/>
                </a:lnTo>
                <a:lnTo>
                  <a:pt x="113981" y="973178"/>
                </a:lnTo>
                <a:lnTo>
                  <a:pt x="113981" y="569595"/>
                </a:lnTo>
                <a:lnTo>
                  <a:pt x="0" y="494617"/>
                </a:lnTo>
                <a:lnTo>
                  <a:pt x="0" y="162422"/>
                </a:lnTo>
                <a:lnTo>
                  <a:pt x="162422" y="0"/>
                </a:lnTo>
                <a:close/>
              </a:path>
            </a:pathLst>
          </a:custGeom>
          <a:gradFill>
            <a:gsLst>
              <a:gs pos="0">
                <a:schemeClr val="accent2">
                  <a:alpha val="0"/>
                </a:schemeClr>
              </a:gs>
              <a:gs pos="100000">
                <a:schemeClr val="accent2">
                  <a:alpha val="30000"/>
                </a:schemeClr>
              </a:gs>
            </a:gsLst>
            <a:lin ang="16200000" scaled="0"/>
          </a:gradFill>
          <a:ln w="6350">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2400">
              <a:solidFill>
                <a:schemeClr val="tx1">
                  <a:lumMod val="85000"/>
                  <a:lumOff val="15000"/>
                  <a:alpha val="95000"/>
                </a:schemeClr>
              </a:solidFill>
              <a:latin typeface="汉仪铸字超然体W" panose="00020600040101010101" charset="-122"/>
              <a:ea typeface="汉仪铸字超然体W" panose="00020600040101010101" charset="-122"/>
              <a:cs typeface="MiSans Normal" panose="00000500000000000000" charset="-122"/>
              <a:sym typeface="MiSans Normal" panose="00000500000000000000" charset="-122"/>
            </a:endParaRPr>
          </a:p>
        </p:txBody>
      </p:sp>
      <p:sp>
        <p:nvSpPr>
          <p:cNvPr id="58" name="等腰三角形 57"/>
          <p:cNvSpPr/>
          <p:nvPr>
            <p:custDataLst>
              <p:tags r:id="rId27"/>
            </p:custDataLst>
          </p:nvPr>
        </p:nvSpPr>
        <p:spPr>
          <a:xfrm rot="16200000">
            <a:off x="4897248" y="2001620"/>
            <a:ext cx="65407" cy="65407"/>
          </a:xfrm>
          <a:prstGeom prst="triangle">
            <a:avLst>
              <a:gd name="adj" fmla="val 100000"/>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1" name="任意多边形: 形状 40"/>
          <p:cNvSpPr/>
          <p:nvPr>
            <p:custDataLst>
              <p:tags r:id="rId28"/>
            </p:custDataLst>
          </p:nvPr>
        </p:nvSpPr>
        <p:spPr>
          <a:xfrm>
            <a:off x="4144115" y="2445498"/>
            <a:ext cx="81917" cy="374661"/>
          </a:xfrm>
          <a:custGeom>
            <a:avLst/>
            <a:gdLst>
              <a:gd name="connsiteX0" fmla="*/ 13335 w 146685"/>
              <a:gd name="connsiteY0" fmla="*/ 0 h 198120"/>
              <a:gd name="connsiteX1" fmla="*/ 144780 w 146685"/>
              <a:gd name="connsiteY1" fmla="*/ 85725 h 198120"/>
              <a:gd name="connsiteX2" fmla="*/ 146685 w 146685"/>
              <a:gd name="connsiteY2" fmla="*/ 198120 h 198120"/>
              <a:gd name="connsiteX3" fmla="*/ 0 w 146685"/>
              <a:gd name="connsiteY3" fmla="*/ 89535 h 198120"/>
              <a:gd name="connsiteX4" fmla="*/ 13335 w 146685"/>
              <a:gd name="connsiteY4" fmla="*/ 0 h 198120"/>
              <a:gd name="connsiteX0-1" fmla="*/ 13335 w 144780"/>
              <a:gd name="connsiteY0-2" fmla="*/ 0 h 203835"/>
              <a:gd name="connsiteX1-3" fmla="*/ 144780 w 144780"/>
              <a:gd name="connsiteY1-4" fmla="*/ 85725 h 203835"/>
              <a:gd name="connsiteX2-5" fmla="*/ 137160 w 144780"/>
              <a:gd name="connsiteY2-6" fmla="*/ 203835 h 203835"/>
              <a:gd name="connsiteX3-7" fmla="*/ 0 w 144780"/>
              <a:gd name="connsiteY3-8" fmla="*/ 89535 h 203835"/>
              <a:gd name="connsiteX4-9" fmla="*/ 13335 w 144780"/>
              <a:gd name="connsiteY4-10" fmla="*/ 0 h 203835"/>
              <a:gd name="connsiteX0-11" fmla="*/ 13335 w 144780"/>
              <a:gd name="connsiteY0-12" fmla="*/ 0 h 203835"/>
              <a:gd name="connsiteX1-13" fmla="*/ 144780 w 144780"/>
              <a:gd name="connsiteY1-14" fmla="*/ 85725 h 203835"/>
              <a:gd name="connsiteX2-15" fmla="*/ 144780 w 144780"/>
              <a:gd name="connsiteY2-16" fmla="*/ 203835 h 203835"/>
              <a:gd name="connsiteX3-17" fmla="*/ 0 w 144780"/>
              <a:gd name="connsiteY3-18" fmla="*/ 89535 h 203835"/>
              <a:gd name="connsiteX4-19" fmla="*/ 13335 w 144780"/>
              <a:gd name="connsiteY4-20" fmla="*/ 0 h 203835"/>
              <a:gd name="connsiteX0-21" fmla="*/ 1905 w 133350"/>
              <a:gd name="connsiteY0-22" fmla="*/ 0 h 203835"/>
              <a:gd name="connsiteX1-23" fmla="*/ 133350 w 133350"/>
              <a:gd name="connsiteY1-24" fmla="*/ 85725 h 203835"/>
              <a:gd name="connsiteX2-25" fmla="*/ 133350 w 133350"/>
              <a:gd name="connsiteY2-26" fmla="*/ 203835 h 203835"/>
              <a:gd name="connsiteX3-27" fmla="*/ 0 w 133350"/>
              <a:gd name="connsiteY3-28" fmla="*/ 118110 h 203835"/>
              <a:gd name="connsiteX4-29" fmla="*/ 1905 w 133350"/>
              <a:gd name="connsiteY4-30" fmla="*/ 0 h 2038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 h="632">
                <a:moveTo>
                  <a:pt x="2" y="0"/>
                </a:moveTo>
                <a:lnTo>
                  <a:pt x="138" y="89"/>
                </a:lnTo>
                <a:lnTo>
                  <a:pt x="138" y="211"/>
                </a:lnTo>
                <a:lnTo>
                  <a:pt x="0" y="122"/>
                </a:lnTo>
                <a:lnTo>
                  <a:pt x="2" y="0"/>
                </a:lnTo>
                <a:close/>
                <a:moveTo>
                  <a:pt x="2" y="208"/>
                </a:moveTo>
                <a:lnTo>
                  <a:pt x="138" y="297"/>
                </a:lnTo>
                <a:lnTo>
                  <a:pt x="138" y="419"/>
                </a:lnTo>
                <a:lnTo>
                  <a:pt x="0" y="330"/>
                </a:lnTo>
                <a:lnTo>
                  <a:pt x="2" y="208"/>
                </a:lnTo>
                <a:close/>
                <a:moveTo>
                  <a:pt x="2" y="421"/>
                </a:moveTo>
                <a:lnTo>
                  <a:pt x="138" y="510"/>
                </a:lnTo>
                <a:lnTo>
                  <a:pt x="138" y="632"/>
                </a:lnTo>
                <a:lnTo>
                  <a:pt x="0" y="543"/>
                </a:lnTo>
                <a:lnTo>
                  <a:pt x="2" y="421"/>
                </a:lnTo>
                <a:close/>
              </a:path>
            </a:pathLst>
          </a:custGeom>
          <a:gradFill>
            <a:gsLst>
              <a:gs pos="0">
                <a:schemeClr val="accent2">
                  <a:alpha val="0"/>
                </a:schemeClr>
              </a:gs>
              <a:gs pos="100000">
                <a:schemeClr val="accent2">
                  <a:alpha val="10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solidFill>
                <a:prstClr val="white"/>
              </a:solidFill>
              <a:effectLst/>
              <a:uLnTx/>
              <a:uFillTx/>
              <a:latin typeface="等线" panose="02010600030101010101" charset="-122"/>
              <a:ea typeface="等线" panose="02010600030101010101" charset="-122"/>
              <a:sym typeface="+mn-ea"/>
            </a:endParaRPr>
          </a:p>
        </p:txBody>
      </p:sp>
      <p:sp>
        <p:nvSpPr>
          <p:cNvPr id="62" name="任意多边形: 形状 43"/>
          <p:cNvSpPr/>
          <p:nvPr>
            <p:custDataLst>
              <p:tags r:id="rId29"/>
            </p:custDataLst>
          </p:nvPr>
        </p:nvSpPr>
        <p:spPr>
          <a:xfrm>
            <a:off x="6943912" y="1955264"/>
            <a:ext cx="853465" cy="852195"/>
          </a:xfrm>
          <a:custGeom>
            <a:avLst/>
            <a:gdLst>
              <a:gd name="connsiteX0" fmla="*/ 162422 w 973178"/>
              <a:gd name="connsiteY0" fmla="*/ 0 h 973178"/>
              <a:gd name="connsiteX1" fmla="*/ 973178 w 973178"/>
              <a:gd name="connsiteY1" fmla="*/ 0 h 973178"/>
              <a:gd name="connsiteX2" fmla="*/ 973178 w 973178"/>
              <a:gd name="connsiteY2" fmla="*/ 812655 h 973178"/>
              <a:gd name="connsiteX3" fmla="*/ 812655 w 973178"/>
              <a:gd name="connsiteY3" fmla="*/ 973178 h 973178"/>
              <a:gd name="connsiteX4" fmla="*/ 113981 w 973178"/>
              <a:gd name="connsiteY4" fmla="*/ 973178 h 973178"/>
              <a:gd name="connsiteX5" fmla="*/ 113981 w 973178"/>
              <a:gd name="connsiteY5" fmla="*/ 569595 h 973178"/>
              <a:gd name="connsiteX6" fmla="*/ 0 w 973178"/>
              <a:gd name="connsiteY6" fmla="*/ 569595 h 973178"/>
              <a:gd name="connsiteX7" fmla="*/ 0 w 973178"/>
              <a:gd name="connsiteY7" fmla="*/ 162422 h 973178"/>
              <a:gd name="connsiteX0-1" fmla="*/ 162422 w 973178"/>
              <a:gd name="connsiteY0-2" fmla="*/ 0 h 973178"/>
              <a:gd name="connsiteX1-3" fmla="*/ 973178 w 973178"/>
              <a:gd name="connsiteY1-4" fmla="*/ 0 h 973178"/>
              <a:gd name="connsiteX2-5" fmla="*/ 973178 w 973178"/>
              <a:gd name="connsiteY2-6" fmla="*/ 812655 h 973178"/>
              <a:gd name="connsiteX3-7" fmla="*/ 812655 w 973178"/>
              <a:gd name="connsiteY3-8" fmla="*/ 973178 h 973178"/>
              <a:gd name="connsiteX4-9" fmla="*/ 113981 w 973178"/>
              <a:gd name="connsiteY4-10" fmla="*/ 973178 h 973178"/>
              <a:gd name="connsiteX5-11" fmla="*/ 113981 w 973178"/>
              <a:gd name="connsiteY5-12" fmla="*/ 569595 h 973178"/>
              <a:gd name="connsiteX6-13" fmla="*/ 0 w 973178"/>
              <a:gd name="connsiteY6-14" fmla="*/ 494617 h 973178"/>
              <a:gd name="connsiteX7-15" fmla="*/ 0 w 973178"/>
              <a:gd name="connsiteY7-16" fmla="*/ 162422 h 973178"/>
              <a:gd name="connsiteX8" fmla="*/ 162422 w 973178"/>
              <a:gd name="connsiteY8" fmla="*/ 0 h 9731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973178" h="973178">
                <a:moveTo>
                  <a:pt x="162422" y="0"/>
                </a:moveTo>
                <a:lnTo>
                  <a:pt x="973178" y="0"/>
                </a:lnTo>
                <a:lnTo>
                  <a:pt x="973178" y="812655"/>
                </a:lnTo>
                <a:lnTo>
                  <a:pt x="812655" y="973178"/>
                </a:lnTo>
                <a:lnTo>
                  <a:pt x="113981" y="973178"/>
                </a:lnTo>
                <a:lnTo>
                  <a:pt x="113981" y="569595"/>
                </a:lnTo>
                <a:lnTo>
                  <a:pt x="0" y="494617"/>
                </a:lnTo>
                <a:lnTo>
                  <a:pt x="0" y="162422"/>
                </a:lnTo>
                <a:lnTo>
                  <a:pt x="162422" y="0"/>
                </a:lnTo>
                <a:close/>
              </a:path>
            </a:pathLst>
          </a:custGeom>
          <a:gradFill>
            <a:gsLst>
              <a:gs pos="0">
                <a:schemeClr val="accent1">
                  <a:alpha val="0"/>
                </a:schemeClr>
              </a:gs>
              <a:gs pos="100000">
                <a:schemeClr val="accent1">
                  <a:alpha val="30000"/>
                </a:schemeClr>
              </a:gs>
            </a:gsLst>
            <a:lin ang="16200000" scaled="0"/>
          </a:gra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sz="2400">
              <a:solidFill>
                <a:schemeClr val="tx1">
                  <a:lumMod val="85000"/>
                  <a:lumOff val="15000"/>
                  <a:alpha val="95000"/>
                </a:schemeClr>
              </a:solidFill>
              <a:latin typeface="汉仪铸字超然体W" panose="00020600040101010101" charset="-122"/>
              <a:ea typeface="汉仪铸字超然体W" panose="00020600040101010101" charset="-122"/>
              <a:cs typeface="MiSans Normal" panose="00000500000000000000" charset="-122"/>
              <a:sym typeface="MiSans Normal" panose="00000500000000000000" charset="-122"/>
            </a:endParaRPr>
          </a:p>
        </p:txBody>
      </p:sp>
      <p:sp>
        <p:nvSpPr>
          <p:cNvPr id="63" name="等腰三角形 62"/>
          <p:cNvSpPr/>
          <p:nvPr>
            <p:custDataLst>
              <p:tags r:id="rId30"/>
            </p:custDataLst>
          </p:nvPr>
        </p:nvSpPr>
        <p:spPr>
          <a:xfrm rot="16200000">
            <a:off x="7684979" y="2001620"/>
            <a:ext cx="65407" cy="65407"/>
          </a:xfrm>
          <a:prstGeom prst="triangle">
            <a:avLst>
              <a:gd name="adj" fmla="val 10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任意多边形: 形状 40"/>
          <p:cNvSpPr/>
          <p:nvPr>
            <p:custDataLst>
              <p:tags r:id="rId31"/>
            </p:custDataLst>
          </p:nvPr>
        </p:nvSpPr>
        <p:spPr>
          <a:xfrm>
            <a:off x="6931847" y="2445498"/>
            <a:ext cx="81917" cy="374661"/>
          </a:xfrm>
          <a:custGeom>
            <a:avLst/>
            <a:gdLst>
              <a:gd name="connsiteX0" fmla="*/ 13335 w 146685"/>
              <a:gd name="connsiteY0" fmla="*/ 0 h 198120"/>
              <a:gd name="connsiteX1" fmla="*/ 144780 w 146685"/>
              <a:gd name="connsiteY1" fmla="*/ 85725 h 198120"/>
              <a:gd name="connsiteX2" fmla="*/ 146685 w 146685"/>
              <a:gd name="connsiteY2" fmla="*/ 198120 h 198120"/>
              <a:gd name="connsiteX3" fmla="*/ 0 w 146685"/>
              <a:gd name="connsiteY3" fmla="*/ 89535 h 198120"/>
              <a:gd name="connsiteX4" fmla="*/ 13335 w 146685"/>
              <a:gd name="connsiteY4" fmla="*/ 0 h 198120"/>
              <a:gd name="connsiteX0-1" fmla="*/ 13335 w 144780"/>
              <a:gd name="connsiteY0-2" fmla="*/ 0 h 203835"/>
              <a:gd name="connsiteX1-3" fmla="*/ 144780 w 144780"/>
              <a:gd name="connsiteY1-4" fmla="*/ 85725 h 203835"/>
              <a:gd name="connsiteX2-5" fmla="*/ 137160 w 144780"/>
              <a:gd name="connsiteY2-6" fmla="*/ 203835 h 203835"/>
              <a:gd name="connsiteX3-7" fmla="*/ 0 w 144780"/>
              <a:gd name="connsiteY3-8" fmla="*/ 89535 h 203835"/>
              <a:gd name="connsiteX4-9" fmla="*/ 13335 w 144780"/>
              <a:gd name="connsiteY4-10" fmla="*/ 0 h 203835"/>
              <a:gd name="connsiteX0-11" fmla="*/ 13335 w 144780"/>
              <a:gd name="connsiteY0-12" fmla="*/ 0 h 203835"/>
              <a:gd name="connsiteX1-13" fmla="*/ 144780 w 144780"/>
              <a:gd name="connsiteY1-14" fmla="*/ 85725 h 203835"/>
              <a:gd name="connsiteX2-15" fmla="*/ 144780 w 144780"/>
              <a:gd name="connsiteY2-16" fmla="*/ 203835 h 203835"/>
              <a:gd name="connsiteX3-17" fmla="*/ 0 w 144780"/>
              <a:gd name="connsiteY3-18" fmla="*/ 89535 h 203835"/>
              <a:gd name="connsiteX4-19" fmla="*/ 13335 w 144780"/>
              <a:gd name="connsiteY4-20" fmla="*/ 0 h 203835"/>
              <a:gd name="connsiteX0-21" fmla="*/ 1905 w 133350"/>
              <a:gd name="connsiteY0-22" fmla="*/ 0 h 203835"/>
              <a:gd name="connsiteX1-23" fmla="*/ 133350 w 133350"/>
              <a:gd name="connsiteY1-24" fmla="*/ 85725 h 203835"/>
              <a:gd name="connsiteX2-25" fmla="*/ 133350 w 133350"/>
              <a:gd name="connsiteY2-26" fmla="*/ 203835 h 203835"/>
              <a:gd name="connsiteX3-27" fmla="*/ 0 w 133350"/>
              <a:gd name="connsiteY3-28" fmla="*/ 118110 h 203835"/>
              <a:gd name="connsiteX4-29" fmla="*/ 1905 w 133350"/>
              <a:gd name="connsiteY4-30" fmla="*/ 0 h 2038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8" h="632">
                <a:moveTo>
                  <a:pt x="2" y="0"/>
                </a:moveTo>
                <a:lnTo>
                  <a:pt x="138" y="89"/>
                </a:lnTo>
                <a:lnTo>
                  <a:pt x="138" y="211"/>
                </a:lnTo>
                <a:lnTo>
                  <a:pt x="0" y="122"/>
                </a:lnTo>
                <a:lnTo>
                  <a:pt x="2" y="0"/>
                </a:lnTo>
                <a:close/>
                <a:moveTo>
                  <a:pt x="2" y="208"/>
                </a:moveTo>
                <a:lnTo>
                  <a:pt x="138" y="297"/>
                </a:lnTo>
                <a:lnTo>
                  <a:pt x="138" y="419"/>
                </a:lnTo>
                <a:lnTo>
                  <a:pt x="0" y="330"/>
                </a:lnTo>
                <a:lnTo>
                  <a:pt x="2" y="208"/>
                </a:lnTo>
                <a:close/>
                <a:moveTo>
                  <a:pt x="2" y="421"/>
                </a:moveTo>
                <a:lnTo>
                  <a:pt x="138" y="510"/>
                </a:lnTo>
                <a:lnTo>
                  <a:pt x="138" y="632"/>
                </a:lnTo>
                <a:lnTo>
                  <a:pt x="0" y="543"/>
                </a:lnTo>
                <a:lnTo>
                  <a:pt x="2" y="421"/>
                </a:lnTo>
                <a:close/>
              </a:path>
            </a:pathLst>
          </a:custGeom>
          <a:gradFill>
            <a:gsLst>
              <a:gs pos="0">
                <a:schemeClr val="accent1">
                  <a:alpha val="0"/>
                </a:schemeClr>
              </a:gs>
              <a:gs pos="100000">
                <a:schemeClr val="accent1">
                  <a:alpha val="10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solidFill>
                <a:prstClr val="white"/>
              </a:solidFill>
              <a:effectLst/>
              <a:uLnTx/>
              <a:uFillTx/>
              <a:latin typeface="等线" panose="02010600030101010101" charset="-122"/>
              <a:ea typeface="等线" panose="02010600030101010101" charset="-122"/>
              <a:sym typeface="+mn-ea"/>
            </a:endParaRPr>
          </a:p>
        </p:txBody>
      </p:sp>
      <p:cxnSp>
        <p:nvCxnSpPr>
          <p:cNvPr id="65" name="直接连接符 64"/>
          <p:cNvCxnSpPr/>
          <p:nvPr>
            <p:custDataLst>
              <p:tags r:id="rId32"/>
            </p:custDataLst>
          </p:nvPr>
        </p:nvCxnSpPr>
        <p:spPr>
          <a:xfrm>
            <a:off x="3180157" y="3374530"/>
            <a:ext cx="0" cy="2411801"/>
          </a:xfrm>
          <a:prstGeom prst="line">
            <a:avLst/>
          </a:prstGeom>
          <a:ln w="9525">
            <a:gradFill>
              <a:gsLst>
                <a:gs pos="26000">
                  <a:schemeClr val="accent2">
                    <a:alpha val="0"/>
                  </a:schemeClr>
                </a:gs>
                <a:gs pos="100000">
                  <a:schemeClr val="accent2">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33"/>
            </p:custDataLst>
          </p:nvPr>
        </p:nvCxnSpPr>
        <p:spPr>
          <a:xfrm>
            <a:off x="5972334" y="3374530"/>
            <a:ext cx="0" cy="2411801"/>
          </a:xfrm>
          <a:prstGeom prst="line">
            <a:avLst/>
          </a:prstGeom>
          <a:ln w="9525">
            <a:gradFill>
              <a:gsLst>
                <a:gs pos="26000">
                  <a:schemeClr val="accent1">
                    <a:alpha val="0"/>
                  </a:schemeClr>
                </a:gs>
                <a:gs pos="100000">
                  <a:schemeClr val="accent1">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34"/>
            </p:custDataLst>
          </p:nvPr>
        </p:nvCxnSpPr>
        <p:spPr>
          <a:xfrm>
            <a:off x="8756256" y="3374530"/>
            <a:ext cx="0" cy="2411801"/>
          </a:xfrm>
          <a:prstGeom prst="line">
            <a:avLst/>
          </a:prstGeom>
          <a:ln w="9525">
            <a:gradFill>
              <a:gsLst>
                <a:gs pos="26000">
                  <a:schemeClr val="accent2">
                    <a:alpha val="0"/>
                  </a:schemeClr>
                </a:gs>
                <a:gs pos="100000">
                  <a:schemeClr val="accent2">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68" name="任意多边形 67"/>
          <p:cNvSpPr/>
          <p:nvPr>
            <p:custDataLst>
              <p:tags r:id="rId35"/>
            </p:custDataLst>
          </p:nvPr>
        </p:nvSpPr>
        <p:spPr>
          <a:xfrm>
            <a:off x="1634205" y="2275313"/>
            <a:ext cx="321954" cy="212096"/>
          </a:xfrm>
          <a:custGeom>
            <a:avLst/>
            <a:gdLst/>
            <a:ahLst/>
            <a:cxnLst>
              <a:cxn ang="3">
                <a:pos x="hc" y="t"/>
              </a:cxn>
              <a:cxn ang="cd2">
                <a:pos x="l" y="vc"/>
              </a:cxn>
              <a:cxn ang="cd4">
                <a:pos x="hc" y="b"/>
              </a:cxn>
              <a:cxn ang="0">
                <a:pos x="r" y="vc"/>
              </a:cxn>
            </a:cxnLst>
            <a:rect l="l" t="t" r="r" b="b"/>
            <a:pathLst>
              <a:path w="507" h="334">
                <a:moveTo>
                  <a:pt x="0" y="0"/>
                </a:moveTo>
                <a:lnTo>
                  <a:pt x="89" y="0"/>
                </a:lnTo>
                <a:lnTo>
                  <a:pt x="89" y="286"/>
                </a:lnTo>
                <a:lnTo>
                  <a:pt x="204" y="286"/>
                </a:lnTo>
                <a:lnTo>
                  <a:pt x="204" y="49"/>
                </a:lnTo>
                <a:lnTo>
                  <a:pt x="89" y="49"/>
                </a:lnTo>
                <a:lnTo>
                  <a:pt x="105" y="0"/>
                </a:lnTo>
                <a:lnTo>
                  <a:pt x="227" y="0"/>
                </a:lnTo>
                <a:lnTo>
                  <a:pt x="293" y="63"/>
                </a:lnTo>
                <a:lnTo>
                  <a:pt x="293" y="272"/>
                </a:lnTo>
                <a:lnTo>
                  <a:pt x="227" y="334"/>
                </a:lnTo>
                <a:lnTo>
                  <a:pt x="66" y="334"/>
                </a:lnTo>
                <a:lnTo>
                  <a:pt x="0" y="272"/>
                </a:lnTo>
                <a:lnTo>
                  <a:pt x="0" y="0"/>
                </a:lnTo>
                <a:close/>
                <a:moveTo>
                  <a:pt x="350" y="0"/>
                </a:moveTo>
                <a:lnTo>
                  <a:pt x="465" y="0"/>
                </a:lnTo>
                <a:lnTo>
                  <a:pt x="465" y="286"/>
                </a:lnTo>
                <a:lnTo>
                  <a:pt x="507" y="286"/>
                </a:lnTo>
                <a:lnTo>
                  <a:pt x="507" y="334"/>
                </a:lnTo>
                <a:lnTo>
                  <a:pt x="325" y="334"/>
                </a:lnTo>
                <a:lnTo>
                  <a:pt x="340" y="286"/>
                </a:lnTo>
                <a:lnTo>
                  <a:pt x="376" y="286"/>
                </a:lnTo>
                <a:lnTo>
                  <a:pt x="376" y="48"/>
                </a:lnTo>
                <a:lnTo>
                  <a:pt x="335" y="48"/>
                </a:lnTo>
                <a:lnTo>
                  <a:pt x="350" y="0"/>
                </a:lnTo>
                <a:close/>
              </a:path>
            </a:pathLst>
          </a:custGeom>
          <a:solidFill>
            <a:schemeClr val="tx1">
              <a:lumMod val="85000"/>
              <a:lumOff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69" name="任意多边形 68"/>
          <p:cNvSpPr/>
          <p:nvPr>
            <p:custDataLst>
              <p:tags r:id="rId36"/>
            </p:custDataLst>
          </p:nvPr>
        </p:nvSpPr>
        <p:spPr>
          <a:xfrm>
            <a:off x="4386058" y="2275631"/>
            <a:ext cx="393712" cy="211461"/>
          </a:xfrm>
          <a:custGeom>
            <a:avLst/>
            <a:gdLst/>
            <a:ahLst/>
            <a:cxnLst>
              <a:cxn ang="3">
                <a:pos x="hc" y="t"/>
              </a:cxn>
              <a:cxn ang="cd2">
                <a:pos x="l" y="vc"/>
              </a:cxn>
              <a:cxn ang="cd4">
                <a:pos x="hc" y="b"/>
              </a:cxn>
              <a:cxn ang="0">
                <a:pos x="r" y="vc"/>
              </a:cxn>
            </a:cxnLst>
            <a:rect l="l" t="t" r="r" b="b"/>
            <a:pathLst>
              <a:path w="620" h="333">
                <a:moveTo>
                  <a:pt x="333" y="142"/>
                </a:moveTo>
                <a:lnTo>
                  <a:pt x="422" y="142"/>
                </a:lnTo>
                <a:lnTo>
                  <a:pt x="422" y="285"/>
                </a:lnTo>
                <a:lnTo>
                  <a:pt x="620" y="285"/>
                </a:lnTo>
                <a:lnTo>
                  <a:pt x="620" y="333"/>
                </a:lnTo>
                <a:lnTo>
                  <a:pt x="333" y="333"/>
                </a:lnTo>
                <a:lnTo>
                  <a:pt x="333" y="142"/>
                </a:lnTo>
                <a:close/>
                <a:moveTo>
                  <a:pt x="344" y="0"/>
                </a:moveTo>
                <a:lnTo>
                  <a:pt x="613" y="0"/>
                </a:lnTo>
                <a:lnTo>
                  <a:pt x="613" y="127"/>
                </a:lnTo>
                <a:lnTo>
                  <a:pt x="547" y="190"/>
                </a:lnTo>
                <a:lnTo>
                  <a:pt x="422" y="190"/>
                </a:lnTo>
                <a:lnTo>
                  <a:pt x="438" y="142"/>
                </a:lnTo>
                <a:lnTo>
                  <a:pt x="524" y="142"/>
                </a:lnTo>
                <a:lnTo>
                  <a:pt x="524" y="48"/>
                </a:lnTo>
                <a:lnTo>
                  <a:pt x="329" y="48"/>
                </a:lnTo>
                <a:lnTo>
                  <a:pt x="344" y="0"/>
                </a:lnTo>
                <a:close/>
                <a:moveTo>
                  <a:pt x="0" y="0"/>
                </a:moveTo>
                <a:lnTo>
                  <a:pt x="89" y="0"/>
                </a:lnTo>
                <a:lnTo>
                  <a:pt x="89" y="285"/>
                </a:lnTo>
                <a:lnTo>
                  <a:pt x="205" y="285"/>
                </a:lnTo>
                <a:lnTo>
                  <a:pt x="205" y="48"/>
                </a:lnTo>
                <a:lnTo>
                  <a:pt x="89" y="48"/>
                </a:lnTo>
                <a:lnTo>
                  <a:pt x="105" y="0"/>
                </a:lnTo>
                <a:lnTo>
                  <a:pt x="227" y="0"/>
                </a:lnTo>
                <a:lnTo>
                  <a:pt x="293" y="62"/>
                </a:lnTo>
                <a:lnTo>
                  <a:pt x="293" y="271"/>
                </a:lnTo>
                <a:lnTo>
                  <a:pt x="227" y="333"/>
                </a:lnTo>
                <a:lnTo>
                  <a:pt x="66" y="333"/>
                </a:lnTo>
                <a:lnTo>
                  <a:pt x="0" y="271"/>
                </a:lnTo>
                <a:lnTo>
                  <a:pt x="0" y="0"/>
                </a:lnTo>
                <a:close/>
              </a:path>
            </a:pathLst>
          </a:custGeom>
          <a:solidFill>
            <a:schemeClr val="tx1">
              <a:lumMod val="85000"/>
              <a:lumOff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70" name="任意多边形 69"/>
          <p:cNvSpPr/>
          <p:nvPr>
            <p:custDataLst>
              <p:tags r:id="rId37"/>
            </p:custDataLst>
          </p:nvPr>
        </p:nvSpPr>
        <p:spPr>
          <a:xfrm>
            <a:off x="7177282" y="2275631"/>
            <a:ext cx="386726" cy="211461"/>
          </a:xfrm>
          <a:custGeom>
            <a:avLst/>
            <a:gdLst/>
            <a:ahLst/>
            <a:cxnLst>
              <a:cxn ang="3">
                <a:pos x="hc" y="t"/>
              </a:cxn>
              <a:cxn ang="cd2">
                <a:pos x="l" y="vc"/>
              </a:cxn>
              <a:cxn ang="cd4">
                <a:pos x="hc" y="b"/>
              </a:cxn>
              <a:cxn ang="0">
                <a:pos x="r" y="vc"/>
              </a:cxn>
            </a:cxnLst>
            <a:rect l="l" t="t" r="r" b="b"/>
            <a:pathLst>
              <a:path w="609" h="333">
                <a:moveTo>
                  <a:pt x="347" y="0"/>
                </a:moveTo>
                <a:lnTo>
                  <a:pt x="609" y="0"/>
                </a:lnTo>
                <a:lnTo>
                  <a:pt x="609" y="97"/>
                </a:lnTo>
                <a:lnTo>
                  <a:pt x="546" y="159"/>
                </a:lnTo>
                <a:lnTo>
                  <a:pt x="609" y="159"/>
                </a:lnTo>
                <a:lnTo>
                  <a:pt x="609" y="271"/>
                </a:lnTo>
                <a:lnTo>
                  <a:pt x="543" y="333"/>
                </a:lnTo>
                <a:lnTo>
                  <a:pt x="325" y="333"/>
                </a:lnTo>
                <a:lnTo>
                  <a:pt x="340" y="285"/>
                </a:lnTo>
                <a:lnTo>
                  <a:pt x="520" y="285"/>
                </a:lnTo>
                <a:lnTo>
                  <a:pt x="520" y="190"/>
                </a:lnTo>
                <a:lnTo>
                  <a:pt x="339" y="190"/>
                </a:lnTo>
                <a:lnTo>
                  <a:pt x="355" y="142"/>
                </a:lnTo>
                <a:lnTo>
                  <a:pt x="520" y="142"/>
                </a:lnTo>
                <a:lnTo>
                  <a:pt x="520" y="48"/>
                </a:lnTo>
                <a:lnTo>
                  <a:pt x="332" y="48"/>
                </a:lnTo>
                <a:lnTo>
                  <a:pt x="347" y="0"/>
                </a:lnTo>
                <a:close/>
                <a:moveTo>
                  <a:pt x="0" y="0"/>
                </a:moveTo>
                <a:lnTo>
                  <a:pt x="89" y="0"/>
                </a:lnTo>
                <a:lnTo>
                  <a:pt x="89" y="285"/>
                </a:lnTo>
                <a:lnTo>
                  <a:pt x="205" y="285"/>
                </a:lnTo>
                <a:lnTo>
                  <a:pt x="205" y="48"/>
                </a:lnTo>
                <a:lnTo>
                  <a:pt x="89" y="48"/>
                </a:lnTo>
                <a:lnTo>
                  <a:pt x="105" y="0"/>
                </a:lnTo>
                <a:lnTo>
                  <a:pt x="227" y="0"/>
                </a:lnTo>
                <a:lnTo>
                  <a:pt x="293" y="62"/>
                </a:lnTo>
                <a:lnTo>
                  <a:pt x="293" y="271"/>
                </a:lnTo>
                <a:lnTo>
                  <a:pt x="227" y="333"/>
                </a:lnTo>
                <a:lnTo>
                  <a:pt x="66" y="333"/>
                </a:lnTo>
                <a:lnTo>
                  <a:pt x="0" y="271"/>
                </a:lnTo>
                <a:lnTo>
                  <a:pt x="0" y="0"/>
                </a:lnTo>
                <a:close/>
              </a:path>
            </a:pathLst>
          </a:custGeom>
          <a:solidFill>
            <a:schemeClr val="tx1">
              <a:lumMod val="85000"/>
              <a:lumOff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71" name="任意多边形 70"/>
          <p:cNvSpPr/>
          <p:nvPr>
            <p:custDataLst>
              <p:tags r:id="rId38"/>
            </p:custDataLst>
          </p:nvPr>
        </p:nvSpPr>
        <p:spPr>
          <a:xfrm>
            <a:off x="9979619" y="2273091"/>
            <a:ext cx="380376" cy="216541"/>
          </a:xfrm>
          <a:custGeom>
            <a:avLst/>
            <a:gdLst/>
            <a:ahLst/>
            <a:cxnLst>
              <a:cxn ang="3">
                <a:pos x="hc" y="t"/>
              </a:cxn>
              <a:cxn ang="cd2">
                <a:pos x="l" y="vc"/>
              </a:cxn>
              <a:cxn ang="cd4">
                <a:pos x="hc" y="b"/>
              </a:cxn>
              <a:cxn ang="0">
                <a:pos x="r" y="vc"/>
              </a:cxn>
            </a:cxnLst>
            <a:rect l="l" t="t" r="r" b="b"/>
            <a:pathLst>
              <a:path w="599" h="341">
                <a:moveTo>
                  <a:pt x="0" y="8"/>
                </a:moveTo>
                <a:lnTo>
                  <a:pt x="89" y="8"/>
                </a:lnTo>
                <a:lnTo>
                  <a:pt x="89" y="293"/>
                </a:lnTo>
                <a:lnTo>
                  <a:pt x="204" y="293"/>
                </a:lnTo>
                <a:lnTo>
                  <a:pt x="204" y="56"/>
                </a:lnTo>
                <a:lnTo>
                  <a:pt x="89" y="56"/>
                </a:lnTo>
                <a:lnTo>
                  <a:pt x="105" y="8"/>
                </a:lnTo>
                <a:lnTo>
                  <a:pt x="227" y="8"/>
                </a:lnTo>
                <a:lnTo>
                  <a:pt x="293" y="70"/>
                </a:lnTo>
                <a:lnTo>
                  <a:pt x="293" y="279"/>
                </a:lnTo>
                <a:lnTo>
                  <a:pt x="227" y="341"/>
                </a:lnTo>
                <a:lnTo>
                  <a:pt x="66" y="341"/>
                </a:lnTo>
                <a:lnTo>
                  <a:pt x="0" y="279"/>
                </a:lnTo>
                <a:lnTo>
                  <a:pt x="0" y="8"/>
                </a:lnTo>
                <a:close/>
                <a:moveTo>
                  <a:pt x="510" y="0"/>
                </a:moveTo>
                <a:lnTo>
                  <a:pt x="599" y="0"/>
                </a:lnTo>
                <a:lnTo>
                  <a:pt x="599" y="341"/>
                </a:lnTo>
                <a:lnTo>
                  <a:pt x="510" y="341"/>
                </a:lnTo>
                <a:lnTo>
                  <a:pt x="510" y="248"/>
                </a:lnTo>
                <a:lnTo>
                  <a:pt x="409" y="248"/>
                </a:lnTo>
                <a:lnTo>
                  <a:pt x="424" y="200"/>
                </a:lnTo>
                <a:lnTo>
                  <a:pt x="510" y="200"/>
                </a:lnTo>
                <a:lnTo>
                  <a:pt x="510" y="0"/>
                </a:lnTo>
                <a:close/>
                <a:moveTo>
                  <a:pt x="319" y="0"/>
                </a:moveTo>
                <a:lnTo>
                  <a:pt x="408" y="0"/>
                </a:lnTo>
                <a:lnTo>
                  <a:pt x="408" y="248"/>
                </a:lnTo>
                <a:lnTo>
                  <a:pt x="319" y="248"/>
                </a:lnTo>
                <a:lnTo>
                  <a:pt x="319" y="0"/>
                </a:lnTo>
                <a:close/>
              </a:path>
            </a:pathLst>
          </a:custGeom>
          <a:solidFill>
            <a:schemeClr val="tx1">
              <a:lumMod val="85000"/>
              <a:lumOff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8" name="标题 1"/>
          <p:cNvSpPr>
            <a:spLocks noGrp="1"/>
          </p:cNvSpPr>
          <p:nvPr>
            <p:custDataLst>
              <p:tags r:id="rId39"/>
            </p:custDataLst>
          </p:nvPr>
        </p:nvSpPr>
        <p:spPr>
          <a:xfrm>
            <a:off x="822960" y="48700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四、感谢信的写作要求</a:t>
            </a:r>
            <a:endParaRPr lang="zh-CN" altLang="en-US" dirty="0">
              <a:solidFill>
                <a:schemeClr val="tx1"/>
              </a:solidFill>
              <a:latin typeface="微软雅黑" panose="020B0503020204020204" charset="-122"/>
              <a:ea typeface="微软雅黑" panose="020B0503020204020204" charset="-122"/>
              <a:sym typeface="+mn-ea"/>
            </a:endParaRPr>
          </a:p>
        </p:txBody>
      </p:sp>
    </p:spTree>
    <p:custDataLst>
      <p:tags r:id="rId40"/>
    </p:custDataLst>
  </p:cSld>
  <p:clrMapOvr>
    <a:masterClrMapping/>
  </p:clrMapOvr>
  <p:timing>
    <p:tnLst>
      <p:par>
        <p:cTn id="1" dur="indefinite" restart="never" nodeType="tmRoot"/>
      </p:par>
    </p:tnLst>
    <p:bldLst>
      <p:bldP spid="46" grpId="1"/>
      <p:bldP spid="50" grpId="1"/>
      <p:bldP spid="51" grpId="1"/>
      <p:bldP spid="52"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384935" y="2330450"/>
            <a:ext cx="9409430" cy="2550795"/>
          </a:xfrm>
          <a:prstGeom prst="rect">
            <a:avLst/>
          </a:prstGeom>
          <a:noFill/>
        </p:spPr>
        <p:txBody>
          <a:bodyPr wrap="square" rtlCol="0" anchor="ctr" anchorCtr="0">
            <a:noAutofit/>
          </a:bodyPr>
          <a:lstStyle/>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在教师节来临之际，请你给自己喜爱的老师写一封感谢信，要求突出老师的先进事迹，感情真挚。</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5860415" y="2240915"/>
            <a:ext cx="6331585" cy="3491865"/>
          </a:xfrm>
        </p:spPr>
        <p:txBody>
          <a:bodyPr>
            <a:normAutofit fontScale="90000"/>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 请柬、邀请函</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欢迎词、欢送词、贺词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开幕词、闭幕词</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感谢信</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慰问信</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801235" y="612140"/>
            <a:ext cx="55156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450205" y="480949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第五节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慰问信</a:t>
            </a:r>
            <a:b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en-US" altLang="zh-CN" dirty="0">
                <a:solidFill>
                  <a:schemeClr val="tx1"/>
                </a:solidFill>
                <a:latin typeface="微软雅黑" panose="020B0503020204020204" charset="-122"/>
                <a:ea typeface="微软雅黑" panose="020B0503020204020204" charset="-122"/>
                <a:cs typeface="宋体" panose="02010600030101010101" pitchFamily="2" charset="-122"/>
                <a:sym typeface="+mn-ea"/>
              </a:rPr>
              <a:t>1.</a:t>
            </a:r>
            <a:r>
              <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rPr>
              <a:t>了解慰问信的定义、特点和用途。</a:t>
            </a:r>
            <a:endPar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dirty="0">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rPr>
              <a:t>掌握慰问信的写作格式和规范。</a:t>
            </a:r>
            <a:endParaRPr lang="zh-CN" altLang="en-US"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marL="0" indent="0" algn="ctr">
              <a:lnSpc>
                <a:spcPct val="150000"/>
              </a:lnSpc>
              <a:spcBef>
                <a:spcPts val="0"/>
              </a:spcBef>
              <a:spcAft>
                <a:spcPts val="0"/>
              </a:spcAft>
              <a:buSzPct val="100000"/>
            </a:pPr>
            <a:endParaRPr lang="zh-CN" altLang="en-US"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培养学生的观察力和分析能力，能够准确把握慰问信的写作要点。</a:t>
            </a:r>
            <a:endParaRPr lang="zh-CN" altLang="en-US" kern="10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marL="0" indent="0" algn="ctr">
              <a:lnSpc>
                <a:spcPct val="150000"/>
              </a:lnSpc>
              <a:spcBef>
                <a:spcPts val="0"/>
              </a:spcBef>
              <a:spcAft>
                <a:spcPts val="0"/>
              </a:spcAft>
              <a:buSzPct val="100000"/>
            </a:pPr>
            <a:endPar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zh-CN" altLang="en-US" kern="100" dirty="0">
                <a:solidFill>
                  <a:schemeClr val="tx1"/>
                </a:solidFill>
                <a:latin typeface="微软雅黑" panose="020B0503020204020204" charset="-122"/>
                <a:ea typeface="微软雅黑" panose="020B0503020204020204" charset="-122"/>
                <a:sym typeface="Times New Roman" panose="02020603050405020304" pitchFamily="18" charset="0"/>
              </a:rPr>
              <a:t>通过学习慰问信，培养学生的感恩意识和人文关怀精神，让学生懂得感恩他人、关爱他人。</a:t>
            </a:r>
            <a:endParaRPr lang="zh-CN" altLang="en-US"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pPr algn="l"/>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第五节</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慰问信</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indent="452755" algn="just">
              <a:lnSpc>
                <a:spcPct val="200000"/>
              </a:lnSpc>
            </a:pPr>
            <a:r>
              <a:rPr lang="zh-CN" altLang="en-US">
                <a:solidFill>
                  <a:schemeClr val="tx1"/>
                </a:solidFill>
                <a:latin typeface="微软雅黑" panose="020B0503020204020204" charset="-122"/>
                <a:ea typeface="微软雅黑" panose="020B0503020204020204" charset="-122"/>
                <a:sym typeface="+mn-ea"/>
              </a:rPr>
              <a:t>如何在慰问信中表达真挚的情感	</a:t>
            </a:r>
            <a:endParaRPr lang="zh-CN" altLang="en-US">
              <a:solidFill>
                <a:schemeClr val="tx1"/>
              </a:solidFill>
              <a:latin typeface="微软雅黑" panose="020B0503020204020204" charset="-122"/>
              <a:ea typeface="微软雅黑" panose="020B0503020204020204" charset="-122"/>
              <a:sym typeface="+mn-ea"/>
            </a:endParaRPr>
          </a:p>
          <a:p>
            <a:pPr indent="452755" algn="just">
              <a:lnSpc>
                <a:spcPct val="200000"/>
              </a:lnSpc>
            </a:pP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just">
              <a:lnSpc>
                <a:spcPct val="200000"/>
              </a:lnSpc>
            </a:pPr>
            <a:r>
              <a:rPr lang="zh-CN" altLang="en-US" dirty="0">
                <a:ln>
                  <a:noFill/>
                  <a:prstDash val="sysDot"/>
                </a:ln>
                <a:solidFill>
                  <a:schemeClr val="tx1"/>
                </a:solidFill>
                <a:latin typeface="微软雅黑" panose="020B0503020204020204" charset="-122"/>
                <a:ea typeface="微软雅黑" panose="020B0503020204020204" charset="-122"/>
                <a:cs typeface="+mn-ea"/>
              </a:rPr>
              <a:t>慰问信的写作格式和规范</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000" b="1" dirty="0">
                <a:solidFill>
                  <a:schemeClr val="accent1"/>
                </a:solidFill>
                <a:latin typeface="微软雅黑" panose="020B0503020204020204" charset="-122"/>
                <a:ea typeface="微软雅黑" panose="020B0503020204020204" charset="-122"/>
                <a:cs typeface="+mn-ea"/>
              </a:rPr>
              <a:t>教学难点</a:t>
            </a:r>
            <a:endParaRPr lang="zh-CN" altLang="en-US" sz="20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教学重点</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Tree>
    <p:custDataLst>
      <p:tags r:id="rId14"/>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0710" y="9740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一、慰问信的概念与特</a:t>
            </a:r>
            <a:r>
              <a:rPr lang="zh-CN" altLang="en-US" dirty="0">
                <a:solidFill>
                  <a:schemeClr val="tx1"/>
                </a:solidFill>
                <a:latin typeface="微软雅黑" panose="020B0503020204020204" charset="-122"/>
                <a:ea typeface="微软雅黑" panose="020B0503020204020204" charset="-122"/>
                <a:sym typeface="+mn-ea"/>
              </a:rPr>
              <a:t>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026795" y="1783715"/>
            <a:ext cx="10330815" cy="4697095"/>
          </a:xfrm>
          <a:prstGeom prst="rect">
            <a:avLst/>
          </a:prstGeom>
        </p:spPr>
        <p:txBody>
          <a:bodyPr vert="horz" wrap="square" lIns="0" tIns="0" rIns="0" bIns="0" rtlCol="0">
            <a:normAutofit lnSpcReduction="1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（一）慰问信的概念</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慰问信是表示向对方</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一般是同级或上级对下级单位、个人</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关怀、慰问的信函。它是有关机关或者个人，以组织或个人的名义在他人处于特殊的情况下，如战争、自然灾</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害、事故，或在节假日向对方表示问候、关心的应用文书。</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（二）</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慰问信的特</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点</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1.</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内容具有鼓舞性；</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800">
                <a:solidFill>
                  <a:schemeClr val="dk1"/>
                </a:solidFill>
                <a:latin typeface="微软雅黑" panose="020B0503020204020204" charset="-122"/>
                <a:ea typeface="微软雅黑" panose="020B0503020204020204" charset="-122"/>
                <a:cs typeface="微软雅黑" panose="020B0503020204020204" charset="-122"/>
              </a:rPr>
              <a:t>表达具有亲切感。</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标题 3"/>
          <p:cNvSpPr>
            <a:spLocks noGrp="1"/>
          </p:cNvSpPr>
          <p:nvPr>
            <p:custDataLst>
              <p:tags r:id="rId3"/>
            </p:custDataLst>
          </p:nvPr>
        </p:nvSpPr>
        <p:spPr>
          <a:xfrm>
            <a:off x="292170" y="330270"/>
            <a:ext cx="10969200" cy="7056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algn="ct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第五节</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慰问信</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6" name="https://img8.file.cache.docer.com/storage/1731033067042406200/a31bbc8aec5bc28b19a510456676eae3.png" descr="卡通手握红心"/>
          <p:cNvPicPr>
            <a:picLocks noChangeAspect="1"/>
          </p:cNvPicPr>
          <p:nvPr/>
        </p:nvPicPr>
        <p:blipFill>
          <a:blip r:embed="rId4"/>
          <a:stretch>
            <a:fillRect/>
          </a:stretch>
        </p:blipFill>
        <p:spPr>
          <a:xfrm>
            <a:off x="10615295" y="5673090"/>
            <a:ext cx="1287780" cy="882650"/>
          </a:xfrm>
          <a:prstGeom prst="rect">
            <a:avLst/>
          </a:prstGeom>
        </p:spPr>
      </p:pic>
    </p:spTree>
    <p:custDataLst>
      <p:tags r:id="rId5"/>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MG-缺角矩形 6"/>
          <p:cNvSpPr/>
          <p:nvPr>
            <p:custDataLst>
              <p:tags r:id="rId1"/>
            </p:custDataLst>
          </p:nvPr>
        </p:nvSpPr>
        <p:spPr>
          <a:xfrm>
            <a:off x="696596" y="1978025"/>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9" name="MG-缺角矩形 7"/>
          <p:cNvSpPr/>
          <p:nvPr>
            <p:custDataLst>
              <p:tags r:id="rId2"/>
            </p:custDataLst>
          </p:nvPr>
        </p:nvSpPr>
        <p:spPr>
          <a:xfrm>
            <a:off x="791211" y="2057400"/>
            <a:ext cx="10611699" cy="1316830"/>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17" name="MG-直接连接符 8"/>
          <p:cNvCxnSpPr/>
          <p:nvPr>
            <p:custDataLst>
              <p:tags r:id="rId3"/>
            </p:custDataLst>
          </p:nvPr>
        </p:nvCxnSpPr>
        <p:spPr>
          <a:xfrm>
            <a:off x="3497581" y="2308860"/>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4"/>
            </p:custDataLst>
          </p:nvPr>
        </p:nvSpPr>
        <p:spPr>
          <a:xfrm>
            <a:off x="3830321" y="2212340"/>
            <a:ext cx="7278359" cy="90909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rPr>
              <a:t>一种是表示同情、安慰的信函；另一种是在节日表示问候的信函。</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rPr>
              <a:t>慰问信应写得诚恳、真切。</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5"/>
            </p:custDataLst>
          </p:nvPr>
        </p:nvSpPr>
        <p:spPr>
          <a:xfrm>
            <a:off x="947420" y="226123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mn-ea"/>
              </a:rPr>
              <a:t>慰问信的种类</a:t>
            </a:r>
            <a:endPar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mn-ea"/>
            </a:endParaRPr>
          </a:p>
        </p:txBody>
      </p:sp>
      <p:sp>
        <p:nvSpPr>
          <p:cNvPr id="18" name="MG-缺角矩形 6"/>
          <p:cNvSpPr/>
          <p:nvPr>
            <p:custDataLst>
              <p:tags r:id="rId6"/>
            </p:custDataLst>
          </p:nvPr>
        </p:nvSpPr>
        <p:spPr>
          <a:xfrm>
            <a:off x="693421" y="3702050"/>
            <a:ext cx="10801350" cy="1476000"/>
          </a:xfrm>
          <a:prstGeom prst="plaque">
            <a:avLst>
              <a:gd name="adj" fmla="val 9919"/>
            </a:avLst>
          </a:prstGeom>
          <a:solidFill>
            <a:srgbClr val="FFFFFF"/>
          </a:solidFill>
          <a:ln>
            <a:gradFill>
              <a:gsLst>
                <a:gs pos="0">
                  <a:schemeClr val="accent2">
                    <a:lumMod val="20000"/>
                    <a:lumOff val="80000"/>
                    <a:alpha val="50000"/>
                  </a:schemeClr>
                </a:gs>
                <a:gs pos="100000">
                  <a:schemeClr val="accent2">
                    <a:lumMod val="40000"/>
                    <a:lumOff val="60000"/>
                    <a:alpha val="100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MG-缺角矩形 7"/>
          <p:cNvSpPr/>
          <p:nvPr>
            <p:custDataLst>
              <p:tags r:id="rId7"/>
            </p:custDataLst>
          </p:nvPr>
        </p:nvSpPr>
        <p:spPr>
          <a:xfrm>
            <a:off x="886461" y="3781425"/>
            <a:ext cx="10611699" cy="1316830"/>
          </a:xfrm>
          <a:prstGeom prst="plaque">
            <a:avLst>
              <a:gd name="adj" fmla="val 9919"/>
            </a:avLst>
          </a:prstGeom>
          <a:solidFill>
            <a:srgbClr val="FFFFFF"/>
          </a:solidFill>
          <a:ln>
            <a:solidFill>
              <a:schemeClr val="accent2">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23" name="MG-直接连接符 8"/>
          <p:cNvCxnSpPr/>
          <p:nvPr>
            <p:custDataLst>
              <p:tags r:id="rId8"/>
            </p:custDataLst>
          </p:nvPr>
        </p:nvCxnSpPr>
        <p:spPr>
          <a:xfrm>
            <a:off x="3494406" y="4033520"/>
            <a:ext cx="0" cy="813398"/>
          </a:xfrm>
          <a:prstGeom prst="line">
            <a:avLst/>
          </a:prstGeom>
          <a:ln w="31750" cap="rnd">
            <a:solidFill>
              <a:schemeClr val="accent2">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9"/>
            </p:custDataLst>
          </p:nvPr>
        </p:nvSpPr>
        <p:spPr>
          <a:xfrm>
            <a:off x="3827146" y="3937000"/>
            <a:ext cx="7278359" cy="90909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a:solidFill>
                  <a:schemeClr val="tx1"/>
                </a:solidFill>
                <a:latin typeface="微软雅黑" panose="020B0503020204020204" charset="-122"/>
                <a:ea typeface="微软雅黑" panose="020B0503020204020204" charset="-122"/>
                <a:cs typeface="微软雅黑" panose="020B0503020204020204" charset="-122"/>
              </a:rPr>
              <a:t>写慰问信就好比向人说宽慰的话，根据不同的对象、不同的情况，表达真挚的、自然的、真切的慰问之情。慰问信起到了向人表达安慰、关切、问候之意的作用。例如，</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向那些有特殊贡献或遇到意外不幸的人表示慰问，给人以鼓舞和温暖。</a:t>
            </a:r>
            <a:endParaRPr lang="zh-CN" altLang="en-US" sz="16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10"/>
            </p:custDataLst>
          </p:nvPr>
        </p:nvSpPr>
        <p:spPr>
          <a:xfrm>
            <a:off x="886460" y="388302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mn-ea"/>
              </a:rPr>
              <a:t>慰问信的作用</a:t>
            </a:r>
            <a:endParaRPr lang="zh-CN" altLang="en-US" sz="26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mn-ea"/>
            </a:endParaRPr>
          </a:p>
        </p:txBody>
      </p:sp>
      <p:sp>
        <p:nvSpPr>
          <p:cNvPr id="3" name="标题 1"/>
          <p:cNvSpPr>
            <a:spLocks noGrp="1"/>
          </p:cNvSpPr>
          <p:nvPr>
            <p:custDataLst>
              <p:tags r:id="rId11"/>
            </p:custDataLst>
          </p:nvPr>
        </p:nvSpPr>
        <p:spPr>
          <a:xfrm>
            <a:off x="822960" y="48700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二、慰问信的种类与作</a:t>
            </a:r>
            <a:r>
              <a:rPr lang="zh-CN" altLang="en-US" dirty="0">
                <a:solidFill>
                  <a:schemeClr val="tx1"/>
                </a:solidFill>
                <a:latin typeface="微软雅黑" panose="020B0503020204020204" charset="-122"/>
                <a:ea typeface="微软雅黑" panose="020B0503020204020204" charset="-122"/>
                <a:sym typeface="+mn-ea"/>
              </a:rPr>
              <a:t>用</a:t>
            </a:r>
            <a:endParaRPr lang="zh-CN" altLang="en-US" dirty="0">
              <a:solidFill>
                <a:schemeClr val="tx1"/>
              </a:solidFill>
              <a:latin typeface="微软雅黑" panose="020B0503020204020204" charset="-122"/>
              <a:ea typeface="微软雅黑" panose="020B0503020204020204" charset="-122"/>
              <a:sym typeface="+mn-ea"/>
            </a:endParaRPr>
          </a:p>
        </p:txBody>
      </p:sp>
    </p:spTree>
    <p:custDataLst>
      <p:tags r:id="rId1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菱形 3"/>
          <p:cNvSpPr/>
          <p:nvPr>
            <p:custDataLst>
              <p:tags r:id="rId1"/>
            </p:custDataLst>
          </p:nvPr>
        </p:nvSpPr>
        <p:spPr>
          <a:xfrm>
            <a:off x="4472623" y="2381885"/>
            <a:ext cx="3241675" cy="3241675"/>
          </a:xfrm>
          <a:prstGeom prst="diamond">
            <a:avLst/>
          </a:prstGeom>
          <a:gradFill flip="none" rotWithShape="1">
            <a:gsLst>
              <a:gs pos="85000">
                <a:schemeClr val="accent1">
                  <a:lumMod val="75000"/>
                  <a:alpha val="20000"/>
                </a:schemeClr>
              </a:gs>
              <a:gs pos="43000">
                <a:schemeClr val="accent1">
                  <a:alpha val="20000"/>
                </a:schemeClr>
              </a:gs>
              <a:gs pos="2000">
                <a:schemeClr val="accent1">
                  <a:lumMod val="60000"/>
                  <a:lumOff val="40000"/>
                  <a:alpha val="2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菱形 4"/>
          <p:cNvSpPr/>
          <p:nvPr>
            <p:custDataLst>
              <p:tags r:id="rId2"/>
            </p:custDataLst>
          </p:nvPr>
        </p:nvSpPr>
        <p:spPr>
          <a:xfrm>
            <a:off x="4731703" y="2640965"/>
            <a:ext cx="2723515" cy="2723515"/>
          </a:xfrm>
          <a:prstGeom prst="diamond">
            <a:avLst/>
          </a:prstGeom>
          <a:gradFill flip="none" rotWithShape="1">
            <a:gsLst>
              <a:gs pos="85000">
                <a:schemeClr val="accent1">
                  <a:lumMod val="75000"/>
                  <a:alpha val="100000"/>
                </a:schemeClr>
              </a:gs>
              <a:gs pos="4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p>
            <a:pPr marL="0" algn="ctr" rtl="0" eaLnBrk="1" latinLnBrk="0" hangingPunct="1">
              <a:spcBef>
                <a:spcPts val="0"/>
              </a:spcBef>
              <a:spcAft>
                <a:spcPts val="0"/>
              </a:spcAft>
            </a:pPr>
            <a:r>
              <a:rPr lang="zh-CN" altLang="zh-CN" sz="2800" b="1" kern="1200">
                <a:solidFill>
                  <a:srgbClr val="FFFFFF"/>
                </a:solidFill>
                <a:effectLst/>
                <a:latin typeface="+mn-ea"/>
                <a:cs typeface="微软雅黑" panose="020B0503020204020204" charset="-122"/>
              </a:rPr>
              <a:t>请柬</a:t>
            </a:r>
            <a:endParaRPr lang="zh-CN" altLang="zh-CN" sz="2800" b="1" kern="1200">
              <a:solidFill>
                <a:srgbClr val="FFFFFF"/>
              </a:solidFill>
              <a:effectLst/>
              <a:latin typeface="+mn-ea"/>
              <a:cs typeface="微软雅黑" panose="020B0503020204020204" charset="-122"/>
            </a:endParaRPr>
          </a:p>
        </p:txBody>
      </p:sp>
      <p:sp>
        <p:nvSpPr>
          <p:cNvPr id="7" name="菱形 6"/>
          <p:cNvSpPr/>
          <p:nvPr>
            <p:custDataLst>
              <p:tags r:id="rId3"/>
            </p:custDataLst>
          </p:nvPr>
        </p:nvSpPr>
        <p:spPr>
          <a:xfrm>
            <a:off x="4090988" y="2061845"/>
            <a:ext cx="4004945" cy="3881755"/>
          </a:xfrm>
          <a:prstGeom prst="diamond">
            <a:avLst/>
          </a:prstGeom>
          <a:noFill/>
          <a:ln>
            <a:solidFill>
              <a:schemeClr val="accent1">
                <a:alpha val="50000"/>
              </a:schemeClr>
            </a:solid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6" name="菱形 5"/>
          <p:cNvSpPr/>
          <p:nvPr>
            <p:custDataLst>
              <p:tags r:id="rId4"/>
            </p:custDataLst>
          </p:nvPr>
        </p:nvSpPr>
        <p:spPr>
          <a:xfrm>
            <a:off x="1180782" y="1999615"/>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菱形 12"/>
          <p:cNvSpPr/>
          <p:nvPr>
            <p:custDataLst>
              <p:tags r:id="rId5"/>
            </p:custDataLst>
          </p:nvPr>
        </p:nvSpPr>
        <p:spPr>
          <a:xfrm>
            <a:off x="1180782" y="4928870"/>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4" name="菱形 13"/>
          <p:cNvSpPr/>
          <p:nvPr>
            <p:custDataLst>
              <p:tags r:id="rId6"/>
            </p:custDataLst>
          </p:nvPr>
        </p:nvSpPr>
        <p:spPr>
          <a:xfrm>
            <a:off x="10437813" y="4928870"/>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7" name="图形 1" descr="343439383331313b343532303031393bd2b5bca8b9dcc0ed"/>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439863" y="2266950"/>
            <a:ext cx="216000" cy="216000"/>
          </a:xfrm>
          <a:prstGeom prst="rect">
            <a:avLst/>
          </a:prstGeom>
          <a:effectLst>
            <a:outerShdw blurRad="76200" dist="38100" dir="8100000" algn="tr" rotWithShape="0">
              <a:schemeClr val="accent1">
                <a:lumMod val="75000"/>
                <a:alpha val="40000"/>
              </a:schemeClr>
            </a:outerShdw>
          </a:effectLst>
        </p:spPr>
      </p:pic>
      <p:pic>
        <p:nvPicPr>
          <p:cNvPr id="18" name="图形 15" descr="343439383331313b343532303032333bc6f3d2b5bcf2bde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439863" y="5187950"/>
            <a:ext cx="216000" cy="216000"/>
          </a:xfrm>
          <a:prstGeom prst="rect">
            <a:avLst/>
          </a:prstGeom>
          <a:effectLst>
            <a:outerShdw blurRad="76200" dist="38100" dir="8100000" algn="tr" rotWithShape="0">
              <a:schemeClr val="accent1">
                <a:lumMod val="75000"/>
                <a:alpha val="40000"/>
              </a:schemeClr>
            </a:outerShdw>
          </a:effectLst>
        </p:spPr>
      </p:pic>
      <p:pic>
        <p:nvPicPr>
          <p:cNvPr id="19" name="图形 5" descr="343439383331313b343532303033363bd3aad2b5ccfcc5e4d6c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0696893" y="5187950"/>
            <a:ext cx="216000" cy="216000"/>
          </a:xfrm>
          <a:prstGeom prst="rect">
            <a:avLst/>
          </a:prstGeom>
          <a:effectLst>
            <a:outerShdw blurRad="76200" dist="38100" dir="8100000" algn="tr" rotWithShape="0">
              <a:schemeClr val="accent2">
                <a:lumMod val="75000"/>
                <a:alpha val="40000"/>
              </a:schemeClr>
            </a:outerShdw>
          </a:effectLst>
        </p:spPr>
      </p:pic>
      <p:sp>
        <p:nvSpPr>
          <p:cNvPr id="20" name="矩形 19"/>
          <p:cNvSpPr/>
          <p:nvPr>
            <p:custDataLst>
              <p:tags r:id="rId16"/>
            </p:custDataLst>
          </p:nvPr>
        </p:nvSpPr>
        <p:spPr>
          <a:xfrm>
            <a:off x="1364615" y="2809240"/>
            <a:ext cx="272605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双面请柬封面印上或写明</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请柬</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二字，</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一般应做些艺术加工，即采用名家书法、</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字面烫金或加以图案装饰等。有些单柬帖，</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请柬</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二字写在顶端第一行，字体较正文稍大。</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7"/>
            </p:custDataLst>
          </p:nvPr>
        </p:nvSpPr>
        <p:spPr>
          <a:xfrm>
            <a:off x="2057717" y="216725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标</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题</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18"/>
            </p:custDataLst>
          </p:nvPr>
        </p:nvSpPr>
        <p:spPr>
          <a:xfrm>
            <a:off x="1292542" y="5688965"/>
            <a:ext cx="2957130" cy="659527"/>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顶格写清被邀请单位名称或个人姓名，其后加冒号。</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3" name="矩形 22"/>
          <p:cNvSpPr/>
          <p:nvPr>
            <p:custDataLst>
              <p:tags r:id="rId19"/>
            </p:custDataLst>
          </p:nvPr>
        </p:nvSpPr>
        <p:spPr>
          <a:xfrm>
            <a:off x="2057717" y="5062855"/>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2.</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称</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谓</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20"/>
            </p:custDataLst>
          </p:nvPr>
        </p:nvSpPr>
        <p:spPr>
          <a:xfrm>
            <a:off x="7713980" y="5480685"/>
            <a:ext cx="2610485" cy="65976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gn="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sym typeface="+mn-ea"/>
              </a:rPr>
              <a:t>写明邀请单位名称或邀请者姓名，在署名下面写成文日期。</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a:p>
            <a:pPr algn="r">
              <a:lnSpc>
                <a:spcPct val="150000"/>
              </a:lnSpc>
              <a:spcBef>
                <a:spcPct val="0"/>
              </a:spcBef>
              <a:spcAft>
                <a:spcPct val="0"/>
              </a:spcAft>
            </a:pP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5" name="矩形 24"/>
          <p:cNvSpPr/>
          <p:nvPr>
            <p:custDataLst>
              <p:tags r:id="rId21"/>
            </p:custDataLst>
          </p:nvPr>
        </p:nvSpPr>
        <p:spPr>
          <a:xfrm>
            <a:off x="7412038" y="492887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rPr>
              <a:t>4.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落</a:t>
            </a: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款</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8" name="标题 1"/>
          <p:cNvSpPr>
            <a:spLocks noGrp="1"/>
          </p:cNvSpPr>
          <p:nvPr>
            <p:custDataLst>
              <p:tags r:id="rId22"/>
            </p:custDataLst>
          </p:nvPr>
        </p:nvSpPr>
        <p:spPr>
          <a:xfrm>
            <a:off x="563880" y="6218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一、请</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柬</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0" name="内容占位符 2"/>
          <p:cNvSpPr>
            <a:spLocks noGrp="1"/>
          </p:cNvSpPr>
          <p:nvPr>
            <p:custDataLst>
              <p:tags r:id="rId23"/>
            </p:custDataLst>
          </p:nvPr>
        </p:nvSpPr>
        <p:spPr>
          <a:xfrm>
            <a:off x="930910" y="872490"/>
            <a:ext cx="10330815" cy="7994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三）请柬的文体结构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菱形 8"/>
          <p:cNvSpPr/>
          <p:nvPr>
            <p:custDataLst>
              <p:tags r:id="rId24"/>
            </p:custDataLst>
          </p:nvPr>
        </p:nvSpPr>
        <p:spPr>
          <a:xfrm>
            <a:off x="10324148" y="1999615"/>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11" name="图形 5" descr="343439383331313b343532303033363bd3aad2b5ccfcc5e4d6c3"/>
          <p:cNvPicPr>
            <a:picLocks noChangeAspect="1"/>
          </p:cNvPicPr>
          <p:nvPr>
            <p:custDataLst>
              <p:tags r:id="rId25"/>
            </p:custDataLst>
          </p:nvPr>
        </p:nvPicPr>
        <p:blipFill>
          <a:blip r:embed="rId14">
            <a:extLst>
              <a:ext uri="{96DAC541-7B7A-43D3-8B79-37D633B846F1}">
                <asvg:svgBlip xmlns:asvg="http://schemas.microsoft.com/office/drawing/2016/SVG/main" r:embed="rId15"/>
              </a:ext>
            </a:extLst>
          </a:blip>
          <a:stretch>
            <a:fillRect/>
          </a:stretch>
        </p:blipFill>
        <p:spPr>
          <a:xfrm>
            <a:off x="10582593" y="2266950"/>
            <a:ext cx="216000" cy="216000"/>
          </a:xfrm>
          <a:prstGeom prst="rect">
            <a:avLst/>
          </a:prstGeom>
          <a:effectLst>
            <a:outerShdw blurRad="76200" dist="38100" dir="8100000" algn="tr" rotWithShape="0">
              <a:schemeClr val="accent2">
                <a:lumMod val="75000"/>
                <a:alpha val="40000"/>
              </a:schemeClr>
            </a:outerShdw>
          </a:effectLst>
        </p:spPr>
      </p:pic>
      <p:sp>
        <p:nvSpPr>
          <p:cNvPr id="12" name="矩形 11"/>
          <p:cNvSpPr/>
          <p:nvPr>
            <p:custDataLst>
              <p:tags r:id="rId26"/>
            </p:custDataLst>
          </p:nvPr>
        </p:nvSpPr>
        <p:spPr>
          <a:xfrm>
            <a:off x="7644130" y="2809240"/>
            <a:ext cx="2724150" cy="131762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gn="r">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另起行，前空两格，写明活动的内容、时间、地点及其他应知事项，</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一般以</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敬请光临</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此致</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敬礼</a:t>
            </a:r>
            <a:r>
              <a:rPr lang="en-US" altLang="zh-CN"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等作结尾。</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27"/>
            </p:custDataLst>
          </p:nvPr>
        </p:nvSpPr>
        <p:spPr>
          <a:xfrm>
            <a:off x="7193598" y="2156460"/>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p>
            <a:pPr algn="r">
              <a:spcBef>
                <a:spcPct val="0"/>
              </a:spcBef>
              <a:spcAft>
                <a:spcPct val="0"/>
              </a:spcAft>
            </a:pP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rPr>
              <a:t>3 . </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rPr>
              <a:t>正文</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28"/>
            </p:custDataLst>
          </p:nvPr>
        </p:nvSpPr>
        <p:spPr>
          <a:xfrm>
            <a:off x="8358823" y="5480685"/>
            <a:ext cx="2009546" cy="659527"/>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p>
            <a:pPr algn="r">
              <a:lnSpc>
                <a:spcPct val="150000"/>
              </a:lnSpc>
              <a:spcBef>
                <a:spcPct val="0"/>
              </a:spcBef>
              <a:spcAft>
                <a:spcPct val="0"/>
              </a:spcAft>
            </a:pPr>
            <a:endParaRPr lang="zh-CN" altLang="en-US" sz="1400" dirty="0">
              <a:solidFill>
                <a:schemeClr val="tx1">
                  <a:lumMod val="85000"/>
                  <a:lumOff val="15000"/>
                </a:schemeClr>
              </a:solidFill>
              <a:latin typeface="+mn-ea"/>
              <a:cs typeface="+mn-ea"/>
            </a:endParaRPr>
          </a:p>
        </p:txBody>
      </p:sp>
    </p:spTree>
    <p:custDataLst>
      <p:tags r:id="rId29"/>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圆角 2"/>
          <p:cNvSpPr/>
          <p:nvPr>
            <p:custDataLst>
              <p:tags r:id="rId1"/>
            </p:custDataLst>
          </p:nvPr>
        </p:nvSpPr>
        <p:spPr>
          <a:xfrm>
            <a:off x="147955" y="1732280"/>
            <a:ext cx="3375025" cy="250888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0" name="矩形 9"/>
          <p:cNvSpPr/>
          <p:nvPr>
            <p:custDataLst>
              <p:tags r:id="rId2"/>
            </p:custDataLst>
          </p:nvPr>
        </p:nvSpPr>
        <p:spPr>
          <a:xfrm>
            <a:off x="294640" y="2698115"/>
            <a:ext cx="3139440" cy="12973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单独由文种名称组成。</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由</a:t>
            </a:r>
            <a:r>
              <a:rPr lang="zh-CN" altLang="en-US" sz="1600" u="sng"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慰问对象和文种名</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共同组成。</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由</a:t>
            </a:r>
            <a:r>
              <a:rPr lang="zh-CN" altLang="en-US" sz="1600" u="sng"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慰问双方和文种名</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共同组成。</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0" name="圆角矩形 59"/>
          <p:cNvSpPr/>
          <p:nvPr>
            <p:custDataLst>
              <p:tags r:id="rId3"/>
            </p:custDataLst>
          </p:nvPr>
        </p:nvSpPr>
        <p:spPr>
          <a:xfrm>
            <a:off x="412750" y="1295400"/>
            <a:ext cx="724535" cy="549910"/>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sp>
        <p:nvSpPr>
          <p:cNvPr id="11" name="矩形 10"/>
          <p:cNvSpPr/>
          <p:nvPr>
            <p:custDataLst>
              <p:tags r:id="rId4"/>
            </p:custDataLst>
          </p:nvPr>
        </p:nvSpPr>
        <p:spPr>
          <a:xfrm>
            <a:off x="415925" y="2150745"/>
            <a:ext cx="2823845" cy="36766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微软雅黑" panose="020B0503020204020204" charset="-122"/>
                <a:ea typeface="微软雅黑" panose="020B0503020204020204" charset="-122"/>
                <a:cs typeface="+mn-ea"/>
              </a:rPr>
              <a:t>标题</a:t>
            </a:r>
            <a:endParaRPr lang="zh-CN" altLang="en-US" sz="2200" b="1">
              <a:solidFill>
                <a:schemeClr val="accent1"/>
              </a:solidFill>
              <a:latin typeface="微软雅黑" panose="020B0503020204020204" charset="-122"/>
              <a:ea typeface="微软雅黑" panose="020B0503020204020204" charset="-122"/>
              <a:cs typeface="+mn-ea"/>
            </a:endParaRPr>
          </a:p>
        </p:txBody>
      </p:sp>
      <p:sp>
        <p:nvSpPr>
          <p:cNvPr id="33" name="矩形: 圆角 2"/>
          <p:cNvSpPr/>
          <p:nvPr>
            <p:custDataLst>
              <p:tags r:id="rId5"/>
            </p:custDataLst>
          </p:nvPr>
        </p:nvSpPr>
        <p:spPr>
          <a:xfrm>
            <a:off x="4379595" y="1732280"/>
            <a:ext cx="3375025" cy="250888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11"/>
          <p:cNvSpPr/>
          <p:nvPr>
            <p:custDataLst>
              <p:tags r:id="rId6"/>
            </p:custDataLst>
          </p:nvPr>
        </p:nvSpPr>
        <p:spPr>
          <a:xfrm>
            <a:off x="4644390" y="2970530"/>
            <a:ext cx="2821940" cy="12973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rPr>
              <a:t>慰问信的开头要顶格写上受慰问者的名称或姓名称呼。</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40" name="圆角矩形 39"/>
          <p:cNvSpPr/>
          <p:nvPr>
            <p:custDataLst>
              <p:tags r:id="rId7"/>
            </p:custDataLst>
          </p:nvPr>
        </p:nvSpPr>
        <p:spPr>
          <a:xfrm>
            <a:off x="4644390" y="1295400"/>
            <a:ext cx="724535" cy="549910"/>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sp>
        <p:nvSpPr>
          <p:cNvPr id="13" name="矩形 12"/>
          <p:cNvSpPr/>
          <p:nvPr>
            <p:custDataLst>
              <p:tags r:id="rId8"/>
            </p:custDataLst>
          </p:nvPr>
        </p:nvSpPr>
        <p:spPr>
          <a:xfrm>
            <a:off x="4650105" y="2162810"/>
            <a:ext cx="2823845" cy="35814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微软雅黑" panose="020B0503020204020204" charset="-122"/>
                <a:ea typeface="微软雅黑" panose="020B0503020204020204" charset="-122"/>
                <a:cs typeface="+mn-ea"/>
              </a:rPr>
              <a:t>称谓</a:t>
            </a:r>
            <a:endParaRPr lang="zh-CN" altLang="en-US" sz="2200" b="1">
              <a:solidFill>
                <a:schemeClr val="accent2"/>
              </a:solidFill>
              <a:latin typeface="微软雅黑" panose="020B0503020204020204" charset="-122"/>
              <a:ea typeface="微软雅黑" panose="020B0503020204020204" charset="-122"/>
              <a:cs typeface="+mn-ea"/>
            </a:endParaRPr>
          </a:p>
        </p:txBody>
      </p:sp>
      <p:sp>
        <p:nvSpPr>
          <p:cNvPr id="63" name="矩形: 圆角 2"/>
          <p:cNvSpPr/>
          <p:nvPr>
            <p:custDataLst>
              <p:tags r:id="rId9"/>
            </p:custDataLst>
          </p:nvPr>
        </p:nvSpPr>
        <p:spPr>
          <a:xfrm>
            <a:off x="8651875" y="1732280"/>
            <a:ext cx="3375025" cy="250888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13"/>
          <p:cNvSpPr/>
          <p:nvPr>
            <p:custDataLst>
              <p:tags r:id="rId10"/>
            </p:custDataLst>
          </p:nvPr>
        </p:nvSpPr>
        <p:spPr>
          <a:xfrm>
            <a:off x="8832850" y="2769235"/>
            <a:ext cx="3101975" cy="12973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发文目的；</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慰问缘由或慰问事项。</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正文结尾表示共同的愿望和决心。</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5" name="圆角矩形 64"/>
          <p:cNvSpPr/>
          <p:nvPr>
            <p:custDataLst>
              <p:tags r:id="rId11"/>
            </p:custDataLst>
          </p:nvPr>
        </p:nvSpPr>
        <p:spPr>
          <a:xfrm>
            <a:off x="8916670" y="1295400"/>
            <a:ext cx="724535" cy="549910"/>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03</a:t>
            </a:r>
            <a:endParaRPr lang="en-US" altLang="zh-CN" sz="2000" b="1" dirty="0">
              <a:solidFill>
                <a:schemeClr val="lt1"/>
              </a:solidFill>
              <a:latin typeface="+mn-ea"/>
              <a:cs typeface="+mn-ea"/>
              <a:sym typeface="+mn-ea"/>
            </a:endParaRPr>
          </a:p>
        </p:txBody>
      </p:sp>
      <p:cxnSp>
        <p:nvCxnSpPr>
          <p:cNvPr id="15" name="直接连接符 14"/>
          <p:cNvCxnSpPr/>
          <p:nvPr>
            <p:custDataLst>
              <p:tags r:id="rId12"/>
            </p:custDataLst>
          </p:nvPr>
        </p:nvCxnSpPr>
        <p:spPr>
          <a:xfrm>
            <a:off x="333058" y="2768918"/>
            <a:ext cx="296799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3"/>
            </p:custDataLst>
          </p:nvPr>
        </p:nvCxnSpPr>
        <p:spPr>
          <a:xfrm>
            <a:off x="4564698" y="2769553"/>
            <a:ext cx="296799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4"/>
            </p:custDataLst>
          </p:nvPr>
        </p:nvCxnSpPr>
        <p:spPr>
          <a:xfrm>
            <a:off x="8836978" y="2768918"/>
            <a:ext cx="296799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6" name="矩形 15"/>
          <p:cNvSpPr/>
          <p:nvPr>
            <p:custDataLst>
              <p:tags r:id="rId15"/>
            </p:custDataLst>
          </p:nvPr>
        </p:nvSpPr>
        <p:spPr>
          <a:xfrm>
            <a:off x="8916670" y="2167890"/>
            <a:ext cx="2823845" cy="35814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微软雅黑" panose="020B0503020204020204" charset="-122"/>
                <a:ea typeface="微软雅黑" panose="020B0503020204020204" charset="-122"/>
                <a:cs typeface="+mn-ea"/>
              </a:rPr>
              <a:t>正文</a:t>
            </a:r>
            <a:endParaRPr lang="zh-CN" altLang="en-US" sz="2200" b="1" dirty="0">
              <a:solidFill>
                <a:schemeClr val="accent1"/>
              </a:solidFill>
              <a:latin typeface="微软雅黑" panose="020B0503020204020204" charset="-122"/>
              <a:ea typeface="微软雅黑" panose="020B0503020204020204" charset="-122"/>
              <a:cs typeface="+mn-ea"/>
            </a:endParaRPr>
          </a:p>
        </p:txBody>
      </p:sp>
      <p:sp>
        <p:nvSpPr>
          <p:cNvPr id="4" name="标题 1"/>
          <p:cNvSpPr>
            <a:spLocks noGrp="1"/>
          </p:cNvSpPr>
          <p:nvPr>
            <p:custDataLst>
              <p:tags r:id="rId16"/>
            </p:custDataLst>
          </p:nvPr>
        </p:nvSpPr>
        <p:spPr>
          <a:xfrm>
            <a:off x="695960" y="11171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三、慰问信的文体结构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8" name="矩形: 圆角 2"/>
          <p:cNvSpPr/>
          <p:nvPr>
            <p:custDataLst>
              <p:tags r:id="rId17"/>
            </p:custDataLst>
          </p:nvPr>
        </p:nvSpPr>
        <p:spPr>
          <a:xfrm>
            <a:off x="3328035" y="4277360"/>
            <a:ext cx="3375025" cy="250888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9" name="矩形 18"/>
          <p:cNvSpPr/>
          <p:nvPr>
            <p:custDataLst>
              <p:tags r:id="rId18"/>
            </p:custDataLst>
          </p:nvPr>
        </p:nvSpPr>
        <p:spPr>
          <a:xfrm>
            <a:off x="3592830" y="5515610"/>
            <a:ext cx="2965450" cy="1297305"/>
          </a:xfrm>
          <a:prstGeom prst="rect">
            <a:avLst/>
          </a:prstGeom>
          <a:noFill/>
        </p:spPr>
        <p:txBody>
          <a:bodyPr wrap="square" lIns="0" tIns="0" rIns="0" bIns="0" rtlCol="0" anchor="t" anchorCtr="0">
            <a:noAutofit/>
          </a:bodyPr>
          <a:p>
            <a:pPr algn="just">
              <a:lnSpc>
                <a:spcPct val="150000"/>
              </a:lnSpc>
              <a:spcBef>
                <a:spcPct val="0"/>
              </a:spcBef>
              <a:spcAft>
                <a:spcPct val="0"/>
              </a:spcAft>
            </a:pPr>
            <a:endParaRPr lang="zh-CN" altLang="en-US" sz="1600" dirty="0">
              <a:solidFill>
                <a:schemeClr val="tx1">
                  <a:lumMod val="85000"/>
                  <a:lumOff val="15000"/>
                </a:schemeClr>
              </a:solidFill>
              <a:latin typeface="+mn-ea"/>
              <a:cs typeface="+mn-ea"/>
            </a:endParaRPr>
          </a:p>
        </p:txBody>
      </p:sp>
      <p:sp>
        <p:nvSpPr>
          <p:cNvPr id="20" name="圆角矩形 19"/>
          <p:cNvSpPr/>
          <p:nvPr>
            <p:custDataLst>
              <p:tags r:id="rId19"/>
            </p:custDataLst>
          </p:nvPr>
        </p:nvSpPr>
        <p:spPr>
          <a:xfrm>
            <a:off x="3592830" y="3840480"/>
            <a:ext cx="724535" cy="549910"/>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04</a:t>
            </a:r>
            <a:endParaRPr lang="en-US" altLang="zh-CN" sz="2000" b="1" dirty="0">
              <a:solidFill>
                <a:schemeClr val="lt1"/>
              </a:solidFill>
              <a:latin typeface="+mn-ea"/>
              <a:cs typeface="+mn-ea"/>
              <a:sym typeface="+mn-ea"/>
            </a:endParaRPr>
          </a:p>
        </p:txBody>
      </p:sp>
      <p:sp>
        <p:nvSpPr>
          <p:cNvPr id="21" name="矩形 20"/>
          <p:cNvSpPr/>
          <p:nvPr>
            <p:custDataLst>
              <p:tags r:id="rId20"/>
            </p:custDataLst>
          </p:nvPr>
        </p:nvSpPr>
        <p:spPr>
          <a:xfrm>
            <a:off x="3598545" y="4707890"/>
            <a:ext cx="2823845" cy="35814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微软雅黑" panose="020B0503020204020204" charset="-122"/>
                <a:ea typeface="微软雅黑" panose="020B0503020204020204" charset="-122"/>
                <a:cs typeface="+mn-ea"/>
              </a:rPr>
              <a:t>落款</a:t>
            </a:r>
            <a:endParaRPr lang="zh-CN" altLang="en-US" sz="2200" b="1">
              <a:solidFill>
                <a:schemeClr val="accent2"/>
              </a:solidFill>
              <a:latin typeface="微软雅黑" panose="020B0503020204020204" charset="-122"/>
              <a:ea typeface="微软雅黑" panose="020B0503020204020204" charset="-122"/>
              <a:cs typeface="+mn-ea"/>
            </a:endParaRPr>
          </a:p>
        </p:txBody>
      </p:sp>
      <p:sp>
        <p:nvSpPr>
          <p:cNvPr id="23" name="矩形 22"/>
          <p:cNvSpPr/>
          <p:nvPr>
            <p:custDataLst>
              <p:tags r:id="rId21"/>
            </p:custDataLst>
          </p:nvPr>
        </p:nvSpPr>
        <p:spPr>
          <a:xfrm>
            <a:off x="3659505" y="5393055"/>
            <a:ext cx="2821940" cy="12973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在慰问信结尾右下方署上发文单位或发文个人的名称，并在署名下方署上成文日期。</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endParaRPr>
          </a:p>
        </p:txBody>
      </p:sp>
      <p:cxnSp>
        <p:nvCxnSpPr>
          <p:cNvPr id="25" name="直接连接符 24"/>
          <p:cNvCxnSpPr/>
          <p:nvPr>
            <p:custDataLst>
              <p:tags r:id="rId22"/>
            </p:custDataLst>
          </p:nvPr>
        </p:nvCxnSpPr>
        <p:spPr>
          <a:xfrm>
            <a:off x="3513138" y="5314633"/>
            <a:ext cx="296799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Tree>
    <p:custDataLst>
      <p:tags r:id="rId23"/>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572389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慰问信</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医院全体医护人员：</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您</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们好！</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在抗击</a:t>
            </a:r>
            <a:r>
              <a:rPr kumimoji="0" 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新冠疫情</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的关键时期，</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您</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们日夜奋战在一线，用生命守护着患者的健康，用行动诠释着医者的使命与担当。在此，我谨代表</a:t>
            </a: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，向</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您</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们致以崇高的敬意和诚挚的慰问！</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疫情无情，人间有爱。你们舍小家、为大家，坚守岗位，与时间赛跑，与病魔较量。每一次的诊断、每一次的治疗、每一次的护理，都承载着您们的爱心与责任。</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您</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们的无私奉献，不仅为患者带来了希望，也为全社会筑牢了健康防线。</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您</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们的付出，我们看在眼里，记在心里。</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请相信，我们始终是您们坚强的后盾，将全力提供支持和保障。希望</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您</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们在救治患者的同时，也务必注意自身防护，保重身体。期待</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您</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们平安归来，与家人团聚。</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2021</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1"/>
          <p:cNvSpPr>
            <a:spLocks noGrp="1"/>
          </p:cNvSpPr>
          <p:nvPr>
            <p:custDataLst>
              <p:tags r:id="rId1"/>
            </p:custDataLst>
          </p:nvPr>
        </p:nvSpPr>
        <p:spPr>
          <a:xfrm>
            <a:off x="822960" y="487000"/>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lvl="0" indent="0" algn="l" eaLnBrk="0" fontAlgn="auto" hangingPunct="0">
              <a:buClrTx/>
              <a:buSzTx/>
              <a:buFontTx/>
            </a:pPr>
            <a:r>
              <a:rPr lang="zh-CN" altLang="en-US" dirty="0">
                <a:solidFill>
                  <a:schemeClr val="tx1"/>
                </a:solidFill>
                <a:latin typeface="微软雅黑" panose="020B0503020204020204" charset="-122"/>
                <a:ea typeface="微软雅黑" panose="020B0503020204020204" charset="-122"/>
                <a:sym typeface="+mn-ea"/>
              </a:rPr>
              <a:t>四</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、慰问信的写作要求</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9" name="AI智能写手_1"/>
          <p:cNvSpPr/>
          <p:nvPr>
            <p:custDataLst>
              <p:tags r:id="rId2"/>
            </p:custDataLst>
          </p:nvPr>
        </p:nvSpPr>
        <p:spPr>
          <a:xfrm>
            <a:off x="2779395" y="2141855"/>
            <a:ext cx="9062720" cy="824865"/>
          </a:xfrm>
          <a:prstGeom prst="rect">
            <a:avLst/>
          </a:prstGeom>
          <a:noFill/>
          <a:ln>
            <a:noFill/>
          </a:ln>
        </p:spPr>
        <p:txBody>
          <a:bodyPr wrap="square" lIns="90170" tIns="46990" rIns="90170" bIns="46990">
            <a:normAutofit/>
          </a:bodyPr>
          <a:p>
            <a:pPr indent="0" fontAlgn="auto">
              <a:lnSpc>
                <a:spcPct val="150000"/>
              </a:lnSpc>
            </a:pPr>
            <a:r>
              <a:rPr lang="zh-CN" altLang="en-US" sz="2400" dirty="0">
                <a:solidFill>
                  <a:schemeClr val="tx1"/>
                </a:solidFill>
                <a:latin typeface="微软雅黑" panose="020B0503020204020204" charset="-122"/>
                <a:ea typeface="微软雅黑" panose="020B0503020204020204" charset="-122"/>
                <a:cs typeface="思源黑体 Medium" panose="020B0600000000000000" charset="-122"/>
                <a:sym typeface="+mn-ea"/>
              </a:rPr>
              <a:t>充满亲切、关怀之情</a:t>
            </a:r>
            <a:endParaRPr lang="zh-CN" altLang="en-US" sz="24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6" name="AI智能写手_3"/>
          <p:cNvSpPr/>
          <p:nvPr>
            <p:custDataLst>
              <p:tags r:id="rId3"/>
            </p:custDataLst>
          </p:nvPr>
        </p:nvSpPr>
        <p:spPr>
          <a:xfrm>
            <a:off x="2779395" y="3194685"/>
            <a:ext cx="9062720" cy="813435"/>
          </a:xfrm>
          <a:prstGeom prst="rect">
            <a:avLst/>
          </a:prstGeom>
          <a:noFill/>
          <a:ln>
            <a:noFill/>
          </a:ln>
        </p:spPr>
        <p:txBody>
          <a:bodyPr wrap="square" lIns="90170" tIns="46990" rIns="90170" bIns="46990">
            <a:normAutofit/>
          </a:bodyPr>
          <a:p>
            <a:pPr indent="0" fontAlgn="auto">
              <a:lnSpc>
                <a:spcPct val="150000"/>
              </a:lnSpc>
            </a:pPr>
            <a:r>
              <a:rPr lang="zh-CN" altLang="en-US" sz="2400" dirty="0">
                <a:solidFill>
                  <a:schemeClr val="tx1"/>
                </a:solidFill>
                <a:latin typeface="微软雅黑" panose="020B0503020204020204" charset="-122"/>
                <a:ea typeface="微软雅黑" panose="020B0503020204020204" charset="-122"/>
                <a:cs typeface="思源黑体 Medium" panose="020B0600000000000000" charset="-122"/>
                <a:sym typeface="+mn-ea"/>
              </a:rPr>
              <a:t>彰显品质，提出期望</a:t>
            </a:r>
            <a:endParaRPr lang="zh-CN" altLang="en-US" sz="24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18" name="AI智能写手_7"/>
          <p:cNvSpPr/>
          <p:nvPr>
            <p:custDataLst>
              <p:tags r:id="rId4"/>
            </p:custDataLst>
          </p:nvPr>
        </p:nvSpPr>
        <p:spPr>
          <a:xfrm>
            <a:off x="1797685" y="2232660"/>
            <a:ext cx="617220" cy="659130"/>
          </a:xfrm>
          <a:prstGeom prst="ellipse">
            <a:avLst/>
          </a:prstGeom>
          <a:solidFill>
            <a:schemeClr val="accent1">
              <a:alpha val="20000"/>
            </a:schemeClr>
          </a:solidFill>
        </p:spPr>
      </p:sp>
      <p:sp>
        <p:nvSpPr>
          <p:cNvPr id="19" name="AI智能写手_8"/>
          <p:cNvSpPr/>
          <p:nvPr>
            <p:custDataLst>
              <p:tags r:id="rId5"/>
            </p:custDataLst>
          </p:nvPr>
        </p:nvSpPr>
        <p:spPr>
          <a:xfrm>
            <a:off x="1921880" y="2377368"/>
            <a:ext cx="368642" cy="368642"/>
          </a:xfrm>
          <a:prstGeom prst="ellipse">
            <a:avLst/>
          </a:prstGeom>
          <a:solidFill>
            <a:schemeClr val="accent1"/>
          </a:solidFill>
        </p:spPr>
      </p:sp>
      <p:sp>
        <p:nvSpPr>
          <p:cNvPr id="20" name="AI智能写手_9"/>
          <p:cNvSpPr/>
          <p:nvPr>
            <p:custDataLst>
              <p:tags r:id="rId6"/>
            </p:custDataLst>
          </p:nvPr>
        </p:nvSpPr>
        <p:spPr>
          <a:xfrm>
            <a:off x="1789430" y="3296285"/>
            <a:ext cx="617220" cy="659130"/>
          </a:xfrm>
          <a:prstGeom prst="ellipse">
            <a:avLst/>
          </a:prstGeom>
          <a:solidFill>
            <a:schemeClr val="accent1">
              <a:alpha val="20000"/>
            </a:schemeClr>
          </a:solidFill>
        </p:spPr>
      </p:sp>
      <p:sp>
        <p:nvSpPr>
          <p:cNvPr id="21" name="AI智能写手_10"/>
          <p:cNvSpPr/>
          <p:nvPr>
            <p:custDataLst>
              <p:tags r:id="rId7"/>
            </p:custDataLst>
          </p:nvPr>
        </p:nvSpPr>
        <p:spPr>
          <a:xfrm>
            <a:off x="1920240" y="3435985"/>
            <a:ext cx="356870" cy="379730"/>
          </a:xfrm>
          <a:prstGeom prst="ellipse">
            <a:avLst/>
          </a:prstGeom>
          <a:solidFill>
            <a:schemeClr val="accent1"/>
          </a:solidFill>
        </p:spPr>
      </p:sp>
      <p:sp>
        <p:nvSpPr>
          <p:cNvPr id="24" name="AI智能写手_1"/>
          <p:cNvSpPr/>
          <p:nvPr>
            <p:custDataLst>
              <p:tags r:id="rId8"/>
            </p:custDataLst>
          </p:nvPr>
        </p:nvSpPr>
        <p:spPr>
          <a:xfrm>
            <a:off x="2764155" y="4311015"/>
            <a:ext cx="9062720" cy="772795"/>
          </a:xfrm>
          <a:prstGeom prst="rect">
            <a:avLst/>
          </a:prstGeom>
          <a:noFill/>
          <a:ln>
            <a:noFill/>
          </a:ln>
        </p:spPr>
        <p:txBody>
          <a:bodyPr wrap="square" lIns="90170" tIns="46990" rIns="90170" bIns="46990">
            <a:normAutofit/>
          </a:bodyPr>
          <a:p>
            <a:pPr indent="0" fontAlgn="auto">
              <a:lnSpc>
                <a:spcPct val="150000"/>
              </a:lnSpc>
            </a:pPr>
            <a:r>
              <a:rPr lang="zh-CN" altLang="en-US" sz="2400" dirty="0">
                <a:solidFill>
                  <a:schemeClr val="tx1"/>
                </a:solidFill>
                <a:latin typeface="微软雅黑" panose="020B0503020204020204" charset="-122"/>
                <a:ea typeface="微软雅黑" panose="020B0503020204020204" charset="-122"/>
                <a:cs typeface="思源黑体 Medium" panose="020B0600000000000000" charset="-122"/>
                <a:sym typeface="+mn-ea"/>
              </a:rPr>
              <a:t>措辞得体</a:t>
            </a:r>
            <a:endParaRPr lang="zh-CN" altLang="en-US" sz="2400" dirty="0">
              <a:solidFill>
                <a:schemeClr val="tx1"/>
              </a:solidFill>
              <a:latin typeface="微软雅黑" panose="020B0503020204020204" charset="-122"/>
              <a:ea typeface="微软雅黑" panose="020B0503020204020204" charset="-122"/>
              <a:cs typeface="思源黑体 Medium" panose="020B0600000000000000" charset="-122"/>
              <a:sym typeface="+mn-ea"/>
            </a:endParaRPr>
          </a:p>
        </p:txBody>
      </p:sp>
      <p:sp>
        <p:nvSpPr>
          <p:cNvPr id="33" name="AI智能写手_7"/>
          <p:cNvSpPr/>
          <p:nvPr>
            <p:custDataLst>
              <p:tags r:id="rId9"/>
            </p:custDataLst>
          </p:nvPr>
        </p:nvSpPr>
        <p:spPr>
          <a:xfrm>
            <a:off x="1782445" y="4391660"/>
            <a:ext cx="617220" cy="659130"/>
          </a:xfrm>
          <a:prstGeom prst="ellipse">
            <a:avLst/>
          </a:prstGeom>
          <a:solidFill>
            <a:schemeClr val="accent1">
              <a:alpha val="20000"/>
            </a:schemeClr>
          </a:solidFill>
        </p:spPr>
      </p:sp>
      <p:sp>
        <p:nvSpPr>
          <p:cNvPr id="34" name="AI智能写手_8"/>
          <p:cNvSpPr/>
          <p:nvPr>
            <p:custDataLst>
              <p:tags r:id="rId10"/>
            </p:custDataLst>
          </p:nvPr>
        </p:nvSpPr>
        <p:spPr>
          <a:xfrm>
            <a:off x="1906640" y="4536368"/>
            <a:ext cx="368642" cy="368642"/>
          </a:xfrm>
          <a:prstGeom prst="ellipse">
            <a:avLst/>
          </a:prstGeom>
          <a:solidFill>
            <a:schemeClr val="accent1"/>
          </a:solidFill>
        </p:spPr>
      </p:sp>
      <p:pic>
        <p:nvPicPr>
          <p:cNvPr id="2" name="https://img8.file.cache.docer.com/storage/1730892884593346800/0f01c71fafbdc99afddc9e5fc4b9e449.png" descr="卡通铅笔"/>
          <p:cNvPicPr>
            <a:picLocks noChangeAspect="1"/>
          </p:cNvPicPr>
          <p:nvPr/>
        </p:nvPicPr>
        <p:blipFill>
          <a:blip r:embed="rId11"/>
          <a:stretch>
            <a:fillRect/>
          </a:stretch>
        </p:blipFill>
        <p:spPr>
          <a:xfrm flipH="1">
            <a:off x="8302625" y="2959100"/>
            <a:ext cx="1699895" cy="3028315"/>
          </a:xfrm>
          <a:prstGeom prst="rect">
            <a:avLst/>
          </a:prstGeom>
        </p:spPr>
      </p:pic>
    </p:spTree>
    <p:custDataLst>
      <p:tags r:id="rId12"/>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384935" y="2330450"/>
            <a:ext cx="9409430" cy="2179955"/>
          </a:xfrm>
          <a:prstGeom prst="rect">
            <a:avLst/>
          </a:prstGeom>
          <a:noFill/>
        </p:spPr>
        <p:txBody>
          <a:bodyPr wrap="square" rtlCol="0" anchor="ctr" anchorCtr="0">
            <a:noAutofit/>
          </a:bodyPr>
          <a:lstStyle/>
          <a:p>
            <a:pPr indent="0" algn="just"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在新春佳节来临之际，请你代表当地政府向长期驻守边疆、保卫国家安全，不能回家与家人团聚的广大官兵写一封慰问信，向他们致以节日的祝福和新春的问候。</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例文一</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
        <p:nvSpPr>
          <p:cNvPr id="2" name="矩形 1"/>
          <p:cNvSpPr/>
          <p:nvPr/>
        </p:nvSpPr>
        <p:spPr>
          <a:xfrm>
            <a:off x="1371600" y="906145"/>
            <a:ext cx="9601200" cy="4707890"/>
          </a:xfrm>
          <a:prstGeom prst="rect">
            <a:avLst/>
          </a:prstGeom>
        </p:spPr>
        <p:style>
          <a:lnRef idx="3">
            <a:schemeClr val="accent1"/>
          </a:lnRef>
          <a:fillRef idx="0">
            <a:srgbClr val="FFFFFF"/>
          </a:fillRef>
          <a:effectRef idx="0">
            <a:srgbClr val="FFFFFF"/>
          </a:effectRef>
          <a:fontRef idx="minor">
            <a:schemeClr val="tx1"/>
          </a:fontRef>
        </p:style>
        <p:txBody>
          <a:bodyPr>
            <a:spAutoFit/>
          </a:bodyPr>
          <a:lstStyle/>
          <a:p>
            <a:pPr marL="0" marR="0" lvl="0" indent="0" algn="ct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3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请</a:t>
            </a:r>
            <a:r>
              <a:rPr kumimoji="0" lang="en-US" altLang="zh-CN"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柬</a:t>
            </a:r>
            <a:endParaRPr kumimoji="0" lang="zh-CN" altLang="en-US"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尊敬的</a:t>
            </a:r>
            <a:r>
              <a:rPr kumimoji="0" lang="en-US"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先生：</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敝公司定于</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日至</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00—17</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00</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在</a:t>
            </a: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国际会展中心</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号楼展览大厅举办现代家具贸易洽谈会，恭候光临。</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en-US" sz="2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公司</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25</a:t>
            </a:r>
            <a:r>
              <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0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3.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0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0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1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1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96"/>
</p:tagLst>
</file>

<file path=ppt/tags/tag12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12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3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8"/>
</p:tagLst>
</file>

<file path=ppt/tags/tag13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56"/>
</p:tagLst>
</file>

<file path=ppt/tags/tag14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 name="KSO_WM_TEMPLATE_CATEGORY" val="custom"/>
  <p:tag name="KSO_WM_TEMPLATE_INDEX" val="20235956"/>
</p:tagLst>
</file>

<file path=ppt/tags/tag1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56"/>
  <p:tag name="KSO_WM_TEMPLATE_CATEGORY" val="custom"/>
  <p:tag name="KSO_WM_TEMPLATE_MASTER_TYPE" val="0"/>
</p:tagLst>
</file>

<file path=ppt/tags/tag149.xml><?xml version="1.0" encoding="utf-8"?>
<p:tagLst xmlns:p="http://schemas.openxmlformats.org/presentationml/2006/main">
  <p:tag name="KSO_WM_UNIT_TYPE" val="a"/>
  <p:tag name="KSO_WM_UNIT_INDEX" val="1"/>
  <p:tag name="KSO_WM_BEAUTIFY_FLAG" val="#wm#"/>
  <p:tag name="KSO_WM_TAG_VERSION" val="3.0"/>
  <p:tag name="KSO_WM_UNIT_ID" val="custom20235956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24"/>
  <p:tag name="KSO_WM_UNIT_PRESET_TEXT" val="单击此处&#10;添加文档标题"/>
  <p:tag name="KSO_WM_UNIT_TEXT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1"/>
  <p:tag name="KSO_WM_SLIDE_ID" val="custom20235956_1"/>
  <p:tag name="KSO_WM_TEMPLATE_MASTER_TYPE" val="0"/>
  <p:tag name="KSO_WM_SLIDE_LAYOUT" val="a_b_f"/>
  <p:tag name="KSO_WM_SLIDE_LAYOUT_CNT" val="1_1_3"/>
  <p:tag name="KSO_WM_SLIDE_THEME_ID" val="3328924"/>
  <p:tag name="KSO_WM_SLIDE_THEME_NAME" val="橙色3D书本教育教学可爱卡通主题"/>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VALUE" val="2"/>
  <p:tag name="KSO_WM_UNIT_USESOURCEFORMAT_APPLY" val="1"/>
  <p:tag name="KSO_WM_UNIT_PRESET_TEXT" val="标题"/>
  <p:tag name="KSO_WM_UNIT_ID" val="_3*a*1"/>
</p:tagLst>
</file>

<file path=ppt/tags/tag152.xml><?xml version="1.0" encoding="utf-8"?>
<p:tagLst xmlns:p="http://schemas.openxmlformats.org/presentationml/2006/main">
  <p:tag name="KSO_WM_UNIT_INDEX" val="2"/>
  <p:tag name="KSO_WM_UNIT_TYPE" val="f"/>
  <p:tag name="KSO_WM_BEAUTIFY_FLAG" val="#wm#"/>
</p:tagLst>
</file>

<file path=ppt/tags/tag153.xml><?xml version="1.0" encoding="utf-8"?>
<p:tagLst xmlns:p="http://schemas.openxmlformats.org/presentationml/2006/main">
  <p:tag name="KSO_WM_UNIT_INDEX" val="3"/>
  <p:tag name="KSO_WM_UNIT_TYPE" val="f"/>
  <p:tag name="KSO_WM_BEAUTIFY_FLAG" val="#wm#"/>
</p:tagLst>
</file>

<file path=ppt/tags/tag154.xml><?xml version="1.0" encoding="utf-8"?>
<p:tagLst xmlns:p="http://schemas.openxmlformats.org/presentationml/2006/main">
  <p:tag name="KSO_WM_UNIT_INDEX" val="4"/>
  <p:tag name="KSO_WM_UNIT_TYPE" val="f"/>
  <p:tag name="KSO_WM_BEAUTIFY_FLAG" val="#wm#"/>
</p:tagLst>
</file>

<file path=ppt/tags/tag155.xml><?xml version="1.0" encoding="utf-8"?>
<p:tagLst xmlns:p="http://schemas.openxmlformats.org/presentationml/2006/main">
  <p:tag name="KSO_WM_UNIT_INDEX" val="5"/>
  <p:tag name="KSO_WM_UNIT_TYPE" val="f"/>
  <p:tag name="KSO_WM_BEAUTIFY_FLAG" val="#wm#"/>
</p:tagLst>
</file>

<file path=ppt/tags/tag156.xml><?xml version="1.0" encoding="utf-8"?>
<p:tagLst xmlns:p="http://schemas.openxmlformats.org/presentationml/2006/main">
  <p:tag name="KSO_WM_UNIT_INDEX" val="6"/>
  <p:tag name="KSO_WM_UNIT_TYPE" val="f"/>
  <p:tag name="KSO_WM_BEAUTIFY_FLAG" val="#wm#"/>
</p:tagLst>
</file>

<file path=ppt/tags/tag157.xml><?xml version="1.0" encoding="utf-8"?>
<p:tagLst xmlns:p="http://schemas.openxmlformats.org/presentationml/2006/main">
  <p:tag name="KSO_WM_UNIT_INDEX" val="7"/>
  <p:tag name="KSO_WM_UNIT_TYPE" val="f"/>
  <p:tag name="KSO_WM_BEAUTIFY_FLAG" val="#wm#"/>
</p:tagLst>
</file>

<file path=ppt/tags/tag158.xml><?xml version="1.0" encoding="utf-8"?>
<p:tagLst xmlns:p="http://schemas.openxmlformats.org/presentationml/2006/main">
  <p:tag name="KSO_WM_UNIT_INDEX" val="8"/>
  <p:tag name="KSO_WM_UNIT_TYPE" val="f"/>
  <p:tag name="KSO_WM_BEAUTIFY_FLAG" val="#wm#"/>
</p:tagLst>
</file>

<file path=ppt/tags/tag159.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6"/>
  <p:tag name="KSO_WM_DIAGRAM_GROUP_CODE" val="l1-1"/>
  <p:tag name="KSO_WM_BEAUTIFY_FLAG" val="#wm#"/>
  <p:tag name="KSO_WM_TEMPLATE_INDEX" val="20235992"/>
  <p:tag name="KSO_WM_TEMPLATE_CATEGORY" val="custom"/>
  <p:tag name="KSO_WM_SLIDE_INDEX" val="4"/>
  <p:tag name="KSO_WM_SLIDE_ID" val="custom20235992_4"/>
  <p:tag name="KSO_WM_TEMPLATE_MASTER_TYPE" val="0"/>
  <p:tag name="KSO_WM_SLIDE_LAYOUT" val="a_l"/>
  <p:tag name="KSO_WM_SLIDE_LAYOUT_CNT" val="1_1"/>
  <p:tag name="KSO_WM_SLIDE_DIAGTYPE" val="l"/>
  <p:tag name="KSO_WM_SLIDE_THEME_ID" val="3328924"/>
  <p:tag name="KSO_WM_SLIDE_THEME_NAME" val="橙色3D书本教育教学可爱卡通主题"/>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161.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16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163.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6.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8.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189.xml><?xml version="1.0" encoding="utf-8"?>
<p:tagLst xmlns:p="http://schemas.openxmlformats.org/presentationml/2006/main">
  <p:tag name="KSO_WM_UNIT_INDEX" val="1"/>
  <p:tag name="KSO_WM_UNIT_TYPE" val="a"/>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9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92.xml><?xml version="1.0" encoding="utf-8"?>
<p:tagLst xmlns:p="http://schemas.openxmlformats.org/presentationml/2006/main">
  <p:tag name="KSO_WM_DIAGRAM_VIRTUALLY_FRAME" val="{&quot;height&quot;:360.4153533935547,&quot;left&quot;:132.69158935546875,&quot;top&quot;:179.58464660644532,&quot;width&quot;:694.625261038232}"/>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2_2*l_h_i*1_1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93.xml><?xml version="1.0" encoding="utf-8"?>
<p:tagLst xmlns:p="http://schemas.openxmlformats.org/presentationml/2006/main">
  <p:tag name="KSO_WM_DIAGRAM_VIRTUALLY_FRAME" val="{&quot;height&quot;:360.4153533935547,&quot;left&quot;:132.69158935546875,&quot;top&quot;:179.58464660644532,&quot;width&quot;:694.625261038232}"/>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2_2*l_h_a*1_1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TEXT_TYPE" val="1"/>
  <p:tag name="KSO_WM_BEAUTIFY_FLAG" val="#wm#"/>
  <p:tag name="KSO_WM_UNIT_PRESET_TEXT" val="添加标题"/>
  <p:tag name="KSO_WM_DIAGRAM_USE_COLOR_VALUE" val="{&quot;color_scheme&quot;:1,&quot;color_type&quot;:1,&quot;theme_color_indexes&quot;:[5,6,5,6,5,6]}"/>
</p:tagLst>
</file>

<file path=ppt/tags/tag194.xml><?xml version="1.0" encoding="utf-8"?>
<p:tagLst xmlns:p="http://schemas.openxmlformats.org/presentationml/2006/main">
  <p:tag name="KSO_WM_DIAGRAM_VIRTUALLY_FRAME" val="{&quot;height&quot;:360.4153533935547,&quot;left&quot;:132.69158935546875,&quot;top&quot;:179.58464660644532,&quot;width&quot;:694.625261038232}"/>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2_2*l_h_i*1_2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gradient&quot;:[{&quot;brightness&quot;:0,&quot;colorType&quot;:1,&quot;foreColorIndex&quot;:6,&quot;pos&quot;:0.8999999761581421,&quot;transparency&quot;:0},{&quot;brightness&quot;:0.400000005960464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95.xml><?xml version="1.0" encoding="utf-8"?>
<p:tagLst xmlns:p="http://schemas.openxmlformats.org/presentationml/2006/main">
  <p:tag name="KSO_WM_DIAGRAM_VIRTUALLY_FRAME" val="{&quot;height&quot;:360.4153533935547,&quot;left&quot;:132.69158935546875,&quot;top&quot;:179.58464660644532,&quot;width&quot;:694.625261038232}"/>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2_2*l_h_a*1_2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BEAUTIFY_FLAG" val="#wm#"/>
  <p:tag name="KSO_WM_UNIT_PRESET_TEXT" val="添加标题"/>
  <p:tag name="KSO_WM_DIAGRAM_USE_COLOR_VALUE" val="{&quot;color_scheme&quot;:1,&quot;color_type&quot;:1,&quot;theme_color_indexes&quot;:[5,6,5,6,5,6]}"/>
</p:tagLst>
</file>

<file path=ppt/tags/tag196.xml><?xml version="1.0" encoding="utf-8"?>
<p:tagLst xmlns:p="http://schemas.openxmlformats.org/presentationml/2006/main">
  <p:tag name="KSO_WM_DIAGRAM_VIRTUALLY_FRAME" val="{&quot;height&quot;:360.4153533935547,&quot;left&quot;:132.69158935546875,&quot;top&quot;:179.58464660644532,&quot;width&quot;:694.625261038232}"/>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2_2*l_h_i*1_3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97.xml><?xml version="1.0" encoding="utf-8"?>
<p:tagLst xmlns:p="http://schemas.openxmlformats.org/presentationml/2006/main">
  <p:tag name="KSO_WM_DIAGRAM_VIRTUALLY_FRAME" val="{&quot;height&quot;:360.4153533935547,&quot;left&quot;:132.69158935546875,&quot;top&quot;:179.58464660644532,&quot;width&quot;:694.625261038232}"/>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2_2*l_h_a*1_3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TEXT_TYPE" val="1"/>
  <p:tag name="KSO_WM_BEAUTIFY_FLAG" val="#wm#"/>
  <p:tag name="KSO_WM_UNIT_PRESET_TEXT" val="添加标题"/>
  <p:tag name="KSO_WM_DIAGRAM_USE_COLOR_VALUE" val="{&quot;color_scheme&quot;:1,&quot;color_type&quot;:1,&quot;theme_color_indexes&quot;:[5,6,5,6,5,6]}"/>
</p:tagLst>
</file>

<file path=ppt/tags/tag198.xml><?xml version="1.0" encoding="utf-8"?>
<p:tagLst xmlns:p="http://schemas.openxmlformats.org/presentationml/2006/main">
  <p:tag name="KSO_WM_DIAGRAM_VIRTUALLY_FRAME" val="{&quot;height&quot;:360.4153533935547,&quot;left&quot;:132.69158935546875,&quot;top&quot;:179.58464660644532,&quot;width&quot;:694.625261038232}"/>
  <p:tag name="KSO_WM_DIAGRAM_VERSION" val="3"/>
  <p:tag name="KSO_WM_DIAGRAM_COLOR_TRICK" val="2"/>
  <p:tag name="KSO_WM_DIAGRAM_COLOR_TEXT_CAN_REMOVE" val="n"/>
  <p:tag name="KSO_WM_UNIT_SUBTYPE" val="a"/>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2_2*l_h_f*1_1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阐述您的观点。&#10;单击此处添加文本简明阐述您的观点。"/>
  <p:tag name="KSO_WM_DIAGRAM_USE_COLOR_VALUE" val="{&quot;color_scheme&quot;:1,&quot;color_type&quot;:1,&quot;theme_color_indexes&quot;:[5,6,5,6,5,6]}"/>
</p:tagLst>
</file>

<file path=ppt/tags/tag199.xml><?xml version="1.0" encoding="utf-8"?>
<p:tagLst xmlns:p="http://schemas.openxmlformats.org/presentationml/2006/main">
  <p:tag name="KSO_WM_DIAGRAM_VIRTUALLY_FRAME" val="{&quot;height&quot;:360.4153533935547,&quot;left&quot;:132.69158935546875,&quot;top&quot;:179.58464660644532,&quot;width&quot;:694.625261038232}"/>
  <p:tag name="KSO_WM_DIAGRAM_VERSION" val="3"/>
  <p:tag name="KSO_WM_DIAGRAM_COLOR_TRICK" val="2"/>
  <p:tag name="KSO_WM_DIAGRAM_COLOR_TEXT_CAN_REMOVE" val="n"/>
  <p:tag name="KSO_WM_UNIT_SUBTYPE" val="a"/>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2_2*l_h_f*1_2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阐述您的观点。&#10;单击此处添加文本简明阐述您的观点。"/>
  <p:tag name="KSO_WM_DIAGRAM_USE_COLOR_VALUE" val="{&quot;color_scheme&quot;:1,&quot;color_type&quot;:1,&quot;theme_color_indexes&quot;:[5,6,5,6,5,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360.4153533935547,&quot;left&quot;:132.69158935546875,&quot;top&quot;:179.58464660644532,&quot;width&quot;:694.625261038232}"/>
  <p:tag name="KSO_WM_DIAGRAM_VERSION" val="3"/>
  <p:tag name="KSO_WM_DIAGRAM_COLOR_TRICK" val="2"/>
  <p:tag name="KSO_WM_DIAGRAM_COLOR_TEXT_CAN_REMOVE" val="n"/>
  <p:tag name="KSO_WM_UNIT_SUBTYPE" val="a"/>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2_2*l_h_f*1_3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阐述您的观点。&#10;单击此处添加文本简明阐述您的观点。"/>
  <p:tag name="KSO_WM_DIAGRAM_USE_COLOR_VALUE" val="{&quot;color_scheme&quot;:1,&quot;color_type&quot;:1,&quot;theme_color_indexes&quot;:[5,6,5,6,5,6]}"/>
</p:tagLst>
</file>

<file path=ppt/tags/tag201.xml><?xml version="1.0" encoding="utf-8"?>
<p:tagLst xmlns:p="http://schemas.openxmlformats.org/presentationml/2006/main">
  <p:tag name="KSO_WM_UNIT_INDEX" val="1"/>
  <p:tag name="KSO_WM_UNIT_TYPE" val="a"/>
  <p:tag name="KSO_WM_BEAUTIFY_FLAG" val="#wm#"/>
</p:tagLst>
</file>

<file path=ppt/tags/tag20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03.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2"/>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gradient&quot;:[{&quot;brightness&quot;:-0.25,&quot;colorType&quot;:1,&quot;foreColorIndex&quot;:5,&quot;pos&quot;:0.8500000238418579,&quot;transparency&quot;:0.800000011920929},{&quot;brightness&quot;:0,&quot;colorType&quot;:1,&quot;foreColorIndex&quot;:5,&quot;pos&quot;:0.4300000071525574,&quot;transparency&quot;:0.800000011920929},{&quot;brightness&quot;:0.4000000059604645,&quot;colorType&quot;:1,&quot;foreColorIndex&quot;:5,&quot;pos&quot;:0.019999999552965164,&quot;transparency&quot;:0.800000011920929}],&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205.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1"/>
  <p:tag name="KSO_WM_DIAGRAM_GROUP_CODE" val="n1-1"/>
  <p:tag name="KSO_WM_DIAGRAM_MAX_ITEMCNT" val="6"/>
  <p:tag name="KSO_WM_DIAGRAM_VIRTUALLY_FRAME" val="{&quot;height&quot;:342.44090034544934,&quot;left&quot;:92.9478759765625,&quot;top&quot;:157.44035949707032,&quot;width&quot;:786.6992893777682}"/>
  <p:tag name="KSO_WM_UNIT_ISCONTENTSTITLE" val="0"/>
  <p:tag name="KSO_WM_UNIT_ISNUMDGMTITLE" val="0"/>
  <p:tag name="KSO_WM_UNIT_NOCLEAR" val="0"/>
  <p:tag name="KSO_WM_UNIT_VALUE" val="10"/>
  <p:tag name="KSO_WM_UNIT_HIGHLIGHT" val="0"/>
  <p:tag name="KSO_WM_UNIT_DIAGRAM_ISNUMVISUAL" val="0"/>
  <p:tag name="KSO_WM_UNIT_TYPE" val="n_h_a"/>
  <p:tag name="KSO_WM_UNIT_INDEX" val="1_1_1"/>
  <p:tag name="KSO_WM_UNIT_ID" val="diagram20231569_2*n_h_a*1_1_1"/>
  <p:tag name="KSO_WM_TEMPLATE_INDEX" val="20231569"/>
  <p:tag name="KSO_WM_TAG_VERSION" val="3.0"/>
  <p:tag name="KSO_WM_DIAGRAM_VERSION" val="3"/>
  <p:tag name="KSO_WM_DIAGRAM_COLOR_TEXT_CAN_REMOVE" val="n"/>
  <p:tag name="KSO_WM_DIAGRAM_MIN_ITEMCNT" val="2"/>
  <p:tag name="KSO_WM_DIAGRAM_COLOR_MATCH_VALUE" val="{&quot;shape&quot;:{&quot;fill&quot;:{&quot;gradient&quot;:[{&quot;brightness&quot;:-0.25,&quot;colorType&quot;:1,&quot;foreColorIndex&quot;:5,&quot;pos&quot;:0.8500000238418579,&quot;transparency&quot;:0},{&quot;brightness&quot;:0,&quot;colorType&quot;:1,&quot;foreColorIndex&quot;:5,&quot;pos&quot;:0.430000007152557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4"/>
  <p:tag name="KSO_WM_UNIT_PRESET_TEXT" val="添加&#10;标题"/>
  <p:tag name="KSO_WM_UNIT_FILL_TYPE" val="3"/>
  <p:tag name="KSO_WM_UNIT_TEXT_TYPE" val="1"/>
  <p:tag name="KSO_WM_DIAGRAM_USE_COLOR_VALUE" val="{&quot;color_scheme&quot;:1,&quot;color_type&quot;:1,&quot;theme_color_indexes&quot;:[5,6,5,6,5,6]}"/>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3"/>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type&quot;:0},&quot;glow&quot;:{&quot;colorType&quot;:0},&quot;line&quot;:{&quot;solidLine&quot;:{&quot;brightness&quot;:0,&quot;colorType&quot;:1,&quot;foreColorIndex&quot;:5,&quot;transparency&quot;:0.5},&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55*60"/>
  <p:tag name="KSO_WM_DIAGRAM_GROUP_CODE" val="n1-1"/>
  <p:tag name="KSO_WM_UNIT_TYPE" val="n_h_h_x"/>
  <p:tag name="KSO_WM_UNIT_INDEX" val="1_2_1_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60*60"/>
  <p:tag name="KSO_WM_DIAGRAM_GROUP_CODE" val="n1-1"/>
  <p:tag name="KSO_WM_UNIT_TYPE" val="n_h_h_x"/>
  <p:tag name="KSO_WM_UNIT_INDEX" val="1_2_3_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569_2*n_h_h_f*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569_2*n_h_h_a*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569_2*n_h_h_f*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569_2*n_h_h_a*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86.69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19.xml><?xml version="1.0" encoding="utf-8"?>
<p:tagLst xmlns:p="http://schemas.openxmlformats.org/presentationml/2006/main">
  <p:tag name="KSO_WM_UNIT_INDEX" val="1"/>
  <p:tag name="KSO_WM_UNIT_TYPE" val="a"/>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26.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3322033,3312106,3331586,3317785,3318309,3318393,3312417,3322475,3312617,3332761,3318441,3318617]}"/>
</p:tagLst>
</file>

<file path=ppt/tags/tag227.xml><?xml version="1.0" encoding="utf-8"?>
<p:tagLst xmlns:p="http://schemas.openxmlformats.org/presentationml/2006/main">
  <p:tag name="KSO_WM_TEMPLATE_CATEGORY" val="custom"/>
  <p:tag name="KSO_WM_TEMPLATE_INDEX" val="20184573"/>
</p:tagLst>
</file>

<file path=ppt/tags/tag228.xml><?xml version="1.0" encoding="utf-8"?>
<p:tagLst xmlns:p="http://schemas.openxmlformats.org/presentationml/2006/main">
  <p:tag name="KSO_WM_TEMPLATE_CATEGORY" val="custom"/>
  <p:tag name="KSO_WM_TEMPLATE_INDEX" val="20184573"/>
</p:tagLst>
</file>

<file path=ppt/tags/tag229.xml><?xml version="1.0" encoding="utf-8"?>
<p:tagLst xmlns:p="http://schemas.openxmlformats.org/presentationml/2006/main">
  <p:tag name="KSO_WM_UNIT_INDEX" val="1"/>
  <p:tag name="KSO_WM_UNIT_TYPE" val="a"/>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31.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234.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235.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236.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237.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241.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242.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243.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
</p:tagLst>
</file>

<file path=ppt/tags/tag244.xml><?xml version="1.0" encoding="utf-8"?>
<p:tagLst xmlns:p="http://schemas.openxmlformats.org/presentationml/2006/main">
  <p:tag name="KSO_WM_UNIT_INDEX" val="1"/>
  <p:tag name="KSO_WM_UNIT_TYPE" val="a"/>
  <p:tag name="KSO_WM_BEAUTIFY_FLAG" val="#wm#"/>
</p:tagLst>
</file>

<file path=ppt/tags/tag24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4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47.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48.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49.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51.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53.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54.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55.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56.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57.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58.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59.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BEAUTIFY_FLAG" val="#wm#"/>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DIAGRAM_VIRTUALLY_FRAME" val="{&quot;height&quot;:376.54998779296875,&quot;left&quot;:56.725006103515625,&quot;top&quot;:140.37500610351563,&quot;width&quot;:846.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261.xml><?xml version="1.0" encoding="utf-8"?>
<p:tagLst xmlns:p="http://schemas.openxmlformats.org/presentationml/2006/main">
  <p:tag name="KSO_WM_UNIT_INDEX" val="1"/>
  <p:tag name="KSO_WM_UNIT_TYPE" val="a"/>
  <p:tag name="KSO_WM_BEAUTIFY_FLAG" val="#wm#"/>
</p:tagLst>
</file>

<file path=ppt/tags/tag26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63.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
</p:tagLst>
</file>

<file path=ppt/tags/tag2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1_3"/>
  <p:tag name="KSO_WM_TEMPLATE_CATEGORY" val="diagram"/>
  <p:tag name="KSO_WM_TEMPLATE_INDEX" val="20231976"/>
  <p:tag name="KSO_WM_UNIT_LAYERLEVEL" val="1_1_1"/>
  <p:tag name="KSO_WM_TAG_VERSION" val="3.0"/>
  <p:tag name="KSO_WM_DIAGRAM_GROUP_CODE" val="l1-1"/>
  <p:tag name="KSO_WM_UNIT_TYPE" val="l_h_i"/>
  <p:tag name="KSO_WM_UNIT_INDEX" val="1_1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2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2*l_h_a*1_1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2*l_h_f*1_1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2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2*l_h_a*1_2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2*l_h_f*1_2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3_3"/>
  <p:tag name="KSO_WM_TEMPLATE_CATEGORY" val="diagram"/>
  <p:tag name="KSO_WM_TEMPLATE_INDEX" val="20231976"/>
  <p:tag name="KSO_WM_UNIT_LAYERLEVEL" val="1_1_1"/>
  <p:tag name="KSO_WM_TAG_VERSION" val="3.0"/>
  <p:tag name="KSO_WM_DIAGRAM_GROUP_CODE" val="l1-1"/>
  <p:tag name="KSO_WM_UNIT_TYPE" val="l_h_i"/>
  <p:tag name="KSO_WM_UNIT_INDEX" val="1_3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2*l_h_a*1_3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2*l_h_f*1_3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2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1_2"/>
  <p:tag name="KSO_WM_TEMPLATE_CATEGORY" val="diagram"/>
  <p:tag name="KSO_WM_TEMPLATE_INDEX" val="20231976"/>
  <p:tag name="KSO_WM_UNIT_LAYERLEVEL" val="1_1_1"/>
  <p:tag name="KSO_WM_TAG_VERSION" val="3.0"/>
  <p:tag name="KSO_WM_DIAGRAM_GROUP_CODE" val="l1-1"/>
  <p:tag name="KSO_WM_UNIT_TYPE" val="l_h_i"/>
  <p:tag name="KSO_WM_UNIT_INDEX" val="1_1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2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1_1"/>
  <p:tag name="KSO_WM_TEMPLATE_CATEGORY" val="diagram"/>
  <p:tag name="KSO_WM_TEMPLATE_INDEX" val="20231976"/>
  <p:tag name="KSO_WM_UNIT_LAYERLEVEL" val="1_1_1"/>
  <p:tag name="KSO_WM_TAG_VERSION" val="3.0"/>
  <p:tag name="KSO_WM_DIAGRAM_GROUP_CODE" val="l1-1"/>
  <p:tag name="KSO_WM_UNIT_TYPE" val="l_h_i"/>
  <p:tag name="KSO_WM_UNIT_INDEX" val="1_1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2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2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2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3_2"/>
  <p:tag name="KSO_WM_TEMPLATE_CATEGORY" val="diagram"/>
  <p:tag name="KSO_WM_TEMPLATE_INDEX" val="20231976"/>
  <p:tag name="KSO_WM_UNIT_LAYERLEVEL" val="1_1_1"/>
  <p:tag name="KSO_WM_TAG_VERSION" val="3.0"/>
  <p:tag name="KSO_WM_DIAGRAM_GROUP_CODE" val="l1-1"/>
  <p:tag name="KSO_WM_UNIT_TYPE" val="l_h_i"/>
  <p:tag name="KSO_WM_UNIT_INDEX" val="1_3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2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3_1"/>
  <p:tag name="KSO_WM_TEMPLATE_CATEGORY" val="diagram"/>
  <p:tag name="KSO_WM_TEMPLATE_INDEX" val="20231976"/>
  <p:tag name="KSO_WM_UNIT_LAYERLEVEL" val="1_1_1"/>
  <p:tag name="KSO_WM_TAG_VERSION" val="3.0"/>
  <p:tag name="KSO_WM_DIAGRAM_GROUP_CODE" val="l1-1"/>
  <p:tag name="KSO_WM_UNIT_TYPE" val="l_h_i"/>
  <p:tag name="KSO_WM_UNIT_INDEX" val="1_3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279.xml><?xml version="1.0" encoding="utf-8"?>
<p:tagLst xmlns:p="http://schemas.openxmlformats.org/presentationml/2006/main">
  <p:tag name="KSO_WM_UNIT_INDEX" val="1"/>
  <p:tag name="KSO_WM_UNIT_TYPE" val="a"/>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2*l_h_a*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2*l_h_f*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286.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6"/>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7"/>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8"/>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9"/>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0"/>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1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gradient&quot;:[{&quot;brightness&quot;:-0.05000000074505806,&quot;colorType&quot;:1,&quot;foreColorIndex&quot;:10,&quot;pos&quot;:0,&quot;transparency&quot;:0},{&quot;brightness&quot;:0.10000000149011612,&quot;colorType&quot;:1,&quot;foreColorIndex&quot;:10,&quot;pos&quot;:0.5,&quot;transparency&quot;:0},{&quot;brightness&quot;:0.5,&quot;colorType&quot;:1,&quot;foreColorIndex&quot;:10,&quot;pos&quot;: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3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gradient&quot;:[{&quot;brightness&quot;:-0.05000000074505806,&quot;colorType&quot;:1,&quot;foreColorIndex&quot;:6,&quot;pos&quot;:0,&quot;transparency&quot;:0},{&quot;brightness&quot;:0.10000000149011612,&quot;colorType&quot;:1,&quot;foreColorIndex&quot;:6,&quot;pos&quot;:0.5,&quot;transparency&quot;:0},{&quot;brightness&quot;:0.5,&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1_1"/>
  <p:tag name="KSO_WM_TEMPLATE_CATEGORY" val="diagram"/>
  <p:tag name="KSO_WM_TEMPLATE_INDEX" val="20235187"/>
  <p:tag name="KSO_WM_UNIT_LAYERLEVEL" val="1_1_1"/>
  <p:tag name="KSO_WM_TAG_VERSION" val="3.0"/>
  <p:tag name="KSO_WM_BEAUTIFY_FLAG" val="#wm#"/>
  <p:tag name="KSO_WM_UNIT_VALUE" val="160*160"/>
  <p:tag name="KSO_WM_DIAGRAM_GROUP_CODE" val="l1-1"/>
  <p:tag name="KSO_WM_UNIT_TYPE" val="l_h_x"/>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05.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f"/>
  <p:tag name="KSO_WM_UNIT_INDEX" val="1_1_1"/>
  <p:tag name="KSO_WM_UNIT_ID" val="diagram20235187_2*l_h_f*1_1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一亿"/>
  <p:tag name="KSO_WM_UNIT_TEXT_TYPE" val="1"/>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187_2*l_h_f*1_3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30+"/>
  <p:tag name="KSO_WM_UNIT_TEXT_TYPE" val="1"/>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gradient&quot;:[{&quot;brightness&quot;:-0.05000000074505806,&quot;colorType&quot;:1,&quot;foreColorIndex&quot;:5,&quot;pos&quot;:0,&quot;transparency&quot;:0},{&quot;brightness&quot;:0.10000000149011612,&quot;colorType&quot;:1,&quot;foreColorIndex&quot;:5,&quot;pos&quot;:0.5,&quot;transparency&quot;:0},{&quot;brightness&quot;:0.5,&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x*1_2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187_2*l_h_f*1_2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UNIT_VALUE" val="10"/>
  <p:tag name="KSO_WM_DIAGRAM_VERSION" val="3"/>
  <p:tag name="KSO_WM_DIAGRAM_COLOR_TRICK" val="4"/>
  <p:tag name="KSO_WM_DIAGRAM_COLOR_TEXT_CAN_REMOVE" val="n"/>
  <p:tag name="KSO_WM_UNIT_PRESET_TEXT" val="七千万"/>
  <p:tag name="KSO_WM_UNIT_TEXT_TYPE" val="1"/>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h_i*1_2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2*l_i*1_1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5187_2*l_h_x*1_3_1"/>
  <p:tag name="KSO_WM_TEMPLATE_CATEGORY" val="diagram"/>
  <p:tag name="KSO_WM_TEMPLATE_INDEX" val="20235187"/>
  <p:tag name="KSO_WM_UNIT_LAYERLEVEL" val="1_1_1"/>
  <p:tag name="KSO_WM_TAG_VERSION" val="3.0"/>
  <p:tag name="KSO_WM_UNIT_VALUE" val="120*120"/>
  <p:tag name="KSO_WM_DIAGRAM_GROUP_CODE" val="l1-1"/>
  <p:tag name="KSO_WM_UNIT_TYPE" val="l_h_x"/>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39.99676513671875,&quot;top&quot;:125.24756469726563,&quot;width&quot;:880.00646972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13.xml><?xml version="1.0" encoding="utf-8"?>
<p:tagLst xmlns:p="http://schemas.openxmlformats.org/presentationml/2006/main">
  <p:tag name="KSO_WM_UNIT_INDEX" val="1"/>
  <p:tag name="KSO_WM_UNIT_TYPE" val="a"/>
  <p:tag name="KSO_WM_BEAUTIFY_FLAG" val="#wm#"/>
</p:tagLst>
</file>

<file path=ppt/tags/tag31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15.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1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33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33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336.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337.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338.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339.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341.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4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44.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4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4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54.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364.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65.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66.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367.xml><?xml version="1.0" encoding="utf-8"?>
<p:tagLst xmlns:p="http://schemas.openxmlformats.org/presentationml/2006/main">
  <p:tag name="KSO_WM_UNIT_INDEX" val="1"/>
  <p:tag name="KSO_WM_UNIT_TYPE" val="a"/>
  <p:tag name="KSO_WM_BEAUTIFY_FLAG" val="#wm#"/>
</p:tagLst>
</file>

<file path=ppt/tags/tag36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6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2"/>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25,&quot;colorType&quot;:1,&quot;foreColorIndex&quot;:5,&quot;pos&quot;:0.8500000238418579,&quot;transparency&quot;:0.800000011920929},{&quot;brightness&quot;:0,&quot;colorType&quot;:1,&quot;foreColorIndex&quot;:5,&quot;pos&quot;:0.4300000071525574,&quot;transparency&quot;:0.800000011920929},{&quot;brightness&quot;:0.4000000059604645,&quot;colorType&quot;:1,&quot;foreColorIndex&quot;:5,&quot;pos&quot;:0.019999999552965164,&quot;transparency&quot;:0.800000011920929}],&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7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1"/>
  <p:tag name="KSO_WM_DIAGRAM_GROUP_CODE" val="n1-1"/>
  <p:tag name="KSO_WM_DIAGRAM_MAX_ITEMCNT" val="6"/>
  <p:tag name="KSO_WM_DIAGRAM_VIRTUALLY_FRAME" val="{&quot;height&quot;:342.44090034544934,&quot;left&quot;:92.9478759765625,&quot;top&quot;:157.44035949707032,&quot;width&quot;:778.9492893777682}"/>
  <p:tag name="KSO_WM_UNIT_ISCONTENTSTITLE" val="0"/>
  <p:tag name="KSO_WM_UNIT_ISNUMDGMTITLE" val="0"/>
  <p:tag name="KSO_WM_UNIT_NOCLEAR" val="0"/>
  <p:tag name="KSO_WM_UNIT_VALUE" val="10"/>
  <p:tag name="KSO_WM_UNIT_HIGHLIGHT" val="0"/>
  <p:tag name="KSO_WM_UNIT_DIAGRAM_ISNUMVISUAL" val="0"/>
  <p:tag name="KSO_WM_UNIT_TYPE" val="n_h_a"/>
  <p:tag name="KSO_WM_UNIT_INDEX" val="1_1_1"/>
  <p:tag name="KSO_WM_UNIT_ID" val="diagram20231569_2*n_h_a*1_1_1"/>
  <p:tag name="KSO_WM_TEMPLATE_INDEX" val="20231569"/>
  <p:tag name="KSO_WM_TAG_VERSION" val="3.0"/>
  <p:tag name="KSO_WM_DIAGRAM_VERSION" val="3"/>
  <p:tag name="KSO_WM_DIAGRAM_COLOR_TEXT_CAN_REMOVE" val="n"/>
  <p:tag name="KSO_WM_DIAGRAM_MIN_ITEMCNT" val="2"/>
  <p:tag name="KSO_WM_DIAGRAM_COLOR_MATCH_VALUE" val="{&quot;shape&quot;:{&quot;fill&quot;:{&quot;gradient&quot;:[{&quot;brightness&quot;:-0.25,&quot;colorType&quot;:1,&quot;foreColorIndex&quot;:5,&quot;pos&quot;:0.8500000238418579,&quot;transparency&quot;:0},{&quot;brightness&quot;:0,&quot;colorType&quot;:1,&quot;foreColorIndex&quot;:5,&quot;pos&quot;:0.430000007152557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4"/>
  <p:tag name="KSO_WM_UNIT_PRESET_TEXT" val="添加&#10;标题"/>
  <p:tag name="KSO_WM_UNIT_FILL_TYPE" val="3"/>
  <p:tag name="KSO_WM_UNIT_TEXT_TYPE" val="1"/>
  <p:tag name="KSO_WM_DIAGRAM_USE_COLOR_VALUE" val="{&quot;color_scheme&quot;:1,&quot;color_type&quot;:1,&quot;theme_color_indexes&quot;:[5,6,5,6,5,6]}"/>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3"/>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solidLine&quot;:{&quot;brightness&quot;:0,&quot;colorType&quot;:1,&quot;foreColorIndex&quot;:5,&quot;transparency&quot;:0.5},&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55*60"/>
  <p:tag name="KSO_WM_DIAGRAM_GROUP_CODE" val="n1-1"/>
  <p:tag name="KSO_WM_UNIT_TYPE" val="n_h_h_x"/>
  <p:tag name="KSO_WM_UNIT_INDEX" val="1_2_1_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60*60"/>
  <p:tag name="KSO_WM_DIAGRAM_GROUP_CODE" val="n1-1"/>
  <p:tag name="KSO_WM_UNIT_TYPE" val="n_h_h_x"/>
  <p:tag name="KSO_WM_UNIT_INDEX" val="1_2_3_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569_2*n_h_h_f*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569_2*n_h_h_a*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569_2*n_h_h_f*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569_2*n_h_h_a*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1.xml><?xml version="1.0" encoding="utf-8"?>
<p:tagLst xmlns:p="http://schemas.openxmlformats.org/presentationml/2006/main">
  <p:tag name="KSO_WM_UNIT_INDEX" val="1"/>
  <p:tag name="KSO_WM_UNIT_TYPE" val="a"/>
  <p:tag name="KSO_WM_BEAUTIFY_FLAG" val="#wm#"/>
</p:tagLst>
</file>

<file path=ppt/tags/tag38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1.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3322033,3312106,3331586,3317785,3318309,3318393,3312417,3322475,3312617,3332761,3318441,3318617]}"/>
</p:tagLst>
</file>

<file path=ppt/tags/tag392.xml><?xml version="1.0" encoding="utf-8"?>
<p:tagLst xmlns:p="http://schemas.openxmlformats.org/presentationml/2006/main">
  <p:tag name="KSO_WM_UNIT_INDEX" val="1"/>
  <p:tag name="KSO_WM_UNIT_TYPE" val="a"/>
  <p:tag name="KSO_WM_BEAUTIFY_FLAG" val="#wm#"/>
</p:tagLst>
</file>

<file path=ppt/tags/tag39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94.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396.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397.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398.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399.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402.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403.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
</p:tagLst>
</file>

<file path=ppt/tags/tag404.xml><?xml version="1.0" encoding="utf-8"?>
<p:tagLst xmlns:p="http://schemas.openxmlformats.org/presentationml/2006/main">
  <p:tag name="KSO_WM_UNIT_INDEX" val="1"/>
  <p:tag name="KSO_WM_UNIT_TYPE" val="a"/>
  <p:tag name="KSO_WM_BEAUTIFY_FLAG" val="#wm#"/>
</p:tagLst>
</file>

<file path=ppt/tags/tag40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0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07.xml><?xml version="1.0" encoding="utf-8"?>
<p:tagLst xmlns:p="http://schemas.openxmlformats.org/presentationml/2006/main">
  <p:tag name="KSO_WM_UNIT_INDEX" val="1"/>
  <p:tag name="KSO_WM_UNIT_TYPE" val="a"/>
  <p:tag name="KSO_WM_BEAUTIFY_FLAG" val="#wm#"/>
</p:tagLst>
</file>

<file path=ppt/tags/tag40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0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INDEX" val="1"/>
  <p:tag name="KSO_WM_UNIT_TYPE" val="a"/>
  <p:tag name="KSO_WM_BEAUTIFY_FLAG" val="#wm#"/>
</p:tagLst>
</file>

<file path=ppt/tags/tag41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12.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415.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416.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417.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418.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421.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
</p:tagLst>
</file>

<file path=ppt/tags/tag422.xml><?xml version="1.0" encoding="utf-8"?>
<p:tagLst xmlns:p="http://schemas.openxmlformats.org/presentationml/2006/main">
  <p:tag name="KSO_WM_UNIT_INDEX" val="1"/>
  <p:tag name="KSO_WM_UNIT_TYPE" val="a"/>
  <p:tag name="KSO_WM_BEAUTIFY_FLAG" val="#wm#"/>
</p:tagLst>
</file>

<file path=ppt/tags/tag42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2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2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i*1_1"/>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5,&quot;pos&quot;:0,&quot;transparency&quot;:0.6000000238418579},{&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i*1_2"/>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1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1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1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1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564_2*l_h_a*1_1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1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2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gradient&quot;:[{&quot;brightness&quot;:0,&quot;colorType&quot;:1,&quot;foreColorIndex&quot;:8,&quot;pos&quot;:0.75,&quot;transparency&quot;:0},{&quot;brightness&quot;:0.4000000059604645,&quot;colorType&quot;:1,&quot;foreColorIndex&quot;:8,&quot;pos&quot;:0,&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2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2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2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564_2*l_h_a*1_2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8,&quot;pos&quot;:0.3600000143051147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2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3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3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3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3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564_2*l_h_a*1_3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i*1_3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x*1_1_1"/>
  <p:tag name="KSO_WM_TEMPLATE_CATEGORY" val="diagram"/>
  <p:tag name="KSO_WM_TEMPLATE_INDEX" val="20231564"/>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x*1_2_1"/>
  <p:tag name="KSO_WM_TEMPLATE_CATEGORY" val="diagram"/>
  <p:tag name="KSO_WM_TEMPLATE_INDEX" val="20231564"/>
  <p:tag name="KSO_WM_UNIT_LAYERLEVEL" val="1_1_1"/>
  <p:tag name="KSO_WM_TAG_VERSION" val="3.0"/>
  <p:tag name="KSO_WM_BEAUTIFY_FLAG" val="#wm#"/>
  <p:tag name="KSO_WM_UNIT_VALUE" val="77*77"/>
  <p:tag name="KSO_WM_DIAGRAM_GROUP_CODE" val="l1-1"/>
  <p:tag name="KSO_WM_UNIT_TYPE" val="l_h_x"/>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2*l_h_x*1_3_5"/>
  <p:tag name="KSO_WM_TEMPLATE_CATEGORY" val="diagram"/>
  <p:tag name="KSO_WM_TEMPLATE_INDEX" val="20231564"/>
  <p:tag name="KSO_WM_UNIT_LAYERLEVEL" val="1_1_1"/>
  <p:tag name="KSO_WM_TAG_VERSION" val="3.0"/>
  <p:tag name="KSO_WM_BEAUTIFY_FLAG" val="#wm#"/>
  <p:tag name="KSO_WM_DIAGRAM_GROUP_CODE" val="l1-1"/>
  <p:tag name="KSO_WM_UNIT_TYPE" val="l_h_x"/>
  <p:tag name="KSO_WM_UNIT_INDEX" val="1_3_5"/>
  <p:tag name="KSO_WM_UNIT_VALUE" val="76*86"/>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929.5530795167939}"/>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449.xml><?xml version="1.0" encoding="utf-8"?>
<p:tagLst xmlns:p="http://schemas.openxmlformats.org/presentationml/2006/main">
  <p:tag name="KSO_WM_UNIT_INDEX" val="1"/>
  <p:tag name="KSO_WM_UNIT_TYPE" val="a"/>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2"/>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25,&quot;colorType&quot;:1,&quot;foreColorIndex&quot;:5,&quot;pos&quot;:0.8500000238418579,&quot;transparency&quot;:0.800000011920929},{&quot;brightness&quot;:0,&quot;colorType&quot;:1,&quot;foreColorIndex&quot;:5,&quot;pos&quot;:0.4300000071525574,&quot;transparency&quot;:0.800000011920929},{&quot;brightness&quot;:0.4000000059604645,&quot;colorType&quot;:1,&quot;foreColorIndex&quot;:5,&quot;pos&quot;:0.019999999552965164,&quot;transparency&quot;:0.800000011920929}],&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5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1"/>
  <p:tag name="KSO_WM_DIAGRAM_GROUP_CODE" val="n1-1"/>
  <p:tag name="KSO_WM_DIAGRAM_MAX_ITEMCNT" val="6"/>
  <p:tag name="KSO_WM_DIAGRAM_VIRTUALLY_FRAME" val="{&quot;height&quot;:342.44090034544934,&quot;left&quot;:92.9478759765625,&quot;top&quot;:157.44035949707032,&quot;width&quot;:778.9492893777682}"/>
  <p:tag name="KSO_WM_UNIT_ISCONTENTSTITLE" val="0"/>
  <p:tag name="KSO_WM_UNIT_ISNUMDGMTITLE" val="0"/>
  <p:tag name="KSO_WM_UNIT_NOCLEAR" val="0"/>
  <p:tag name="KSO_WM_UNIT_VALUE" val="10"/>
  <p:tag name="KSO_WM_UNIT_HIGHLIGHT" val="0"/>
  <p:tag name="KSO_WM_UNIT_DIAGRAM_ISNUMVISUAL" val="0"/>
  <p:tag name="KSO_WM_UNIT_TYPE" val="n_h_a"/>
  <p:tag name="KSO_WM_UNIT_INDEX" val="1_1_1"/>
  <p:tag name="KSO_WM_UNIT_ID" val="diagram20231569_2*n_h_a*1_1_1"/>
  <p:tag name="KSO_WM_TEMPLATE_INDEX" val="20231569"/>
  <p:tag name="KSO_WM_TAG_VERSION" val="3.0"/>
  <p:tag name="KSO_WM_DIAGRAM_VERSION" val="3"/>
  <p:tag name="KSO_WM_DIAGRAM_COLOR_TEXT_CAN_REMOVE" val="n"/>
  <p:tag name="KSO_WM_DIAGRAM_MIN_ITEMCNT" val="2"/>
  <p:tag name="KSO_WM_DIAGRAM_COLOR_MATCH_VALUE" val="{&quot;shape&quot;:{&quot;fill&quot;:{&quot;gradient&quot;:[{&quot;brightness&quot;:-0.25,&quot;colorType&quot;:1,&quot;foreColorIndex&quot;:5,&quot;pos&quot;:0.8500000238418579,&quot;transparency&quot;:0},{&quot;brightness&quot;:0,&quot;colorType&quot;:1,&quot;foreColorIndex&quot;:5,&quot;pos&quot;:0.430000007152557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4"/>
  <p:tag name="KSO_WM_UNIT_PRESET_TEXT" val="添加&#10;标题"/>
  <p:tag name="KSO_WM_UNIT_FILL_TYPE" val="3"/>
  <p:tag name="KSO_WM_UNIT_TEXT_TYPE" val="1"/>
  <p:tag name="KSO_WM_DIAGRAM_USE_COLOR_VALUE" val="{&quot;color_scheme&quot;:1,&quot;color_type&quot;:1,&quot;theme_color_indexes&quot;:[5,6,5,6,5,6]}"/>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3"/>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solidLine&quot;:{&quot;brightness&quot;:0,&quot;colorType&quot;:1,&quot;foreColorIndex&quot;:5,&quot;transparency&quot;:0.5},&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55*60"/>
  <p:tag name="KSO_WM_DIAGRAM_GROUP_CODE" val="n1-1"/>
  <p:tag name="KSO_WM_UNIT_TYPE" val="n_h_h_x"/>
  <p:tag name="KSO_WM_UNIT_INDEX" val="1_2_1_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60*60"/>
  <p:tag name="KSO_WM_DIAGRAM_GROUP_CODE" val="n1-1"/>
  <p:tag name="KSO_WM_UNIT_TYPE" val="n_h_h_x"/>
  <p:tag name="KSO_WM_UNIT_INDEX" val="1_2_3_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569_2*n_h_h_f*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569_2*n_h_h_a*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569_2*n_h_h_f*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569_2*n_h_h_a*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62.xml><?xml version="1.0" encoding="utf-8"?>
<p:tagLst xmlns:p="http://schemas.openxmlformats.org/presentationml/2006/main">
  <p:tag name="KSO_WM_UNIT_INDEX" val="1"/>
  <p:tag name="KSO_WM_UNIT_TYPE" val="a"/>
  <p:tag name="KSO_WM_BEAUTIFY_FLAG" val="#wm#"/>
</p:tagLst>
</file>

<file path=ppt/tags/tag46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72.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3322033,3312106,3331586,3317785,3318309,3318393,3312417,3322475,3312617,3332761,3318441,3318617]}"/>
</p:tagLst>
</file>

<file path=ppt/tags/tag473.xml><?xml version="1.0" encoding="utf-8"?>
<p:tagLst xmlns:p="http://schemas.openxmlformats.org/presentationml/2006/main">
  <p:tag name="KSO_WM_UNIT_INDEX" val="1"/>
  <p:tag name="KSO_WM_UNIT_TYPE" val="a"/>
  <p:tag name="KSO_WM_BEAUTIFY_FLAG" val="#wm#"/>
</p:tagLst>
</file>

<file path=ppt/tags/tag47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75.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478.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479.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481.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483.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484.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8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50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50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05.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506.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507.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508.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50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1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1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1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1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1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1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23.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2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5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533.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34.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35.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536.xml><?xml version="1.0" encoding="utf-8"?>
<p:tagLst xmlns:p="http://schemas.openxmlformats.org/presentationml/2006/main">
  <p:tag name="KSO_WM_UNIT_INDEX" val="1"/>
  <p:tag name="KSO_WM_UNIT_TYPE" val="a"/>
  <p:tag name="KSO_WM_BEAUTIFY_FLAG" val="#wm#"/>
</p:tagLst>
</file>

<file path=ppt/tags/tag53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3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39.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931_1*l_h_i*1_1_6"/>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931_1*l_h_i*1_1_4"/>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1.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931_1*l_h_i*1_1_5"/>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2.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931_1*l_h_i*1_1_1"/>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3.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931_1*l_h_i*1_1_2"/>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4.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931_1*l_h_i*1_1_3"/>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5.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4931_1*l_h_i*1_1_8"/>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6.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931_1*l_h_i*1_1_7"/>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7.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931_1*l_h_i*1_2_6"/>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8.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931_1*l_h_i*1_2_4"/>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49.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931_1*l_h_i*1_2_5"/>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931_1*l_h_i*1_2_1"/>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51.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931_1*l_h_i*1_2_2"/>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52.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931_1*l_h_i*1_2_3"/>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9"/>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53.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931_1*l_h_i*1_2_7"/>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2,&quot;rgb&quot;:&quot;#8ab82d&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54.xml><?xml version="1.0" encoding="utf-8"?>
<p:tagLst xmlns:p="http://schemas.openxmlformats.org/presentationml/2006/main">
  <p:tag name="KSO_WM_DIAGRAM_VIRTUALLY_FRAME" val="{&quot;height&quot;:276.7101383553262,&quot;left&quot;:52.059722900390625,&quot;top&quot;:192.9883026123047,&quot;width&quot;:855.8805541992188}"/>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4931_1*l_h_i*1_2_8"/>
  <p:tag name="KSO_WM_TEMPLATE_CATEGORY" val="diagram"/>
  <p:tag name="KSO_WM_TEMPLATE_INDEX" val="2023493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8"/>
  <p:tag name="KSO_WM_UNIT_FILL_FORE_SCHEMECOLOR_INDEX_BRIGHTNESS" val="0.4"/>
  <p:tag name="KSO_WM_DIAGRAM_MAX_ITEMCNT" val="5"/>
  <p:tag name="KSO_WM_DIAGRAM_MIN_ITEMCNT" val="3"/>
  <p:tag name="KSO_WM_DIAGRAM_COLOR_MATCH_VALUE" val="{&quot;shape&quot;:{&quot;fill&quot;:{&quot;solid&quot;:{&quot;brightness&quot;:0.400000005960464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931_1*l_h_a*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931_1*l_h_f*1_2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5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931_1*l_h_a*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931_1*l_h_f*1_1_1"/>
  <p:tag name="KSO_WM_TEMPLATE_CATEGORY" val="diagram"/>
  <p:tag name="KSO_WM_TEMPLATE_INDEX" val="20234931"/>
  <p:tag name="KSO_WM_UNIT_LAYERLEVEL" val="1_1_1"/>
  <p:tag name="KSO_WM_TAG_VERSION" val="3.0"/>
  <p:tag name="KSO_WM_DIAGRAM_MAX_ITEMCNT" val="5"/>
  <p:tag name="KSO_WM_DIAGRAM_MIN_ITEMCNT" val="3"/>
  <p:tag name="KSO_WM_DIAGRAM_VIRTUALLY_FRAME" val="{&quot;height&quot;:276.7101383553262,&quot;left&quot;:52.059722900390625,&quot;top&quot;:192.9883026123047,&quot;width&quot;:855.8805541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DIAGRAM_VERSION" val="3"/>
  <p:tag name="KSO_WM_DIAGRAM_COLOR_TRICK" val="1"/>
  <p:tag name="KSO_WM_DIAGRAM_COLOR_TEXT_CAN_REMOVE" val="n"/>
  <p:tag name="KSO_WM_UNIT_PRESET_TEXT" val="单击此处添加文本内容，简明扼要地阐述您的内容观点。根据需要可酌情增减正文内容文字"/>
  <p:tag name="KSO_WM_UNIT_TEXT_TYPE" val="1"/>
  <p:tag name="KSO_WM_DIAGRAM_USE_COLOR_VALUE" val="{&quot;color_scheme&quot;:1,&quot;color_type&quot;:1,&quot;theme_color_indexes&quot;:[5,6,5,6,5,6]}"/>
</p:tagLst>
</file>

<file path=ppt/tags/tag559.xml><?xml version="1.0" encoding="utf-8"?>
<p:tagLst xmlns:p="http://schemas.openxmlformats.org/presentationml/2006/main">
  <p:tag name="KSO_WM_UNIT_INDEX" val="1"/>
  <p:tag name="KSO_WM_UNIT_TYPE" val="a"/>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61.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3322033,3312106,3331586]}"/>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2"/>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2.44090034544934,&quot;left&quot;:70.57496062992126,&quot;top&quot;:157.44035949707032,&quot;width&quot;:801.3222047244095}"/>
  <p:tag name="KSO_WM_DIAGRAM_COLOR_MATCH_VALUE" val="{&quot;shape&quot;:{&quot;fill&quot;:{&quot;gradient&quot;:[{&quot;brightness&quot;:-0.25,&quot;colorType&quot;:1,&quot;foreColorIndex&quot;:5,&quot;pos&quot;:0.8500000238418579,&quot;transparency&quot;:0.800000011920929},{&quot;brightness&quot;:0,&quot;colorType&quot;:1,&quot;foreColorIndex&quot;:5,&quot;pos&quot;:0.4300000071525574,&quot;transparency&quot;:0.800000011920929},{&quot;brightness&quot;:0.4000000059604645,&quot;colorType&quot;:1,&quot;foreColorIndex&quot;:5,&quot;pos&quot;:0.019999999552965164,&quot;transparency&quot;:0.800000011920929}],&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63.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1"/>
  <p:tag name="KSO_WM_DIAGRAM_GROUP_CODE" val="n1-1"/>
  <p:tag name="KSO_WM_DIAGRAM_MAX_ITEMCNT" val="6"/>
  <p:tag name="KSO_WM_DIAGRAM_VIRTUALLY_FRAME" val="{&quot;height&quot;:342.44090034544934,&quot;left&quot;:70.57496062992126,&quot;top&quot;:157.44035949707032,&quot;width&quot;:801.3222047244095}"/>
  <p:tag name="KSO_WM_UNIT_ISCONTENTSTITLE" val="0"/>
  <p:tag name="KSO_WM_UNIT_ISNUMDGMTITLE" val="0"/>
  <p:tag name="KSO_WM_UNIT_NOCLEAR" val="0"/>
  <p:tag name="KSO_WM_UNIT_VALUE" val="10"/>
  <p:tag name="KSO_WM_UNIT_HIGHLIGHT" val="0"/>
  <p:tag name="KSO_WM_UNIT_DIAGRAM_ISNUMVISUAL" val="0"/>
  <p:tag name="KSO_WM_UNIT_TYPE" val="n_h_a"/>
  <p:tag name="KSO_WM_UNIT_INDEX" val="1_1_1"/>
  <p:tag name="KSO_WM_UNIT_ID" val="diagram20231569_2*n_h_a*1_1_1"/>
  <p:tag name="KSO_WM_TEMPLATE_INDEX" val="20231569"/>
  <p:tag name="KSO_WM_TAG_VERSION" val="3.0"/>
  <p:tag name="KSO_WM_DIAGRAM_VERSION" val="3"/>
  <p:tag name="KSO_WM_DIAGRAM_COLOR_TEXT_CAN_REMOVE" val="n"/>
  <p:tag name="KSO_WM_DIAGRAM_MIN_ITEMCNT" val="2"/>
  <p:tag name="KSO_WM_DIAGRAM_COLOR_MATCH_VALUE" val="{&quot;shape&quot;:{&quot;fill&quot;:{&quot;gradient&quot;:[{&quot;brightness&quot;:-0.25,&quot;colorType&quot;:1,&quot;foreColorIndex&quot;:5,&quot;pos&quot;:0.8500000238418579,&quot;transparency&quot;:0},{&quot;brightness&quot;:0,&quot;colorType&quot;:1,&quot;foreColorIndex&quot;:5,&quot;pos&quot;:0.430000007152557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4"/>
  <p:tag name="KSO_WM_UNIT_PRESET_TEXT" val="添加&#10;标题"/>
  <p:tag name="KSO_WM_UNIT_FILL_TYPE" val="3"/>
  <p:tag name="KSO_WM_UNIT_TEXT_TYPE" val="1"/>
  <p:tag name="KSO_WM_DIAGRAM_USE_COLOR_VALUE" val="{&quot;color_scheme&quot;:1,&quot;color_type&quot;:1,&quot;theme_color_indexes&quot;:[5,6,5,6,5,6]}"/>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3"/>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2.44090034544934,&quot;left&quot;:70.57496062992126,&quot;top&quot;:157.44035949707032,&quot;width&quot;:801.3222047244095}"/>
  <p:tag name="KSO_WM_DIAGRAM_COLOR_MATCH_VALUE" val="{&quot;shape&quot;:{&quot;fill&quot;:{&quot;type&quot;:0},&quot;glow&quot;:{&quot;colorType&quot;:0},&quot;line&quot;:{&quot;solidLine&quot;:{&quot;brightness&quot;:0,&quot;colorType&quot;:1,&quot;foreColorIndex&quot;:5,&quot;transparency&quot;:0.5},&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2.44090034544934,&quot;left&quot;:70.57496062992126,&quot;top&quot;:157.44035949707032,&quot;width&quot;:801.3222047244095}"/>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55*60"/>
  <p:tag name="KSO_WM_DIAGRAM_GROUP_CODE" val="n1-1"/>
  <p:tag name="KSO_WM_UNIT_TYPE" val="n_h_h_x"/>
  <p:tag name="KSO_WM_UNIT_INDEX" val="1_2_1_1"/>
  <p:tag name="KSO_WM_DIAGRAM_MAX_ITEMCNT" val="6"/>
  <p:tag name="KSO_WM_DIAGRAM_MIN_ITEMCNT" val="2"/>
  <p:tag name="KSO_WM_DIAGRAM_VIRTUALLY_FRAME" val="{&quot;height&quot;:342.44090034544934,&quot;left&quot;:70.57496062992126,&quot;top&quot;:157.44035949707032,&quot;width&quot;:801.3222047244095}"/>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569_2*n_h_h_f*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70.57496062992126,&quot;top&quot;:157.44035949707032,&quot;width&quot;:801.3222047244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569_2*n_h_h_a*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70.57496062992126,&quot;top&quot;:157.44035949707032,&quot;width&quot;:801.3222047244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69.xml><?xml version="1.0" encoding="utf-8"?>
<p:tagLst xmlns:p="http://schemas.openxmlformats.org/presentationml/2006/main">
  <p:tag name="KSO_WM_UNIT_INDEX" val="1"/>
  <p:tag name="KSO_WM_UNIT_TYPE" val="a"/>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75.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3322033,3312106,3331586,3317785,3318309,3318393,3312417,3322475,3312617,3332761,3318441,3318617]}"/>
</p:tagLst>
</file>

<file path=ppt/tags/tag576.xml><?xml version="1.0" encoding="utf-8"?>
<p:tagLst xmlns:p="http://schemas.openxmlformats.org/presentationml/2006/main">
  <p:tag name="KSO_WM_UNIT_INDEX" val="1"/>
  <p:tag name="KSO_WM_UNIT_TYPE" val="a"/>
  <p:tag name="KSO_WM_BEAUTIFY_FLAG" val="#wm#"/>
</p:tagLst>
</file>

<file path=ppt/tags/tag57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78.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581.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582.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583.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584.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
</p:tagLst>
</file>

<file path=ppt/tags/tag585.xml><?xml version="1.0" encoding="utf-8"?>
<p:tagLst xmlns:p="http://schemas.openxmlformats.org/presentationml/2006/main">
  <p:tag name="KSO_WM_UNIT_INDEX" val="1"/>
  <p:tag name="KSO_WM_UNIT_TYPE" val="a"/>
  <p:tag name="KSO_WM_BEAUTIFY_FLAG" val="#wm#"/>
</p:tagLst>
</file>

<file path=ppt/tags/tag58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8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88.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89.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2.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4.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595.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596.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97.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98.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99.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BEAUTIFY_FLAG" val="#wm#"/>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01.xml><?xml version="1.0" encoding="utf-8"?>
<p:tagLst xmlns:p="http://schemas.openxmlformats.org/presentationml/2006/main">
  <p:tag name="KSO_WM_DIAGRAM_VIRTUALLY_FRAME" val="{&quot;height&quot;:376.54998779296875,&quot;left&quot;:56.725006103515625,&quot;top&quot;:140.37500610351563,&quot;width&quot;:846.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02.xml><?xml version="1.0" encoding="utf-8"?>
<p:tagLst xmlns:p="http://schemas.openxmlformats.org/presentationml/2006/main">
  <p:tag name="KSO_WM_UNIT_INDEX" val="1"/>
  <p:tag name="KSO_WM_UNIT_TYPE" val="a"/>
  <p:tag name="KSO_WM_BEAUTIFY_FLAG" val="#wm#"/>
</p:tagLst>
</file>

<file path=ppt/tags/tag60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04.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
</p:tagLst>
</file>

<file path=ppt/tags/tag6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6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6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6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6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6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6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615.xml><?xml version="1.0" encoding="utf-8"?>
<p:tagLst xmlns:p="http://schemas.openxmlformats.org/presentationml/2006/main">
  <p:tag name="KSO_WM_UNIT_INDEX" val="1"/>
  <p:tag name="KSO_WM_UNIT_TYPE" val="a"/>
  <p:tag name="KSO_WM_BEAUTIFY_FLAG" val="#wm#"/>
</p:tagLst>
</file>

<file path=ppt/tags/tag61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17.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
</p:tagLst>
</file>

<file path=ppt/tags/tag618.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2*l_h_i*1_2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19.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3_2*l_h_f*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1.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622.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2*l_h_i*1_1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623.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4.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3_2*l_h_f*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阐述您的观点。根据需要可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5.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DIAGRAM_USE_COLOR_VALUE" val="{&quot;color_scheme&quot;:1,&quot;color_type&quot;:1,&quot;theme_color_indexes&quot;:[5,6,5,6,5,6]}"/>
</p:tagLst>
</file>

<file path=ppt/tags/tag626.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27.xml><?xml version="1.0" encoding="utf-8"?>
<p:tagLst xmlns:p="http://schemas.openxmlformats.org/presentationml/2006/main">
  <p:tag name="KSO_WM_DIAGRAM_VIRTUALLY_FRAME" val="{&quot;height&quot;:270.6250424218366,&quot;left&quot;:86.35000610351562,&quot;top&quot;:193.3499969482422,&quot;width&quot;:787.2999877929688}"/>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28.xml><?xml version="1.0" encoding="utf-8"?>
<p:tagLst xmlns:p="http://schemas.openxmlformats.org/presentationml/2006/main">
  <p:tag name="KSO_WM_UNIT_INDEX" val="1"/>
  <p:tag name="KSO_WM_UNIT_TYPE" val="a"/>
  <p:tag name="KSO_WM_BEAUTIFY_FLAG" val="#wm#"/>
</p:tagLst>
</file>

<file path=ppt/tags/tag62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63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6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64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65.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51.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652.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653.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654.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65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656.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5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669.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6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6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6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6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679.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8.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81.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682.xml><?xml version="1.0" encoding="utf-8"?>
<p:tagLst xmlns:p="http://schemas.openxmlformats.org/presentationml/2006/main">
  <p:tag name="KSO_WM_UNIT_INDEX" val="1"/>
  <p:tag name="KSO_WM_UNIT_TYPE" val="a"/>
  <p:tag name="KSO_WM_BEAUTIFY_FLAG" val="#wm#"/>
</p:tagLst>
</file>

<file path=ppt/tags/tag68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8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1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2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88.xml><?xml version="1.0" encoding="utf-8"?>
<p:tagLst xmlns:p="http://schemas.openxmlformats.org/presentationml/2006/main">
  <p:tag name="KSO_WM_UNIT_INDEX" val="1"/>
  <p:tag name="KSO_WM_UNIT_TYPE" val="a"/>
  <p:tag name="KSO_WM_BEAUTIFY_FLAG" val="#wm#"/>
</p:tagLst>
</file>

<file path=ppt/tags/tag68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9.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1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564_2*l_h_f*1_2_1"/>
  <p:tag name="KSO_WM_TEMPLATE_CATEGORY" val="diagram"/>
  <p:tag name="KSO_WM_TEMPLATE_INDEX" val="20231564"/>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7.47146026371047,&quot;left&quot;:30.4917236328125,&quot;top&quot;:53.17503937007873,&quot;width&quot;:863.72481180025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93.xml><?xml version="1.0" encoding="utf-8"?>
<p:tagLst xmlns:p="http://schemas.openxmlformats.org/presentationml/2006/main">
  <p:tag name="KSO_WM_UNIT_INDEX" val="1"/>
  <p:tag name="KSO_WM_UNIT_TYPE" val="a"/>
  <p:tag name="KSO_WM_BEAUTIFY_FLAG" val="#wm#"/>
</p:tagLst>
</file>

<file path=ppt/tags/tag69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9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2"/>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gradient&quot;:[{&quot;brightness&quot;:-0.25,&quot;colorType&quot;:1,&quot;foreColorIndex&quot;:5,&quot;pos&quot;:0.8500000238418579,&quot;transparency&quot;:0.800000011920929},{&quot;brightness&quot;:0,&quot;colorType&quot;:1,&quot;foreColorIndex&quot;:5,&quot;pos&quot;:0.4300000071525574,&quot;transparency&quot;:0.800000011920929},{&quot;brightness&quot;:0.4000000059604645,&quot;colorType&quot;:1,&quot;foreColorIndex&quot;:5,&quot;pos&quot;:0.019999999552965164,&quot;transparency&quot;:0.800000011920929}],&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697.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1"/>
  <p:tag name="KSO_WM_DIAGRAM_GROUP_CODE" val="n1-1"/>
  <p:tag name="KSO_WM_DIAGRAM_MAX_ITEMCNT" val="6"/>
  <p:tag name="KSO_WM_DIAGRAM_VIRTUALLY_FRAME" val="{&quot;height&quot;:361.65,&quot;left&quot;:92.9478759765625,&quot;top&quot;:138.25,&quot;width&quot;:778.9492893777682}"/>
  <p:tag name="KSO_WM_UNIT_ISCONTENTSTITLE" val="0"/>
  <p:tag name="KSO_WM_UNIT_ISNUMDGMTITLE" val="0"/>
  <p:tag name="KSO_WM_UNIT_NOCLEAR" val="0"/>
  <p:tag name="KSO_WM_UNIT_VALUE" val="10"/>
  <p:tag name="KSO_WM_UNIT_HIGHLIGHT" val="0"/>
  <p:tag name="KSO_WM_UNIT_DIAGRAM_ISNUMVISUAL" val="0"/>
  <p:tag name="KSO_WM_UNIT_TYPE" val="n_h_a"/>
  <p:tag name="KSO_WM_UNIT_INDEX" val="1_1_1"/>
  <p:tag name="KSO_WM_UNIT_ID" val="diagram20231569_2*n_h_a*1_1_1"/>
  <p:tag name="KSO_WM_TEMPLATE_INDEX" val="20231569"/>
  <p:tag name="KSO_WM_TAG_VERSION" val="3.0"/>
  <p:tag name="KSO_WM_DIAGRAM_VERSION" val="3"/>
  <p:tag name="KSO_WM_DIAGRAM_COLOR_TEXT_CAN_REMOVE" val="n"/>
  <p:tag name="KSO_WM_DIAGRAM_MIN_ITEMCNT" val="2"/>
  <p:tag name="KSO_WM_DIAGRAM_COLOR_MATCH_VALUE" val="{&quot;shape&quot;:{&quot;fill&quot;:{&quot;gradient&quot;:[{&quot;brightness&quot;:-0.25,&quot;colorType&quot;:1,&quot;foreColorIndex&quot;:5,&quot;pos&quot;:0.8500000238418579,&quot;transparency&quot;:0},{&quot;brightness&quot;:0,&quot;colorType&quot;:1,&quot;foreColorIndex&quot;:5,&quot;pos&quot;:0.430000007152557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4"/>
  <p:tag name="KSO_WM_UNIT_PRESET_TEXT" val="添加&#10;标题"/>
  <p:tag name="KSO_WM_UNIT_FILL_TYPE" val="3"/>
  <p:tag name="KSO_WM_UNIT_TEXT_TYPE" val="1"/>
  <p:tag name="KSO_WM_DIAGRAM_USE_COLOR_VALUE" val="{&quot;color_scheme&quot;:1,&quot;color_type&quot;:1,&quot;theme_color_indexes&quot;:[5,6,5,6,5,6]}"/>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i*1_1_3"/>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type&quot;:0},&quot;glow&quot;:{&quot;colorType&quot;:0},&quot;line&quot;:{&quot;solidLine&quot;:{&quot;brightness&quot;:0,&quot;colorType&quot;:1,&quot;foreColorIndex&quot;:5,&quot;transparency&quot;:0.5},&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55*60"/>
  <p:tag name="KSO_WM_DIAGRAM_GROUP_CODE" val="n1-1"/>
  <p:tag name="KSO_WM_UNIT_TYPE" val="n_h_h_x"/>
  <p:tag name="KSO_WM_UNIT_INDEX" val="1_2_1_1"/>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60*60"/>
  <p:tag name="KSO_WM_DIAGRAM_GROUP_CODE" val="n1-1"/>
  <p:tag name="KSO_WM_UNIT_TYPE" val="n_h_h_x"/>
  <p:tag name="KSO_WM_UNIT_INDEX" val="1_2_3_1"/>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569_2*n_h_h_f*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569_2*n_h_h_a*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569_2*n_h_h_f*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569_2*n_h_h_a*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61.65,&quot;left&quot;:92.9478759765625,&quot;top&quot;:138.25,&quot;width&quot;:778.9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07.xml><?xml version="1.0" encoding="utf-8"?>
<p:tagLst xmlns:p="http://schemas.openxmlformats.org/presentationml/2006/main">
  <p:tag name="KSO_WM_UNIT_INDEX" val="1"/>
  <p:tag name="KSO_WM_UNIT_TYPE" val="a"/>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i*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2*n_h_h_x*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gradient&quot;:[{&quot;brightness&quot;:0.800000011920929,&quot;colorType&quot;:1,&quot;foreColorIndex&quot;:5,&quot;pos&quot;:0,&quot;transparency&quot;:0},{&quot;brightness&quot;:0.800000011920929,&quot;colorType&quot;:1,&quot;foreColorIndex&quot;:5,&quot;pos&quot;: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2*n_h_h_f*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2*n_h_h_a*1_2_2_1"/>
  <p:tag name="KSO_WM_TEMPLATE_CATEGORY" val="diagram"/>
  <p:tag name="KSO_WM_TEMPLATE_INDEX" val="20231569"/>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090034544934,&quot;left&quot;:92.9478759765625,&quot;top&quot;:157.44035949707032,&quot;width&quot;:774.14928937776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16.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3330164,3333646,3330158,3322033,3312106,3331586,3317785,3318309,3318393,3312417,3322475,3312617,3332761,3318441,3318617]}"/>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1"/>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500000238418579},{&quot;brightness&quot;:0,&quot;colorType&quot;:1,&quot;foreColorIndex&quot;:5,&quot;pos&quot;:1,&quot;transparency&quot;:0.8999999761581421}],&quot;type&quot;:3},&quot;glow&quot;:{&quot;colorType&quot;:0},&quot;line&quot;:{&quot;gradient&quot;:[{&quot;brightness&quot;:0,&quot;colorType&quot;:1,&quot;foreColorIndex&quot;:5,&quot;pos&quot;:0.23999999463558197,&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24"/>
  <p:tag name="KSO_WM_UNIT_LINE_FORE_SCHEMECOLOR_INDEX_1_TRANS" val="1"/>
  <p:tag name="KSO_WM_UNIT_LINE_FORE_SCHEMECOLOR_INDEX_2_BRIGHTNESS" val="0"/>
  <p:tag name="KSO_WM_UNIT_LINE_FORE_SCHEMECOLOR_INDEX_2" val="5"/>
  <p:tag name="KSO_WM_UNIT_LINE_FORE_SCHEMECOLOR_INDEX_2_POS" val="1"/>
  <p:tag name="KSO_WM_UNIT_LINE_FORE_SCHEMECOLOR_INDEX_2_TRANS" val="0.3"/>
  <p:tag name="KSO_WM_UNIT_LINE_GRADIENT_TYPE" val="2"/>
  <p:tag name="KSO_WM_UNIT_LINE_GRADIENT_ANGLE" val="0"/>
  <p:tag name="KSO_WM_UNIT_LINE_GRADIENT_Direction" val="10"/>
  <p:tag name="KSO_WM_UNIT_LINE_FILL_TYPE" val="5"/>
  <p:tag name="KSO_WM_UNIT_USESOURCEFORMAT_APPLY" val="1"/>
  <p:tag name="KSO_WM_DIAGRAM_USE_COLOR_VALUE" val="{&quot;color_scheme&quot;:1,&quot;color_type&quot;:1,&quot;theme_color_indexes&quot;:[5,6,5,6,5,6]}"/>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2"/>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3"/>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4"/>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5"/>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6"/>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7"/>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8"/>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9"/>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10"/>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i*1_11"/>
  <p:tag name="KSO_WM_TEMPLATE_CATEGORY" val="diagram"/>
  <p:tag name="KSO_WM_TEMPLATE_INDEX" val="20234824"/>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4_4"/>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1"/>
  <p:tag name="KSO_WM_DIAGRAM_COLOR_TEXT_CAN_REMOVE" val="n"/>
  <p:tag name="KSO_WM_UNIT_FILL_TYPE" val="3"/>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gradient&quot;:[{&quot;brightness&quot;:0,&quot;colorType&quot;:1,&quot;foreColorIndex&quot;:5,&quot;pos&quot;:0,&quot;transparency&quot;:1},{&quot;brightness&quot;:0,&quot;colorType&quot;:1,&quot;foreColorIndex&quot;:5,&quot;pos&quot;:1,&quot;transparency&quot;:0.699999988079071}],&quot;type&quot;:3},&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05000000074505806},&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15"/>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4_1"/>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73.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4_2"/>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1_4"/>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UNIT_FILL_TYPE" val="3"/>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gradient&quot;:[{&quot;brightness&quot;:0,&quot;colorType&quot;:1,&quot;foreColorIndex&quot;:5,&quot;pos&quot;:0,&quot;transparency&quot;:1},{&quot;brightness&quot;:0,&quot;colorType&quot;:1,&quot;foreColorIndex&quot;:5,&quot;pos&quot;:1,&quot;transparency&quot;:0.699999988079071}],&quot;type&quot;:3},&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05000000074505806},&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15"/>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1_1"/>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1_2"/>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ID" val="diagram20234824_3*l_h_f*1_1_1"/>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DIAGRAM_GROUP_CODE" val="l1-1"/>
  <p:tag name="KSO_WM_DIAGRAM_VERSION" val="3"/>
  <p:tag name="KSO_WM_DIAGRAM_COLOR_TRICK" val="1"/>
  <p:tag name="KSO_WM_DIAGRAM_COLOR_TEXT_CAN_REMOVE" val="n"/>
  <p:tag name="KSO_WM_UNIT_PRESET_TEXT" val="单击此处添加文本具体内容，简明扼要地阐述。根据需要可酌情增减文字，以便观者准确地理解"/>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ID" val="diagram20234824_3*l_h_f*1_2_1"/>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DIAGRAM_GROUP_CODE" val="l1-1"/>
  <p:tag name="KSO_WM_DIAGRAM_VERSION" val="3"/>
  <p:tag name="KSO_WM_DIAGRAM_COLOR_TRICK" val="1"/>
  <p:tag name="KSO_WM_DIAGRAM_COLOR_TEXT_CAN_REMOVE" val="n"/>
  <p:tag name="KSO_WM_UNIT_PRESET_TEXT" val="单击此处添加文本具体内容，简明扼要地阐述。根据需要可酌情增减文字，以便观者准确地理解"/>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ID" val="diagram20234824_3*l_h_f*1_3_1"/>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DIAGRAM_GROUP_CODE" val="l1-1"/>
  <p:tag name="KSO_WM_DIAGRAM_VERSION" val="3"/>
  <p:tag name="KSO_WM_DIAGRAM_COLOR_TRICK" val="1"/>
  <p:tag name="KSO_WM_DIAGRAM_COLOR_TEXT_CAN_REMOVE" val="n"/>
  <p:tag name="KSO_WM_UNIT_PRESET_TEXT" val="单击此处添加文本具体内容，简明扼要地阐述。根据需要可酌情增减文字，以便观者准确地理解"/>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ID" val="diagram20234824_3*l_h_f*1_4_1"/>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DIAGRAM_GROUP_CODE" val="l1-1"/>
  <p:tag name="KSO_WM_DIAGRAM_VERSION" val="3"/>
  <p:tag name="KSO_WM_DIAGRAM_COLOR_TRICK" val="1"/>
  <p:tag name="KSO_WM_DIAGRAM_COLOR_TEXT_CAN_REMOVE" val="n"/>
  <p:tag name="KSO_WM_UNIT_PRESET_TEXT" val="单击此处添加文本具体内容，简明扼要地阐述。根据需要可酌情增减文字，以便观者准确地理解"/>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4824_3*l_h_a*1_1_1"/>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BEAUTIFY_FLAG" val="#wm#"/>
  <p:tag name="KSO_WM_DIAGRAM_GROUP_CODE" val="l1-1"/>
  <p:tag name="KSO_WM_DIAGRAM_VERSION" val="3"/>
  <p:tag name="KSO_WM_DIAGRAM_COLOR_TRICK" val="1"/>
  <p:tag name="KSO_WM_DIAGRAM_COLOR_TEXT_CAN_REMOVE" val="n"/>
  <p:tag name="KSO_WM_UNIT_PRESET_TEXT" val="此处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4824_3*l_h_a*1_2_1"/>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BEAUTIFY_FLAG" val="#wm#"/>
  <p:tag name="KSO_WM_DIAGRAM_GROUP_CODE" val="l1-1"/>
  <p:tag name="KSO_WM_DIAGRAM_VERSION" val="3"/>
  <p:tag name="KSO_WM_DIAGRAM_COLOR_TRICK" val="1"/>
  <p:tag name="KSO_WM_DIAGRAM_COLOR_TEXT_CAN_REMOVE" val="n"/>
  <p:tag name="KSO_WM_UNIT_PRESET_TEXT" val="此处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4.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PRESET_TEXT" val="年号"/>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4824_3*l_h_a*1_3_1"/>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BEAUTIFY_FLAG" val="#wm#"/>
  <p:tag name="KSO_WM_DIAGRAM_GROUP_CODE" val="l1-1"/>
  <p:tag name="KSO_WM_DIAGRAM_VERSION" val="3"/>
  <p:tag name="KSO_WM_DIAGRAM_COLOR_TRICK" val="1"/>
  <p:tag name="KSO_WM_DIAGRAM_COLOR_TEXT_CAN_REMOVE" val="n"/>
  <p:tag name="KSO_WM_UNIT_PRESET_TEXT" val="此处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4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UNIT_INDEX" val="1_4_1"/>
  <p:tag name="KSO_WM_UNIT_ID" val="diagram20234824_3*l_h_a*1_4_1"/>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PRESET_TEXT" val="此处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2_4"/>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UNIT_FILL_TYPE" val="3"/>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gradient&quot;:[{&quot;brightness&quot;:0,&quot;colorType&quot;:1,&quot;foreColorIndex&quot;:5,&quot;pos&quot;:0,&quot;transparency&quot;:1},{&quot;brightness&quot;:0,&quot;colorType&quot;:1,&quot;foreColorIndex&quot;:5,&quot;pos&quot;:1,&quot;transparency&quot;:0.699999988079071}],&quot;type&quot;:3},&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05000000074505806},&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15"/>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2_1"/>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2_2"/>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3_4"/>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UNIT_FILL_TYPE" val="3"/>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gradient&quot;:[{&quot;brightness&quot;:0,&quot;colorType&quot;:1,&quot;foreColorIndex&quot;:5,&quot;pos&quot;:0,&quot;transparency&quot;:1},{&quot;brightness&quot;:0,&quot;colorType&quot;:1,&quot;foreColorIndex&quot;:5,&quot;pos&quot;:1,&quot;transparency&quot;:0.699999988079071}],&quot;type&quot;:3},&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05000000074505806},&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15"/>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3_1"/>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3_2"/>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5"/>
  <p:tag name="KSO_WM_UNIT_ID" val="diagram20234824_3*l_h_i*1_2_5"/>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gradient&quot;:[{&quot;brightness&quot;:0,&quot;colorType&quot;:1,&quot;foreColorIndex&quot;:5,&quot;pos&quot;:0.25999999046325684,&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 name="KSO_WM_BEAUTIFY_FLAG" val="#wm#"/>
  <p:tag name="KSO_WM_DIAGRAM_GROUP_CODE" val="l1-1"/>
  <p:tag name="KSO_WM_DIAGRAM_VERSION" val="3"/>
  <p:tag name="KSO_WM_DIAGRAM_COLOR_TRICK" val="1"/>
  <p:tag name="KSO_WM_DIAGRAM_COLOR_TEXT_CAN_REMOVE" val="n"/>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5"/>
  <p:tag name="KSO_WM_UNIT_ID" val="diagram20234824_3*l_h_i*1_3_5"/>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gradient&quot;:[{&quot;brightness&quot;:0,&quot;colorType&quot;:1,&quot;foreColorIndex&quot;:5,&quot;pos&quot;:0.25999999046325684,&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 name="KSO_WM_BEAUTIFY_FLAG" val="#wm#"/>
  <p:tag name="KSO_WM_DIAGRAM_GROUP_CODE" val="l1-1"/>
  <p:tag name="KSO_WM_DIAGRAM_VERSION" val="3"/>
  <p:tag name="KSO_WM_DIAGRAM_COLOR_TRICK" val="1"/>
  <p:tag name="KSO_WM_DIAGRAM_COLOR_TEXT_CAN_REMOVE" val="n"/>
</p:tagLst>
</file>

<file path=ppt/tags/tag7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4"/>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5"/>
  <p:tag name="KSO_WM_UNIT_ID" val="diagram20234824_3*l_h_i*1_4_5"/>
  <p:tag name="KSO_WM_TEMPLATE_CATEGORY" val="diagram"/>
  <p:tag name="KSO_WM_TEMPLATE_INDEX" val="20234824"/>
  <p:tag name="KSO_WM_UNIT_LAYERLEVEL" val="1_1_1"/>
  <p:tag name="KSO_WM_TAG_VERSION" val="3.0"/>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type&quot;:0},&quot;glow&quot;:{&quot;colorType&quot;:0},&quot;line&quot;:{&quot;gradient&quot;:[{&quot;brightness&quot;:0,&quot;colorType&quot;:1,&quot;foreColorIndex&quot;:5,&quot;pos&quot;:0.25999999046325684,&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
  <p:tag name="KSO_WM_UNIT_LINE_FILL_TYPE" val="2"/>
  <p:tag name="KSO_WM_UNIT_USESOURCEFORMAT_APPLY" val="1"/>
  <p:tag name="KSO_WM_DIAGRAM_USE_COLOR_VALUE" val="{&quot;color_scheme&quot;:1,&quot;color_type&quot;:1,&quot;theme_color_indexes&quot;:[5,6,5,6,5,6]}"/>
  <p:tag name="KSO_WM_BEAUTIFY_FLAG" val="#wm#"/>
  <p:tag name="KSO_WM_DIAGRAM_GROUP_CODE" val="l1-1"/>
  <p:tag name="KSO_WM_DIAGRAM_VERSION" val="3"/>
  <p:tag name="KSO_WM_DIAGRAM_COLOR_TRICK" val="1"/>
  <p:tag name="KSO_WM_DIAGRAM_COLOR_TEXT_CAN_REMOVE" val="n"/>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1_3"/>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1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2_3"/>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1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3_3"/>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1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24_3*l_h_i*1_4_3"/>
  <p:tag name="KSO_WM_TEMPLATE_CATEGORY" val="diagram"/>
  <p:tag name="KSO_WM_TEMPLATE_INDEX" val="20234824"/>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15"/>
  <p:tag name="KSO_WM_DIAGRAM_MAX_ITEMCNT" val="4"/>
  <p:tag name="KSO_WM_DIAGRAM_MIN_ITEMCNT" val="2"/>
  <p:tag name="KSO_WM_DIAGRAM_VIRTUALLY_FRAME" val="{&quot;height&quot;:423.46811023622047,&quot;left&quot;:40.35015748031493,&quot;top&quot;:120.95,&quot;width&quot;:869.4248818897638}"/>
  <p:tag name="KSO_WM_DIAGRAM_COLOR_MATCH_VALUE" val="{&quot;shape&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55.xml><?xml version="1.0" encoding="utf-8"?>
<p:tagLst xmlns:p="http://schemas.openxmlformats.org/presentationml/2006/main">
  <p:tag name="KSO_WM_UNIT_INDEX" val="1"/>
  <p:tag name="KSO_WM_UNIT_TYPE" val="a"/>
  <p:tag name="KSO_WM_BEAUTIFY_FLAG" val="#wm#"/>
</p:tagLst>
</file>

<file path=ppt/tags/tag75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75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7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77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776.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777.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778.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779.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7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30"/>
</p:tagLst>
</file>

<file path=ppt/tags/tag780.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78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782.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8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8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8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88.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91.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95.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80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8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8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805.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06.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07.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808.xml><?xml version="1.0" encoding="utf-8"?>
<p:tagLst xmlns:p="http://schemas.openxmlformats.org/presentationml/2006/main">
  <p:tag name="KSO_WM_UNIT_INDEX" val="1"/>
  <p:tag name="KSO_WM_UNIT_TYPE" val="a"/>
  <p:tag name="KSO_WM_BEAUTIFY_FLAG" val="#wm#"/>
</p:tagLst>
</file>

<file path=ppt/tags/tag80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8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8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8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8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8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8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8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8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8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8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822.xml><?xml version="1.0" encoding="utf-8"?>
<p:tagLst xmlns:p="http://schemas.openxmlformats.org/presentationml/2006/main">
  <p:tag name="KSO_WM_UNIT_INDEX" val="1"/>
  <p:tag name="KSO_WM_UNIT_TYPE" val="a"/>
  <p:tag name="KSO_WM_BEAUTIFY_FLAG" val="#wm#"/>
</p:tagLst>
</file>

<file path=ppt/tags/tag823.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
</p:tagLst>
</file>

<file path=ppt/tags/tag8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2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2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3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3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9.67499389648435,&quot;left&quot;:8.45,&quot;top&quot;:102,&quot;width&quot;:93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39.xml><?xml version="1.0" encoding="utf-8"?>
<p:tagLst xmlns:p="http://schemas.openxmlformats.org/presentationml/2006/main">
  <p:tag name="KSO_WM_UNIT_INDEX" val="1"/>
  <p:tag name="KSO_WM_UNIT_TYPE" val="a"/>
  <p:tag name="KSO_WM_BEAUTIFY_FLAG" val="#wm#"/>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69.67499389648435,&quot;left&quot;:8.45,&quot;top&quot;:102,&quot;width&quot;:881.32503937007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69.67499389648435,&quot;left&quot;:8.45,&quot;top&quot;:102,&quot;width&quot;:881.32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69.67499389648435,&quot;left&quot;:8.45,&quot;top&quot;:102,&quot;width&quot;:881.325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69.67499389648435,&quot;left&quot;:8.45,&quot;top&quot;:102,&quot;width&quot;:881.32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69.67499389648435,&quot;left&quot;:8.45,&quot;top&quot;:102,&quot;width&quot;:881.32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8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DIAGRAM_MAX_ITEMCNT" val="5"/>
  <p:tag name="KSO_WM_DIAGRAM_MIN_ITEMCNT" val="2"/>
  <p:tag name="KSO_WM_DIAGRAM_VIRTUALLY_FRAME" val="{&quot;height&quot;:369.67499389648435,&quot;left&quot;:8.45,&quot;top&quot;:102,&quot;width&quot;:881.32503937007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46.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
</p:tagLst>
</file>

<file path=ppt/tags/tag847.xml><?xml version="1.0" encoding="utf-8"?>
<p:tagLst xmlns:p="http://schemas.openxmlformats.org/presentationml/2006/main">
  <p:tag name="KSO_WM_UNIT_INDEX" val="1"/>
  <p:tag name="KSO_WM_UNIT_TYPE" val="a"/>
  <p:tag name="KSO_WM_BEAUTIFY_FLAG" val="#wm#"/>
</p:tagLst>
</file>

<file path=ppt/tags/tag848.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85.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0.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851.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852.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853.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854.xml><?xml version="1.0" encoding="utf-8"?>
<p:tagLst xmlns:p="http://schemas.openxmlformats.org/presentationml/2006/main">
  <p:tag name="KSO_WM_DIAGRAM_VIRTUALLY_FRAME" val="{&quot;height&quot;:427.5,&quot;left&quot;:61.369370078740154,&quot;top&quot;:107.6,&quot;width&quot;:882.8711023622045}"/>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5"/>
  <p:tag name="KSO_WM_UNIT_FILL_TYPE" val="1"/>
</p:tagLst>
</file>

<file path=ppt/tags/tag856.xml><?xml version="1.0" encoding="utf-8"?>
<p:tagLst xmlns:p="http://schemas.openxmlformats.org/presentationml/2006/main">
  <p:tag name="KSO_WM_DIAGRAM_VIRTUALLY_FRAME" val="{&quot;height&quot;:427.5,&quot;left&quot;:61.369370078740154,&quot;top&quot;:107.6,&quot;width&quot;:882.8711023622045}"/>
  <p:tag name="KSO_WM_UNIT_FILL_FORE_SCHEMECOLOR_INDEX_BRIGHTNESS" val="0"/>
  <p:tag name="KSO_WM_UNIT_FILL_FORE_SCHEMECOLOR_INDEX" val="6"/>
  <p:tag name="KSO_WM_UNIT_FILL_TYPE" val="1"/>
</p:tagLst>
</file>

<file path=ppt/tags/tag857.xml><?xml version="1.0" encoding="utf-8"?>
<p:tagLst xmlns:p="http://schemas.openxmlformats.org/presentationml/2006/main">
  <p:tag name="KSO_WM_BEAUTIFY_FLAG" val="#wm#"/>
  <p:tag name="KSO_WM_TEMPLATE_CATEGORY" val="custom"/>
  <p:tag name="KSO_WM_TEMPLATE_INDEX" val="20235956"/>
  <p:tag name="resource_record_key" val="{&quot;65&quot;:[20235956],&quot;70&quot;:[3314082,3322227,3322235,3321780,3321502,3321480,3322099,3322069]}"/>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85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86.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8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87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877.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878.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879.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8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resource_record_key" val="{&quot;10&quot;:[50048990],&quot;65&quot;:[20235956],&quot;70&quot;:[3321884,3322227,3322023,3322233,3326237,3321502,3318593,3328027,3321730,3324576,3333583,3331586,3333622,3321646,3330155],&quot;71&quot;:[76235679899]}"/>
  <p:tag name="KSO_WPP_MARK_KEY" val="6107958f-5588-4cb0-8591-2f57484e9fff"/>
  <p:tag name="COMMONDATA" val="eyJoZGlkIjoiYjJhYjEwZWJhZDViNTA2Nzg5ZTBlYTAxYjZhZjY3MzkifQ=="/>
</p:tagLst>
</file>

<file path=ppt/tags/tag8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97.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9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B3F55"/>
      </a:dk2>
      <a:lt2>
        <a:srgbClr val="E5F0F7"/>
      </a:lt2>
      <a:accent1>
        <a:srgbClr val="69A8CF"/>
      </a:accent1>
      <a:accent2>
        <a:srgbClr val="DF6F63"/>
      </a:accent2>
      <a:accent3>
        <a:srgbClr val="928395"/>
      </a:accent3>
      <a:accent4>
        <a:srgbClr val="D2CD70"/>
      </a:accent4>
      <a:accent5>
        <a:srgbClr val="AC83C3"/>
      </a:accent5>
      <a:accent6>
        <a:srgbClr val="90A8C6"/>
      </a:accent6>
      <a:hlink>
        <a:srgbClr val="304FFE"/>
      </a:hlink>
      <a:folHlink>
        <a:srgbClr val="492067"/>
      </a:folHlink>
    </a:clrScheme>
    <a:fontScheme name="03.可爱卡通-主题模板字体">
      <a:majorFont>
        <a:latin typeface="汉仪正圆 55简"/>
        <a:ea typeface="汉仪正圆-75W"/>
        <a:cs typeface=""/>
      </a:majorFont>
      <a:minorFont>
        <a:latin typeface="汉仪正圆 55简"/>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fontScale="92500" lnSpcReduction="20000"/>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16066</Words>
  <Application>WPS 演示</Application>
  <PresentationFormat>宽屏</PresentationFormat>
  <Paragraphs>950</Paragraphs>
  <Slides>84</Slides>
  <Notes>4</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84</vt:i4>
      </vt:variant>
    </vt:vector>
  </HeadingPairs>
  <TitlesOfParts>
    <vt:vector size="112" baseType="lpstr">
      <vt:lpstr>Arial</vt:lpstr>
      <vt:lpstr>宋体</vt:lpstr>
      <vt:lpstr>Wingdings</vt:lpstr>
      <vt:lpstr>Wingdings</vt:lpstr>
      <vt:lpstr>江城圆体 400W</vt:lpstr>
      <vt:lpstr>微软雅黑</vt:lpstr>
      <vt:lpstr>Times New Roman</vt:lpstr>
      <vt:lpstr>Arial</vt:lpstr>
      <vt:lpstr>黑体</vt:lpstr>
      <vt:lpstr>汉仪正圆 55简</vt:lpstr>
      <vt:lpstr>Arial Unicode MS</vt:lpstr>
      <vt:lpstr>汉仪正圆-75W</vt:lpstr>
      <vt:lpstr>Calibri</vt:lpstr>
      <vt:lpstr>Wingdings 3</vt:lpstr>
      <vt:lpstr>楷体_GB2312</vt:lpstr>
      <vt:lpstr>新宋体</vt:lpstr>
      <vt:lpstr>Verdana</vt:lpstr>
      <vt:lpstr>思源黑体 Medium</vt:lpstr>
      <vt:lpstr>Calibri</vt:lpstr>
      <vt:lpstr>Roboto Regular</vt:lpstr>
      <vt:lpstr>思源黑体 CN Regular</vt:lpstr>
      <vt:lpstr>汉仪文黑-55简</vt:lpstr>
      <vt:lpstr>汉仪铸字超然体W</vt:lpstr>
      <vt:lpstr>MiSans Normal</vt:lpstr>
      <vt:lpstr>等线</vt:lpstr>
      <vt:lpstr>Segoe Print</vt:lpstr>
      <vt:lpstr>自定义设计方案</vt:lpstr>
      <vt:lpstr>1_Office 主题​​</vt:lpstr>
      <vt:lpstr>应用文写作</vt:lpstr>
      <vt:lpstr>目录</vt:lpstr>
      <vt:lpstr>第一节   请柬、邀请函 第二节   欢迎词、欢送词、贺词 第三节   开幕词、闭幕词 第四节   感谢信 第五节   慰问信</vt:lpstr>
      <vt:lpstr>PowerPoint 演示文稿</vt:lpstr>
      <vt:lpstr>第一节   请柬、邀请函</vt:lpstr>
      <vt:lpstr>一、请 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二、邀请函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课堂练习</vt:lpstr>
      <vt:lpstr>感谢观看</vt:lpstr>
      <vt:lpstr>第一节   请柬、邀请函 第二节   欢迎词、欢送词、贺词 第三节   开幕词、闭幕词 第四节   感谢信 第五节   慰问信</vt:lpstr>
      <vt:lpstr>PowerPoint 演示文稿</vt:lpstr>
      <vt:lpstr>第二节  欢迎词、欢送词、贺词</vt:lpstr>
      <vt:lpstr>一、欢 迎 词</vt:lpstr>
      <vt:lpstr>PowerPoint 演示文稿</vt:lpstr>
      <vt:lpstr>PowerPoint 演示文稿</vt:lpstr>
      <vt:lpstr>PowerPoint 演示文稿</vt:lpstr>
      <vt:lpstr>PowerPoint 演示文稿</vt:lpstr>
      <vt:lpstr>二 、欢 送 词</vt:lpstr>
      <vt:lpstr>二 、欢 送 词</vt:lpstr>
      <vt:lpstr>PowerPoint 演示文稿</vt:lpstr>
      <vt:lpstr>PowerPoint 演示文稿</vt:lpstr>
      <vt:lpstr>PowerPoint 演示文稿</vt:lpstr>
      <vt:lpstr>三 、贺 词</vt:lpstr>
      <vt:lpstr>PowerPoint 演示文稿</vt:lpstr>
      <vt:lpstr>PowerPoint 演示文稿</vt:lpstr>
      <vt:lpstr>PowerPoint 演示文稿</vt:lpstr>
      <vt:lpstr>PowerPoint 演示文稿</vt:lpstr>
      <vt:lpstr>PowerPoint 演示文稿</vt:lpstr>
      <vt:lpstr>课堂练习</vt:lpstr>
      <vt:lpstr>感谢观看</vt:lpstr>
      <vt:lpstr>第一节   请柬、邀请函 第二节   欢迎词、欢送词、贺词 第三节   开幕词、闭幕词 第四节   感谢信 第五节   慰问信</vt:lpstr>
      <vt:lpstr>PowerPoint 演示文稿</vt:lpstr>
      <vt:lpstr>第三节   开幕词、闭幕词</vt:lpstr>
      <vt:lpstr>一、开 幕 词</vt:lpstr>
      <vt:lpstr>PowerPoint 演示文稿</vt:lpstr>
      <vt:lpstr>PowerPoint 演示文稿</vt:lpstr>
      <vt:lpstr>PowerPoint 演示文稿</vt:lpstr>
      <vt:lpstr>PowerPoint 演示文稿</vt:lpstr>
      <vt:lpstr>PowerPoint 演示文稿</vt:lpstr>
      <vt:lpstr>二、闭幕词</vt:lpstr>
      <vt:lpstr>PowerPoint 演示文稿</vt:lpstr>
      <vt:lpstr>PowerPoint 演示文稿</vt:lpstr>
      <vt:lpstr>PowerPoint 演示文稿</vt:lpstr>
      <vt:lpstr>PowerPoint 演示文稿</vt:lpstr>
      <vt:lpstr>PowerPoint 演示文稿</vt:lpstr>
      <vt:lpstr>课堂练习</vt:lpstr>
      <vt:lpstr>感谢观看</vt:lpstr>
      <vt:lpstr>第一节   请柬、邀请函 第二节   欢迎词、欢送词、贺词 第三节   开幕词、闭幕词 第四节   感谢信 第五节   慰问信</vt:lpstr>
      <vt:lpstr>PowerPoint 演示文稿</vt:lpstr>
      <vt:lpstr>第四节 感谢信</vt:lpstr>
      <vt:lpstr>一、感谢信的概念与特点</vt:lpstr>
      <vt:lpstr>PowerPoint 演示文稿</vt:lpstr>
      <vt:lpstr>PowerPoint 演示文稿</vt:lpstr>
      <vt:lpstr>PowerPoint 演示文稿</vt:lpstr>
      <vt:lpstr>PowerPoint 演示文稿</vt:lpstr>
      <vt:lpstr>PowerPoint 演示文稿</vt:lpstr>
      <vt:lpstr>PowerPoint 演示文稿</vt:lpstr>
      <vt:lpstr>课堂练习</vt:lpstr>
      <vt:lpstr>感谢观看</vt:lpstr>
      <vt:lpstr>第一节   请柬、邀请函 第二节   欢迎词、欢送词、贺词 第三节   开幕词、闭幕词 第四节   感谢信 第五节   慰问信</vt:lpstr>
      <vt:lpstr>PowerPoint 演示文稿</vt:lpstr>
      <vt:lpstr>第五节  慰问信</vt:lpstr>
      <vt:lpstr>一、慰问信的概念与特点</vt:lpstr>
      <vt:lpstr>PowerPoint 演示文稿</vt:lpstr>
      <vt:lpstr>PowerPoint 演示文稿</vt:lpstr>
      <vt:lpstr>PowerPoint 演示文稿</vt:lpstr>
      <vt:lpstr>PowerPoint 演示文稿</vt:lpstr>
      <vt:lpstr>课堂练习</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leland</cp:lastModifiedBy>
  <cp:revision>198</cp:revision>
  <dcterms:created xsi:type="dcterms:W3CDTF">2019-06-19T02:08:00Z</dcterms:created>
  <dcterms:modified xsi:type="dcterms:W3CDTF">2025-04-23T14:24:31Z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00CF4253D8144E2785BA538894FC578B_11</vt:lpwstr>
  </property>
</Properties>
</file>