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media/image10.svg" ContentType="image/svg+xml"/>
  <Override PartName="/ppt/media/image16.svg" ContentType="image/svg+xml"/>
  <Override PartName="/ppt/media/image18.svg" ContentType="image/svg+xml"/>
  <Override PartName="/ppt/media/image2.svg" ContentType="image/svg+xml"/>
  <Override PartName="/ppt/media/image33.svg" ContentType="image/svg+xml"/>
  <Override PartName="/ppt/media/image39.svg" ContentType="image/svg+xml"/>
  <Override PartName="/ppt/media/image41.svg" ContentType="image/svg+xml"/>
  <Override PartName="/ppt/media/image43.svg" ContentType="image/svg+xml"/>
  <Override PartName="/ppt/media/image45.svg" ContentType="image/svg+xml"/>
  <Override PartName="/ppt/media/image46.svg" ContentType="image/svg+xml"/>
  <Override PartName="/ppt/media/image47.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Lst>
  <p:notesMasterIdLst>
    <p:notesMasterId r:id="rId9"/>
  </p:notesMasterIdLst>
  <p:sldIdLst>
    <p:sldId id="316" r:id="rId4"/>
    <p:sldId id="317" r:id="rId5"/>
    <p:sldId id="318" r:id="rId6"/>
    <p:sldId id="319" r:id="rId7"/>
    <p:sldId id="320" r:id="rId8"/>
    <p:sldId id="321" r:id="rId10"/>
    <p:sldId id="322" r:id="rId11"/>
    <p:sldId id="323" r:id="rId12"/>
    <p:sldId id="372" r:id="rId13"/>
    <p:sldId id="373" r:id="rId14"/>
    <p:sldId id="374" r:id="rId15"/>
    <p:sldId id="375" r:id="rId16"/>
    <p:sldId id="376" r:id="rId17"/>
    <p:sldId id="377" r:id="rId18"/>
    <p:sldId id="325" r:id="rId19"/>
    <p:sldId id="439" r:id="rId20"/>
    <p:sldId id="510" r:id="rId21"/>
    <p:sldId id="328" r:id="rId22"/>
    <p:sldId id="329" r:id="rId23"/>
    <p:sldId id="335" r:id="rId24"/>
    <p:sldId id="338" r:id="rId25"/>
    <p:sldId id="341" r:id="rId26"/>
    <p:sldId id="378" r:id="rId27"/>
    <p:sldId id="379" r:id="rId28"/>
    <p:sldId id="380" r:id="rId29"/>
    <p:sldId id="381" r:id="rId30"/>
    <p:sldId id="342" r:id="rId31"/>
    <p:sldId id="382" r:id="rId32"/>
    <p:sldId id="384" r:id="rId33"/>
    <p:sldId id="383" r:id="rId34"/>
    <p:sldId id="385" r:id="rId35"/>
    <p:sldId id="386" r:id="rId36"/>
    <p:sldId id="387" r:id="rId37"/>
    <p:sldId id="388" r:id="rId38"/>
    <p:sldId id="389" r:id="rId39"/>
    <p:sldId id="438" r:id="rId40"/>
    <p:sldId id="511" r:id="rId41"/>
    <p:sldId id="390" r:id="rId42"/>
    <p:sldId id="391" r:id="rId43"/>
    <p:sldId id="354" r:id="rId44"/>
    <p:sldId id="344" r:id="rId45"/>
    <p:sldId id="363" r:id="rId46"/>
    <p:sldId id="392" r:id="rId47"/>
    <p:sldId id="393" r:id="rId48"/>
    <p:sldId id="394" r:id="rId49"/>
    <p:sldId id="345" r:id="rId50"/>
    <p:sldId id="395" r:id="rId51"/>
    <p:sldId id="396" r:id="rId52"/>
    <p:sldId id="437" r:id="rId53"/>
    <p:sldId id="512" r:id="rId54"/>
    <p:sldId id="397" r:id="rId55"/>
    <p:sldId id="398" r:id="rId56"/>
    <p:sldId id="349" r:id="rId57"/>
    <p:sldId id="351" r:id="rId58"/>
    <p:sldId id="400" r:id="rId59"/>
    <p:sldId id="402" r:id="rId60"/>
    <p:sldId id="403" r:id="rId61"/>
    <p:sldId id="404" r:id="rId62"/>
    <p:sldId id="405" r:id="rId63"/>
    <p:sldId id="409" r:id="rId64"/>
    <p:sldId id="436" r:id="rId65"/>
    <p:sldId id="513" r:id="rId66"/>
    <p:sldId id="407" r:id="rId67"/>
    <p:sldId id="408" r:id="rId68"/>
    <p:sldId id="410" r:id="rId69"/>
    <p:sldId id="411" r:id="rId70"/>
    <p:sldId id="412" r:id="rId71"/>
    <p:sldId id="413" r:id="rId72"/>
    <p:sldId id="414" r:id="rId73"/>
    <p:sldId id="415" r:id="rId74"/>
    <p:sldId id="416" r:id="rId75"/>
    <p:sldId id="417" r:id="rId76"/>
    <p:sldId id="418" r:id="rId77"/>
    <p:sldId id="419" r:id="rId78"/>
    <p:sldId id="420" r:id="rId79"/>
    <p:sldId id="421" r:id="rId80"/>
    <p:sldId id="422" r:id="rId81"/>
    <p:sldId id="426" r:id="rId82"/>
    <p:sldId id="423" r:id="rId83"/>
    <p:sldId id="424" r:id="rId84"/>
    <p:sldId id="428" r:id="rId85"/>
    <p:sldId id="429" r:id="rId86"/>
    <p:sldId id="430" r:id="rId87"/>
    <p:sldId id="431" r:id="rId88"/>
    <p:sldId id="432" r:id="rId89"/>
    <p:sldId id="434" r:id="rId90"/>
    <p:sldId id="435" r:id="rId91"/>
  </p:sldIdLst>
  <p:sldSz cx="12192000" cy="6858000"/>
  <p:notesSz cx="6858000" cy="9144000"/>
  <p:embeddedFontLst>
    <p:embeddedFont>
      <p:font typeface="微软雅黑" panose="020B0503020204020204" charset="-122"/>
      <p:regular r:id="rId96"/>
    </p:embeddedFont>
    <p:embeddedFont>
      <p:font typeface="汉仪正圆 55简" panose="00020600040101010101" charset="-122"/>
      <p:regular r:id="rId97"/>
    </p:embeddedFont>
    <p:embeddedFont>
      <p:font typeface="汉仪正圆-75W" panose="00020600040101010101" charset="-122"/>
      <p:bold r:id="rId98"/>
    </p:embeddedFont>
    <p:embeddedFont>
      <p:font typeface="Calibri" panose="020F0502020204030204" charset="0"/>
      <p:regular r:id="rId99"/>
      <p:bold r:id="rId100"/>
      <p:italic r:id="rId101"/>
      <p:boldItalic r:id="rId102"/>
    </p:embeddedFont>
    <p:embeddedFont>
      <p:font typeface="黑体" panose="02010609060101010101" charset="-122"/>
      <p:regular r:id="rId103"/>
    </p:embeddedFont>
    <p:embeddedFont>
      <p:font typeface="MiSans Normal" panose="00000500000000000000" charset="-122"/>
      <p:regular r:id="rId104"/>
    </p:embeddedFont>
  </p:embeddedFontLst>
  <p:custDataLst>
    <p:tags r:id="rId10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63"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oYue" initials="X"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63"/>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font" Target="fonts/font4.fntdata"/><Relationship Id="rId98" Type="http://schemas.openxmlformats.org/officeDocument/2006/relationships/font" Target="fonts/font3.fntdata"/><Relationship Id="rId97" Type="http://schemas.openxmlformats.org/officeDocument/2006/relationships/font" Target="fonts/font2.fntdata"/><Relationship Id="rId96" Type="http://schemas.openxmlformats.org/officeDocument/2006/relationships/font" Target="fonts/font1.fntdata"/><Relationship Id="rId95" Type="http://schemas.openxmlformats.org/officeDocument/2006/relationships/commentAuthors" Target="commentAuthors.xml"/><Relationship Id="rId94" Type="http://schemas.openxmlformats.org/officeDocument/2006/relationships/tableStyles" Target="tableStyles.xml"/><Relationship Id="rId93" Type="http://schemas.openxmlformats.org/officeDocument/2006/relationships/viewProps" Target="viewProps.xml"/><Relationship Id="rId92" Type="http://schemas.openxmlformats.org/officeDocument/2006/relationships/presProps" Target="presProps.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notesMaster" Target="notesMasters/notesMaster1.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5.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4.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5" Type="http://schemas.openxmlformats.org/officeDocument/2006/relationships/tags" Target="tags/tag936.xml"/><Relationship Id="rId104" Type="http://schemas.openxmlformats.org/officeDocument/2006/relationships/font" Target="fonts/font9.fntdata"/><Relationship Id="rId103" Type="http://schemas.openxmlformats.org/officeDocument/2006/relationships/font" Target="fonts/font8.fntdata"/><Relationship Id="rId102" Type="http://schemas.openxmlformats.org/officeDocument/2006/relationships/font" Target="fonts/font7.fntdata"/><Relationship Id="rId101" Type="http://schemas.openxmlformats.org/officeDocument/2006/relationships/font" Target="fonts/font6.fntdata"/><Relationship Id="rId100" Type="http://schemas.openxmlformats.org/officeDocument/2006/relationships/font" Target="fonts/font5.fntdata"/><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A7A4E5-3461-47CD-8351-C5E59F91E68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tags" Target="../tags/tag72.xml"/><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image" Target="../media/image3.png"/><Relationship Id="rId10" Type="http://schemas.openxmlformats.org/officeDocument/2006/relationships/tags" Target="../tags/tag69.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image" Target="../media/image4.png"/><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image" Target="../media/image5.png"/><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2" Type="http://schemas.openxmlformats.org/officeDocument/2006/relationships/tags" Target="../tags/tag100.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118.xml"/><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image" Target="../media/image6.png"/><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1" cy="6858000"/>
          </a:xfrm>
          <a:prstGeom prst="rect">
            <a:avLst/>
          </a:prstGeom>
          <a:gradFill flip="none" rotWithShape="1">
            <a:gsLst>
              <a:gs pos="0">
                <a:schemeClr val="bg1">
                  <a:alpha val="0"/>
                </a:schemeClr>
              </a:gs>
              <a:gs pos="93000">
                <a:schemeClr val="accent1">
                  <a:alpha val="34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3"/>
            </p:custDataLst>
          </p:nvPr>
        </p:nvSpPr>
        <p:spPr>
          <a:xfrm>
            <a:off x="1372418" y="5112231"/>
            <a:ext cx="398124" cy="398124"/>
          </a:xfrm>
          <a:prstGeom prst="ellipse">
            <a:avLst/>
          </a:prstGeom>
          <a:solidFill>
            <a:schemeClr val="accent1">
              <a:lumMod val="75000"/>
            </a:schemeClr>
          </a:solidFill>
          <a:ln w="222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形 799"/>
          <p:cNvPicPr>
            <a:picLocks noChangeAspect="1"/>
          </p:cNvPicPr>
          <p:nvPr userDrawn="1">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rot="16200000">
            <a:off x="1498053" y="5242711"/>
            <a:ext cx="159976" cy="135786"/>
          </a:xfrm>
          <a:prstGeom prst="rect">
            <a:avLst/>
          </a:prstGeom>
        </p:spPr>
      </p:pic>
      <p:sp>
        <p:nvSpPr>
          <p:cNvPr id="12" name="任意多边形: 形状 11"/>
          <p:cNvSpPr/>
          <p:nvPr userDrawn="1">
            <p:custDataLst>
              <p:tags r:id="rId7"/>
            </p:custDataLst>
          </p:nvPr>
        </p:nvSpPr>
        <p:spPr>
          <a:xfrm rot="5400000" flipV="1">
            <a:off x="11429928" y="726785"/>
            <a:ext cx="219788" cy="58431"/>
          </a:xfrm>
          <a:custGeom>
            <a:avLst/>
            <a:gdLst>
              <a:gd name="connsiteX0" fmla="*/ 437468 w 504535"/>
              <a:gd name="connsiteY0" fmla="*/ 0 h 134134"/>
              <a:gd name="connsiteX1" fmla="*/ 504535 w 504535"/>
              <a:gd name="connsiteY1" fmla="*/ 67067 h 134134"/>
              <a:gd name="connsiteX2" fmla="*/ 437468 w 504535"/>
              <a:gd name="connsiteY2" fmla="*/ 134134 h 134134"/>
              <a:gd name="connsiteX3" fmla="*/ 370401 w 504535"/>
              <a:gd name="connsiteY3" fmla="*/ 67067 h 134134"/>
              <a:gd name="connsiteX4" fmla="*/ 437468 w 504535"/>
              <a:gd name="connsiteY4" fmla="*/ 0 h 134134"/>
              <a:gd name="connsiteX5" fmla="*/ 252267 w 504535"/>
              <a:gd name="connsiteY5" fmla="*/ 0 h 134134"/>
              <a:gd name="connsiteX6" fmla="*/ 319334 w 504535"/>
              <a:gd name="connsiteY6" fmla="*/ 67067 h 134134"/>
              <a:gd name="connsiteX7" fmla="*/ 252267 w 504535"/>
              <a:gd name="connsiteY7" fmla="*/ 134134 h 134134"/>
              <a:gd name="connsiteX8" fmla="*/ 185200 w 504535"/>
              <a:gd name="connsiteY8" fmla="*/ 67067 h 134134"/>
              <a:gd name="connsiteX9" fmla="*/ 252267 w 504535"/>
              <a:gd name="connsiteY9" fmla="*/ 0 h 134134"/>
              <a:gd name="connsiteX10" fmla="*/ 67067 w 504535"/>
              <a:gd name="connsiteY10" fmla="*/ 0 h 134134"/>
              <a:gd name="connsiteX11" fmla="*/ 134134 w 504535"/>
              <a:gd name="connsiteY11" fmla="*/ 67067 h 134134"/>
              <a:gd name="connsiteX12" fmla="*/ 67067 w 504535"/>
              <a:gd name="connsiteY12" fmla="*/ 134134 h 134134"/>
              <a:gd name="connsiteX13" fmla="*/ 0 w 504535"/>
              <a:gd name="connsiteY13" fmla="*/ 67067 h 134134"/>
              <a:gd name="connsiteX14" fmla="*/ 67067 w 504535"/>
              <a:gd name="connsiteY14" fmla="*/ 0 h 13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4535" h="134134">
                <a:moveTo>
                  <a:pt x="437468" y="0"/>
                </a:moveTo>
                <a:cubicBezTo>
                  <a:pt x="474508" y="0"/>
                  <a:pt x="504535" y="30027"/>
                  <a:pt x="504535" y="67067"/>
                </a:cubicBezTo>
                <a:cubicBezTo>
                  <a:pt x="504535" y="104107"/>
                  <a:pt x="474508" y="134134"/>
                  <a:pt x="437468" y="134134"/>
                </a:cubicBezTo>
                <a:cubicBezTo>
                  <a:pt x="400428" y="134134"/>
                  <a:pt x="370401" y="104107"/>
                  <a:pt x="370401" y="67067"/>
                </a:cubicBezTo>
                <a:cubicBezTo>
                  <a:pt x="370401" y="30027"/>
                  <a:pt x="400428" y="0"/>
                  <a:pt x="437468" y="0"/>
                </a:cubicBezTo>
                <a:close/>
                <a:moveTo>
                  <a:pt x="252267" y="0"/>
                </a:moveTo>
                <a:cubicBezTo>
                  <a:pt x="289307" y="0"/>
                  <a:pt x="319334" y="30027"/>
                  <a:pt x="319334" y="67067"/>
                </a:cubicBezTo>
                <a:cubicBezTo>
                  <a:pt x="319334" y="104107"/>
                  <a:pt x="289307" y="134134"/>
                  <a:pt x="252267" y="134134"/>
                </a:cubicBezTo>
                <a:cubicBezTo>
                  <a:pt x="215227" y="134134"/>
                  <a:pt x="185200" y="104107"/>
                  <a:pt x="185200" y="67067"/>
                </a:cubicBezTo>
                <a:cubicBezTo>
                  <a:pt x="185200" y="30027"/>
                  <a:pt x="215227" y="0"/>
                  <a:pt x="252267" y="0"/>
                </a:cubicBezTo>
                <a:close/>
                <a:moveTo>
                  <a:pt x="67067" y="0"/>
                </a:moveTo>
                <a:cubicBezTo>
                  <a:pt x="104107" y="0"/>
                  <a:pt x="134134" y="30027"/>
                  <a:pt x="134134" y="67067"/>
                </a:cubicBezTo>
                <a:cubicBezTo>
                  <a:pt x="134134" y="104107"/>
                  <a:pt x="104107" y="134134"/>
                  <a:pt x="67067" y="134134"/>
                </a:cubicBezTo>
                <a:cubicBezTo>
                  <a:pt x="30027" y="134134"/>
                  <a:pt x="0" y="104107"/>
                  <a:pt x="0" y="67067"/>
                </a:cubicBezTo>
                <a:cubicBezTo>
                  <a:pt x="0" y="30027"/>
                  <a:pt x="30027" y="0"/>
                  <a:pt x="67067"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2"/>
              </a:solidFill>
            </a:endParaRPr>
          </a:p>
        </p:txBody>
      </p:sp>
      <p:sp>
        <p:nvSpPr>
          <p:cNvPr id="13" name="任意多边形: 形状 12"/>
          <p:cNvSpPr/>
          <p:nvPr userDrawn="1">
            <p:custDataLst>
              <p:tags r:id="rId8"/>
            </p:custDataLst>
          </p:nvPr>
        </p:nvSpPr>
        <p:spPr>
          <a:xfrm>
            <a:off x="7779158" y="1473343"/>
            <a:ext cx="4412842" cy="5384657"/>
          </a:xfrm>
          <a:custGeom>
            <a:avLst/>
            <a:gdLst>
              <a:gd name="connsiteX0" fmla="*/ 4412842 w 4412842"/>
              <a:gd name="connsiteY0" fmla="*/ 0 h 5384657"/>
              <a:gd name="connsiteX1" fmla="*/ 4412842 w 4412842"/>
              <a:gd name="connsiteY1" fmla="*/ 1850003 h 5384657"/>
              <a:gd name="connsiteX2" fmla="*/ 4412117 w 4412842"/>
              <a:gd name="connsiteY2" fmla="*/ 1850058 h 5384657"/>
              <a:gd name="connsiteX3" fmla="*/ 1845184 w 4412842"/>
              <a:gd name="connsiteY3" fmla="*/ 4694574 h 5384657"/>
              <a:gd name="connsiteX4" fmla="*/ 1903274 w 4412842"/>
              <a:gd name="connsiteY4" fmla="*/ 5270819 h 5384657"/>
              <a:gd name="connsiteX5" fmla="*/ 1932545 w 4412842"/>
              <a:gd name="connsiteY5" fmla="*/ 5384657 h 5384657"/>
              <a:gd name="connsiteX6" fmla="*/ 50857 w 4412842"/>
              <a:gd name="connsiteY6" fmla="*/ 5384657 h 5384657"/>
              <a:gd name="connsiteX7" fmla="*/ 24289 w 4412842"/>
              <a:gd name="connsiteY7" fmla="*/ 5175578 h 5384657"/>
              <a:gd name="connsiteX8" fmla="*/ 0 w 4412842"/>
              <a:gd name="connsiteY8" fmla="*/ 4694574 h 5384657"/>
              <a:gd name="connsiteX9" fmla="*/ 4223458 w 4412842"/>
              <a:gd name="connsiteY9" fmla="*/ 14401 h 5384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12842" h="5384657">
                <a:moveTo>
                  <a:pt x="4412842" y="0"/>
                </a:moveTo>
                <a:lnTo>
                  <a:pt x="4412842" y="1850003"/>
                </a:lnTo>
                <a:lnTo>
                  <a:pt x="4412117" y="1850058"/>
                </a:lnTo>
                <a:cubicBezTo>
                  <a:pt x="2970309" y="1996482"/>
                  <a:pt x="1845184" y="3214134"/>
                  <a:pt x="1845184" y="4694574"/>
                </a:cubicBezTo>
                <a:cubicBezTo>
                  <a:pt x="1845184" y="4891966"/>
                  <a:pt x="1865186" y="5084687"/>
                  <a:pt x="1903274" y="5270819"/>
                </a:cubicBezTo>
                <a:lnTo>
                  <a:pt x="1932545" y="5384657"/>
                </a:lnTo>
                <a:lnTo>
                  <a:pt x="50857" y="5384657"/>
                </a:lnTo>
                <a:lnTo>
                  <a:pt x="24289" y="5175578"/>
                </a:lnTo>
                <a:cubicBezTo>
                  <a:pt x="8228" y="5017428"/>
                  <a:pt x="0" y="4856962"/>
                  <a:pt x="0" y="4694574"/>
                </a:cubicBezTo>
                <a:cubicBezTo>
                  <a:pt x="0" y="2258759"/>
                  <a:pt x="1851204" y="255316"/>
                  <a:pt x="4223458" y="14401"/>
                </a:cubicBezTo>
                <a:close/>
              </a:path>
            </a:pathLst>
          </a:custGeom>
          <a:gradFill>
            <a:gsLst>
              <a:gs pos="0">
                <a:schemeClr val="accent1">
                  <a:alpha val="50000"/>
                </a:schemeClr>
              </a:gs>
              <a:gs pos="100000">
                <a:schemeClr val="bg2">
                  <a:alpha val="75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sym typeface="+mn-ea"/>
            </a:endParaRPr>
          </a:p>
        </p:txBody>
      </p:sp>
      <p:sp>
        <p:nvSpPr>
          <p:cNvPr id="15" name="任意多边形: 形状 14"/>
          <p:cNvSpPr/>
          <p:nvPr userDrawn="1">
            <p:custDataLst>
              <p:tags r:id="rId9"/>
            </p:custDataLst>
          </p:nvPr>
        </p:nvSpPr>
        <p:spPr>
          <a:xfrm>
            <a:off x="0" y="0"/>
            <a:ext cx="1260916" cy="1258221"/>
          </a:xfrm>
          <a:custGeom>
            <a:avLst/>
            <a:gdLst>
              <a:gd name="connsiteX0" fmla="*/ 916162 w 1457748"/>
              <a:gd name="connsiteY0" fmla="*/ 0 h 1454632"/>
              <a:gd name="connsiteX1" fmla="*/ 1457748 w 1457748"/>
              <a:gd name="connsiteY1" fmla="*/ 0 h 1454632"/>
              <a:gd name="connsiteX2" fmla="*/ 1450387 w 1457748"/>
              <a:gd name="connsiteY2" fmla="*/ 145781 h 1454632"/>
              <a:gd name="connsiteX3" fmla="*/ 0 w 1457748"/>
              <a:gd name="connsiteY3" fmla="*/ 1454632 h 1454632"/>
              <a:gd name="connsiteX4" fmla="*/ 0 w 1457748"/>
              <a:gd name="connsiteY4" fmla="*/ 913046 h 1454632"/>
              <a:gd name="connsiteX5" fmla="*/ 911597 w 1457748"/>
              <a:gd name="connsiteY5" fmla="*/ 90407 h 145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748" h="1454632">
                <a:moveTo>
                  <a:pt x="916162" y="0"/>
                </a:moveTo>
                <a:lnTo>
                  <a:pt x="1457748" y="0"/>
                </a:lnTo>
                <a:lnTo>
                  <a:pt x="1450387" y="145781"/>
                </a:lnTo>
                <a:cubicBezTo>
                  <a:pt x="1375727" y="880944"/>
                  <a:pt x="754860" y="1454632"/>
                  <a:pt x="0" y="1454632"/>
                </a:cubicBezTo>
                <a:lnTo>
                  <a:pt x="0" y="913046"/>
                </a:lnTo>
                <a:cubicBezTo>
                  <a:pt x="474444" y="913046"/>
                  <a:pt x="864672" y="552471"/>
                  <a:pt x="911597" y="90407"/>
                </a:cubicBezTo>
                <a:close/>
              </a:path>
            </a:pathLst>
          </a:custGeom>
          <a:gradFill>
            <a:gsLst>
              <a:gs pos="0">
                <a:schemeClr val="accent1">
                  <a:lumMod val="40000"/>
                  <a:lumOff val="60000"/>
                  <a:alpha val="0"/>
                </a:schemeClr>
              </a:gs>
              <a:gs pos="100000">
                <a:schemeClr val="accent1">
                  <a:alpha val="53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sym typeface="+mn-ea"/>
            </a:endParaRPr>
          </a:p>
        </p:txBody>
      </p:sp>
      <p:pic>
        <p:nvPicPr>
          <p:cNvPr id="17" name="图片 16"/>
          <p:cNvPicPr>
            <a:picLocks noChangeAspect="1"/>
          </p:cNvPicPr>
          <p:nvPr userDrawn="1">
            <p:custDataLst>
              <p:tags r:id="rId10"/>
            </p:custDataLst>
          </p:nvPr>
        </p:nvPicPr>
        <p:blipFill rotWithShape="1">
          <a:blip r:embed="rId11"/>
          <a:srcRect l="15079" t="17171" r="45790" b="7436"/>
          <a:stretch>
            <a:fillRect/>
          </a:stretch>
        </p:blipFill>
        <p:spPr>
          <a:xfrm>
            <a:off x="7287854" y="1282190"/>
            <a:ext cx="3773318" cy="4545898"/>
          </a:xfrm>
          <a:prstGeom prst="rect">
            <a:avLst/>
          </a:prstGeom>
          <a:effectLst/>
        </p:spPr>
      </p:pic>
      <p:sp>
        <p:nvSpPr>
          <p:cNvPr id="4" name="日期占位符 3"/>
          <p:cNvSpPr>
            <a:spLocks noGrp="1"/>
          </p:cNvSpPr>
          <p:nvPr>
            <p:ph type="dt" sz="half" idx="10"/>
            <p:custDataLst>
              <p:tags r:id="rId12"/>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4"/>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15"/>
            </p:custDataLst>
          </p:nvPr>
        </p:nvSpPr>
        <p:spPr>
          <a:xfrm>
            <a:off x="1239765" y="504000"/>
            <a:ext cx="2880000" cy="504000"/>
          </a:xfrm>
        </p:spPr>
        <p:txBody>
          <a:bodyPr wrap="square" anchor="ctr">
            <a:normAutofit/>
          </a:bodyPr>
          <a:lstStyle>
            <a:lvl1pPr marL="0" indent="0">
              <a:lnSpc>
                <a:spcPct val="100000"/>
              </a:lnSpc>
              <a:buNone/>
              <a:defRPr sz="1800">
                <a:solidFill>
                  <a:schemeClr val="tx1">
                    <a:alpha val="70000"/>
                  </a:schemeClr>
                </a:solidFill>
              </a:defRPr>
            </a:lvl1pPr>
          </a:lstStyle>
          <a:p>
            <a:pPr lvl="0"/>
            <a:r>
              <a:rPr lang="zh-CN" altLang="en-US" dirty="0"/>
              <a:t>公司名</a:t>
            </a:r>
            <a:endParaRPr lang="zh-CN" altLang="en-US" dirty="0"/>
          </a:p>
        </p:txBody>
      </p:sp>
      <p:sp>
        <p:nvSpPr>
          <p:cNvPr id="18" name="年号占位符 8"/>
          <p:cNvSpPr>
            <a:spLocks noGrp="1"/>
          </p:cNvSpPr>
          <p:nvPr>
            <p:ph type="body" sz="quarter" idx="15" hasCustomPrompt="1"/>
            <p:custDataLst>
              <p:tags r:id="rId16"/>
            </p:custDataLst>
          </p:nvPr>
        </p:nvSpPr>
        <p:spPr>
          <a:xfrm>
            <a:off x="8473800" y="504000"/>
            <a:ext cx="2880000" cy="504000"/>
          </a:xfrm>
        </p:spPr>
        <p:txBody>
          <a:bodyPr wrap="square" anchor="ctr">
            <a:normAutofit/>
          </a:bodyPr>
          <a:lstStyle>
            <a:lvl1pPr marL="0" indent="0" algn="r">
              <a:lnSpc>
                <a:spcPct val="100000"/>
              </a:lnSpc>
              <a:buNone/>
              <a:defRPr sz="1800">
                <a:solidFill>
                  <a:schemeClr val="tx1">
                    <a:alpha val="70000"/>
                  </a:schemeClr>
                </a:solidFill>
              </a:defRPr>
            </a:lvl1pPr>
          </a:lstStyle>
          <a:p>
            <a:pPr lvl="0"/>
            <a:r>
              <a:rPr lang="zh-CN" altLang="en-US" dirty="0"/>
              <a:t>年号</a:t>
            </a:r>
            <a:endParaRPr lang="zh-CN" altLang="en-US" dirty="0"/>
          </a:p>
        </p:txBody>
      </p:sp>
      <p:sp>
        <p:nvSpPr>
          <p:cNvPr id="2" name="标题 1"/>
          <p:cNvSpPr>
            <a:spLocks noGrp="1"/>
          </p:cNvSpPr>
          <p:nvPr>
            <p:ph type="ctrTitle"/>
            <p:custDataLst>
              <p:tags r:id="rId17"/>
            </p:custDataLst>
          </p:nvPr>
        </p:nvSpPr>
        <p:spPr>
          <a:xfrm>
            <a:off x="1239767" y="1473505"/>
            <a:ext cx="6001026" cy="2676059"/>
          </a:xfrm>
        </p:spPr>
        <p:txBody>
          <a:bodyPr wrap="square" anchor="b">
            <a:normAutofit/>
          </a:bodyPr>
          <a:lstStyle>
            <a:lvl1pPr algn="l">
              <a:lnSpc>
                <a:spcPct val="100000"/>
              </a:lnSpc>
              <a:defRPr sz="6000">
                <a:solidFill>
                  <a:schemeClr val="tx2"/>
                </a:solidFill>
              </a:defRPr>
            </a:lvl1pPr>
          </a:lstStyle>
          <a:p>
            <a:r>
              <a:rPr lang="zh-CN" altLang="en-US" dirty="0"/>
              <a:t>单击此处编辑母版标题样式</a:t>
            </a:r>
            <a:endParaRPr lang="zh-CN" altLang="en-US" dirty="0"/>
          </a:p>
        </p:txBody>
      </p:sp>
      <p:sp>
        <p:nvSpPr>
          <p:cNvPr id="24" name="署名占位符 10"/>
          <p:cNvSpPr>
            <a:spLocks noGrp="1"/>
          </p:cNvSpPr>
          <p:nvPr>
            <p:ph type="body" sz="quarter" idx="17" hasCustomPrompt="1"/>
            <p:custDataLst>
              <p:tags r:id="rId18"/>
            </p:custDataLst>
          </p:nvPr>
        </p:nvSpPr>
        <p:spPr>
          <a:xfrm>
            <a:off x="1878619" y="5058604"/>
            <a:ext cx="2880000" cy="504000"/>
          </a:xfrm>
          <a:prstGeom prst="roundRect">
            <a:avLst>
              <a:gd name="adj" fmla="val 50000"/>
            </a:avLst>
          </a:prstGeom>
          <a:gradFill>
            <a:gsLst>
              <a:gs pos="0">
                <a:schemeClr val="accent1">
                  <a:alpha val="0"/>
                </a:schemeClr>
              </a:gs>
              <a:gs pos="76000">
                <a:schemeClr val="accent1"/>
              </a:gs>
            </a:gsLst>
            <a:lin ang="10800000" scaled="0"/>
          </a:gradFill>
        </p:spPr>
        <p:txBody>
          <a:bodyPr wrap="square" anchor="ctr">
            <a:normAutofit/>
          </a:bodyPr>
          <a:lstStyle>
            <a:lvl1pPr marL="360045" indent="0" algn="l" eaLnBrk="1" fontAlgn="auto" latinLnBrk="0" hangingPunct="1">
              <a:lnSpc>
                <a:spcPct val="100000"/>
              </a:lnSpc>
              <a:buNone/>
              <a:defRPr sz="1800">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7999"/>
          </a:xfrm>
          <a:prstGeom prst="rect">
            <a:avLst/>
          </a:prstGeom>
          <a:gradFill flip="none" rotWithShape="1">
            <a:gsLst>
              <a:gs pos="0">
                <a:schemeClr val="accent1">
                  <a:alpha val="0"/>
                </a:schemeClr>
              </a:gs>
              <a:gs pos="88000">
                <a:schemeClr val="accent1">
                  <a:alpha val="34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4" name="矩形 3"/>
          <p:cNvSpPr/>
          <p:nvPr userDrawn="1">
            <p:custDataLst>
              <p:tags r:id="rId3"/>
            </p:custDataLst>
          </p:nvPr>
        </p:nvSpPr>
        <p:spPr>
          <a:xfrm flipH="1">
            <a:off x="0" y="6326116"/>
            <a:ext cx="12191999" cy="531884"/>
          </a:xfrm>
          <a:prstGeom prst="rect">
            <a:avLst/>
          </a:prstGeom>
          <a:gradFill flip="none" rotWithShape="1">
            <a:gsLst>
              <a:gs pos="0">
                <a:schemeClr val="bg2">
                  <a:alpha val="0"/>
                </a:schemeClr>
              </a:gs>
              <a:gs pos="100000">
                <a:schemeClr val="bg2"/>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p:cNvSpPr/>
          <p:nvPr userDrawn="1">
            <p:custDataLst>
              <p:tags r:id="rId4"/>
            </p:custDataLst>
          </p:nvPr>
        </p:nvSpPr>
        <p:spPr>
          <a:xfrm flipV="1">
            <a:off x="831531" y="6561763"/>
            <a:ext cx="337088" cy="89616"/>
          </a:xfrm>
          <a:custGeom>
            <a:avLst/>
            <a:gdLst>
              <a:gd name="connsiteX0" fmla="*/ 437468 w 504535"/>
              <a:gd name="connsiteY0" fmla="*/ 0 h 134134"/>
              <a:gd name="connsiteX1" fmla="*/ 504535 w 504535"/>
              <a:gd name="connsiteY1" fmla="*/ 67067 h 134134"/>
              <a:gd name="connsiteX2" fmla="*/ 437468 w 504535"/>
              <a:gd name="connsiteY2" fmla="*/ 134134 h 134134"/>
              <a:gd name="connsiteX3" fmla="*/ 370401 w 504535"/>
              <a:gd name="connsiteY3" fmla="*/ 67067 h 134134"/>
              <a:gd name="connsiteX4" fmla="*/ 437468 w 504535"/>
              <a:gd name="connsiteY4" fmla="*/ 0 h 134134"/>
              <a:gd name="connsiteX5" fmla="*/ 252267 w 504535"/>
              <a:gd name="connsiteY5" fmla="*/ 0 h 134134"/>
              <a:gd name="connsiteX6" fmla="*/ 319334 w 504535"/>
              <a:gd name="connsiteY6" fmla="*/ 67067 h 134134"/>
              <a:gd name="connsiteX7" fmla="*/ 252267 w 504535"/>
              <a:gd name="connsiteY7" fmla="*/ 134134 h 134134"/>
              <a:gd name="connsiteX8" fmla="*/ 185200 w 504535"/>
              <a:gd name="connsiteY8" fmla="*/ 67067 h 134134"/>
              <a:gd name="connsiteX9" fmla="*/ 252267 w 504535"/>
              <a:gd name="connsiteY9" fmla="*/ 0 h 134134"/>
              <a:gd name="connsiteX10" fmla="*/ 67067 w 504535"/>
              <a:gd name="connsiteY10" fmla="*/ 0 h 134134"/>
              <a:gd name="connsiteX11" fmla="*/ 134134 w 504535"/>
              <a:gd name="connsiteY11" fmla="*/ 67067 h 134134"/>
              <a:gd name="connsiteX12" fmla="*/ 67067 w 504535"/>
              <a:gd name="connsiteY12" fmla="*/ 134134 h 134134"/>
              <a:gd name="connsiteX13" fmla="*/ 0 w 504535"/>
              <a:gd name="connsiteY13" fmla="*/ 67067 h 134134"/>
              <a:gd name="connsiteX14" fmla="*/ 67067 w 504535"/>
              <a:gd name="connsiteY14" fmla="*/ 0 h 13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4535" h="134134">
                <a:moveTo>
                  <a:pt x="437468" y="0"/>
                </a:moveTo>
                <a:cubicBezTo>
                  <a:pt x="474508" y="0"/>
                  <a:pt x="504535" y="30027"/>
                  <a:pt x="504535" y="67067"/>
                </a:cubicBezTo>
                <a:cubicBezTo>
                  <a:pt x="504535" y="104107"/>
                  <a:pt x="474508" y="134134"/>
                  <a:pt x="437468" y="134134"/>
                </a:cubicBezTo>
                <a:cubicBezTo>
                  <a:pt x="400428" y="134134"/>
                  <a:pt x="370401" y="104107"/>
                  <a:pt x="370401" y="67067"/>
                </a:cubicBezTo>
                <a:cubicBezTo>
                  <a:pt x="370401" y="30027"/>
                  <a:pt x="400428" y="0"/>
                  <a:pt x="437468" y="0"/>
                </a:cubicBezTo>
                <a:close/>
                <a:moveTo>
                  <a:pt x="252267" y="0"/>
                </a:moveTo>
                <a:cubicBezTo>
                  <a:pt x="289307" y="0"/>
                  <a:pt x="319334" y="30027"/>
                  <a:pt x="319334" y="67067"/>
                </a:cubicBezTo>
                <a:cubicBezTo>
                  <a:pt x="319334" y="104107"/>
                  <a:pt x="289307" y="134134"/>
                  <a:pt x="252267" y="134134"/>
                </a:cubicBezTo>
                <a:cubicBezTo>
                  <a:pt x="215227" y="134134"/>
                  <a:pt x="185200" y="104107"/>
                  <a:pt x="185200" y="67067"/>
                </a:cubicBezTo>
                <a:cubicBezTo>
                  <a:pt x="185200" y="30027"/>
                  <a:pt x="215227" y="0"/>
                  <a:pt x="252267" y="0"/>
                </a:cubicBezTo>
                <a:close/>
                <a:moveTo>
                  <a:pt x="67067" y="0"/>
                </a:moveTo>
                <a:cubicBezTo>
                  <a:pt x="104107" y="0"/>
                  <a:pt x="134134" y="30027"/>
                  <a:pt x="134134" y="67067"/>
                </a:cubicBezTo>
                <a:cubicBezTo>
                  <a:pt x="134134" y="104107"/>
                  <a:pt x="104107" y="134134"/>
                  <a:pt x="67067" y="134134"/>
                </a:cubicBezTo>
                <a:cubicBezTo>
                  <a:pt x="30027" y="134134"/>
                  <a:pt x="0" y="104107"/>
                  <a:pt x="0" y="67067"/>
                </a:cubicBezTo>
                <a:cubicBezTo>
                  <a:pt x="0" y="30027"/>
                  <a:pt x="30027" y="0"/>
                  <a:pt x="67067"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2"/>
              </a:solidFill>
            </a:endParaRPr>
          </a:p>
        </p:txBody>
      </p:sp>
      <p:sp>
        <p:nvSpPr>
          <p:cNvPr id="10" name="任意多边形: 形状 9"/>
          <p:cNvSpPr/>
          <p:nvPr userDrawn="1">
            <p:custDataLst>
              <p:tags r:id="rId5"/>
            </p:custDataLst>
          </p:nvPr>
        </p:nvSpPr>
        <p:spPr>
          <a:xfrm flipH="1">
            <a:off x="10572372" y="0"/>
            <a:ext cx="1619628" cy="1616166"/>
          </a:xfrm>
          <a:custGeom>
            <a:avLst/>
            <a:gdLst>
              <a:gd name="connsiteX0" fmla="*/ 916162 w 1457748"/>
              <a:gd name="connsiteY0" fmla="*/ 0 h 1454632"/>
              <a:gd name="connsiteX1" fmla="*/ 1457748 w 1457748"/>
              <a:gd name="connsiteY1" fmla="*/ 0 h 1454632"/>
              <a:gd name="connsiteX2" fmla="*/ 1450387 w 1457748"/>
              <a:gd name="connsiteY2" fmla="*/ 145781 h 1454632"/>
              <a:gd name="connsiteX3" fmla="*/ 0 w 1457748"/>
              <a:gd name="connsiteY3" fmla="*/ 1454632 h 1454632"/>
              <a:gd name="connsiteX4" fmla="*/ 0 w 1457748"/>
              <a:gd name="connsiteY4" fmla="*/ 913046 h 1454632"/>
              <a:gd name="connsiteX5" fmla="*/ 911597 w 1457748"/>
              <a:gd name="connsiteY5" fmla="*/ 90407 h 145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748" h="1454632">
                <a:moveTo>
                  <a:pt x="916162" y="0"/>
                </a:moveTo>
                <a:lnTo>
                  <a:pt x="1457748" y="0"/>
                </a:lnTo>
                <a:lnTo>
                  <a:pt x="1450387" y="145781"/>
                </a:lnTo>
                <a:cubicBezTo>
                  <a:pt x="1375727" y="880944"/>
                  <a:pt x="754860" y="1454632"/>
                  <a:pt x="0" y="1454632"/>
                </a:cubicBezTo>
                <a:lnTo>
                  <a:pt x="0" y="913046"/>
                </a:lnTo>
                <a:cubicBezTo>
                  <a:pt x="474444" y="913046"/>
                  <a:pt x="864672" y="552471"/>
                  <a:pt x="911597" y="90407"/>
                </a:cubicBezTo>
                <a:close/>
              </a:path>
            </a:pathLst>
          </a:custGeom>
          <a:gradFill>
            <a:gsLst>
              <a:gs pos="0">
                <a:schemeClr val="accent1">
                  <a:alpha val="0"/>
                  <a:lumMod val="50000"/>
                  <a:lumOff val="50000"/>
                </a:schemeClr>
              </a:gs>
              <a:gs pos="100000">
                <a:schemeClr val="accent1">
                  <a:lumMod val="20000"/>
                  <a:lumOff val="80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pic>
        <p:nvPicPr>
          <p:cNvPr id="11" name="图片 10"/>
          <p:cNvPicPr>
            <a:picLocks noChangeAspect="1"/>
          </p:cNvPicPr>
          <p:nvPr userDrawn="1">
            <p:custDataLst>
              <p:tags r:id="rId6"/>
            </p:custDataLst>
          </p:nvPr>
        </p:nvPicPr>
        <p:blipFill rotWithShape="1">
          <a:blip r:embed="rId7"/>
          <a:srcRect l="9710" r="14517" b="15557"/>
          <a:stretch>
            <a:fillRect/>
          </a:stretch>
        </p:blipFill>
        <p:spPr>
          <a:xfrm>
            <a:off x="9437348" y="132972"/>
            <a:ext cx="2164821" cy="1508536"/>
          </a:xfrm>
          <a:prstGeom prst="rect">
            <a:avLst/>
          </a:prstGeom>
        </p:spPr>
      </p:pic>
      <p:sp>
        <p:nvSpPr>
          <p:cNvPr id="2" name="标题 1"/>
          <p:cNvSpPr>
            <a:spLocks noGrp="1"/>
          </p:cNvSpPr>
          <p:nvPr>
            <p:ph type="title" hasCustomPrompt="1"/>
            <p:custDataLst>
              <p:tags r:id="rId8"/>
            </p:custDataLst>
          </p:nvPr>
        </p:nvSpPr>
        <p:spPr>
          <a:xfrm>
            <a:off x="839788" y="565200"/>
            <a:ext cx="1755775" cy="1081088"/>
          </a:xfrm>
        </p:spPr>
        <p:txBody>
          <a:bodyPr wrap="square" anchor="b">
            <a:normAutofit/>
          </a:bodyPr>
          <a:lstStyle>
            <a:lvl1pPr>
              <a:defRPr sz="6000"/>
            </a:lvl1pPr>
          </a:lstStyle>
          <a:p>
            <a:r>
              <a:rPr lang="zh-CN" altLang="en-US" dirty="0"/>
              <a:t>标题</a:t>
            </a:r>
            <a:endParaRPr lang="zh-CN" altLang="en-US" dirty="0"/>
          </a:p>
        </p:txBody>
      </p:sp>
      <p:sp>
        <p:nvSpPr>
          <p:cNvPr id="7" name="日期占位符 3"/>
          <p:cNvSpPr>
            <a:spLocks noGrp="1"/>
          </p:cNvSpPr>
          <p:nvPr>
            <p:ph type="dt" sz="half" idx="10"/>
            <p:custDataLst>
              <p:tags r:id="rId9"/>
            </p:custDataLst>
          </p:nvPr>
        </p:nvSpPr>
        <p:spPr/>
        <p:txBody>
          <a:bodyPr wrap="square">
            <a:normAutofit/>
          </a:bodyPr>
          <a:lstStyle/>
          <a:p>
            <a:fld id="{5592522B-0F24-4480-B9DD-A9474A6880D6}" type="datetimeFigureOut">
              <a:rPr lang="zh-CN" altLang="en-US" smtClean="0"/>
            </a:fld>
            <a:endParaRPr lang="zh-CN" altLang="en-US" dirty="0"/>
          </a:p>
        </p:txBody>
      </p:sp>
      <p:sp>
        <p:nvSpPr>
          <p:cNvPr id="8" name="页脚占位符 4"/>
          <p:cNvSpPr>
            <a:spLocks noGrp="1"/>
          </p:cNvSpPr>
          <p:nvPr>
            <p:ph type="ftr" sz="quarter" idx="11"/>
            <p:custDataLst>
              <p:tags r:id="rId10"/>
            </p:custDataLst>
          </p:nvPr>
        </p:nvSpPr>
        <p:spPr/>
        <p:txBody>
          <a:bodyPr/>
          <a:lstStyle/>
          <a:p>
            <a:endParaRPr lang="zh-CN" altLang="en-US"/>
          </a:p>
        </p:txBody>
      </p:sp>
      <p:sp>
        <p:nvSpPr>
          <p:cNvPr id="9" name="灯片编号占位符 5"/>
          <p:cNvSpPr>
            <a:spLocks noGrp="1"/>
          </p:cNvSpPr>
          <p:nvPr>
            <p:ph type="sldNum" sz="quarter" idx="12"/>
            <p:custDataLst>
              <p:tags r:id="rId11"/>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1" cy="6858000"/>
          </a:xfrm>
          <a:prstGeom prst="rect">
            <a:avLst/>
          </a:prstGeom>
          <a:gradFill flip="none" rotWithShape="1">
            <a:gsLst>
              <a:gs pos="0">
                <a:schemeClr val="bg1">
                  <a:alpha val="0"/>
                </a:schemeClr>
              </a:gs>
              <a:gs pos="93000">
                <a:schemeClr val="accent1">
                  <a:alpha val="34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0" name="任意多边形: 形状 9"/>
          <p:cNvSpPr/>
          <p:nvPr userDrawn="1">
            <p:custDataLst>
              <p:tags r:id="rId3"/>
            </p:custDataLst>
          </p:nvPr>
        </p:nvSpPr>
        <p:spPr>
          <a:xfrm flipH="1" flipV="1">
            <a:off x="0" y="0"/>
            <a:ext cx="4412842" cy="5384657"/>
          </a:xfrm>
          <a:custGeom>
            <a:avLst/>
            <a:gdLst>
              <a:gd name="connsiteX0" fmla="*/ 4412842 w 4412842"/>
              <a:gd name="connsiteY0" fmla="*/ 0 h 5384657"/>
              <a:gd name="connsiteX1" fmla="*/ 4412842 w 4412842"/>
              <a:gd name="connsiteY1" fmla="*/ 1850003 h 5384657"/>
              <a:gd name="connsiteX2" fmla="*/ 4412117 w 4412842"/>
              <a:gd name="connsiteY2" fmla="*/ 1850058 h 5384657"/>
              <a:gd name="connsiteX3" fmla="*/ 1845184 w 4412842"/>
              <a:gd name="connsiteY3" fmla="*/ 4694574 h 5384657"/>
              <a:gd name="connsiteX4" fmla="*/ 1903274 w 4412842"/>
              <a:gd name="connsiteY4" fmla="*/ 5270819 h 5384657"/>
              <a:gd name="connsiteX5" fmla="*/ 1932545 w 4412842"/>
              <a:gd name="connsiteY5" fmla="*/ 5384657 h 5384657"/>
              <a:gd name="connsiteX6" fmla="*/ 50857 w 4412842"/>
              <a:gd name="connsiteY6" fmla="*/ 5384657 h 5384657"/>
              <a:gd name="connsiteX7" fmla="*/ 24289 w 4412842"/>
              <a:gd name="connsiteY7" fmla="*/ 5175578 h 5384657"/>
              <a:gd name="connsiteX8" fmla="*/ 0 w 4412842"/>
              <a:gd name="connsiteY8" fmla="*/ 4694574 h 5384657"/>
              <a:gd name="connsiteX9" fmla="*/ 4223458 w 4412842"/>
              <a:gd name="connsiteY9" fmla="*/ 14401 h 5384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12842" h="5384657">
                <a:moveTo>
                  <a:pt x="4412842" y="0"/>
                </a:moveTo>
                <a:lnTo>
                  <a:pt x="4412842" y="1850003"/>
                </a:lnTo>
                <a:lnTo>
                  <a:pt x="4412117" y="1850058"/>
                </a:lnTo>
                <a:cubicBezTo>
                  <a:pt x="2970309" y="1996482"/>
                  <a:pt x="1845184" y="3214134"/>
                  <a:pt x="1845184" y="4694574"/>
                </a:cubicBezTo>
                <a:cubicBezTo>
                  <a:pt x="1845184" y="4891966"/>
                  <a:pt x="1865186" y="5084687"/>
                  <a:pt x="1903274" y="5270819"/>
                </a:cubicBezTo>
                <a:lnTo>
                  <a:pt x="1932545" y="5384657"/>
                </a:lnTo>
                <a:lnTo>
                  <a:pt x="50857" y="5384657"/>
                </a:lnTo>
                <a:lnTo>
                  <a:pt x="24289" y="5175578"/>
                </a:lnTo>
                <a:cubicBezTo>
                  <a:pt x="8228" y="5017428"/>
                  <a:pt x="0" y="4856962"/>
                  <a:pt x="0" y="4694574"/>
                </a:cubicBezTo>
                <a:cubicBezTo>
                  <a:pt x="0" y="2258759"/>
                  <a:pt x="1851204" y="255316"/>
                  <a:pt x="4223458" y="14401"/>
                </a:cubicBezTo>
                <a:close/>
              </a:path>
            </a:pathLst>
          </a:custGeom>
          <a:gradFill>
            <a:gsLst>
              <a:gs pos="0">
                <a:schemeClr val="accent1"/>
              </a:gs>
              <a:gs pos="61000">
                <a:schemeClr val="bg2">
                  <a:alpha val="82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pic>
        <p:nvPicPr>
          <p:cNvPr id="11" name="图片 10"/>
          <p:cNvPicPr>
            <a:picLocks noChangeAspect="1"/>
          </p:cNvPicPr>
          <p:nvPr userDrawn="1">
            <p:custDataLst>
              <p:tags r:id="rId4"/>
            </p:custDataLst>
          </p:nvPr>
        </p:nvPicPr>
        <p:blipFill rotWithShape="1">
          <a:blip r:embed="rId5"/>
          <a:srcRect l="21302" t="13702" r="16670"/>
          <a:stretch>
            <a:fillRect/>
          </a:stretch>
        </p:blipFill>
        <p:spPr>
          <a:xfrm>
            <a:off x="642578" y="1292489"/>
            <a:ext cx="5021039" cy="4367996"/>
          </a:xfrm>
          <a:prstGeom prst="rect">
            <a:avLst/>
          </a:prstGeom>
        </p:spPr>
      </p:pic>
      <p:sp>
        <p:nvSpPr>
          <p:cNvPr id="13" name="任意多边形: 形状 12"/>
          <p:cNvSpPr/>
          <p:nvPr userDrawn="1">
            <p:custDataLst>
              <p:tags r:id="rId6"/>
            </p:custDataLst>
          </p:nvPr>
        </p:nvSpPr>
        <p:spPr>
          <a:xfrm rot="5400000" flipH="1">
            <a:off x="10932431" y="5598431"/>
            <a:ext cx="1260916" cy="1258221"/>
          </a:xfrm>
          <a:custGeom>
            <a:avLst/>
            <a:gdLst>
              <a:gd name="connsiteX0" fmla="*/ 916162 w 1457748"/>
              <a:gd name="connsiteY0" fmla="*/ 0 h 1454632"/>
              <a:gd name="connsiteX1" fmla="*/ 1457748 w 1457748"/>
              <a:gd name="connsiteY1" fmla="*/ 0 h 1454632"/>
              <a:gd name="connsiteX2" fmla="*/ 1450387 w 1457748"/>
              <a:gd name="connsiteY2" fmla="*/ 145781 h 1454632"/>
              <a:gd name="connsiteX3" fmla="*/ 0 w 1457748"/>
              <a:gd name="connsiteY3" fmla="*/ 1454632 h 1454632"/>
              <a:gd name="connsiteX4" fmla="*/ 0 w 1457748"/>
              <a:gd name="connsiteY4" fmla="*/ 913046 h 1454632"/>
              <a:gd name="connsiteX5" fmla="*/ 911597 w 1457748"/>
              <a:gd name="connsiteY5" fmla="*/ 90407 h 145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748" h="1454632">
                <a:moveTo>
                  <a:pt x="916162" y="0"/>
                </a:moveTo>
                <a:lnTo>
                  <a:pt x="1457748" y="0"/>
                </a:lnTo>
                <a:lnTo>
                  <a:pt x="1450387" y="145781"/>
                </a:lnTo>
                <a:cubicBezTo>
                  <a:pt x="1375727" y="880944"/>
                  <a:pt x="754860" y="1454632"/>
                  <a:pt x="0" y="1454632"/>
                </a:cubicBezTo>
                <a:lnTo>
                  <a:pt x="0" y="913046"/>
                </a:lnTo>
                <a:cubicBezTo>
                  <a:pt x="474444" y="913046"/>
                  <a:pt x="864672" y="552471"/>
                  <a:pt x="911597" y="90407"/>
                </a:cubicBezTo>
                <a:close/>
              </a:path>
            </a:pathLst>
          </a:custGeom>
          <a:solidFill>
            <a:srgbClr val="FFFFFF">
              <a:alpha val="3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4" name="任意多边形: 形状 13"/>
          <p:cNvSpPr/>
          <p:nvPr userDrawn="1">
            <p:custDataLst>
              <p:tags r:id="rId7"/>
            </p:custDataLst>
          </p:nvPr>
        </p:nvSpPr>
        <p:spPr>
          <a:xfrm rot="10800000" flipV="1">
            <a:off x="10415489" y="903272"/>
            <a:ext cx="337088" cy="89616"/>
          </a:xfrm>
          <a:custGeom>
            <a:avLst/>
            <a:gdLst>
              <a:gd name="connsiteX0" fmla="*/ 437468 w 504535"/>
              <a:gd name="connsiteY0" fmla="*/ 0 h 134134"/>
              <a:gd name="connsiteX1" fmla="*/ 504535 w 504535"/>
              <a:gd name="connsiteY1" fmla="*/ 67067 h 134134"/>
              <a:gd name="connsiteX2" fmla="*/ 437468 w 504535"/>
              <a:gd name="connsiteY2" fmla="*/ 134134 h 134134"/>
              <a:gd name="connsiteX3" fmla="*/ 370401 w 504535"/>
              <a:gd name="connsiteY3" fmla="*/ 67067 h 134134"/>
              <a:gd name="connsiteX4" fmla="*/ 437468 w 504535"/>
              <a:gd name="connsiteY4" fmla="*/ 0 h 134134"/>
              <a:gd name="connsiteX5" fmla="*/ 252267 w 504535"/>
              <a:gd name="connsiteY5" fmla="*/ 0 h 134134"/>
              <a:gd name="connsiteX6" fmla="*/ 319334 w 504535"/>
              <a:gd name="connsiteY6" fmla="*/ 67067 h 134134"/>
              <a:gd name="connsiteX7" fmla="*/ 252267 w 504535"/>
              <a:gd name="connsiteY7" fmla="*/ 134134 h 134134"/>
              <a:gd name="connsiteX8" fmla="*/ 185200 w 504535"/>
              <a:gd name="connsiteY8" fmla="*/ 67067 h 134134"/>
              <a:gd name="connsiteX9" fmla="*/ 252267 w 504535"/>
              <a:gd name="connsiteY9" fmla="*/ 0 h 134134"/>
              <a:gd name="connsiteX10" fmla="*/ 67067 w 504535"/>
              <a:gd name="connsiteY10" fmla="*/ 0 h 134134"/>
              <a:gd name="connsiteX11" fmla="*/ 134134 w 504535"/>
              <a:gd name="connsiteY11" fmla="*/ 67067 h 134134"/>
              <a:gd name="connsiteX12" fmla="*/ 67067 w 504535"/>
              <a:gd name="connsiteY12" fmla="*/ 134134 h 134134"/>
              <a:gd name="connsiteX13" fmla="*/ 0 w 504535"/>
              <a:gd name="connsiteY13" fmla="*/ 67067 h 134134"/>
              <a:gd name="connsiteX14" fmla="*/ 67067 w 504535"/>
              <a:gd name="connsiteY14" fmla="*/ 0 h 13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4535" h="134134">
                <a:moveTo>
                  <a:pt x="437468" y="0"/>
                </a:moveTo>
                <a:cubicBezTo>
                  <a:pt x="474508" y="0"/>
                  <a:pt x="504535" y="30027"/>
                  <a:pt x="504535" y="67067"/>
                </a:cubicBezTo>
                <a:cubicBezTo>
                  <a:pt x="504535" y="104107"/>
                  <a:pt x="474508" y="134134"/>
                  <a:pt x="437468" y="134134"/>
                </a:cubicBezTo>
                <a:cubicBezTo>
                  <a:pt x="400428" y="134134"/>
                  <a:pt x="370401" y="104107"/>
                  <a:pt x="370401" y="67067"/>
                </a:cubicBezTo>
                <a:cubicBezTo>
                  <a:pt x="370401" y="30027"/>
                  <a:pt x="400428" y="0"/>
                  <a:pt x="437468" y="0"/>
                </a:cubicBezTo>
                <a:close/>
                <a:moveTo>
                  <a:pt x="252267" y="0"/>
                </a:moveTo>
                <a:cubicBezTo>
                  <a:pt x="289307" y="0"/>
                  <a:pt x="319334" y="30027"/>
                  <a:pt x="319334" y="67067"/>
                </a:cubicBezTo>
                <a:cubicBezTo>
                  <a:pt x="319334" y="104107"/>
                  <a:pt x="289307" y="134134"/>
                  <a:pt x="252267" y="134134"/>
                </a:cubicBezTo>
                <a:cubicBezTo>
                  <a:pt x="215227" y="134134"/>
                  <a:pt x="185200" y="104107"/>
                  <a:pt x="185200" y="67067"/>
                </a:cubicBezTo>
                <a:cubicBezTo>
                  <a:pt x="185200" y="30027"/>
                  <a:pt x="215227" y="0"/>
                  <a:pt x="252267" y="0"/>
                </a:cubicBezTo>
                <a:close/>
                <a:moveTo>
                  <a:pt x="67067" y="0"/>
                </a:moveTo>
                <a:cubicBezTo>
                  <a:pt x="104107" y="0"/>
                  <a:pt x="134134" y="30027"/>
                  <a:pt x="134134" y="67067"/>
                </a:cubicBezTo>
                <a:cubicBezTo>
                  <a:pt x="134134" y="104107"/>
                  <a:pt x="104107" y="134134"/>
                  <a:pt x="67067" y="134134"/>
                </a:cubicBezTo>
                <a:cubicBezTo>
                  <a:pt x="30027" y="134134"/>
                  <a:pt x="0" y="104107"/>
                  <a:pt x="0" y="67067"/>
                </a:cubicBezTo>
                <a:cubicBezTo>
                  <a:pt x="0" y="30027"/>
                  <a:pt x="30027" y="0"/>
                  <a:pt x="67067"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2"/>
              </a:solidFill>
            </a:endParaRPr>
          </a:p>
        </p:txBody>
      </p:sp>
      <p:sp>
        <p:nvSpPr>
          <p:cNvPr id="2" name="标题 1"/>
          <p:cNvSpPr>
            <a:spLocks noGrp="1"/>
          </p:cNvSpPr>
          <p:nvPr>
            <p:ph type="title"/>
            <p:custDataLst>
              <p:tags r:id="rId8"/>
            </p:custDataLst>
          </p:nvPr>
        </p:nvSpPr>
        <p:spPr>
          <a:xfrm>
            <a:off x="5663618" y="3383257"/>
            <a:ext cx="5106563" cy="2165438"/>
          </a:xfrm>
        </p:spPr>
        <p:txBody>
          <a:bodyPr wrap="square" anchor="t" anchorCtr="0">
            <a:normAutofit/>
          </a:bodyPr>
          <a:lstStyle>
            <a:lvl1pPr algn="r">
              <a:defRPr sz="5400"/>
            </a:lvl1pPr>
          </a:lstStyle>
          <a:p>
            <a:r>
              <a:rPr lang="zh-CN" altLang="en-US" dirty="0"/>
              <a:t>单击此处编辑母版标题样式</a:t>
            </a:r>
            <a:endParaRPr lang="zh-CN" altLang="en-US" dirty="0"/>
          </a:p>
        </p:txBody>
      </p:sp>
      <p:sp>
        <p:nvSpPr>
          <p:cNvPr id="8" name="节编号 3"/>
          <p:cNvSpPr>
            <a:spLocks noGrp="1"/>
          </p:cNvSpPr>
          <p:nvPr>
            <p:ph type="body" sz="quarter" idx="13" hasCustomPrompt="1"/>
            <p:custDataLst>
              <p:tags r:id="rId9"/>
            </p:custDataLst>
          </p:nvPr>
        </p:nvSpPr>
        <p:spPr>
          <a:xfrm>
            <a:off x="5663618" y="1506212"/>
            <a:ext cx="5106563" cy="1740519"/>
          </a:xfrm>
          <a:noFill/>
        </p:spPr>
        <p:txBody>
          <a:bodyPr wrap="none" lIns="0" tIns="0" rIns="0" bIns="0" rtlCol="0" anchor="b" anchorCtr="0">
            <a:normAutofit/>
          </a:bodyPr>
          <a:lstStyle>
            <a:lvl1pPr marL="0" indent="0" algn="r">
              <a:buNone/>
              <a:defRPr lang="zh-CN" altLang="en-US" sz="8800" b="1" dirty="0">
                <a:gradFill flip="none" rotWithShape="1">
                  <a:gsLst>
                    <a:gs pos="28000">
                      <a:schemeClr val="accent1"/>
                    </a:gs>
                    <a:gs pos="75000">
                      <a:schemeClr val="accent1">
                        <a:lumMod val="75000"/>
                      </a:schemeClr>
                    </a:gs>
                  </a:gsLst>
                  <a:lin ang="2700000" scaled="1"/>
                  <a:tileRect/>
                </a:gradFill>
                <a:latin typeface="+mj-ea"/>
                <a:ea typeface="+mj-ea"/>
              </a:defRPr>
            </a:lvl1pPr>
          </a:lstStyle>
          <a:p>
            <a:pPr marL="0" lvl="0" algn="r">
              <a:lnSpc>
                <a:spcPct val="100000"/>
              </a:lnSpc>
            </a:pPr>
            <a:r>
              <a:rPr lang="zh-CN" altLang="en-US" dirty="0"/>
              <a:t>节编号</a:t>
            </a:r>
            <a:endParaRPr lang="zh-CN" altLang="en-US" dirty="0"/>
          </a:p>
        </p:txBody>
      </p:sp>
      <p:sp>
        <p:nvSpPr>
          <p:cNvPr id="4" name="日期占位符 4"/>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11"/>
            </p:custDataLst>
          </p:nvPr>
        </p:nvSpPr>
        <p:spPr/>
        <p:txBody>
          <a:bodyPr/>
          <a:lstStyle/>
          <a:p>
            <a:endParaRPr lang="zh-CN" altLang="en-US"/>
          </a:p>
        </p:txBody>
      </p:sp>
      <p:sp>
        <p:nvSpPr>
          <p:cNvPr id="6" name="灯片编号占位符 6"/>
          <p:cNvSpPr>
            <a:spLocks noGrp="1"/>
          </p:cNvSpPr>
          <p:nvPr>
            <p:ph type="sldNum" sz="quarter" idx="12"/>
            <p:custDataLst>
              <p:tags r:id="rId12"/>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ctr">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1" cy="6858000"/>
          </a:xfrm>
          <a:prstGeom prst="rect">
            <a:avLst/>
          </a:prstGeom>
          <a:gradFill flip="none" rotWithShape="1">
            <a:gsLst>
              <a:gs pos="0">
                <a:schemeClr val="bg1">
                  <a:alpha val="0"/>
                </a:schemeClr>
              </a:gs>
              <a:gs pos="93000">
                <a:schemeClr val="accent1">
                  <a:alpha val="34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8" name="任意多边形: 形状 7"/>
          <p:cNvSpPr/>
          <p:nvPr userDrawn="1">
            <p:custDataLst>
              <p:tags r:id="rId3"/>
            </p:custDataLst>
          </p:nvPr>
        </p:nvSpPr>
        <p:spPr>
          <a:xfrm>
            <a:off x="6511813" y="0"/>
            <a:ext cx="5680187" cy="6858000"/>
          </a:xfrm>
          <a:custGeom>
            <a:avLst/>
            <a:gdLst>
              <a:gd name="connsiteX0" fmla="*/ 4412842 w 4412842"/>
              <a:gd name="connsiteY0" fmla="*/ 0 h 5384657"/>
              <a:gd name="connsiteX1" fmla="*/ 4412842 w 4412842"/>
              <a:gd name="connsiteY1" fmla="*/ 1850003 h 5384657"/>
              <a:gd name="connsiteX2" fmla="*/ 4412117 w 4412842"/>
              <a:gd name="connsiteY2" fmla="*/ 1850058 h 5384657"/>
              <a:gd name="connsiteX3" fmla="*/ 1845184 w 4412842"/>
              <a:gd name="connsiteY3" fmla="*/ 4694574 h 5384657"/>
              <a:gd name="connsiteX4" fmla="*/ 1903274 w 4412842"/>
              <a:gd name="connsiteY4" fmla="*/ 5270819 h 5384657"/>
              <a:gd name="connsiteX5" fmla="*/ 1932545 w 4412842"/>
              <a:gd name="connsiteY5" fmla="*/ 5384657 h 5384657"/>
              <a:gd name="connsiteX6" fmla="*/ 50857 w 4412842"/>
              <a:gd name="connsiteY6" fmla="*/ 5384657 h 5384657"/>
              <a:gd name="connsiteX7" fmla="*/ 24289 w 4412842"/>
              <a:gd name="connsiteY7" fmla="*/ 5175578 h 5384657"/>
              <a:gd name="connsiteX8" fmla="*/ 0 w 4412842"/>
              <a:gd name="connsiteY8" fmla="*/ 4694574 h 5384657"/>
              <a:gd name="connsiteX9" fmla="*/ 4223458 w 4412842"/>
              <a:gd name="connsiteY9" fmla="*/ 14401 h 5384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12842" h="5384657">
                <a:moveTo>
                  <a:pt x="4412842" y="0"/>
                </a:moveTo>
                <a:lnTo>
                  <a:pt x="4412842" y="1850003"/>
                </a:lnTo>
                <a:lnTo>
                  <a:pt x="4412117" y="1850058"/>
                </a:lnTo>
                <a:cubicBezTo>
                  <a:pt x="2970309" y="1996482"/>
                  <a:pt x="1845184" y="3214134"/>
                  <a:pt x="1845184" y="4694574"/>
                </a:cubicBezTo>
                <a:cubicBezTo>
                  <a:pt x="1845184" y="4891966"/>
                  <a:pt x="1865186" y="5084687"/>
                  <a:pt x="1903274" y="5270819"/>
                </a:cubicBezTo>
                <a:lnTo>
                  <a:pt x="1932545" y="5384657"/>
                </a:lnTo>
                <a:lnTo>
                  <a:pt x="50857" y="5384657"/>
                </a:lnTo>
                <a:lnTo>
                  <a:pt x="24289" y="5175578"/>
                </a:lnTo>
                <a:cubicBezTo>
                  <a:pt x="8228" y="5017428"/>
                  <a:pt x="0" y="4856962"/>
                  <a:pt x="0" y="4694574"/>
                </a:cubicBezTo>
                <a:cubicBezTo>
                  <a:pt x="0" y="2258759"/>
                  <a:pt x="1851204" y="255316"/>
                  <a:pt x="4223458" y="14401"/>
                </a:cubicBezTo>
                <a:close/>
              </a:path>
            </a:pathLst>
          </a:custGeom>
          <a:gradFill>
            <a:gsLst>
              <a:gs pos="0">
                <a:schemeClr val="accent1">
                  <a:alpha val="50000"/>
                </a:schemeClr>
              </a:gs>
              <a:gs pos="100000">
                <a:schemeClr val="bg2">
                  <a:alpha val="75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9" name="任意多边形: 形状 8"/>
          <p:cNvSpPr/>
          <p:nvPr userDrawn="1">
            <p:custDataLst>
              <p:tags r:id="rId4"/>
            </p:custDataLst>
          </p:nvPr>
        </p:nvSpPr>
        <p:spPr>
          <a:xfrm>
            <a:off x="0" y="0"/>
            <a:ext cx="1260916" cy="1258221"/>
          </a:xfrm>
          <a:custGeom>
            <a:avLst/>
            <a:gdLst>
              <a:gd name="connsiteX0" fmla="*/ 916162 w 1457748"/>
              <a:gd name="connsiteY0" fmla="*/ 0 h 1454632"/>
              <a:gd name="connsiteX1" fmla="*/ 1457748 w 1457748"/>
              <a:gd name="connsiteY1" fmla="*/ 0 h 1454632"/>
              <a:gd name="connsiteX2" fmla="*/ 1450387 w 1457748"/>
              <a:gd name="connsiteY2" fmla="*/ 145781 h 1454632"/>
              <a:gd name="connsiteX3" fmla="*/ 0 w 1457748"/>
              <a:gd name="connsiteY3" fmla="*/ 1454632 h 1454632"/>
              <a:gd name="connsiteX4" fmla="*/ 0 w 1457748"/>
              <a:gd name="connsiteY4" fmla="*/ 913046 h 1454632"/>
              <a:gd name="connsiteX5" fmla="*/ 911597 w 1457748"/>
              <a:gd name="connsiteY5" fmla="*/ 90407 h 145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748" h="1454632">
                <a:moveTo>
                  <a:pt x="916162" y="0"/>
                </a:moveTo>
                <a:lnTo>
                  <a:pt x="1457748" y="0"/>
                </a:lnTo>
                <a:lnTo>
                  <a:pt x="1450387" y="145781"/>
                </a:lnTo>
                <a:cubicBezTo>
                  <a:pt x="1375727" y="880944"/>
                  <a:pt x="754860" y="1454632"/>
                  <a:pt x="0" y="1454632"/>
                </a:cubicBezTo>
                <a:lnTo>
                  <a:pt x="0" y="913046"/>
                </a:lnTo>
                <a:cubicBezTo>
                  <a:pt x="474444" y="913046"/>
                  <a:pt x="864672" y="552471"/>
                  <a:pt x="911597" y="90407"/>
                </a:cubicBezTo>
                <a:close/>
              </a:path>
            </a:pathLst>
          </a:custGeom>
          <a:gradFill>
            <a:gsLst>
              <a:gs pos="0">
                <a:schemeClr val="accent1">
                  <a:lumMod val="40000"/>
                  <a:lumOff val="60000"/>
                  <a:alpha val="0"/>
                </a:schemeClr>
              </a:gs>
              <a:gs pos="100000">
                <a:schemeClr val="accent1">
                  <a:alpha val="53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pic>
        <p:nvPicPr>
          <p:cNvPr id="11" name="图片 10"/>
          <p:cNvPicPr>
            <a:picLocks noChangeAspect="1"/>
          </p:cNvPicPr>
          <p:nvPr userDrawn="1">
            <p:custDataLst>
              <p:tags r:id="rId5"/>
            </p:custDataLst>
          </p:nvPr>
        </p:nvPicPr>
        <p:blipFill rotWithShape="1">
          <a:blip r:embed="rId6"/>
          <a:srcRect l="23702" t="9514" r="16456" b="12361"/>
          <a:stretch>
            <a:fillRect/>
          </a:stretch>
        </p:blipFill>
        <p:spPr>
          <a:xfrm>
            <a:off x="6562500" y="1258221"/>
            <a:ext cx="4854023" cy="3962562"/>
          </a:xfrm>
          <a:prstGeom prst="rect">
            <a:avLst/>
          </a:prstGeom>
        </p:spPr>
      </p:pic>
      <p:sp>
        <p:nvSpPr>
          <p:cNvPr id="2" name="标题 1"/>
          <p:cNvSpPr>
            <a:spLocks noGrp="1"/>
          </p:cNvSpPr>
          <p:nvPr>
            <p:ph type="ctrTitle"/>
            <p:custDataLst>
              <p:tags r:id="rId7"/>
            </p:custDataLst>
          </p:nvPr>
        </p:nvSpPr>
        <p:spPr>
          <a:xfrm>
            <a:off x="1235074" y="1215661"/>
            <a:ext cx="5232511" cy="2389310"/>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8"/>
            </p:custDataLst>
          </p:nvPr>
        </p:nvSpPr>
        <p:spPr>
          <a:xfrm>
            <a:off x="1235075" y="3731331"/>
            <a:ext cx="5257799" cy="972000"/>
          </a:xfrm>
        </p:spPr>
        <p:txBody>
          <a:bodyPr wrap="square">
            <a:normAutofit/>
          </a:bodyPr>
          <a:lstStyle>
            <a:lvl1pPr marL="0" indent="0" algn="l">
              <a:lnSpc>
                <a:spcPct val="100000"/>
              </a:lnSpc>
              <a:buNone/>
              <a:defRPr sz="3200" b="1" cap="all" baseline="0">
                <a:gradFill>
                  <a:gsLst>
                    <a:gs pos="0">
                      <a:schemeClr val="accent1"/>
                    </a:gs>
                    <a:gs pos="60000">
                      <a:schemeClr val="accent1">
                        <a:lumMod val="75000"/>
                      </a:schemeClr>
                    </a:gs>
                  </a:gsLst>
                  <a:lin ang="2700000" scaled="1"/>
                </a:gra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9"/>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a:lstStyle/>
          <a:p>
            <a:endParaRPr lang="zh-CN" altLang="en-US"/>
          </a:p>
        </p:txBody>
      </p:sp>
      <p:sp>
        <p:nvSpPr>
          <p:cNvPr id="6" name="灯片编号占位符 5"/>
          <p:cNvSpPr>
            <a:spLocks noGrp="1"/>
          </p:cNvSpPr>
          <p:nvPr>
            <p:ph type="sldNum" sz="quarter" idx="12"/>
            <p:custDataLst>
              <p:tags r:id="rId11"/>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1" Type="http://schemas.openxmlformats.org/officeDocument/2006/relationships/theme" Target="../theme/theme2.xml"/><Relationship Id="rId20" Type="http://schemas.openxmlformats.org/officeDocument/2006/relationships/tags" Target="../tags/tag148.xml"/><Relationship Id="rId2" Type="http://schemas.openxmlformats.org/officeDocument/2006/relationships/slideLayout" Target="../slideLayouts/slideLayout13.xml"/><Relationship Id="rId19" Type="http://schemas.openxmlformats.org/officeDocument/2006/relationships/tags" Target="../tags/tag147.xml"/><Relationship Id="rId18" Type="http://schemas.openxmlformats.org/officeDocument/2006/relationships/tags" Target="../tags/tag146.xml"/><Relationship Id="rId17" Type="http://schemas.openxmlformats.org/officeDocument/2006/relationships/tags" Target="../tags/tag145.xml"/><Relationship Id="rId16" Type="http://schemas.openxmlformats.org/officeDocument/2006/relationships/tags" Target="../tags/tag144.xml"/><Relationship Id="rId15" Type="http://schemas.openxmlformats.org/officeDocument/2006/relationships/tags" Target="../tags/tag143.xml"/><Relationship Id="rId14" Type="http://schemas.openxmlformats.org/officeDocument/2006/relationships/tags" Target="../tags/tag142.xml"/><Relationship Id="rId13" Type="http://schemas.openxmlformats.org/officeDocument/2006/relationships/tags" Target="../tags/tag141.xml"/><Relationship Id="rId12" Type="http://schemas.openxmlformats.org/officeDocument/2006/relationships/tags" Target="../tags/tag140.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12"/>
            </p:custDataLst>
          </p:nvPr>
        </p:nvSpPr>
        <p:spPr>
          <a:xfrm>
            <a:off x="0" y="0"/>
            <a:ext cx="12192001" cy="6858000"/>
          </a:xfrm>
          <a:prstGeom prst="rect">
            <a:avLst/>
          </a:prstGeom>
          <a:gradFill flip="none" rotWithShape="1">
            <a:gsLst>
              <a:gs pos="0">
                <a:schemeClr val="bg1">
                  <a:alpha val="0"/>
                </a:schemeClr>
              </a:gs>
              <a:gs pos="99000">
                <a:schemeClr val="accent1">
                  <a:alpha val="34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9" name="任意多边形: 形状 8"/>
          <p:cNvSpPr/>
          <p:nvPr userDrawn="1">
            <p:custDataLst>
              <p:tags r:id="rId13"/>
            </p:custDataLst>
          </p:nvPr>
        </p:nvSpPr>
        <p:spPr>
          <a:xfrm flipH="1">
            <a:off x="10931084" y="0"/>
            <a:ext cx="1260916" cy="1258221"/>
          </a:xfrm>
          <a:custGeom>
            <a:avLst/>
            <a:gdLst>
              <a:gd name="connsiteX0" fmla="*/ 916162 w 1457748"/>
              <a:gd name="connsiteY0" fmla="*/ 0 h 1454632"/>
              <a:gd name="connsiteX1" fmla="*/ 1457748 w 1457748"/>
              <a:gd name="connsiteY1" fmla="*/ 0 h 1454632"/>
              <a:gd name="connsiteX2" fmla="*/ 1450387 w 1457748"/>
              <a:gd name="connsiteY2" fmla="*/ 145781 h 1454632"/>
              <a:gd name="connsiteX3" fmla="*/ 0 w 1457748"/>
              <a:gd name="connsiteY3" fmla="*/ 1454632 h 1454632"/>
              <a:gd name="connsiteX4" fmla="*/ 0 w 1457748"/>
              <a:gd name="connsiteY4" fmla="*/ 913046 h 1454632"/>
              <a:gd name="connsiteX5" fmla="*/ 911597 w 1457748"/>
              <a:gd name="connsiteY5" fmla="*/ 90407 h 145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748" h="1454632">
                <a:moveTo>
                  <a:pt x="916162" y="0"/>
                </a:moveTo>
                <a:lnTo>
                  <a:pt x="1457748" y="0"/>
                </a:lnTo>
                <a:lnTo>
                  <a:pt x="1450387" y="145781"/>
                </a:lnTo>
                <a:cubicBezTo>
                  <a:pt x="1375727" y="880944"/>
                  <a:pt x="754860" y="1454632"/>
                  <a:pt x="0" y="1454632"/>
                </a:cubicBezTo>
                <a:lnTo>
                  <a:pt x="0" y="913046"/>
                </a:lnTo>
                <a:cubicBezTo>
                  <a:pt x="474444" y="913046"/>
                  <a:pt x="864672" y="552471"/>
                  <a:pt x="911597" y="90407"/>
                </a:cubicBezTo>
                <a:close/>
              </a:path>
            </a:pathLst>
          </a:custGeom>
          <a:gradFill>
            <a:gsLst>
              <a:gs pos="0">
                <a:schemeClr val="accent1">
                  <a:lumMod val="40000"/>
                  <a:lumOff val="60000"/>
                  <a:alpha val="0"/>
                </a:schemeClr>
              </a:gs>
              <a:gs pos="100000">
                <a:schemeClr val="accent1">
                  <a:alpha val="34000"/>
                </a:schemeClr>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sym typeface="+mn-ea"/>
            </a:endParaRPr>
          </a:p>
        </p:txBody>
      </p:sp>
      <p:sp>
        <p:nvSpPr>
          <p:cNvPr id="10" name="任意多边形: 形状 9"/>
          <p:cNvSpPr/>
          <p:nvPr userDrawn="1">
            <p:custDataLst>
              <p:tags r:id="rId14"/>
            </p:custDataLst>
          </p:nvPr>
        </p:nvSpPr>
        <p:spPr>
          <a:xfrm rot="10800000" flipV="1">
            <a:off x="11016712" y="892385"/>
            <a:ext cx="337088" cy="89616"/>
          </a:xfrm>
          <a:custGeom>
            <a:avLst/>
            <a:gdLst>
              <a:gd name="connsiteX0" fmla="*/ 437468 w 504535"/>
              <a:gd name="connsiteY0" fmla="*/ 0 h 134134"/>
              <a:gd name="connsiteX1" fmla="*/ 504535 w 504535"/>
              <a:gd name="connsiteY1" fmla="*/ 67067 h 134134"/>
              <a:gd name="connsiteX2" fmla="*/ 437468 w 504535"/>
              <a:gd name="connsiteY2" fmla="*/ 134134 h 134134"/>
              <a:gd name="connsiteX3" fmla="*/ 370401 w 504535"/>
              <a:gd name="connsiteY3" fmla="*/ 67067 h 134134"/>
              <a:gd name="connsiteX4" fmla="*/ 437468 w 504535"/>
              <a:gd name="connsiteY4" fmla="*/ 0 h 134134"/>
              <a:gd name="connsiteX5" fmla="*/ 252267 w 504535"/>
              <a:gd name="connsiteY5" fmla="*/ 0 h 134134"/>
              <a:gd name="connsiteX6" fmla="*/ 319334 w 504535"/>
              <a:gd name="connsiteY6" fmla="*/ 67067 h 134134"/>
              <a:gd name="connsiteX7" fmla="*/ 252267 w 504535"/>
              <a:gd name="connsiteY7" fmla="*/ 134134 h 134134"/>
              <a:gd name="connsiteX8" fmla="*/ 185200 w 504535"/>
              <a:gd name="connsiteY8" fmla="*/ 67067 h 134134"/>
              <a:gd name="connsiteX9" fmla="*/ 252267 w 504535"/>
              <a:gd name="connsiteY9" fmla="*/ 0 h 134134"/>
              <a:gd name="connsiteX10" fmla="*/ 67067 w 504535"/>
              <a:gd name="connsiteY10" fmla="*/ 0 h 134134"/>
              <a:gd name="connsiteX11" fmla="*/ 134134 w 504535"/>
              <a:gd name="connsiteY11" fmla="*/ 67067 h 134134"/>
              <a:gd name="connsiteX12" fmla="*/ 67067 w 504535"/>
              <a:gd name="connsiteY12" fmla="*/ 134134 h 134134"/>
              <a:gd name="connsiteX13" fmla="*/ 0 w 504535"/>
              <a:gd name="connsiteY13" fmla="*/ 67067 h 134134"/>
              <a:gd name="connsiteX14" fmla="*/ 67067 w 504535"/>
              <a:gd name="connsiteY14" fmla="*/ 0 h 13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4535" h="134134">
                <a:moveTo>
                  <a:pt x="437468" y="0"/>
                </a:moveTo>
                <a:cubicBezTo>
                  <a:pt x="474508" y="0"/>
                  <a:pt x="504535" y="30027"/>
                  <a:pt x="504535" y="67067"/>
                </a:cubicBezTo>
                <a:cubicBezTo>
                  <a:pt x="504535" y="104107"/>
                  <a:pt x="474508" y="134134"/>
                  <a:pt x="437468" y="134134"/>
                </a:cubicBezTo>
                <a:cubicBezTo>
                  <a:pt x="400428" y="134134"/>
                  <a:pt x="370401" y="104107"/>
                  <a:pt x="370401" y="67067"/>
                </a:cubicBezTo>
                <a:cubicBezTo>
                  <a:pt x="370401" y="30027"/>
                  <a:pt x="400428" y="0"/>
                  <a:pt x="437468" y="0"/>
                </a:cubicBezTo>
                <a:close/>
                <a:moveTo>
                  <a:pt x="252267" y="0"/>
                </a:moveTo>
                <a:cubicBezTo>
                  <a:pt x="289307" y="0"/>
                  <a:pt x="319334" y="30027"/>
                  <a:pt x="319334" y="67067"/>
                </a:cubicBezTo>
                <a:cubicBezTo>
                  <a:pt x="319334" y="104107"/>
                  <a:pt x="289307" y="134134"/>
                  <a:pt x="252267" y="134134"/>
                </a:cubicBezTo>
                <a:cubicBezTo>
                  <a:pt x="215227" y="134134"/>
                  <a:pt x="185200" y="104107"/>
                  <a:pt x="185200" y="67067"/>
                </a:cubicBezTo>
                <a:cubicBezTo>
                  <a:pt x="185200" y="30027"/>
                  <a:pt x="215227" y="0"/>
                  <a:pt x="252267" y="0"/>
                </a:cubicBezTo>
                <a:close/>
                <a:moveTo>
                  <a:pt x="67067" y="0"/>
                </a:moveTo>
                <a:cubicBezTo>
                  <a:pt x="104107" y="0"/>
                  <a:pt x="134134" y="30027"/>
                  <a:pt x="134134" y="67067"/>
                </a:cubicBezTo>
                <a:cubicBezTo>
                  <a:pt x="134134" y="104107"/>
                  <a:pt x="104107" y="134134"/>
                  <a:pt x="67067" y="134134"/>
                </a:cubicBezTo>
                <a:cubicBezTo>
                  <a:pt x="30027" y="134134"/>
                  <a:pt x="0" y="104107"/>
                  <a:pt x="0" y="67067"/>
                </a:cubicBezTo>
                <a:cubicBezTo>
                  <a:pt x="0" y="30027"/>
                  <a:pt x="30027" y="0"/>
                  <a:pt x="67067"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2"/>
              </a:solidFill>
            </a:endParaRPr>
          </a:p>
        </p:txBody>
      </p:sp>
      <p:sp>
        <p:nvSpPr>
          <p:cNvPr id="2" name="标题占位符 1"/>
          <p:cNvSpPr>
            <a:spLocks noGrp="1"/>
          </p:cNvSpPr>
          <p:nvPr>
            <p:ph type="title"/>
            <p:custDataLst>
              <p:tags r:id="rId15"/>
            </p:custDataLst>
          </p:nvPr>
        </p:nvSpPr>
        <p:spPr>
          <a:xfrm>
            <a:off x="695960" y="360000"/>
            <a:ext cx="10800000" cy="720000"/>
          </a:xfrm>
          <a:prstGeom prst="rect">
            <a:avLst/>
          </a:prstGeom>
        </p:spPr>
        <p:txBody>
          <a:bodyPr vert="horz" wrap="square" lIns="0" tIns="0" rIns="0" bIns="0" rtlCol="0" anchor="b"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1" name="KSO_TEMPLATE" hidden="1"/>
          <p:cNvSpPr/>
          <p:nvPr userDrawn="1">
            <p:custDataLst>
              <p:tags r:id="rId20"/>
            </p:custDataLst>
          </p:nvPr>
        </p:nvSpPr>
        <p:spPr>
          <a:xfrm>
            <a:off x="0" y="0"/>
            <a:ext cx="0" cy="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50.xml"/><Relationship Id="rId1" Type="http://schemas.openxmlformats.org/officeDocument/2006/relationships/tags" Target="../tags/tag149.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220.xml"/><Relationship Id="rId3" Type="http://schemas.openxmlformats.org/officeDocument/2006/relationships/tags" Target="../tags/tag219.xml"/><Relationship Id="rId2" Type="http://schemas.openxmlformats.org/officeDocument/2006/relationships/tags" Target="../tags/tag218.xml"/><Relationship Id="rId1" Type="http://schemas.openxmlformats.org/officeDocument/2006/relationships/tags" Target="../tags/tag217.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224.xml"/><Relationship Id="rId3" Type="http://schemas.openxmlformats.org/officeDocument/2006/relationships/tags" Target="../tags/tag223.xml"/><Relationship Id="rId2" Type="http://schemas.openxmlformats.org/officeDocument/2006/relationships/tags" Target="../tags/tag222.xml"/><Relationship Id="rId1" Type="http://schemas.openxmlformats.org/officeDocument/2006/relationships/tags" Target="../tags/tag221.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tags" Target="../tags/tag226.xml"/><Relationship Id="rId1" Type="http://schemas.openxmlformats.org/officeDocument/2006/relationships/tags" Target="../tags/tag225.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232.xml"/><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tags" Target="../tags/tag229.xml"/></Relationships>
</file>

<file path=ppt/slides/_rels/slide14.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tags" Target="../tags/tag240.xml"/><Relationship Id="rId7" Type="http://schemas.openxmlformats.org/officeDocument/2006/relationships/tags" Target="../tags/tag239.xml"/><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7" Type="http://schemas.openxmlformats.org/officeDocument/2006/relationships/slideLayout" Target="../slideLayouts/slideLayout18.xml"/><Relationship Id="rId16" Type="http://schemas.openxmlformats.org/officeDocument/2006/relationships/tags" Target="../tags/tag248.xml"/><Relationship Id="rId15" Type="http://schemas.openxmlformats.org/officeDocument/2006/relationships/tags" Target="../tags/tag247.xml"/><Relationship Id="rId14" Type="http://schemas.openxmlformats.org/officeDocument/2006/relationships/tags" Target="../tags/tag246.xml"/><Relationship Id="rId13" Type="http://schemas.openxmlformats.org/officeDocument/2006/relationships/tags" Target="../tags/tag245.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tags" Target="../tags/tag233.xml"/></Relationships>
</file>

<file path=ppt/slides/_rels/slide15.xml.rels><?xml version="1.0" encoding="UTF-8" standalone="yes"?>
<Relationships xmlns="http://schemas.openxmlformats.org/package/2006/relationships"><Relationship Id="rId9" Type="http://schemas.openxmlformats.org/officeDocument/2006/relationships/tags" Target="../tags/tag257.xml"/><Relationship Id="rId8" Type="http://schemas.openxmlformats.org/officeDocument/2006/relationships/tags" Target="../tags/tag256.xml"/><Relationship Id="rId7" Type="http://schemas.openxmlformats.org/officeDocument/2006/relationships/tags" Target="../tags/tag255.xml"/><Relationship Id="rId6" Type="http://schemas.openxmlformats.org/officeDocument/2006/relationships/tags" Target="../tags/tag254.xml"/><Relationship Id="rId5" Type="http://schemas.openxmlformats.org/officeDocument/2006/relationships/tags" Target="../tags/tag253.xml"/><Relationship Id="rId4" Type="http://schemas.openxmlformats.org/officeDocument/2006/relationships/tags" Target="../tags/tag252.xml"/><Relationship Id="rId3" Type="http://schemas.openxmlformats.org/officeDocument/2006/relationships/tags" Target="../tags/tag251.xml"/><Relationship Id="rId22" Type="http://schemas.openxmlformats.org/officeDocument/2006/relationships/notesSlide" Target="../notesSlides/notesSlide2.xml"/><Relationship Id="rId21" Type="http://schemas.openxmlformats.org/officeDocument/2006/relationships/slideLayout" Target="../slideLayouts/slideLayout18.xml"/><Relationship Id="rId20" Type="http://schemas.openxmlformats.org/officeDocument/2006/relationships/tags" Target="../tags/tag268.xml"/><Relationship Id="rId2" Type="http://schemas.openxmlformats.org/officeDocument/2006/relationships/tags" Target="../tags/tag250.xml"/><Relationship Id="rId19" Type="http://schemas.openxmlformats.org/officeDocument/2006/relationships/tags" Target="../tags/tag267.xml"/><Relationship Id="rId18" Type="http://schemas.openxmlformats.org/officeDocument/2006/relationships/tags" Target="../tags/tag266.xml"/><Relationship Id="rId17" Type="http://schemas.openxmlformats.org/officeDocument/2006/relationships/tags" Target="../tags/tag265.xml"/><Relationship Id="rId16" Type="http://schemas.openxmlformats.org/officeDocument/2006/relationships/tags" Target="../tags/tag264.xml"/><Relationship Id="rId15" Type="http://schemas.openxmlformats.org/officeDocument/2006/relationships/tags" Target="../tags/tag263.xml"/><Relationship Id="rId14" Type="http://schemas.openxmlformats.org/officeDocument/2006/relationships/tags" Target="../tags/tag262.xml"/><Relationship Id="rId13" Type="http://schemas.openxmlformats.org/officeDocument/2006/relationships/tags" Target="../tags/tag261.xml"/><Relationship Id="rId12" Type="http://schemas.openxmlformats.org/officeDocument/2006/relationships/tags" Target="../tags/tag260.xml"/><Relationship Id="rId11" Type="http://schemas.openxmlformats.org/officeDocument/2006/relationships/tags" Target="../tags/tag259.xml"/><Relationship Id="rId10" Type="http://schemas.openxmlformats.org/officeDocument/2006/relationships/tags" Target="../tags/tag258.xml"/><Relationship Id="rId1" Type="http://schemas.openxmlformats.org/officeDocument/2006/relationships/tags" Target="../tags/tag249.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2.xml"/><Relationship Id="rId2" Type="http://schemas.openxmlformats.org/officeDocument/2006/relationships/tags" Target="../tags/tag270.xml"/><Relationship Id="rId1" Type="http://schemas.openxmlformats.org/officeDocument/2006/relationships/tags" Target="../tags/tag269.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273.xml"/><Relationship Id="rId2" Type="http://schemas.openxmlformats.org/officeDocument/2006/relationships/tags" Target="../tags/tag272.xml"/><Relationship Id="rId1" Type="http://schemas.openxmlformats.org/officeDocument/2006/relationships/tags" Target="../tags/tag271.xml"/></Relationships>
</file>

<file path=ppt/slides/_rels/slide18.xml.rels><?xml version="1.0" encoding="UTF-8" standalone="yes"?>
<Relationships xmlns="http://schemas.openxmlformats.org/package/2006/relationships"><Relationship Id="rId9" Type="http://schemas.openxmlformats.org/officeDocument/2006/relationships/tags" Target="../tags/tag282.xml"/><Relationship Id="rId8" Type="http://schemas.openxmlformats.org/officeDocument/2006/relationships/tags" Target="../tags/tag281.xml"/><Relationship Id="rId7" Type="http://schemas.openxmlformats.org/officeDocument/2006/relationships/tags" Target="../tags/tag280.xml"/><Relationship Id="rId6" Type="http://schemas.openxmlformats.org/officeDocument/2006/relationships/tags" Target="../tags/tag279.xml"/><Relationship Id="rId5" Type="http://schemas.openxmlformats.org/officeDocument/2006/relationships/tags" Target="../tags/tag278.xml"/><Relationship Id="rId4" Type="http://schemas.openxmlformats.org/officeDocument/2006/relationships/tags" Target="../tags/tag277.xml"/><Relationship Id="rId3" Type="http://schemas.openxmlformats.org/officeDocument/2006/relationships/tags" Target="../tags/tag276.xml"/><Relationship Id="rId2" Type="http://schemas.openxmlformats.org/officeDocument/2006/relationships/tags" Target="../tags/tag275.xml"/><Relationship Id="rId15" Type="http://schemas.openxmlformats.org/officeDocument/2006/relationships/slideLayout" Target="../slideLayouts/slideLayout19.xml"/><Relationship Id="rId14" Type="http://schemas.openxmlformats.org/officeDocument/2006/relationships/tags" Target="../tags/tag287.xml"/><Relationship Id="rId13" Type="http://schemas.openxmlformats.org/officeDocument/2006/relationships/tags" Target="../tags/tag286.xml"/><Relationship Id="rId12" Type="http://schemas.openxmlformats.org/officeDocument/2006/relationships/tags" Target="../tags/tag285.xml"/><Relationship Id="rId11" Type="http://schemas.openxmlformats.org/officeDocument/2006/relationships/tags" Target="../tags/tag284.xml"/><Relationship Id="rId10" Type="http://schemas.openxmlformats.org/officeDocument/2006/relationships/tags" Target="../tags/tag283.xml"/><Relationship Id="rId1" Type="http://schemas.openxmlformats.org/officeDocument/2006/relationships/tags" Target="../tags/tag274.xml"/></Relationships>
</file>

<file path=ppt/slides/_rels/slide19.xml.rels><?xml version="1.0" encoding="UTF-8" standalone="yes"?>
<Relationships xmlns="http://schemas.openxmlformats.org/package/2006/relationships"><Relationship Id="rId9" Type="http://schemas.openxmlformats.org/officeDocument/2006/relationships/tags" Target="../tags/tag296.xml"/><Relationship Id="rId8" Type="http://schemas.openxmlformats.org/officeDocument/2006/relationships/tags" Target="../tags/tag295.xml"/><Relationship Id="rId7" Type="http://schemas.openxmlformats.org/officeDocument/2006/relationships/tags" Target="../tags/tag294.xml"/><Relationship Id="rId6" Type="http://schemas.openxmlformats.org/officeDocument/2006/relationships/tags" Target="../tags/tag293.xml"/><Relationship Id="rId5" Type="http://schemas.openxmlformats.org/officeDocument/2006/relationships/tags" Target="../tags/tag292.xml"/><Relationship Id="rId4" Type="http://schemas.openxmlformats.org/officeDocument/2006/relationships/tags" Target="../tags/tag291.xml"/><Relationship Id="rId3" Type="http://schemas.openxmlformats.org/officeDocument/2006/relationships/tags" Target="../tags/tag290.xml"/><Relationship Id="rId2" Type="http://schemas.openxmlformats.org/officeDocument/2006/relationships/tags" Target="../tags/tag289.xml"/><Relationship Id="rId16" Type="http://schemas.openxmlformats.org/officeDocument/2006/relationships/notesSlide" Target="../notesSlides/notesSlide4.xml"/><Relationship Id="rId15" Type="http://schemas.openxmlformats.org/officeDocument/2006/relationships/slideLayout" Target="../slideLayouts/slideLayout18.xml"/><Relationship Id="rId14" Type="http://schemas.openxmlformats.org/officeDocument/2006/relationships/tags" Target="../tags/tag299.xml"/><Relationship Id="rId13" Type="http://schemas.openxmlformats.org/officeDocument/2006/relationships/image" Target="../media/image13.png"/><Relationship Id="rId12" Type="http://schemas.openxmlformats.org/officeDocument/2006/relationships/tags" Target="../tags/tag298.xml"/><Relationship Id="rId11" Type="http://schemas.openxmlformats.org/officeDocument/2006/relationships/image" Target="../media/image12.png"/><Relationship Id="rId10" Type="http://schemas.openxmlformats.org/officeDocument/2006/relationships/tags" Target="../tags/tag297.xml"/><Relationship Id="rId1" Type="http://schemas.openxmlformats.org/officeDocument/2006/relationships/tags" Target="../tags/tag288.xml"/></Relationships>
</file>

<file path=ppt/slides/_rels/slide2.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tags" Target="../tags/tag158.xml"/><Relationship Id="rId7" Type="http://schemas.openxmlformats.org/officeDocument/2006/relationships/tags" Target="../tags/tag157.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0" Type="http://schemas.openxmlformats.org/officeDocument/2006/relationships/slideLayout" Target="../slideLayouts/slideLayout14.xml"/><Relationship Id="rId1" Type="http://schemas.openxmlformats.org/officeDocument/2006/relationships/tags" Target="../tags/tag151.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302.xml"/><Relationship Id="rId3" Type="http://schemas.openxmlformats.org/officeDocument/2006/relationships/image" Target="../media/image14.png"/><Relationship Id="rId2" Type="http://schemas.openxmlformats.org/officeDocument/2006/relationships/tags" Target="../tags/tag301.xml"/><Relationship Id="rId1" Type="http://schemas.openxmlformats.org/officeDocument/2006/relationships/tags" Target="../tags/tag300.xml"/></Relationships>
</file>

<file path=ppt/slides/_rels/slide21.xml.rels><?xml version="1.0" encoding="UTF-8" standalone="yes"?>
<Relationships xmlns="http://schemas.openxmlformats.org/package/2006/relationships"><Relationship Id="rId9" Type="http://schemas.openxmlformats.org/officeDocument/2006/relationships/tags" Target="../tags/tag311.xml"/><Relationship Id="rId8" Type="http://schemas.openxmlformats.org/officeDocument/2006/relationships/tags" Target="../tags/tag310.xml"/><Relationship Id="rId7" Type="http://schemas.openxmlformats.org/officeDocument/2006/relationships/tags" Target="../tags/tag309.xml"/><Relationship Id="rId6" Type="http://schemas.openxmlformats.org/officeDocument/2006/relationships/tags" Target="../tags/tag308.xml"/><Relationship Id="rId5" Type="http://schemas.openxmlformats.org/officeDocument/2006/relationships/tags" Target="../tags/tag307.xml"/><Relationship Id="rId4" Type="http://schemas.openxmlformats.org/officeDocument/2006/relationships/tags" Target="../tags/tag306.xml"/><Relationship Id="rId3" Type="http://schemas.openxmlformats.org/officeDocument/2006/relationships/tags" Target="../tags/tag305.xml"/><Relationship Id="rId23" Type="http://schemas.openxmlformats.org/officeDocument/2006/relationships/slideLayout" Target="../slideLayouts/slideLayout13.xml"/><Relationship Id="rId22" Type="http://schemas.openxmlformats.org/officeDocument/2006/relationships/tags" Target="../tags/tag319.xml"/><Relationship Id="rId21" Type="http://schemas.openxmlformats.org/officeDocument/2006/relationships/image" Target="../media/image19.png"/><Relationship Id="rId20" Type="http://schemas.openxmlformats.org/officeDocument/2006/relationships/image" Target="../media/image18.svg"/><Relationship Id="rId2" Type="http://schemas.openxmlformats.org/officeDocument/2006/relationships/tags" Target="../tags/tag304.xml"/><Relationship Id="rId19" Type="http://schemas.openxmlformats.org/officeDocument/2006/relationships/image" Target="../media/image17.png"/><Relationship Id="rId18" Type="http://schemas.openxmlformats.org/officeDocument/2006/relationships/tags" Target="../tags/tag318.xml"/><Relationship Id="rId17" Type="http://schemas.openxmlformats.org/officeDocument/2006/relationships/image" Target="../media/image16.svg"/><Relationship Id="rId16" Type="http://schemas.openxmlformats.org/officeDocument/2006/relationships/image" Target="../media/image15.png"/><Relationship Id="rId15" Type="http://schemas.openxmlformats.org/officeDocument/2006/relationships/tags" Target="../tags/tag317.xml"/><Relationship Id="rId14" Type="http://schemas.openxmlformats.org/officeDocument/2006/relationships/tags" Target="../tags/tag316.xml"/><Relationship Id="rId13" Type="http://schemas.openxmlformats.org/officeDocument/2006/relationships/tags" Target="../tags/tag315.xml"/><Relationship Id="rId12" Type="http://schemas.openxmlformats.org/officeDocument/2006/relationships/tags" Target="../tags/tag314.xml"/><Relationship Id="rId11" Type="http://schemas.openxmlformats.org/officeDocument/2006/relationships/tags" Target="../tags/tag313.xml"/><Relationship Id="rId10" Type="http://schemas.openxmlformats.org/officeDocument/2006/relationships/tags" Target="../tags/tag312.xml"/><Relationship Id="rId1" Type="http://schemas.openxmlformats.org/officeDocument/2006/relationships/tags" Target="../tags/tag303.xml"/></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327.xml"/><Relationship Id="rId7" Type="http://schemas.openxmlformats.org/officeDocument/2006/relationships/tags" Target="../tags/tag326.xml"/><Relationship Id="rId6" Type="http://schemas.openxmlformats.org/officeDocument/2006/relationships/tags" Target="../tags/tag325.xml"/><Relationship Id="rId5" Type="http://schemas.openxmlformats.org/officeDocument/2006/relationships/tags" Target="../tags/tag324.xml"/><Relationship Id="rId4" Type="http://schemas.openxmlformats.org/officeDocument/2006/relationships/tags" Target="../tags/tag323.xml"/><Relationship Id="rId3" Type="http://schemas.openxmlformats.org/officeDocument/2006/relationships/tags" Target="../tags/tag322.xml"/><Relationship Id="rId2" Type="http://schemas.openxmlformats.org/officeDocument/2006/relationships/tags" Target="../tags/tag321.xml"/><Relationship Id="rId1" Type="http://schemas.openxmlformats.org/officeDocument/2006/relationships/tags" Target="../tags/tag320.xml"/></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334.xml"/><Relationship Id="rId6" Type="http://schemas.openxmlformats.org/officeDocument/2006/relationships/tags" Target="../tags/tag333.xml"/><Relationship Id="rId5" Type="http://schemas.openxmlformats.org/officeDocument/2006/relationships/tags" Target="../tags/tag332.xml"/><Relationship Id="rId4" Type="http://schemas.openxmlformats.org/officeDocument/2006/relationships/tags" Target="../tags/tag331.xml"/><Relationship Id="rId3" Type="http://schemas.openxmlformats.org/officeDocument/2006/relationships/tags" Target="../tags/tag330.xml"/><Relationship Id="rId2" Type="http://schemas.openxmlformats.org/officeDocument/2006/relationships/tags" Target="../tags/tag329.xml"/><Relationship Id="rId1" Type="http://schemas.openxmlformats.org/officeDocument/2006/relationships/tags" Target="../tags/tag328.xml"/></Relationships>
</file>

<file path=ppt/slides/_rels/slide24.xml.rels><?xml version="1.0" encoding="UTF-8" standalone="yes"?>
<Relationships xmlns="http://schemas.openxmlformats.org/package/2006/relationships"><Relationship Id="rId9" Type="http://schemas.openxmlformats.org/officeDocument/2006/relationships/tags" Target="../tags/tag342.xml"/><Relationship Id="rId8" Type="http://schemas.openxmlformats.org/officeDocument/2006/relationships/image" Target="../media/image20.png"/><Relationship Id="rId7" Type="http://schemas.openxmlformats.org/officeDocument/2006/relationships/tags" Target="../tags/tag341.xml"/><Relationship Id="rId6" Type="http://schemas.openxmlformats.org/officeDocument/2006/relationships/tags" Target="../tags/tag340.xml"/><Relationship Id="rId5" Type="http://schemas.openxmlformats.org/officeDocument/2006/relationships/tags" Target="../tags/tag339.xml"/><Relationship Id="rId4" Type="http://schemas.openxmlformats.org/officeDocument/2006/relationships/tags" Target="../tags/tag338.xml"/><Relationship Id="rId3" Type="http://schemas.openxmlformats.org/officeDocument/2006/relationships/tags" Target="../tags/tag337.xml"/><Relationship Id="rId2" Type="http://schemas.openxmlformats.org/officeDocument/2006/relationships/tags" Target="../tags/tag336.xml"/><Relationship Id="rId10" Type="http://schemas.openxmlformats.org/officeDocument/2006/relationships/slideLayout" Target="../slideLayouts/slideLayout13.xml"/><Relationship Id="rId1" Type="http://schemas.openxmlformats.org/officeDocument/2006/relationships/tags" Target="../tags/tag335.xml"/></Relationships>
</file>

<file path=ppt/slides/_rels/slide25.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tags" Target="../tags/tag350.xml"/><Relationship Id="rId7" Type="http://schemas.openxmlformats.org/officeDocument/2006/relationships/tags" Target="../tags/tag349.xml"/><Relationship Id="rId6" Type="http://schemas.openxmlformats.org/officeDocument/2006/relationships/tags" Target="../tags/tag348.xml"/><Relationship Id="rId5" Type="http://schemas.openxmlformats.org/officeDocument/2006/relationships/tags" Target="../tags/tag347.xml"/><Relationship Id="rId4" Type="http://schemas.openxmlformats.org/officeDocument/2006/relationships/tags" Target="../tags/tag346.xml"/><Relationship Id="rId3" Type="http://schemas.openxmlformats.org/officeDocument/2006/relationships/tags" Target="../tags/tag345.xml"/><Relationship Id="rId2" Type="http://schemas.openxmlformats.org/officeDocument/2006/relationships/tags" Target="../tags/tag344.xml"/><Relationship Id="rId11" Type="http://schemas.openxmlformats.org/officeDocument/2006/relationships/slideLayout" Target="../slideLayouts/slideLayout13.xml"/><Relationship Id="rId10" Type="http://schemas.openxmlformats.org/officeDocument/2006/relationships/tags" Target="../tags/tag351.xml"/><Relationship Id="rId1" Type="http://schemas.openxmlformats.org/officeDocument/2006/relationships/tags" Target="../tags/tag343.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358.xml"/><Relationship Id="rId7" Type="http://schemas.openxmlformats.org/officeDocument/2006/relationships/image" Target="../media/image20.png"/><Relationship Id="rId6" Type="http://schemas.openxmlformats.org/officeDocument/2006/relationships/tags" Target="../tags/tag357.xml"/><Relationship Id="rId5" Type="http://schemas.openxmlformats.org/officeDocument/2006/relationships/tags" Target="../tags/tag356.xml"/><Relationship Id="rId4" Type="http://schemas.openxmlformats.org/officeDocument/2006/relationships/tags" Target="../tags/tag355.xml"/><Relationship Id="rId3" Type="http://schemas.openxmlformats.org/officeDocument/2006/relationships/tags" Target="../tags/tag354.xml"/><Relationship Id="rId2" Type="http://schemas.openxmlformats.org/officeDocument/2006/relationships/tags" Target="../tags/tag353.xml"/><Relationship Id="rId1" Type="http://schemas.openxmlformats.org/officeDocument/2006/relationships/tags" Target="../tags/tag352.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364.xml"/><Relationship Id="rId6" Type="http://schemas.openxmlformats.org/officeDocument/2006/relationships/image" Target="../media/image21.png"/><Relationship Id="rId5" Type="http://schemas.openxmlformats.org/officeDocument/2006/relationships/tags" Target="../tags/tag363.xml"/><Relationship Id="rId4" Type="http://schemas.openxmlformats.org/officeDocument/2006/relationships/tags" Target="../tags/tag362.xml"/><Relationship Id="rId3" Type="http://schemas.openxmlformats.org/officeDocument/2006/relationships/tags" Target="../tags/tag361.xml"/><Relationship Id="rId2" Type="http://schemas.openxmlformats.org/officeDocument/2006/relationships/tags" Target="../tags/tag360.xml"/><Relationship Id="rId1" Type="http://schemas.openxmlformats.org/officeDocument/2006/relationships/tags" Target="../tags/tag359.xml"/></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370.xml"/><Relationship Id="rId6" Type="http://schemas.openxmlformats.org/officeDocument/2006/relationships/image" Target="../media/image21.png"/><Relationship Id="rId5" Type="http://schemas.openxmlformats.org/officeDocument/2006/relationships/tags" Target="../tags/tag369.xml"/><Relationship Id="rId4" Type="http://schemas.openxmlformats.org/officeDocument/2006/relationships/tags" Target="../tags/tag368.xml"/><Relationship Id="rId3" Type="http://schemas.openxmlformats.org/officeDocument/2006/relationships/tags" Target="../tags/tag367.xml"/><Relationship Id="rId2" Type="http://schemas.openxmlformats.org/officeDocument/2006/relationships/tags" Target="../tags/tag366.xml"/><Relationship Id="rId1" Type="http://schemas.openxmlformats.org/officeDocument/2006/relationships/tags" Target="../tags/tag365.xml"/></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374.xml"/><Relationship Id="rId4" Type="http://schemas.openxmlformats.org/officeDocument/2006/relationships/image" Target="../media/image22.png"/><Relationship Id="rId3" Type="http://schemas.openxmlformats.org/officeDocument/2006/relationships/tags" Target="../tags/tag373.xml"/><Relationship Id="rId2" Type="http://schemas.openxmlformats.org/officeDocument/2006/relationships/tags" Target="../tags/tag372.xml"/><Relationship Id="rId1" Type="http://schemas.openxmlformats.org/officeDocument/2006/relationships/tags" Target="../tags/tag371.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378.xml"/><Relationship Id="rId3" Type="http://schemas.openxmlformats.org/officeDocument/2006/relationships/tags" Target="../tags/tag377.xml"/><Relationship Id="rId2" Type="http://schemas.openxmlformats.org/officeDocument/2006/relationships/tags" Target="../tags/tag376.xml"/><Relationship Id="rId1" Type="http://schemas.openxmlformats.org/officeDocument/2006/relationships/tags" Target="../tags/tag375.xml"/></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384.xml"/><Relationship Id="rId6" Type="http://schemas.openxmlformats.org/officeDocument/2006/relationships/image" Target="../media/image23.png"/><Relationship Id="rId5" Type="http://schemas.openxmlformats.org/officeDocument/2006/relationships/tags" Target="../tags/tag383.xml"/><Relationship Id="rId4" Type="http://schemas.openxmlformats.org/officeDocument/2006/relationships/tags" Target="../tags/tag382.xml"/><Relationship Id="rId3" Type="http://schemas.openxmlformats.org/officeDocument/2006/relationships/tags" Target="../tags/tag381.xml"/><Relationship Id="rId2" Type="http://schemas.openxmlformats.org/officeDocument/2006/relationships/tags" Target="../tags/tag380.xml"/><Relationship Id="rId1" Type="http://schemas.openxmlformats.org/officeDocument/2006/relationships/tags" Target="../tags/tag379.xml"/></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388.xml"/><Relationship Id="rId4" Type="http://schemas.openxmlformats.org/officeDocument/2006/relationships/image" Target="../media/image23.png"/><Relationship Id="rId3" Type="http://schemas.openxmlformats.org/officeDocument/2006/relationships/tags" Target="../tags/tag387.xml"/><Relationship Id="rId2" Type="http://schemas.openxmlformats.org/officeDocument/2006/relationships/tags" Target="../tags/tag386.xml"/><Relationship Id="rId1" Type="http://schemas.openxmlformats.org/officeDocument/2006/relationships/tags" Target="../tags/tag385.xml"/></Relationships>
</file>

<file path=ppt/slides/_rels/slide33.xml.rels><?xml version="1.0" encoding="UTF-8" standalone="yes"?>
<Relationships xmlns="http://schemas.openxmlformats.org/package/2006/relationships"><Relationship Id="rId9" Type="http://schemas.openxmlformats.org/officeDocument/2006/relationships/tags" Target="../tags/tag397.xml"/><Relationship Id="rId8" Type="http://schemas.openxmlformats.org/officeDocument/2006/relationships/tags" Target="../tags/tag396.xml"/><Relationship Id="rId7" Type="http://schemas.openxmlformats.org/officeDocument/2006/relationships/tags" Target="../tags/tag395.xml"/><Relationship Id="rId6" Type="http://schemas.openxmlformats.org/officeDocument/2006/relationships/tags" Target="../tags/tag394.xml"/><Relationship Id="rId5" Type="http://schemas.openxmlformats.org/officeDocument/2006/relationships/tags" Target="../tags/tag393.xml"/><Relationship Id="rId4" Type="http://schemas.openxmlformats.org/officeDocument/2006/relationships/tags" Target="../tags/tag392.xml"/><Relationship Id="rId3" Type="http://schemas.openxmlformats.org/officeDocument/2006/relationships/tags" Target="../tags/tag391.xml"/><Relationship Id="rId2" Type="http://schemas.openxmlformats.org/officeDocument/2006/relationships/tags" Target="../tags/tag390.xml"/><Relationship Id="rId13" Type="http://schemas.openxmlformats.org/officeDocument/2006/relationships/slideLayout" Target="../slideLayouts/slideLayout18.xml"/><Relationship Id="rId12" Type="http://schemas.openxmlformats.org/officeDocument/2006/relationships/tags" Target="../tags/tag399.xml"/><Relationship Id="rId11" Type="http://schemas.openxmlformats.org/officeDocument/2006/relationships/image" Target="../media/image24.png"/><Relationship Id="rId10" Type="http://schemas.openxmlformats.org/officeDocument/2006/relationships/tags" Target="../tags/tag398.xml"/><Relationship Id="rId1" Type="http://schemas.openxmlformats.org/officeDocument/2006/relationships/tags" Target="../tags/tag389.xml"/></Relationships>
</file>

<file path=ppt/slides/_rels/slide34.xml.rels><?xml version="1.0" encoding="UTF-8" standalone="yes"?>
<Relationships xmlns="http://schemas.openxmlformats.org/package/2006/relationships"><Relationship Id="rId9" Type="http://schemas.openxmlformats.org/officeDocument/2006/relationships/tags" Target="../tags/tag408.xml"/><Relationship Id="rId8" Type="http://schemas.openxmlformats.org/officeDocument/2006/relationships/tags" Target="../tags/tag407.xml"/><Relationship Id="rId7" Type="http://schemas.openxmlformats.org/officeDocument/2006/relationships/tags" Target="../tags/tag406.xml"/><Relationship Id="rId6" Type="http://schemas.openxmlformats.org/officeDocument/2006/relationships/tags" Target="../tags/tag405.xml"/><Relationship Id="rId5" Type="http://schemas.openxmlformats.org/officeDocument/2006/relationships/tags" Target="../tags/tag404.xml"/><Relationship Id="rId4" Type="http://schemas.openxmlformats.org/officeDocument/2006/relationships/tags" Target="../tags/tag403.xml"/><Relationship Id="rId3" Type="http://schemas.openxmlformats.org/officeDocument/2006/relationships/tags" Target="../tags/tag402.xml"/><Relationship Id="rId2" Type="http://schemas.openxmlformats.org/officeDocument/2006/relationships/tags" Target="../tags/tag401.xml"/><Relationship Id="rId13" Type="http://schemas.openxmlformats.org/officeDocument/2006/relationships/slideLayout" Target="../slideLayouts/slideLayout18.xml"/><Relationship Id="rId12" Type="http://schemas.openxmlformats.org/officeDocument/2006/relationships/tags" Target="../tags/tag410.xml"/><Relationship Id="rId11" Type="http://schemas.openxmlformats.org/officeDocument/2006/relationships/image" Target="../media/image24.png"/><Relationship Id="rId10" Type="http://schemas.openxmlformats.org/officeDocument/2006/relationships/tags" Target="../tags/tag409.xml"/><Relationship Id="rId1" Type="http://schemas.openxmlformats.org/officeDocument/2006/relationships/tags" Target="../tags/tag400.xml"/></Relationships>
</file>

<file path=ppt/slides/_rels/slide35.xml.rels><?xml version="1.0" encoding="UTF-8" standalone="yes"?>
<Relationships xmlns="http://schemas.openxmlformats.org/package/2006/relationships"><Relationship Id="rId9" Type="http://schemas.openxmlformats.org/officeDocument/2006/relationships/tags" Target="../tags/tag419.xml"/><Relationship Id="rId8" Type="http://schemas.openxmlformats.org/officeDocument/2006/relationships/tags" Target="../tags/tag418.xml"/><Relationship Id="rId7" Type="http://schemas.openxmlformats.org/officeDocument/2006/relationships/tags" Target="../tags/tag417.xml"/><Relationship Id="rId6" Type="http://schemas.openxmlformats.org/officeDocument/2006/relationships/tags" Target="../tags/tag416.xml"/><Relationship Id="rId5" Type="http://schemas.openxmlformats.org/officeDocument/2006/relationships/tags" Target="../tags/tag415.xml"/><Relationship Id="rId4" Type="http://schemas.openxmlformats.org/officeDocument/2006/relationships/tags" Target="../tags/tag414.xml"/><Relationship Id="rId3" Type="http://schemas.openxmlformats.org/officeDocument/2006/relationships/tags" Target="../tags/tag413.xml"/><Relationship Id="rId23" Type="http://schemas.openxmlformats.org/officeDocument/2006/relationships/notesSlide" Target="../notesSlides/notesSlide5.xml"/><Relationship Id="rId22" Type="http://schemas.openxmlformats.org/officeDocument/2006/relationships/slideLayout" Target="../slideLayouts/slideLayout18.xml"/><Relationship Id="rId21" Type="http://schemas.openxmlformats.org/officeDocument/2006/relationships/tags" Target="../tags/tag430.xml"/><Relationship Id="rId20" Type="http://schemas.openxmlformats.org/officeDocument/2006/relationships/image" Target="../media/image25.png"/><Relationship Id="rId2" Type="http://schemas.openxmlformats.org/officeDocument/2006/relationships/tags" Target="../tags/tag412.xml"/><Relationship Id="rId19" Type="http://schemas.openxmlformats.org/officeDocument/2006/relationships/tags" Target="../tags/tag429.xml"/><Relationship Id="rId18" Type="http://schemas.openxmlformats.org/officeDocument/2006/relationships/tags" Target="../tags/tag428.xml"/><Relationship Id="rId17" Type="http://schemas.openxmlformats.org/officeDocument/2006/relationships/tags" Target="../tags/tag427.xml"/><Relationship Id="rId16" Type="http://schemas.openxmlformats.org/officeDocument/2006/relationships/tags" Target="../tags/tag426.xml"/><Relationship Id="rId15" Type="http://schemas.openxmlformats.org/officeDocument/2006/relationships/tags" Target="../tags/tag425.xml"/><Relationship Id="rId14" Type="http://schemas.openxmlformats.org/officeDocument/2006/relationships/tags" Target="../tags/tag424.xml"/><Relationship Id="rId13" Type="http://schemas.openxmlformats.org/officeDocument/2006/relationships/tags" Target="../tags/tag423.xml"/><Relationship Id="rId12" Type="http://schemas.openxmlformats.org/officeDocument/2006/relationships/tags" Target="../tags/tag422.xml"/><Relationship Id="rId11" Type="http://schemas.openxmlformats.org/officeDocument/2006/relationships/tags" Target="../tags/tag421.xml"/><Relationship Id="rId10" Type="http://schemas.openxmlformats.org/officeDocument/2006/relationships/tags" Target="../tags/tag420.xml"/><Relationship Id="rId1" Type="http://schemas.openxmlformats.org/officeDocument/2006/relationships/tags" Target="../tags/tag411.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2.xml"/><Relationship Id="rId2" Type="http://schemas.openxmlformats.org/officeDocument/2006/relationships/tags" Target="../tags/tag432.xml"/><Relationship Id="rId1" Type="http://schemas.openxmlformats.org/officeDocument/2006/relationships/tags" Target="../tags/tag431.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435.xml"/><Relationship Id="rId2" Type="http://schemas.openxmlformats.org/officeDocument/2006/relationships/tags" Target="../tags/tag434.xml"/><Relationship Id="rId1" Type="http://schemas.openxmlformats.org/officeDocument/2006/relationships/tags" Target="../tags/tag433.xml"/></Relationships>
</file>

<file path=ppt/slides/_rels/slide38.xml.rels><?xml version="1.0" encoding="UTF-8" standalone="yes"?>
<Relationships xmlns="http://schemas.openxmlformats.org/package/2006/relationships"><Relationship Id="rId9" Type="http://schemas.openxmlformats.org/officeDocument/2006/relationships/tags" Target="../tags/tag444.xml"/><Relationship Id="rId8" Type="http://schemas.openxmlformats.org/officeDocument/2006/relationships/tags" Target="../tags/tag443.xml"/><Relationship Id="rId7" Type="http://schemas.openxmlformats.org/officeDocument/2006/relationships/tags" Target="../tags/tag442.xml"/><Relationship Id="rId6" Type="http://schemas.openxmlformats.org/officeDocument/2006/relationships/tags" Target="../tags/tag441.xml"/><Relationship Id="rId5" Type="http://schemas.openxmlformats.org/officeDocument/2006/relationships/tags" Target="../tags/tag440.xml"/><Relationship Id="rId4" Type="http://schemas.openxmlformats.org/officeDocument/2006/relationships/tags" Target="../tags/tag439.xml"/><Relationship Id="rId3" Type="http://schemas.openxmlformats.org/officeDocument/2006/relationships/tags" Target="../tags/tag438.xml"/><Relationship Id="rId2" Type="http://schemas.openxmlformats.org/officeDocument/2006/relationships/tags" Target="../tags/tag437.xml"/><Relationship Id="rId15" Type="http://schemas.openxmlformats.org/officeDocument/2006/relationships/slideLayout" Target="../slideLayouts/slideLayout19.xml"/><Relationship Id="rId14" Type="http://schemas.openxmlformats.org/officeDocument/2006/relationships/tags" Target="../tags/tag449.xml"/><Relationship Id="rId13" Type="http://schemas.openxmlformats.org/officeDocument/2006/relationships/tags" Target="../tags/tag448.xml"/><Relationship Id="rId12" Type="http://schemas.openxmlformats.org/officeDocument/2006/relationships/tags" Target="../tags/tag447.xml"/><Relationship Id="rId11" Type="http://schemas.openxmlformats.org/officeDocument/2006/relationships/tags" Target="../tags/tag446.xml"/><Relationship Id="rId10" Type="http://schemas.openxmlformats.org/officeDocument/2006/relationships/tags" Target="../tags/tag445.xml"/><Relationship Id="rId1" Type="http://schemas.openxmlformats.org/officeDocument/2006/relationships/tags" Target="../tags/tag436.xml"/></Relationships>
</file>

<file path=ppt/slides/_rels/slide39.xml.rels><?xml version="1.0" encoding="UTF-8" standalone="yes"?>
<Relationships xmlns="http://schemas.openxmlformats.org/package/2006/relationships"><Relationship Id="rId9" Type="http://schemas.openxmlformats.org/officeDocument/2006/relationships/tags" Target="../tags/tag458.xml"/><Relationship Id="rId8" Type="http://schemas.openxmlformats.org/officeDocument/2006/relationships/tags" Target="../tags/tag457.xml"/><Relationship Id="rId7" Type="http://schemas.openxmlformats.org/officeDocument/2006/relationships/tags" Target="../tags/tag456.xml"/><Relationship Id="rId6" Type="http://schemas.openxmlformats.org/officeDocument/2006/relationships/tags" Target="../tags/tag455.xml"/><Relationship Id="rId5" Type="http://schemas.openxmlformats.org/officeDocument/2006/relationships/tags" Target="../tags/tag454.xml"/><Relationship Id="rId4" Type="http://schemas.openxmlformats.org/officeDocument/2006/relationships/tags" Target="../tags/tag453.xml"/><Relationship Id="rId3" Type="http://schemas.openxmlformats.org/officeDocument/2006/relationships/tags" Target="../tags/tag452.xml"/><Relationship Id="rId2" Type="http://schemas.openxmlformats.org/officeDocument/2006/relationships/tags" Target="../tags/tag451.xml"/><Relationship Id="rId16" Type="http://schemas.openxmlformats.org/officeDocument/2006/relationships/notesSlide" Target="../notesSlides/notesSlide7.xml"/><Relationship Id="rId15" Type="http://schemas.openxmlformats.org/officeDocument/2006/relationships/slideLayout" Target="../slideLayouts/slideLayout18.xml"/><Relationship Id="rId14" Type="http://schemas.openxmlformats.org/officeDocument/2006/relationships/tags" Target="../tags/tag461.xml"/><Relationship Id="rId13" Type="http://schemas.openxmlformats.org/officeDocument/2006/relationships/image" Target="../media/image13.png"/><Relationship Id="rId12" Type="http://schemas.openxmlformats.org/officeDocument/2006/relationships/tags" Target="../tags/tag460.xml"/><Relationship Id="rId11" Type="http://schemas.openxmlformats.org/officeDocument/2006/relationships/image" Target="../media/image12.png"/><Relationship Id="rId10" Type="http://schemas.openxmlformats.org/officeDocument/2006/relationships/tags" Target="../tags/tag459.xml"/><Relationship Id="rId1" Type="http://schemas.openxmlformats.org/officeDocument/2006/relationships/tags" Target="../tags/tag450.xml"/></Relationships>
</file>

<file path=ppt/slides/_rels/slide4.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tags" Target="../tags/tag165.xml"/><Relationship Id="rId2" Type="http://schemas.openxmlformats.org/officeDocument/2006/relationships/tags" Target="../tags/tag164.xml"/><Relationship Id="rId15" Type="http://schemas.openxmlformats.org/officeDocument/2006/relationships/slideLayout" Target="../slideLayouts/slideLayout19.xml"/><Relationship Id="rId14" Type="http://schemas.openxmlformats.org/officeDocument/2006/relationships/tags" Target="../tags/tag176.xml"/><Relationship Id="rId13" Type="http://schemas.openxmlformats.org/officeDocument/2006/relationships/tags" Target="../tags/tag175.xml"/><Relationship Id="rId12" Type="http://schemas.openxmlformats.org/officeDocument/2006/relationships/tags" Target="../tags/tag174.xml"/><Relationship Id="rId11" Type="http://schemas.openxmlformats.org/officeDocument/2006/relationships/tags" Target="../tags/tag173.xml"/><Relationship Id="rId10" Type="http://schemas.openxmlformats.org/officeDocument/2006/relationships/tags" Target="../tags/tag172.xml"/><Relationship Id="rId1" Type="http://schemas.openxmlformats.org/officeDocument/2006/relationships/tags" Target="../tags/tag163.xml"/></Relationships>
</file>

<file path=ppt/slides/_rels/slide40.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68.xml"/><Relationship Id="rId7" Type="http://schemas.openxmlformats.org/officeDocument/2006/relationships/image" Target="../media/image22.png"/><Relationship Id="rId6" Type="http://schemas.openxmlformats.org/officeDocument/2006/relationships/tags" Target="../tags/tag467.xml"/><Relationship Id="rId5" Type="http://schemas.openxmlformats.org/officeDocument/2006/relationships/tags" Target="../tags/tag466.xml"/><Relationship Id="rId4" Type="http://schemas.openxmlformats.org/officeDocument/2006/relationships/tags" Target="../tags/tag465.xml"/><Relationship Id="rId3" Type="http://schemas.openxmlformats.org/officeDocument/2006/relationships/tags" Target="../tags/tag464.xml"/><Relationship Id="rId2" Type="http://schemas.openxmlformats.org/officeDocument/2006/relationships/tags" Target="../tags/tag463.xml"/><Relationship Id="rId1" Type="http://schemas.openxmlformats.org/officeDocument/2006/relationships/tags" Target="../tags/tag462.xml"/></Relationships>
</file>

<file path=ppt/slides/_rels/slide41.xml.rels><?xml version="1.0" encoding="UTF-8" standalone="yes"?>
<Relationships xmlns="http://schemas.openxmlformats.org/package/2006/relationships"><Relationship Id="rId9" Type="http://schemas.openxmlformats.org/officeDocument/2006/relationships/tags" Target="../tags/tag476.xml"/><Relationship Id="rId8" Type="http://schemas.openxmlformats.org/officeDocument/2006/relationships/tags" Target="../tags/tag475.xml"/><Relationship Id="rId7" Type="http://schemas.openxmlformats.org/officeDocument/2006/relationships/tags" Target="../tags/tag474.xml"/><Relationship Id="rId6" Type="http://schemas.openxmlformats.org/officeDocument/2006/relationships/tags" Target="../tags/tag473.xml"/><Relationship Id="rId5" Type="http://schemas.openxmlformats.org/officeDocument/2006/relationships/tags" Target="../tags/tag472.xml"/><Relationship Id="rId4" Type="http://schemas.openxmlformats.org/officeDocument/2006/relationships/tags" Target="../tags/tag471.xml"/><Relationship Id="rId3" Type="http://schemas.openxmlformats.org/officeDocument/2006/relationships/image" Target="../media/image26.png"/><Relationship Id="rId20" Type="http://schemas.openxmlformats.org/officeDocument/2006/relationships/slideLayout" Target="../slideLayouts/slideLayout13.xml"/><Relationship Id="rId2" Type="http://schemas.openxmlformats.org/officeDocument/2006/relationships/tags" Target="../tags/tag470.xml"/><Relationship Id="rId19" Type="http://schemas.openxmlformats.org/officeDocument/2006/relationships/tags" Target="../tags/tag486.xml"/><Relationship Id="rId18" Type="http://schemas.openxmlformats.org/officeDocument/2006/relationships/tags" Target="../tags/tag485.xml"/><Relationship Id="rId17" Type="http://schemas.openxmlformats.org/officeDocument/2006/relationships/tags" Target="../tags/tag484.xml"/><Relationship Id="rId16" Type="http://schemas.openxmlformats.org/officeDocument/2006/relationships/tags" Target="../tags/tag483.xml"/><Relationship Id="rId15" Type="http://schemas.openxmlformats.org/officeDocument/2006/relationships/tags" Target="../tags/tag482.xml"/><Relationship Id="rId14" Type="http://schemas.openxmlformats.org/officeDocument/2006/relationships/tags" Target="../tags/tag481.xml"/><Relationship Id="rId13" Type="http://schemas.openxmlformats.org/officeDocument/2006/relationships/tags" Target="../tags/tag480.xml"/><Relationship Id="rId12" Type="http://schemas.openxmlformats.org/officeDocument/2006/relationships/tags" Target="../tags/tag479.xml"/><Relationship Id="rId11" Type="http://schemas.openxmlformats.org/officeDocument/2006/relationships/tags" Target="../tags/tag478.xml"/><Relationship Id="rId10" Type="http://schemas.openxmlformats.org/officeDocument/2006/relationships/tags" Target="../tags/tag477.xml"/><Relationship Id="rId1" Type="http://schemas.openxmlformats.org/officeDocument/2006/relationships/tags" Target="../tags/tag469.xml"/></Relationships>
</file>

<file path=ppt/slides/_rels/slide4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93.xml"/><Relationship Id="rId7" Type="http://schemas.openxmlformats.org/officeDocument/2006/relationships/image" Target="../media/image27.png"/><Relationship Id="rId6" Type="http://schemas.openxmlformats.org/officeDocument/2006/relationships/tags" Target="../tags/tag492.xml"/><Relationship Id="rId5" Type="http://schemas.openxmlformats.org/officeDocument/2006/relationships/tags" Target="../tags/tag491.xml"/><Relationship Id="rId4" Type="http://schemas.openxmlformats.org/officeDocument/2006/relationships/tags" Target="../tags/tag490.xml"/><Relationship Id="rId3" Type="http://schemas.openxmlformats.org/officeDocument/2006/relationships/tags" Target="../tags/tag489.xml"/><Relationship Id="rId2" Type="http://schemas.openxmlformats.org/officeDocument/2006/relationships/tags" Target="../tags/tag488.xml"/><Relationship Id="rId1" Type="http://schemas.openxmlformats.org/officeDocument/2006/relationships/tags" Target="../tags/tag487.xml"/></Relationships>
</file>

<file path=ppt/slides/_rels/slide43.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500.xml"/><Relationship Id="rId7" Type="http://schemas.openxmlformats.org/officeDocument/2006/relationships/image" Target="../media/image27.png"/><Relationship Id="rId6" Type="http://schemas.openxmlformats.org/officeDocument/2006/relationships/tags" Target="../tags/tag499.xml"/><Relationship Id="rId5" Type="http://schemas.openxmlformats.org/officeDocument/2006/relationships/tags" Target="../tags/tag498.xml"/><Relationship Id="rId4" Type="http://schemas.openxmlformats.org/officeDocument/2006/relationships/tags" Target="../tags/tag497.xml"/><Relationship Id="rId3" Type="http://schemas.openxmlformats.org/officeDocument/2006/relationships/tags" Target="../tags/tag496.xml"/><Relationship Id="rId2" Type="http://schemas.openxmlformats.org/officeDocument/2006/relationships/tags" Target="../tags/tag495.xml"/><Relationship Id="rId1" Type="http://schemas.openxmlformats.org/officeDocument/2006/relationships/tags" Target="../tags/tag494.xml"/></Relationships>
</file>

<file path=ppt/slides/_rels/slide44.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504.xml"/><Relationship Id="rId4" Type="http://schemas.openxmlformats.org/officeDocument/2006/relationships/image" Target="../media/image28.png"/><Relationship Id="rId3" Type="http://schemas.openxmlformats.org/officeDocument/2006/relationships/tags" Target="../tags/tag503.xml"/><Relationship Id="rId2" Type="http://schemas.openxmlformats.org/officeDocument/2006/relationships/tags" Target="../tags/tag502.xml"/><Relationship Id="rId1" Type="http://schemas.openxmlformats.org/officeDocument/2006/relationships/tags" Target="../tags/tag501.xml"/></Relationships>
</file>

<file path=ppt/slides/_rels/slide45.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511.xml"/><Relationship Id="rId7" Type="http://schemas.openxmlformats.org/officeDocument/2006/relationships/image" Target="../media/image28.png"/><Relationship Id="rId6" Type="http://schemas.openxmlformats.org/officeDocument/2006/relationships/tags" Target="../tags/tag510.xml"/><Relationship Id="rId5" Type="http://schemas.openxmlformats.org/officeDocument/2006/relationships/tags" Target="../tags/tag509.xml"/><Relationship Id="rId4" Type="http://schemas.openxmlformats.org/officeDocument/2006/relationships/tags" Target="../tags/tag508.xml"/><Relationship Id="rId3" Type="http://schemas.openxmlformats.org/officeDocument/2006/relationships/tags" Target="../tags/tag507.xml"/><Relationship Id="rId2" Type="http://schemas.openxmlformats.org/officeDocument/2006/relationships/tags" Target="../tags/tag506.xml"/><Relationship Id="rId1" Type="http://schemas.openxmlformats.org/officeDocument/2006/relationships/tags" Target="../tags/tag505.xml"/></Relationships>
</file>

<file path=ppt/slides/_rels/slide46.xml.rels><?xml version="1.0" encoding="UTF-8" standalone="yes"?>
<Relationships xmlns="http://schemas.openxmlformats.org/package/2006/relationships"><Relationship Id="rId9" Type="http://schemas.openxmlformats.org/officeDocument/2006/relationships/tags" Target="../tags/tag520.xml"/><Relationship Id="rId8" Type="http://schemas.openxmlformats.org/officeDocument/2006/relationships/tags" Target="../tags/tag519.xml"/><Relationship Id="rId7" Type="http://schemas.openxmlformats.org/officeDocument/2006/relationships/tags" Target="../tags/tag518.xml"/><Relationship Id="rId6" Type="http://schemas.openxmlformats.org/officeDocument/2006/relationships/tags" Target="../tags/tag517.xml"/><Relationship Id="rId5" Type="http://schemas.openxmlformats.org/officeDocument/2006/relationships/tags" Target="../tags/tag516.xml"/><Relationship Id="rId4" Type="http://schemas.openxmlformats.org/officeDocument/2006/relationships/tags" Target="../tags/tag515.xml"/><Relationship Id="rId3" Type="http://schemas.openxmlformats.org/officeDocument/2006/relationships/tags" Target="../tags/tag514.xml"/><Relationship Id="rId2" Type="http://schemas.openxmlformats.org/officeDocument/2006/relationships/tags" Target="../tags/tag513.xml"/><Relationship Id="rId12" Type="http://schemas.openxmlformats.org/officeDocument/2006/relationships/slideLayout" Target="../slideLayouts/slideLayout13.xml"/><Relationship Id="rId11" Type="http://schemas.openxmlformats.org/officeDocument/2006/relationships/tags" Target="../tags/tag521.xml"/><Relationship Id="rId10" Type="http://schemas.openxmlformats.org/officeDocument/2006/relationships/image" Target="../media/image29.png"/><Relationship Id="rId1" Type="http://schemas.openxmlformats.org/officeDocument/2006/relationships/tags" Target="../tags/tag512.xml"/></Relationships>
</file>

<file path=ppt/slides/_rels/slide47.xml.rels><?xml version="1.0" encoding="UTF-8" standalone="yes"?>
<Relationships xmlns="http://schemas.openxmlformats.org/package/2006/relationships"><Relationship Id="rId9" Type="http://schemas.openxmlformats.org/officeDocument/2006/relationships/tags" Target="../tags/tag530.xml"/><Relationship Id="rId8" Type="http://schemas.openxmlformats.org/officeDocument/2006/relationships/tags" Target="../tags/tag529.xml"/><Relationship Id="rId7" Type="http://schemas.openxmlformats.org/officeDocument/2006/relationships/tags" Target="../tags/tag528.xml"/><Relationship Id="rId6" Type="http://schemas.openxmlformats.org/officeDocument/2006/relationships/tags" Target="../tags/tag527.xml"/><Relationship Id="rId5" Type="http://schemas.openxmlformats.org/officeDocument/2006/relationships/tags" Target="../tags/tag526.xml"/><Relationship Id="rId4" Type="http://schemas.openxmlformats.org/officeDocument/2006/relationships/tags" Target="../tags/tag525.xml"/><Relationship Id="rId3" Type="http://schemas.openxmlformats.org/officeDocument/2006/relationships/tags" Target="../tags/tag524.xml"/><Relationship Id="rId2" Type="http://schemas.openxmlformats.org/officeDocument/2006/relationships/tags" Target="../tags/tag523.xml"/><Relationship Id="rId12" Type="http://schemas.openxmlformats.org/officeDocument/2006/relationships/slideLayout" Target="../slideLayouts/slideLayout13.xml"/><Relationship Id="rId11" Type="http://schemas.openxmlformats.org/officeDocument/2006/relationships/tags" Target="../tags/tag531.xml"/><Relationship Id="rId10" Type="http://schemas.openxmlformats.org/officeDocument/2006/relationships/image" Target="../media/image29.png"/><Relationship Id="rId1" Type="http://schemas.openxmlformats.org/officeDocument/2006/relationships/tags" Target="../tags/tag522.xml"/></Relationships>
</file>

<file path=ppt/slides/_rels/slide48.xml.rels><?xml version="1.0" encoding="UTF-8" standalone="yes"?>
<Relationships xmlns="http://schemas.openxmlformats.org/package/2006/relationships"><Relationship Id="rId9" Type="http://schemas.openxmlformats.org/officeDocument/2006/relationships/tags" Target="../tags/tag540.xml"/><Relationship Id="rId8" Type="http://schemas.openxmlformats.org/officeDocument/2006/relationships/tags" Target="../tags/tag539.xml"/><Relationship Id="rId7" Type="http://schemas.openxmlformats.org/officeDocument/2006/relationships/tags" Target="../tags/tag538.xml"/><Relationship Id="rId6" Type="http://schemas.openxmlformats.org/officeDocument/2006/relationships/tags" Target="../tags/tag537.xml"/><Relationship Id="rId5" Type="http://schemas.openxmlformats.org/officeDocument/2006/relationships/tags" Target="../tags/tag536.xml"/><Relationship Id="rId4" Type="http://schemas.openxmlformats.org/officeDocument/2006/relationships/tags" Target="../tags/tag535.xml"/><Relationship Id="rId3" Type="http://schemas.openxmlformats.org/officeDocument/2006/relationships/tags" Target="../tags/tag534.xml"/><Relationship Id="rId23" Type="http://schemas.openxmlformats.org/officeDocument/2006/relationships/notesSlide" Target="../notesSlides/notesSlide8.xml"/><Relationship Id="rId22" Type="http://schemas.openxmlformats.org/officeDocument/2006/relationships/slideLayout" Target="../slideLayouts/slideLayout18.xml"/><Relationship Id="rId21" Type="http://schemas.openxmlformats.org/officeDocument/2006/relationships/tags" Target="../tags/tag551.xml"/><Relationship Id="rId20" Type="http://schemas.openxmlformats.org/officeDocument/2006/relationships/image" Target="../media/image30.png"/><Relationship Id="rId2" Type="http://schemas.openxmlformats.org/officeDocument/2006/relationships/tags" Target="../tags/tag533.xml"/><Relationship Id="rId19" Type="http://schemas.openxmlformats.org/officeDocument/2006/relationships/tags" Target="../tags/tag550.xml"/><Relationship Id="rId18" Type="http://schemas.openxmlformats.org/officeDocument/2006/relationships/tags" Target="../tags/tag549.xml"/><Relationship Id="rId17" Type="http://schemas.openxmlformats.org/officeDocument/2006/relationships/tags" Target="../tags/tag548.xml"/><Relationship Id="rId16" Type="http://schemas.openxmlformats.org/officeDocument/2006/relationships/tags" Target="../tags/tag547.xml"/><Relationship Id="rId15" Type="http://schemas.openxmlformats.org/officeDocument/2006/relationships/tags" Target="../tags/tag546.xml"/><Relationship Id="rId14" Type="http://schemas.openxmlformats.org/officeDocument/2006/relationships/tags" Target="../tags/tag545.xml"/><Relationship Id="rId13" Type="http://schemas.openxmlformats.org/officeDocument/2006/relationships/tags" Target="../tags/tag544.xml"/><Relationship Id="rId12" Type="http://schemas.openxmlformats.org/officeDocument/2006/relationships/tags" Target="../tags/tag543.xml"/><Relationship Id="rId11" Type="http://schemas.openxmlformats.org/officeDocument/2006/relationships/tags" Target="../tags/tag542.xml"/><Relationship Id="rId10" Type="http://schemas.openxmlformats.org/officeDocument/2006/relationships/tags" Target="../tags/tag541.xml"/><Relationship Id="rId1" Type="http://schemas.openxmlformats.org/officeDocument/2006/relationships/tags" Target="../tags/tag532.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2.xml"/><Relationship Id="rId2" Type="http://schemas.openxmlformats.org/officeDocument/2006/relationships/tags" Target="../tags/tag553.xml"/><Relationship Id="rId1" Type="http://schemas.openxmlformats.org/officeDocument/2006/relationships/tags" Target="../tags/tag552.xml"/></Relationships>
</file>

<file path=ppt/slides/_rels/slide5.xml.rels><?xml version="1.0" encoding="UTF-8" standalone="yes"?>
<Relationships xmlns="http://schemas.openxmlformats.org/package/2006/relationships"><Relationship Id="rId9" Type="http://schemas.openxmlformats.org/officeDocument/2006/relationships/tags" Target="../tags/tag185.xml"/><Relationship Id="rId8" Type="http://schemas.openxmlformats.org/officeDocument/2006/relationships/tags" Target="../tags/tag184.xml"/><Relationship Id="rId7" Type="http://schemas.openxmlformats.org/officeDocument/2006/relationships/tags" Target="../tags/tag183.xml"/><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tags" Target="../tags/tag178.xml"/><Relationship Id="rId18" Type="http://schemas.openxmlformats.org/officeDocument/2006/relationships/notesSlide" Target="../notesSlides/notesSlide1.xml"/><Relationship Id="rId17" Type="http://schemas.openxmlformats.org/officeDocument/2006/relationships/slideLayout" Target="../slideLayouts/slideLayout18.xml"/><Relationship Id="rId16" Type="http://schemas.openxmlformats.org/officeDocument/2006/relationships/tags" Target="../tags/tag188.xml"/><Relationship Id="rId15" Type="http://schemas.openxmlformats.org/officeDocument/2006/relationships/image" Target="../media/image10.svg"/><Relationship Id="rId14" Type="http://schemas.openxmlformats.org/officeDocument/2006/relationships/image" Target="../media/image9.png"/><Relationship Id="rId13" Type="http://schemas.openxmlformats.org/officeDocument/2006/relationships/tags" Target="../tags/tag187.xml"/><Relationship Id="rId12" Type="http://schemas.openxmlformats.org/officeDocument/2006/relationships/image" Target="../media/image8.svg"/><Relationship Id="rId11" Type="http://schemas.openxmlformats.org/officeDocument/2006/relationships/image" Target="../media/image7.png"/><Relationship Id="rId10" Type="http://schemas.openxmlformats.org/officeDocument/2006/relationships/tags" Target="../tags/tag186.xml"/><Relationship Id="rId1" Type="http://schemas.openxmlformats.org/officeDocument/2006/relationships/tags" Target="../tags/tag177.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556.xml"/><Relationship Id="rId2" Type="http://schemas.openxmlformats.org/officeDocument/2006/relationships/tags" Target="../tags/tag555.xml"/><Relationship Id="rId1" Type="http://schemas.openxmlformats.org/officeDocument/2006/relationships/tags" Target="../tags/tag554.xml"/></Relationships>
</file>

<file path=ppt/slides/_rels/slide51.xml.rels><?xml version="1.0" encoding="UTF-8" standalone="yes"?>
<Relationships xmlns="http://schemas.openxmlformats.org/package/2006/relationships"><Relationship Id="rId9" Type="http://schemas.openxmlformats.org/officeDocument/2006/relationships/tags" Target="../tags/tag565.xml"/><Relationship Id="rId8" Type="http://schemas.openxmlformats.org/officeDocument/2006/relationships/tags" Target="../tags/tag564.xml"/><Relationship Id="rId7" Type="http://schemas.openxmlformats.org/officeDocument/2006/relationships/tags" Target="../tags/tag563.xml"/><Relationship Id="rId6" Type="http://schemas.openxmlformats.org/officeDocument/2006/relationships/tags" Target="../tags/tag562.xml"/><Relationship Id="rId5" Type="http://schemas.openxmlformats.org/officeDocument/2006/relationships/tags" Target="../tags/tag561.xml"/><Relationship Id="rId4" Type="http://schemas.openxmlformats.org/officeDocument/2006/relationships/tags" Target="../tags/tag560.xml"/><Relationship Id="rId3" Type="http://schemas.openxmlformats.org/officeDocument/2006/relationships/tags" Target="../tags/tag559.xml"/><Relationship Id="rId2" Type="http://schemas.openxmlformats.org/officeDocument/2006/relationships/tags" Target="../tags/tag558.xml"/><Relationship Id="rId15" Type="http://schemas.openxmlformats.org/officeDocument/2006/relationships/slideLayout" Target="../slideLayouts/slideLayout19.xml"/><Relationship Id="rId14" Type="http://schemas.openxmlformats.org/officeDocument/2006/relationships/tags" Target="../tags/tag570.xml"/><Relationship Id="rId13" Type="http://schemas.openxmlformats.org/officeDocument/2006/relationships/tags" Target="../tags/tag569.xml"/><Relationship Id="rId12" Type="http://schemas.openxmlformats.org/officeDocument/2006/relationships/tags" Target="../tags/tag568.xml"/><Relationship Id="rId11" Type="http://schemas.openxmlformats.org/officeDocument/2006/relationships/tags" Target="../tags/tag567.xml"/><Relationship Id="rId10" Type="http://schemas.openxmlformats.org/officeDocument/2006/relationships/tags" Target="../tags/tag566.xml"/><Relationship Id="rId1" Type="http://schemas.openxmlformats.org/officeDocument/2006/relationships/tags" Target="../tags/tag557.xml"/></Relationships>
</file>

<file path=ppt/slides/_rels/slide52.xml.rels><?xml version="1.0" encoding="UTF-8" standalone="yes"?>
<Relationships xmlns="http://schemas.openxmlformats.org/package/2006/relationships"><Relationship Id="rId9" Type="http://schemas.openxmlformats.org/officeDocument/2006/relationships/tags" Target="../tags/tag579.xml"/><Relationship Id="rId8" Type="http://schemas.openxmlformats.org/officeDocument/2006/relationships/tags" Target="../tags/tag578.xml"/><Relationship Id="rId7" Type="http://schemas.openxmlformats.org/officeDocument/2006/relationships/tags" Target="../tags/tag577.xml"/><Relationship Id="rId6" Type="http://schemas.openxmlformats.org/officeDocument/2006/relationships/tags" Target="../tags/tag576.xml"/><Relationship Id="rId5" Type="http://schemas.openxmlformats.org/officeDocument/2006/relationships/tags" Target="../tags/tag575.xml"/><Relationship Id="rId4" Type="http://schemas.openxmlformats.org/officeDocument/2006/relationships/tags" Target="../tags/tag574.xml"/><Relationship Id="rId3" Type="http://schemas.openxmlformats.org/officeDocument/2006/relationships/tags" Target="../tags/tag573.xml"/><Relationship Id="rId2" Type="http://schemas.openxmlformats.org/officeDocument/2006/relationships/tags" Target="../tags/tag572.xml"/><Relationship Id="rId16" Type="http://schemas.openxmlformats.org/officeDocument/2006/relationships/notesSlide" Target="../notesSlides/notesSlide10.xml"/><Relationship Id="rId15" Type="http://schemas.openxmlformats.org/officeDocument/2006/relationships/slideLayout" Target="../slideLayouts/slideLayout18.xml"/><Relationship Id="rId14" Type="http://schemas.openxmlformats.org/officeDocument/2006/relationships/tags" Target="../tags/tag582.xml"/><Relationship Id="rId13" Type="http://schemas.openxmlformats.org/officeDocument/2006/relationships/image" Target="../media/image13.png"/><Relationship Id="rId12" Type="http://schemas.openxmlformats.org/officeDocument/2006/relationships/tags" Target="../tags/tag581.xml"/><Relationship Id="rId11" Type="http://schemas.openxmlformats.org/officeDocument/2006/relationships/image" Target="../media/image12.png"/><Relationship Id="rId10" Type="http://schemas.openxmlformats.org/officeDocument/2006/relationships/tags" Target="../tags/tag580.xml"/><Relationship Id="rId1" Type="http://schemas.openxmlformats.org/officeDocument/2006/relationships/tags" Target="../tags/tag571.xml"/></Relationships>
</file>

<file path=ppt/slides/_rels/slide53.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585.xml"/><Relationship Id="rId3" Type="http://schemas.openxmlformats.org/officeDocument/2006/relationships/image" Target="../media/image31.png"/><Relationship Id="rId2" Type="http://schemas.openxmlformats.org/officeDocument/2006/relationships/tags" Target="../tags/tag584.xml"/><Relationship Id="rId1" Type="http://schemas.openxmlformats.org/officeDocument/2006/relationships/tags" Target="../tags/tag583.xml"/></Relationships>
</file>

<file path=ppt/slides/_rels/slide54.xml.rels><?xml version="1.0" encoding="UTF-8" standalone="yes"?>
<Relationships xmlns="http://schemas.openxmlformats.org/package/2006/relationships"><Relationship Id="rId9" Type="http://schemas.openxmlformats.org/officeDocument/2006/relationships/tags" Target="../tags/tag594.xml"/><Relationship Id="rId8" Type="http://schemas.openxmlformats.org/officeDocument/2006/relationships/tags" Target="../tags/tag593.xml"/><Relationship Id="rId7" Type="http://schemas.openxmlformats.org/officeDocument/2006/relationships/tags" Target="../tags/tag592.xml"/><Relationship Id="rId6" Type="http://schemas.openxmlformats.org/officeDocument/2006/relationships/tags" Target="../tags/tag591.xml"/><Relationship Id="rId5" Type="http://schemas.openxmlformats.org/officeDocument/2006/relationships/tags" Target="../tags/tag590.xml"/><Relationship Id="rId4" Type="http://schemas.openxmlformats.org/officeDocument/2006/relationships/tags" Target="../tags/tag589.xml"/><Relationship Id="rId3" Type="http://schemas.openxmlformats.org/officeDocument/2006/relationships/tags" Target="../tags/tag588.xml"/><Relationship Id="rId2" Type="http://schemas.openxmlformats.org/officeDocument/2006/relationships/tags" Target="../tags/tag587.xml"/><Relationship Id="rId13" Type="http://schemas.openxmlformats.org/officeDocument/2006/relationships/slideLayout" Target="../slideLayouts/slideLayout13.xml"/><Relationship Id="rId12" Type="http://schemas.openxmlformats.org/officeDocument/2006/relationships/tags" Target="../tags/tag596.xml"/><Relationship Id="rId11" Type="http://schemas.openxmlformats.org/officeDocument/2006/relationships/image" Target="../media/image23.png"/><Relationship Id="rId10" Type="http://schemas.openxmlformats.org/officeDocument/2006/relationships/tags" Target="../tags/tag595.xml"/><Relationship Id="rId1" Type="http://schemas.openxmlformats.org/officeDocument/2006/relationships/tags" Target="../tags/tag586.xml"/></Relationships>
</file>

<file path=ppt/slides/_rels/slide55.xml.rels><?xml version="1.0" encoding="UTF-8" standalone="yes"?>
<Relationships xmlns="http://schemas.openxmlformats.org/package/2006/relationships"><Relationship Id="rId9" Type="http://schemas.openxmlformats.org/officeDocument/2006/relationships/tags" Target="../tags/tag605.xml"/><Relationship Id="rId8" Type="http://schemas.openxmlformats.org/officeDocument/2006/relationships/tags" Target="../tags/tag604.xml"/><Relationship Id="rId7" Type="http://schemas.openxmlformats.org/officeDocument/2006/relationships/tags" Target="../tags/tag603.xml"/><Relationship Id="rId6" Type="http://schemas.openxmlformats.org/officeDocument/2006/relationships/tags" Target="../tags/tag602.xml"/><Relationship Id="rId5" Type="http://schemas.openxmlformats.org/officeDocument/2006/relationships/tags" Target="../tags/tag601.xml"/><Relationship Id="rId4" Type="http://schemas.openxmlformats.org/officeDocument/2006/relationships/tags" Target="../tags/tag600.xml"/><Relationship Id="rId31" Type="http://schemas.openxmlformats.org/officeDocument/2006/relationships/slideLayout" Target="../slideLayouts/slideLayout13.xml"/><Relationship Id="rId30" Type="http://schemas.openxmlformats.org/officeDocument/2006/relationships/tags" Target="../tags/tag619.xml"/><Relationship Id="rId3" Type="http://schemas.openxmlformats.org/officeDocument/2006/relationships/tags" Target="../tags/tag599.xml"/><Relationship Id="rId29" Type="http://schemas.openxmlformats.org/officeDocument/2006/relationships/image" Target="../media/image34.png"/><Relationship Id="rId28" Type="http://schemas.openxmlformats.org/officeDocument/2006/relationships/image" Target="../media/image33.svg"/><Relationship Id="rId27" Type="http://schemas.openxmlformats.org/officeDocument/2006/relationships/image" Target="../media/image32.png"/><Relationship Id="rId26" Type="http://schemas.openxmlformats.org/officeDocument/2006/relationships/tags" Target="../tags/tag618.xml"/><Relationship Id="rId25" Type="http://schemas.openxmlformats.org/officeDocument/2006/relationships/image" Target="../media/image18.svg"/><Relationship Id="rId24" Type="http://schemas.openxmlformats.org/officeDocument/2006/relationships/image" Target="../media/image17.png"/><Relationship Id="rId23" Type="http://schemas.openxmlformats.org/officeDocument/2006/relationships/tags" Target="../tags/tag617.xml"/><Relationship Id="rId22" Type="http://schemas.openxmlformats.org/officeDocument/2006/relationships/image" Target="../media/image16.svg"/><Relationship Id="rId21" Type="http://schemas.openxmlformats.org/officeDocument/2006/relationships/image" Target="../media/image15.png"/><Relationship Id="rId20" Type="http://schemas.openxmlformats.org/officeDocument/2006/relationships/tags" Target="../tags/tag616.xml"/><Relationship Id="rId2" Type="http://schemas.openxmlformats.org/officeDocument/2006/relationships/tags" Target="../tags/tag598.xml"/><Relationship Id="rId19" Type="http://schemas.openxmlformats.org/officeDocument/2006/relationships/tags" Target="../tags/tag615.xml"/><Relationship Id="rId18" Type="http://schemas.openxmlformats.org/officeDocument/2006/relationships/tags" Target="../tags/tag614.xml"/><Relationship Id="rId17" Type="http://schemas.openxmlformats.org/officeDocument/2006/relationships/tags" Target="../tags/tag613.xml"/><Relationship Id="rId16" Type="http://schemas.openxmlformats.org/officeDocument/2006/relationships/tags" Target="../tags/tag612.xml"/><Relationship Id="rId15" Type="http://schemas.openxmlformats.org/officeDocument/2006/relationships/tags" Target="../tags/tag611.xml"/><Relationship Id="rId14" Type="http://schemas.openxmlformats.org/officeDocument/2006/relationships/tags" Target="../tags/tag610.xml"/><Relationship Id="rId13" Type="http://schemas.openxmlformats.org/officeDocument/2006/relationships/tags" Target="../tags/tag609.xml"/><Relationship Id="rId12" Type="http://schemas.openxmlformats.org/officeDocument/2006/relationships/tags" Target="../tags/tag608.xml"/><Relationship Id="rId11" Type="http://schemas.openxmlformats.org/officeDocument/2006/relationships/tags" Target="../tags/tag607.xml"/><Relationship Id="rId10" Type="http://schemas.openxmlformats.org/officeDocument/2006/relationships/tags" Target="../tags/tag606.xml"/><Relationship Id="rId1" Type="http://schemas.openxmlformats.org/officeDocument/2006/relationships/tags" Target="../tags/tag597.xml"/></Relationships>
</file>

<file path=ppt/slides/_rels/slide56.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8.xml"/><Relationship Id="rId3" Type="http://schemas.openxmlformats.org/officeDocument/2006/relationships/tags" Target="../tags/tag621.xml"/><Relationship Id="rId2" Type="http://schemas.openxmlformats.org/officeDocument/2006/relationships/image" Target="../media/image35.png"/><Relationship Id="rId1" Type="http://schemas.openxmlformats.org/officeDocument/2006/relationships/tags" Target="../tags/tag620.xml"/></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8.xml"/><Relationship Id="rId2" Type="http://schemas.openxmlformats.org/officeDocument/2006/relationships/tags" Target="../tags/tag623.xml"/><Relationship Id="rId1" Type="http://schemas.openxmlformats.org/officeDocument/2006/relationships/tags" Target="../tags/tag622.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8.xml"/><Relationship Id="rId2" Type="http://schemas.openxmlformats.org/officeDocument/2006/relationships/tags" Target="../tags/tag625.xml"/><Relationship Id="rId1" Type="http://schemas.openxmlformats.org/officeDocument/2006/relationships/tags" Target="../tags/tag624.xml"/></Relationships>
</file>

<file path=ppt/slides/_rels/slide59.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8.xml"/><Relationship Id="rId3" Type="http://schemas.openxmlformats.org/officeDocument/2006/relationships/tags" Target="../tags/tag627.xml"/><Relationship Id="rId2" Type="http://schemas.openxmlformats.org/officeDocument/2006/relationships/image" Target="../media/image21.png"/><Relationship Id="rId1" Type="http://schemas.openxmlformats.org/officeDocument/2006/relationships/tags" Target="../tags/tag626.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91.xml"/><Relationship Id="rId3" Type="http://schemas.openxmlformats.org/officeDocument/2006/relationships/image" Target="../media/image11.png"/><Relationship Id="rId2" Type="http://schemas.openxmlformats.org/officeDocument/2006/relationships/tags" Target="../tags/tag190.xml"/><Relationship Id="rId1" Type="http://schemas.openxmlformats.org/officeDocument/2006/relationships/tags" Target="../tags/tag189.xml"/></Relationships>
</file>

<file path=ppt/slides/_rels/slide60.xml.rels><?xml version="1.0" encoding="UTF-8" standalone="yes"?>
<Relationships xmlns="http://schemas.openxmlformats.org/package/2006/relationships"><Relationship Id="rId9" Type="http://schemas.openxmlformats.org/officeDocument/2006/relationships/tags" Target="../tags/tag636.xml"/><Relationship Id="rId8" Type="http://schemas.openxmlformats.org/officeDocument/2006/relationships/tags" Target="../tags/tag635.xml"/><Relationship Id="rId7" Type="http://schemas.openxmlformats.org/officeDocument/2006/relationships/tags" Target="../tags/tag634.xml"/><Relationship Id="rId6" Type="http://schemas.openxmlformats.org/officeDocument/2006/relationships/tags" Target="../tags/tag633.xml"/><Relationship Id="rId5" Type="http://schemas.openxmlformats.org/officeDocument/2006/relationships/tags" Target="../tags/tag632.xml"/><Relationship Id="rId4" Type="http://schemas.openxmlformats.org/officeDocument/2006/relationships/tags" Target="../tags/tag631.xml"/><Relationship Id="rId3" Type="http://schemas.openxmlformats.org/officeDocument/2006/relationships/tags" Target="../tags/tag630.xml"/><Relationship Id="rId24" Type="http://schemas.openxmlformats.org/officeDocument/2006/relationships/notesSlide" Target="../notesSlides/notesSlide15.xml"/><Relationship Id="rId23" Type="http://schemas.openxmlformats.org/officeDocument/2006/relationships/slideLayout" Target="../slideLayouts/slideLayout18.xml"/><Relationship Id="rId22" Type="http://schemas.openxmlformats.org/officeDocument/2006/relationships/tags" Target="../tags/tag647.xml"/><Relationship Id="rId21" Type="http://schemas.openxmlformats.org/officeDocument/2006/relationships/image" Target="../media/image37.png"/><Relationship Id="rId20" Type="http://schemas.openxmlformats.org/officeDocument/2006/relationships/image" Target="../media/image36.png"/><Relationship Id="rId2" Type="http://schemas.openxmlformats.org/officeDocument/2006/relationships/tags" Target="../tags/tag629.xml"/><Relationship Id="rId19" Type="http://schemas.openxmlformats.org/officeDocument/2006/relationships/tags" Target="../tags/tag646.xml"/><Relationship Id="rId18" Type="http://schemas.openxmlformats.org/officeDocument/2006/relationships/tags" Target="../tags/tag645.xml"/><Relationship Id="rId17" Type="http://schemas.openxmlformats.org/officeDocument/2006/relationships/tags" Target="../tags/tag644.xml"/><Relationship Id="rId16" Type="http://schemas.openxmlformats.org/officeDocument/2006/relationships/tags" Target="../tags/tag643.xml"/><Relationship Id="rId15" Type="http://schemas.openxmlformats.org/officeDocument/2006/relationships/tags" Target="../tags/tag642.xml"/><Relationship Id="rId14" Type="http://schemas.openxmlformats.org/officeDocument/2006/relationships/tags" Target="../tags/tag641.xml"/><Relationship Id="rId13" Type="http://schemas.openxmlformats.org/officeDocument/2006/relationships/tags" Target="../tags/tag640.xml"/><Relationship Id="rId12" Type="http://schemas.openxmlformats.org/officeDocument/2006/relationships/tags" Target="../tags/tag639.xml"/><Relationship Id="rId11" Type="http://schemas.openxmlformats.org/officeDocument/2006/relationships/tags" Target="../tags/tag638.xml"/><Relationship Id="rId10" Type="http://schemas.openxmlformats.org/officeDocument/2006/relationships/tags" Target="../tags/tag637.xml"/><Relationship Id="rId1" Type="http://schemas.openxmlformats.org/officeDocument/2006/relationships/tags" Target="../tags/tag628.xml"/></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2.xml"/><Relationship Id="rId2" Type="http://schemas.openxmlformats.org/officeDocument/2006/relationships/tags" Target="../tags/tag649.xml"/><Relationship Id="rId1" Type="http://schemas.openxmlformats.org/officeDocument/2006/relationships/tags" Target="../tags/tag648.xml"/></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652.xml"/><Relationship Id="rId2" Type="http://schemas.openxmlformats.org/officeDocument/2006/relationships/tags" Target="../tags/tag651.xml"/><Relationship Id="rId1" Type="http://schemas.openxmlformats.org/officeDocument/2006/relationships/tags" Target="../tags/tag650.xml"/></Relationships>
</file>

<file path=ppt/slides/_rels/slide63.xml.rels><?xml version="1.0" encoding="UTF-8" standalone="yes"?>
<Relationships xmlns="http://schemas.openxmlformats.org/package/2006/relationships"><Relationship Id="rId9" Type="http://schemas.openxmlformats.org/officeDocument/2006/relationships/tags" Target="../tags/tag661.xml"/><Relationship Id="rId8" Type="http://schemas.openxmlformats.org/officeDocument/2006/relationships/tags" Target="../tags/tag660.xml"/><Relationship Id="rId7" Type="http://schemas.openxmlformats.org/officeDocument/2006/relationships/tags" Target="../tags/tag659.xml"/><Relationship Id="rId6" Type="http://schemas.openxmlformats.org/officeDocument/2006/relationships/tags" Target="../tags/tag658.xml"/><Relationship Id="rId5" Type="http://schemas.openxmlformats.org/officeDocument/2006/relationships/tags" Target="../tags/tag657.xml"/><Relationship Id="rId4" Type="http://schemas.openxmlformats.org/officeDocument/2006/relationships/tags" Target="../tags/tag656.xml"/><Relationship Id="rId3" Type="http://schemas.openxmlformats.org/officeDocument/2006/relationships/tags" Target="../tags/tag655.xml"/><Relationship Id="rId2" Type="http://schemas.openxmlformats.org/officeDocument/2006/relationships/tags" Target="../tags/tag654.xml"/><Relationship Id="rId15" Type="http://schemas.openxmlformats.org/officeDocument/2006/relationships/slideLayout" Target="../slideLayouts/slideLayout19.xml"/><Relationship Id="rId14" Type="http://schemas.openxmlformats.org/officeDocument/2006/relationships/tags" Target="../tags/tag666.xml"/><Relationship Id="rId13" Type="http://schemas.openxmlformats.org/officeDocument/2006/relationships/tags" Target="../tags/tag665.xml"/><Relationship Id="rId12" Type="http://schemas.openxmlformats.org/officeDocument/2006/relationships/tags" Target="../tags/tag664.xml"/><Relationship Id="rId11" Type="http://schemas.openxmlformats.org/officeDocument/2006/relationships/tags" Target="../tags/tag663.xml"/><Relationship Id="rId10" Type="http://schemas.openxmlformats.org/officeDocument/2006/relationships/tags" Target="../tags/tag662.xml"/><Relationship Id="rId1" Type="http://schemas.openxmlformats.org/officeDocument/2006/relationships/tags" Target="../tags/tag653.xml"/></Relationships>
</file>

<file path=ppt/slides/_rels/slide64.xml.rels><?xml version="1.0" encoding="UTF-8" standalone="yes"?>
<Relationships xmlns="http://schemas.openxmlformats.org/package/2006/relationships"><Relationship Id="rId9" Type="http://schemas.openxmlformats.org/officeDocument/2006/relationships/tags" Target="../tags/tag675.xml"/><Relationship Id="rId8" Type="http://schemas.openxmlformats.org/officeDocument/2006/relationships/tags" Target="../tags/tag674.xml"/><Relationship Id="rId7" Type="http://schemas.openxmlformats.org/officeDocument/2006/relationships/tags" Target="../tags/tag673.xml"/><Relationship Id="rId6" Type="http://schemas.openxmlformats.org/officeDocument/2006/relationships/tags" Target="../tags/tag672.xml"/><Relationship Id="rId5" Type="http://schemas.openxmlformats.org/officeDocument/2006/relationships/tags" Target="../tags/tag671.xml"/><Relationship Id="rId4" Type="http://schemas.openxmlformats.org/officeDocument/2006/relationships/tags" Target="../tags/tag670.xml"/><Relationship Id="rId3" Type="http://schemas.openxmlformats.org/officeDocument/2006/relationships/tags" Target="../tags/tag669.xml"/><Relationship Id="rId2" Type="http://schemas.openxmlformats.org/officeDocument/2006/relationships/tags" Target="../tags/tag668.xml"/><Relationship Id="rId16" Type="http://schemas.openxmlformats.org/officeDocument/2006/relationships/notesSlide" Target="../notesSlides/notesSlide17.xml"/><Relationship Id="rId15" Type="http://schemas.openxmlformats.org/officeDocument/2006/relationships/slideLayout" Target="../slideLayouts/slideLayout18.xml"/><Relationship Id="rId14" Type="http://schemas.openxmlformats.org/officeDocument/2006/relationships/tags" Target="../tags/tag678.xml"/><Relationship Id="rId13" Type="http://schemas.openxmlformats.org/officeDocument/2006/relationships/image" Target="../media/image13.png"/><Relationship Id="rId12" Type="http://schemas.openxmlformats.org/officeDocument/2006/relationships/tags" Target="../tags/tag677.xml"/><Relationship Id="rId11" Type="http://schemas.openxmlformats.org/officeDocument/2006/relationships/image" Target="../media/image12.png"/><Relationship Id="rId10" Type="http://schemas.openxmlformats.org/officeDocument/2006/relationships/tags" Target="../tags/tag676.xml"/><Relationship Id="rId1" Type="http://schemas.openxmlformats.org/officeDocument/2006/relationships/tags" Target="../tags/tag667.xml"/></Relationships>
</file>

<file path=ppt/slides/_rels/slide65.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682.xml"/><Relationship Id="rId4" Type="http://schemas.openxmlformats.org/officeDocument/2006/relationships/tags" Target="../tags/tag681.xml"/><Relationship Id="rId3" Type="http://schemas.openxmlformats.org/officeDocument/2006/relationships/image" Target="../media/image26.png"/><Relationship Id="rId2" Type="http://schemas.openxmlformats.org/officeDocument/2006/relationships/tags" Target="../tags/tag680.xml"/><Relationship Id="rId1" Type="http://schemas.openxmlformats.org/officeDocument/2006/relationships/tags" Target="../tags/tag679.xml"/></Relationships>
</file>

<file path=ppt/slides/_rels/slide66.xml.rels><?xml version="1.0" encoding="UTF-8" standalone="yes"?>
<Relationships xmlns="http://schemas.openxmlformats.org/package/2006/relationships"><Relationship Id="rId9" Type="http://schemas.openxmlformats.org/officeDocument/2006/relationships/tags" Target="../tags/tag690.xml"/><Relationship Id="rId8" Type="http://schemas.openxmlformats.org/officeDocument/2006/relationships/tags" Target="../tags/tag689.xml"/><Relationship Id="rId7" Type="http://schemas.openxmlformats.org/officeDocument/2006/relationships/tags" Target="../tags/tag688.xml"/><Relationship Id="rId6" Type="http://schemas.openxmlformats.org/officeDocument/2006/relationships/tags" Target="../tags/tag687.xml"/><Relationship Id="rId5" Type="http://schemas.openxmlformats.org/officeDocument/2006/relationships/tags" Target="../tags/tag686.xml"/><Relationship Id="rId4" Type="http://schemas.openxmlformats.org/officeDocument/2006/relationships/tags" Target="../tags/tag685.xml"/><Relationship Id="rId3" Type="http://schemas.openxmlformats.org/officeDocument/2006/relationships/image" Target="../media/image26.png"/><Relationship Id="rId2" Type="http://schemas.openxmlformats.org/officeDocument/2006/relationships/tags" Target="../tags/tag684.xml"/><Relationship Id="rId15" Type="http://schemas.openxmlformats.org/officeDocument/2006/relationships/slideLayout" Target="../slideLayouts/slideLayout13.xml"/><Relationship Id="rId14" Type="http://schemas.openxmlformats.org/officeDocument/2006/relationships/tags" Target="../tags/tag695.xml"/><Relationship Id="rId13" Type="http://schemas.openxmlformats.org/officeDocument/2006/relationships/tags" Target="../tags/tag694.xml"/><Relationship Id="rId12" Type="http://schemas.openxmlformats.org/officeDocument/2006/relationships/tags" Target="../tags/tag693.xml"/><Relationship Id="rId11" Type="http://schemas.openxmlformats.org/officeDocument/2006/relationships/tags" Target="../tags/tag692.xml"/><Relationship Id="rId10" Type="http://schemas.openxmlformats.org/officeDocument/2006/relationships/tags" Target="../tags/tag691.xml"/><Relationship Id="rId1" Type="http://schemas.openxmlformats.org/officeDocument/2006/relationships/tags" Target="../tags/tag683.xml"/></Relationships>
</file>

<file path=ppt/slides/_rels/slide67.xml.rels><?xml version="1.0" encoding="UTF-8" standalone="yes"?>
<Relationships xmlns="http://schemas.openxmlformats.org/package/2006/relationships"><Relationship Id="rId9" Type="http://schemas.openxmlformats.org/officeDocument/2006/relationships/tags" Target="../tags/tag703.xml"/><Relationship Id="rId8" Type="http://schemas.openxmlformats.org/officeDocument/2006/relationships/tags" Target="../tags/tag702.xml"/><Relationship Id="rId7" Type="http://schemas.openxmlformats.org/officeDocument/2006/relationships/tags" Target="../tags/tag701.xml"/><Relationship Id="rId6" Type="http://schemas.openxmlformats.org/officeDocument/2006/relationships/tags" Target="../tags/tag700.xml"/><Relationship Id="rId5" Type="http://schemas.openxmlformats.org/officeDocument/2006/relationships/tags" Target="../tags/tag699.xml"/><Relationship Id="rId4" Type="http://schemas.openxmlformats.org/officeDocument/2006/relationships/tags" Target="../tags/tag698.xml"/><Relationship Id="rId3" Type="http://schemas.openxmlformats.org/officeDocument/2006/relationships/tags" Target="../tags/tag697.xml"/><Relationship Id="rId20" Type="http://schemas.openxmlformats.org/officeDocument/2006/relationships/slideLayout" Target="../slideLayouts/slideLayout13.xml"/><Relationship Id="rId2" Type="http://schemas.openxmlformats.org/officeDocument/2006/relationships/image" Target="../media/image26.png"/><Relationship Id="rId19" Type="http://schemas.openxmlformats.org/officeDocument/2006/relationships/tags" Target="../tags/tag713.xml"/><Relationship Id="rId18" Type="http://schemas.openxmlformats.org/officeDocument/2006/relationships/tags" Target="../tags/tag712.xml"/><Relationship Id="rId17" Type="http://schemas.openxmlformats.org/officeDocument/2006/relationships/tags" Target="../tags/tag711.xml"/><Relationship Id="rId16" Type="http://schemas.openxmlformats.org/officeDocument/2006/relationships/tags" Target="../tags/tag710.xml"/><Relationship Id="rId15" Type="http://schemas.openxmlformats.org/officeDocument/2006/relationships/tags" Target="../tags/tag709.xml"/><Relationship Id="rId14" Type="http://schemas.openxmlformats.org/officeDocument/2006/relationships/tags" Target="../tags/tag708.xml"/><Relationship Id="rId13" Type="http://schemas.openxmlformats.org/officeDocument/2006/relationships/tags" Target="../tags/tag707.xml"/><Relationship Id="rId12" Type="http://schemas.openxmlformats.org/officeDocument/2006/relationships/tags" Target="../tags/tag706.xml"/><Relationship Id="rId11" Type="http://schemas.openxmlformats.org/officeDocument/2006/relationships/tags" Target="../tags/tag705.xml"/><Relationship Id="rId10" Type="http://schemas.openxmlformats.org/officeDocument/2006/relationships/tags" Target="../tags/tag704.xml"/><Relationship Id="rId1" Type="http://schemas.openxmlformats.org/officeDocument/2006/relationships/tags" Target="../tags/tag696.xml"/></Relationships>
</file>

<file path=ppt/slides/_rels/slide68.xml.rels><?xml version="1.0" encoding="UTF-8" standalone="yes"?>
<Relationships xmlns="http://schemas.openxmlformats.org/package/2006/relationships"><Relationship Id="rId9" Type="http://schemas.openxmlformats.org/officeDocument/2006/relationships/tags" Target="../tags/tag721.xml"/><Relationship Id="rId8" Type="http://schemas.openxmlformats.org/officeDocument/2006/relationships/tags" Target="../tags/tag720.xml"/><Relationship Id="rId7" Type="http://schemas.openxmlformats.org/officeDocument/2006/relationships/tags" Target="../tags/tag719.xml"/><Relationship Id="rId6" Type="http://schemas.openxmlformats.org/officeDocument/2006/relationships/tags" Target="../tags/tag718.xml"/><Relationship Id="rId5" Type="http://schemas.openxmlformats.org/officeDocument/2006/relationships/tags" Target="../tags/tag717.xml"/><Relationship Id="rId4" Type="http://schemas.openxmlformats.org/officeDocument/2006/relationships/tags" Target="../tags/tag716.xml"/><Relationship Id="rId3" Type="http://schemas.openxmlformats.org/officeDocument/2006/relationships/tags" Target="../tags/tag715.xml"/><Relationship Id="rId2" Type="http://schemas.openxmlformats.org/officeDocument/2006/relationships/image" Target="../media/image26.png"/><Relationship Id="rId15" Type="http://schemas.openxmlformats.org/officeDocument/2006/relationships/slideLayout" Target="../slideLayouts/slideLayout13.xml"/><Relationship Id="rId14" Type="http://schemas.openxmlformats.org/officeDocument/2006/relationships/tags" Target="../tags/tag725.xml"/><Relationship Id="rId13" Type="http://schemas.openxmlformats.org/officeDocument/2006/relationships/image" Target="../media/image19.png"/><Relationship Id="rId12" Type="http://schemas.openxmlformats.org/officeDocument/2006/relationships/tags" Target="../tags/tag724.xml"/><Relationship Id="rId11" Type="http://schemas.openxmlformats.org/officeDocument/2006/relationships/tags" Target="../tags/tag723.xml"/><Relationship Id="rId10" Type="http://schemas.openxmlformats.org/officeDocument/2006/relationships/tags" Target="../tags/tag722.xml"/><Relationship Id="rId1" Type="http://schemas.openxmlformats.org/officeDocument/2006/relationships/tags" Target="../tags/tag714.xml"/></Relationships>
</file>

<file path=ppt/slides/_rels/slide69.xml.rels><?xml version="1.0" encoding="UTF-8" standalone="yes"?>
<Relationships xmlns="http://schemas.openxmlformats.org/package/2006/relationships"><Relationship Id="rId9" Type="http://schemas.openxmlformats.org/officeDocument/2006/relationships/tags" Target="../tags/tag733.xml"/><Relationship Id="rId8" Type="http://schemas.openxmlformats.org/officeDocument/2006/relationships/tags" Target="../tags/tag732.xml"/><Relationship Id="rId7" Type="http://schemas.openxmlformats.org/officeDocument/2006/relationships/tags" Target="../tags/tag731.xml"/><Relationship Id="rId6" Type="http://schemas.openxmlformats.org/officeDocument/2006/relationships/tags" Target="../tags/tag730.xml"/><Relationship Id="rId5" Type="http://schemas.openxmlformats.org/officeDocument/2006/relationships/tags" Target="../tags/tag729.xml"/><Relationship Id="rId4" Type="http://schemas.openxmlformats.org/officeDocument/2006/relationships/tags" Target="../tags/tag728.xml"/><Relationship Id="rId3" Type="http://schemas.openxmlformats.org/officeDocument/2006/relationships/tags" Target="../tags/tag727.xml"/><Relationship Id="rId20" Type="http://schemas.openxmlformats.org/officeDocument/2006/relationships/slideLayout" Target="../slideLayouts/slideLayout13.xml"/><Relationship Id="rId2" Type="http://schemas.openxmlformats.org/officeDocument/2006/relationships/image" Target="../media/image26.png"/><Relationship Id="rId19" Type="http://schemas.openxmlformats.org/officeDocument/2006/relationships/tags" Target="../tags/tag743.xml"/><Relationship Id="rId18" Type="http://schemas.openxmlformats.org/officeDocument/2006/relationships/tags" Target="../tags/tag742.xml"/><Relationship Id="rId17" Type="http://schemas.openxmlformats.org/officeDocument/2006/relationships/tags" Target="../tags/tag741.xml"/><Relationship Id="rId16" Type="http://schemas.openxmlformats.org/officeDocument/2006/relationships/tags" Target="../tags/tag740.xml"/><Relationship Id="rId15" Type="http://schemas.openxmlformats.org/officeDocument/2006/relationships/tags" Target="../tags/tag739.xml"/><Relationship Id="rId14" Type="http://schemas.openxmlformats.org/officeDocument/2006/relationships/tags" Target="../tags/tag738.xml"/><Relationship Id="rId13" Type="http://schemas.openxmlformats.org/officeDocument/2006/relationships/tags" Target="../tags/tag737.xml"/><Relationship Id="rId12" Type="http://schemas.openxmlformats.org/officeDocument/2006/relationships/tags" Target="../tags/tag736.xml"/><Relationship Id="rId11" Type="http://schemas.openxmlformats.org/officeDocument/2006/relationships/tags" Target="../tags/tag735.xml"/><Relationship Id="rId10" Type="http://schemas.openxmlformats.org/officeDocument/2006/relationships/tags" Target="../tags/tag734.xml"/><Relationship Id="rId1" Type="http://schemas.openxmlformats.org/officeDocument/2006/relationships/tags" Target="../tags/tag726.xml"/></Relationships>
</file>

<file path=ppt/slides/_rels/slide7.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tags" Target="../tags/tag199.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tags" Target="../tags/tag193.xml"/><Relationship Id="rId16" Type="http://schemas.openxmlformats.org/officeDocument/2006/relationships/slideLayout" Target="../slideLayouts/slideLayout13.xml"/><Relationship Id="rId15" Type="http://schemas.openxmlformats.org/officeDocument/2006/relationships/tags" Target="../tags/tag206.xml"/><Relationship Id="rId14" Type="http://schemas.openxmlformats.org/officeDocument/2006/relationships/tags" Target="../tags/tag205.xml"/><Relationship Id="rId13" Type="http://schemas.openxmlformats.org/officeDocument/2006/relationships/tags" Target="../tags/tag204.xml"/><Relationship Id="rId12" Type="http://schemas.openxmlformats.org/officeDocument/2006/relationships/tags" Target="../tags/tag203.xml"/><Relationship Id="rId11" Type="http://schemas.openxmlformats.org/officeDocument/2006/relationships/tags" Target="../tags/tag202.xml"/><Relationship Id="rId10" Type="http://schemas.openxmlformats.org/officeDocument/2006/relationships/tags" Target="../tags/tag201.xml"/><Relationship Id="rId1" Type="http://schemas.openxmlformats.org/officeDocument/2006/relationships/tags" Target="../tags/tag192.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744.xml"/></Relationships>
</file>

<file path=ppt/slides/_rels/slide71.xml.rels><?xml version="1.0" encoding="UTF-8" standalone="yes"?>
<Relationships xmlns="http://schemas.openxmlformats.org/package/2006/relationships"><Relationship Id="rId9" Type="http://schemas.openxmlformats.org/officeDocument/2006/relationships/tags" Target="../tags/tag753.xml"/><Relationship Id="rId8" Type="http://schemas.openxmlformats.org/officeDocument/2006/relationships/tags" Target="../tags/tag752.xml"/><Relationship Id="rId7" Type="http://schemas.openxmlformats.org/officeDocument/2006/relationships/tags" Target="../tags/tag751.xml"/><Relationship Id="rId6" Type="http://schemas.openxmlformats.org/officeDocument/2006/relationships/tags" Target="../tags/tag750.xml"/><Relationship Id="rId5" Type="http://schemas.openxmlformats.org/officeDocument/2006/relationships/tags" Target="../tags/tag749.xml"/><Relationship Id="rId4" Type="http://schemas.openxmlformats.org/officeDocument/2006/relationships/tags" Target="../tags/tag748.xml"/><Relationship Id="rId3" Type="http://schemas.openxmlformats.org/officeDocument/2006/relationships/tags" Target="../tags/tag747.xml"/><Relationship Id="rId2" Type="http://schemas.openxmlformats.org/officeDocument/2006/relationships/tags" Target="../tags/tag746.xml"/><Relationship Id="rId14" Type="http://schemas.openxmlformats.org/officeDocument/2006/relationships/slideLayout" Target="../slideLayouts/slideLayout19.xml"/><Relationship Id="rId13" Type="http://schemas.openxmlformats.org/officeDocument/2006/relationships/tags" Target="../tags/tag757.xml"/><Relationship Id="rId12" Type="http://schemas.openxmlformats.org/officeDocument/2006/relationships/tags" Target="../tags/tag756.xml"/><Relationship Id="rId11" Type="http://schemas.openxmlformats.org/officeDocument/2006/relationships/tags" Target="../tags/tag755.xml"/><Relationship Id="rId10" Type="http://schemas.openxmlformats.org/officeDocument/2006/relationships/tags" Target="../tags/tag754.xml"/><Relationship Id="rId1" Type="http://schemas.openxmlformats.org/officeDocument/2006/relationships/tags" Target="../tags/tag745.xml"/></Relationships>
</file>

<file path=ppt/slides/_rels/slide72.xml.rels><?xml version="1.0" encoding="UTF-8" standalone="yes"?>
<Relationships xmlns="http://schemas.openxmlformats.org/package/2006/relationships"><Relationship Id="rId9" Type="http://schemas.openxmlformats.org/officeDocument/2006/relationships/tags" Target="../tags/tag766.xml"/><Relationship Id="rId8" Type="http://schemas.openxmlformats.org/officeDocument/2006/relationships/tags" Target="../tags/tag765.xml"/><Relationship Id="rId7" Type="http://schemas.openxmlformats.org/officeDocument/2006/relationships/tags" Target="../tags/tag764.xml"/><Relationship Id="rId6" Type="http://schemas.openxmlformats.org/officeDocument/2006/relationships/tags" Target="../tags/tag763.xml"/><Relationship Id="rId5" Type="http://schemas.openxmlformats.org/officeDocument/2006/relationships/tags" Target="../tags/tag762.xml"/><Relationship Id="rId4" Type="http://schemas.openxmlformats.org/officeDocument/2006/relationships/tags" Target="../tags/tag761.xml"/><Relationship Id="rId3" Type="http://schemas.openxmlformats.org/officeDocument/2006/relationships/tags" Target="../tags/tag760.xml"/><Relationship Id="rId2" Type="http://schemas.openxmlformats.org/officeDocument/2006/relationships/tags" Target="../tags/tag759.xml"/><Relationship Id="rId15" Type="http://schemas.openxmlformats.org/officeDocument/2006/relationships/notesSlide" Target="../notesSlides/notesSlide18.xml"/><Relationship Id="rId14" Type="http://schemas.openxmlformats.org/officeDocument/2006/relationships/slideLayout" Target="../slideLayouts/slideLayout18.xml"/><Relationship Id="rId13" Type="http://schemas.openxmlformats.org/officeDocument/2006/relationships/tags" Target="../tags/tag768.xml"/><Relationship Id="rId12" Type="http://schemas.openxmlformats.org/officeDocument/2006/relationships/image" Target="../media/image13.png"/><Relationship Id="rId11" Type="http://schemas.openxmlformats.org/officeDocument/2006/relationships/tags" Target="../tags/tag767.xml"/><Relationship Id="rId10" Type="http://schemas.openxmlformats.org/officeDocument/2006/relationships/image" Target="../media/image12.png"/><Relationship Id="rId1" Type="http://schemas.openxmlformats.org/officeDocument/2006/relationships/tags" Target="../tags/tag758.xml"/></Relationships>
</file>

<file path=ppt/slides/_rels/slide73.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772.xml"/><Relationship Id="rId4" Type="http://schemas.openxmlformats.org/officeDocument/2006/relationships/tags" Target="../tags/tag771.xml"/><Relationship Id="rId3" Type="http://schemas.openxmlformats.org/officeDocument/2006/relationships/image" Target="../media/image26.png"/><Relationship Id="rId2" Type="http://schemas.openxmlformats.org/officeDocument/2006/relationships/tags" Target="../tags/tag770.xml"/><Relationship Id="rId1" Type="http://schemas.openxmlformats.org/officeDocument/2006/relationships/tags" Target="../tags/tag769.xml"/></Relationships>
</file>

<file path=ppt/slides/_rels/slide74.xml.rels><?xml version="1.0" encoding="UTF-8" standalone="yes"?>
<Relationships xmlns="http://schemas.openxmlformats.org/package/2006/relationships"><Relationship Id="rId9" Type="http://schemas.openxmlformats.org/officeDocument/2006/relationships/tags" Target="../tags/tag780.xml"/><Relationship Id="rId8" Type="http://schemas.openxmlformats.org/officeDocument/2006/relationships/tags" Target="../tags/tag779.xml"/><Relationship Id="rId7" Type="http://schemas.openxmlformats.org/officeDocument/2006/relationships/tags" Target="../tags/tag778.xml"/><Relationship Id="rId6" Type="http://schemas.openxmlformats.org/officeDocument/2006/relationships/tags" Target="../tags/tag777.xml"/><Relationship Id="rId5" Type="http://schemas.openxmlformats.org/officeDocument/2006/relationships/tags" Target="../tags/tag776.xml"/><Relationship Id="rId4" Type="http://schemas.openxmlformats.org/officeDocument/2006/relationships/tags" Target="../tags/tag775.xml"/><Relationship Id="rId3" Type="http://schemas.openxmlformats.org/officeDocument/2006/relationships/image" Target="../media/image26.png"/><Relationship Id="rId2" Type="http://schemas.openxmlformats.org/officeDocument/2006/relationships/tags" Target="../tags/tag774.xml"/><Relationship Id="rId15" Type="http://schemas.openxmlformats.org/officeDocument/2006/relationships/slideLayout" Target="../slideLayouts/slideLayout13.xml"/><Relationship Id="rId14" Type="http://schemas.openxmlformats.org/officeDocument/2006/relationships/tags" Target="../tags/tag785.xml"/><Relationship Id="rId13" Type="http://schemas.openxmlformats.org/officeDocument/2006/relationships/tags" Target="../tags/tag784.xml"/><Relationship Id="rId12" Type="http://schemas.openxmlformats.org/officeDocument/2006/relationships/tags" Target="../tags/tag783.xml"/><Relationship Id="rId11" Type="http://schemas.openxmlformats.org/officeDocument/2006/relationships/tags" Target="../tags/tag782.xml"/><Relationship Id="rId10" Type="http://schemas.openxmlformats.org/officeDocument/2006/relationships/tags" Target="../tags/tag781.xml"/><Relationship Id="rId1" Type="http://schemas.openxmlformats.org/officeDocument/2006/relationships/tags" Target="../tags/tag773.xml"/></Relationships>
</file>

<file path=ppt/slides/_rels/slide75.xml.rels><?xml version="1.0" encoding="UTF-8" standalone="yes"?>
<Relationships xmlns="http://schemas.openxmlformats.org/package/2006/relationships"><Relationship Id="rId9" Type="http://schemas.openxmlformats.org/officeDocument/2006/relationships/tags" Target="../tags/tag793.xml"/><Relationship Id="rId8" Type="http://schemas.openxmlformats.org/officeDocument/2006/relationships/tags" Target="../tags/tag792.xml"/><Relationship Id="rId7" Type="http://schemas.openxmlformats.org/officeDocument/2006/relationships/tags" Target="../tags/tag791.xml"/><Relationship Id="rId6" Type="http://schemas.openxmlformats.org/officeDocument/2006/relationships/tags" Target="../tags/tag790.xml"/><Relationship Id="rId5" Type="http://schemas.openxmlformats.org/officeDocument/2006/relationships/tags" Target="../tags/tag789.xml"/><Relationship Id="rId4" Type="http://schemas.openxmlformats.org/officeDocument/2006/relationships/tags" Target="../tags/tag788.xml"/><Relationship Id="rId3" Type="http://schemas.openxmlformats.org/officeDocument/2006/relationships/image" Target="../media/image26.png"/><Relationship Id="rId2" Type="http://schemas.openxmlformats.org/officeDocument/2006/relationships/tags" Target="../tags/tag787.xml"/><Relationship Id="rId10" Type="http://schemas.openxmlformats.org/officeDocument/2006/relationships/slideLayout" Target="../slideLayouts/slideLayout13.xml"/><Relationship Id="rId1" Type="http://schemas.openxmlformats.org/officeDocument/2006/relationships/tags" Target="../tags/tag786.xml"/></Relationships>
</file>

<file path=ppt/slides/_rels/slide76.xml.rels><?xml version="1.0" encoding="UTF-8" standalone="yes"?>
<Relationships xmlns="http://schemas.openxmlformats.org/package/2006/relationships"><Relationship Id="rId9" Type="http://schemas.openxmlformats.org/officeDocument/2006/relationships/tags" Target="../tags/tag801.xml"/><Relationship Id="rId8" Type="http://schemas.openxmlformats.org/officeDocument/2006/relationships/image" Target="../media/image31.png"/><Relationship Id="rId7" Type="http://schemas.openxmlformats.org/officeDocument/2006/relationships/tags" Target="../tags/tag800.xml"/><Relationship Id="rId6" Type="http://schemas.openxmlformats.org/officeDocument/2006/relationships/tags" Target="../tags/tag799.xml"/><Relationship Id="rId5" Type="http://schemas.openxmlformats.org/officeDocument/2006/relationships/tags" Target="../tags/tag798.xml"/><Relationship Id="rId4" Type="http://schemas.openxmlformats.org/officeDocument/2006/relationships/tags" Target="../tags/tag797.xml"/><Relationship Id="rId3" Type="http://schemas.openxmlformats.org/officeDocument/2006/relationships/tags" Target="../tags/tag796.xml"/><Relationship Id="rId2" Type="http://schemas.openxmlformats.org/officeDocument/2006/relationships/tags" Target="../tags/tag795.xml"/><Relationship Id="rId10" Type="http://schemas.openxmlformats.org/officeDocument/2006/relationships/slideLayout" Target="../slideLayouts/slideLayout13.xml"/><Relationship Id="rId1" Type="http://schemas.openxmlformats.org/officeDocument/2006/relationships/tags" Target="../tags/tag794.xml"/></Relationships>
</file>

<file path=ppt/slides/_rels/slide77.xml.rels><?xml version="1.0" encoding="UTF-8" standalone="yes"?>
<Relationships xmlns="http://schemas.openxmlformats.org/package/2006/relationships"><Relationship Id="rId9" Type="http://schemas.openxmlformats.org/officeDocument/2006/relationships/tags" Target="../tags/tag810.xml"/><Relationship Id="rId8" Type="http://schemas.openxmlformats.org/officeDocument/2006/relationships/tags" Target="../tags/tag809.xml"/><Relationship Id="rId7" Type="http://schemas.openxmlformats.org/officeDocument/2006/relationships/tags" Target="../tags/tag808.xml"/><Relationship Id="rId6" Type="http://schemas.openxmlformats.org/officeDocument/2006/relationships/tags" Target="../tags/tag807.xml"/><Relationship Id="rId5" Type="http://schemas.openxmlformats.org/officeDocument/2006/relationships/tags" Target="../tags/tag806.xml"/><Relationship Id="rId4" Type="http://schemas.openxmlformats.org/officeDocument/2006/relationships/tags" Target="../tags/tag805.xml"/><Relationship Id="rId3" Type="http://schemas.openxmlformats.org/officeDocument/2006/relationships/tags" Target="../tags/tag804.xml"/><Relationship Id="rId24" Type="http://schemas.openxmlformats.org/officeDocument/2006/relationships/slideLayout" Target="../slideLayouts/slideLayout13.xml"/><Relationship Id="rId23" Type="http://schemas.openxmlformats.org/officeDocument/2006/relationships/tags" Target="../tags/tag817.xml"/><Relationship Id="rId22" Type="http://schemas.openxmlformats.org/officeDocument/2006/relationships/image" Target="../media/image44.png"/><Relationship Id="rId21" Type="http://schemas.openxmlformats.org/officeDocument/2006/relationships/image" Target="../media/image43.svg"/><Relationship Id="rId20" Type="http://schemas.openxmlformats.org/officeDocument/2006/relationships/image" Target="../media/image42.png"/><Relationship Id="rId2" Type="http://schemas.openxmlformats.org/officeDocument/2006/relationships/tags" Target="../tags/tag803.xml"/><Relationship Id="rId19" Type="http://schemas.openxmlformats.org/officeDocument/2006/relationships/tags" Target="../tags/tag816.xml"/><Relationship Id="rId18" Type="http://schemas.openxmlformats.org/officeDocument/2006/relationships/tags" Target="../tags/tag815.xml"/><Relationship Id="rId17" Type="http://schemas.openxmlformats.org/officeDocument/2006/relationships/image" Target="../media/image41.svg"/><Relationship Id="rId16" Type="http://schemas.openxmlformats.org/officeDocument/2006/relationships/image" Target="../media/image40.png"/><Relationship Id="rId15" Type="http://schemas.openxmlformats.org/officeDocument/2006/relationships/tags" Target="../tags/tag814.xml"/><Relationship Id="rId14" Type="http://schemas.openxmlformats.org/officeDocument/2006/relationships/tags" Target="../tags/tag813.xml"/><Relationship Id="rId13" Type="http://schemas.openxmlformats.org/officeDocument/2006/relationships/image" Target="../media/image39.svg"/><Relationship Id="rId12" Type="http://schemas.openxmlformats.org/officeDocument/2006/relationships/image" Target="../media/image38.png"/><Relationship Id="rId11" Type="http://schemas.openxmlformats.org/officeDocument/2006/relationships/tags" Target="../tags/tag812.xml"/><Relationship Id="rId10" Type="http://schemas.openxmlformats.org/officeDocument/2006/relationships/tags" Target="../tags/tag811.xml"/><Relationship Id="rId1" Type="http://schemas.openxmlformats.org/officeDocument/2006/relationships/tags" Target="../tags/tag802.xml"/></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818.xml"/><Relationship Id="rId1" Type="http://schemas.openxmlformats.org/officeDocument/2006/relationships/image" Target="../media/image44.png"/></Relationships>
</file>

<file path=ppt/slides/_rels/slide79.xml.rels><?xml version="1.0" encoding="UTF-8" standalone="yes"?>
<Relationships xmlns="http://schemas.openxmlformats.org/package/2006/relationships"><Relationship Id="rId9" Type="http://schemas.openxmlformats.org/officeDocument/2006/relationships/tags" Target="../tags/tag827.xml"/><Relationship Id="rId8" Type="http://schemas.openxmlformats.org/officeDocument/2006/relationships/tags" Target="../tags/tag826.xml"/><Relationship Id="rId7" Type="http://schemas.openxmlformats.org/officeDocument/2006/relationships/tags" Target="../tags/tag825.xml"/><Relationship Id="rId6" Type="http://schemas.openxmlformats.org/officeDocument/2006/relationships/tags" Target="../tags/tag824.xml"/><Relationship Id="rId5" Type="http://schemas.openxmlformats.org/officeDocument/2006/relationships/tags" Target="../tags/tag823.xml"/><Relationship Id="rId4" Type="http://schemas.openxmlformats.org/officeDocument/2006/relationships/tags" Target="../tags/tag822.xml"/><Relationship Id="rId3" Type="http://schemas.openxmlformats.org/officeDocument/2006/relationships/tags" Target="../tags/tag821.xml"/><Relationship Id="rId2" Type="http://schemas.openxmlformats.org/officeDocument/2006/relationships/tags" Target="../tags/tag820.xml"/><Relationship Id="rId14" Type="http://schemas.openxmlformats.org/officeDocument/2006/relationships/slideLayout" Target="../slideLayouts/slideLayout19.xml"/><Relationship Id="rId13" Type="http://schemas.openxmlformats.org/officeDocument/2006/relationships/tags" Target="../tags/tag831.xml"/><Relationship Id="rId12" Type="http://schemas.openxmlformats.org/officeDocument/2006/relationships/tags" Target="../tags/tag830.xml"/><Relationship Id="rId11" Type="http://schemas.openxmlformats.org/officeDocument/2006/relationships/tags" Target="../tags/tag829.xml"/><Relationship Id="rId10" Type="http://schemas.openxmlformats.org/officeDocument/2006/relationships/tags" Target="../tags/tag828.xml"/><Relationship Id="rId1" Type="http://schemas.openxmlformats.org/officeDocument/2006/relationships/tags" Target="../tags/tag819.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210.xml"/><Relationship Id="rId3" Type="http://schemas.openxmlformats.org/officeDocument/2006/relationships/tags" Target="../tags/tag209.xml"/><Relationship Id="rId2" Type="http://schemas.openxmlformats.org/officeDocument/2006/relationships/tags" Target="../tags/tag208.xml"/><Relationship Id="rId1" Type="http://schemas.openxmlformats.org/officeDocument/2006/relationships/tags" Target="../tags/tag207.xml"/></Relationships>
</file>

<file path=ppt/slides/_rels/slide80.xml.rels><?xml version="1.0" encoding="UTF-8" standalone="yes"?>
<Relationships xmlns="http://schemas.openxmlformats.org/package/2006/relationships"><Relationship Id="rId9" Type="http://schemas.openxmlformats.org/officeDocument/2006/relationships/tags" Target="../tags/tag840.xml"/><Relationship Id="rId8" Type="http://schemas.openxmlformats.org/officeDocument/2006/relationships/tags" Target="../tags/tag839.xml"/><Relationship Id="rId7" Type="http://schemas.openxmlformats.org/officeDocument/2006/relationships/tags" Target="../tags/tag838.xml"/><Relationship Id="rId6" Type="http://schemas.openxmlformats.org/officeDocument/2006/relationships/tags" Target="../tags/tag837.xml"/><Relationship Id="rId5" Type="http://schemas.openxmlformats.org/officeDocument/2006/relationships/tags" Target="../tags/tag836.xml"/><Relationship Id="rId4" Type="http://schemas.openxmlformats.org/officeDocument/2006/relationships/tags" Target="../tags/tag835.xml"/><Relationship Id="rId3" Type="http://schemas.openxmlformats.org/officeDocument/2006/relationships/tags" Target="../tags/tag834.xml"/><Relationship Id="rId2" Type="http://schemas.openxmlformats.org/officeDocument/2006/relationships/tags" Target="../tags/tag833.xml"/><Relationship Id="rId15" Type="http://schemas.openxmlformats.org/officeDocument/2006/relationships/notesSlide" Target="../notesSlides/notesSlide19.xml"/><Relationship Id="rId14" Type="http://schemas.openxmlformats.org/officeDocument/2006/relationships/slideLayout" Target="../slideLayouts/slideLayout18.xml"/><Relationship Id="rId13" Type="http://schemas.openxmlformats.org/officeDocument/2006/relationships/tags" Target="../tags/tag842.xml"/><Relationship Id="rId12" Type="http://schemas.openxmlformats.org/officeDocument/2006/relationships/image" Target="../media/image13.png"/><Relationship Id="rId11" Type="http://schemas.openxmlformats.org/officeDocument/2006/relationships/tags" Target="../tags/tag841.xml"/><Relationship Id="rId10" Type="http://schemas.openxmlformats.org/officeDocument/2006/relationships/image" Target="../media/image12.png"/><Relationship Id="rId1" Type="http://schemas.openxmlformats.org/officeDocument/2006/relationships/tags" Target="../tags/tag832.xml"/></Relationships>
</file>

<file path=ppt/slides/_rels/slide81.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846.xml"/><Relationship Id="rId4" Type="http://schemas.openxmlformats.org/officeDocument/2006/relationships/tags" Target="../tags/tag845.xml"/><Relationship Id="rId3" Type="http://schemas.openxmlformats.org/officeDocument/2006/relationships/image" Target="../media/image26.png"/><Relationship Id="rId2" Type="http://schemas.openxmlformats.org/officeDocument/2006/relationships/tags" Target="../tags/tag844.xml"/><Relationship Id="rId1" Type="http://schemas.openxmlformats.org/officeDocument/2006/relationships/tags" Target="../tags/tag843.xml"/></Relationships>
</file>

<file path=ppt/slides/_rels/slide82.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tags" Target="../tags/tag853.xml"/><Relationship Id="rId7" Type="http://schemas.openxmlformats.org/officeDocument/2006/relationships/tags" Target="../tags/tag852.xml"/><Relationship Id="rId6" Type="http://schemas.openxmlformats.org/officeDocument/2006/relationships/tags" Target="../tags/tag851.xml"/><Relationship Id="rId5" Type="http://schemas.openxmlformats.org/officeDocument/2006/relationships/tags" Target="../tags/tag850.xml"/><Relationship Id="rId4" Type="http://schemas.openxmlformats.org/officeDocument/2006/relationships/tags" Target="../tags/tag849.xml"/><Relationship Id="rId3" Type="http://schemas.openxmlformats.org/officeDocument/2006/relationships/image" Target="../media/image26.png"/><Relationship Id="rId26" Type="http://schemas.openxmlformats.org/officeDocument/2006/relationships/slideLayout" Target="../slideLayouts/slideLayout13.xml"/><Relationship Id="rId25" Type="http://schemas.openxmlformats.org/officeDocument/2006/relationships/tags" Target="../tags/tag864.xml"/><Relationship Id="rId24" Type="http://schemas.openxmlformats.org/officeDocument/2006/relationships/image" Target="../media/image47.svg"/><Relationship Id="rId23" Type="http://schemas.openxmlformats.org/officeDocument/2006/relationships/image" Target="../media/image32.png"/><Relationship Id="rId22" Type="http://schemas.openxmlformats.org/officeDocument/2006/relationships/tags" Target="../tags/tag863.xml"/><Relationship Id="rId21" Type="http://schemas.openxmlformats.org/officeDocument/2006/relationships/tags" Target="../tags/tag862.xml"/><Relationship Id="rId20" Type="http://schemas.openxmlformats.org/officeDocument/2006/relationships/tags" Target="../tags/tag861.xml"/><Relationship Id="rId2" Type="http://schemas.openxmlformats.org/officeDocument/2006/relationships/tags" Target="../tags/tag848.xml"/><Relationship Id="rId19" Type="http://schemas.openxmlformats.org/officeDocument/2006/relationships/tags" Target="../tags/tag860.xml"/><Relationship Id="rId18" Type="http://schemas.openxmlformats.org/officeDocument/2006/relationships/tags" Target="../tags/tag859.xml"/><Relationship Id="rId17" Type="http://schemas.openxmlformats.org/officeDocument/2006/relationships/image" Target="../media/image46.svg"/><Relationship Id="rId16" Type="http://schemas.openxmlformats.org/officeDocument/2006/relationships/image" Target="../media/image15.png"/><Relationship Id="rId15" Type="http://schemas.openxmlformats.org/officeDocument/2006/relationships/tags" Target="../tags/tag858.xml"/><Relationship Id="rId14" Type="http://schemas.openxmlformats.org/officeDocument/2006/relationships/tags" Target="../tags/tag857.xml"/><Relationship Id="rId13" Type="http://schemas.openxmlformats.org/officeDocument/2006/relationships/tags" Target="../tags/tag856.xml"/><Relationship Id="rId12" Type="http://schemas.openxmlformats.org/officeDocument/2006/relationships/tags" Target="../tags/tag855.xml"/><Relationship Id="rId11" Type="http://schemas.openxmlformats.org/officeDocument/2006/relationships/tags" Target="../tags/tag854.xml"/><Relationship Id="rId10" Type="http://schemas.openxmlformats.org/officeDocument/2006/relationships/image" Target="../media/image45.svg"/><Relationship Id="rId1" Type="http://schemas.openxmlformats.org/officeDocument/2006/relationships/tags" Target="../tags/tag847.xml"/></Relationships>
</file>

<file path=ppt/slides/_rels/slide83.xml.rels><?xml version="1.0" encoding="UTF-8" standalone="yes"?>
<Relationships xmlns="http://schemas.openxmlformats.org/package/2006/relationships"><Relationship Id="rId9" Type="http://schemas.openxmlformats.org/officeDocument/2006/relationships/tags" Target="../tags/tag872.xml"/><Relationship Id="rId8" Type="http://schemas.openxmlformats.org/officeDocument/2006/relationships/tags" Target="../tags/tag871.xml"/><Relationship Id="rId7" Type="http://schemas.openxmlformats.org/officeDocument/2006/relationships/tags" Target="../tags/tag870.xml"/><Relationship Id="rId6" Type="http://schemas.openxmlformats.org/officeDocument/2006/relationships/tags" Target="../tags/tag869.xml"/><Relationship Id="rId5" Type="http://schemas.openxmlformats.org/officeDocument/2006/relationships/tags" Target="../tags/tag868.xml"/><Relationship Id="rId4" Type="http://schemas.openxmlformats.org/officeDocument/2006/relationships/tags" Target="../tags/tag867.xml"/><Relationship Id="rId3" Type="http://schemas.openxmlformats.org/officeDocument/2006/relationships/tags" Target="../tags/tag866.xml"/><Relationship Id="rId20" Type="http://schemas.openxmlformats.org/officeDocument/2006/relationships/slideLayout" Target="../slideLayouts/slideLayout13.xml"/><Relationship Id="rId2" Type="http://schemas.openxmlformats.org/officeDocument/2006/relationships/image" Target="../media/image26.png"/><Relationship Id="rId19" Type="http://schemas.openxmlformats.org/officeDocument/2006/relationships/tags" Target="../tags/tag882.xml"/><Relationship Id="rId18" Type="http://schemas.openxmlformats.org/officeDocument/2006/relationships/tags" Target="../tags/tag881.xml"/><Relationship Id="rId17" Type="http://schemas.openxmlformats.org/officeDocument/2006/relationships/tags" Target="../tags/tag880.xml"/><Relationship Id="rId16" Type="http://schemas.openxmlformats.org/officeDocument/2006/relationships/tags" Target="../tags/tag879.xml"/><Relationship Id="rId15" Type="http://schemas.openxmlformats.org/officeDocument/2006/relationships/tags" Target="../tags/tag878.xml"/><Relationship Id="rId14" Type="http://schemas.openxmlformats.org/officeDocument/2006/relationships/tags" Target="../tags/tag877.xml"/><Relationship Id="rId13" Type="http://schemas.openxmlformats.org/officeDocument/2006/relationships/tags" Target="../tags/tag876.xml"/><Relationship Id="rId12" Type="http://schemas.openxmlformats.org/officeDocument/2006/relationships/tags" Target="../tags/tag875.xml"/><Relationship Id="rId11" Type="http://schemas.openxmlformats.org/officeDocument/2006/relationships/tags" Target="../tags/tag874.xml"/><Relationship Id="rId10" Type="http://schemas.openxmlformats.org/officeDocument/2006/relationships/tags" Target="../tags/tag873.xml"/><Relationship Id="rId1" Type="http://schemas.openxmlformats.org/officeDocument/2006/relationships/tags" Target="../tags/tag865.xml"/></Relationships>
</file>

<file path=ppt/slides/_rels/slide84.xml.rels><?xml version="1.0" encoding="UTF-8" standalone="yes"?>
<Relationships xmlns="http://schemas.openxmlformats.org/package/2006/relationships"><Relationship Id="rId9" Type="http://schemas.openxmlformats.org/officeDocument/2006/relationships/tags" Target="../tags/tag891.xml"/><Relationship Id="rId8" Type="http://schemas.openxmlformats.org/officeDocument/2006/relationships/tags" Target="../tags/tag890.xml"/><Relationship Id="rId7" Type="http://schemas.openxmlformats.org/officeDocument/2006/relationships/tags" Target="../tags/tag889.xml"/><Relationship Id="rId6" Type="http://schemas.openxmlformats.org/officeDocument/2006/relationships/tags" Target="../tags/tag888.xml"/><Relationship Id="rId5" Type="http://schemas.openxmlformats.org/officeDocument/2006/relationships/tags" Target="../tags/tag887.xml"/><Relationship Id="rId4" Type="http://schemas.openxmlformats.org/officeDocument/2006/relationships/tags" Target="../tags/tag886.xml"/><Relationship Id="rId37" Type="http://schemas.openxmlformats.org/officeDocument/2006/relationships/slideLayout" Target="../slideLayouts/slideLayout13.xml"/><Relationship Id="rId36" Type="http://schemas.openxmlformats.org/officeDocument/2006/relationships/tags" Target="../tags/tag912.xml"/><Relationship Id="rId35" Type="http://schemas.openxmlformats.org/officeDocument/2006/relationships/tags" Target="../tags/tag911.xml"/><Relationship Id="rId34" Type="http://schemas.openxmlformats.org/officeDocument/2006/relationships/tags" Target="../tags/tag910.xml"/><Relationship Id="rId33" Type="http://schemas.openxmlformats.org/officeDocument/2006/relationships/tags" Target="../tags/tag909.xml"/><Relationship Id="rId32" Type="http://schemas.openxmlformats.org/officeDocument/2006/relationships/tags" Target="../tags/tag908.xml"/><Relationship Id="rId31" Type="http://schemas.openxmlformats.org/officeDocument/2006/relationships/tags" Target="../tags/tag907.xml"/><Relationship Id="rId30" Type="http://schemas.openxmlformats.org/officeDocument/2006/relationships/tags" Target="../tags/tag906.xml"/><Relationship Id="rId3" Type="http://schemas.openxmlformats.org/officeDocument/2006/relationships/tags" Target="../tags/tag885.xml"/><Relationship Id="rId29" Type="http://schemas.openxmlformats.org/officeDocument/2006/relationships/tags" Target="../tags/tag905.xml"/><Relationship Id="rId28" Type="http://schemas.openxmlformats.org/officeDocument/2006/relationships/image" Target="../media/image33.svg"/><Relationship Id="rId27" Type="http://schemas.openxmlformats.org/officeDocument/2006/relationships/image" Target="../media/image32.png"/><Relationship Id="rId26" Type="http://schemas.openxmlformats.org/officeDocument/2006/relationships/tags" Target="../tags/tag904.xml"/><Relationship Id="rId25" Type="http://schemas.openxmlformats.org/officeDocument/2006/relationships/image" Target="../media/image18.svg"/><Relationship Id="rId24" Type="http://schemas.openxmlformats.org/officeDocument/2006/relationships/image" Target="../media/image17.png"/><Relationship Id="rId23" Type="http://schemas.openxmlformats.org/officeDocument/2006/relationships/tags" Target="../tags/tag903.xml"/><Relationship Id="rId22" Type="http://schemas.openxmlformats.org/officeDocument/2006/relationships/image" Target="../media/image16.svg"/><Relationship Id="rId21" Type="http://schemas.openxmlformats.org/officeDocument/2006/relationships/image" Target="../media/image15.png"/><Relationship Id="rId20" Type="http://schemas.openxmlformats.org/officeDocument/2006/relationships/tags" Target="../tags/tag902.xml"/><Relationship Id="rId2" Type="http://schemas.openxmlformats.org/officeDocument/2006/relationships/tags" Target="../tags/tag884.xml"/><Relationship Id="rId19" Type="http://schemas.openxmlformats.org/officeDocument/2006/relationships/tags" Target="../tags/tag901.xml"/><Relationship Id="rId18" Type="http://schemas.openxmlformats.org/officeDocument/2006/relationships/tags" Target="../tags/tag900.xml"/><Relationship Id="rId17" Type="http://schemas.openxmlformats.org/officeDocument/2006/relationships/tags" Target="../tags/tag899.xml"/><Relationship Id="rId16" Type="http://schemas.openxmlformats.org/officeDocument/2006/relationships/tags" Target="../tags/tag898.xml"/><Relationship Id="rId15" Type="http://schemas.openxmlformats.org/officeDocument/2006/relationships/tags" Target="../tags/tag897.xml"/><Relationship Id="rId14" Type="http://schemas.openxmlformats.org/officeDocument/2006/relationships/tags" Target="../tags/tag896.xml"/><Relationship Id="rId13" Type="http://schemas.openxmlformats.org/officeDocument/2006/relationships/tags" Target="../tags/tag895.xml"/><Relationship Id="rId12" Type="http://schemas.openxmlformats.org/officeDocument/2006/relationships/tags" Target="../tags/tag894.xml"/><Relationship Id="rId11" Type="http://schemas.openxmlformats.org/officeDocument/2006/relationships/tags" Target="../tags/tag893.xml"/><Relationship Id="rId10" Type="http://schemas.openxmlformats.org/officeDocument/2006/relationships/tags" Target="../tags/tag892.xml"/><Relationship Id="rId1" Type="http://schemas.openxmlformats.org/officeDocument/2006/relationships/tags" Target="../tags/tag883.xml"/></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913.xml"/></Relationships>
</file>

<file path=ppt/slides/_rels/slide86.xml.rels><?xml version="1.0" encoding="UTF-8" standalone="yes"?>
<Relationships xmlns="http://schemas.openxmlformats.org/package/2006/relationships"><Relationship Id="rId9" Type="http://schemas.openxmlformats.org/officeDocument/2006/relationships/tags" Target="../tags/tag922.xml"/><Relationship Id="rId8" Type="http://schemas.openxmlformats.org/officeDocument/2006/relationships/tags" Target="../tags/tag921.xml"/><Relationship Id="rId7" Type="http://schemas.openxmlformats.org/officeDocument/2006/relationships/tags" Target="../tags/tag920.xml"/><Relationship Id="rId6" Type="http://schemas.openxmlformats.org/officeDocument/2006/relationships/tags" Target="../tags/tag919.xml"/><Relationship Id="rId5" Type="http://schemas.openxmlformats.org/officeDocument/2006/relationships/tags" Target="../tags/tag918.xml"/><Relationship Id="rId4" Type="http://schemas.openxmlformats.org/officeDocument/2006/relationships/tags" Target="../tags/tag917.xml"/><Relationship Id="rId3" Type="http://schemas.openxmlformats.org/officeDocument/2006/relationships/tags" Target="../tags/tag916.xml"/><Relationship Id="rId23" Type="http://schemas.openxmlformats.org/officeDocument/2006/relationships/notesSlide" Target="../notesSlides/notesSlide20.xml"/><Relationship Id="rId22" Type="http://schemas.openxmlformats.org/officeDocument/2006/relationships/slideLayout" Target="../slideLayouts/slideLayout18.xml"/><Relationship Id="rId21" Type="http://schemas.openxmlformats.org/officeDocument/2006/relationships/tags" Target="../tags/tag933.xml"/><Relationship Id="rId20" Type="http://schemas.openxmlformats.org/officeDocument/2006/relationships/image" Target="../media/image48.png"/><Relationship Id="rId2" Type="http://schemas.openxmlformats.org/officeDocument/2006/relationships/tags" Target="../tags/tag915.xml"/><Relationship Id="rId19" Type="http://schemas.openxmlformats.org/officeDocument/2006/relationships/tags" Target="../tags/tag932.xml"/><Relationship Id="rId18" Type="http://schemas.openxmlformats.org/officeDocument/2006/relationships/tags" Target="../tags/tag931.xml"/><Relationship Id="rId17" Type="http://schemas.openxmlformats.org/officeDocument/2006/relationships/tags" Target="../tags/tag930.xml"/><Relationship Id="rId16" Type="http://schemas.openxmlformats.org/officeDocument/2006/relationships/tags" Target="../tags/tag929.xml"/><Relationship Id="rId15" Type="http://schemas.openxmlformats.org/officeDocument/2006/relationships/tags" Target="../tags/tag928.xml"/><Relationship Id="rId14" Type="http://schemas.openxmlformats.org/officeDocument/2006/relationships/tags" Target="../tags/tag927.xml"/><Relationship Id="rId13" Type="http://schemas.openxmlformats.org/officeDocument/2006/relationships/tags" Target="../tags/tag926.xml"/><Relationship Id="rId12" Type="http://schemas.openxmlformats.org/officeDocument/2006/relationships/tags" Target="../tags/tag925.xml"/><Relationship Id="rId11" Type="http://schemas.openxmlformats.org/officeDocument/2006/relationships/tags" Target="../tags/tag924.xml"/><Relationship Id="rId10" Type="http://schemas.openxmlformats.org/officeDocument/2006/relationships/tags" Target="../tags/tag923.xml"/><Relationship Id="rId1" Type="http://schemas.openxmlformats.org/officeDocument/2006/relationships/tags" Target="../tags/tag914.xml"/></Relationships>
</file>

<file path=ppt/slides/_rels/slide87.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2.xml"/><Relationship Id="rId2" Type="http://schemas.openxmlformats.org/officeDocument/2006/relationships/tags" Target="../tags/tag935.xml"/><Relationship Id="rId1" Type="http://schemas.openxmlformats.org/officeDocument/2006/relationships/tags" Target="../tags/tag934.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tags" Target="../tags/tag2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a:xfrm>
            <a:off x="1138167" y="1169340"/>
            <a:ext cx="6001026" cy="2676059"/>
          </a:xfrm>
        </p:spPr>
        <p:txBody>
          <a:bodyPr/>
          <a:p>
            <a:pPr marL="0" indent="0" algn="l">
              <a:lnSpc>
                <a:spcPct val="100000"/>
              </a:lnSpc>
              <a:spcBef>
                <a:spcPts val="0"/>
              </a:spcBef>
              <a:spcAft>
                <a:spcPts val="0"/>
              </a:spcAft>
              <a:buSzPct val="100000"/>
            </a:pPr>
            <a:r>
              <a:rPr lang="zh-CN" altLang="en-US" sz="8000">
                <a:latin typeface="微软雅黑" panose="020B0503020204020204" charset="-122"/>
                <a:ea typeface="微软雅黑" panose="020B0503020204020204" charset="-122"/>
              </a:rPr>
              <a:t>应用文写作</a:t>
            </a:r>
            <a:endParaRPr lang="zh-CN" altLang="en-US" sz="8000">
              <a:latin typeface="微软雅黑" panose="020B0503020204020204" charset="-122"/>
              <a:ea typeface="微软雅黑" panose="020B0503020204020204"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solidFill>
                  <a:schemeClr val="tx1"/>
                </a:solidFill>
                <a:latin typeface="微软雅黑" panose="020B0503020204020204" charset="-122"/>
                <a:ea typeface="微软雅黑" panose="020B0503020204020204" charset="-122"/>
              </a:rPr>
              <a:t>二、学术论文的文体结构</a:t>
            </a:r>
            <a:endParaRPr lang="zh-CN" altLang="en-US">
              <a:solidFill>
                <a:schemeClr val="tx1"/>
              </a:solidFill>
              <a:latin typeface="微软雅黑" panose="020B0503020204020204" charset="-122"/>
              <a:ea typeface="微软雅黑" panose="020B0503020204020204" charset="-122"/>
            </a:endParaRPr>
          </a:p>
        </p:txBody>
      </p:sp>
      <p:sp>
        <p:nvSpPr>
          <p:cNvPr id="2" name="圆角矩形 1"/>
          <p:cNvSpPr/>
          <p:nvPr>
            <p:custDataLst>
              <p:tags r:id="rId2"/>
            </p:custDataLst>
          </p:nvPr>
        </p:nvSpPr>
        <p:spPr>
          <a:xfrm>
            <a:off x="694055" y="2040890"/>
            <a:ext cx="10801985" cy="3420110"/>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marL="0" lvl="0" indent="0" algn="l">
              <a:lnSpc>
                <a:spcPct val="150000"/>
              </a:lnSpc>
              <a:spcBef>
                <a:spcPts val="0"/>
              </a:spcBef>
              <a:spcAft>
                <a:spcPts val="0"/>
              </a:spcAft>
              <a:buSzPct val="100000"/>
              <a:buFontTx/>
            </a:pP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四</a:t>
            </a: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摘要</a:t>
            </a:r>
            <a:endPar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a:p>
            <a:pPr marL="0" lvl="0" indent="0" algn="l">
              <a:lnSpc>
                <a:spcPct val="150000"/>
              </a:lnSpc>
              <a:spcBef>
                <a:spcPts val="0"/>
              </a:spcBef>
              <a:spcAft>
                <a:spcPts val="0"/>
              </a:spcAft>
              <a:buSzPct val="100000"/>
              <a:buFontTx/>
            </a:pP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论文一般应有摘要，有些为了国际交流，还有外文</a:t>
            </a: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多用英文</a:t>
            </a: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摘要。它是论文内容不加注释和评论的简短陈述，使读者不阅读论文全文即能获得必要的信息。</a:t>
            </a:r>
            <a:endPar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a:p>
            <a:pPr marL="0" lvl="0" indent="0" algn="l">
              <a:lnSpc>
                <a:spcPct val="150000"/>
              </a:lnSpc>
              <a:spcBef>
                <a:spcPts val="0"/>
              </a:spcBef>
              <a:spcAft>
                <a:spcPts val="0"/>
              </a:spcAft>
              <a:buSzPct val="100000"/>
              <a:buFontTx/>
            </a:pP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摘要应包含以下内容：从事这一研究的目的和重要性；研究的主要内容，指明完成了哪些工作；获得的基本结论和研究成果，突出论文的新见解；结论或结果的意义。摘要的文字必须十分简练，内容亦需充分概括，字数不超过论文字数的</a:t>
            </a: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5%</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a:t>
            </a:r>
            <a:endPar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圆角矩形 3"/>
          <p:cNvSpPr/>
          <p:nvPr>
            <p:custDataLst>
              <p:tags r:id="rId3"/>
            </p:custDataLst>
          </p:nvPr>
        </p:nvSpPr>
        <p:spPr>
          <a:xfrm>
            <a:off x="934747" y="2040600"/>
            <a:ext cx="706838" cy="87640"/>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solidFill>
                  <a:schemeClr val="tx1"/>
                </a:solidFill>
                <a:latin typeface="微软雅黑" panose="020B0503020204020204" charset="-122"/>
                <a:ea typeface="微软雅黑" panose="020B0503020204020204" charset="-122"/>
              </a:rPr>
              <a:t>二、</a:t>
            </a:r>
            <a:r>
              <a:rPr lang="zh-CN" altLang="en-US">
                <a:solidFill>
                  <a:schemeClr val="tx1"/>
                </a:solidFill>
                <a:latin typeface="微软雅黑" panose="020B0503020204020204" charset="-122"/>
                <a:ea typeface="微软雅黑" panose="020B0503020204020204" charset="-122"/>
                <a:sym typeface="+mn-ea"/>
              </a:rPr>
              <a:t>学术论文的文体结构</a:t>
            </a:r>
            <a:endParaRPr lang="zh-CN" altLang="en-US">
              <a:solidFill>
                <a:schemeClr val="tx1"/>
              </a:solidFill>
              <a:latin typeface="微软雅黑" panose="020B0503020204020204" charset="-122"/>
              <a:ea typeface="微软雅黑" panose="020B0503020204020204" charset="-122"/>
            </a:endParaRPr>
          </a:p>
        </p:txBody>
      </p:sp>
      <p:sp>
        <p:nvSpPr>
          <p:cNvPr id="2" name="圆角矩形 1"/>
          <p:cNvSpPr/>
          <p:nvPr>
            <p:custDataLst>
              <p:tags r:id="rId2"/>
            </p:custDataLst>
          </p:nvPr>
        </p:nvSpPr>
        <p:spPr>
          <a:xfrm>
            <a:off x="695960" y="1623060"/>
            <a:ext cx="10801985" cy="460057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marL="0" lvl="0" indent="0" algn="l">
              <a:lnSpc>
                <a:spcPct val="150000"/>
              </a:lnSpc>
              <a:spcBef>
                <a:spcPts val="0"/>
              </a:spcBef>
              <a:spcAft>
                <a:spcPts val="0"/>
              </a:spcAft>
              <a:buSzPct val="100000"/>
              <a:buFontTx/>
            </a:pP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五</a:t>
            </a: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关键词</a:t>
            </a:r>
            <a:endPar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a:p>
            <a:pPr marL="0" lvl="0" indent="0" algn="l">
              <a:lnSpc>
                <a:spcPct val="150000"/>
              </a:lnSpc>
              <a:spcBef>
                <a:spcPts val="0"/>
              </a:spcBef>
              <a:spcAft>
                <a:spcPts val="0"/>
              </a:spcAft>
              <a:buSzPct val="100000"/>
              <a:buFontTx/>
            </a:pP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关键词属于主题词中的一类。主题词除关键词外，还包含单元词、标题词和叙词。</a:t>
            </a:r>
            <a:endPar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a:p>
            <a:pPr marL="0" lvl="0" indent="0" algn="l">
              <a:lnSpc>
                <a:spcPct val="150000"/>
              </a:lnSpc>
              <a:spcBef>
                <a:spcPts val="0"/>
              </a:spcBef>
              <a:spcAft>
                <a:spcPts val="0"/>
              </a:spcAft>
              <a:buSzPct val="100000"/>
              <a:buFontTx/>
            </a:pP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主题词是用来描述文献资料主题和给出检索文献资料的一种新型的情报检索语言词汇，正是由于它的出现和发展，才使得情报检索计算机化</a:t>
            </a: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计算机检索</a:t>
            </a: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成为可能。主题词是指以概念的特性关系来区分事物，用自然语言来表达，并且具有组配功能，用以准确显示词与词之间的语义概念关系的动态性的词或词组。</a:t>
            </a:r>
            <a:endPar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a:p>
            <a:pPr marL="0" lvl="0" indent="0" algn="l">
              <a:lnSpc>
                <a:spcPct val="150000"/>
              </a:lnSpc>
              <a:spcBef>
                <a:spcPts val="0"/>
              </a:spcBef>
              <a:spcAft>
                <a:spcPts val="0"/>
              </a:spcAft>
              <a:buSzPct val="100000"/>
              <a:buFontTx/>
            </a:pP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关键词是标示文献关键内容，但未经规范处理的主题词。例如，</a:t>
            </a: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最值</a:t>
            </a: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其规范的主题词可是</a:t>
            </a: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最大值</a:t>
            </a: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。为了文献标引工作，要将关键词从论文中选取出来，用以表示全文主要内容信息款目。</a:t>
            </a: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一篇论文可选取</a:t>
            </a: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3~5</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个词作为关键词。</a:t>
            </a:r>
            <a:endPar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a:p>
            <a:pPr marL="0" lvl="0" indent="0" algn="l">
              <a:lnSpc>
                <a:spcPct val="150000"/>
              </a:lnSpc>
              <a:spcBef>
                <a:spcPts val="0"/>
              </a:spcBef>
              <a:spcAft>
                <a:spcPts val="0"/>
              </a:spcAft>
              <a:buSzPct val="100000"/>
              <a:buFontTx/>
            </a:pPr>
            <a:endPar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圆角矩形 3"/>
          <p:cNvSpPr/>
          <p:nvPr>
            <p:custDataLst>
              <p:tags r:id="rId3"/>
            </p:custDataLst>
          </p:nvPr>
        </p:nvSpPr>
        <p:spPr>
          <a:xfrm>
            <a:off x="1116357" y="1622770"/>
            <a:ext cx="706838" cy="87640"/>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4"/>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377825" y="133305"/>
            <a:ext cx="10800000" cy="720000"/>
          </a:xfrm>
        </p:spPr>
        <p:txBody>
          <a:bodyPr/>
          <a:lstStyle/>
          <a:p>
            <a:r>
              <a:rPr lang="zh-CN" altLang="en-US">
                <a:solidFill>
                  <a:schemeClr val="tx1"/>
                </a:solidFill>
                <a:latin typeface="微软雅黑" panose="020B0503020204020204" charset="-122"/>
                <a:ea typeface="微软雅黑" panose="020B0503020204020204" charset="-122"/>
              </a:rPr>
              <a:t>二、</a:t>
            </a:r>
            <a:r>
              <a:rPr lang="zh-CN" altLang="en-US">
                <a:solidFill>
                  <a:schemeClr val="tx1"/>
                </a:solidFill>
                <a:latin typeface="微软雅黑" panose="020B0503020204020204" charset="-122"/>
                <a:ea typeface="微软雅黑" panose="020B0503020204020204" charset="-122"/>
                <a:sym typeface="+mn-ea"/>
              </a:rPr>
              <a:t>学术论文的文体结构</a:t>
            </a:r>
            <a:endParaRPr lang="zh-CN" altLang="en-US">
              <a:solidFill>
                <a:schemeClr val="tx1"/>
              </a:solidFill>
              <a:latin typeface="微软雅黑" panose="020B0503020204020204" charset="-122"/>
              <a:ea typeface="微软雅黑" panose="020B0503020204020204" charset="-122"/>
            </a:endParaRPr>
          </a:p>
        </p:txBody>
      </p:sp>
      <p:sp>
        <p:nvSpPr>
          <p:cNvPr id="2" name="圆角矩形 1"/>
          <p:cNvSpPr/>
          <p:nvPr>
            <p:custDataLst>
              <p:tags r:id="rId2"/>
            </p:custDataLst>
          </p:nvPr>
        </p:nvSpPr>
        <p:spPr>
          <a:xfrm>
            <a:off x="568325" y="1159510"/>
            <a:ext cx="10801985" cy="548068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marL="0" lvl="0" indent="0" algn="l">
              <a:lnSpc>
                <a:spcPct val="150000"/>
              </a:lnSpc>
              <a:spcBef>
                <a:spcPts val="0"/>
              </a:spcBef>
              <a:spcAft>
                <a:spcPts val="0"/>
              </a:spcAft>
              <a:buSzPct val="100000"/>
              <a:buFontTx/>
            </a:pP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六</a:t>
            </a: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 </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正</a:t>
            </a: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文</a:t>
            </a:r>
            <a:endPar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a:p>
            <a:pPr marL="0" lvl="0" indent="0" algn="l">
              <a:lnSpc>
                <a:spcPct val="150000"/>
              </a:lnSpc>
              <a:spcBef>
                <a:spcPts val="0"/>
              </a:spcBef>
              <a:spcAft>
                <a:spcPts val="0"/>
              </a:spcAft>
              <a:buSzPct val="100000"/>
              <a:buFontTx/>
            </a:pPr>
            <a:r>
              <a:rPr lang="en-US" altLang="zh-CN"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正文也称本论，是论文内容的核心，它占据论文的最大篇幅。</a:t>
            </a:r>
            <a:r>
              <a:rPr lang="en-US" altLang="zh-CN"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一般而言，学术论文正文大体上应包含问题、理论分析、主要结果论证、结论等部分。</a:t>
            </a:r>
            <a:endParaRPr lang="zh-CN" altLang="en-US"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a:p>
            <a:pPr marL="0" lvl="0" indent="0" algn="l">
              <a:lnSpc>
                <a:spcPct val="150000"/>
              </a:lnSpc>
              <a:spcBef>
                <a:spcPts val="0"/>
              </a:spcBef>
              <a:spcAft>
                <a:spcPts val="0"/>
              </a:spcAft>
              <a:buSzPct val="100000"/>
              <a:buFontTx/>
            </a:pPr>
            <a:r>
              <a:rPr lang="en-US" altLang="zh-CN"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论文所体现的创造性成果或新的研究结果，都将在这一部分得到充分的反映。因此，</a:t>
            </a:r>
            <a:r>
              <a:rPr lang="en-US" altLang="zh-CN"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为了满足这一系列要求，同时也为了做到层次分明、脉络清晰，常常将正文分成几个大的段落。这些段落即所谓逻辑段，</a:t>
            </a:r>
            <a:r>
              <a:rPr lang="en-US" altLang="zh-CN"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一个逻辑段可包含几个自然段。每一逻辑段落可冠以适当标题</a:t>
            </a:r>
            <a:r>
              <a:rPr lang="en-US" altLang="zh-CN"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分标题或小标题</a:t>
            </a:r>
            <a:r>
              <a:rPr lang="en-US" altLang="zh-CN"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a:t>
            </a:r>
            <a:endParaRPr lang="zh-CN" altLang="en-US"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a:p>
            <a:pPr marL="0" lvl="0" indent="0" algn="l">
              <a:lnSpc>
                <a:spcPct val="150000"/>
              </a:lnSpc>
              <a:spcBef>
                <a:spcPts val="0"/>
              </a:spcBef>
              <a:spcAft>
                <a:spcPts val="0"/>
              </a:spcAft>
              <a:buSzPct val="100000"/>
              <a:buFontTx/>
            </a:pPr>
            <a:r>
              <a:rPr lang="en-US" altLang="zh-CN"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主要结果论证</a:t>
            </a:r>
            <a:r>
              <a:rPr lang="en-US" altLang="zh-CN"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部分是论文的关键部分。全文的一切结论由此得出，</a:t>
            </a:r>
            <a:r>
              <a:rPr lang="en-US" altLang="zh-CN"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一切议论由此引发，</a:t>
            </a:r>
            <a:r>
              <a:rPr lang="en-US" altLang="zh-CN"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一切推理由此导出。这部分需要列出实验数据和观察所得，并对实验误差加以分析和讨论。要注意科学地、准确地表达必要的实验结果，摒弃不必要的部分。实验数据或结果，通常用表格、图或照片等予以表达，尽量用图，不用表格或少用表格。</a:t>
            </a:r>
            <a:endParaRPr lang="zh-CN" altLang="en-US"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a:p>
            <a:pPr marL="0" lvl="0" indent="0" algn="l">
              <a:lnSpc>
                <a:spcPct val="150000"/>
              </a:lnSpc>
              <a:spcBef>
                <a:spcPts val="0"/>
              </a:spcBef>
              <a:spcAft>
                <a:spcPts val="0"/>
              </a:spcAft>
              <a:buSzPct val="100000"/>
              <a:buFontTx/>
            </a:pPr>
            <a:r>
              <a:rPr lang="en-US" altLang="zh-CN"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正文的结论部分，应反映论文中通过实验、观察研究并经过理论分析后得到的学术见解。所以，结论应当体现作者更深层的认识，应从全篇论文的全部材料出发，经过推理、判断、归纳等逻辑分析过程而得。</a:t>
            </a:r>
            <a:endParaRPr lang="zh-CN" altLang="en-US"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圆角矩形 3"/>
          <p:cNvSpPr/>
          <p:nvPr>
            <p:custDataLst>
              <p:tags r:id="rId3"/>
            </p:custDataLst>
          </p:nvPr>
        </p:nvSpPr>
        <p:spPr>
          <a:xfrm>
            <a:off x="1116357" y="1159220"/>
            <a:ext cx="706838" cy="87640"/>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solidFill>
                  <a:schemeClr val="tx1"/>
                </a:solidFill>
                <a:latin typeface="微软雅黑" panose="020B0503020204020204" charset="-122"/>
                <a:ea typeface="微软雅黑" panose="020B0503020204020204" charset="-122"/>
              </a:rPr>
              <a:t>二、</a:t>
            </a:r>
            <a:r>
              <a:rPr lang="zh-CN" altLang="en-US">
                <a:solidFill>
                  <a:schemeClr val="tx1"/>
                </a:solidFill>
                <a:latin typeface="微软雅黑" panose="020B0503020204020204" charset="-122"/>
                <a:ea typeface="微软雅黑" panose="020B0503020204020204" charset="-122"/>
                <a:sym typeface="+mn-ea"/>
              </a:rPr>
              <a:t>学术论文的文体结构</a:t>
            </a:r>
            <a:endParaRPr lang="zh-CN" altLang="en-US">
              <a:solidFill>
                <a:schemeClr val="tx1"/>
              </a:solidFill>
              <a:latin typeface="微软雅黑" panose="020B0503020204020204" charset="-122"/>
              <a:ea typeface="微软雅黑" panose="020B0503020204020204" charset="-122"/>
            </a:endParaRPr>
          </a:p>
        </p:txBody>
      </p:sp>
      <p:sp>
        <p:nvSpPr>
          <p:cNvPr id="2" name="圆角矩形 1"/>
          <p:cNvSpPr/>
          <p:nvPr>
            <p:custDataLst>
              <p:tags r:id="rId2"/>
            </p:custDataLst>
          </p:nvPr>
        </p:nvSpPr>
        <p:spPr>
          <a:xfrm>
            <a:off x="694055" y="2040890"/>
            <a:ext cx="10801985" cy="3420110"/>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marL="0" lvl="0" indent="0" algn="l">
              <a:lnSpc>
                <a:spcPct val="150000"/>
              </a:lnSpc>
              <a:spcBef>
                <a:spcPts val="0"/>
              </a:spcBef>
              <a:spcAft>
                <a:spcPts val="0"/>
              </a:spcAft>
              <a:buSzPct val="100000"/>
              <a:buFontTx/>
            </a:pP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七</a:t>
            </a: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 </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参</a:t>
            </a: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考</a:t>
            </a: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文</a:t>
            </a: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献</a:t>
            </a:r>
            <a:endPar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a:p>
            <a:pPr marL="0" lvl="0" indent="0" algn="l">
              <a:lnSpc>
                <a:spcPct val="150000"/>
              </a:lnSpc>
              <a:spcBef>
                <a:spcPts val="0"/>
              </a:spcBef>
              <a:spcAft>
                <a:spcPts val="0"/>
              </a:spcAft>
              <a:buSzPct val="100000"/>
              <a:buFontTx/>
            </a:pP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在学术论文后</a:t>
            </a: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一般应列出参考文献</a:t>
            </a: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表</a:t>
            </a: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。参考文献</a:t>
            </a: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表</a:t>
            </a: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既能反映论文的起点和深度，又能体现严肃的科学态度，分清是自己的观点或成果还是别人的观点或成果，对前人的科学成果表示尊重，同时也指明引用资料的出处，便于检索。</a:t>
            </a:r>
            <a:endPar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圆角矩形 3"/>
          <p:cNvSpPr/>
          <p:nvPr>
            <p:custDataLst>
              <p:tags r:id="rId3"/>
            </p:custDataLst>
          </p:nvPr>
        </p:nvSpPr>
        <p:spPr>
          <a:xfrm>
            <a:off x="934747" y="2040600"/>
            <a:ext cx="706838" cy="87640"/>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4"/>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450215" y="48215"/>
            <a:ext cx="10800000" cy="720000"/>
          </a:xfrm>
        </p:spPr>
        <p:txBody>
          <a:bodyPr/>
          <a:p>
            <a:pPr algn="just"/>
            <a:r>
              <a:rPr lang="zh-CN" altLang="en-US">
                <a:solidFill>
                  <a:schemeClr val="tx1"/>
                </a:solidFill>
                <a:latin typeface="微软雅黑" panose="020B0503020204020204" charset="-122"/>
                <a:ea typeface="微软雅黑" panose="020B0503020204020204" charset="-122"/>
                <a:cs typeface="微软雅黑" panose="020B0503020204020204" charset="-122"/>
              </a:rPr>
              <a:t>三</a:t>
            </a:r>
            <a:r>
              <a:rPr lang="en-US" altLang="zh-CN">
                <a:solidFill>
                  <a:schemeClr val="tx1"/>
                </a:solidFill>
                <a:latin typeface="微软雅黑" panose="020B0503020204020204" charset="-122"/>
                <a:ea typeface="微软雅黑" panose="020B0503020204020204" charset="-122"/>
                <a:cs typeface="微软雅黑" panose="020B0503020204020204" charset="-122"/>
              </a:rPr>
              <a:t> </a:t>
            </a:r>
            <a:r>
              <a:rPr lang="zh-CN" altLang="en-US">
                <a:solidFill>
                  <a:schemeClr val="tx1"/>
                </a:solidFill>
                <a:latin typeface="微软雅黑" panose="020B0503020204020204" charset="-122"/>
                <a:ea typeface="微软雅黑" panose="020B0503020204020204" charset="-122"/>
                <a:cs typeface="微软雅黑" panose="020B0503020204020204" charset="-122"/>
              </a:rPr>
              <a:t>、</a:t>
            </a:r>
            <a:r>
              <a:rPr lang="zh-CN" altLang="en-US">
                <a:solidFill>
                  <a:schemeClr val="tx1"/>
                </a:solidFill>
                <a:latin typeface="微软雅黑" panose="020B0503020204020204" charset="-122"/>
                <a:ea typeface="微软雅黑" panose="020B0503020204020204" charset="-122"/>
                <a:sym typeface="+mn-ea"/>
              </a:rPr>
              <a:t>学术论文的文体结构</a:t>
            </a:r>
            <a:endParaRPr lang="zh-CN" altLang="en-US">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4" name="矩形 23"/>
          <p:cNvSpPr/>
          <p:nvPr>
            <p:custDataLst>
              <p:tags r:id="rId1"/>
            </p:custDataLst>
          </p:nvPr>
        </p:nvSpPr>
        <p:spPr>
          <a:xfrm>
            <a:off x="4440238" y="1708150"/>
            <a:ext cx="3311824" cy="4932000"/>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2" name="矩形 21"/>
          <p:cNvSpPr/>
          <p:nvPr>
            <p:custDataLst>
              <p:tags r:id="rId2"/>
            </p:custDataLst>
          </p:nvPr>
        </p:nvSpPr>
        <p:spPr>
          <a:xfrm>
            <a:off x="4440238" y="1708150"/>
            <a:ext cx="3311824" cy="108000"/>
          </a:xfrm>
          <a:prstGeom prst="rect">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tx1"/>
              </a:solidFill>
              <a:sym typeface="+mn-ea"/>
            </a:endParaRPr>
          </a:p>
        </p:txBody>
      </p:sp>
      <p:sp>
        <p:nvSpPr>
          <p:cNvPr id="7" name="矩形 6"/>
          <p:cNvSpPr/>
          <p:nvPr>
            <p:custDataLst>
              <p:tags r:id="rId3"/>
            </p:custDataLst>
          </p:nvPr>
        </p:nvSpPr>
        <p:spPr>
          <a:xfrm>
            <a:off x="4782503" y="1815465"/>
            <a:ext cx="2628265" cy="1003935"/>
          </a:xfrm>
          <a:prstGeom prst="rect">
            <a:avLst/>
          </a:prstGeom>
          <a:noFill/>
        </p:spPr>
        <p:txBody>
          <a:bodyPr wrap="square" lIns="0" tIns="0" rIns="0" bIns="0" rtlCol="0" anchor="b" anchorCtr="0">
            <a:noAutofit/>
          </a:bodyPr>
          <a:p>
            <a:pPr algn="just">
              <a:spcBef>
                <a:spcPct val="0"/>
              </a:spcBef>
              <a:spcAft>
                <a:spcPct val="0"/>
              </a:spcAft>
            </a:pPr>
            <a:r>
              <a:rPr lang="en-US" altLang="zh-CN" sz="2400" b="1">
                <a:solidFill>
                  <a:schemeClr val="accent2"/>
                </a:solidFill>
                <a:latin typeface="微软雅黑" panose="020B0503020204020204" charset="-122"/>
                <a:ea typeface="微软雅黑" panose="020B0503020204020204" charset="-122"/>
                <a:cs typeface="微软雅黑" panose="020B0503020204020204" charset="-122"/>
              </a:rPr>
              <a:t>(</a:t>
            </a:r>
            <a:r>
              <a:rPr lang="zh-CN" altLang="en-US" sz="2400" b="1">
                <a:solidFill>
                  <a:schemeClr val="accent2"/>
                </a:solidFill>
                <a:latin typeface="微软雅黑" panose="020B0503020204020204" charset="-122"/>
                <a:ea typeface="微软雅黑" panose="020B0503020204020204" charset="-122"/>
                <a:cs typeface="微软雅黑" panose="020B0503020204020204" charset="-122"/>
              </a:rPr>
              <a:t>二</a:t>
            </a:r>
            <a:r>
              <a:rPr lang="en-US" altLang="zh-CN" sz="2400" b="1">
                <a:solidFill>
                  <a:schemeClr val="accent2"/>
                </a:solidFill>
                <a:latin typeface="微软雅黑" panose="020B0503020204020204" charset="-122"/>
                <a:ea typeface="微软雅黑" panose="020B0503020204020204" charset="-122"/>
                <a:cs typeface="微软雅黑" panose="020B0503020204020204" charset="-122"/>
              </a:rPr>
              <a:t>)</a:t>
            </a:r>
            <a:r>
              <a:rPr lang="zh-CN" altLang="en-US" sz="2400" b="1">
                <a:solidFill>
                  <a:schemeClr val="accent2"/>
                </a:solidFill>
                <a:latin typeface="微软雅黑" panose="020B0503020204020204" charset="-122"/>
                <a:ea typeface="微软雅黑" panose="020B0503020204020204" charset="-122"/>
                <a:cs typeface="微软雅黑" panose="020B0503020204020204" charset="-122"/>
              </a:rPr>
              <a:t>摘要概括、精确、简练</a:t>
            </a:r>
            <a:endParaRPr lang="zh-CN" altLang="en-US" sz="2400" b="1">
              <a:solidFill>
                <a:schemeClr val="accent2"/>
              </a:solidFill>
              <a:latin typeface="微软雅黑" panose="020B0503020204020204" charset="-122"/>
              <a:ea typeface="微软雅黑" panose="020B0503020204020204" charset="-122"/>
              <a:cs typeface="微软雅黑" panose="020B0503020204020204" charset="-122"/>
            </a:endParaRPr>
          </a:p>
        </p:txBody>
      </p:sp>
      <p:sp>
        <p:nvSpPr>
          <p:cNvPr id="20" name="矩形 19"/>
          <p:cNvSpPr/>
          <p:nvPr>
            <p:custDataLst>
              <p:tags r:id="rId4"/>
            </p:custDataLst>
          </p:nvPr>
        </p:nvSpPr>
        <p:spPr>
          <a:xfrm>
            <a:off x="695643" y="1815465"/>
            <a:ext cx="3311824" cy="4932000"/>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9" name="矩形 18"/>
          <p:cNvSpPr/>
          <p:nvPr>
            <p:custDataLst>
              <p:tags r:id="rId5"/>
            </p:custDataLst>
          </p:nvPr>
        </p:nvSpPr>
        <p:spPr>
          <a:xfrm>
            <a:off x="696278" y="1708150"/>
            <a:ext cx="3311824" cy="108000"/>
          </a:xfrm>
          <a:prstGeom prst="rect">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tx1"/>
              </a:solidFill>
              <a:sym typeface="+mn-ea"/>
            </a:endParaRPr>
          </a:p>
        </p:txBody>
      </p:sp>
      <p:sp>
        <p:nvSpPr>
          <p:cNvPr id="8" name="矩形 7"/>
          <p:cNvSpPr/>
          <p:nvPr>
            <p:custDataLst>
              <p:tags r:id="rId6"/>
            </p:custDataLst>
          </p:nvPr>
        </p:nvSpPr>
        <p:spPr>
          <a:xfrm>
            <a:off x="1037590" y="2013585"/>
            <a:ext cx="2628265" cy="531495"/>
          </a:xfrm>
          <a:prstGeom prst="rect">
            <a:avLst/>
          </a:prstGeom>
          <a:noFill/>
        </p:spPr>
        <p:txBody>
          <a:bodyPr wrap="square" lIns="0" tIns="0" rIns="0" bIns="0" rtlCol="0" anchor="b" anchorCtr="0">
            <a:noAutofit/>
          </a:bodyPr>
          <a:p>
            <a:pPr algn="just">
              <a:spcBef>
                <a:spcPct val="0"/>
              </a:spcBef>
              <a:spcAft>
                <a:spcPct val="0"/>
              </a:spcAft>
            </a:pPr>
            <a:r>
              <a:rPr lang="en-US" altLang="zh-CN" sz="2400" b="1">
                <a:solidFill>
                  <a:schemeClr val="accent1"/>
                </a:solidFill>
                <a:latin typeface="微软雅黑" panose="020B0503020204020204" charset="-122"/>
                <a:ea typeface="微软雅黑" panose="020B0503020204020204" charset="-122"/>
                <a:cs typeface="微软雅黑" panose="020B0503020204020204" charset="-122"/>
              </a:rPr>
              <a:t>( </a:t>
            </a:r>
            <a:r>
              <a:rPr lang="zh-CN" altLang="en-US" sz="2400" b="1">
                <a:solidFill>
                  <a:schemeClr val="accent1"/>
                </a:solidFill>
                <a:latin typeface="微软雅黑" panose="020B0503020204020204" charset="-122"/>
                <a:ea typeface="微软雅黑" panose="020B0503020204020204" charset="-122"/>
                <a:cs typeface="微软雅黑" panose="020B0503020204020204" charset="-122"/>
              </a:rPr>
              <a:t>一</a:t>
            </a:r>
            <a:r>
              <a:rPr lang="en-US" altLang="zh-CN" sz="2400" b="1">
                <a:solidFill>
                  <a:schemeClr val="accent1"/>
                </a:solidFill>
                <a:latin typeface="微软雅黑" panose="020B0503020204020204" charset="-122"/>
                <a:ea typeface="微软雅黑" panose="020B0503020204020204" charset="-122"/>
                <a:cs typeface="微软雅黑" panose="020B0503020204020204" charset="-122"/>
              </a:rPr>
              <a:t> )</a:t>
            </a:r>
            <a:r>
              <a:rPr lang="zh-CN" altLang="en-US" sz="2400" b="1">
                <a:solidFill>
                  <a:schemeClr val="accent1"/>
                </a:solidFill>
                <a:latin typeface="微软雅黑" panose="020B0503020204020204" charset="-122"/>
                <a:ea typeface="微软雅黑" panose="020B0503020204020204" charset="-122"/>
                <a:cs typeface="微软雅黑" panose="020B0503020204020204" charset="-122"/>
              </a:rPr>
              <a:t>题目简洁准确</a:t>
            </a:r>
            <a:endParaRPr lang="zh-CN" altLang="en-US" sz="2400"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9" name="矩形 8"/>
          <p:cNvSpPr/>
          <p:nvPr>
            <p:custDataLst>
              <p:tags r:id="rId7"/>
            </p:custDataLst>
          </p:nvPr>
        </p:nvSpPr>
        <p:spPr>
          <a:xfrm>
            <a:off x="1077913" y="3197225"/>
            <a:ext cx="2628265" cy="288290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学术论文的题目要力求用最简洁、最准确的语言概括文章的内容，或者揭示文章的论点</a:t>
            </a:r>
            <a:r>
              <a:rPr lang="en-US" altLang="zh-C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endParaRPr lang="zh-CN" altLang="en-US">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0" name="矩形 9"/>
          <p:cNvSpPr/>
          <p:nvPr>
            <p:custDataLst>
              <p:tags r:id="rId8"/>
            </p:custDataLst>
          </p:nvPr>
        </p:nvSpPr>
        <p:spPr>
          <a:xfrm>
            <a:off x="4781868" y="3197225"/>
            <a:ext cx="2628265" cy="288290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学术论文的摘要必须以高度概括且精确、简练的陈述来反映全文的内容。</a:t>
            </a:r>
            <a:r>
              <a:rPr lang="en-US" altLang="zh-C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一般为</a:t>
            </a:r>
            <a:r>
              <a:rPr lang="en-US" altLang="zh-C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200</a:t>
            </a:r>
            <a:r>
              <a:rPr lang="zh-CN" altLang="en-US">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300</a:t>
            </a:r>
            <a:r>
              <a:rPr lang="zh-CN" altLang="en-US">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字。</a:t>
            </a:r>
            <a:endParaRPr lang="zh-CN" altLang="en-US">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5" name="矩形 24"/>
          <p:cNvSpPr/>
          <p:nvPr>
            <p:custDataLst>
              <p:tags r:id="rId9"/>
            </p:custDataLst>
          </p:nvPr>
        </p:nvSpPr>
        <p:spPr>
          <a:xfrm>
            <a:off x="8184833" y="1708150"/>
            <a:ext cx="3311824" cy="4932000"/>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3" name="矩形 22"/>
          <p:cNvSpPr/>
          <p:nvPr>
            <p:custDataLst>
              <p:tags r:id="rId10"/>
            </p:custDataLst>
          </p:nvPr>
        </p:nvSpPr>
        <p:spPr>
          <a:xfrm>
            <a:off x="8184833" y="1708150"/>
            <a:ext cx="3311824" cy="108000"/>
          </a:xfrm>
          <a:prstGeom prst="rect">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dirty="0">
              <a:solidFill>
                <a:schemeClr val="tx1"/>
              </a:solidFill>
              <a:sym typeface="+mn-ea"/>
            </a:endParaRPr>
          </a:p>
        </p:txBody>
      </p:sp>
      <p:sp>
        <p:nvSpPr>
          <p:cNvPr id="11" name="矩形 10"/>
          <p:cNvSpPr/>
          <p:nvPr>
            <p:custDataLst>
              <p:tags r:id="rId11"/>
            </p:custDataLst>
          </p:nvPr>
        </p:nvSpPr>
        <p:spPr>
          <a:xfrm>
            <a:off x="8526463" y="1815465"/>
            <a:ext cx="2628265" cy="1003935"/>
          </a:xfrm>
          <a:prstGeom prst="rect">
            <a:avLst/>
          </a:prstGeom>
          <a:noFill/>
        </p:spPr>
        <p:txBody>
          <a:bodyPr wrap="square" lIns="0" tIns="0" rIns="0" bIns="0" rtlCol="0" anchor="b" anchorCtr="0">
            <a:noAutofit/>
          </a:bodyPr>
          <a:p>
            <a:pPr algn="just">
              <a:spcBef>
                <a:spcPct val="0"/>
              </a:spcBef>
              <a:spcAft>
                <a:spcPct val="0"/>
              </a:spcAft>
            </a:pPr>
            <a:r>
              <a:rPr lang="en-US" altLang="zh-CN" sz="2400" b="1">
                <a:solidFill>
                  <a:schemeClr val="accent1"/>
                </a:solidFill>
                <a:latin typeface="微软雅黑" panose="020B0503020204020204" charset="-122"/>
                <a:ea typeface="微软雅黑" panose="020B0503020204020204" charset="-122"/>
                <a:cs typeface="微软雅黑" panose="020B0503020204020204" charset="-122"/>
              </a:rPr>
              <a:t>(</a:t>
            </a:r>
            <a:r>
              <a:rPr lang="zh-CN" altLang="en-US" sz="2400" b="1">
                <a:solidFill>
                  <a:schemeClr val="accent1"/>
                </a:solidFill>
                <a:latin typeface="微软雅黑" panose="020B0503020204020204" charset="-122"/>
                <a:ea typeface="微软雅黑" panose="020B0503020204020204" charset="-122"/>
                <a:cs typeface="微软雅黑" panose="020B0503020204020204" charset="-122"/>
              </a:rPr>
              <a:t>三</a:t>
            </a:r>
            <a:r>
              <a:rPr lang="en-US" altLang="zh-CN" sz="2400" b="1">
                <a:solidFill>
                  <a:schemeClr val="accent1"/>
                </a:solidFill>
                <a:latin typeface="微软雅黑" panose="020B0503020204020204" charset="-122"/>
                <a:ea typeface="微软雅黑" panose="020B0503020204020204" charset="-122"/>
                <a:cs typeface="微软雅黑" panose="020B0503020204020204" charset="-122"/>
              </a:rPr>
              <a:t>)</a:t>
            </a:r>
            <a:r>
              <a:rPr lang="zh-CN" altLang="en-US" sz="2400" b="1">
                <a:solidFill>
                  <a:schemeClr val="accent1"/>
                </a:solidFill>
                <a:latin typeface="微软雅黑" panose="020B0503020204020204" charset="-122"/>
                <a:ea typeface="微软雅黑" panose="020B0503020204020204" charset="-122"/>
                <a:cs typeface="微软雅黑" panose="020B0503020204020204" charset="-122"/>
              </a:rPr>
              <a:t>内容充实，论据充分，论证有力</a:t>
            </a:r>
            <a:endParaRPr lang="zh-CN" altLang="en-US" sz="2400"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custDataLst>
              <p:tags r:id="rId12"/>
            </p:custDataLst>
          </p:nvPr>
        </p:nvSpPr>
        <p:spPr>
          <a:xfrm>
            <a:off x="8525828" y="3197225"/>
            <a:ext cx="2628265" cy="288290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正文是学术论文的主体和核心部分。因为正文的水平决定着整篇学术论文的水平，</a:t>
            </a: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所以正文部分要求内容充实，论据充分、可靠，论证有力，主题明确。</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5" name="矩形 14"/>
          <p:cNvSpPr/>
          <p:nvPr>
            <p:custDataLst>
              <p:tags r:id="rId13"/>
            </p:custDataLst>
          </p:nvPr>
        </p:nvSpPr>
        <p:spPr>
          <a:xfrm>
            <a:off x="10023158" y="5684520"/>
            <a:ext cx="1171298" cy="8309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Autofit/>
          </a:bodyPr>
          <a:p>
            <a:pPr lvl="0" algn="r">
              <a:spcBef>
                <a:spcPct val="0"/>
              </a:spcBef>
              <a:spcAft>
                <a:spcPct val="0"/>
              </a:spcAft>
              <a:buClrTx/>
              <a:buSzTx/>
              <a:buFontTx/>
            </a:pPr>
            <a:r>
              <a:rPr lang="en-US" altLang="zh-CN" sz="4000" b="1">
                <a:solidFill>
                  <a:schemeClr val="accent1">
                    <a:alpha val="50000"/>
                  </a:schemeClr>
                </a:solidFill>
                <a:latin typeface="+mn-ea"/>
                <a:cs typeface="+mn-ea"/>
                <a:sym typeface="+mn-ea"/>
              </a:rPr>
              <a:t>03</a:t>
            </a:r>
            <a:endParaRPr lang="en-US" altLang="zh-CN" sz="4000" b="1" dirty="0">
              <a:solidFill>
                <a:schemeClr val="accent1">
                  <a:alpha val="50000"/>
                </a:schemeClr>
              </a:solidFill>
              <a:latin typeface="+mn-ea"/>
              <a:cs typeface="+mn-ea"/>
              <a:sym typeface="+mn-ea"/>
            </a:endParaRPr>
          </a:p>
        </p:txBody>
      </p:sp>
      <p:sp>
        <p:nvSpPr>
          <p:cNvPr id="16" name="矩形 15"/>
          <p:cNvSpPr/>
          <p:nvPr>
            <p:custDataLst>
              <p:tags r:id="rId14"/>
            </p:custDataLst>
          </p:nvPr>
        </p:nvSpPr>
        <p:spPr>
          <a:xfrm>
            <a:off x="2493963" y="5697220"/>
            <a:ext cx="1171298" cy="8309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r">
              <a:spcBef>
                <a:spcPct val="0"/>
              </a:spcBef>
              <a:spcAft>
                <a:spcPct val="0"/>
              </a:spcAft>
            </a:pPr>
            <a:r>
              <a:rPr lang="en-US" altLang="zh-CN" sz="4000" b="1">
                <a:solidFill>
                  <a:schemeClr val="accent1">
                    <a:alpha val="50000"/>
                  </a:schemeClr>
                </a:solidFill>
                <a:latin typeface="+mn-ea"/>
                <a:cs typeface="+mn-ea"/>
                <a:sym typeface="+mn-ea"/>
              </a:rPr>
              <a:t>01</a:t>
            </a:r>
            <a:endParaRPr lang="en-US" altLang="zh-CN" sz="4000" b="1" dirty="0">
              <a:solidFill>
                <a:schemeClr val="accent1">
                  <a:alpha val="50000"/>
                </a:schemeClr>
              </a:solidFill>
              <a:latin typeface="+mn-ea"/>
              <a:cs typeface="+mn-ea"/>
              <a:sym typeface="+mn-ea"/>
            </a:endParaRPr>
          </a:p>
        </p:txBody>
      </p:sp>
      <p:sp>
        <p:nvSpPr>
          <p:cNvPr id="13" name="矩形 12"/>
          <p:cNvSpPr/>
          <p:nvPr>
            <p:custDataLst>
              <p:tags r:id="rId15"/>
            </p:custDataLst>
          </p:nvPr>
        </p:nvSpPr>
        <p:spPr>
          <a:xfrm>
            <a:off x="6279198" y="5684520"/>
            <a:ext cx="1171298" cy="8309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r">
              <a:spcBef>
                <a:spcPct val="0"/>
              </a:spcBef>
              <a:spcAft>
                <a:spcPct val="0"/>
              </a:spcAft>
            </a:pPr>
            <a:r>
              <a:rPr lang="en-US" altLang="zh-CN" sz="4000" b="1" dirty="0">
                <a:solidFill>
                  <a:schemeClr val="accent2">
                    <a:alpha val="50000"/>
                  </a:schemeClr>
                </a:solidFill>
                <a:latin typeface="+mn-ea"/>
                <a:cs typeface="+mn-ea"/>
                <a:sym typeface="+mn-ea"/>
              </a:rPr>
              <a:t>02</a:t>
            </a:r>
            <a:endParaRPr lang="en-US" altLang="zh-CN" sz="4000" b="1" dirty="0">
              <a:solidFill>
                <a:schemeClr val="accent2">
                  <a:alpha val="50000"/>
                </a:schemeClr>
              </a:solidFill>
              <a:latin typeface="+mn-ea"/>
              <a:cs typeface="+mn-ea"/>
              <a:sym typeface="+mn-ea"/>
            </a:endParaRPr>
          </a:p>
        </p:txBody>
      </p:sp>
      <p:sp>
        <p:nvSpPr>
          <p:cNvPr id="14" name="文本框 13"/>
          <p:cNvSpPr txBox="1"/>
          <p:nvPr/>
        </p:nvSpPr>
        <p:spPr>
          <a:xfrm>
            <a:off x="354965" y="1038860"/>
            <a:ext cx="8894445" cy="398780"/>
          </a:xfrm>
          <a:prstGeom prst="rect">
            <a:avLst/>
          </a:prstGeom>
        </p:spPr>
        <p:txBody>
          <a:bodyPr wrap="square">
            <a:spAutoFit/>
          </a:bodyPr>
          <a:p>
            <a:pPr marL="254000" indent="0" algn="l" defTabSz="266700" eaLnBrk="0" fontAlgn="base">
              <a:spcBef>
                <a:spcPts val="900"/>
              </a:spcBef>
              <a:spcAft>
                <a:spcPct val="0"/>
              </a:spcAft>
            </a:pP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rPr>
              <a:t>写作学术论文的要求有很多，其中最为主要的有以下几点：</a:t>
            </a:r>
            <a:endPar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6"/>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718310"/>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1249045" y="2161540"/>
            <a:ext cx="9672955" cy="3779520"/>
          </a:xfrm>
          <a:prstGeom prst="rect">
            <a:avLst/>
          </a:prstGeom>
          <a:noFill/>
        </p:spPr>
        <p:txBody>
          <a:bodyPr wrap="square" rtlCol="0" anchor="ctr" anchorCtr="0">
            <a:noAutofit/>
          </a:bodyPr>
          <a:lstStyle/>
          <a:p>
            <a:pPr indent="0" algn="just"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请试着选取一个和自己专业相关的知识点，查阅相关资料后，写一篇简短的学术论文。要求如下：</a:t>
            </a:r>
            <a:endParaRPr lang="zh-CN" altLang="en-US" sz="2400">
              <a:latin typeface="微软雅黑" panose="020B0503020204020204" charset="-122"/>
              <a:ea typeface="微软雅黑" panose="020B0503020204020204" charset="-122"/>
              <a:cs typeface="微软雅黑" panose="020B0503020204020204" charset="-122"/>
            </a:endParaRPr>
          </a:p>
          <a:p>
            <a:pPr indent="720090" algn="just" fontAlgn="auto">
              <a:lnSpc>
                <a:spcPct val="170000"/>
              </a:lnSpc>
            </a:pPr>
            <a:r>
              <a:rPr lang="en-US" altLang="zh-CN" sz="2400">
                <a:latin typeface="微软雅黑" panose="020B0503020204020204" charset="-122"/>
                <a:ea typeface="微软雅黑" panose="020B0503020204020204" charset="-122"/>
                <a:cs typeface="微软雅黑" panose="020B0503020204020204" charset="-122"/>
              </a:rPr>
              <a:t>(1)</a:t>
            </a:r>
            <a:r>
              <a:rPr lang="zh-CN" altLang="en-US" sz="2400">
                <a:latin typeface="微软雅黑" panose="020B0503020204020204" charset="-122"/>
                <a:ea typeface="微软雅黑" panose="020B0503020204020204" charset="-122"/>
                <a:cs typeface="微软雅黑" panose="020B0503020204020204" charset="-122"/>
              </a:rPr>
              <a:t>包含标题、正文、脚注、参考文献等内容。</a:t>
            </a:r>
            <a:endParaRPr lang="zh-CN" altLang="en-US" sz="2400">
              <a:latin typeface="微软雅黑" panose="020B0503020204020204" charset="-122"/>
              <a:ea typeface="微软雅黑" panose="020B0503020204020204" charset="-122"/>
              <a:cs typeface="微软雅黑" panose="020B0503020204020204" charset="-122"/>
            </a:endParaRPr>
          </a:p>
          <a:p>
            <a:pPr indent="720090" algn="just" fontAlgn="auto">
              <a:lnSpc>
                <a:spcPct val="170000"/>
              </a:lnSpc>
            </a:pPr>
            <a:r>
              <a:rPr lang="en-US" altLang="zh-CN" sz="2400">
                <a:latin typeface="微软雅黑" panose="020B0503020204020204" charset="-122"/>
                <a:ea typeface="微软雅黑" panose="020B0503020204020204" charset="-122"/>
                <a:cs typeface="微软雅黑" panose="020B0503020204020204" charset="-122"/>
              </a:rPr>
              <a:t>(2)</a:t>
            </a:r>
            <a:r>
              <a:rPr lang="zh-CN" altLang="en-US" sz="2400">
                <a:latin typeface="微软雅黑" panose="020B0503020204020204" charset="-122"/>
                <a:ea typeface="微软雅黑" panose="020B0503020204020204" charset="-122"/>
                <a:cs typeface="微软雅黑" panose="020B0503020204020204" charset="-122"/>
              </a:rPr>
              <a:t>不少于</a:t>
            </a:r>
            <a:r>
              <a:rPr lang="en-US" altLang="zh-CN" sz="2400">
                <a:latin typeface="微软雅黑" panose="020B0503020204020204" charset="-122"/>
                <a:ea typeface="微软雅黑" panose="020B0503020204020204" charset="-122"/>
                <a:cs typeface="微软雅黑" panose="020B0503020204020204" charset="-122"/>
              </a:rPr>
              <a:t>1000</a:t>
            </a:r>
            <a:r>
              <a:rPr lang="zh-CN" altLang="en-US" sz="2400">
                <a:latin typeface="微软雅黑" panose="020B0503020204020204" charset="-122"/>
                <a:ea typeface="微软雅黑" panose="020B0503020204020204" charset="-122"/>
                <a:cs typeface="微软雅黑" panose="020B0503020204020204" charset="-122"/>
              </a:rPr>
              <a:t>字。</a:t>
            </a:r>
            <a:endParaRPr lang="zh-CN" altLang="en-US" sz="2400">
              <a:latin typeface="微软雅黑" panose="020B0503020204020204" charset="-122"/>
              <a:ea typeface="微软雅黑" panose="020B0503020204020204" charset="-122"/>
              <a:cs typeface="微软雅黑" panose="020B0503020204020204" charset="-122"/>
            </a:endParaRPr>
          </a:p>
          <a:p>
            <a:pPr indent="720090" algn="just" fontAlgn="auto">
              <a:lnSpc>
                <a:spcPct val="170000"/>
              </a:lnSpc>
            </a:pPr>
            <a:r>
              <a:rPr lang="en-US" altLang="zh-CN" sz="2400">
                <a:latin typeface="微软雅黑" panose="020B0503020204020204" charset="-122"/>
                <a:ea typeface="微软雅黑" panose="020B0503020204020204" charset="-122"/>
                <a:cs typeface="微软雅黑" panose="020B0503020204020204" charset="-122"/>
              </a:rPr>
              <a:t>(3)</a:t>
            </a:r>
            <a:r>
              <a:rPr lang="zh-CN" altLang="en-US" sz="2400">
                <a:latin typeface="微软雅黑" panose="020B0503020204020204" charset="-122"/>
                <a:ea typeface="微软雅黑" panose="020B0503020204020204" charset="-122"/>
                <a:cs typeface="微软雅黑" panose="020B0503020204020204" charset="-122"/>
              </a:rPr>
              <a:t>观点明确，论据充分。</a:t>
            </a:r>
            <a:endParaRPr lang="zh-CN" altLang="en-US" sz="2400">
              <a:latin typeface="微软雅黑" panose="020B0503020204020204" charset="-122"/>
              <a:ea typeface="微软雅黑" panose="020B0503020204020204" charset="-122"/>
              <a:cs typeface="微软雅黑" panose="020B0503020204020204" charset="-122"/>
            </a:endParaRPr>
          </a:p>
          <a:p>
            <a:pPr indent="720090" algn="just" fontAlgn="auto">
              <a:lnSpc>
                <a:spcPct val="170000"/>
              </a:lnSpc>
            </a:pPr>
            <a:r>
              <a:rPr lang="en-US" altLang="zh-CN" sz="2400">
                <a:latin typeface="微软雅黑" panose="020B0503020204020204" charset="-122"/>
                <a:ea typeface="微软雅黑" panose="020B0503020204020204" charset="-122"/>
                <a:cs typeface="微软雅黑" panose="020B0503020204020204" charset="-122"/>
              </a:rPr>
              <a:t>(4)</a:t>
            </a:r>
            <a:r>
              <a:rPr lang="zh-CN" altLang="en-US" sz="2400">
                <a:latin typeface="微软雅黑" panose="020B0503020204020204" charset="-122"/>
                <a:ea typeface="微软雅黑" panose="020B0503020204020204" charset="-122"/>
                <a:cs typeface="微软雅黑" panose="020B0503020204020204" charset="-122"/>
              </a:rPr>
              <a:t>语言通顺规范。</a:t>
            </a:r>
            <a:endParaRPr lang="zh-CN" altLang="en-US" sz="2400">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p>
            <a:pPr marL="0" indent="0" algn="l">
              <a:lnSpc>
                <a:spcPct val="100000"/>
              </a:lnSpc>
              <a:spcBef>
                <a:spcPts val="0"/>
              </a:spcBef>
              <a:spcAft>
                <a:spcPts val="0"/>
              </a:spcAft>
              <a:buSzPct val="100000"/>
            </a:pPr>
            <a:r>
              <a:rPr lang="zh-CN" altLang="en-US"/>
              <a:t>感谢观看</a:t>
            </a:r>
            <a:endParaRPr lang="zh-CN" altLang="en-US"/>
          </a:p>
        </p:txBody>
      </p:sp>
    </p:spTree>
    <p:custDataLst>
      <p:tags r:id="rId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title"/>
            <p:custDataLst>
              <p:tags r:id="rId1"/>
            </p:custDataLst>
          </p:nvPr>
        </p:nvSpPr>
        <p:spPr>
          <a:xfrm>
            <a:off x="6025515" y="2032000"/>
            <a:ext cx="6166485" cy="3439160"/>
          </a:xfrm>
        </p:spPr>
        <p:txBody>
          <a:bodyPr>
            <a:normAutofit fontScale="90000"/>
          </a:bodyPr>
          <a:p>
            <a:pPr marL="0" indent="0" algn="l">
              <a:lnSpc>
                <a:spcPct val="190000"/>
              </a:lnSpc>
              <a:spcBef>
                <a:spcPts val="0"/>
              </a:spcBef>
              <a:spcAft>
                <a:spcPts val="0"/>
              </a:spcAft>
              <a:buSzPct val="100000"/>
            </a:pPr>
            <a:r>
              <a:rPr lang="zh-CN" altLang="en-US" sz="3110">
                <a:latin typeface="微软雅黑" panose="020B0503020204020204" charset="-122"/>
                <a:ea typeface="微软雅黑" panose="020B0503020204020204" charset="-122"/>
                <a:cs typeface="微软雅黑" panose="020B0503020204020204" charset="-122"/>
              </a:rPr>
              <a:t>第一节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学术论文</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第二节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毕业论文</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第三节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毕业设计报告</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第四节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实习报告</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第五节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求职信、辞职信、</a:t>
            </a:r>
            <a:r>
              <a:rPr lang="zh-CN" altLang="en-US" sz="3110">
                <a:latin typeface="微软雅黑" panose="020B0503020204020204" charset="-122"/>
                <a:ea typeface="微软雅黑" panose="020B0503020204020204" charset="-122"/>
                <a:cs typeface="微软雅黑" panose="020B0503020204020204" charset="-122"/>
              </a:rPr>
              <a:t>应聘函</a:t>
            </a:r>
            <a:endParaRPr lang="zh-CN" altLang="en-US" sz="3110">
              <a:latin typeface="微软雅黑" panose="020B0503020204020204" charset="-122"/>
              <a:ea typeface="微软雅黑" panose="020B0503020204020204" charset="-122"/>
              <a:cs typeface="微软雅黑" panose="020B0503020204020204" charset="-122"/>
            </a:endParaRPr>
          </a:p>
        </p:txBody>
      </p:sp>
      <p:sp>
        <p:nvSpPr>
          <p:cNvPr id="5" name="节编号"/>
          <p:cNvSpPr>
            <a:spLocks noGrp="1"/>
          </p:cNvSpPr>
          <p:nvPr>
            <p:ph type="body" sz="quarter" idx="13"/>
            <p:custDataLst>
              <p:tags r:id="rId2"/>
            </p:custDataLst>
          </p:nvPr>
        </p:nvSpPr>
        <p:spPr>
          <a:xfrm>
            <a:off x="4328795" y="612140"/>
            <a:ext cx="6709410" cy="1040130"/>
          </a:xfrm>
        </p:spPr>
        <p:txBody>
          <a:bodyPr>
            <a:normAutofit/>
          </a:bodyPr>
          <a:p>
            <a:pPr algn="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第五章   </a:t>
            </a: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mn-ea"/>
              </a:rPr>
              <a:t>学业与求职文书</a:t>
            </a:r>
            <a:endParaRPr lang="zh-CN" altLang="en-US" sz="3600" kern="100" spc="600">
              <a:solidFill>
                <a:schemeClr val="tx1"/>
              </a:solidFill>
              <a:effectLst/>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5737225" y="3027680"/>
            <a:ext cx="5576570" cy="802640"/>
          </a:xfrm>
          <a:prstGeom prst="rect">
            <a:avLst/>
          </a:prstGeom>
          <a:noFill/>
          <a:ln>
            <a:solidFill>
              <a:schemeClr val="accent1"/>
            </a:solidFill>
          </a:ln>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custDataLst>
              <p:tags r:id="rId1"/>
            </p:custDataLst>
          </p:nvPr>
        </p:nvSpPr>
        <p:spPr>
          <a:xfrm>
            <a:off x="695960" y="490220"/>
            <a:ext cx="10800080" cy="1285240"/>
          </a:xfrm>
          <a:prstGeom prst="rect">
            <a:avLst/>
          </a:prstGeom>
        </p:spPr>
        <p:txBody>
          <a:bodyPr vert="horz" wrap="square" lIns="0" tIns="0" rIns="0" bIns="0" rtlCol="0" anchor="b">
            <a:normAutofit fontScale="25000"/>
          </a:bodyPr>
          <a:lstStyle>
            <a:lvl1pPr algn="l" defTabSz="914400" rtl="0" eaLnBrk="1" latinLnBrk="0" hangingPunct="1">
              <a:lnSpc>
                <a:spcPct val="100000"/>
              </a:lnSpc>
              <a:spcBef>
                <a:spcPct val="0"/>
              </a:spcBef>
              <a:buNone/>
              <a:defRPr sz="3200" b="0" kern="1200">
                <a:solidFill>
                  <a:srgbClr val="111111"/>
                </a:solidFill>
                <a:latin typeface="+mj-lt"/>
                <a:ea typeface="+mj-ea"/>
                <a:cs typeface="+mj-cs"/>
              </a:defRPr>
            </a:lvl1pPr>
          </a:lstStyle>
          <a:p>
            <a:pPr algn="ct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endParaRPr lang="zh-CN" altLang="en-US" sz="4445">
              <a:solidFill>
                <a:srgbClr val="FFFFFF"/>
              </a:solidFill>
              <a:latin typeface="+mn-lt"/>
              <a:ea typeface="+mn-ea"/>
              <a:sym typeface="+mn-ea"/>
            </a:endParaRPr>
          </a:p>
          <a:p>
            <a:pPr algn="ctr"/>
            <a:endParaRPr lang="zh-CN" altLang="en-US" sz="4445">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第二节</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毕业论文</a:t>
            </a:r>
            <a:b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b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7"/>
          <p:cNvSpPr/>
          <p:nvPr>
            <p:custDataLst>
              <p:tags r:id="rId2"/>
            </p:custDataLst>
          </p:nvPr>
        </p:nvSpPr>
        <p:spPr>
          <a:xfrm flipH="1" flipV="1">
            <a:off x="1793727"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1877393" y="2195562"/>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4"/>
            </p:custDataLst>
          </p:nvPr>
        </p:nvSpPr>
        <p:spPr>
          <a:xfrm>
            <a:off x="1191895" y="3825240"/>
            <a:ext cx="2451735" cy="2416175"/>
          </a:xfrm>
          <a:prstGeom prst="rect">
            <a:avLst/>
          </a:prstGeom>
          <a:noFill/>
        </p:spPr>
        <p:txBody>
          <a:bodyPr wrap="square" lIns="91440" tIns="45720" rIns="91440" bIns="45720" rtlCol="0" anchor="t" anchorCtr="0">
            <a:noAutofit/>
          </a:bodyPr>
          <a:p>
            <a:pPr algn="l">
              <a:lnSpc>
                <a:spcPct val="120000"/>
              </a:lnSpc>
              <a:spcBef>
                <a:spcPts val="0"/>
              </a:spcBef>
              <a:spcAft>
                <a:spcPts val="0"/>
              </a:spcAft>
              <a:buClrTx/>
              <a:buSzTx/>
              <a:buFont typeface="Wingdings" panose="05000000000000000000" pitchFamily="2" charset="2"/>
              <a:buNone/>
            </a:pPr>
            <a:r>
              <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mn-ea"/>
              </a:rPr>
              <a:t>1.</a:t>
            </a:r>
            <a:r>
              <a:rPr lang="zh-CN" altLang="en-US" spc="150" dirty="0">
                <a:solidFill>
                  <a:schemeClr val="tx1"/>
                </a:solidFill>
                <a:latin typeface="微软雅黑" panose="020B0503020204020204" charset="-122"/>
                <a:ea typeface="微软雅黑" panose="020B0503020204020204" charset="-122"/>
                <a:cs typeface="微软雅黑" panose="020B0503020204020204" charset="-122"/>
                <a:sym typeface="+mn-ea"/>
              </a:rPr>
              <a:t>掌握毕业论文的基本结构、格式规范（封面、目录、正文、参考文献等）。  </a:t>
            </a:r>
            <a:endParaRPr lang="zh-CN" altLang="en-US" spc="15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0000"/>
              </a:lnSpc>
              <a:spcBef>
                <a:spcPts val="0"/>
              </a:spcBef>
              <a:spcAft>
                <a:spcPts val="0"/>
              </a:spcAft>
              <a:buClrTx/>
              <a:buSzTx/>
              <a:buFont typeface="Wingdings" panose="05000000000000000000" pitchFamily="2" charset="2"/>
              <a:buNone/>
            </a:pPr>
            <a:r>
              <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mn-ea"/>
              </a:rPr>
              <a:t>2.</a:t>
            </a:r>
            <a:r>
              <a:rPr lang="zh-CN" altLang="en-US" spc="150" dirty="0">
                <a:solidFill>
                  <a:schemeClr val="tx1"/>
                </a:solidFill>
                <a:latin typeface="微软雅黑" panose="020B0503020204020204" charset="-122"/>
                <a:ea typeface="微软雅黑" panose="020B0503020204020204" charset="-122"/>
                <a:cs typeface="微软雅黑" panose="020B0503020204020204" charset="-122"/>
                <a:sym typeface="+mn-ea"/>
              </a:rPr>
              <a:t>理解开题报告、中期检查、答辩流程的具体要求。  </a:t>
            </a:r>
            <a:endParaRPr lang="zh-CN" altLang="en-US" spc="15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0" indent="0" algn="ctr">
              <a:lnSpc>
                <a:spcPct val="120000"/>
              </a:lnSpc>
              <a:spcBef>
                <a:spcPts val="0"/>
              </a:spcBef>
              <a:spcAft>
                <a:spcPts val="0"/>
              </a:spcAft>
              <a:buSzPct val="100000"/>
            </a:pPr>
            <a:endParaRPr lang="zh-CN" altLang="en-US" sz="500" spc="15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2" name="任意多边形 14"/>
          <p:cNvSpPr/>
          <p:nvPr>
            <p:custDataLst>
              <p:tags r:id="rId5"/>
            </p:custDataLst>
          </p:nvPr>
        </p:nvSpPr>
        <p:spPr>
          <a:xfrm flipH="1" flipV="1">
            <a:off x="5310014" y="202788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6"/>
            </p:custDataLst>
          </p:nvPr>
        </p:nvSpPr>
        <p:spPr>
          <a:xfrm>
            <a:off x="5393679" y="2196672"/>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7"/>
            </p:custDataLst>
          </p:nvPr>
        </p:nvSpPr>
        <p:spPr>
          <a:xfrm>
            <a:off x="4780280" y="3826510"/>
            <a:ext cx="2451735" cy="2415540"/>
          </a:xfrm>
          <a:prstGeom prst="rect">
            <a:avLst/>
          </a:prstGeom>
          <a:noFill/>
        </p:spPr>
        <p:txBody>
          <a:bodyPr wrap="square" lIns="91440" tIns="45720" rIns="91440" bIns="45720" rtlCol="0" anchor="t" anchorCtr="0">
            <a:noAutofit/>
          </a:bodyPr>
          <a:p>
            <a:pPr algn="l">
              <a:lnSpc>
                <a:spcPct val="120000"/>
              </a:lnSpc>
              <a:spcBef>
                <a:spcPts val="0"/>
              </a:spcBef>
              <a:spcAft>
                <a:spcPts val="0"/>
              </a:spcAft>
              <a:buClrTx/>
              <a:buSzTx/>
              <a:buFont typeface="Wingdings" panose="05000000000000000000" pitchFamily="2" charset="2"/>
              <a:buNone/>
            </a:pPr>
            <a:r>
              <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rPr>
              <a:t>1.能独立完成选题、文献综述、数据收集与分析、论文撰写与修改。  </a:t>
            </a:r>
            <a:endPar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endParaRPr>
          </a:p>
          <a:p>
            <a:pPr algn="l">
              <a:lnSpc>
                <a:spcPct val="120000"/>
              </a:lnSpc>
              <a:spcBef>
                <a:spcPts val="0"/>
              </a:spcBef>
              <a:spcAft>
                <a:spcPts val="0"/>
              </a:spcAft>
              <a:buClrTx/>
              <a:buSzTx/>
              <a:buFont typeface="Wingdings" panose="05000000000000000000" pitchFamily="2" charset="2"/>
              <a:buNone/>
            </a:pPr>
            <a:r>
              <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rPr>
              <a:t>2.能运用研究方法（如调查法、实验法、案例分析法）解决实际问题。</a:t>
            </a:r>
            <a:r>
              <a:rPr lang="en-US" altLang="zh-CN"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  </a:t>
            </a:r>
            <a:endParaRPr lang="en-US" altLang="zh-CN"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endParaRPr>
          </a:p>
        </p:txBody>
      </p:sp>
      <p:sp>
        <p:nvSpPr>
          <p:cNvPr id="25" name="任意多边形 18"/>
          <p:cNvSpPr/>
          <p:nvPr>
            <p:custDataLst>
              <p:tags r:id="rId8"/>
            </p:custDataLst>
          </p:nvPr>
        </p:nvSpPr>
        <p:spPr>
          <a:xfrm flipH="1" flipV="1">
            <a:off x="8826300"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9"/>
            </p:custDataLst>
          </p:nvPr>
        </p:nvSpPr>
        <p:spPr>
          <a:xfrm>
            <a:off x="8909966" y="2195562"/>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10"/>
            </p:custDataLst>
          </p:nvPr>
        </p:nvSpPr>
        <p:spPr>
          <a:xfrm>
            <a:off x="8224520" y="3825240"/>
            <a:ext cx="2980690" cy="2348230"/>
          </a:xfrm>
          <a:prstGeom prst="rect">
            <a:avLst/>
          </a:prstGeom>
          <a:noFill/>
        </p:spPr>
        <p:txBody>
          <a:bodyPr wrap="square" lIns="91440" tIns="45720" rIns="91440" bIns="45720" rtlCol="0" anchor="t" anchorCtr="0">
            <a:noAutofit/>
          </a:bodyPr>
          <a:p>
            <a:pPr algn="l">
              <a:lnSpc>
                <a:spcPct val="120000"/>
              </a:lnSpc>
              <a:spcBef>
                <a:spcPts val="0"/>
              </a:spcBef>
              <a:spcAft>
                <a:spcPts val="0"/>
              </a:spcAft>
              <a:buClrTx/>
              <a:buSzTx/>
              <a:buFont typeface="Wingdings" panose="05000000000000000000" pitchFamily="2" charset="2"/>
              <a:buNone/>
            </a:pPr>
            <a:r>
              <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rPr>
              <a:t>培养学术诚信意识，强化逻辑思维与问题解决能力。</a:t>
            </a:r>
            <a:endPar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endParaRPr>
          </a:p>
        </p:txBody>
      </p:sp>
      <p:sp>
        <p:nvSpPr>
          <p:cNvPr id="19" name="矩形 18"/>
          <p:cNvSpPr/>
          <p:nvPr>
            <p:custDataLst>
              <p:tags r:id="rId11"/>
            </p:custDataLst>
          </p:nvPr>
        </p:nvSpPr>
        <p:spPr>
          <a:xfrm>
            <a:off x="8975494"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2"/>
            </p:custDataLst>
          </p:nvPr>
        </p:nvSpPr>
        <p:spPr>
          <a:xfrm>
            <a:off x="5459208" y="2263288"/>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3"/>
            </p:custDataLst>
          </p:nvPr>
        </p:nvSpPr>
        <p:spPr>
          <a:xfrm>
            <a:off x="1942921"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Tree>
    <p:custDataLst>
      <p:tags r:id="rId14"/>
    </p:custData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8400" y="608400"/>
            <a:ext cx="10969200" cy="705600"/>
          </a:xfrm>
        </p:spPr>
        <p:txBody>
          <a:bodyPr wrap="square">
            <a:normAutofit/>
          </a:bodyPr>
          <a:lstStyle/>
          <a:p>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第二节 毕业论文</a:t>
            </a: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六边形 4"/>
          <p:cNvSpPr/>
          <p:nvPr>
            <p:custDataLst>
              <p:tags r:id="rId2"/>
            </p:custDataLst>
          </p:nvPr>
        </p:nvSpPr>
        <p:spPr>
          <a:xfrm rot="5400000">
            <a:off x="4518127" y="2375575"/>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5" name="六边形 14"/>
          <p:cNvSpPr/>
          <p:nvPr>
            <p:custDataLst>
              <p:tags r:id="rId3"/>
            </p:custDataLst>
          </p:nvPr>
        </p:nvSpPr>
        <p:spPr>
          <a:xfrm rot="5400000">
            <a:off x="4846839" y="3453020"/>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6" name="六边形 15"/>
          <p:cNvSpPr/>
          <p:nvPr>
            <p:custDataLst>
              <p:tags r:id="rId4"/>
            </p:custDataLst>
          </p:nvPr>
        </p:nvSpPr>
        <p:spPr>
          <a:xfrm rot="5400000">
            <a:off x="5660250" y="2020992"/>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8" name="矩形 17"/>
          <p:cNvSpPr/>
          <p:nvPr>
            <p:custDataLst>
              <p:tags r:id="rId5"/>
            </p:custDataLst>
          </p:nvPr>
        </p:nvSpPr>
        <p:spPr>
          <a:xfrm>
            <a:off x="696847" y="3918696"/>
            <a:ext cx="3857615" cy="1174655"/>
          </a:xfrm>
          <a:prstGeom prst="rect">
            <a:avLst/>
          </a:prstGeom>
          <a:noFill/>
        </p:spPr>
        <p:txBody>
          <a:bodyPr vert="horz" wrap="square" lIns="0" tIns="0" rIns="0" bIns="0" rtlCol="0" anchor="t" anchorCtr="0">
            <a:noAutofit/>
          </a:bodyPr>
          <a:p>
            <a:pPr indent="452755" algn="just">
              <a:lnSpc>
                <a:spcPct val="200000"/>
              </a:lnSpc>
            </a:pPr>
            <a:r>
              <a:rPr lang="en-US" altLang="zh-CN">
                <a:solidFill>
                  <a:schemeClr val="tx1"/>
                </a:solidFill>
                <a:latin typeface="微软雅黑" panose="020B0503020204020204" charset="-122"/>
                <a:ea typeface="微软雅黑" panose="020B0503020204020204" charset="-122"/>
                <a:sym typeface="+mn-ea"/>
              </a:rPr>
              <a:t>1.</a:t>
            </a:r>
            <a:r>
              <a:rPr lang="zh-CN" altLang="en-US">
                <a:solidFill>
                  <a:schemeClr val="tx1"/>
                </a:solidFill>
                <a:latin typeface="微软雅黑" panose="020B0503020204020204" charset="-122"/>
                <a:ea typeface="微软雅黑" panose="020B0503020204020204" charset="-122"/>
                <a:sym typeface="+mn-ea"/>
              </a:rPr>
              <a:t>研究方法的合理选择与实施（如问卷设计、实验验证）。</a:t>
            </a:r>
            <a:r>
              <a:rPr lang="en-US" altLang="zh-CN">
                <a:solidFill>
                  <a:schemeClr val="tx1"/>
                </a:solidFill>
                <a:latin typeface="微软雅黑" panose="020B0503020204020204" charset="-122"/>
                <a:ea typeface="微软雅黑" panose="020B0503020204020204" charset="-122"/>
                <a:sym typeface="+mn-ea"/>
              </a:rPr>
              <a:t>  </a:t>
            </a:r>
            <a:endParaRPr lang="en-US" altLang="zh-CN">
              <a:solidFill>
                <a:schemeClr val="tx1"/>
              </a:solidFill>
              <a:latin typeface="微软雅黑" panose="020B0503020204020204" charset="-122"/>
              <a:ea typeface="微软雅黑" panose="020B0503020204020204" charset="-122"/>
              <a:sym typeface="+mn-ea"/>
            </a:endParaRPr>
          </a:p>
          <a:p>
            <a:pPr indent="452755" algn="just">
              <a:lnSpc>
                <a:spcPct val="200000"/>
              </a:lnSpc>
            </a:pPr>
            <a:r>
              <a:rPr lang="en-US" altLang="zh-CN">
                <a:solidFill>
                  <a:schemeClr val="tx1"/>
                </a:solidFill>
                <a:latin typeface="微软雅黑" panose="020B0503020204020204" charset="-122"/>
                <a:ea typeface="微软雅黑" panose="020B0503020204020204" charset="-122"/>
                <a:sym typeface="+mn-ea"/>
              </a:rPr>
              <a:t>2.</a:t>
            </a:r>
            <a:r>
              <a:rPr lang="zh-CN" altLang="en-US">
                <a:solidFill>
                  <a:schemeClr val="tx1"/>
                </a:solidFill>
                <a:latin typeface="微软雅黑" panose="020B0503020204020204" charset="-122"/>
                <a:ea typeface="微软雅黑" panose="020B0503020204020204" charset="-122"/>
                <a:sym typeface="+mn-ea"/>
              </a:rPr>
              <a:t>文献综述的批判性整合与创新点的提炼。</a:t>
            </a:r>
            <a:endParaRPr lang="zh-CN" altLang="en-US">
              <a:solidFill>
                <a:schemeClr val="tx1"/>
              </a:solidFill>
              <a:latin typeface="微软雅黑" panose="020B0503020204020204" charset="-122"/>
              <a:ea typeface="微软雅黑" panose="020B0503020204020204" charset="-122"/>
              <a:sym typeface="+mn-ea"/>
            </a:endParaRPr>
          </a:p>
          <a:p>
            <a:pPr indent="452755" algn="just">
              <a:lnSpc>
                <a:spcPct val="200000"/>
              </a:lnSpc>
            </a:pPr>
            <a:endParaRPr lang="zh-CN" altLang="en-US">
              <a:solidFill>
                <a:schemeClr val="tx1"/>
              </a:solidFill>
              <a:latin typeface="微软雅黑" panose="020B0503020204020204" charset="-122"/>
              <a:ea typeface="微软雅黑" panose="020B0503020204020204" charset="-122"/>
              <a:sym typeface="+mn-ea"/>
            </a:endParaRPr>
          </a:p>
          <a:p>
            <a:pPr algn="r">
              <a:lnSpc>
                <a:spcPct val="150000"/>
              </a:lnSpc>
              <a:spcBef>
                <a:spcPct val="0"/>
              </a:spcBef>
              <a:spcAft>
                <a:spcPct val="0"/>
              </a:spcAft>
            </a:pPr>
            <a:endParaRPr lang="zh-CN" altLang="en-US" dirty="0">
              <a:ln>
                <a:noFill/>
                <a:prstDash val="sysDot"/>
              </a:ln>
              <a:solidFill>
                <a:schemeClr val="tx1"/>
              </a:solidFill>
              <a:latin typeface="微软雅黑" panose="020B0503020204020204" charset="-122"/>
              <a:ea typeface="微软雅黑" panose="020B0503020204020204" charset="-122"/>
              <a:cs typeface="+mn-ea"/>
              <a:sym typeface="+mn-ea"/>
            </a:endParaRPr>
          </a:p>
        </p:txBody>
      </p:sp>
      <p:sp>
        <p:nvSpPr>
          <p:cNvPr id="19" name="矩形 18"/>
          <p:cNvSpPr/>
          <p:nvPr>
            <p:custDataLst>
              <p:tags r:id="rId6"/>
            </p:custDataLst>
          </p:nvPr>
        </p:nvSpPr>
        <p:spPr>
          <a:xfrm>
            <a:off x="7652307" y="2486667"/>
            <a:ext cx="3856545" cy="1174655"/>
          </a:xfrm>
          <a:prstGeom prst="rect">
            <a:avLst/>
          </a:prstGeom>
          <a:noFill/>
        </p:spPr>
        <p:txBody>
          <a:bodyPr vert="horz" wrap="square" lIns="0" tIns="0" rIns="0" bIns="0" rtlCol="0" anchor="t" anchorCtr="0">
            <a:noAutofit/>
          </a:bodyPr>
          <a:p>
            <a:pPr indent="452755" algn="just">
              <a:lnSpc>
                <a:spcPct val="200000"/>
              </a:lnSpc>
            </a:pPr>
            <a:r>
              <a:rPr lang="en-US" altLang="zh-CN" dirty="0">
                <a:ln>
                  <a:noFill/>
                  <a:prstDash val="sysDot"/>
                </a:ln>
                <a:solidFill>
                  <a:schemeClr val="tx1"/>
                </a:solidFill>
                <a:latin typeface="微软雅黑" panose="020B0503020204020204" charset="-122"/>
                <a:ea typeface="微软雅黑" panose="020B0503020204020204" charset="-122"/>
                <a:cs typeface="+mn-ea"/>
              </a:rPr>
              <a:t>1.</a:t>
            </a:r>
            <a:r>
              <a:rPr lang="zh-CN" altLang="en-US" dirty="0">
                <a:ln>
                  <a:noFill/>
                  <a:prstDash val="sysDot"/>
                </a:ln>
                <a:solidFill>
                  <a:schemeClr val="tx1"/>
                </a:solidFill>
                <a:latin typeface="微软雅黑" panose="020B0503020204020204" charset="-122"/>
                <a:ea typeface="微软雅黑" panose="020B0503020204020204" charset="-122"/>
                <a:cs typeface="+mn-ea"/>
              </a:rPr>
              <a:t>毕业论文的完整写作流程（开题</a:t>
            </a:r>
            <a:r>
              <a:rPr lang="en-US" altLang="en-US" dirty="0">
                <a:ln>
                  <a:noFill/>
                  <a:prstDash val="sysDot"/>
                </a:ln>
                <a:solidFill>
                  <a:schemeClr val="tx1"/>
                </a:solidFill>
                <a:latin typeface="微软雅黑" panose="020B0503020204020204" charset="-122"/>
                <a:ea typeface="微软雅黑" panose="020B0503020204020204" charset="-122"/>
                <a:cs typeface="+mn-ea"/>
              </a:rPr>
              <a:t>→</a:t>
            </a:r>
            <a:r>
              <a:rPr lang="zh-CN" altLang="en-US" dirty="0">
                <a:ln>
                  <a:noFill/>
                  <a:prstDash val="sysDot"/>
                </a:ln>
                <a:solidFill>
                  <a:schemeClr val="tx1"/>
                </a:solidFill>
                <a:latin typeface="微软雅黑" panose="020B0503020204020204" charset="-122"/>
                <a:ea typeface="微软雅黑" panose="020B0503020204020204" charset="-122"/>
                <a:cs typeface="+mn-ea"/>
              </a:rPr>
              <a:t>撰写</a:t>
            </a:r>
            <a:r>
              <a:rPr lang="en-US" altLang="en-US" dirty="0">
                <a:ln>
                  <a:noFill/>
                  <a:prstDash val="sysDot"/>
                </a:ln>
                <a:solidFill>
                  <a:schemeClr val="tx1"/>
                </a:solidFill>
                <a:latin typeface="微软雅黑" panose="020B0503020204020204" charset="-122"/>
                <a:ea typeface="微软雅黑" panose="020B0503020204020204" charset="-122"/>
                <a:cs typeface="+mn-ea"/>
              </a:rPr>
              <a:t>→</a:t>
            </a:r>
            <a:r>
              <a:rPr lang="zh-CN" altLang="en-US" dirty="0">
                <a:ln>
                  <a:noFill/>
                  <a:prstDash val="sysDot"/>
                </a:ln>
                <a:solidFill>
                  <a:schemeClr val="tx1"/>
                </a:solidFill>
                <a:latin typeface="微软雅黑" panose="020B0503020204020204" charset="-122"/>
                <a:ea typeface="微软雅黑" panose="020B0503020204020204" charset="-122"/>
                <a:cs typeface="+mn-ea"/>
              </a:rPr>
              <a:t>答辩）。</a:t>
            </a:r>
            <a:r>
              <a:rPr lang="en-US" altLang="zh-CN" dirty="0">
                <a:ln>
                  <a:noFill/>
                  <a:prstDash val="sysDot"/>
                </a:ln>
                <a:solidFill>
                  <a:schemeClr val="tx1"/>
                </a:solidFill>
                <a:latin typeface="微软雅黑" panose="020B0503020204020204" charset="-122"/>
                <a:ea typeface="微软雅黑" panose="020B0503020204020204" charset="-122"/>
                <a:cs typeface="+mn-ea"/>
              </a:rPr>
              <a:t>  </a:t>
            </a:r>
            <a:endParaRPr lang="en-US" altLang="zh-CN" dirty="0">
              <a:ln>
                <a:noFill/>
                <a:prstDash val="sysDot"/>
              </a:ln>
              <a:solidFill>
                <a:schemeClr val="tx1"/>
              </a:solidFill>
              <a:latin typeface="微软雅黑" panose="020B0503020204020204" charset="-122"/>
              <a:ea typeface="微软雅黑" panose="020B0503020204020204" charset="-122"/>
              <a:cs typeface="+mn-ea"/>
            </a:endParaRPr>
          </a:p>
          <a:p>
            <a:pPr indent="452755" algn="just">
              <a:lnSpc>
                <a:spcPct val="200000"/>
              </a:lnSpc>
            </a:pPr>
            <a:r>
              <a:rPr lang="en-US" altLang="zh-CN" dirty="0">
                <a:ln>
                  <a:noFill/>
                  <a:prstDash val="sysDot"/>
                </a:ln>
                <a:solidFill>
                  <a:schemeClr val="tx1"/>
                </a:solidFill>
                <a:latin typeface="微软雅黑" panose="020B0503020204020204" charset="-122"/>
                <a:ea typeface="微软雅黑" panose="020B0503020204020204" charset="-122"/>
                <a:cs typeface="+mn-ea"/>
              </a:rPr>
              <a:t> 2.</a:t>
            </a:r>
            <a:r>
              <a:rPr lang="zh-CN" altLang="en-US" dirty="0">
                <a:ln>
                  <a:noFill/>
                  <a:prstDash val="sysDot"/>
                </a:ln>
                <a:solidFill>
                  <a:schemeClr val="tx1"/>
                </a:solidFill>
                <a:latin typeface="微软雅黑" panose="020B0503020204020204" charset="-122"/>
                <a:ea typeface="微软雅黑" panose="020B0503020204020204" charset="-122"/>
                <a:cs typeface="+mn-ea"/>
              </a:rPr>
              <a:t>格式规范（学校模板、参考文献标注、图表编号）。</a:t>
            </a:r>
            <a:r>
              <a:rPr lang="en-US" altLang="zh-CN" dirty="0">
                <a:ln>
                  <a:noFill/>
                  <a:prstDash val="sysDot"/>
                </a:ln>
                <a:solidFill>
                  <a:schemeClr val="tx1"/>
                </a:solidFill>
                <a:latin typeface="微软雅黑" panose="020B0503020204020204" charset="-122"/>
                <a:ea typeface="微软雅黑" panose="020B0503020204020204" charset="-122"/>
                <a:cs typeface="+mn-ea"/>
              </a:rPr>
              <a:t>  </a:t>
            </a:r>
            <a:endParaRPr lang="en-US" altLang="zh-CN" dirty="0">
              <a:ln>
                <a:noFill/>
                <a:prstDash val="sysDot"/>
              </a:ln>
              <a:solidFill>
                <a:schemeClr val="tx1"/>
              </a:solidFill>
              <a:latin typeface="微软雅黑" panose="020B0503020204020204" charset="-122"/>
              <a:ea typeface="微软雅黑" panose="020B0503020204020204" charset="-122"/>
              <a:cs typeface="+mn-ea"/>
            </a:endParaRPr>
          </a:p>
        </p:txBody>
      </p:sp>
      <p:sp>
        <p:nvSpPr>
          <p:cNvPr id="20" name="矩形 19"/>
          <p:cNvSpPr/>
          <p:nvPr>
            <p:custDataLst>
              <p:tags r:id="rId7"/>
            </p:custDataLst>
          </p:nvPr>
        </p:nvSpPr>
        <p:spPr>
          <a:xfrm>
            <a:off x="695325" y="3357907"/>
            <a:ext cx="3856545" cy="499156"/>
          </a:xfrm>
          <a:prstGeom prst="rect">
            <a:avLst/>
          </a:prstGeom>
          <a:noFill/>
        </p:spPr>
        <p:txBody>
          <a:bodyPr wrap="square" lIns="0" tIns="0" rIns="0" bIns="0" rtlCol="0" anchor="b" anchorCtr="0">
            <a:noAutofit/>
          </a:bodyPr>
          <a:p>
            <a:pPr algn="r">
              <a:spcBef>
                <a:spcPct val="0"/>
              </a:spcBef>
              <a:spcAft>
                <a:spcPct val="0"/>
              </a:spcAft>
            </a:pPr>
            <a:r>
              <a:rPr lang="zh-CN" altLang="en-US" sz="2400" b="1" dirty="0">
                <a:solidFill>
                  <a:schemeClr val="accent1"/>
                </a:solidFill>
                <a:latin typeface="微软雅黑" panose="020B0503020204020204" charset="-122"/>
                <a:ea typeface="微软雅黑" panose="020B0503020204020204" charset="-122"/>
                <a:cs typeface="+mn-ea"/>
              </a:rPr>
              <a:t>教学难点</a:t>
            </a:r>
            <a:endParaRPr lang="zh-CN" altLang="en-US" sz="24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8"/>
            </p:custDataLst>
          </p:nvPr>
        </p:nvSpPr>
        <p:spPr>
          <a:xfrm>
            <a:off x="7655350" y="1926639"/>
            <a:ext cx="3856547" cy="499156"/>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2"/>
                </a:solidFill>
                <a:latin typeface="微软雅黑" panose="020B0503020204020204" charset="-122"/>
                <a:ea typeface="微软雅黑" panose="020B0503020204020204" charset="-122"/>
                <a:cs typeface="+mn-ea"/>
              </a:rPr>
              <a:t>教学重点</a:t>
            </a:r>
            <a:endParaRPr lang="zh-CN" altLang="en-US" sz="24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9"/>
            </p:custDataLst>
          </p:nvPr>
        </p:nvSpPr>
        <p:spPr>
          <a:xfrm rot="5400000">
            <a:off x="6513988" y="3646291"/>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2500" lnSpcReduction="20000"/>
          </a:bodyPr>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5431977" y="3946850"/>
            <a:ext cx="517657" cy="517657"/>
          </a:xfrm>
          <a:prstGeom prst="rect">
            <a:avLst/>
          </a:prstGeom>
        </p:spPr>
      </p:pic>
      <p:pic>
        <p:nvPicPr>
          <p:cNvPr id="35" name="图形 16"/>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l="-3892" t="-2095" r="-8426" b="-1935"/>
          <a:stretch>
            <a:fillRect/>
          </a:stretch>
        </p:blipFill>
        <p:spPr>
          <a:xfrm>
            <a:off x="6255280" y="2529278"/>
            <a:ext cx="517657" cy="517657"/>
          </a:xfrm>
          <a:prstGeom prst="rect">
            <a:avLst/>
          </a:prstGeom>
        </p:spPr>
      </p:pic>
    </p:spTree>
    <p:custDataLst>
      <p:tags r:id="rId14"/>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latin typeface="微软雅黑" panose="020B0503020204020204" charset="-122"/>
                <a:ea typeface="微软雅黑" panose="020B0503020204020204" charset="-122"/>
              </a:rPr>
              <a:t>目录</a:t>
            </a:r>
            <a:endParaRPr lang="zh-CN" altLang="en-US">
              <a:latin typeface="微软雅黑" panose="020B0503020204020204" charset="-122"/>
              <a:ea typeface="微软雅黑" panose="020B0503020204020204" charset="-122"/>
            </a:endParaRPr>
          </a:p>
        </p:txBody>
      </p:sp>
      <p:sp>
        <p:nvSpPr>
          <p:cNvPr id="2" name="文本框 1"/>
          <p:cNvSpPr txBox="1"/>
          <p:nvPr>
            <p:custDataLst>
              <p:tags r:id="rId2"/>
            </p:custDataLst>
          </p:nvPr>
        </p:nvSpPr>
        <p:spPr>
          <a:xfrm>
            <a:off x="4110114" y="777572"/>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第一章    应用文基础知识</a:t>
            </a:r>
            <a:endParaRPr lang="zh-CN" altLang="en-US" sz="2400" b="1" kern="100" spc="600" dirty="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3" name="文本框 2"/>
          <p:cNvSpPr txBox="1"/>
          <p:nvPr>
            <p:custDataLst>
              <p:tags r:id="rId3"/>
            </p:custDataLst>
          </p:nvPr>
        </p:nvSpPr>
        <p:spPr>
          <a:xfrm>
            <a:off x="4110114" y="1560527"/>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第二章    日常应用文书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5" name="文本框 4"/>
          <p:cNvSpPr txBox="1"/>
          <p:nvPr>
            <p:custDataLst>
              <p:tags r:id="rId4"/>
            </p:custDataLst>
          </p:nvPr>
        </p:nvSpPr>
        <p:spPr>
          <a:xfrm>
            <a:off x="4110114" y="2343482"/>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第三章    常用事务文书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8" name="文本框 7"/>
          <p:cNvSpPr txBox="1"/>
          <p:nvPr>
            <p:custDataLst>
              <p:tags r:id="rId5"/>
            </p:custDataLst>
          </p:nvPr>
        </p:nvSpPr>
        <p:spPr>
          <a:xfrm>
            <a:off x="4110114" y="2999437"/>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第四章    礼仪文书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22" name="文本框 21"/>
          <p:cNvSpPr txBox="1"/>
          <p:nvPr>
            <p:custDataLst>
              <p:tags r:id="rId6"/>
            </p:custDataLst>
          </p:nvPr>
        </p:nvSpPr>
        <p:spPr>
          <a:xfrm>
            <a:off x="4110114" y="3782392"/>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第五章    学业与求职文书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23" name="文本框 22"/>
          <p:cNvSpPr txBox="1"/>
          <p:nvPr>
            <p:custDataLst>
              <p:tags r:id="rId7"/>
            </p:custDataLst>
          </p:nvPr>
        </p:nvSpPr>
        <p:spPr>
          <a:xfrm>
            <a:off x="4109479" y="4533597"/>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第六章    公务文书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25" name="文本框 24"/>
          <p:cNvSpPr txBox="1"/>
          <p:nvPr>
            <p:custDataLst>
              <p:tags r:id="rId8"/>
            </p:custDataLst>
          </p:nvPr>
        </p:nvSpPr>
        <p:spPr>
          <a:xfrm>
            <a:off x="4110114" y="5284802"/>
            <a:ext cx="5846772" cy="460375"/>
          </a:xfrm>
          <a:prstGeom prst="rect">
            <a:avLst/>
          </a:prstGeom>
          <a:noFill/>
        </p:spPr>
        <p:txBody>
          <a:bodyPr wrap="square">
            <a:spAutoFit/>
          </a:bodyPr>
          <a:p>
            <a:r>
              <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第七章    经济文书</a:t>
            </a:r>
            <a:endParaRPr lang="zh-CN" altLang="en-US" sz="2400" b="1"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6" name="文本框 5"/>
          <p:cNvSpPr txBox="1"/>
          <p:nvPr/>
        </p:nvSpPr>
        <p:spPr>
          <a:xfrm>
            <a:off x="4041775" y="3620770"/>
            <a:ext cx="5576570" cy="802640"/>
          </a:xfrm>
          <a:prstGeom prst="rect">
            <a:avLst/>
          </a:prstGeom>
          <a:noFill/>
          <a:ln>
            <a:solidFill>
              <a:schemeClr val="accent1"/>
            </a:solidFill>
          </a:ln>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9"/>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一、毕业论文的概念与特点</a:t>
            </a:r>
            <a:r>
              <a:rPr lang="en-US" altLang="zh-CN" dirty="0">
                <a:solidFill>
                  <a:schemeClr val="tx1"/>
                </a:solidFill>
                <a:latin typeface="微软雅黑" panose="020B0503020204020204" charset="-122"/>
                <a:ea typeface="微软雅黑" panose="020B0503020204020204" charset="-122"/>
                <a:sym typeface="+mn-ea"/>
              </a:rPr>
              <a:t> </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1287145" y="1301750"/>
            <a:ext cx="8197850" cy="501205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（一）</a:t>
            </a:r>
            <a:r>
              <a:rPr lang="zh-CN" altLang="en-US" sz="2800" b="1">
                <a:solidFill>
                  <a:schemeClr val="dk1"/>
                </a:solidFill>
                <a:latin typeface="微软雅黑" panose="020B0503020204020204" charset="-122"/>
                <a:ea typeface="微软雅黑" panose="020B0503020204020204" charset="-122"/>
                <a:cs typeface="微软雅黑" panose="020B0503020204020204" charset="-122"/>
                <a:sym typeface="+mn-ea"/>
              </a:rPr>
              <a:t>毕业论文的概念</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a:p>
            <a:pPr marL="0" indent="0">
              <a:lnSpc>
                <a:spcPct val="230000"/>
              </a:lnSpc>
              <a:buNone/>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毕业论文是高等院校毕业生毕业前必须独立完成的，综合运用所学基础理论、专业知识和技能，就某一领域的某一课题的研究(或设计)成果加以系统阐述的 一份有一定 学术价值或应用价值的文章。它是大学生完成学业的标志性作业，是对学习成果的综合性总结和检阅，也是检验学生掌握知识的程度、分析问题和解决问题的能力的一份综合考卷 。</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5" name="https://img8.file.cache.docer.com/storage/1731478778556287700/677f8f26e15edba717188a2fded02287.png" descr="卡通小豹子"/>
          <p:cNvPicPr>
            <a:picLocks noChangeAspect="1"/>
          </p:cNvPicPr>
          <p:nvPr/>
        </p:nvPicPr>
        <p:blipFill>
          <a:blip r:embed="rId3"/>
          <a:stretch>
            <a:fillRect/>
          </a:stretch>
        </p:blipFill>
        <p:spPr>
          <a:xfrm>
            <a:off x="9484360" y="3429000"/>
            <a:ext cx="2546350" cy="2981960"/>
          </a:xfrm>
          <a:prstGeom prst="rect">
            <a:avLst/>
          </a:prstGeom>
        </p:spPr>
      </p:pic>
    </p:spTree>
    <p:custDataLst>
      <p:tags r:id="rId4"/>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zh-CN" altLang="en-US" dirty="0">
                <a:solidFill>
                  <a:schemeClr val="tx1"/>
                </a:solidFill>
                <a:latin typeface="微软雅黑" panose="020B0503020204020204" charset="-122"/>
                <a:ea typeface="微软雅黑" panose="020B0503020204020204" charset="-122"/>
                <a:sym typeface="+mn-ea"/>
              </a:rPr>
              <a:t>毕业论文的概念与特点</a:t>
            </a:r>
            <a:r>
              <a:rPr lang="en-US" altLang="zh-CN" dirty="0">
                <a:solidFill>
                  <a:schemeClr val="tx1"/>
                </a:solidFill>
                <a:latin typeface="微软雅黑" panose="020B0503020204020204" charset="-122"/>
                <a:ea typeface="微软雅黑" panose="020B0503020204020204" charset="-122"/>
                <a:sym typeface="+mn-ea"/>
              </a:rPr>
              <a:t> </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885190" y="108013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800" b="1">
                <a:solidFill>
                  <a:schemeClr val="dk1"/>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a:t>
            </a:r>
            <a:r>
              <a:rPr lang="en-US" altLang="zh-CN" sz="2800" b="1">
                <a:solidFill>
                  <a:schemeClr val="dk1"/>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毕业论文的特点</a:t>
            </a:r>
            <a:r>
              <a:rPr lang="en-US" altLang="zh-CN" sz="2800" b="1">
                <a:solidFill>
                  <a:schemeClr val="dk1"/>
                </a:solidFill>
                <a:latin typeface="微软雅黑" panose="020B0503020204020204" charset="-122"/>
                <a:ea typeface="微软雅黑" panose="020B0503020204020204" charset="-122"/>
                <a:cs typeface="微软雅黑" panose="020B0503020204020204" charset="-122"/>
              </a:rPr>
              <a:t>  </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圆角矩形 5"/>
          <p:cNvSpPr/>
          <p:nvPr>
            <p:custDataLst>
              <p:tags r:id="rId3"/>
            </p:custDataLst>
          </p:nvPr>
        </p:nvSpPr>
        <p:spPr>
          <a:xfrm>
            <a:off x="1975485" y="2288541"/>
            <a:ext cx="3235960" cy="4197350"/>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8" name="圆角矩形 7"/>
          <p:cNvSpPr/>
          <p:nvPr>
            <p:custDataLst>
              <p:tags r:id="rId4"/>
            </p:custDataLst>
          </p:nvPr>
        </p:nvSpPr>
        <p:spPr>
          <a:xfrm>
            <a:off x="6678931" y="2288541"/>
            <a:ext cx="3235960" cy="4197350"/>
          </a:xfrm>
          <a:prstGeom prst="roundRect">
            <a:avLst>
              <a:gd name="adj" fmla="val 2258"/>
            </a:avLst>
          </a:prstGeom>
          <a:noFill/>
          <a:ln w="25400">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 name="矩形 8"/>
          <p:cNvSpPr/>
          <p:nvPr>
            <p:custDataLst>
              <p:tags r:id="rId5"/>
            </p:custDataLst>
          </p:nvPr>
        </p:nvSpPr>
        <p:spPr>
          <a:xfrm>
            <a:off x="2280285" y="3593466"/>
            <a:ext cx="2607310" cy="2335530"/>
          </a:xfrm>
          <a:prstGeom prst="rect">
            <a:avLst/>
          </a:prstGeom>
        </p:spPr>
        <p:txBody>
          <a:bodyPr wrap="square" lIns="0" tIns="0" rIns="0" bIns="0">
            <a:noAutofit/>
          </a:bodyPr>
          <a:p>
            <a:pPr algn="l">
              <a:lnSpc>
                <a:spcPct val="170000"/>
              </a:lnSpc>
              <a:spcBef>
                <a:spcPct val="0"/>
              </a:spcBef>
              <a:spcAft>
                <a:spcPct val="0"/>
              </a:spcAft>
            </a:pPr>
            <a:r>
              <a:rPr lang="zh-CN" altLang="en-US" sz="16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写毕业论文时，要求在本专业范围内，对选题有自己的独到见解，力求创新，强调</a:t>
            </a:r>
            <a:r>
              <a:rPr lang="en-US" altLang="zh-CN" sz="16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6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选题、表达的新颖性、实践性。</a:t>
            </a:r>
            <a:endParaRPr lang="zh-CN" altLang="en-US" sz="16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0" name="矩形 9"/>
          <p:cNvSpPr/>
          <p:nvPr>
            <p:custDataLst>
              <p:tags r:id="rId6"/>
            </p:custDataLst>
          </p:nvPr>
        </p:nvSpPr>
        <p:spPr>
          <a:xfrm>
            <a:off x="2203450" y="2969261"/>
            <a:ext cx="2780030" cy="442595"/>
          </a:xfrm>
          <a:prstGeom prst="rect">
            <a:avLst/>
          </a:prstGeom>
          <a:noFill/>
        </p:spPr>
        <p:txBody>
          <a:bodyPr wrap="square" lIns="0" tIns="0" rIns="0" bIns="0" rtlCol="0" anchor="b" anchorCtr="0">
            <a:noAutofit/>
          </a:bodyPr>
          <a:p>
            <a:pPr algn="ctr">
              <a:spcBef>
                <a:spcPct val="0"/>
              </a:spcBef>
              <a:spcAft>
                <a:spcPct val="0"/>
              </a:spcAft>
            </a:pPr>
            <a:r>
              <a:rPr lang="en-US" altLang="zh-CN" sz="2400" b="1" kern="0">
                <a:solidFill>
                  <a:schemeClr val="accent1"/>
                </a:solidFill>
                <a:latin typeface="微软雅黑" panose="020B0503020204020204" charset="-122"/>
                <a:ea typeface="微软雅黑" panose="020B0503020204020204" charset="-122"/>
                <a:cs typeface="微软雅黑" panose="020B0503020204020204" charset="-122"/>
              </a:rPr>
              <a:t>1.</a:t>
            </a:r>
            <a:r>
              <a:rPr lang="zh-CN" altLang="en-US" sz="2400" b="1" kern="0">
                <a:solidFill>
                  <a:schemeClr val="accent1"/>
                </a:solidFill>
                <a:latin typeface="微软雅黑" panose="020B0503020204020204" charset="-122"/>
                <a:ea typeface="微软雅黑" panose="020B0503020204020204" charset="-122"/>
                <a:cs typeface="微软雅黑" panose="020B0503020204020204" charset="-122"/>
              </a:rPr>
              <a:t>创新性</a:t>
            </a:r>
            <a:endParaRPr lang="zh-CN" altLang="en-US" sz="2400" b="1" kern="0">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11" name="矩形 10"/>
          <p:cNvSpPr/>
          <p:nvPr>
            <p:custDataLst>
              <p:tags r:id="rId7"/>
            </p:custDataLst>
          </p:nvPr>
        </p:nvSpPr>
        <p:spPr>
          <a:xfrm>
            <a:off x="7026911" y="3593466"/>
            <a:ext cx="2607310" cy="2335530"/>
          </a:xfrm>
          <a:prstGeom prst="rect">
            <a:avLst/>
          </a:prstGeom>
        </p:spPr>
        <p:txBody>
          <a:bodyPr wrap="square" lIns="0" tIns="0" rIns="0" bIns="0">
            <a:noAutofit/>
          </a:bodyPr>
          <a:p>
            <a:pPr algn="l">
              <a:lnSpc>
                <a:spcPct val="170000"/>
              </a:lnSpc>
              <a:buClrTx/>
              <a:buSzTx/>
              <a:buFontTx/>
            </a:pPr>
            <a:r>
              <a:rPr lang="zh-CN" altLang="en-US" sz="1600" dirty="0">
                <a:ln>
                  <a:noFill/>
                  <a:prstDash val="sysDot"/>
                </a:ln>
                <a:solidFill>
                  <a:schemeClr val="tx1">
                    <a:lumMod val="85000"/>
                    <a:lumOff val="15000"/>
                  </a:schemeClr>
                </a:solidFill>
                <a:latin typeface="微软雅黑" panose="020B0503020204020204" charset="-122"/>
                <a:ea typeface="微软雅黑" panose="020B0503020204020204" charset="-122"/>
                <a:cs typeface="+mn-ea"/>
              </a:rPr>
              <a:t>毕业论文的形成要以科学方法为指导，以科学理论和科研实践为基础，采取严谨的。</a:t>
            </a:r>
            <a:endParaRPr lang="zh-CN" altLang="en-US" sz="1600" dirty="0">
              <a:ln>
                <a:noFill/>
                <a:prstDash val="sysDot"/>
              </a:ln>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12" name="矩形 11"/>
          <p:cNvSpPr/>
          <p:nvPr>
            <p:custDataLst>
              <p:tags r:id="rId8"/>
            </p:custDataLst>
          </p:nvPr>
        </p:nvSpPr>
        <p:spPr>
          <a:xfrm>
            <a:off x="6906896" y="2969261"/>
            <a:ext cx="2780030" cy="442595"/>
          </a:xfrm>
          <a:prstGeom prst="rect">
            <a:avLst/>
          </a:prstGeom>
          <a:noFill/>
        </p:spPr>
        <p:txBody>
          <a:bodyPr wrap="square" lIns="0" tIns="0" rIns="0" bIns="0" rtlCol="0" anchor="b" anchorCtr="0">
            <a:noAutofit/>
          </a:bodyPr>
          <a:p>
            <a:pPr algn="ctr">
              <a:spcBef>
                <a:spcPct val="0"/>
              </a:spcBef>
              <a:spcAft>
                <a:spcPct val="0"/>
              </a:spcAft>
            </a:pPr>
            <a:r>
              <a:rPr lang="en-US" altLang="zh-CN" sz="2400" b="1" kern="0">
                <a:solidFill>
                  <a:schemeClr val="accent2"/>
                </a:solidFill>
                <a:latin typeface="微软雅黑" panose="020B0503020204020204" charset="-122"/>
                <a:ea typeface="微软雅黑" panose="020B0503020204020204" charset="-122"/>
                <a:cs typeface="微软雅黑" panose="020B0503020204020204" charset="-122"/>
              </a:rPr>
              <a:t>2.</a:t>
            </a:r>
            <a:r>
              <a:rPr lang="zh-CN" altLang="en-US" sz="2400" b="1" kern="0">
                <a:solidFill>
                  <a:schemeClr val="accent2"/>
                </a:solidFill>
                <a:latin typeface="微软雅黑" panose="020B0503020204020204" charset="-122"/>
                <a:ea typeface="微软雅黑" panose="020B0503020204020204" charset="-122"/>
                <a:cs typeface="微软雅黑" panose="020B0503020204020204" charset="-122"/>
              </a:rPr>
              <a:t>科学性</a:t>
            </a:r>
            <a:endParaRPr lang="zh-CN" altLang="en-US" sz="2400" b="1" kern="0">
              <a:solidFill>
                <a:schemeClr val="accent2"/>
              </a:solidFill>
              <a:latin typeface="微软雅黑" panose="020B0503020204020204" charset="-122"/>
              <a:ea typeface="微软雅黑" panose="020B0503020204020204" charset="-122"/>
              <a:cs typeface="微软雅黑" panose="020B0503020204020204" charset="-122"/>
            </a:endParaRPr>
          </a:p>
        </p:txBody>
      </p:sp>
      <p:cxnSp>
        <p:nvCxnSpPr>
          <p:cNvPr id="13" name="直接连接符 12"/>
          <p:cNvCxnSpPr/>
          <p:nvPr>
            <p:custDataLst>
              <p:tags r:id="rId9"/>
            </p:custDataLst>
          </p:nvPr>
        </p:nvCxnSpPr>
        <p:spPr>
          <a:xfrm>
            <a:off x="3424556" y="6167756"/>
            <a:ext cx="337820" cy="0"/>
          </a:xfrm>
          <a:prstGeom prst="line">
            <a:avLst/>
          </a:prstGeom>
          <a:ln w="47625" cap="rnd">
            <a:solidFill>
              <a:schemeClr val="accent1"/>
            </a:solidFill>
          </a:ln>
        </p:spPr>
        <p:style>
          <a:lnRef idx="2">
            <a:schemeClr val="accent1"/>
          </a:lnRef>
          <a:fillRef idx="0">
            <a:srgbClr val="FFFFFF"/>
          </a:fillRef>
          <a:effectRef idx="0">
            <a:srgbClr val="FFFFFF"/>
          </a:effectRef>
          <a:fontRef idx="minor">
            <a:schemeClr val="tx1"/>
          </a:fontRef>
        </p:style>
      </p:cxnSp>
      <p:cxnSp>
        <p:nvCxnSpPr>
          <p:cNvPr id="19" name="直接连接符 18"/>
          <p:cNvCxnSpPr/>
          <p:nvPr>
            <p:custDataLst>
              <p:tags r:id="rId10"/>
            </p:custDataLst>
          </p:nvPr>
        </p:nvCxnSpPr>
        <p:spPr>
          <a:xfrm>
            <a:off x="8128001" y="6167756"/>
            <a:ext cx="337820" cy="0"/>
          </a:xfrm>
          <a:prstGeom prst="line">
            <a:avLst/>
          </a:prstGeom>
          <a:ln w="47625" cap="rnd">
            <a:solidFill>
              <a:schemeClr val="accent2"/>
            </a:solidFill>
          </a:ln>
        </p:spPr>
        <p:style>
          <a:lnRef idx="2">
            <a:schemeClr val="accent1"/>
          </a:lnRef>
          <a:fillRef idx="0">
            <a:srgbClr val="FFFFFF"/>
          </a:fillRef>
          <a:effectRef idx="0">
            <a:srgbClr val="FFFFFF"/>
          </a:effectRef>
          <a:fontRef idx="minor">
            <a:schemeClr val="tx1"/>
          </a:fontRef>
        </p:style>
      </p:cxnSp>
      <p:sp>
        <p:nvSpPr>
          <p:cNvPr id="22" name="椭圆 21"/>
          <p:cNvSpPr/>
          <p:nvPr>
            <p:custDataLst>
              <p:tags r:id="rId11"/>
            </p:custDataLst>
          </p:nvPr>
        </p:nvSpPr>
        <p:spPr>
          <a:xfrm>
            <a:off x="3185795" y="1861820"/>
            <a:ext cx="890270" cy="890270"/>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3" name="椭圆 22"/>
          <p:cNvSpPr/>
          <p:nvPr>
            <p:custDataLst>
              <p:tags r:id="rId12"/>
            </p:custDataLst>
          </p:nvPr>
        </p:nvSpPr>
        <p:spPr>
          <a:xfrm>
            <a:off x="3215640" y="1861185"/>
            <a:ext cx="829945" cy="829945"/>
          </a:xfrm>
          <a:prstGeom prst="ellipse">
            <a:avLst/>
          </a:prstGeom>
          <a:solidFill>
            <a:schemeClr val="accent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4" name="椭圆 23"/>
          <p:cNvSpPr/>
          <p:nvPr>
            <p:custDataLst>
              <p:tags r:id="rId13"/>
            </p:custDataLst>
          </p:nvPr>
        </p:nvSpPr>
        <p:spPr>
          <a:xfrm>
            <a:off x="7851776" y="1861820"/>
            <a:ext cx="890270" cy="890270"/>
          </a:xfrm>
          <a:prstGeom prst="ellipse">
            <a:avLst/>
          </a:prstGeom>
          <a:solidFill>
            <a:schemeClr val="accent2">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5" name="椭圆 24"/>
          <p:cNvSpPr/>
          <p:nvPr>
            <p:custDataLst>
              <p:tags r:id="rId14"/>
            </p:custDataLst>
          </p:nvPr>
        </p:nvSpPr>
        <p:spPr>
          <a:xfrm>
            <a:off x="7881621" y="1861185"/>
            <a:ext cx="829945" cy="829945"/>
          </a:xfrm>
          <a:prstGeom prst="ellipse">
            <a:avLst/>
          </a:prstGeom>
          <a:solidFill>
            <a:schemeClr val="accent2"/>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26" name="图形 23" descr="333438303937363b333438313038303bd7e9d6afbcdcb9b9"/>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3468371" y="2113916"/>
            <a:ext cx="324485" cy="324485"/>
          </a:xfrm>
          <a:prstGeom prst="rect">
            <a:avLst/>
          </a:prstGeom>
        </p:spPr>
      </p:pic>
      <p:pic>
        <p:nvPicPr>
          <p:cNvPr id="27" name="图形 25" descr="333438303937363b333438313039323bcfeec4bfbcc6bbae"/>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8134351" y="2113916"/>
            <a:ext cx="323850" cy="323850"/>
          </a:xfrm>
          <a:prstGeom prst="rect">
            <a:avLst/>
          </a:prstGeom>
        </p:spPr>
      </p:pic>
      <p:pic>
        <p:nvPicPr>
          <p:cNvPr id="3" name="https://img8.file.cache.docer.com/storage/1731398603024535700/dfb60268713b37ae2e742cd92629d122.png" descr="木制指示牌"/>
          <p:cNvPicPr>
            <a:picLocks noChangeAspect="1"/>
          </p:cNvPicPr>
          <p:nvPr/>
        </p:nvPicPr>
        <p:blipFill>
          <a:blip r:embed="rId21"/>
          <a:stretch>
            <a:fillRect/>
          </a:stretch>
        </p:blipFill>
        <p:spPr>
          <a:xfrm>
            <a:off x="10447655" y="4759960"/>
            <a:ext cx="1455420" cy="1816735"/>
          </a:xfrm>
          <a:prstGeom prst="rect">
            <a:avLst/>
          </a:prstGeom>
        </p:spPr>
      </p:pic>
    </p:spTree>
    <p:custDataLst>
      <p:tags r:id="rId22"/>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二、毕业论文的写作步骤</a:t>
            </a:r>
            <a:r>
              <a:rPr lang="en-US" altLang="zh-CN" dirty="0">
                <a:solidFill>
                  <a:schemeClr val="tx1"/>
                </a:solidFill>
                <a:latin typeface="微软雅黑" panose="020B0503020204020204" charset="-122"/>
                <a:ea typeface="微软雅黑" panose="020B0503020204020204" charset="-122"/>
                <a:sym typeface="+mn-ea"/>
              </a:rPr>
              <a:t> </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885190" y="104965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5" name="单圆角矩形 5"/>
          <p:cNvSpPr/>
          <p:nvPr>
            <p:custDataLst>
              <p:tags r:id="rId3"/>
            </p:custDataLst>
          </p:nvPr>
        </p:nvSpPr>
        <p:spPr>
          <a:xfrm>
            <a:off x="658495" y="1219200"/>
            <a:ext cx="10894060" cy="5064125"/>
          </a:xfrm>
          <a:prstGeom prst="round1Rect">
            <a:avLst>
              <a:gd name="adj" fmla="val 0"/>
            </a:avLst>
          </a:prstGeom>
          <a:solidFill>
            <a:srgbClr val="FFFFFF"/>
          </a:solidFill>
          <a:ln>
            <a:solidFill>
              <a:schemeClr val="accent1">
                <a:lumMod val="20000"/>
                <a:lumOff val="80000"/>
              </a:schemeClr>
            </a:solid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4" name="矩形 3"/>
          <p:cNvSpPr/>
          <p:nvPr>
            <p:custDataLst>
              <p:tags r:id="rId4"/>
            </p:custDataLst>
          </p:nvPr>
        </p:nvSpPr>
        <p:spPr>
          <a:xfrm>
            <a:off x="1251337" y="1676189"/>
            <a:ext cx="4431551" cy="435661"/>
          </a:xfrm>
          <a:prstGeom prst="rect">
            <a:avLst/>
          </a:prstGeom>
          <a:noFill/>
        </p:spPr>
        <p:txBody>
          <a:bodyPr wrap="square" lIns="0" tIns="0" rIns="0" bIns="0" rtlCol="0" anchor="b">
            <a:noAutofit/>
          </a:bodyPr>
          <a:p>
            <a:pPr>
              <a:spcBef>
                <a:spcPct val="0"/>
              </a:spcBef>
              <a:spcAft>
                <a:spcPct val="0"/>
              </a:spcAft>
            </a:pPr>
            <a:r>
              <a:rPr lang="zh-CN" altLang="en-US" sz="2400" b="1">
                <a:solidFill>
                  <a:schemeClr val="accent1"/>
                </a:solidFill>
                <a:latin typeface="微软雅黑" panose="020B0503020204020204" charset="-122"/>
                <a:ea typeface="微软雅黑" panose="020B0503020204020204" charset="-122"/>
                <a:cs typeface="+mn-ea"/>
              </a:rPr>
              <a:t>（一）选择课题</a:t>
            </a:r>
            <a:endParaRPr lang="zh-CN" altLang="en-US" sz="2400" b="1">
              <a:solidFill>
                <a:schemeClr val="accent1"/>
              </a:solidFill>
              <a:latin typeface="微软雅黑" panose="020B0503020204020204" charset="-122"/>
              <a:ea typeface="微软雅黑" panose="020B0503020204020204" charset="-122"/>
              <a:cs typeface="+mn-ea"/>
            </a:endParaRPr>
          </a:p>
        </p:txBody>
      </p:sp>
      <p:sp>
        <p:nvSpPr>
          <p:cNvPr id="5" name="矩形 4"/>
          <p:cNvSpPr/>
          <p:nvPr>
            <p:custDataLst>
              <p:tags r:id="rId5"/>
            </p:custDataLst>
          </p:nvPr>
        </p:nvSpPr>
        <p:spPr>
          <a:xfrm>
            <a:off x="776605" y="2239645"/>
            <a:ext cx="10683875" cy="3801745"/>
          </a:xfrm>
          <a:prstGeom prst="rect">
            <a:avLst/>
          </a:prstGeom>
          <a:noFill/>
        </p:spPr>
        <p:txBody>
          <a:bodyPr wrap="square" lIns="0" tIns="0" rIns="0" bIns="0" rtlCol="0" anchor="t" anchorCtr="0">
            <a:noAutofit/>
          </a:bodyPr>
          <a:p>
            <a:pPr>
              <a:lnSpc>
                <a:spcPct val="210000"/>
              </a:lnSpc>
              <a:spcBef>
                <a:spcPct val="0"/>
              </a:spcBef>
              <a:spcAft>
                <a:spcPct val="0"/>
              </a:spcAft>
            </a:pPr>
            <a:r>
              <a:rPr lang="en-US" altLang="zh-CN" sz="200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选题必须符合本专业的培养目标，与所学专业对口，体现对所学知识的综合运用。</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a:lnSpc>
                <a:spcPct val="210000"/>
              </a:lnSpc>
              <a:spcBef>
                <a:spcPct val="0"/>
              </a:spcBef>
              <a:spcAft>
                <a:spcPct val="0"/>
              </a:spcAft>
            </a:pPr>
            <a:r>
              <a:rPr lang="en-US" altLang="zh-CN" sz="2000">
                <a:solidFill>
                  <a:schemeClr val="dk1"/>
                </a:solidFill>
                <a:latin typeface="微软雅黑" panose="020B0503020204020204" charset="-122"/>
                <a:ea typeface="微软雅黑" panose="020B0503020204020204" charset="-122"/>
                <a:cs typeface="微软雅黑" panose="020B0503020204020204" charset="-122"/>
              </a:rPr>
              <a:t>2.</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结合自己的研究专长，选择自己感兴趣的专业问题作为选题方向，以提高自己的主动性、积极性和论文质量。</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a:lnSpc>
                <a:spcPct val="210000"/>
              </a:lnSpc>
              <a:spcBef>
                <a:spcPct val="0"/>
              </a:spcBef>
              <a:spcAft>
                <a:spcPct val="0"/>
              </a:spcAft>
            </a:pPr>
            <a:r>
              <a:rPr lang="en-US" altLang="zh-CN" sz="2000">
                <a:solidFill>
                  <a:schemeClr val="dk1"/>
                </a:solidFill>
                <a:latin typeface="微软雅黑" panose="020B0503020204020204" charset="-122"/>
                <a:ea typeface="微软雅黑" panose="020B0503020204020204" charset="-122"/>
                <a:cs typeface="微软雅黑" panose="020B0503020204020204" charset="-122"/>
              </a:rPr>
              <a:t>3.</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选题难度要适中，切入点和难度不宜过大或过小。</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a:lnSpc>
                <a:spcPct val="210000"/>
              </a:lnSpc>
              <a:spcBef>
                <a:spcPct val="0"/>
              </a:spcBef>
              <a:spcAft>
                <a:spcPct val="0"/>
              </a:spcAft>
            </a:pPr>
            <a:r>
              <a:rPr lang="en-US" altLang="zh-CN" sz="2000">
                <a:solidFill>
                  <a:schemeClr val="dk1"/>
                </a:solidFill>
                <a:latin typeface="微软雅黑" panose="020B0503020204020204" charset="-122"/>
                <a:ea typeface="微软雅黑" panose="020B0503020204020204" charset="-122"/>
                <a:cs typeface="微软雅黑" panose="020B0503020204020204" charset="-122"/>
              </a:rPr>
              <a:t>4.</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选择的课题要有新颖性、先进性，可以是对前说的纠正和补充，也可以是新的发现、新的观点。</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6" name="圆角矩形 19"/>
          <p:cNvSpPr/>
          <p:nvPr>
            <p:custDataLst>
              <p:tags r:id="rId6"/>
            </p:custDataLst>
          </p:nvPr>
        </p:nvSpPr>
        <p:spPr>
          <a:xfrm rot="5400000">
            <a:off x="660548" y="1674447"/>
            <a:ext cx="434237" cy="438837"/>
          </a:xfrm>
          <a:prstGeom prst="roundRect">
            <a:avLst>
              <a:gd name="adj" fmla="val 0"/>
            </a:avLst>
          </a:prstGeom>
          <a:gradFill flip="none" rotWithShape="1">
            <a:gsLst>
              <a:gs pos="100000">
                <a:schemeClr val="accent1">
                  <a:alpha val="100000"/>
                </a:schemeClr>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27" name="燕尾形 20"/>
          <p:cNvSpPr/>
          <p:nvPr>
            <p:custDataLst>
              <p:tags r:id="rId7"/>
            </p:custDataLst>
          </p:nvPr>
        </p:nvSpPr>
        <p:spPr>
          <a:xfrm>
            <a:off x="820786" y="1809246"/>
            <a:ext cx="113761" cy="169238"/>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lt1"/>
              </a:solidFill>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二、毕业论文的写作步骤</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1" name="单圆角矩形 5"/>
          <p:cNvSpPr/>
          <p:nvPr>
            <p:custDataLst>
              <p:tags r:id="rId2"/>
            </p:custDataLst>
          </p:nvPr>
        </p:nvSpPr>
        <p:spPr>
          <a:xfrm>
            <a:off x="755650" y="1201420"/>
            <a:ext cx="10749915" cy="5157470"/>
          </a:xfrm>
          <a:prstGeom prst="round1Rect">
            <a:avLst>
              <a:gd name="adj" fmla="val 0"/>
            </a:avLst>
          </a:prstGeom>
          <a:solidFill>
            <a:srgbClr val="FFFFFF"/>
          </a:solidFill>
          <a:ln>
            <a:solidFill>
              <a:schemeClr val="accent2">
                <a:lumMod val="20000"/>
                <a:lumOff val="80000"/>
              </a:schemeClr>
            </a:solid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15" name="矩形 14"/>
          <p:cNvSpPr/>
          <p:nvPr>
            <p:custDataLst>
              <p:tags r:id="rId3"/>
            </p:custDataLst>
          </p:nvPr>
        </p:nvSpPr>
        <p:spPr>
          <a:xfrm>
            <a:off x="1348526" y="1504104"/>
            <a:ext cx="4431550" cy="435661"/>
          </a:xfrm>
          <a:prstGeom prst="rect">
            <a:avLst/>
          </a:prstGeom>
          <a:noFill/>
        </p:spPr>
        <p:txBody>
          <a:bodyPr wrap="square" lIns="0" tIns="0" rIns="0" bIns="0" rtlCol="0" anchor="b">
            <a:noAutofit/>
          </a:bodyPr>
          <a:p>
            <a:pPr>
              <a:spcBef>
                <a:spcPct val="0"/>
              </a:spcBef>
              <a:spcAft>
                <a:spcPct val="0"/>
              </a:spcAft>
            </a:pPr>
            <a:r>
              <a:rPr lang="en-US" altLang="zh-CN" sz="2400" b="1">
                <a:solidFill>
                  <a:schemeClr val="accent2"/>
                </a:solidFill>
                <a:latin typeface="微软雅黑" panose="020B0503020204020204" charset="-122"/>
                <a:ea typeface="微软雅黑" panose="020B0503020204020204" charset="-122"/>
                <a:cs typeface="微软雅黑" panose="020B0503020204020204" charset="-122"/>
              </a:rPr>
              <a:t>(</a:t>
            </a:r>
            <a:r>
              <a:rPr lang="zh-CN" altLang="en-US" sz="2400" b="1">
                <a:solidFill>
                  <a:schemeClr val="accent2"/>
                </a:solidFill>
                <a:latin typeface="微软雅黑" panose="020B0503020204020204" charset="-122"/>
                <a:ea typeface="微软雅黑" panose="020B0503020204020204" charset="-122"/>
                <a:cs typeface="微软雅黑" panose="020B0503020204020204" charset="-122"/>
              </a:rPr>
              <a:t>二</a:t>
            </a:r>
            <a:r>
              <a:rPr lang="en-US" altLang="zh-CN" sz="2400" b="1">
                <a:solidFill>
                  <a:schemeClr val="accent2"/>
                </a:solidFill>
                <a:latin typeface="微软雅黑" panose="020B0503020204020204" charset="-122"/>
                <a:ea typeface="微软雅黑" panose="020B0503020204020204" charset="-122"/>
                <a:cs typeface="微软雅黑" panose="020B0503020204020204" charset="-122"/>
              </a:rPr>
              <a:t>)</a:t>
            </a:r>
            <a:r>
              <a:rPr lang="zh-CN" altLang="en-US" sz="2400" b="1">
                <a:solidFill>
                  <a:schemeClr val="accent2"/>
                </a:solidFill>
                <a:latin typeface="微软雅黑" panose="020B0503020204020204" charset="-122"/>
                <a:ea typeface="微软雅黑" panose="020B0503020204020204" charset="-122"/>
                <a:cs typeface="微软雅黑" panose="020B0503020204020204" charset="-122"/>
              </a:rPr>
              <a:t>搜集资料</a:t>
            </a:r>
            <a:endParaRPr lang="zh-CN" altLang="en-US" sz="2400" b="1">
              <a:solidFill>
                <a:schemeClr val="accent2"/>
              </a:solidFill>
              <a:latin typeface="微软雅黑" panose="020B0503020204020204" charset="-122"/>
              <a:ea typeface="微软雅黑" panose="020B0503020204020204" charset="-122"/>
              <a:cs typeface="微软雅黑" panose="020B0503020204020204" charset="-122"/>
            </a:endParaRPr>
          </a:p>
        </p:txBody>
      </p:sp>
      <p:sp>
        <p:nvSpPr>
          <p:cNvPr id="16" name="矩形 15"/>
          <p:cNvSpPr/>
          <p:nvPr>
            <p:custDataLst>
              <p:tags r:id="rId4"/>
            </p:custDataLst>
          </p:nvPr>
        </p:nvSpPr>
        <p:spPr>
          <a:xfrm>
            <a:off x="1032510" y="2176780"/>
            <a:ext cx="10320020" cy="3982720"/>
          </a:xfrm>
          <a:prstGeom prst="rect">
            <a:avLst/>
          </a:prstGeom>
          <a:noFill/>
        </p:spPr>
        <p:txBody>
          <a:bodyPr wrap="square" lIns="0" tIns="0" rIns="0" bIns="0" rtlCol="0" anchor="t" anchorCtr="0">
            <a:noAutofit/>
          </a:bodyPr>
          <a:p>
            <a:pPr algn="l">
              <a:lnSpc>
                <a:spcPct val="200000"/>
              </a:lnSpc>
              <a:buClrTx/>
              <a:buSzTx/>
              <a:buNone/>
            </a:pPr>
            <a:r>
              <a:rPr lang="en-US" altLang="zh-CN" sz="2400">
                <a:solidFill>
                  <a:schemeClr val="dk1"/>
                </a:solidFill>
                <a:latin typeface="微软雅黑" panose="020B0503020204020204" charset="-122"/>
                <a:ea typeface="微软雅黑" panose="020B0503020204020204" charset="-122"/>
                <a:cs typeface="微软雅黑" panose="020B0503020204020204" charset="-122"/>
              </a:rPr>
              <a:t>     </a:t>
            </a:r>
            <a:r>
              <a:rPr lang="en-US" altLang="zh-CN" sz="20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课题确定之后，就要以之为中心搜集相关资料。拥有丰富的材料是写好毕业论文的 必要基础。资料的搜集可以通过实地调查、科学实验或观察而得，也可通过文献档案或网络查阅现成的资料获得。实地调查研究可以取得真实可靠、反映现实情况的第一手资料，通过文献、档案材料获取信息则比较方便、节约时间。很多时候这两种手段是结合运用的。对于学生来讲，个别访谈、问卷调查、查阅有关文献档案等都是操作性较强的方式。搜集资料时还要注意对反面资料的收集，这对加强正面论点的论证很有好处。</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4" name="圆角矩形 19"/>
          <p:cNvSpPr/>
          <p:nvPr>
            <p:custDataLst>
              <p:tags r:id="rId5"/>
            </p:custDataLst>
          </p:nvPr>
        </p:nvSpPr>
        <p:spPr>
          <a:xfrm rot="5400000">
            <a:off x="757271" y="1502199"/>
            <a:ext cx="434391" cy="438837"/>
          </a:xfrm>
          <a:prstGeom prst="roundRect">
            <a:avLst>
              <a:gd name="adj" fmla="val 0"/>
            </a:avLst>
          </a:prstGeom>
          <a:gradFill flip="none" rotWithShape="1">
            <a:gsLst>
              <a:gs pos="100000">
                <a:schemeClr val="accent2">
                  <a:alpha val="100000"/>
                </a:schemeClr>
              </a:gs>
              <a:gs pos="0">
                <a:schemeClr val="accent2">
                  <a:lumMod val="70000"/>
                  <a:lumOff val="30000"/>
                  <a:alpha val="100000"/>
                </a:schemeClr>
              </a:gs>
            </a:gsLst>
            <a:lin ang="13200000" scaled="0"/>
            <a:tileRect/>
          </a:gradFill>
          <a:ln>
            <a:no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75" name="燕尾形 20"/>
          <p:cNvSpPr/>
          <p:nvPr>
            <p:custDataLst>
              <p:tags r:id="rId6"/>
            </p:custDataLst>
          </p:nvPr>
        </p:nvSpPr>
        <p:spPr>
          <a:xfrm>
            <a:off x="917945" y="1637470"/>
            <a:ext cx="113678" cy="168930"/>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lt1"/>
              </a:solidFill>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二、毕业论文的写作步骤</a:t>
            </a:r>
            <a:r>
              <a:rPr lang="en-US" altLang="zh-CN" dirty="0">
                <a:solidFill>
                  <a:schemeClr val="tx1"/>
                </a:solidFill>
                <a:latin typeface="微软雅黑" panose="020B0503020204020204" charset="-122"/>
                <a:ea typeface="微软雅黑" panose="020B0503020204020204" charset="-122"/>
                <a:sym typeface="+mn-ea"/>
              </a:rPr>
              <a:t> </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885190" y="104965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5" name="单圆角矩形 5"/>
          <p:cNvSpPr/>
          <p:nvPr>
            <p:custDataLst>
              <p:tags r:id="rId3"/>
            </p:custDataLst>
          </p:nvPr>
        </p:nvSpPr>
        <p:spPr>
          <a:xfrm>
            <a:off x="658495" y="1219200"/>
            <a:ext cx="10894060" cy="5064125"/>
          </a:xfrm>
          <a:prstGeom prst="round1Rect">
            <a:avLst>
              <a:gd name="adj" fmla="val 0"/>
            </a:avLst>
          </a:prstGeom>
          <a:solidFill>
            <a:srgbClr val="FFFFFF"/>
          </a:solidFill>
          <a:ln>
            <a:solidFill>
              <a:schemeClr val="accent1">
                <a:lumMod val="20000"/>
                <a:lumOff val="80000"/>
              </a:schemeClr>
            </a:solid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4" name="矩形 3"/>
          <p:cNvSpPr/>
          <p:nvPr>
            <p:custDataLst>
              <p:tags r:id="rId4"/>
            </p:custDataLst>
          </p:nvPr>
        </p:nvSpPr>
        <p:spPr>
          <a:xfrm>
            <a:off x="1251585" y="1676400"/>
            <a:ext cx="4431665" cy="435610"/>
          </a:xfrm>
          <a:prstGeom prst="rect">
            <a:avLst/>
          </a:prstGeom>
          <a:noFill/>
        </p:spPr>
        <p:txBody>
          <a:bodyPr wrap="square" lIns="0" tIns="0" rIns="0" bIns="0" rtlCol="0" anchor="b">
            <a:noAutofit/>
          </a:bodyPr>
          <a:p>
            <a:pPr>
              <a:spcBef>
                <a:spcPct val="0"/>
              </a:spcBef>
              <a:spcAft>
                <a:spcPct val="0"/>
              </a:spcAft>
            </a:pPr>
            <a:r>
              <a:rPr lang="en-US" altLang="zh-CN" sz="2400" b="1">
                <a:solidFill>
                  <a:schemeClr val="accent1"/>
                </a:solidFill>
                <a:latin typeface="微软雅黑" panose="020B0503020204020204" charset="-122"/>
                <a:ea typeface="微软雅黑" panose="020B0503020204020204" charset="-122"/>
                <a:cs typeface="微软雅黑" panose="020B0503020204020204" charset="-122"/>
              </a:rPr>
              <a:t>(</a:t>
            </a:r>
            <a:r>
              <a:rPr lang="zh-CN" altLang="en-US" sz="2400" b="1">
                <a:solidFill>
                  <a:schemeClr val="accent1"/>
                </a:solidFill>
                <a:latin typeface="微软雅黑" panose="020B0503020204020204" charset="-122"/>
                <a:ea typeface="微软雅黑" panose="020B0503020204020204" charset="-122"/>
                <a:cs typeface="微软雅黑" panose="020B0503020204020204" charset="-122"/>
              </a:rPr>
              <a:t>三</a:t>
            </a:r>
            <a:r>
              <a:rPr lang="en-US" altLang="zh-CN" sz="2400" b="1">
                <a:solidFill>
                  <a:schemeClr val="accent1"/>
                </a:solidFill>
                <a:latin typeface="微软雅黑" panose="020B0503020204020204" charset="-122"/>
                <a:ea typeface="微软雅黑" panose="020B0503020204020204" charset="-122"/>
                <a:cs typeface="微软雅黑" panose="020B0503020204020204" charset="-122"/>
              </a:rPr>
              <a:t>)</a:t>
            </a:r>
            <a:r>
              <a:rPr lang="zh-CN" altLang="en-US" sz="2400" b="1">
                <a:solidFill>
                  <a:schemeClr val="accent1"/>
                </a:solidFill>
                <a:latin typeface="微软雅黑" panose="020B0503020204020204" charset="-122"/>
                <a:ea typeface="微软雅黑" panose="020B0503020204020204" charset="-122"/>
                <a:cs typeface="微软雅黑" panose="020B0503020204020204" charset="-122"/>
              </a:rPr>
              <a:t>整理筛选</a:t>
            </a:r>
            <a:endParaRPr lang="zh-CN" altLang="en-US" sz="2400"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custDataLst>
              <p:tags r:id="rId5"/>
            </p:custDataLst>
          </p:nvPr>
        </p:nvSpPr>
        <p:spPr>
          <a:xfrm>
            <a:off x="776605" y="2239645"/>
            <a:ext cx="10500995" cy="3801745"/>
          </a:xfrm>
          <a:prstGeom prst="rect">
            <a:avLst/>
          </a:prstGeom>
          <a:noFill/>
        </p:spPr>
        <p:txBody>
          <a:bodyPr wrap="square" lIns="0" tIns="0" rIns="0" bIns="0" rtlCol="0" anchor="t" anchorCtr="0">
            <a:noAutofit/>
          </a:bodyPr>
          <a:p>
            <a:pPr>
              <a:lnSpc>
                <a:spcPct val="280000"/>
              </a:lnSpc>
              <a:spcBef>
                <a:spcPct val="0"/>
              </a:spcBef>
              <a:spcAft>
                <a:spcPct val="0"/>
              </a:spcAft>
            </a:pPr>
            <a:r>
              <a:rPr lang="en-US" altLang="zh-CN" sz="24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对搜集到的资料要在全面浏览的基础上，根据其与课题的相关度采用通读、选读、</a:t>
            </a:r>
            <a:r>
              <a:rPr lang="en-US" altLang="zh-CN" sz="20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精读等不同的阅读方法，争取在最短的时间内完成对资料的大致掌握，并进行分析、归类、筛选和整理，进而发现问题，找出规律，提出新的观点，确立论文主题。然后再对有关资料进行整理，选出真实、典型、切合论文主题的论据资料。</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6" name="圆角矩形 19"/>
          <p:cNvSpPr/>
          <p:nvPr>
            <p:custDataLst>
              <p:tags r:id="rId6"/>
            </p:custDataLst>
          </p:nvPr>
        </p:nvSpPr>
        <p:spPr>
          <a:xfrm rot="5400000">
            <a:off x="660548" y="1674447"/>
            <a:ext cx="434237" cy="438837"/>
          </a:xfrm>
          <a:prstGeom prst="roundRect">
            <a:avLst>
              <a:gd name="adj" fmla="val 0"/>
            </a:avLst>
          </a:prstGeom>
          <a:gradFill flip="none" rotWithShape="1">
            <a:gsLst>
              <a:gs pos="100000">
                <a:schemeClr val="accent1">
                  <a:alpha val="100000"/>
                </a:schemeClr>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27" name="燕尾形 20"/>
          <p:cNvSpPr/>
          <p:nvPr>
            <p:custDataLst>
              <p:tags r:id="rId7"/>
            </p:custDataLst>
          </p:nvPr>
        </p:nvSpPr>
        <p:spPr>
          <a:xfrm>
            <a:off x="820786" y="1809246"/>
            <a:ext cx="113761" cy="169238"/>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lt1"/>
              </a:solidFill>
            </a:endParaRPr>
          </a:p>
        </p:txBody>
      </p:sp>
      <p:pic>
        <p:nvPicPr>
          <p:cNvPr id="3" name="https://img8.file.cache.docer.com/storage/1733193788321381100/ebb55943820cd9b7e627b3a5316f50bc.png" descr="彩色文件夹堆叠"/>
          <p:cNvPicPr>
            <a:picLocks noChangeAspect="1"/>
          </p:cNvPicPr>
          <p:nvPr/>
        </p:nvPicPr>
        <p:blipFill>
          <a:blip r:embed="rId8"/>
          <a:stretch>
            <a:fillRect/>
          </a:stretch>
        </p:blipFill>
        <p:spPr>
          <a:xfrm>
            <a:off x="10014585" y="1422400"/>
            <a:ext cx="1057910" cy="1133475"/>
          </a:xfrm>
          <a:prstGeom prst="rect">
            <a:avLst/>
          </a:prstGeom>
        </p:spPr>
      </p:pic>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二、毕业论文的写作步骤</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1" name="单圆角矩形 5"/>
          <p:cNvSpPr/>
          <p:nvPr>
            <p:custDataLst>
              <p:tags r:id="rId2"/>
            </p:custDataLst>
          </p:nvPr>
        </p:nvSpPr>
        <p:spPr>
          <a:xfrm>
            <a:off x="755650" y="1201420"/>
            <a:ext cx="10749915" cy="5157470"/>
          </a:xfrm>
          <a:prstGeom prst="round1Rect">
            <a:avLst>
              <a:gd name="adj" fmla="val 0"/>
            </a:avLst>
          </a:prstGeom>
          <a:solidFill>
            <a:srgbClr val="FFFFFF"/>
          </a:solidFill>
          <a:ln>
            <a:solidFill>
              <a:schemeClr val="accent2">
                <a:lumMod val="20000"/>
                <a:lumOff val="80000"/>
              </a:schemeClr>
            </a:solid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15" name="矩形 14"/>
          <p:cNvSpPr/>
          <p:nvPr>
            <p:custDataLst>
              <p:tags r:id="rId3"/>
            </p:custDataLst>
          </p:nvPr>
        </p:nvSpPr>
        <p:spPr>
          <a:xfrm>
            <a:off x="1348526" y="1504104"/>
            <a:ext cx="4431550" cy="435661"/>
          </a:xfrm>
          <a:prstGeom prst="rect">
            <a:avLst/>
          </a:prstGeom>
          <a:noFill/>
        </p:spPr>
        <p:txBody>
          <a:bodyPr wrap="square" lIns="0" tIns="0" rIns="0" bIns="0" rtlCol="0" anchor="b">
            <a:noAutofit/>
          </a:bodyPr>
          <a:p>
            <a:pPr>
              <a:spcBef>
                <a:spcPct val="0"/>
              </a:spcBef>
              <a:spcAft>
                <a:spcPct val="0"/>
              </a:spcAft>
            </a:pPr>
            <a:r>
              <a:rPr lang="en-US" altLang="zh-CN" sz="2400" b="1">
                <a:solidFill>
                  <a:schemeClr val="accent2"/>
                </a:solidFill>
                <a:latin typeface="微软雅黑" panose="020B0503020204020204" charset="-122"/>
                <a:ea typeface="微软雅黑" panose="020B0503020204020204" charset="-122"/>
                <a:cs typeface="微软雅黑" panose="020B0503020204020204" charset="-122"/>
              </a:rPr>
              <a:t>(</a:t>
            </a:r>
            <a:r>
              <a:rPr lang="zh-CN" altLang="en-US" sz="2400" b="1">
                <a:solidFill>
                  <a:schemeClr val="accent2"/>
                </a:solidFill>
                <a:latin typeface="微软雅黑" panose="020B0503020204020204" charset="-122"/>
                <a:ea typeface="微软雅黑" panose="020B0503020204020204" charset="-122"/>
                <a:cs typeface="微软雅黑" panose="020B0503020204020204" charset="-122"/>
              </a:rPr>
              <a:t>四</a:t>
            </a:r>
            <a:r>
              <a:rPr lang="en-US" altLang="zh-CN" sz="2400" b="1">
                <a:solidFill>
                  <a:schemeClr val="accent2"/>
                </a:solidFill>
                <a:latin typeface="微软雅黑" panose="020B0503020204020204" charset="-122"/>
                <a:ea typeface="微软雅黑" panose="020B0503020204020204" charset="-122"/>
                <a:cs typeface="微软雅黑" panose="020B0503020204020204" charset="-122"/>
              </a:rPr>
              <a:t>)</a:t>
            </a:r>
            <a:r>
              <a:rPr lang="zh-CN" altLang="en-US" sz="2400" b="1">
                <a:solidFill>
                  <a:schemeClr val="accent2"/>
                </a:solidFill>
                <a:latin typeface="微软雅黑" panose="020B0503020204020204" charset="-122"/>
                <a:ea typeface="微软雅黑" panose="020B0503020204020204" charset="-122"/>
                <a:cs typeface="微软雅黑" panose="020B0503020204020204" charset="-122"/>
              </a:rPr>
              <a:t>编写提纲</a:t>
            </a:r>
            <a:endParaRPr lang="zh-CN" altLang="en-US" sz="2400" b="1">
              <a:solidFill>
                <a:schemeClr val="accent2"/>
              </a:solidFill>
              <a:latin typeface="微软雅黑" panose="020B0503020204020204" charset="-122"/>
              <a:ea typeface="微软雅黑" panose="020B0503020204020204" charset="-122"/>
              <a:cs typeface="微软雅黑" panose="020B0503020204020204" charset="-122"/>
            </a:endParaRPr>
          </a:p>
        </p:txBody>
      </p:sp>
      <p:sp>
        <p:nvSpPr>
          <p:cNvPr id="16" name="矩形 15"/>
          <p:cNvSpPr/>
          <p:nvPr>
            <p:custDataLst>
              <p:tags r:id="rId4"/>
            </p:custDataLst>
          </p:nvPr>
        </p:nvSpPr>
        <p:spPr>
          <a:xfrm>
            <a:off x="1032510" y="2176780"/>
            <a:ext cx="10320020" cy="3982720"/>
          </a:xfrm>
          <a:prstGeom prst="rect">
            <a:avLst/>
          </a:prstGeom>
          <a:noFill/>
        </p:spPr>
        <p:txBody>
          <a:bodyPr wrap="square" lIns="0" tIns="0" rIns="0" bIns="0" rtlCol="0" anchor="t" anchorCtr="0">
            <a:noAutofit/>
          </a:bodyPr>
          <a:p>
            <a:pPr algn="l">
              <a:lnSpc>
                <a:spcPct val="160000"/>
              </a:lnSpc>
              <a:buClrTx/>
              <a:buSzTx/>
              <a:buNone/>
            </a:pPr>
            <a:r>
              <a:rPr lang="en-US" altLang="zh-CN" sz="24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400">
                <a:solidFill>
                  <a:schemeClr val="dk1"/>
                </a:solidFill>
                <a:latin typeface="微软雅黑" panose="020B0503020204020204" charset="-122"/>
                <a:ea typeface="微软雅黑" panose="020B0503020204020204" charset="-122"/>
                <a:cs typeface="微软雅黑" panose="020B0503020204020204" charset="-122"/>
              </a:rPr>
              <a:t>论文材料整理筛选后，开始设计毕业论文框架，着手编写论文提纲。提纲一般应包</a:t>
            </a:r>
            <a:r>
              <a:rPr lang="en-US" altLang="zh-CN" sz="24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400">
                <a:solidFill>
                  <a:schemeClr val="dk1"/>
                </a:solidFill>
                <a:latin typeface="微软雅黑" panose="020B0503020204020204" charset="-122"/>
                <a:ea typeface="微软雅黑" panose="020B0503020204020204" charset="-122"/>
                <a:cs typeface="微软雅黑" panose="020B0503020204020204" charset="-122"/>
              </a:rPr>
              <a:t>括论文标题、基本观点、分论点、证明分论点所用的材料、所拟用的论证方法等，并要详细安排各个部分的内容。</a:t>
            </a:r>
            <a:endParaRPr lang="zh-CN" altLang="en-US" sz="2400">
              <a:solidFill>
                <a:schemeClr val="dk1"/>
              </a:solidFill>
              <a:latin typeface="微软雅黑" panose="020B0503020204020204" charset="-122"/>
              <a:ea typeface="微软雅黑" panose="020B0503020204020204" charset="-122"/>
              <a:cs typeface="微软雅黑" panose="020B0503020204020204" charset="-122"/>
            </a:endParaRPr>
          </a:p>
          <a:p>
            <a:pPr algn="l">
              <a:lnSpc>
                <a:spcPct val="100000"/>
              </a:lnSpc>
              <a:buClrTx/>
              <a:buSzTx/>
              <a:buFontTx/>
              <a:buNone/>
            </a:pPr>
            <a:endParaRPr lang="en-US" altLang="zh-CN" sz="2400" b="1">
              <a:solidFill>
                <a:schemeClr val="accent1"/>
              </a:solidFill>
              <a:latin typeface="微软雅黑" panose="020B0503020204020204" charset="-122"/>
              <a:ea typeface="微软雅黑" panose="020B0503020204020204" charset="-122"/>
              <a:cs typeface="微软雅黑" panose="020B0503020204020204" charset="-122"/>
            </a:endParaRPr>
          </a:p>
          <a:p>
            <a:pPr algn="l">
              <a:lnSpc>
                <a:spcPct val="100000"/>
              </a:lnSpc>
              <a:buClrTx/>
              <a:buSzTx/>
              <a:buFontTx/>
              <a:buNone/>
            </a:pPr>
            <a:r>
              <a:rPr lang="en-US" altLang="zh-CN" sz="2400" b="1">
                <a:solidFill>
                  <a:schemeClr val="accent1"/>
                </a:solidFill>
                <a:latin typeface="微软雅黑" panose="020B0503020204020204" charset="-122"/>
                <a:ea typeface="微软雅黑" panose="020B0503020204020204" charset="-122"/>
                <a:cs typeface="微软雅黑" panose="020B0503020204020204" charset="-122"/>
              </a:rPr>
              <a:t>  (五)撰写初稿</a:t>
            </a:r>
            <a:endParaRPr lang="en-US" altLang="zh-CN" sz="2400" b="1">
              <a:solidFill>
                <a:schemeClr val="accent1"/>
              </a:solidFill>
              <a:latin typeface="微软雅黑" panose="020B0503020204020204" charset="-122"/>
              <a:ea typeface="微软雅黑" panose="020B0503020204020204" charset="-122"/>
              <a:cs typeface="微软雅黑" panose="020B0503020204020204" charset="-122"/>
            </a:endParaRPr>
          </a:p>
          <a:p>
            <a:pPr algn="l">
              <a:lnSpc>
                <a:spcPct val="160000"/>
              </a:lnSpc>
              <a:buClrTx/>
              <a:buSzTx/>
              <a:buNone/>
            </a:pPr>
            <a:r>
              <a:rPr lang="en-US" altLang="zh-CN" sz="24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400">
                <a:solidFill>
                  <a:schemeClr val="dk1"/>
                </a:solidFill>
                <a:latin typeface="微软雅黑" panose="020B0503020204020204" charset="-122"/>
                <a:ea typeface="微软雅黑" panose="020B0503020204020204" charset="-122"/>
                <a:cs typeface="微软雅黑" panose="020B0503020204020204" charset="-122"/>
              </a:rPr>
              <a:t>毕业论文的提纲编写完成后，就可进入初稿的撰写阶段。</a:t>
            </a:r>
            <a:endParaRPr lang="zh-CN" altLang="en-US" sz="24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4" name="圆角矩形 19"/>
          <p:cNvSpPr/>
          <p:nvPr>
            <p:custDataLst>
              <p:tags r:id="rId5"/>
            </p:custDataLst>
          </p:nvPr>
        </p:nvSpPr>
        <p:spPr>
          <a:xfrm rot="5400000">
            <a:off x="757271" y="1502199"/>
            <a:ext cx="434391" cy="438837"/>
          </a:xfrm>
          <a:prstGeom prst="roundRect">
            <a:avLst>
              <a:gd name="adj" fmla="val 0"/>
            </a:avLst>
          </a:prstGeom>
          <a:gradFill flip="none" rotWithShape="1">
            <a:gsLst>
              <a:gs pos="100000">
                <a:schemeClr val="accent2">
                  <a:alpha val="100000"/>
                </a:schemeClr>
              </a:gs>
              <a:gs pos="0">
                <a:schemeClr val="accent2">
                  <a:lumMod val="70000"/>
                  <a:lumOff val="30000"/>
                  <a:alpha val="100000"/>
                </a:schemeClr>
              </a:gs>
            </a:gsLst>
            <a:lin ang="13200000" scaled="0"/>
            <a:tileRect/>
          </a:gradFill>
          <a:ln>
            <a:no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75" name="燕尾形 20"/>
          <p:cNvSpPr/>
          <p:nvPr>
            <p:custDataLst>
              <p:tags r:id="rId6"/>
            </p:custDataLst>
          </p:nvPr>
        </p:nvSpPr>
        <p:spPr>
          <a:xfrm>
            <a:off x="917945" y="1637470"/>
            <a:ext cx="113678" cy="168930"/>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lt1"/>
              </a:solidFill>
            </a:endParaRPr>
          </a:p>
        </p:txBody>
      </p:sp>
      <p:sp>
        <p:nvSpPr>
          <p:cNvPr id="26" name="圆角矩形 19"/>
          <p:cNvSpPr/>
          <p:nvPr>
            <p:custDataLst>
              <p:tags r:id="rId7"/>
            </p:custDataLst>
          </p:nvPr>
        </p:nvSpPr>
        <p:spPr>
          <a:xfrm rot="5400000">
            <a:off x="757703" y="4263342"/>
            <a:ext cx="434237" cy="438837"/>
          </a:xfrm>
          <a:prstGeom prst="roundRect">
            <a:avLst>
              <a:gd name="adj" fmla="val 0"/>
            </a:avLst>
          </a:prstGeom>
          <a:gradFill flip="none" rotWithShape="1">
            <a:gsLst>
              <a:gs pos="100000">
                <a:schemeClr val="accent1">
                  <a:alpha val="100000"/>
                </a:schemeClr>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3" name="燕尾形 20"/>
          <p:cNvSpPr/>
          <p:nvPr>
            <p:custDataLst>
              <p:tags r:id="rId8"/>
            </p:custDataLst>
          </p:nvPr>
        </p:nvSpPr>
        <p:spPr>
          <a:xfrm>
            <a:off x="931280" y="4397815"/>
            <a:ext cx="113678" cy="168930"/>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lt1"/>
              </a:solidFill>
            </a:endParaRPr>
          </a:p>
        </p:txBody>
      </p:sp>
      <p:pic>
        <p:nvPicPr>
          <p:cNvPr id="27" name="https://img8.file.cache.docer.com/storage/1733193788321381100/ebb55943820cd9b7e627b3a5316f50bc.png" descr="彩色文件夹堆叠"/>
          <p:cNvPicPr>
            <a:picLocks noChangeAspect="1"/>
          </p:cNvPicPr>
          <p:nvPr/>
        </p:nvPicPr>
        <p:blipFill>
          <a:blip r:embed="rId9"/>
          <a:stretch>
            <a:fillRect/>
          </a:stretch>
        </p:blipFill>
        <p:spPr>
          <a:xfrm>
            <a:off x="10158095" y="5026025"/>
            <a:ext cx="1057910" cy="1133475"/>
          </a:xfrm>
          <a:prstGeom prst="rect">
            <a:avLst/>
          </a:prstGeom>
        </p:spPr>
      </p:pic>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二、毕业论文的写作步骤</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1" name="单圆角矩形 5"/>
          <p:cNvSpPr/>
          <p:nvPr>
            <p:custDataLst>
              <p:tags r:id="rId2"/>
            </p:custDataLst>
          </p:nvPr>
        </p:nvSpPr>
        <p:spPr>
          <a:xfrm>
            <a:off x="755650" y="1201420"/>
            <a:ext cx="10749915" cy="5157470"/>
          </a:xfrm>
          <a:prstGeom prst="round1Rect">
            <a:avLst>
              <a:gd name="adj" fmla="val 0"/>
            </a:avLst>
          </a:prstGeom>
          <a:solidFill>
            <a:srgbClr val="FFFFFF"/>
          </a:solidFill>
          <a:ln>
            <a:solidFill>
              <a:schemeClr val="accent2">
                <a:lumMod val="20000"/>
                <a:lumOff val="80000"/>
              </a:schemeClr>
            </a:solid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15" name="矩形 14"/>
          <p:cNvSpPr/>
          <p:nvPr>
            <p:custDataLst>
              <p:tags r:id="rId3"/>
            </p:custDataLst>
          </p:nvPr>
        </p:nvSpPr>
        <p:spPr>
          <a:xfrm>
            <a:off x="1348526" y="1504104"/>
            <a:ext cx="4431550" cy="435661"/>
          </a:xfrm>
          <a:prstGeom prst="rect">
            <a:avLst/>
          </a:prstGeom>
          <a:noFill/>
        </p:spPr>
        <p:txBody>
          <a:bodyPr wrap="square" lIns="0" tIns="0" rIns="0" bIns="0" rtlCol="0" anchor="b">
            <a:noAutofit/>
          </a:bodyPr>
          <a:p>
            <a:pPr>
              <a:spcBef>
                <a:spcPct val="0"/>
              </a:spcBef>
              <a:spcAft>
                <a:spcPct val="0"/>
              </a:spcAft>
            </a:pPr>
            <a:r>
              <a:rPr lang="en-US" altLang="zh-CN" sz="2400" b="1">
                <a:solidFill>
                  <a:schemeClr val="accent2"/>
                </a:solidFill>
                <a:latin typeface="微软雅黑" panose="020B0503020204020204" charset="-122"/>
                <a:ea typeface="微软雅黑" panose="020B0503020204020204" charset="-122"/>
                <a:cs typeface="微软雅黑" panose="020B0503020204020204" charset="-122"/>
              </a:rPr>
              <a:t>(</a:t>
            </a:r>
            <a:r>
              <a:rPr lang="zh-CN" altLang="en-US" sz="2400" b="1">
                <a:solidFill>
                  <a:schemeClr val="accent2"/>
                </a:solidFill>
                <a:latin typeface="微软雅黑" panose="020B0503020204020204" charset="-122"/>
                <a:ea typeface="微软雅黑" panose="020B0503020204020204" charset="-122"/>
                <a:cs typeface="微软雅黑" panose="020B0503020204020204" charset="-122"/>
              </a:rPr>
              <a:t>六</a:t>
            </a:r>
            <a:r>
              <a:rPr lang="en-US" altLang="zh-CN" sz="2400" b="1">
                <a:solidFill>
                  <a:schemeClr val="accent2"/>
                </a:solidFill>
                <a:latin typeface="微软雅黑" panose="020B0503020204020204" charset="-122"/>
                <a:ea typeface="微软雅黑" panose="020B0503020204020204" charset="-122"/>
                <a:cs typeface="微软雅黑" panose="020B0503020204020204" charset="-122"/>
              </a:rPr>
              <a:t>)</a:t>
            </a:r>
            <a:r>
              <a:rPr lang="zh-CN" altLang="en-US" sz="2400" b="1">
                <a:solidFill>
                  <a:schemeClr val="accent2"/>
                </a:solidFill>
                <a:latin typeface="微软雅黑" panose="020B0503020204020204" charset="-122"/>
                <a:ea typeface="微软雅黑" panose="020B0503020204020204" charset="-122"/>
                <a:cs typeface="微软雅黑" panose="020B0503020204020204" charset="-122"/>
              </a:rPr>
              <a:t>修改定稿</a:t>
            </a:r>
            <a:endParaRPr lang="zh-CN" altLang="en-US" sz="2400" b="1">
              <a:solidFill>
                <a:schemeClr val="accent2"/>
              </a:solidFill>
              <a:latin typeface="微软雅黑" panose="020B0503020204020204" charset="-122"/>
              <a:ea typeface="微软雅黑" panose="020B0503020204020204" charset="-122"/>
              <a:cs typeface="微软雅黑" panose="020B0503020204020204" charset="-122"/>
            </a:endParaRPr>
          </a:p>
        </p:txBody>
      </p:sp>
      <p:sp>
        <p:nvSpPr>
          <p:cNvPr id="16" name="矩形 15"/>
          <p:cNvSpPr/>
          <p:nvPr>
            <p:custDataLst>
              <p:tags r:id="rId4"/>
            </p:custDataLst>
          </p:nvPr>
        </p:nvSpPr>
        <p:spPr>
          <a:xfrm>
            <a:off x="1032510" y="2176780"/>
            <a:ext cx="10320020" cy="3982720"/>
          </a:xfrm>
          <a:prstGeom prst="rect">
            <a:avLst/>
          </a:prstGeom>
          <a:noFill/>
        </p:spPr>
        <p:txBody>
          <a:bodyPr wrap="square" lIns="0" tIns="0" rIns="0" bIns="0" rtlCol="0" anchor="t" anchorCtr="0">
            <a:noAutofit/>
          </a:bodyPr>
          <a:p>
            <a:pPr algn="l">
              <a:lnSpc>
                <a:spcPct val="250000"/>
              </a:lnSpc>
              <a:buClrTx/>
              <a:buSzTx/>
              <a:buNone/>
            </a:pPr>
            <a:r>
              <a:rPr lang="en-US" altLang="zh-CN" sz="24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修改定稿是对论文质量的把关工作，是从观点、材料、结构、语言等各个方面去寻找错误和缺陷，反复对毕业论文进行修改。论文的修改是作者严谨治学态度的体现，直接影响论文的质量。所以，撰写论文时不可急于定稿，</a:t>
            </a:r>
            <a:r>
              <a:rPr lang="en-US" altLang="zh-CN" sz="20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一定要养成反复推敲修改、精益求精的良好习惯。</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4" name="圆角矩形 19"/>
          <p:cNvSpPr/>
          <p:nvPr>
            <p:custDataLst>
              <p:tags r:id="rId5"/>
            </p:custDataLst>
          </p:nvPr>
        </p:nvSpPr>
        <p:spPr>
          <a:xfrm rot="5400000">
            <a:off x="757271" y="1502199"/>
            <a:ext cx="434391" cy="438837"/>
          </a:xfrm>
          <a:prstGeom prst="roundRect">
            <a:avLst>
              <a:gd name="adj" fmla="val 0"/>
            </a:avLst>
          </a:prstGeom>
          <a:gradFill flip="none" rotWithShape="1">
            <a:gsLst>
              <a:gs pos="100000">
                <a:schemeClr val="accent2">
                  <a:alpha val="100000"/>
                </a:schemeClr>
              </a:gs>
              <a:gs pos="0">
                <a:schemeClr val="accent2">
                  <a:lumMod val="70000"/>
                  <a:lumOff val="30000"/>
                  <a:alpha val="100000"/>
                </a:schemeClr>
              </a:gs>
            </a:gsLst>
            <a:lin ang="13200000" scaled="0"/>
            <a:tileRect/>
          </a:gradFill>
          <a:ln>
            <a:no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75" name="燕尾形 20"/>
          <p:cNvSpPr/>
          <p:nvPr>
            <p:custDataLst>
              <p:tags r:id="rId6"/>
            </p:custDataLst>
          </p:nvPr>
        </p:nvSpPr>
        <p:spPr>
          <a:xfrm>
            <a:off x="917945" y="1637470"/>
            <a:ext cx="113678" cy="168930"/>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lt1"/>
              </a:solidFill>
            </a:endParaRPr>
          </a:p>
        </p:txBody>
      </p:sp>
      <p:pic>
        <p:nvPicPr>
          <p:cNvPr id="27" name="https://img8.file.cache.docer.com/storage/1733193788321381100/ebb55943820cd9b7e627b3a5316f50bc.png" descr="彩色文件夹堆叠"/>
          <p:cNvPicPr>
            <a:picLocks noChangeAspect="1"/>
          </p:cNvPicPr>
          <p:nvPr/>
        </p:nvPicPr>
        <p:blipFill>
          <a:blip r:embed="rId7"/>
          <a:stretch>
            <a:fillRect/>
          </a:stretch>
        </p:blipFill>
        <p:spPr>
          <a:xfrm>
            <a:off x="10369550" y="5170805"/>
            <a:ext cx="1057910" cy="1133475"/>
          </a:xfrm>
          <a:prstGeom prst="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316230" y="217760"/>
            <a:ext cx="10800000" cy="720000"/>
          </a:xfrm>
        </p:spPr>
        <p:txBody>
          <a:bodyPr vert="horz" wrap="square" lIns="0" tIns="0" rIns="0" bIns="0" rtlCol="0" anchor="b" anchorCtr="0">
            <a:normAutofit/>
          </a:bodyPr>
          <a:lstStyle/>
          <a:p>
            <a:pPr marL="0" lvl="0" indent="0" algn="l" fontAlgn="auto">
              <a:buClrTx/>
              <a:buSzTx/>
              <a:buFontTx/>
            </a:pPr>
            <a:r>
              <a:rPr lang="zh-CN" altLang="en-US" dirty="0">
                <a:solidFill>
                  <a:schemeClr val="tx1"/>
                </a:solidFill>
                <a:latin typeface="微软雅黑" panose="020B0503020204020204" charset="-122"/>
                <a:ea typeface="微软雅黑" panose="020B0503020204020204" charset="-122"/>
                <a:sym typeface="+mn-ea"/>
              </a:rPr>
              <a:t>三 、毕业论文的文体结</a:t>
            </a:r>
            <a:r>
              <a:rPr lang="zh-CN" altLang="en-US" dirty="0">
                <a:solidFill>
                  <a:schemeClr val="tx1"/>
                </a:solidFill>
                <a:latin typeface="微软雅黑" panose="020B0503020204020204" charset="-122"/>
                <a:ea typeface="微软雅黑" panose="020B0503020204020204" charset="-122"/>
                <a:sym typeface="+mn-ea"/>
              </a:rPr>
              <a:t>构 </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18" name="矩形: 圆角 17"/>
          <p:cNvSpPr/>
          <p:nvPr>
            <p:custDataLst>
              <p:tags r:id="rId2"/>
            </p:custDataLst>
          </p:nvPr>
        </p:nvSpPr>
        <p:spPr>
          <a:xfrm>
            <a:off x="6219825" y="1654810"/>
            <a:ext cx="5215890" cy="4459605"/>
          </a:xfrm>
          <a:prstGeom prst="roundRect">
            <a:avLst>
              <a:gd name="adj" fmla="val 6098"/>
            </a:avLst>
          </a:prstGeom>
          <a:noFill/>
          <a:ln>
            <a:solidFill>
              <a:schemeClr val="accent2">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575945" tIns="504190" rIns="575945" bIns="252095" numCol="1" spcCol="0" rtlCol="0" fromWordArt="0" anchor="ctr" anchorCtr="0" forceAA="0" compatLnSpc="1">
            <a:noAutofit/>
          </a:bodyPr>
          <a:lstStyle/>
          <a:p>
            <a:pPr lvl="0" algn="just">
              <a:lnSpc>
                <a:spcPct val="130000"/>
              </a:lnSpc>
              <a:spcBef>
                <a:spcPts val="0"/>
              </a:spcBef>
              <a:spcAft>
                <a:spcPts val="0"/>
              </a:spcAft>
              <a:buClrTx/>
              <a:buSzTx/>
              <a:buFontTx/>
            </a:pPr>
            <a:endParaRPr lang="zh-CN" altLang="en-US" dirty="0">
              <a:ln>
                <a:noFill/>
              </a:ln>
              <a:solidFill>
                <a:schemeClr val="tx1">
                  <a:lumMod val="85000"/>
                  <a:lumOff val="15000"/>
                </a:schemeClr>
              </a:solidFill>
              <a:effectLst/>
              <a:latin typeface="+mn-ea"/>
              <a:cs typeface="+mn-ea"/>
              <a:sym typeface="+mn-ea"/>
            </a:endParaRPr>
          </a:p>
        </p:txBody>
      </p:sp>
      <p:sp>
        <p:nvSpPr>
          <p:cNvPr id="5" name="矩形: 圆角 3"/>
          <p:cNvSpPr/>
          <p:nvPr>
            <p:custDataLst>
              <p:tags r:id="rId3"/>
            </p:custDataLst>
          </p:nvPr>
        </p:nvSpPr>
        <p:spPr>
          <a:xfrm>
            <a:off x="629112" y="1910601"/>
            <a:ext cx="5215962" cy="3786417"/>
          </a:xfrm>
          <a:prstGeom prst="roundRect">
            <a:avLst>
              <a:gd name="adj" fmla="val 6098"/>
            </a:avLst>
          </a:prstGeom>
          <a:noFill/>
          <a:ln>
            <a:solidFill>
              <a:schemeClr val="accent1">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575945" tIns="504190" rIns="575945" bIns="252095" numCol="1" spcCol="0" rtlCol="0" fromWordArt="0" anchor="ctr" anchorCtr="0" forceAA="0" compatLnSpc="1">
            <a:noAutofit/>
          </a:bodyPr>
          <a:lstStyle/>
          <a:p>
            <a:pPr marL="0" algn="just" rtl="0" eaLnBrk="1" latinLnBrk="0" hangingPunct="1">
              <a:lnSpc>
                <a:spcPct val="150000"/>
              </a:lnSpc>
              <a:spcBef>
                <a:spcPts val="0"/>
              </a:spcBef>
              <a:spcAft>
                <a:spcPts val="0"/>
              </a:spcAft>
            </a:pPr>
            <a:r>
              <a:rPr lang="zh-CN" altLang="en-US"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标题要简短、明确，能够概括文章的内容，让人看后能大致了解论文的主要内容、</a:t>
            </a:r>
            <a:r>
              <a:rPr lang="en-US" altLang="zh-CN"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 </a:t>
            </a:r>
            <a:r>
              <a:rPr lang="zh-CN" altLang="en-US"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观点。标题的字数一般不宜超过</a:t>
            </a:r>
            <a:r>
              <a:rPr lang="en-US" altLang="zh-CN"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20</a:t>
            </a:r>
            <a:r>
              <a:rPr lang="zh-CN" altLang="en-US"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个。</a:t>
            </a:r>
            <a:endParaRPr lang="zh-CN" altLang="en-US"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15" name="标题"/>
          <p:cNvSpPr/>
          <p:nvPr>
            <p:custDataLst>
              <p:tags r:id="rId4"/>
            </p:custDataLst>
          </p:nvPr>
        </p:nvSpPr>
        <p:spPr>
          <a:xfrm>
            <a:off x="1822904" y="1543217"/>
            <a:ext cx="2828380" cy="735319"/>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sz="24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 </a:t>
            </a:r>
            <a:r>
              <a:rPr lang="zh-CN" altLang="en-US" sz="24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一</a:t>
            </a:r>
            <a:r>
              <a:rPr lang="en-US" altLang="zh-CN" sz="24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 ) </a:t>
            </a:r>
            <a:r>
              <a:rPr lang="zh-CN" altLang="en-US" sz="24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标</a:t>
            </a:r>
            <a:r>
              <a:rPr lang="en-US" altLang="zh-CN" sz="24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 </a:t>
            </a:r>
            <a:r>
              <a:rPr lang="zh-CN" altLang="en-US" sz="24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题</a:t>
            </a:r>
            <a:endParaRPr lang="zh-CN" altLang="en-US" sz="2400" b="1" dirty="0">
              <a:solidFill>
                <a:srgbClr val="FFFFFF"/>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6" name="标题"/>
          <p:cNvSpPr/>
          <p:nvPr>
            <p:custDataLst>
              <p:tags r:id="rId5"/>
            </p:custDataLst>
          </p:nvPr>
        </p:nvSpPr>
        <p:spPr>
          <a:xfrm>
            <a:off x="7413794" y="1543217"/>
            <a:ext cx="2828380" cy="735319"/>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sz="2400" b="1">
                <a:solidFill>
                  <a:srgbClr val="FFFFFF"/>
                </a:solidFill>
                <a:uFillTx/>
                <a:latin typeface="微软雅黑" panose="020B0503020204020204" charset="-122"/>
                <a:ea typeface="微软雅黑" panose="020B0503020204020204" charset="-122"/>
                <a:cs typeface="微软雅黑" panose="020B0503020204020204" charset="-122"/>
                <a:sym typeface="+mn-ea"/>
              </a:rPr>
              <a:t>( </a:t>
            </a:r>
            <a:r>
              <a:rPr lang="zh-CN" altLang="en-US" sz="2400" b="1">
                <a:solidFill>
                  <a:srgbClr val="FFFFFF"/>
                </a:solidFill>
                <a:uFillTx/>
                <a:latin typeface="微软雅黑" panose="020B0503020204020204" charset="-122"/>
                <a:ea typeface="微软雅黑" panose="020B0503020204020204" charset="-122"/>
                <a:cs typeface="微软雅黑" panose="020B0503020204020204" charset="-122"/>
                <a:sym typeface="+mn-ea"/>
              </a:rPr>
              <a:t>二</a:t>
            </a:r>
            <a:r>
              <a:rPr lang="en-US" altLang="zh-CN" sz="2400" b="1">
                <a:solidFill>
                  <a:srgbClr val="FFFFFF"/>
                </a:solidFill>
                <a:uFillTx/>
                <a:latin typeface="微软雅黑" panose="020B0503020204020204" charset="-122"/>
                <a:ea typeface="微软雅黑" panose="020B0503020204020204" charset="-122"/>
                <a:cs typeface="微软雅黑" panose="020B0503020204020204" charset="-122"/>
                <a:sym typeface="+mn-ea"/>
              </a:rPr>
              <a:t> ) </a:t>
            </a:r>
            <a:r>
              <a:rPr lang="zh-CN" altLang="en-US" sz="2400" b="1">
                <a:solidFill>
                  <a:srgbClr val="FFFFFF"/>
                </a:solidFill>
                <a:uFillTx/>
                <a:latin typeface="微软雅黑" panose="020B0503020204020204" charset="-122"/>
                <a:ea typeface="微软雅黑" panose="020B0503020204020204" charset="-122"/>
                <a:cs typeface="微软雅黑" panose="020B0503020204020204" charset="-122"/>
                <a:sym typeface="+mn-ea"/>
              </a:rPr>
              <a:t>摘</a:t>
            </a:r>
            <a:r>
              <a:rPr lang="en-US" altLang="zh-CN" sz="2400" b="1">
                <a:solidFill>
                  <a:srgbClr val="FFFFFF"/>
                </a:solidFill>
                <a:uFillTx/>
                <a:latin typeface="微软雅黑" panose="020B0503020204020204" charset="-122"/>
                <a:ea typeface="微软雅黑" panose="020B0503020204020204" charset="-122"/>
                <a:cs typeface="微软雅黑" panose="020B0503020204020204" charset="-122"/>
                <a:sym typeface="+mn-ea"/>
              </a:rPr>
              <a:t> </a:t>
            </a:r>
            <a:r>
              <a:rPr lang="zh-CN" altLang="en-US" sz="2400" b="1">
                <a:solidFill>
                  <a:srgbClr val="FFFFFF"/>
                </a:solidFill>
                <a:uFillTx/>
                <a:latin typeface="微软雅黑" panose="020B0503020204020204" charset="-122"/>
                <a:ea typeface="微软雅黑" panose="020B0503020204020204" charset="-122"/>
                <a:cs typeface="微软雅黑" panose="020B0503020204020204" charset="-122"/>
                <a:sym typeface="+mn-ea"/>
              </a:rPr>
              <a:t>要</a:t>
            </a:r>
            <a:endParaRPr lang="zh-CN" altLang="en-US" sz="2400" b="1">
              <a:solidFill>
                <a:srgbClr val="FFFFFF"/>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6300470" y="2388235"/>
            <a:ext cx="5039995" cy="3422650"/>
          </a:xfrm>
          <a:prstGeom prst="rect">
            <a:avLst/>
          </a:prstGeom>
          <a:noFill/>
        </p:spPr>
        <p:txBody>
          <a:bodyPr wrap="square" rtlCol="0"/>
          <a:p>
            <a:pPr algn="l">
              <a:lnSpc>
                <a:spcPct val="140000"/>
              </a:lnSpc>
            </a:pPr>
            <a:r>
              <a:rPr lang="en-US" altLang="zh-CN" dirty="0">
                <a:ln>
                  <a:noFill/>
                </a:ln>
                <a:solidFill>
                  <a:schemeClr val="tx1">
                    <a:lumMod val="85000"/>
                    <a:lumOff val="15000"/>
                  </a:schemeClr>
                </a:solidFill>
                <a:effectLst/>
                <a:latin typeface="+mn-ea"/>
                <a:cs typeface="+mn-ea"/>
                <a:sym typeface="+mn-ea"/>
              </a:rPr>
              <a:t>     </a:t>
            </a:r>
            <a:r>
              <a:rPr lang="zh-CN" altLang="en-US"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摘要是毕业论文的内容提要，是以简短的形式概括研究课题的主要内容以及取得的主要成果和结论。中文摘要不宜超过300字。摘要虽然位于正文之前，但一般在毕业论文全部完成后才撰写。摘要应扼要、准确；陈述要客观，不宜作主观评价；重点体现成 果和结论性意见；要独立成文，避免与前言或结论雷同；应反映整篇论文的精华，使读者在未阅读论文全文的前提下就可以从中获得论文的关键信息。</a:t>
            </a:r>
            <a:endParaRPr lang="zh-CN" altLang="en-US"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endParaRPr>
          </a:p>
          <a:p>
            <a:pPr algn="l">
              <a:lnSpc>
                <a:spcPct val="140000"/>
              </a:lnSpc>
            </a:pPr>
            <a:endParaRPr lang="zh-CN" altLang="en-US"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endParaRPr>
          </a:p>
        </p:txBody>
      </p:sp>
      <p:pic>
        <p:nvPicPr>
          <p:cNvPr id="10" name="https://img8.file.cache.docer.com/storage/1731485726382740200/79e29b23c02007a8f2bd8e51bb786b53.png" descr="卡通毛笔"/>
          <p:cNvPicPr>
            <a:picLocks noChangeAspect="1"/>
          </p:cNvPicPr>
          <p:nvPr/>
        </p:nvPicPr>
        <p:blipFill>
          <a:blip r:embed="rId6"/>
          <a:stretch>
            <a:fillRect/>
          </a:stretch>
        </p:blipFill>
        <p:spPr>
          <a:xfrm rot="10200000">
            <a:off x="236855" y="5674995"/>
            <a:ext cx="1184275" cy="793115"/>
          </a:xfrm>
          <a:prstGeom prst="rect">
            <a:avLst/>
          </a:prstGeom>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randombar(horizontal)">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inVertical)">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5" grpId="0" bldLvl="0" animBg="1"/>
      <p:bldP spid="5" grpId="1" animBg="1"/>
      <p:bldP spid="16" grpId="0" bldLvl="0" animBg="1"/>
      <p:bldP spid="16" grpId="1" animBg="1"/>
      <p:bldP spid="18" grpId="0" bldLvl="0" animBg="1"/>
      <p:bldP spid="18"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316230" y="21776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三</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a:t>
            </a:r>
            <a:r>
              <a:rPr lang="zh-CN" altLang="en-US" dirty="0">
                <a:solidFill>
                  <a:schemeClr val="tx1"/>
                </a:solidFill>
                <a:latin typeface="微软雅黑" panose="020B0503020204020204" charset="-122"/>
                <a:ea typeface="微软雅黑" panose="020B0503020204020204" charset="-122"/>
                <a:sym typeface="+mn-ea"/>
              </a:rPr>
              <a:t>毕业论文的文体结构 </a:t>
            </a:r>
            <a:endParaRPr lang="en-US" altLang="zh-CN" dirty="0">
              <a:solidFill>
                <a:schemeClr val="tx1"/>
              </a:solidFill>
              <a:latin typeface="微软雅黑" panose="020B0503020204020204" charset="-122"/>
              <a:ea typeface="微软雅黑" panose="020B0503020204020204" charset="-122"/>
              <a:sym typeface="+mn-ea"/>
            </a:endParaRPr>
          </a:p>
        </p:txBody>
      </p:sp>
      <p:sp>
        <p:nvSpPr>
          <p:cNvPr id="18" name="矩形: 圆角 17"/>
          <p:cNvSpPr/>
          <p:nvPr>
            <p:custDataLst>
              <p:tags r:id="rId2"/>
            </p:custDataLst>
          </p:nvPr>
        </p:nvSpPr>
        <p:spPr>
          <a:xfrm>
            <a:off x="6219825" y="1654810"/>
            <a:ext cx="5215890" cy="4042410"/>
          </a:xfrm>
          <a:prstGeom prst="roundRect">
            <a:avLst>
              <a:gd name="adj" fmla="val 6098"/>
            </a:avLst>
          </a:prstGeom>
          <a:noFill/>
          <a:ln>
            <a:solidFill>
              <a:schemeClr val="accent2">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575945" tIns="504190" rIns="575945" bIns="252095" numCol="1" spcCol="0" rtlCol="0" fromWordArt="0" anchor="ctr" anchorCtr="0" forceAA="0" compatLnSpc="1">
            <a:noAutofit/>
          </a:bodyPr>
          <a:lstStyle/>
          <a:p>
            <a:pPr lvl="0" algn="just">
              <a:lnSpc>
                <a:spcPct val="130000"/>
              </a:lnSpc>
              <a:spcBef>
                <a:spcPts val="0"/>
              </a:spcBef>
              <a:spcAft>
                <a:spcPts val="0"/>
              </a:spcAft>
              <a:buClrTx/>
              <a:buSzTx/>
              <a:buFontTx/>
            </a:pPr>
            <a:endParaRPr lang="zh-CN" altLang="en-US" dirty="0">
              <a:ln>
                <a:noFill/>
              </a:ln>
              <a:solidFill>
                <a:schemeClr val="tx1">
                  <a:lumMod val="85000"/>
                  <a:lumOff val="15000"/>
                </a:schemeClr>
              </a:solidFill>
              <a:effectLst/>
              <a:latin typeface="+mn-ea"/>
              <a:cs typeface="+mn-ea"/>
              <a:sym typeface="+mn-ea"/>
            </a:endParaRPr>
          </a:p>
        </p:txBody>
      </p:sp>
      <p:sp>
        <p:nvSpPr>
          <p:cNvPr id="5" name="矩形: 圆角 3"/>
          <p:cNvSpPr/>
          <p:nvPr>
            <p:custDataLst>
              <p:tags r:id="rId3"/>
            </p:custDataLst>
          </p:nvPr>
        </p:nvSpPr>
        <p:spPr>
          <a:xfrm>
            <a:off x="629112" y="1910601"/>
            <a:ext cx="5215962" cy="3786417"/>
          </a:xfrm>
          <a:prstGeom prst="roundRect">
            <a:avLst>
              <a:gd name="adj" fmla="val 6098"/>
            </a:avLst>
          </a:prstGeom>
          <a:noFill/>
          <a:ln>
            <a:solidFill>
              <a:schemeClr val="accent1">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575945" tIns="504190" rIns="575945" bIns="252095" numCol="1" spcCol="0" rtlCol="0" fromWordArt="0" anchor="ctr" anchorCtr="0" forceAA="0" compatLnSpc="1">
            <a:noAutofit/>
          </a:bodyPr>
          <a:lstStyle/>
          <a:p>
            <a:pPr marL="0" algn="just" rtl="0" eaLnBrk="1" latinLnBrk="0" hangingPunct="1">
              <a:lnSpc>
                <a:spcPct val="150000"/>
              </a:lnSpc>
              <a:spcBef>
                <a:spcPts val="0"/>
              </a:spcBef>
              <a:spcAft>
                <a:spcPts val="0"/>
              </a:spcAft>
            </a:pPr>
            <a:r>
              <a:rPr lang="zh-CN" altLang="en-US"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关键词是从论文中提出、反映论文中心内容的名词和术语，为文献检索提供方便。</a:t>
            </a:r>
            <a:r>
              <a:rPr lang="en-US" altLang="zh-CN"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 </a:t>
            </a:r>
            <a:r>
              <a:rPr lang="zh-CN" altLang="en-US"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关键词应尽可能从《汉语主题词表》和相关专业性主题词表中选用，</a:t>
            </a:r>
            <a:r>
              <a:rPr lang="en-US" altLang="zh-CN"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3</a:t>
            </a:r>
            <a:r>
              <a:rPr lang="zh-CN" altLang="en-US"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a:t>
            </a:r>
            <a:r>
              <a:rPr lang="en-US" altLang="zh-CN"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5</a:t>
            </a:r>
            <a:r>
              <a:rPr lang="zh-CN" altLang="en-US"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个词组为宜，按词条的外延层次排列</a:t>
            </a:r>
            <a:r>
              <a:rPr lang="en-US" altLang="zh-CN"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a:t>
            </a:r>
            <a:r>
              <a:rPr lang="zh-CN" altLang="en-US"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外延大的排在前面</a:t>
            </a:r>
            <a:r>
              <a:rPr lang="en-US" altLang="zh-CN"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a:t>
            </a:r>
            <a:r>
              <a:rPr lang="zh-CN" altLang="en-US"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。中英文关键词要一一对应。</a:t>
            </a:r>
            <a:endParaRPr lang="zh-CN" altLang="en-US"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15" name="标题"/>
          <p:cNvSpPr/>
          <p:nvPr>
            <p:custDataLst>
              <p:tags r:id="rId4"/>
            </p:custDataLst>
          </p:nvPr>
        </p:nvSpPr>
        <p:spPr>
          <a:xfrm>
            <a:off x="1822904" y="1543217"/>
            <a:ext cx="2828380" cy="735319"/>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sz="24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 </a:t>
            </a:r>
            <a:r>
              <a:rPr lang="zh-CN" altLang="en-US" sz="24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三</a:t>
            </a:r>
            <a:r>
              <a:rPr lang="en-US" altLang="zh-CN" sz="24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 ) </a:t>
            </a:r>
            <a:r>
              <a:rPr lang="zh-CN" altLang="en-US" sz="24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关</a:t>
            </a:r>
            <a:r>
              <a:rPr lang="en-US" altLang="zh-CN" sz="24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 </a:t>
            </a:r>
            <a:r>
              <a:rPr lang="zh-CN" altLang="en-US" sz="24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键</a:t>
            </a:r>
            <a:r>
              <a:rPr lang="en-US" altLang="zh-CN" sz="24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 </a:t>
            </a:r>
            <a:r>
              <a:rPr lang="zh-CN" altLang="en-US" sz="24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词</a:t>
            </a:r>
            <a:endParaRPr lang="zh-CN" altLang="en-US" sz="2400" b="1" dirty="0">
              <a:solidFill>
                <a:srgbClr val="FFFFFF"/>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6" name="标题"/>
          <p:cNvSpPr/>
          <p:nvPr>
            <p:custDataLst>
              <p:tags r:id="rId5"/>
            </p:custDataLst>
          </p:nvPr>
        </p:nvSpPr>
        <p:spPr>
          <a:xfrm>
            <a:off x="7413794" y="1543217"/>
            <a:ext cx="2828380" cy="735319"/>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sz="2400" b="1">
                <a:solidFill>
                  <a:srgbClr val="FFFFFF"/>
                </a:solidFill>
                <a:uFillTx/>
                <a:latin typeface="微软雅黑" panose="020B0503020204020204" charset="-122"/>
                <a:ea typeface="微软雅黑" panose="020B0503020204020204" charset="-122"/>
                <a:cs typeface="微软雅黑" panose="020B0503020204020204" charset="-122"/>
                <a:sym typeface="+mn-ea"/>
              </a:rPr>
              <a:t>( </a:t>
            </a:r>
            <a:r>
              <a:rPr lang="zh-CN" altLang="en-US" sz="2400" b="1">
                <a:solidFill>
                  <a:srgbClr val="FFFFFF"/>
                </a:solidFill>
                <a:uFillTx/>
                <a:latin typeface="微软雅黑" panose="020B0503020204020204" charset="-122"/>
                <a:ea typeface="微软雅黑" panose="020B0503020204020204" charset="-122"/>
                <a:cs typeface="微软雅黑" panose="020B0503020204020204" charset="-122"/>
                <a:sym typeface="+mn-ea"/>
              </a:rPr>
              <a:t>四</a:t>
            </a:r>
            <a:r>
              <a:rPr lang="en-US" altLang="zh-CN" sz="2400" b="1">
                <a:solidFill>
                  <a:srgbClr val="FFFFFF"/>
                </a:solidFill>
                <a:uFillTx/>
                <a:latin typeface="微软雅黑" panose="020B0503020204020204" charset="-122"/>
                <a:ea typeface="微软雅黑" panose="020B0503020204020204" charset="-122"/>
                <a:cs typeface="微软雅黑" panose="020B0503020204020204" charset="-122"/>
                <a:sym typeface="+mn-ea"/>
              </a:rPr>
              <a:t> ) </a:t>
            </a:r>
            <a:r>
              <a:rPr lang="zh-CN" altLang="en-US" sz="2400" b="1">
                <a:solidFill>
                  <a:srgbClr val="FFFFFF"/>
                </a:solidFill>
                <a:uFillTx/>
                <a:latin typeface="微软雅黑" panose="020B0503020204020204" charset="-122"/>
                <a:ea typeface="微软雅黑" panose="020B0503020204020204" charset="-122"/>
                <a:cs typeface="微软雅黑" panose="020B0503020204020204" charset="-122"/>
                <a:sym typeface="+mn-ea"/>
              </a:rPr>
              <a:t>目</a:t>
            </a:r>
            <a:r>
              <a:rPr lang="en-US" altLang="zh-CN" sz="2400" b="1">
                <a:solidFill>
                  <a:srgbClr val="FFFFFF"/>
                </a:solidFill>
                <a:uFillTx/>
                <a:latin typeface="微软雅黑" panose="020B0503020204020204" charset="-122"/>
                <a:ea typeface="微软雅黑" panose="020B0503020204020204" charset="-122"/>
                <a:cs typeface="微软雅黑" panose="020B0503020204020204" charset="-122"/>
                <a:sym typeface="+mn-ea"/>
              </a:rPr>
              <a:t> </a:t>
            </a:r>
            <a:r>
              <a:rPr lang="zh-CN" altLang="en-US" sz="2200" b="1">
                <a:solidFill>
                  <a:srgbClr val="FFFFFF"/>
                </a:solidFill>
                <a:uFillTx/>
                <a:latin typeface="+mn-ea"/>
                <a:cs typeface="+mn-ea"/>
                <a:sym typeface="+mn-ea"/>
              </a:rPr>
              <a:t>录</a:t>
            </a:r>
            <a:endParaRPr lang="zh-CN" altLang="en-US" sz="2200" b="1">
              <a:solidFill>
                <a:srgbClr val="FFFFFF"/>
              </a:solidFill>
              <a:uFillTx/>
              <a:latin typeface="+mn-ea"/>
              <a:cs typeface="+mn-ea"/>
              <a:sym typeface="+mn-ea"/>
            </a:endParaRPr>
          </a:p>
        </p:txBody>
      </p:sp>
      <p:sp>
        <p:nvSpPr>
          <p:cNvPr id="19" name="文本框 18"/>
          <p:cNvSpPr txBox="1"/>
          <p:nvPr/>
        </p:nvSpPr>
        <p:spPr>
          <a:xfrm>
            <a:off x="6300470" y="2733675"/>
            <a:ext cx="5039995" cy="3422650"/>
          </a:xfrm>
          <a:prstGeom prst="rect">
            <a:avLst/>
          </a:prstGeom>
          <a:noFill/>
        </p:spPr>
        <p:txBody>
          <a:bodyPr wrap="square" rtlCol="0"/>
          <a:p>
            <a:pPr algn="l">
              <a:lnSpc>
                <a:spcPct val="140000"/>
              </a:lnSpc>
            </a:pPr>
            <a:r>
              <a:rPr lang="en-US" altLang="zh-CN" dirty="0">
                <a:ln>
                  <a:noFill/>
                </a:ln>
                <a:solidFill>
                  <a:schemeClr val="tx1">
                    <a:lumMod val="85000"/>
                    <a:lumOff val="15000"/>
                  </a:schemeClr>
                </a:solidFill>
                <a:effectLst/>
                <a:latin typeface="+mn-ea"/>
                <a:cs typeface="+mn-ea"/>
                <a:sym typeface="+mn-ea"/>
              </a:rPr>
              <a:t>     </a:t>
            </a:r>
            <a:r>
              <a:rPr lang="zh-CN" altLang="en-US" kern="100" dirty="0">
                <a:ln>
                  <a:noFill/>
                </a:ln>
                <a:solidFill>
                  <a:schemeClr val="tx1">
                    <a:lumMod val="85000"/>
                    <a:lumOff val="15000"/>
                  </a:schemeClr>
                </a:solidFill>
                <a:effectLst/>
                <a:latin typeface="微软雅黑" panose="020B0503020204020204" charset="-122"/>
                <a:ea typeface="微软雅黑" panose="020B0503020204020204" charset="-122"/>
                <a:cs typeface="+mn-ea"/>
                <a:sym typeface="+mn-ea"/>
              </a:rPr>
              <a:t>如果论文篇幅较长，内容复杂，层次较多，则需要设置目录。目录可在较少的页面内展示各层级标题，让读者方便、快速了解文章主要内容。</a:t>
            </a:r>
            <a:endParaRPr lang="zh-CN" altLang="en-US" kern="100" dirty="0">
              <a:ln>
                <a:noFill/>
              </a:ln>
              <a:solidFill>
                <a:schemeClr val="tx1">
                  <a:lumMod val="85000"/>
                  <a:lumOff val="15000"/>
                </a:schemeClr>
              </a:solidFill>
              <a:effectLst/>
              <a:latin typeface="微软雅黑" panose="020B0503020204020204" charset="-122"/>
              <a:ea typeface="微软雅黑" panose="020B0503020204020204" charset="-122"/>
              <a:cs typeface="+mn-ea"/>
              <a:sym typeface="+mn-ea"/>
            </a:endParaRPr>
          </a:p>
        </p:txBody>
      </p:sp>
      <p:pic>
        <p:nvPicPr>
          <p:cNvPr id="10" name="https://img8.file.cache.docer.com/storage/1731485726382740200/79e29b23c02007a8f2bd8e51bb786b53.png" descr="卡通毛笔"/>
          <p:cNvPicPr>
            <a:picLocks noChangeAspect="1"/>
          </p:cNvPicPr>
          <p:nvPr/>
        </p:nvPicPr>
        <p:blipFill>
          <a:blip r:embed="rId6"/>
          <a:stretch>
            <a:fillRect/>
          </a:stretch>
        </p:blipFill>
        <p:spPr>
          <a:xfrm>
            <a:off x="10391775" y="5363210"/>
            <a:ext cx="1184275" cy="793115"/>
          </a:xfrm>
          <a:prstGeom prst="rect">
            <a:avLst/>
          </a:prstGeom>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randombar(horizontal)">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inVertical)">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5" grpId="0" bldLvl="0" animBg="1"/>
      <p:bldP spid="5" grpId="1" animBg="1"/>
      <p:bldP spid="16" grpId="0" bldLvl="0" animBg="1"/>
      <p:bldP spid="16" grpId="1" animBg="1"/>
      <p:bldP spid="18" grpId="0" bldLvl="0" animBg="1"/>
      <p:bldP spid="18"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316230" y="21776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三</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a:t>
            </a:r>
            <a:r>
              <a:rPr lang="zh-CN" altLang="en-US" dirty="0">
                <a:solidFill>
                  <a:schemeClr val="tx1"/>
                </a:solidFill>
                <a:latin typeface="微软雅黑" panose="020B0503020204020204" charset="-122"/>
                <a:ea typeface="微软雅黑" panose="020B0503020204020204" charset="-122"/>
                <a:sym typeface="+mn-ea"/>
              </a:rPr>
              <a:t>毕业论文的文体结构 </a:t>
            </a:r>
            <a:endParaRPr lang="en-US" altLang="zh-CN" dirty="0">
              <a:solidFill>
                <a:schemeClr val="tx1"/>
              </a:solidFill>
              <a:latin typeface="微软雅黑" panose="020B0503020204020204" charset="-122"/>
              <a:ea typeface="微软雅黑" panose="020B0503020204020204" charset="-122"/>
              <a:sym typeface="+mn-ea"/>
            </a:endParaRPr>
          </a:p>
        </p:txBody>
      </p:sp>
      <p:sp>
        <p:nvSpPr>
          <p:cNvPr id="5" name="矩形: 圆角 3"/>
          <p:cNvSpPr/>
          <p:nvPr>
            <p:custDataLst>
              <p:tags r:id="rId2"/>
            </p:custDataLst>
          </p:nvPr>
        </p:nvSpPr>
        <p:spPr>
          <a:xfrm>
            <a:off x="3487882" y="2019821"/>
            <a:ext cx="5215962" cy="3786417"/>
          </a:xfrm>
          <a:prstGeom prst="roundRect">
            <a:avLst>
              <a:gd name="adj" fmla="val 6098"/>
            </a:avLst>
          </a:prstGeom>
          <a:noFill/>
          <a:ln>
            <a:solidFill>
              <a:schemeClr val="accent1">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575945" tIns="504190" rIns="575945" bIns="252095" numCol="1" spcCol="0" rtlCol="0" fromWordArt="0" anchor="ctr" anchorCtr="0" forceAA="0" compatLnSpc="1">
            <a:noAutofit/>
          </a:bodyPr>
          <a:lstStyle/>
          <a:p>
            <a:pPr marL="0" algn="just" rtl="0" eaLnBrk="1" latinLnBrk="0" hangingPunct="1">
              <a:lnSpc>
                <a:spcPct val="150000"/>
              </a:lnSpc>
              <a:spcBef>
                <a:spcPts val="0"/>
              </a:spcBef>
              <a:spcAft>
                <a:spcPts val="0"/>
              </a:spcAft>
            </a:pPr>
            <a:r>
              <a:rPr lang="zh-CN" altLang="en-US" sz="2000" kern="1200" dirty="0">
                <a:ln>
                  <a:noFill/>
                </a:ln>
                <a:solidFill>
                  <a:schemeClr val="tx1">
                    <a:lumMod val="85000"/>
                    <a:lumOff val="15000"/>
                  </a:schemeClr>
                </a:solidFill>
                <a:effectLst/>
                <a:latin typeface="微软雅黑" panose="020B0503020204020204" charset="-122"/>
                <a:ea typeface="微软雅黑" panose="020B0503020204020204" charset="-122"/>
                <a:cs typeface="+mn-ea"/>
                <a:sym typeface="+mn-ea"/>
              </a:rPr>
              <a:t>绪论又称引言、前言，是全篇论文的开场白，目的在于引出论题，主要包括：选题的缘由；对课题已有研究情况的评述；说明本文所要解决的问题和采用的手段、方法；概述预期成果及意义。</a:t>
            </a:r>
            <a:endParaRPr lang="zh-CN" altLang="en-US" sz="2000" kern="1200" dirty="0">
              <a:ln>
                <a:noFill/>
              </a:ln>
              <a:solidFill>
                <a:schemeClr val="tx1">
                  <a:lumMod val="85000"/>
                  <a:lumOff val="15000"/>
                </a:schemeClr>
              </a:solidFill>
              <a:effectLst/>
              <a:latin typeface="微软雅黑" panose="020B0503020204020204" charset="-122"/>
              <a:ea typeface="微软雅黑" panose="020B0503020204020204" charset="-122"/>
              <a:cs typeface="+mn-ea"/>
              <a:sym typeface="+mn-ea"/>
            </a:endParaRPr>
          </a:p>
        </p:txBody>
      </p:sp>
      <p:sp>
        <p:nvSpPr>
          <p:cNvPr id="15" name="标题"/>
          <p:cNvSpPr/>
          <p:nvPr>
            <p:custDataLst>
              <p:tags r:id="rId3"/>
            </p:custDataLst>
          </p:nvPr>
        </p:nvSpPr>
        <p:spPr>
          <a:xfrm>
            <a:off x="4681674" y="1652437"/>
            <a:ext cx="2828380" cy="735319"/>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sz="24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 </a:t>
            </a:r>
            <a:r>
              <a:rPr lang="zh-CN" altLang="en-US" sz="24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五</a:t>
            </a:r>
            <a:r>
              <a:rPr lang="en-US" altLang="zh-CN" sz="24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 ) </a:t>
            </a:r>
            <a:r>
              <a:rPr lang="zh-CN" altLang="en-US" sz="24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绪</a:t>
            </a:r>
            <a:r>
              <a:rPr lang="en-US" altLang="zh-CN" sz="24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 </a:t>
            </a:r>
            <a:r>
              <a:rPr lang="zh-CN" altLang="en-US" sz="24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论</a:t>
            </a:r>
            <a:endParaRPr lang="zh-CN" altLang="en-US" sz="2400" b="1" dirty="0">
              <a:solidFill>
                <a:srgbClr val="FFFFFF"/>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8" name="https://img8.file.cache.docer.com/storage/1730892884593346800/0f01c71fafbdc99afddc9e5fc4b9e449.png" descr="卡通铅笔"/>
          <p:cNvPicPr>
            <a:picLocks noChangeAspect="1"/>
          </p:cNvPicPr>
          <p:nvPr/>
        </p:nvPicPr>
        <p:blipFill>
          <a:blip r:embed="rId4"/>
          <a:stretch>
            <a:fillRect/>
          </a:stretch>
        </p:blipFill>
        <p:spPr>
          <a:xfrm flipH="1">
            <a:off x="137795" y="3974465"/>
            <a:ext cx="1494790" cy="2663190"/>
          </a:xfrm>
          <a:prstGeom prst="rect">
            <a:avLst/>
          </a:prstGeom>
        </p:spPr>
      </p:pic>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5" grpId="0" bldLvl="0" animBg="1"/>
      <p:bldP spid="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title"/>
            <p:custDataLst>
              <p:tags r:id="rId1"/>
            </p:custDataLst>
          </p:nvPr>
        </p:nvSpPr>
        <p:spPr>
          <a:xfrm>
            <a:off x="6025515" y="2032000"/>
            <a:ext cx="6166485" cy="3439160"/>
          </a:xfrm>
        </p:spPr>
        <p:txBody>
          <a:bodyPr>
            <a:normAutofit fontScale="90000"/>
          </a:bodyPr>
          <a:p>
            <a:pPr marL="0" indent="0" algn="l">
              <a:lnSpc>
                <a:spcPct val="190000"/>
              </a:lnSpc>
              <a:spcBef>
                <a:spcPts val="0"/>
              </a:spcBef>
              <a:spcAft>
                <a:spcPts val="0"/>
              </a:spcAft>
              <a:buSzPct val="100000"/>
            </a:pPr>
            <a:r>
              <a:rPr lang="zh-CN" altLang="en-US" sz="3110">
                <a:latin typeface="微软雅黑" panose="020B0503020204020204" charset="-122"/>
                <a:ea typeface="微软雅黑" panose="020B0503020204020204" charset="-122"/>
                <a:cs typeface="微软雅黑" panose="020B0503020204020204" charset="-122"/>
              </a:rPr>
              <a:t>第一节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学术论文</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第二节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毕业论文</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第三节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毕业设计报告</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第四节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实习报告</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第五节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求职信、辞职信、</a:t>
            </a:r>
            <a:r>
              <a:rPr lang="zh-CN" altLang="en-US" sz="3110">
                <a:latin typeface="微软雅黑" panose="020B0503020204020204" charset="-122"/>
                <a:ea typeface="微软雅黑" panose="020B0503020204020204" charset="-122"/>
                <a:cs typeface="微软雅黑" panose="020B0503020204020204" charset="-122"/>
              </a:rPr>
              <a:t>应聘函</a:t>
            </a:r>
            <a:endParaRPr lang="zh-CN" altLang="en-US" sz="3110">
              <a:latin typeface="微软雅黑" panose="020B0503020204020204" charset="-122"/>
              <a:ea typeface="微软雅黑" panose="020B0503020204020204" charset="-122"/>
              <a:cs typeface="微软雅黑" panose="020B0503020204020204" charset="-122"/>
            </a:endParaRPr>
          </a:p>
        </p:txBody>
      </p:sp>
      <p:sp>
        <p:nvSpPr>
          <p:cNvPr id="5" name="节编号"/>
          <p:cNvSpPr>
            <a:spLocks noGrp="1"/>
          </p:cNvSpPr>
          <p:nvPr>
            <p:ph type="body" sz="quarter" idx="13"/>
            <p:custDataLst>
              <p:tags r:id="rId2"/>
            </p:custDataLst>
          </p:nvPr>
        </p:nvSpPr>
        <p:spPr>
          <a:xfrm>
            <a:off x="4328795" y="612140"/>
            <a:ext cx="6709410" cy="1040130"/>
          </a:xfrm>
        </p:spPr>
        <p:txBody>
          <a:bodyPr>
            <a:normAutofit/>
          </a:bodyPr>
          <a:p>
            <a:pPr algn="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第五章   </a:t>
            </a: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mn-ea"/>
              </a:rPr>
              <a:t>学业与求职文书</a:t>
            </a:r>
            <a:endParaRPr lang="zh-CN" altLang="en-US" sz="3600" kern="100" spc="600">
              <a:solidFill>
                <a:schemeClr val="tx1"/>
              </a:solidFill>
              <a:effectLst/>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5661025" y="2202180"/>
            <a:ext cx="5576570" cy="802640"/>
          </a:xfrm>
          <a:prstGeom prst="rect">
            <a:avLst/>
          </a:prstGeom>
          <a:noFill/>
          <a:ln>
            <a:solidFill>
              <a:schemeClr val="accent1"/>
            </a:solidFill>
          </a:ln>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316230" y="21776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三</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a:t>
            </a:r>
            <a:r>
              <a:rPr lang="zh-CN" altLang="en-US" dirty="0">
                <a:solidFill>
                  <a:schemeClr val="tx1"/>
                </a:solidFill>
                <a:latin typeface="微软雅黑" panose="020B0503020204020204" charset="-122"/>
                <a:ea typeface="微软雅黑" panose="020B0503020204020204" charset="-122"/>
                <a:sym typeface="+mn-ea"/>
              </a:rPr>
              <a:t>毕业论文的文体结构 </a:t>
            </a:r>
            <a:endParaRPr lang="en-US" altLang="zh-CN" dirty="0">
              <a:solidFill>
                <a:schemeClr val="tx1"/>
              </a:solidFill>
              <a:latin typeface="微软雅黑" panose="020B0503020204020204" charset="-122"/>
              <a:ea typeface="微软雅黑" panose="020B0503020204020204" charset="-122"/>
              <a:sym typeface="+mn-ea"/>
            </a:endParaRPr>
          </a:p>
        </p:txBody>
      </p:sp>
      <p:sp>
        <p:nvSpPr>
          <p:cNvPr id="18" name="矩形: 圆角 17"/>
          <p:cNvSpPr/>
          <p:nvPr>
            <p:custDataLst>
              <p:tags r:id="rId2"/>
            </p:custDataLst>
          </p:nvPr>
        </p:nvSpPr>
        <p:spPr>
          <a:xfrm>
            <a:off x="816610" y="1654810"/>
            <a:ext cx="10619105" cy="4987290"/>
          </a:xfrm>
          <a:prstGeom prst="roundRect">
            <a:avLst>
              <a:gd name="adj" fmla="val 6098"/>
            </a:avLst>
          </a:prstGeom>
          <a:noFill/>
          <a:ln>
            <a:solidFill>
              <a:schemeClr val="accent2">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575945" tIns="504190" rIns="575945" bIns="252095" numCol="1" spcCol="0" rtlCol="0" fromWordArt="0" anchor="ctr" anchorCtr="0" forceAA="0" compatLnSpc="1">
            <a:noAutofit/>
          </a:bodyPr>
          <a:lstStyle/>
          <a:p>
            <a:pPr lvl="0" algn="just">
              <a:lnSpc>
                <a:spcPct val="130000"/>
              </a:lnSpc>
              <a:spcBef>
                <a:spcPts val="0"/>
              </a:spcBef>
              <a:spcAft>
                <a:spcPts val="0"/>
              </a:spcAft>
              <a:buClrTx/>
              <a:buSzTx/>
              <a:buFontTx/>
            </a:pPr>
            <a:endParaRPr lang="zh-CN" altLang="en-US" dirty="0">
              <a:ln>
                <a:noFill/>
              </a:ln>
              <a:solidFill>
                <a:schemeClr val="tx1">
                  <a:lumMod val="85000"/>
                  <a:lumOff val="15000"/>
                </a:schemeClr>
              </a:solidFill>
              <a:effectLst/>
              <a:latin typeface="+mn-ea"/>
              <a:cs typeface="+mn-ea"/>
              <a:sym typeface="+mn-ea"/>
            </a:endParaRPr>
          </a:p>
        </p:txBody>
      </p:sp>
      <p:sp>
        <p:nvSpPr>
          <p:cNvPr id="16" name="标题"/>
          <p:cNvSpPr/>
          <p:nvPr>
            <p:custDataLst>
              <p:tags r:id="rId3"/>
            </p:custDataLst>
          </p:nvPr>
        </p:nvSpPr>
        <p:spPr>
          <a:xfrm>
            <a:off x="4682024" y="1334302"/>
            <a:ext cx="2828380" cy="735319"/>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sz="2200" b="1">
                <a:solidFill>
                  <a:srgbClr val="FFFFFF"/>
                </a:solidFill>
                <a:uFillTx/>
                <a:latin typeface="微软雅黑" panose="020B0503020204020204" charset="-122"/>
                <a:ea typeface="微软雅黑" panose="020B0503020204020204" charset="-122"/>
                <a:cs typeface="微软雅黑" panose="020B0503020204020204" charset="-122"/>
                <a:sym typeface="+mn-ea"/>
              </a:rPr>
              <a:t>( </a:t>
            </a:r>
            <a:r>
              <a:rPr lang="zh-CN" altLang="en-US" sz="2200" b="1">
                <a:solidFill>
                  <a:srgbClr val="FFFFFF"/>
                </a:solidFill>
                <a:uFillTx/>
                <a:latin typeface="微软雅黑" panose="020B0503020204020204" charset="-122"/>
                <a:ea typeface="微软雅黑" panose="020B0503020204020204" charset="-122"/>
                <a:cs typeface="微软雅黑" panose="020B0503020204020204" charset="-122"/>
                <a:sym typeface="+mn-ea"/>
              </a:rPr>
              <a:t>六</a:t>
            </a:r>
            <a:r>
              <a:rPr lang="en-US" altLang="zh-CN" sz="2200" b="1">
                <a:solidFill>
                  <a:srgbClr val="FFFFFF"/>
                </a:solidFill>
                <a:uFillTx/>
                <a:latin typeface="微软雅黑" panose="020B0503020204020204" charset="-122"/>
                <a:ea typeface="微软雅黑" panose="020B0503020204020204" charset="-122"/>
                <a:cs typeface="微软雅黑" panose="020B0503020204020204" charset="-122"/>
                <a:sym typeface="+mn-ea"/>
              </a:rPr>
              <a:t> ) </a:t>
            </a:r>
            <a:r>
              <a:rPr lang="zh-CN" altLang="en-US" sz="2200" b="1">
                <a:solidFill>
                  <a:srgbClr val="FFFFFF"/>
                </a:solidFill>
                <a:uFillTx/>
                <a:latin typeface="微软雅黑" panose="020B0503020204020204" charset="-122"/>
                <a:ea typeface="微软雅黑" panose="020B0503020204020204" charset="-122"/>
                <a:cs typeface="微软雅黑" panose="020B0503020204020204" charset="-122"/>
                <a:sym typeface="+mn-ea"/>
              </a:rPr>
              <a:t>正</a:t>
            </a:r>
            <a:r>
              <a:rPr lang="en-US" altLang="zh-CN" sz="2200" b="1">
                <a:solidFill>
                  <a:srgbClr val="FFFFFF"/>
                </a:solidFill>
                <a:uFillTx/>
                <a:latin typeface="微软雅黑" panose="020B0503020204020204" charset="-122"/>
                <a:ea typeface="微软雅黑" panose="020B0503020204020204" charset="-122"/>
                <a:cs typeface="微软雅黑" panose="020B0503020204020204" charset="-122"/>
                <a:sym typeface="+mn-ea"/>
              </a:rPr>
              <a:t> </a:t>
            </a:r>
            <a:r>
              <a:rPr lang="zh-CN" altLang="en-US" sz="2200" b="1">
                <a:solidFill>
                  <a:srgbClr val="FFFFFF"/>
                </a:solidFill>
                <a:uFillTx/>
                <a:latin typeface="微软雅黑" panose="020B0503020204020204" charset="-122"/>
                <a:ea typeface="微软雅黑" panose="020B0503020204020204" charset="-122"/>
                <a:cs typeface="微软雅黑" panose="020B0503020204020204" charset="-122"/>
                <a:sym typeface="+mn-ea"/>
              </a:rPr>
              <a:t>文</a:t>
            </a:r>
            <a:endParaRPr lang="zh-CN" altLang="en-US" sz="2200" b="1">
              <a:solidFill>
                <a:srgbClr val="FFFFFF"/>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927100" y="2069465"/>
            <a:ext cx="10398760" cy="4412615"/>
          </a:xfrm>
          <a:prstGeom prst="rect">
            <a:avLst/>
          </a:prstGeom>
          <a:noFill/>
        </p:spPr>
        <p:txBody>
          <a:bodyPr wrap="square" rtlCol="0"/>
          <a:p>
            <a:pPr algn="l">
              <a:lnSpc>
                <a:spcPct val="120000"/>
              </a:lnSpc>
            </a:pPr>
            <a:r>
              <a:rPr lang="en-US" altLang="zh-CN" dirty="0">
                <a:ln>
                  <a:noFill/>
                </a:ln>
                <a:solidFill>
                  <a:schemeClr val="tx1">
                    <a:lumMod val="85000"/>
                    <a:lumOff val="15000"/>
                  </a:schemeClr>
                </a:solidFill>
                <a:effectLst/>
                <a:latin typeface="+mn-ea"/>
                <a:cs typeface="+mn-ea"/>
                <a:sym typeface="+mn-ea"/>
              </a:rPr>
              <a:t>    </a:t>
            </a:r>
            <a:r>
              <a:rPr lang="en-US" altLang="zh-CN" sz="2000" dirty="0">
                <a:ln>
                  <a:noFill/>
                </a:ln>
                <a:solidFill>
                  <a:schemeClr val="tx1">
                    <a:lumMod val="85000"/>
                    <a:lumOff val="15000"/>
                  </a:schemeClr>
                </a:solidFill>
                <a:effectLst/>
                <a:latin typeface="+mn-ea"/>
                <a:cs typeface="+mn-ea"/>
                <a:sym typeface="+mn-ea"/>
              </a:rPr>
              <a:t> </a:t>
            </a:r>
            <a:r>
              <a:rPr lang="zh-CN" altLang="en-US" sz="2000"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正文也称本论，是论文的核心部分，是对论题所作的周密分析和详尽论证。对问题的分析、对观点的证明，主要是在这一部分中进行并完成的。本论部分的内容量大而复杂，一般要分层次加以论述。</a:t>
            </a:r>
            <a:r>
              <a:rPr lang="en-US" altLang="zh-CN" sz="2000"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 </a:t>
            </a:r>
            <a:r>
              <a:rPr lang="zh-CN" altLang="en-US" sz="2000"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一篇论文质量的高低，主要取决于本论部分写得如何，定要做到论点鲜明、正确，论据翔实，层次清晰，分析深入，逻辑严密。</a:t>
            </a:r>
            <a:endParaRPr lang="zh-CN" altLang="en-US" sz="2000"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en-US" altLang="zh-CN" sz="2000"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     </a:t>
            </a:r>
            <a:r>
              <a:rPr lang="zh-CN" altLang="en-US" sz="2000"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正文的结论部分是文章内容的归结。通常包含提出论证结果，所得结果与已有结果的比较，在本课题研究中尚存在的问题，以及对进一步开展研究的见解与建议，也可对研究成果的意义及其可能产生的影响做出扼要的说明和预测。结论集中反映作者的研究成果，表达作者对所研究课题的见解和主张，是全文的思想精髓，是文章价值的体现。结论一般概括性较强、篇幅较短。</a:t>
            </a:r>
            <a:endParaRPr lang="zh-CN" altLang="en-US" sz="2000"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sz="2000"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 </a:t>
            </a:r>
            <a:r>
              <a:rPr lang="en-US" altLang="zh-CN" sz="2000"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    </a:t>
            </a:r>
            <a:r>
              <a:rPr lang="zh-CN" altLang="en-US" sz="2000"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撰写结论时应做到简单、明确，措辞严密且易懂。结论主要反映个人的研究工作，前人和他人已有过的结论可少提；要实事求是地介绍自己研究的成果，切忌言过其实，在无充分把握时应留有余地。</a:t>
            </a:r>
            <a:endParaRPr lang="zh-CN" altLang="en-US" sz="2000"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endParaRPr>
          </a:p>
          <a:p>
            <a:pPr algn="l">
              <a:lnSpc>
                <a:spcPct val="140000"/>
              </a:lnSpc>
            </a:pPr>
            <a:endParaRPr lang="zh-CN" altLang="en-US" sz="2000"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arn(inVertical)">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6" grpId="1" animBg="1"/>
      <p:bldP spid="18" grpId="0" bldLvl="0" animBg="1"/>
      <p:bldP spid="18"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316230" y="21776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三</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a:t>
            </a:r>
            <a:r>
              <a:rPr lang="zh-CN" altLang="en-US" dirty="0">
                <a:solidFill>
                  <a:schemeClr val="tx1"/>
                </a:solidFill>
                <a:latin typeface="微软雅黑" panose="020B0503020204020204" charset="-122"/>
                <a:ea typeface="微软雅黑" panose="020B0503020204020204" charset="-122"/>
                <a:sym typeface="+mn-ea"/>
              </a:rPr>
              <a:t>毕业论文的文体结构 </a:t>
            </a:r>
            <a:endParaRPr lang="en-US" altLang="zh-CN" dirty="0">
              <a:solidFill>
                <a:schemeClr val="tx1"/>
              </a:solidFill>
              <a:latin typeface="微软雅黑" panose="020B0503020204020204" charset="-122"/>
              <a:ea typeface="微软雅黑" panose="020B0503020204020204" charset="-122"/>
              <a:sym typeface="+mn-ea"/>
            </a:endParaRPr>
          </a:p>
        </p:txBody>
      </p:sp>
      <p:sp>
        <p:nvSpPr>
          <p:cNvPr id="18" name="矩形: 圆角 17"/>
          <p:cNvSpPr/>
          <p:nvPr>
            <p:custDataLst>
              <p:tags r:id="rId2"/>
            </p:custDataLst>
          </p:nvPr>
        </p:nvSpPr>
        <p:spPr>
          <a:xfrm>
            <a:off x="6219825" y="1654810"/>
            <a:ext cx="5215890" cy="4042410"/>
          </a:xfrm>
          <a:prstGeom prst="roundRect">
            <a:avLst>
              <a:gd name="adj" fmla="val 6098"/>
            </a:avLst>
          </a:prstGeom>
          <a:noFill/>
          <a:ln>
            <a:solidFill>
              <a:schemeClr val="accent2">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575945" tIns="504190" rIns="575945" bIns="252095" numCol="1" spcCol="0" rtlCol="0" fromWordArt="0" anchor="ctr" anchorCtr="0" forceAA="0" compatLnSpc="1">
            <a:noAutofit/>
          </a:bodyPr>
          <a:lstStyle/>
          <a:p>
            <a:pPr lvl="0" algn="just">
              <a:lnSpc>
                <a:spcPct val="130000"/>
              </a:lnSpc>
              <a:spcBef>
                <a:spcPts val="0"/>
              </a:spcBef>
              <a:spcAft>
                <a:spcPts val="0"/>
              </a:spcAft>
              <a:buClrTx/>
              <a:buSzTx/>
              <a:buFontTx/>
            </a:pPr>
            <a:endParaRPr lang="zh-CN" altLang="en-US" dirty="0">
              <a:ln>
                <a:noFill/>
              </a:ln>
              <a:solidFill>
                <a:schemeClr val="tx1">
                  <a:lumMod val="85000"/>
                  <a:lumOff val="15000"/>
                </a:schemeClr>
              </a:solidFill>
              <a:effectLst/>
              <a:latin typeface="+mn-ea"/>
              <a:cs typeface="+mn-ea"/>
              <a:sym typeface="+mn-ea"/>
            </a:endParaRPr>
          </a:p>
        </p:txBody>
      </p:sp>
      <p:sp>
        <p:nvSpPr>
          <p:cNvPr id="5" name="矩形: 圆角 3"/>
          <p:cNvSpPr/>
          <p:nvPr>
            <p:custDataLst>
              <p:tags r:id="rId3"/>
            </p:custDataLst>
          </p:nvPr>
        </p:nvSpPr>
        <p:spPr>
          <a:xfrm>
            <a:off x="629112" y="1910601"/>
            <a:ext cx="5215962" cy="3786417"/>
          </a:xfrm>
          <a:prstGeom prst="roundRect">
            <a:avLst>
              <a:gd name="adj" fmla="val 6098"/>
            </a:avLst>
          </a:prstGeom>
          <a:noFill/>
          <a:ln>
            <a:solidFill>
              <a:schemeClr val="accent1">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575945" tIns="504190" rIns="575945" bIns="252095" numCol="1" spcCol="0" rtlCol="0" fromWordArt="0" anchor="ctr" anchorCtr="0" forceAA="0" compatLnSpc="1">
            <a:noAutofit/>
          </a:bodyPr>
          <a:lstStyle/>
          <a:p>
            <a:pPr marL="0" algn="just" rtl="0" eaLnBrk="1" latinLnBrk="0" hangingPunct="1">
              <a:lnSpc>
                <a:spcPct val="150000"/>
              </a:lnSpc>
              <a:spcBef>
                <a:spcPts val="0"/>
              </a:spcBef>
              <a:spcAft>
                <a:spcPts val="0"/>
              </a:spcAft>
            </a:pPr>
            <a:r>
              <a:rPr lang="zh-CN" altLang="en-US"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致谢部分在论文的结尾处，即用简短的文字，对研究及论文写作过程中提供过支持</a:t>
            </a:r>
            <a:r>
              <a:rPr lang="en-US" altLang="zh-CN"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 </a:t>
            </a:r>
            <a:r>
              <a:rPr lang="zh-CN" altLang="en-US"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帮助的人员表示谢意的文字感谢。若毕业论文写有后记，则一般将致谢部分放在后记中。</a:t>
            </a:r>
            <a:endParaRPr lang="zh-CN" altLang="en-US"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15" name="标题"/>
          <p:cNvSpPr/>
          <p:nvPr>
            <p:custDataLst>
              <p:tags r:id="rId4"/>
            </p:custDataLst>
          </p:nvPr>
        </p:nvSpPr>
        <p:spPr>
          <a:xfrm>
            <a:off x="1822904" y="1543217"/>
            <a:ext cx="2828380" cy="735319"/>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sz="24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 </a:t>
            </a:r>
            <a:r>
              <a:rPr lang="zh-CN" altLang="en-US" sz="24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七</a:t>
            </a:r>
            <a:r>
              <a:rPr lang="en-US" altLang="zh-CN" sz="24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 ) </a:t>
            </a:r>
            <a:r>
              <a:rPr lang="zh-CN" altLang="en-US" sz="24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致</a:t>
            </a:r>
            <a:r>
              <a:rPr lang="en-US" altLang="zh-CN" sz="24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 </a:t>
            </a:r>
            <a:r>
              <a:rPr lang="zh-CN" altLang="en-US" sz="24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谢</a:t>
            </a:r>
            <a:endParaRPr lang="zh-CN" altLang="en-US" sz="2400" b="1" dirty="0">
              <a:solidFill>
                <a:srgbClr val="FFFFFF"/>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6" name="标题"/>
          <p:cNvSpPr/>
          <p:nvPr>
            <p:custDataLst>
              <p:tags r:id="rId5"/>
            </p:custDataLst>
          </p:nvPr>
        </p:nvSpPr>
        <p:spPr>
          <a:xfrm>
            <a:off x="7413794" y="1279692"/>
            <a:ext cx="2828380" cy="735319"/>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sz="2400" b="1">
                <a:solidFill>
                  <a:srgbClr val="FFFFFF"/>
                </a:solidFill>
                <a:uFillTx/>
                <a:latin typeface="微软雅黑" panose="020B0503020204020204" charset="-122"/>
                <a:ea typeface="微软雅黑" panose="020B0503020204020204" charset="-122"/>
                <a:cs typeface="微软雅黑" panose="020B0503020204020204" charset="-122"/>
                <a:sym typeface="+mn-ea"/>
              </a:rPr>
              <a:t>( </a:t>
            </a:r>
            <a:r>
              <a:rPr lang="zh-CN" altLang="en-US" sz="2400" b="1">
                <a:solidFill>
                  <a:srgbClr val="FFFFFF"/>
                </a:solidFill>
                <a:uFillTx/>
                <a:latin typeface="微软雅黑" panose="020B0503020204020204" charset="-122"/>
                <a:ea typeface="微软雅黑" panose="020B0503020204020204" charset="-122"/>
                <a:cs typeface="微软雅黑" panose="020B0503020204020204" charset="-122"/>
                <a:sym typeface="+mn-ea"/>
              </a:rPr>
              <a:t>八</a:t>
            </a:r>
            <a:r>
              <a:rPr lang="en-US" altLang="zh-CN" sz="2400" b="1">
                <a:solidFill>
                  <a:srgbClr val="FFFFFF"/>
                </a:solidFill>
                <a:uFillTx/>
                <a:latin typeface="微软雅黑" panose="020B0503020204020204" charset="-122"/>
                <a:ea typeface="微软雅黑" panose="020B0503020204020204" charset="-122"/>
                <a:cs typeface="微软雅黑" panose="020B0503020204020204" charset="-122"/>
                <a:sym typeface="+mn-ea"/>
              </a:rPr>
              <a:t> ) </a:t>
            </a:r>
            <a:r>
              <a:rPr lang="zh-CN" altLang="en-US" sz="2400" b="1">
                <a:solidFill>
                  <a:srgbClr val="FFFFFF"/>
                </a:solidFill>
                <a:uFillTx/>
                <a:latin typeface="微软雅黑" panose="020B0503020204020204" charset="-122"/>
                <a:ea typeface="微软雅黑" panose="020B0503020204020204" charset="-122"/>
                <a:cs typeface="微软雅黑" panose="020B0503020204020204" charset="-122"/>
                <a:sym typeface="+mn-ea"/>
              </a:rPr>
              <a:t>注</a:t>
            </a:r>
            <a:r>
              <a:rPr lang="en-US" altLang="zh-CN" sz="2400" b="1">
                <a:solidFill>
                  <a:srgbClr val="FFFFFF"/>
                </a:solidFill>
                <a:uFillTx/>
                <a:latin typeface="微软雅黑" panose="020B0503020204020204" charset="-122"/>
                <a:ea typeface="微软雅黑" panose="020B0503020204020204" charset="-122"/>
                <a:cs typeface="微软雅黑" panose="020B0503020204020204" charset="-122"/>
                <a:sym typeface="+mn-ea"/>
              </a:rPr>
              <a:t> </a:t>
            </a:r>
            <a:r>
              <a:rPr lang="zh-CN" altLang="en-US" sz="2400" b="1">
                <a:solidFill>
                  <a:srgbClr val="FFFFFF"/>
                </a:solidFill>
                <a:uFillTx/>
                <a:latin typeface="微软雅黑" panose="020B0503020204020204" charset="-122"/>
                <a:ea typeface="微软雅黑" panose="020B0503020204020204" charset="-122"/>
                <a:cs typeface="微软雅黑" panose="020B0503020204020204" charset="-122"/>
                <a:sym typeface="+mn-ea"/>
              </a:rPr>
              <a:t>释</a:t>
            </a:r>
            <a:endParaRPr lang="zh-CN" altLang="en-US" sz="2400" b="1">
              <a:solidFill>
                <a:srgbClr val="FFFFFF"/>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6300470" y="2733675"/>
            <a:ext cx="5039995" cy="3422650"/>
          </a:xfrm>
          <a:prstGeom prst="rect">
            <a:avLst/>
          </a:prstGeom>
          <a:noFill/>
        </p:spPr>
        <p:txBody>
          <a:bodyPr wrap="square" rtlCol="0"/>
          <a:p>
            <a:pPr algn="l">
              <a:lnSpc>
                <a:spcPct val="140000"/>
              </a:lnSpc>
            </a:pPr>
            <a:r>
              <a:rPr lang="en-US" altLang="zh-CN" dirty="0">
                <a:ln>
                  <a:noFill/>
                </a:ln>
                <a:solidFill>
                  <a:schemeClr val="tx1">
                    <a:lumMod val="85000"/>
                    <a:lumOff val="15000"/>
                  </a:schemeClr>
                </a:solidFill>
                <a:effectLst/>
                <a:latin typeface="+mn-ea"/>
                <a:cs typeface="+mn-ea"/>
                <a:sym typeface="+mn-ea"/>
              </a:rPr>
              <a:t>     </a:t>
            </a:r>
            <a:r>
              <a:rPr lang="zh-CN" altLang="en-US"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对于生僻词语、专业术语或引述的他人著作等，应加注释。注释的方法有夹注、脚</a:t>
            </a:r>
            <a:r>
              <a:rPr lang="en-US" altLang="zh-CN"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 </a:t>
            </a:r>
            <a:r>
              <a:rPr lang="zh-CN" altLang="en-US"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注、尾注等。毕业论文多用脚注、尾注的方式。尾注应该统一编排连续序号，文中注释</a:t>
            </a:r>
            <a:r>
              <a:rPr lang="en-US" altLang="zh-CN"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 </a:t>
            </a:r>
            <a:r>
              <a:rPr lang="zh-CN" altLang="en-US"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序号和文尾注释序号应完全相同。</a:t>
            </a:r>
            <a:endParaRPr lang="zh-CN" altLang="en-US"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endParaRPr>
          </a:p>
        </p:txBody>
      </p:sp>
      <p:pic>
        <p:nvPicPr>
          <p:cNvPr id="29" name="https://img8.file.cache.docer.com/storage/1733140769326149900/73840323e92a4b5a5a0314abbb5cc465.png" descr="铅笔和尺子"/>
          <p:cNvPicPr>
            <a:picLocks noChangeAspect="1"/>
          </p:cNvPicPr>
          <p:nvPr/>
        </p:nvPicPr>
        <p:blipFill>
          <a:blip r:embed="rId6"/>
          <a:stretch>
            <a:fillRect/>
          </a:stretch>
        </p:blipFill>
        <p:spPr>
          <a:xfrm>
            <a:off x="85090" y="5365115"/>
            <a:ext cx="1061085" cy="1416685"/>
          </a:xfrm>
          <a:prstGeom prst="rect">
            <a:avLst/>
          </a:prstGeom>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randombar(horizontal)">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inVertical)">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5" grpId="0" bldLvl="0" animBg="1"/>
      <p:bldP spid="5" grpId="1" animBg="1"/>
      <p:bldP spid="16" grpId="0" bldLvl="0" animBg="1"/>
      <p:bldP spid="16" grpId="1" animBg="1"/>
      <p:bldP spid="18" grpId="0" bldLvl="0" animBg="1"/>
      <p:bldP spid="18"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316230" y="21776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三</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a:t>
            </a:r>
            <a:r>
              <a:rPr lang="zh-CN" altLang="en-US" dirty="0">
                <a:solidFill>
                  <a:schemeClr val="tx1"/>
                </a:solidFill>
                <a:latin typeface="微软雅黑" panose="020B0503020204020204" charset="-122"/>
                <a:ea typeface="微软雅黑" panose="020B0503020204020204" charset="-122"/>
                <a:sym typeface="+mn-ea"/>
              </a:rPr>
              <a:t>毕业论文的文体结构 </a:t>
            </a:r>
            <a:endParaRPr lang="en-US" altLang="zh-CN" dirty="0">
              <a:solidFill>
                <a:schemeClr val="tx1"/>
              </a:solidFill>
              <a:latin typeface="微软雅黑" panose="020B0503020204020204" charset="-122"/>
              <a:ea typeface="微软雅黑" panose="020B0503020204020204" charset="-122"/>
              <a:sym typeface="+mn-ea"/>
            </a:endParaRPr>
          </a:p>
        </p:txBody>
      </p:sp>
      <p:sp>
        <p:nvSpPr>
          <p:cNvPr id="18" name="矩形: 圆角 17"/>
          <p:cNvSpPr/>
          <p:nvPr>
            <p:custDataLst>
              <p:tags r:id="rId2"/>
            </p:custDataLst>
          </p:nvPr>
        </p:nvSpPr>
        <p:spPr>
          <a:xfrm>
            <a:off x="816610" y="1654810"/>
            <a:ext cx="10619105" cy="4987290"/>
          </a:xfrm>
          <a:prstGeom prst="roundRect">
            <a:avLst>
              <a:gd name="adj" fmla="val 6098"/>
            </a:avLst>
          </a:prstGeom>
          <a:noFill/>
          <a:ln>
            <a:gradFill>
              <a:gsLst>
                <a:gs pos="50000">
                  <a:schemeClr val="accent1"/>
                </a:gs>
                <a:gs pos="0">
                  <a:schemeClr val="accent1">
                    <a:lumMod val="25000"/>
                    <a:lumOff val="75000"/>
                  </a:schemeClr>
                </a:gs>
                <a:gs pos="100000">
                  <a:schemeClr val="accent1">
                    <a:lumMod val="85000"/>
                  </a:schemeClr>
                </a:gs>
              </a:gsLst>
              <a:lin ang="5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575945" tIns="504190" rIns="575945" bIns="252095" numCol="1" spcCol="0" rtlCol="0" fromWordArt="0" anchor="ctr" anchorCtr="0" forceAA="0" compatLnSpc="1">
            <a:noAutofit/>
          </a:bodyPr>
          <a:lstStyle/>
          <a:p>
            <a:pPr lvl="0" algn="just">
              <a:lnSpc>
                <a:spcPct val="130000"/>
              </a:lnSpc>
              <a:spcBef>
                <a:spcPts val="0"/>
              </a:spcBef>
              <a:spcAft>
                <a:spcPts val="0"/>
              </a:spcAft>
              <a:buClrTx/>
              <a:buSzTx/>
              <a:buFontTx/>
            </a:pPr>
            <a:endParaRPr lang="zh-CN" altLang="en-US" dirty="0">
              <a:ln>
                <a:noFill/>
              </a:ln>
              <a:solidFill>
                <a:schemeClr val="tx1">
                  <a:lumMod val="85000"/>
                  <a:lumOff val="15000"/>
                </a:schemeClr>
              </a:solidFill>
              <a:effectLst/>
              <a:latin typeface="+mn-ea"/>
              <a:cs typeface="+mn-ea"/>
              <a:sym typeface="+mn-ea"/>
            </a:endParaRPr>
          </a:p>
        </p:txBody>
      </p:sp>
      <p:sp>
        <p:nvSpPr>
          <p:cNvPr id="19" name="文本框 18"/>
          <p:cNvSpPr txBox="1"/>
          <p:nvPr/>
        </p:nvSpPr>
        <p:spPr>
          <a:xfrm>
            <a:off x="927100" y="2170430"/>
            <a:ext cx="10398760" cy="3422650"/>
          </a:xfrm>
          <a:prstGeom prst="rect">
            <a:avLst/>
          </a:prstGeom>
          <a:noFill/>
        </p:spPr>
        <p:txBody>
          <a:bodyPr wrap="square" rtlCol="0"/>
          <a:p>
            <a:pPr algn="l">
              <a:lnSpc>
                <a:spcPct val="160000"/>
              </a:lnSpc>
            </a:pPr>
            <a:r>
              <a:rPr lang="en-US" altLang="zh-CN" dirty="0">
                <a:ln>
                  <a:noFill/>
                </a:ln>
                <a:solidFill>
                  <a:schemeClr val="tx1">
                    <a:lumMod val="85000"/>
                    <a:lumOff val="15000"/>
                  </a:schemeClr>
                </a:solidFill>
                <a:effectLst/>
                <a:latin typeface="+mn-ea"/>
                <a:cs typeface="+mn-ea"/>
                <a:sym typeface="+mn-ea"/>
              </a:rPr>
              <a:t>   </a:t>
            </a:r>
            <a:r>
              <a:rPr lang="en-US" altLang="zh-CN" sz="2400" dirty="0">
                <a:ln>
                  <a:noFill/>
                </a:ln>
                <a:solidFill>
                  <a:schemeClr val="tx1">
                    <a:lumMod val="85000"/>
                    <a:lumOff val="15000"/>
                  </a:schemeClr>
                </a:solidFill>
                <a:effectLst/>
                <a:latin typeface="+mn-ea"/>
                <a:cs typeface="+mn-ea"/>
                <a:sym typeface="+mn-ea"/>
              </a:rPr>
              <a:t>  </a:t>
            </a:r>
            <a:r>
              <a:rPr lang="zh-CN" altLang="en-US"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参考文献是用来说明论文中使用过的材料的出处，包括论文、专著及其他资料。参考文献条数较多时，一般按照在论文撰写中参考价值的大小，或参考引用的先后顺序，或文献出版时间的先后顺序排列，各条参考文献需注明作者姓名、文章题目、著作或期刊名、出版社、出版时间等内容。</a:t>
            </a:r>
            <a:endParaRPr lang="zh-CN" altLang="en-US"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endParaRPr>
          </a:p>
          <a:p>
            <a:pPr algn="l">
              <a:lnSpc>
                <a:spcPct val="160000"/>
              </a:lnSpc>
            </a:pPr>
            <a:r>
              <a:rPr lang="en-US" altLang="zh-CN"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       </a:t>
            </a:r>
            <a:r>
              <a:rPr lang="zh-CN" altLang="en-US"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附录是作为毕业论文主体的补充项目，但不是必需的，如重要的原始数据、数学推导、计算程序、框图、结构图、注释、统计表、程序编码，以及对了解正文内容有用的</a:t>
            </a:r>
            <a:r>
              <a:rPr lang="en-US" altLang="zh-CN"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 </a:t>
            </a:r>
            <a:r>
              <a:rPr lang="zh-CN" altLang="en-US"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其他信息。</a:t>
            </a:r>
            <a:endParaRPr lang="zh-CN" altLang="en-US"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15" name="标题"/>
          <p:cNvSpPr/>
          <p:nvPr>
            <p:custDataLst>
              <p:tags r:id="rId3"/>
            </p:custDataLst>
          </p:nvPr>
        </p:nvSpPr>
        <p:spPr>
          <a:xfrm>
            <a:off x="4681674" y="1334302"/>
            <a:ext cx="2828380" cy="735319"/>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sz="22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a:t>
            </a:r>
            <a:r>
              <a:rPr lang="zh-CN" altLang="en-US" sz="22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九</a:t>
            </a:r>
            <a:r>
              <a:rPr lang="en-US" altLang="zh-CN" sz="22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a:t>
            </a:r>
            <a:r>
              <a:rPr lang="zh-CN" altLang="en-US" sz="22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参考文献与附录</a:t>
            </a:r>
            <a:endParaRPr lang="zh-CN" altLang="en-US" sz="2200" b="1" dirty="0">
              <a:solidFill>
                <a:srgbClr val="FFFFFF"/>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9" name="https://img8.file.cache.docer.com/storage/1733140769326149900/73840323e92a4b5a5a0314abbb5cc465.png" descr="铅笔和尺子"/>
          <p:cNvPicPr>
            <a:picLocks noChangeAspect="1"/>
          </p:cNvPicPr>
          <p:nvPr/>
        </p:nvPicPr>
        <p:blipFill>
          <a:blip r:embed="rId4"/>
          <a:stretch>
            <a:fillRect/>
          </a:stretch>
        </p:blipFill>
        <p:spPr>
          <a:xfrm>
            <a:off x="10894060" y="5836920"/>
            <a:ext cx="689610" cy="920750"/>
          </a:xfrm>
          <a:prstGeom prst="rect">
            <a:avLst/>
          </a:prstGeom>
        </p:spPr>
      </p:pic>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P spid="15" grpId="0" bldLvl="0" animBg="1"/>
      <p:bldP spid="15"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354965" y="233000"/>
            <a:ext cx="10800000" cy="720000"/>
          </a:xfrm>
        </p:spPr>
        <p:txBody>
          <a:bodyPr>
            <a:normAutofit/>
          </a:bodyPr>
          <a:p>
            <a:pPr algn="just"/>
            <a:r>
              <a:rPr lang="zh-CN" altLang="en-US">
                <a:solidFill>
                  <a:schemeClr val="tx1"/>
                </a:solidFill>
                <a:latin typeface="微软雅黑" panose="020B0503020204020204" charset="-122"/>
                <a:ea typeface="微软雅黑" panose="020B0503020204020204" charset="-122"/>
                <a:cs typeface="微软雅黑" panose="020B0503020204020204" charset="-122"/>
              </a:rPr>
              <a:t>四</a:t>
            </a:r>
            <a:r>
              <a:rPr lang="en-US" altLang="zh-CN">
                <a:solidFill>
                  <a:schemeClr val="tx1"/>
                </a:solidFill>
                <a:latin typeface="微软雅黑" panose="020B0503020204020204" charset="-122"/>
                <a:ea typeface="微软雅黑" panose="020B0503020204020204" charset="-122"/>
                <a:cs typeface="微软雅黑" panose="020B0503020204020204" charset="-122"/>
              </a:rPr>
              <a:t> </a:t>
            </a:r>
            <a:r>
              <a:rPr lang="zh-CN" altLang="en-US">
                <a:solidFill>
                  <a:schemeClr val="tx1"/>
                </a:solidFill>
                <a:latin typeface="微软雅黑" panose="020B0503020204020204" charset="-122"/>
                <a:ea typeface="微软雅黑" panose="020B0503020204020204" charset="-122"/>
                <a:cs typeface="微软雅黑" panose="020B0503020204020204" charset="-122"/>
              </a:rPr>
              <a:t>、毕业论文的写作要求</a:t>
            </a:r>
            <a:endParaRPr lang="zh-CN" altLang="en-US">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4" name="矩形 23"/>
          <p:cNvSpPr/>
          <p:nvPr>
            <p:custDataLst>
              <p:tags r:id="rId1"/>
            </p:custDataLst>
          </p:nvPr>
        </p:nvSpPr>
        <p:spPr>
          <a:xfrm>
            <a:off x="6451283" y="1428115"/>
            <a:ext cx="3311824" cy="4932000"/>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2" name="矩形 21"/>
          <p:cNvSpPr/>
          <p:nvPr>
            <p:custDataLst>
              <p:tags r:id="rId2"/>
            </p:custDataLst>
          </p:nvPr>
        </p:nvSpPr>
        <p:spPr>
          <a:xfrm>
            <a:off x="6451283" y="1428115"/>
            <a:ext cx="3311824" cy="108000"/>
          </a:xfrm>
          <a:prstGeom prst="rect">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tx1"/>
              </a:solidFill>
              <a:sym typeface="+mn-ea"/>
            </a:endParaRPr>
          </a:p>
        </p:txBody>
      </p:sp>
      <p:sp>
        <p:nvSpPr>
          <p:cNvPr id="7" name="矩形 6"/>
          <p:cNvSpPr/>
          <p:nvPr>
            <p:custDataLst>
              <p:tags r:id="rId3"/>
            </p:custDataLst>
          </p:nvPr>
        </p:nvSpPr>
        <p:spPr>
          <a:xfrm>
            <a:off x="6793865" y="1536065"/>
            <a:ext cx="2628265" cy="1201420"/>
          </a:xfrm>
          <a:prstGeom prst="rect">
            <a:avLst/>
          </a:prstGeom>
          <a:noFill/>
        </p:spPr>
        <p:txBody>
          <a:bodyPr wrap="square" lIns="0" tIns="0" rIns="0" bIns="0" rtlCol="0" anchor="b" anchorCtr="0">
            <a:noAutofit/>
          </a:bodyPr>
          <a:p>
            <a:pPr algn="just">
              <a:spcBef>
                <a:spcPct val="0"/>
              </a:spcBef>
              <a:spcAft>
                <a:spcPct val="0"/>
              </a:spcAft>
            </a:pPr>
            <a:r>
              <a:rPr lang="en-US" altLang="zh-CN" sz="2400" b="1">
                <a:solidFill>
                  <a:schemeClr val="accent2"/>
                </a:solidFill>
                <a:latin typeface="微软雅黑" panose="020B0503020204020204" charset="-122"/>
                <a:ea typeface="微软雅黑" panose="020B0503020204020204" charset="-122"/>
                <a:cs typeface="微软雅黑" panose="020B0503020204020204" charset="-122"/>
              </a:rPr>
              <a:t>(</a:t>
            </a:r>
            <a:r>
              <a:rPr lang="zh-CN" altLang="en-US" sz="2400" b="1">
                <a:solidFill>
                  <a:schemeClr val="accent2"/>
                </a:solidFill>
                <a:latin typeface="微软雅黑" panose="020B0503020204020204" charset="-122"/>
                <a:ea typeface="微软雅黑" panose="020B0503020204020204" charset="-122"/>
                <a:cs typeface="微软雅黑" panose="020B0503020204020204" charset="-122"/>
              </a:rPr>
              <a:t>二</a:t>
            </a:r>
            <a:r>
              <a:rPr lang="en-US" altLang="zh-CN" sz="2400" b="1">
                <a:solidFill>
                  <a:schemeClr val="accent2"/>
                </a:solidFill>
                <a:latin typeface="微软雅黑" panose="020B0503020204020204" charset="-122"/>
                <a:ea typeface="微软雅黑" panose="020B0503020204020204" charset="-122"/>
                <a:cs typeface="微软雅黑" panose="020B0503020204020204" charset="-122"/>
              </a:rPr>
              <a:t>)</a:t>
            </a:r>
            <a:r>
              <a:rPr lang="zh-CN" altLang="en-US" sz="2400" b="1">
                <a:solidFill>
                  <a:schemeClr val="accent2"/>
                </a:solidFill>
                <a:latin typeface="微软雅黑" panose="020B0503020204020204" charset="-122"/>
                <a:ea typeface="微软雅黑" panose="020B0503020204020204" charset="-122"/>
                <a:cs typeface="微软雅黑" panose="020B0503020204020204" charset="-122"/>
              </a:rPr>
              <a:t>观点鲜明，理论要客观，要具有独创性</a:t>
            </a:r>
            <a:endParaRPr lang="zh-CN" altLang="en-US" sz="2400" b="1">
              <a:solidFill>
                <a:schemeClr val="accent2"/>
              </a:solidFill>
              <a:latin typeface="微软雅黑" panose="020B0503020204020204" charset="-122"/>
              <a:ea typeface="微软雅黑" panose="020B0503020204020204" charset="-122"/>
              <a:cs typeface="微软雅黑" panose="020B0503020204020204" charset="-122"/>
            </a:endParaRPr>
          </a:p>
        </p:txBody>
      </p:sp>
      <p:sp>
        <p:nvSpPr>
          <p:cNvPr id="20" name="矩形 19"/>
          <p:cNvSpPr/>
          <p:nvPr>
            <p:custDataLst>
              <p:tags r:id="rId4"/>
            </p:custDataLst>
          </p:nvPr>
        </p:nvSpPr>
        <p:spPr>
          <a:xfrm>
            <a:off x="2053273" y="1428115"/>
            <a:ext cx="3311824" cy="4932000"/>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9" name="矩形 18"/>
          <p:cNvSpPr/>
          <p:nvPr>
            <p:custDataLst>
              <p:tags r:id="rId5"/>
            </p:custDataLst>
          </p:nvPr>
        </p:nvSpPr>
        <p:spPr>
          <a:xfrm>
            <a:off x="2138998" y="1428115"/>
            <a:ext cx="3311824" cy="108000"/>
          </a:xfrm>
          <a:prstGeom prst="rect">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tx1"/>
              </a:solidFill>
              <a:sym typeface="+mn-ea"/>
            </a:endParaRPr>
          </a:p>
        </p:txBody>
      </p:sp>
      <p:sp>
        <p:nvSpPr>
          <p:cNvPr id="8" name="矩形 7"/>
          <p:cNvSpPr/>
          <p:nvPr>
            <p:custDataLst>
              <p:tags r:id="rId6"/>
            </p:custDataLst>
          </p:nvPr>
        </p:nvSpPr>
        <p:spPr>
          <a:xfrm>
            <a:off x="2480310" y="1733550"/>
            <a:ext cx="2628265" cy="531495"/>
          </a:xfrm>
          <a:prstGeom prst="rect">
            <a:avLst/>
          </a:prstGeom>
          <a:noFill/>
        </p:spPr>
        <p:txBody>
          <a:bodyPr wrap="square" lIns="0" tIns="0" rIns="0" bIns="0" rtlCol="0" anchor="b" anchorCtr="0">
            <a:noAutofit/>
          </a:bodyPr>
          <a:p>
            <a:pPr algn="just">
              <a:spcBef>
                <a:spcPct val="0"/>
              </a:spcBef>
              <a:spcAft>
                <a:spcPct val="0"/>
              </a:spcAft>
            </a:pPr>
            <a:r>
              <a:rPr lang="en-US" altLang="zh-CN" sz="2400" b="1">
                <a:solidFill>
                  <a:schemeClr val="accent1"/>
                </a:solidFill>
                <a:latin typeface="微软雅黑" panose="020B0503020204020204" charset="-122"/>
                <a:ea typeface="微软雅黑" panose="020B0503020204020204" charset="-122"/>
                <a:cs typeface="微软雅黑" panose="020B0503020204020204" charset="-122"/>
              </a:rPr>
              <a:t>( </a:t>
            </a:r>
            <a:r>
              <a:rPr lang="zh-CN" altLang="en-US" sz="2400" b="1">
                <a:solidFill>
                  <a:schemeClr val="accent1"/>
                </a:solidFill>
                <a:latin typeface="微软雅黑" panose="020B0503020204020204" charset="-122"/>
                <a:ea typeface="微软雅黑" panose="020B0503020204020204" charset="-122"/>
                <a:cs typeface="微软雅黑" panose="020B0503020204020204" charset="-122"/>
              </a:rPr>
              <a:t>一</a:t>
            </a:r>
            <a:r>
              <a:rPr lang="en-US" altLang="zh-CN" sz="2400" b="1">
                <a:solidFill>
                  <a:schemeClr val="accent1"/>
                </a:solidFill>
                <a:latin typeface="微软雅黑" panose="020B0503020204020204" charset="-122"/>
                <a:ea typeface="微软雅黑" panose="020B0503020204020204" charset="-122"/>
                <a:cs typeface="微软雅黑" panose="020B0503020204020204" charset="-122"/>
              </a:rPr>
              <a:t> ) </a:t>
            </a:r>
            <a:r>
              <a:rPr lang="zh-CN" altLang="en-US" sz="2400" b="1">
                <a:solidFill>
                  <a:schemeClr val="accent1"/>
                </a:solidFill>
                <a:latin typeface="微软雅黑" panose="020B0503020204020204" charset="-122"/>
                <a:ea typeface="微软雅黑" panose="020B0503020204020204" charset="-122"/>
                <a:cs typeface="微软雅黑" panose="020B0503020204020204" charset="-122"/>
              </a:rPr>
              <a:t>选</a:t>
            </a:r>
            <a:r>
              <a:rPr lang="en-US" altLang="zh-CN" sz="2400" b="1">
                <a:solidFill>
                  <a:schemeClr val="accent1"/>
                </a:solidFill>
                <a:latin typeface="微软雅黑" panose="020B0503020204020204" charset="-122"/>
                <a:ea typeface="微软雅黑" panose="020B0503020204020204" charset="-122"/>
                <a:cs typeface="微软雅黑" panose="020B0503020204020204" charset="-122"/>
              </a:rPr>
              <a:t> </a:t>
            </a:r>
            <a:r>
              <a:rPr lang="zh-CN" altLang="en-US" sz="2400" b="1">
                <a:solidFill>
                  <a:schemeClr val="accent1"/>
                </a:solidFill>
                <a:latin typeface="微软雅黑" panose="020B0503020204020204" charset="-122"/>
                <a:ea typeface="微软雅黑" panose="020B0503020204020204" charset="-122"/>
                <a:cs typeface="微软雅黑" panose="020B0503020204020204" charset="-122"/>
              </a:rPr>
              <a:t>题</a:t>
            </a:r>
            <a:r>
              <a:rPr lang="en-US" altLang="zh-CN" sz="2400" b="1">
                <a:solidFill>
                  <a:schemeClr val="accent1"/>
                </a:solidFill>
                <a:latin typeface="微软雅黑" panose="020B0503020204020204" charset="-122"/>
                <a:ea typeface="微软雅黑" panose="020B0503020204020204" charset="-122"/>
                <a:cs typeface="微软雅黑" panose="020B0503020204020204" charset="-122"/>
              </a:rPr>
              <a:t> </a:t>
            </a:r>
            <a:r>
              <a:rPr lang="zh-CN" altLang="en-US" sz="2400" b="1">
                <a:solidFill>
                  <a:schemeClr val="accent1"/>
                </a:solidFill>
                <a:latin typeface="微软雅黑" panose="020B0503020204020204" charset="-122"/>
                <a:ea typeface="微软雅黑" panose="020B0503020204020204" charset="-122"/>
                <a:cs typeface="微软雅黑" panose="020B0503020204020204" charset="-122"/>
              </a:rPr>
              <a:t>严</a:t>
            </a:r>
            <a:r>
              <a:rPr lang="en-US" altLang="zh-CN" sz="2400" b="1">
                <a:solidFill>
                  <a:schemeClr val="accent1"/>
                </a:solidFill>
                <a:latin typeface="微软雅黑" panose="020B0503020204020204" charset="-122"/>
                <a:ea typeface="微软雅黑" panose="020B0503020204020204" charset="-122"/>
                <a:cs typeface="微软雅黑" panose="020B0503020204020204" charset="-122"/>
              </a:rPr>
              <a:t> </a:t>
            </a:r>
            <a:r>
              <a:rPr lang="zh-CN" altLang="en-US" sz="2400" b="1">
                <a:solidFill>
                  <a:schemeClr val="accent1"/>
                </a:solidFill>
                <a:latin typeface="微软雅黑" panose="020B0503020204020204" charset="-122"/>
                <a:ea typeface="微软雅黑" panose="020B0503020204020204" charset="-122"/>
                <a:cs typeface="微软雅黑" panose="020B0503020204020204" charset="-122"/>
              </a:rPr>
              <a:t>谨</a:t>
            </a:r>
            <a:endParaRPr lang="zh-CN" altLang="en-US" sz="2400"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9" name="矩形 8"/>
          <p:cNvSpPr/>
          <p:nvPr>
            <p:custDataLst>
              <p:tags r:id="rId7"/>
            </p:custDataLst>
          </p:nvPr>
        </p:nvSpPr>
        <p:spPr>
          <a:xfrm>
            <a:off x="2346643" y="2885440"/>
            <a:ext cx="2628265" cy="288290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在自己的专业领域内，选择自己感兴趣、有科学价值和现实意义的课题。选题观条件相适宜，量力而行，不大不小，不难不易。</a:t>
            </a:r>
            <a:endParaRPr lang="zh-CN" altLang="en-US">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0" name="矩形 9"/>
          <p:cNvSpPr/>
          <p:nvPr>
            <p:custDataLst>
              <p:tags r:id="rId8"/>
            </p:custDataLst>
          </p:nvPr>
        </p:nvSpPr>
        <p:spPr>
          <a:xfrm>
            <a:off x="6793548" y="2841625"/>
            <a:ext cx="2628265" cy="288290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毕业论文的基本观点必须明确、科学，来自对具体材料的分析和研究，所提出的问</a:t>
            </a:r>
            <a:r>
              <a:rPr lang="en-US" altLang="zh-C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题在本专业学科领域内有一定的理论意义或实际意义。</a:t>
            </a:r>
            <a:endParaRPr lang="zh-CN" altLang="en-US">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6" name="矩形 15"/>
          <p:cNvSpPr/>
          <p:nvPr>
            <p:custDataLst>
              <p:tags r:id="rId9"/>
            </p:custDataLst>
          </p:nvPr>
        </p:nvSpPr>
        <p:spPr>
          <a:xfrm>
            <a:off x="3937318" y="5341620"/>
            <a:ext cx="1171298" cy="8309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r">
              <a:spcBef>
                <a:spcPct val="0"/>
              </a:spcBef>
              <a:spcAft>
                <a:spcPct val="0"/>
              </a:spcAft>
            </a:pPr>
            <a:r>
              <a:rPr lang="en-US" altLang="zh-CN" sz="4000" b="1">
                <a:solidFill>
                  <a:schemeClr val="accent1">
                    <a:alpha val="50000"/>
                  </a:schemeClr>
                </a:solidFill>
                <a:latin typeface="+mn-ea"/>
                <a:cs typeface="+mn-ea"/>
                <a:sym typeface="+mn-ea"/>
              </a:rPr>
              <a:t>01</a:t>
            </a:r>
            <a:endParaRPr lang="en-US" altLang="zh-CN" sz="4000" b="1" dirty="0">
              <a:solidFill>
                <a:schemeClr val="accent1">
                  <a:alpha val="50000"/>
                </a:schemeClr>
              </a:solidFill>
              <a:latin typeface="+mn-ea"/>
              <a:cs typeface="+mn-ea"/>
              <a:sym typeface="+mn-ea"/>
            </a:endParaRPr>
          </a:p>
        </p:txBody>
      </p:sp>
      <p:sp>
        <p:nvSpPr>
          <p:cNvPr id="13" name="矩形 12"/>
          <p:cNvSpPr/>
          <p:nvPr>
            <p:custDataLst>
              <p:tags r:id="rId10"/>
            </p:custDataLst>
          </p:nvPr>
        </p:nvSpPr>
        <p:spPr>
          <a:xfrm>
            <a:off x="8290878" y="5328920"/>
            <a:ext cx="1171298" cy="8309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r">
              <a:spcBef>
                <a:spcPct val="0"/>
              </a:spcBef>
              <a:spcAft>
                <a:spcPct val="0"/>
              </a:spcAft>
            </a:pPr>
            <a:r>
              <a:rPr lang="en-US" altLang="zh-CN" sz="4000" b="1" dirty="0">
                <a:solidFill>
                  <a:schemeClr val="accent2">
                    <a:alpha val="50000"/>
                  </a:schemeClr>
                </a:solidFill>
                <a:latin typeface="+mn-ea"/>
                <a:cs typeface="+mn-ea"/>
                <a:sym typeface="+mn-ea"/>
              </a:rPr>
              <a:t>02</a:t>
            </a:r>
            <a:endParaRPr lang="en-US" altLang="zh-CN" sz="4000" b="1" dirty="0">
              <a:solidFill>
                <a:schemeClr val="accent2">
                  <a:alpha val="50000"/>
                </a:schemeClr>
              </a:solidFill>
              <a:latin typeface="+mn-ea"/>
              <a:cs typeface="+mn-ea"/>
              <a:sym typeface="+mn-ea"/>
            </a:endParaRPr>
          </a:p>
        </p:txBody>
      </p:sp>
      <p:sp>
        <p:nvSpPr>
          <p:cNvPr id="2" name="文本框 1"/>
          <p:cNvSpPr txBox="1"/>
          <p:nvPr/>
        </p:nvSpPr>
        <p:spPr>
          <a:xfrm>
            <a:off x="8068945" y="1661795"/>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pic>
        <p:nvPicPr>
          <p:cNvPr id="15" name="https://img8.file.cache.docer.com/storage/1730945681075033100/0caf2f1aa1062ea8fe438680ea4e3fdb.png" descr="疑惑的卡通女性"/>
          <p:cNvPicPr>
            <a:picLocks noChangeAspect="1"/>
          </p:cNvPicPr>
          <p:nvPr/>
        </p:nvPicPr>
        <p:blipFill>
          <a:blip r:embed="rId11"/>
          <a:stretch>
            <a:fillRect/>
          </a:stretch>
        </p:blipFill>
        <p:spPr>
          <a:xfrm>
            <a:off x="354965" y="4851400"/>
            <a:ext cx="953135" cy="1786255"/>
          </a:xfrm>
          <a:prstGeom prst="rect">
            <a:avLst/>
          </a:prstGeom>
        </p:spPr>
      </p:pic>
    </p:spTree>
    <p:custDataLst>
      <p:tags r:id="rId12"/>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354965" y="233000"/>
            <a:ext cx="10800000" cy="720000"/>
          </a:xfrm>
        </p:spPr>
        <p:txBody>
          <a:bodyPr>
            <a:normAutofit/>
          </a:bodyPr>
          <a:p>
            <a:pPr algn="just"/>
            <a:r>
              <a:rPr lang="zh-CN" altLang="en-US">
                <a:solidFill>
                  <a:schemeClr val="tx1"/>
                </a:solidFill>
                <a:latin typeface="微软雅黑" panose="020B0503020204020204" charset="-122"/>
                <a:ea typeface="微软雅黑" panose="020B0503020204020204" charset="-122"/>
                <a:cs typeface="微软雅黑" panose="020B0503020204020204" charset="-122"/>
              </a:rPr>
              <a:t>四</a:t>
            </a:r>
            <a:r>
              <a:rPr lang="en-US" altLang="zh-CN">
                <a:solidFill>
                  <a:schemeClr val="tx1"/>
                </a:solidFill>
                <a:latin typeface="微软雅黑" panose="020B0503020204020204" charset="-122"/>
                <a:ea typeface="微软雅黑" panose="020B0503020204020204" charset="-122"/>
                <a:cs typeface="微软雅黑" panose="020B0503020204020204" charset="-122"/>
              </a:rPr>
              <a:t> </a:t>
            </a:r>
            <a:r>
              <a:rPr lang="zh-CN" altLang="en-US">
                <a:solidFill>
                  <a:schemeClr val="tx1"/>
                </a:solidFill>
                <a:latin typeface="微软雅黑" panose="020B0503020204020204" charset="-122"/>
                <a:ea typeface="微软雅黑" panose="020B0503020204020204" charset="-122"/>
                <a:cs typeface="微软雅黑" panose="020B0503020204020204" charset="-122"/>
              </a:rPr>
              <a:t>、</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毕业论文的写作要求</a:t>
            </a:r>
            <a:endParaRPr lang="zh-CN" altLang="en-US">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4" name="矩形 23"/>
          <p:cNvSpPr/>
          <p:nvPr>
            <p:custDataLst>
              <p:tags r:id="rId1"/>
            </p:custDataLst>
          </p:nvPr>
        </p:nvSpPr>
        <p:spPr>
          <a:xfrm>
            <a:off x="6451283" y="1428115"/>
            <a:ext cx="3311824" cy="4932000"/>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2" name="矩形 21"/>
          <p:cNvSpPr/>
          <p:nvPr>
            <p:custDataLst>
              <p:tags r:id="rId2"/>
            </p:custDataLst>
          </p:nvPr>
        </p:nvSpPr>
        <p:spPr>
          <a:xfrm>
            <a:off x="6451283" y="1428115"/>
            <a:ext cx="3311824" cy="108000"/>
          </a:xfrm>
          <a:prstGeom prst="rect">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tx1"/>
              </a:solidFill>
              <a:sym typeface="+mn-ea"/>
            </a:endParaRPr>
          </a:p>
        </p:txBody>
      </p:sp>
      <p:sp>
        <p:nvSpPr>
          <p:cNvPr id="7" name="矩形 6"/>
          <p:cNvSpPr/>
          <p:nvPr>
            <p:custDataLst>
              <p:tags r:id="rId3"/>
            </p:custDataLst>
          </p:nvPr>
        </p:nvSpPr>
        <p:spPr>
          <a:xfrm>
            <a:off x="6793865" y="1661795"/>
            <a:ext cx="2628265" cy="547370"/>
          </a:xfrm>
          <a:prstGeom prst="rect">
            <a:avLst/>
          </a:prstGeom>
          <a:noFill/>
        </p:spPr>
        <p:txBody>
          <a:bodyPr wrap="square" lIns="0" tIns="0" rIns="0" bIns="0" rtlCol="0" anchor="b" anchorCtr="0">
            <a:noAutofit/>
          </a:bodyPr>
          <a:p>
            <a:pPr algn="just">
              <a:spcBef>
                <a:spcPct val="0"/>
              </a:spcBef>
              <a:spcAft>
                <a:spcPct val="0"/>
              </a:spcAft>
            </a:pPr>
            <a:r>
              <a:rPr lang="en-US" altLang="zh-CN" sz="2400" b="1">
                <a:solidFill>
                  <a:schemeClr val="accent2"/>
                </a:solidFill>
                <a:latin typeface="微软雅黑" panose="020B0503020204020204" charset="-122"/>
                <a:ea typeface="微软雅黑" panose="020B0503020204020204" charset="-122"/>
                <a:cs typeface="微软雅黑" panose="020B0503020204020204" charset="-122"/>
              </a:rPr>
              <a:t>( </a:t>
            </a:r>
            <a:r>
              <a:rPr lang="zh-CN" altLang="en-US" sz="2400" b="1">
                <a:solidFill>
                  <a:schemeClr val="accent2"/>
                </a:solidFill>
                <a:latin typeface="微软雅黑" panose="020B0503020204020204" charset="-122"/>
                <a:ea typeface="微软雅黑" panose="020B0503020204020204" charset="-122"/>
                <a:cs typeface="微软雅黑" panose="020B0503020204020204" charset="-122"/>
              </a:rPr>
              <a:t>四</a:t>
            </a:r>
            <a:r>
              <a:rPr lang="en-US" altLang="zh-CN" sz="2400" b="1">
                <a:solidFill>
                  <a:schemeClr val="accent2"/>
                </a:solidFill>
                <a:latin typeface="微软雅黑" panose="020B0503020204020204" charset="-122"/>
                <a:ea typeface="微软雅黑" panose="020B0503020204020204" charset="-122"/>
                <a:cs typeface="微软雅黑" panose="020B0503020204020204" charset="-122"/>
              </a:rPr>
              <a:t> ) </a:t>
            </a:r>
            <a:r>
              <a:rPr lang="zh-CN" altLang="en-US" sz="2400" b="1">
                <a:solidFill>
                  <a:schemeClr val="accent2"/>
                </a:solidFill>
                <a:latin typeface="微软雅黑" panose="020B0503020204020204" charset="-122"/>
                <a:ea typeface="微软雅黑" panose="020B0503020204020204" charset="-122"/>
                <a:cs typeface="微软雅黑" panose="020B0503020204020204" charset="-122"/>
              </a:rPr>
              <a:t>表</a:t>
            </a:r>
            <a:r>
              <a:rPr lang="en-US" altLang="zh-CN" sz="2400" b="1">
                <a:solidFill>
                  <a:schemeClr val="accent2"/>
                </a:solidFill>
                <a:latin typeface="微软雅黑" panose="020B0503020204020204" charset="-122"/>
                <a:ea typeface="微软雅黑" panose="020B0503020204020204" charset="-122"/>
                <a:cs typeface="微软雅黑" panose="020B0503020204020204" charset="-122"/>
              </a:rPr>
              <a:t> </a:t>
            </a:r>
            <a:r>
              <a:rPr lang="zh-CN" altLang="en-US" sz="2400" b="1">
                <a:solidFill>
                  <a:schemeClr val="accent2"/>
                </a:solidFill>
                <a:latin typeface="微软雅黑" panose="020B0503020204020204" charset="-122"/>
                <a:ea typeface="微软雅黑" panose="020B0503020204020204" charset="-122"/>
                <a:cs typeface="微软雅黑" panose="020B0503020204020204" charset="-122"/>
              </a:rPr>
              <a:t>达</a:t>
            </a:r>
            <a:r>
              <a:rPr lang="en-US" altLang="zh-CN" sz="2400" b="1">
                <a:solidFill>
                  <a:schemeClr val="accent2"/>
                </a:solidFill>
                <a:latin typeface="微软雅黑" panose="020B0503020204020204" charset="-122"/>
                <a:ea typeface="微软雅黑" panose="020B0503020204020204" charset="-122"/>
                <a:cs typeface="微软雅黑" panose="020B0503020204020204" charset="-122"/>
              </a:rPr>
              <a:t> </a:t>
            </a:r>
            <a:r>
              <a:rPr lang="zh-CN" altLang="en-US" sz="2400" b="1">
                <a:solidFill>
                  <a:schemeClr val="accent2"/>
                </a:solidFill>
                <a:latin typeface="微软雅黑" panose="020B0503020204020204" charset="-122"/>
                <a:ea typeface="微软雅黑" panose="020B0503020204020204" charset="-122"/>
                <a:cs typeface="微软雅黑" panose="020B0503020204020204" charset="-122"/>
              </a:rPr>
              <a:t>规</a:t>
            </a:r>
            <a:r>
              <a:rPr lang="en-US" altLang="zh-CN" sz="2400" b="1">
                <a:solidFill>
                  <a:schemeClr val="accent2"/>
                </a:solidFill>
                <a:latin typeface="微软雅黑" panose="020B0503020204020204" charset="-122"/>
                <a:ea typeface="微软雅黑" panose="020B0503020204020204" charset="-122"/>
                <a:cs typeface="微软雅黑" panose="020B0503020204020204" charset="-122"/>
              </a:rPr>
              <a:t> </a:t>
            </a:r>
            <a:r>
              <a:rPr lang="zh-CN" altLang="en-US" sz="2400" b="1">
                <a:solidFill>
                  <a:schemeClr val="accent2"/>
                </a:solidFill>
                <a:latin typeface="微软雅黑" panose="020B0503020204020204" charset="-122"/>
                <a:ea typeface="微软雅黑" panose="020B0503020204020204" charset="-122"/>
                <a:cs typeface="微软雅黑" panose="020B0503020204020204" charset="-122"/>
              </a:rPr>
              <a:t>范</a:t>
            </a:r>
            <a:endParaRPr lang="zh-CN" altLang="en-US" sz="2400" b="1">
              <a:solidFill>
                <a:schemeClr val="accent2"/>
              </a:solidFill>
              <a:latin typeface="微软雅黑" panose="020B0503020204020204" charset="-122"/>
              <a:ea typeface="微软雅黑" panose="020B0503020204020204" charset="-122"/>
              <a:cs typeface="微软雅黑" panose="020B0503020204020204" charset="-122"/>
            </a:endParaRPr>
          </a:p>
        </p:txBody>
      </p:sp>
      <p:sp>
        <p:nvSpPr>
          <p:cNvPr id="20" name="矩形 19"/>
          <p:cNvSpPr/>
          <p:nvPr>
            <p:custDataLst>
              <p:tags r:id="rId4"/>
            </p:custDataLst>
          </p:nvPr>
        </p:nvSpPr>
        <p:spPr>
          <a:xfrm>
            <a:off x="2138998" y="1428115"/>
            <a:ext cx="3311824" cy="4932000"/>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9" name="矩形 18"/>
          <p:cNvSpPr/>
          <p:nvPr>
            <p:custDataLst>
              <p:tags r:id="rId5"/>
            </p:custDataLst>
          </p:nvPr>
        </p:nvSpPr>
        <p:spPr>
          <a:xfrm>
            <a:off x="2138998" y="1428115"/>
            <a:ext cx="3311824" cy="108000"/>
          </a:xfrm>
          <a:prstGeom prst="rect">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tx1"/>
              </a:solidFill>
              <a:sym typeface="+mn-ea"/>
            </a:endParaRPr>
          </a:p>
        </p:txBody>
      </p:sp>
      <p:sp>
        <p:nvSpPr>
          <p:cNvPr id="8" name="矩形 7"/>
          <p:cNvSpPr/>
          <p:nvPr>
            <p:custDataLst>
              <p:tags r:id="rId6"/>
            </p:custDataLst>
          </p:nvPr>
        </p:nvSpPr>
        <p:spPr>
          <a:xfrm>
            <a:off x="2480945" y="1871345"/>
            <a:ext cx="2628265" cy="531495"/>
          </a:xfrm>
          <a:prstGeom prst="rect">
            <a:avLst/>
          </a:prstGeom>
          <a:noFill/>
        </p:spPr>
        <p:txBody>
          <a:bodyPr wrap="square" lIns="0" tIns="0" rIns="0" bIns="0" rtlCol="0" anchor="b" anchorCtr="0">
            <a:noAutofit/>
          </a:bodyPr>
          <a:p>
            <a:pPr algn="just">
              <a:spcBef>
                <a:spcPct val="0"/>
              </a:spcBef>
              <a:spcAft>
                <a:spcPct val="0"/>
              </a:spcAft>
            </a:pPr>
            <a:r>
              <a:rPr lang="en-US" altLang="zh-CN" sz="2400" b="1">
                <a:solidFill>
                  <a:schemeClr val="accent1"/>
                </a:solidFill>
                <a:latin typeface="微软雅黑" panose="020B0503020204020204" charset="-122"/>
                <a:ea typeface="微软雅黑" panose="020B0503020204020204" charset="-122"/>
                <a:cs typeface="微软雅黑" panose="020B0503020204020204" charset="-122"/>
              </a:rPr>
              <a:t>(</a:t>
            </a:r>
            <a:r>
              <a:rPr lang="zh-CN" altLang="en-US" sz="2400" b="1">
                <a:solidFill>
                  <a:schemeClr val="accent1"/>
                </a:solidFill>
                <a:latin typeface="微软雅黑" panose="020B0503020204020204" charset="-122"/>
                <a:ea typeface="微软雅黑" panose="020B0503020204020204" charset="-122"/>
                <a:cs typeface="微软雅黑" panose="020B0503020204020204" charset="-122"/>
              </a:rPr>
              <a:t>三</a:t>
            </a:r>
            <a:r>
              <a:rPr lang="en-US" altLang="zh-CN" sz="2400" b="1">
                <a:solidFill>
                  <a:schemeClr val="accent1"/>
                </a:solidFill>
                <a:latin typeface="微软雅黑" panose="020B0503020204020204" charset="-122"/>
                <a:ea typeface="微软雅黑" panose="020B0503020204020204" charset="-122"/>
                <a:cs typeface="微软雅黑" panose="020B0503020204020204" charset="-122"/>
              </a:rPr>
              <a:t>)</a:t>
            </a:r>
            <a:r>
              <a:rPr lang="zh-CN" altLang="en-US" sz="2400" b="1">
                <a:solidFill>
                  <a:schemeClr val="accent1"/>
                </a:solidFill>
                <a:latin typeface="微软雅黑" panose="020B0503020204020204" charset="-122"/>
                <a:ea typeface="微软雅黑" panose="020B0503020204020204" charset="-122"/>
                <a:cs typeface="微软雅黑" panose="020B0503020204020204" charset="-122"/>
              </a:rPr>
              <a:t>分析深入合理，论证逻辑严密</a:t>
            </a:r>
            <a:endParaRPr lang="zh-CN" altLang="en-US" sz="2400"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9" name="矩形 8"/>
          <p:cNvSpPr/>
          <p:nvPr>
            <p:custDataLst>
              <p:tags r:id="rId7"/>
            </p:custDataLst>
          </p:nvPr>
        </p:nvSpPr>
        <p:spPr>
          <a:xfrm>
            <a:off x="2386965" y="2576195"/>
            <a:ext cx="2997200" cy="288290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收集充足、典型、新颖的材料，对材料进行深入严密的分析，在分析的基础上引出观点。毕业论文中所用的材料要做到言必有据，准确可靠，精确无误；提出问题、分析问题和解决问题要符合客观事物的发展规律；判断与推理要言之有序，逻辑严密。</a:t>
            </a:r>
            <a:endParaRPr lang="zh-CN" altLang="en-US">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0" name="矩形 9"/>
          <p:cNvSpPr/>
          <p:nvPr>
            <p:custDataLst>
              <p:tags r:id="rId8"/>
            </p:custDataLst>
          </p:nvPr>
        </p:nvSpPr>
        <p:spPr>
          <a:xfrm>
            <a:off x="6793548" y="2701925"/>
            <a:ext cx="2628265" cy="288290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毕业论文入题应迅速，段落层次安排要清晰、合理、匀称，首尾要呼应。语言要通</a:t>
            </a:r>
            <a:r>
              <a:rPr lang="en-US" altLang="zh-C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顺，做到想得深、说得透，深入浅出，言简意赅。</a:t>
            </a:r>
            <a:endParaRPr lang="zh-CN" altLang="en-US">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6" name="矩形 15"/>
          <p:cNvSpPr/>
          <p:nvPr>
            <p:custDataLst>
              <p:tags r:id="rId9"/>
            </p:custDataLst>
          </p:nvPr>
        </p:nvSpPr>
        <p:spPr>
          <a:xfrm>
            <a:off x="4153218" y="5528945"/>
            <a:ext cx="1171298" cy="8309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r">
              <a:spcBef>
                <a:spcPct val="0"/>
              </a:spcBef>
              <a:spcAft>
                <a:spcPct val="0"/>
              </a:spcAft>
            </a:pPr>
            <a:r>
              <a:rPr lang="en-US" altLang="zh-CN" sz="4000" b="1">
                <a:solidFill>
                  <a:schemeClr val="accent1">
                    <a:alpha val="50000"/>
                  </a:schemeClr>
                </a:solidFill>
                <a:latin typeface="+mn-ea"/>
                <a:cs typeface="+mn-ea"/>
                <a:sym typeface="+mn-ea"/>
              </a:rPr>
              <a:t>03</a:t>
            </a:r>
            <a:endParaRPr lang="en-US" altLang="zh-CN" sz="4000" b="1" dirty="0">
              <a:solidFill>
                <a:schemeClr val="accent1">
                  <a:alpha val="50000"/>
                </a:schemeClr>
              </a:solidFill>
              <a:latin typeface="+mn-ea"/>
              <a:cs typeface="+mn-ea"/>
              <a:sym typeface="+mn-ea"/>
            </a:endParaRPr>
          </a:p>
        </p:txBody>
      </p:sp>
      <p:sp>
        <p:nvSpPr>
          <p:cNvPr id="13" name="矩形 12"/>
          <p:cNvSpPr/>
          <p:nvPr>
            <p:custDataLst>
              <p:tags r:id="rId10"/>
            </p:custDataLst>
          </p:nvPr>
        </p:nvSpPr>
        <p:spPr>
          <a:xfrm>
            <a:off x="8290878" y="5328920"/>
            <a:ext cx="1171298" cy="8309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r">
              <a:spcBef>
                <a:spcPct val="0"/>
              </a:spcBef>
              <a:spcAft>
                <a:spcPct val="0"/>
              </a:spcAft>
            </a:pPr>
            <a:r>
              <a:rPr lang="en-US" altLang="zh-CN" sz="4000" b="1" dirty="0">
                <a:solidFill>
                  <a:schemeClr val="accent2">
                    <a:alpha val="50000"/>
                  </a:schemeClr>
                </a:solidFill>
                <a:latin typeface="+mn-ea"/>
                <a:cs typeface="+mn-ea"/>
                <a:sym typeface="+mn-ea"/>
              </a:rPr>
              <a:t>04</a:t>
            </a:r>
            <a:endParaRPr lang="en-US" altLang="zh-CN" sz="4000" b="1" dirty="0">
              <a:solidFill>
                <a:schemeClr val="accent2">
                  <a:alpha val="50000"/>
                </a:schemeClr>
              </a:solidFill>
              <a:latin typeface="+mn-ea"/>
              <a:cs typeface="+mn-ea"/>
              <a:sym typeface="+mn-ea"/>
            </a:endParaRPr>
          </a:p>
        </p:txBody>
      </p:sp>
      <p:sp>
        <p:nvSpPr>
          <p:cNvPr id="2" name="文本框 1"/>
          <p:cNvSpPr txBox="1"/>
          <p:nvPr/>
        </p:nvSpPr>
        <p:spPr>
          <a:xfrm>
            <a:off x="8068945" y="1661795"/>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pic>
        <p:nvPicPr>
          <p:cNvPr id="15" name="https://img8.file.cache.docer.com/storage/1730945681075033100/0caf2f1aa1062ea8fe438680ea4e3fdb.png" descr="疑惑的卡通女性"/>
          <p:cNvPicPr>
            <a:picLocks noChangeAspect="1"/>
          </p:cNvPicPr>
          <p:nvPr/>
        </p:nvPicPr>
        <p:blipFill>
          <a:blip r:embed="rId11"/>
          <a:stretch>
            <a:fillRect/>
          </a:stretch>
        </p:blipFill>
        <p:spPr>
          <a:xfrm>
            <a:off x="11105515" y="4973320"/>
            <a:ext cx="953135" cy="1786255"/>
          </a:xfrm>
          <a:prstGeom prst="rect">
            <a:avLst/>
          </a:prstGeom>
        </p:spPr>
      </p:pic>
    </p:spTree>
    <p:custDataLst>
      <p:tags r:id="rId12"/>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718310"/>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889000" y="2032000"/>
            <a:ext cx="9672955" cy="3779520"/>
          </a:xfrm>
          <a:prstGeom prst="rect">
            <a:avLst/>
          </a:prstGeom>
          <a:noFill/>
        </p:spPr>
        <p:txBody>
          <a:bodyPr wrap="square" rtlCol="0" anchor="ctr" anchorCtr="0">
            <a:noAutofit/>
          </a:bodyPr>
          <a:lstStyle/>
          <a:p>
            <a:pPr indent="0" algn="just" fontAlgn="auto">
              <a:lnSpc>
                <a:spcPct val="150000"/>
              </a:lnSpc>
            </a:pPr>
            <a:r>
              <a:rPr lang="zh-CN" altLang="en-US" sz="2400" b="1">
                <a:latin typeface="微软雅黑" panose="020B0503020204020204" charset="-122"/>
                <a:ea typeface="微软雅黑" panose="020B0503020204020204" charset="-122"/>
                <a:cs typeface="微软雅黑" panose="020B0503020204020204" charset="-122"/>
              </a:rPr>
              <a:t>一</a:t>
            </a:r>
            <a:r>
              <a:rPr lang="en-US" altLang="zh-CN" sz="2400" b="1">
                <a:latin typeface="微软雅黑" panose="020B0503020204020204" charset="-122"/>
                <a:ea typeface="微软雅黑" panose="020B0503020204020204" charset="-122"/>
                <a:cs typeface="微软雅黑" panose="020B0503020204020204" charset="-122"/>
              </a:rPr>
              <a:t> </a:t>
            </a:r>
            <a:r>
              <a:rPr lang="zh-CN" altLang="en-US" sz="2400" b="1">
                <a:latin typeface="微软雅黑" panose="020B0503020204020204" charset="-122"/>
                <a:ea typeface="微软雅黑" panose="020B0503020204020204" charset="-122"/>
                <a:cs typeface="微软雅黑" panose="020B0503020204020204" charset="-122"/>
              </a:rPr>
              <a:t>、理论理解题</a:t>
            </a:r>
            <a:endParaRPr lang="zh-CN" altLang="en-US" sz="2400" b="1">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rPr>
              <a:t>1.</a:t>
            </a:r>
            <a:r>
              <a:rPr lang="zh-CN" altLang="en-US" sz="2400">
                <a:latin typeface="微软雅黑" panose="020B0503020204020204" charset="-122"/>
                <a:ea typeface="微软雅黑" panose="020B0503020204020204" charset="-122"/>
                <a:cs typeface="微软雅黑" panose="020B0503020204020204" charset="-122"/>
              </a:rPr>
              <a:t>简述毕业论文的特点。</a:t>
            </a:r>
            <a:endParaRPr lang="zh-CN" altLang="en-US" sz="24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rPr>
              <a:t>2.</a:t>
            </a:r>
            <a:r>
              <a:rPr lang="zh-CN" altLang="en-US" sz="2400">
                <a:latin typeface="微软雅黑" panose="020B0503020204020204" charset="-122"/>
                <a:ea typeface="微软雅黑" panose="020B0503020204020204" charset="-122"/>
                <a:cs typeface="微软雅黑" panose="020B0503020204020204" charset="-122"/>
              </a:rPr>
              <a:t>简述毕业论文的写作步骤。</a:t>
            </a:r>
            <a:endParaRPr lang="zh-CN" altLang="en-US" sz="24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altLang="en-US" sz="2400" b="1">
                <a:latin typeface="微软雅黑" panose="020B0503020204020204" charset="-122"/>
                <a:ea typeface="微软雅黑" panose="020B0503020204020204" charset="-122"/>
                <a:cs typeface="微软雅黑" panose="020B0503020204020204" charset="-122"/>
              </a:rPr>
              <a:t>二</a:t>
            </a:r>
            <a:r>
              <a:rPr lang="en-US" altLang="zh-CN" sz="2400" b="1">
                <a:latin typeface="微软雅黑" panose="020B0503020204020204" charset="-122"/>
                <a:ea typeface="微软雅黑" panose="020B0503020204020204" charset="-122"/>
                <a:cs typeface="微软雅黑" panose="020B0503020204020204" charset="-122"/>
              </a:rPr>
              <a:t> </a:t>
            </a:r>
            <a:r>
              <a:rPr lang="zh-CN" altLang="en-US" sz="2400" b="1">
                <a:latin typeface="微软雅黑" panose="020B0503020204020204" charset="-122"/>
                <a:ea typeface="微软雅黑" panose="020B0503020204020204" charset="-122"/>
                <a:cs typeface="微软雅黑" panose="020B0503020204020204" charset="-122"/>
              </a:rPr>
              <a:t>、写作训练</a:t>
            </a:r>
            <a:endParaRPr lang="zh-CN" altLang="en-US" sz="2400" b="1">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请根据自己的专业特点和要求，拟出一篇毕业论文的提纲。</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8" name="https://img8.file.cache.docer.com/storage/1731471288972929800/45213f9831efff0bfd75247333b5cbf0.png" descr="抽象问号"/>
          <p:cNvPicPr>
            <a:picLocks noChangeAspect="1"/>
          </p:cNvPicPr>
          <p:nvPr/>
        </p:nvPicPr>
        <p:blipFill>
          <a:blip r:embed="rId20"/>
          <a:stretch>
            <a:fillRect/>
          </a:stretch>
        </p:blipFill>
        <p:spPr>
          <a:xfrm>
            <a:off x="8816975" y="2480945"/>
            <a:ext cx="2294255" cy="3141345"/>
          </a:xfrm>
          <a:prstGeom prst="rect">
            <a:avLst/>
          </a:prstGeom>
        </p:spPr>
      </p:pic>
    </p:spTree>
    <p:custDataLst>
      <p:tags r:id="rId2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p>
            <a:pPr marL="0" indent="0" algn="l">
              <a:lnSpc>
                <a:spcPct val="100000"/>
              </a:lnSpc>
              <a:spcBef>
                <a:spcPts val="0"/>
              </a:spcBef>
              <a:spcAft>
                <a:spcPts val="0"/>
              </a:spcAft>
              <a:buSzPct val="100000"/>
            </a:pPr>
            <a:r>
              <a:rPr lang="zh-CN" altLang="en-US"/>
              <a:t>感谢观看</a:t>
            </a:r>
            <a:endParaRPr lang="zh-CN" altLang="en-US"/>
          </a:p>
        </p:txBody>
      </p:sp>
    </p:spTree>
    <p:custDataLst>
      <p:tags r:id="rId2"/>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title"/>
            <p:custDataLst>
              <p:tags r:id="rId1"/>
            </p:custDataLst>
          </p:nvPr>
        </p:nvSpPr>
        <p:spPr>
          <a:xfrm>
            <a:off x="6025515" y="2032000"/>
            <a:ext cx="6166485" cy="3439160"/>
          </a:xfrm>
        </p:spPr>
        <p:txBody>
          <a:bodyPr>
            <a:normAutofit fontScale="90000"/>
          </a:bodyPr>
          <a:p>
            <a:pPr marL="0" indent="0" algn="l">
              <a:lnSpc>
                <a:spcPct val="190000"/>
              </a:lnSpc>
              <a:spcBef>
                <a:spcPts val="0"/>
              </a:spcBef>
              <a:spcAft>
                <a:spcPts val="0"/>
              </a:spcAft>
              <a:buSzPct val="100000"/>
            </a:pPr>
            <a:r>
              <a:rPr lang="zh-CN" altLang="en-US" sz="3110">
                <a:latin typeface="微软雅黑" panose="020B0503020204020204" charset="-122"/>
                <a:ea typeface="微软雅黑" panose="020B0503020204020204" charset="-122"/>
                <a:cs typeface="微软雅黑" panose="020B0503020204020204" charset="-122"/>
              </a:rPr>
              <a:t>第一节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学术论文</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第二节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毕业论文</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第三节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毕业设计报告</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第四节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实习报告</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第五节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求职信、辞职信、</a:t>
            </a:r>
            <a:r>
              <a:rPr lang="zh-CN" altLang="en-US" sz="3110">
                <a:latin typeface="微软雅黑" panose="020B0503020204020204" charset="-122"/>
                <a:ea typeface="微软雅黑" panose="020B0503020204020204" charset="-122"/>
                <a:cs typeface="微软雅黑" panose="020B0503020204020204" charset="-122"/>
              </a:rPr>
              <a:t>应聘函</a:t>
            </a:r>
            <a:endParaRPr lang="zh-CN" altLang="en-US" sz="3110">
              <a:latin typeface="微软雅黑" panose="020B0503020204020204" charset="-122"/>
              <a:ea typeface="微软雅黑" panose="020B0503020204020204" charset="-122"/>
              <a:cs typeface="微软雅黑" panose="020B0503020204020204" charset="-122"/>
            </a:endParaRPr>
          </a:p>
        </p:txBody>
      </p:sp>
      <p:sp>
        <p:nvSpPr>
          <p:cNvPr id="5" name="节编号"/>
          <p:cNvSpPr>
            <a:spLocks noGrp="1"/>
          </p:cNvSpPr>
          <p:nvPr>
            <p:ph type="body" sz="quarter" idx="13"/>
            <p:custDataLst>
              <p:tags r:id="rId2"/>
            </p:custDataLst>
          </p:nvPr>
        </p:nvSpPr>
        <p:spPr>
          <a:xfrm>
            <a:off x="4328795" y="612140"/>
            <a:ext cx="6709410" cy="1040130"/>
          </a:xfrm>
        </p:spPr>
        <p:txBody>
          <a:bodyPr>
            <a:normAutofit/>
          </a:bodyPr>
          <a:p>
            <a:pPr algn="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第五章   </a:t>
            </a: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mn-ea"/>
              </a:rPr>
              <a:t>学业与求职文书</a:t>
            </a:r>
            <a:endParaRPr lang="zh-CN" altLang="en-US" sz="3600" kern="100" spc="600">
              <a:solidFill>
                <a:schemeClr val="tx1"/>
              </a:solidFill>
              <a:effectLst/>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5670550" y="3803015"/>
            <a:ext cx="5576570" cy="802640"/>
          </a:xfrm>
          <a:prstGeom prst="rect">
            <a:avLst/>
          </a:prstGeom>
          <a:noFill/>
          <a:ln>
            <a:solidFill>
              <a:schemeClr val="accent1"/>
            </a:solidFill>
          </a:ln>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custDataLst>
              <p:tags r:id="rId1"/>
            </p:custDataLst>
          </p:nvPr>
        </p:nvSpPr>
        <p:spPr>
          <a:xfrm>
            <a:off x="534035" y="226695"/>
            <a:ext cx="10800080" cy="704215"/>
          </a:xfrm>
          <a:prstGeom prst="rect">
            <a:avLst/>
          </a:prstGeom>
        </p:spPr>
        <p:txBody>
          <a:bodyPr vert="horz" wrap="square" lIns="0" tIns="0" rIns="0" bIns="0" rtlCol="0" anchor="b">
            <a:normAutofit fontScale="25000"/>
          </a:bodyPr>
          <a:lstStyle>
            <a:lvl1pPr algn="l" defTabSz="914400" rtl="0" eaLnBrk="1" latinLnBrk="0" hangingPunct="1">
              <a:lnSpc>
                <a:spcPct val="100000"/>
              </a:lnSpc>
              <a:spcBef>
                <a:spcPct val="0"/>
              </a:spcBef>
              <a:buNone/>
              <a:defRPr sz="3200" b="0" kern="1200">
                <a:solidFill>
                  <a:srgbClr val="111111"/>
                </a:solidFill>
                <a:latin typeface="+mj-lt"/>
                <a:ea typeface="+mj-ea"/>
                <a:cs typeface="+mj-cs"/>
              </a:defRPr>
            </a:lvl1pPr>
          </a:lstStyle>
          <a:p>
            <a:pPr algn="ct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endParaRPr lang="zh-CN" altLang="en-US" sz="4445">
              <a:solidFill>
                <a:srgbClr val="FFFFFF"/>
              </a:solidFill>
              <a:latin typeface="+mn-lt"/>
              <a:ea typeface="+mn-ea"/>
              <a:sym typeface="+mn-ea"/>
            </a:endParaRPr>
          </a:p>
          <a:p>
            <a:pPr algn="ctr"/>
            <a:endParaRPr lang="zh-CN" altLang="en-US" sz="4445">
              <a:solidFill>
                <a:srgbClr val="FFFFFF"/>
              </a:solidFill>
              <a:latin typeface="+mn-lt"/>
              <a:ea typeface="+mn-ea"/>
              <a:sym typeface="+mn-ea"/>
            </a:endParaRPr>
          </a:p>
          <a:p>
            <a:pPr algn="ct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第三节</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毕业设计报告</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7"/>
          <p:cNvSpPr/>
          <p:nvPr>
            <p:custDataLst>
              <p:tags r:id="rId2"/>
            </p:custDataLst>
          </p:nvPr>
        </p:nvSpPr>
        <p:spPr>
          <a:xfrm flipH="1" flipV="1">
            <a:off x="1793727"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1877393" y="2195562"/>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4"/>
            </p:custDataLst>
          </p:nvPr>
        </p:nvSpPr>
        <p:spPr>
          <a:xfrm>
            <a:off x="1191895" y="3825240"/>
            <a:ext cx="3214370" cy="2416175"/>
          </a:xfrm>
          <a:prstGeom prst="rect">
            <a:avLst/>
          </a:prstGeom>
          <a:noFill/>
        </p:spPr>
        <p:txBody>
          <a:bodyPr wrap="square" lIns="91440" tIns="45720" rIns="91440" bIns="45720" rtlCol="0" anchor="t" anchorCtr="0">
            <a:noAutofit/>
          </a:bodyPr>
          <a:p>
            <a:pPr algn="l">
              <a:lnSpc>
                <a:spcPct val="150000"/>
              </a:lnSpc>
              <a:spcBef>
                <a:spcPts val="0"/>
              </a:spcBef>
              <a:spcAft>
                <a:spcPts val="0"/>
              </a:spcAft>
              <a:buClrTx/>
              <a:buSzTx/>
              <a:buFont typeface="Wingdings" panose="05000000000000000000" pitchFamily="2" charset="2"/>
              <a:buNone/>
            </a:pPr>
            <a:r>
              <a:rPr lang="en-US" altLang="zh-CN" spc="150" dirty="0">
                <a:solidFill>
                  <a:schemeClr val="tx1"/>
                </a:solidFill>
                <a:latin typeface="Arial" panose="020B0604020202020204" pitchFamily="34" charset="0"/>
                <a:ea typeface="微软雅黑" panose="020B0503020204020204" charset="-122"/>
                <a:sym typeface="+mn-ea"/>
              </a:rPr>
              <a:t>1.</a:t>
            </a:r>
            <a:r>
              <a:rPr lang="zh-CN" altLang="en-US" spc="150" dirty="0">
                <a:solidFill>
                  <a:schemeClr val="tx1"/>
                </a:solidFill>
                <a:latin typeface="Arial" panose="020B0604020202020204" pitchFamily="34" charset="0"/>
                <a:ea typeface="微软雅黑" panose="020B0503020204020204" charset="-122"/>
                <a:sym typeface="+mn-ea"/>
              </a:rPr>
              <a:t>掌握毕业设计报告的结构框架、格式规范及技术文档写作特点。</a:t>
            </a:r>
            <a:r>
              <a:rPr lang="en-US" altLang="zh-CN" spc="150" dirty="0">
                <a:solidFill>
                  <a:schemeClr val="tx1"/>
                </a:solidFill>
                <a:latin typeface="Arial" panose="020B0604020202020204" pitchFamily="34" charset="0"/>
                <a:ea typeface="微软雅黑" panose="020B0503020204020204" charset="-122"/>
                <a:sym typeface="+mn-ea"/>
              </a:rPr>
              <a:t>  </a:t>
            </a:r>
            <a:endParaRPr lang="en-US" altLang="zh-CN" spc="150" dirty="0">
              <a:solidFill>
                <a:schemeClr val="tx1"/>
              </a:solidFill>
              <a:latin typeface="Arial" panose="020B0604020202020204" pitchFamily="34" charset="0"/>
              <a:ea typeface="微软雅黑" panose="020B0503020204020204" charset="-122"/>
              <a:sym typeface="+mn-ea"/>
            </a:endParaRPr>
          </a:p>
          <a:p>
            <a:pPr algn="l">
              <a:lnSpc>
                <a:spcPct val="150000"/>
              </a:lnSpc>
              <a:spcBef>
                <a:spcPts val="0"/>
              </a:spcBef>
              <a:spcAft>
                <a:spcPts val="0"/>
              </a:spcAft>
              <a:buClrTx/>
              <a:buSzTx/>
              <a:buFont typeface="Wingdings" panose="05000000000000000000" pitchFamily="2" charset="2"/>
              <a:buNone/>
            </a:pPr>
            <a:r>
              <a:rPr lang="en-US" altLang="zh-CN" spc="150" dirty="0">
                <a:solidFill>
                  <a:schemeClr val="tx1"/>
                </a:solidFill>
                <a:latin typeface="Arial" panose="020B0604020202020204" pitchFamily="34" charset="0"/>
                <a:ea typeface="微软雅黑" panose="020B0503020204020204" charset="-122"/>
                <a:sym typeface="+mn-ea"/>
              </a:rPr>
              <a:t>2.</a:t>
            </a:r>
            <a:r>
              <a:rPr lang="zh-CN" altLang="en-US" spc="150" dirty="0">
                <a:solidFill>
                  <a:schemeClr val="tx1"/>
                </a:solidFill>
                <a:latin typeface="Arial" panose="020B0604020202020204" pitchFamily="34" charset="0"/>
                <a:ea typeface="微软雅黑" panose="020B0503020204020204" charset="-122"/>
                <a:sym typeface="+mn-ea"/>
              </a:rPr>
              <a:t>理解设计选题、方案制定、数据呈现的核心要求。</a:t>
            </a:r>
            <a:r>
              <a:rPr lang="en-US" altLang="zh-CN" spc="150" dirty="0">
                <a:solidFill>
                  <a:schemeClr val="tx1"/>
                </a:solidFill>
                <a:latin typeface="Arial" panose="020B0604020202020204" pitchFamily="34" charset="0"/>
                <a:ea typeface="微软雅黑" panose="020B0503020204020204" charset="-122"/>
                <a:sym typeface="+mn-ea"/>
              </a:rPr>
              <a:t>  </a:t>
            </a:r>
            <a:r>
              <a:rPr lang="zh-CN" altLang="en-US" spc="150" dirty="0">
                <a:solidFill>
                  <a:schemeClr val="tx1"/>
                </a:solidFill>
                <a:latin typeface="Arial" panose="020B0604020202020204" pitchFamily="34" charset="0"/>
                <a:ea typeface="微软雅黑" panose="020B0503020204020204" charset="-122"/>
                <a:sym typeface="+mn-ea"/>
              </a:rPr>
              <a:t>  </a:t>
            </a:r>
            <a:endParaRPr lang="zh-CN" altLang="en-US" spc="150" dirty="0">
              <a:solidFill>
                <a:schemeClr val="tx1"/>
              </a:solidFill>
              <a:latin typeface="Arial" panose="020B0604020202020204" pitchFamily="34" charset="0"/>
              <a:ea typeface="微软雅黑" panose="020B0503020204020204" charset="-122"/>
              <a:sym typeface="+mn-ea"/>
            </a:endParaRPr>
          </a:p>
          <a:p>
            <a:pPr marL="0" indent="0" algn="ctr">
              <a:lnSpc>
                <a:spcPct val="150000"/>
              </a:lnSpc>
              <a:spcBef>
                <a:spcPts val="0"/>
              </a:spcBef>
              <a:spcAft>
                <a:spcPts val="0"/>
              </a:spcAft>
              <a:buSzPct val="100000"/>
            </a:pPr>
            <a:endParaRPr lang="zh-CN" altLang="en-US" spc="150" dirty="0">
              <a:solidFill>
                <a:schemeClr val="tx1"/>
              </a:solidFill>
              <a:latin typeface="Arial" panose="020B0604020202020204" pitchFamily="34" charset="0"/>
              <a:ea typeface="微软雅黑" panose="020B0503020204020204" charset="-122"/>
              <a:cs typeface="宋体" panose="02010600030101010101" pitchFamily="2" charset="-122"/>
              <a:sym typeface="+mn-ea"/>
            </a:endParaRPr>
          </a:p>
        </p:txBody>
      </p:sp>
      <p:sp>
        <p:nvSpPr>
          <p:cNvPr id="22" name="任意多边形 14"/>
          <p:cNvSpPr/>
          <p:nvPr>
            <p:custDataLst>
              <p:tags r:id="rId5"/>
            </p:custDataLst>
          </p:nvPr>
        </p:nvSpPr>
        <p:spPr>
          <a:xfrm flipH="1" flipV="1">
            <a:off x="5310014" y="202788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6"/>
            </p:custDataLst>
          </p:nvPr>
        </p:nvSpPr>
        <p:spPr>
          <a:xfrm>
            <a:off x="5393679" y="2196672"/>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7"/>
            </p:custDataLst>
          </p:nvPr>
        </p:nvSpPr>
        <p:spPr>
          <a:xfrm>
            <a:off x="4780280" y="3826510"/>
            <a:ext cx="2451735" cy="2415540"/>
          </a:xfrm>
          <a:prstGeom prst="rect">
            <a:avLst/>
          </a:prstGeom>
          <a:noFill/>
        </p:spPr>
        <p:txBody>
          <a:bodyPr wrap="square" lIns="91440" tIns="45720" rIns="91440" bIns="45720" rtlCol="0" anchor="t" anchorCtr="0">
            <a:normAutofit fontScale="90000" lnSpcReduction="10000"/>
          </a:bodyPr>
          <a:p>
            <a:pPr algn="l">
              <a:lnSpc>
                <a:spcPct val="150000"/>
              </a:lnSpc>
              <a:spcBef>
                <a:spcPts val="0"/>
              </a:spcBef>
              <a:spcAft>
                <a:spcPts val="0"/>
              </a:spcAft>
              <a:buClrTx/>
              <a:buSzTx/>
              <a:buFont typeface="Wingdings" panose="05000000000000000000" pitchFamily="2" charset="2"/>
              <a:buNone/>
            </a:pPr>
            <a:r>
              <a:rPr lang="en-US" altLang="zh-CN"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1.</a:t>
            </a:r>
            <a:r>
              <a:rPr lang="zh-CN" altLang="en-US"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能独立撰写逻辑清晰、图文并茂的毕业设计报告。</a:t>
            </a:r>
            <a:r>
              <a:rPr lang="en-US" altLang="zh-CN"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  </a:t>
            </a:r>
            <a:endParaRPr lang="en-US" altLang="zh-CN"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endParaRPr>
          </a:p>
          <a:p>
            <a:pPr algn="l">
              <a:lnSpc>
                <a:spcPct val="150000"/>
              </a:lnSpc>
              <a:spcBef>
                <a:spcPts val="0"/>
              </a:spcBef>
              <a:spcAft>
                <a:spcPts val="0"/>
              </a:spcAft>
              <a:buClrTx/>
              <a:buSzTx/>
              <a:buFont typeface="Wingdings" panose="05000000000000000000" pitchFamily="2" charset="2"/>
              <a:buNone/>
            </a:pPr>
            <a:r>
              <a:rPr lang="en-US" altLang="zh-CN"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2.</a:t>
            </a:r>
            <a:r>
              <a:rPr lang="zh-CN" altLang="en-US"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能运用专业工具（如</a:t>
            </a:r>
            <a:r>
              <a:rPr lang="en-US" altLang="zh-CN"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CAD</a:t>
            </a:r>
            <a:r>
              <a:rPr lang="zh-CN" altLang="en-US"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、数据分析软件）辅助报告内容呈现。</a:t>
            </a:r>
            <a:r>
              <a:rPr lang="en-US" altLang="zh-CN"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  </a:t>
            </a:r>
            <a:endParaRPr lang="en-US" altLang="zh-CN"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endParaRPr>
          </a:p>
        </p:txBody>
      </p:sp>
      <p:sp>
        <p:nvSpPr>
          <p:cNvPr id="25" name="任意多边形 18"/>
          <p:cNvSpPr/>
          <p:nvPr>
            <p:custDataLst>
              <p:tags r:id="rId8"/>
            </p:custDataLst>
          </p:nvPr>
        </p:nvSpPr>
        <p:spPr>
          <a:xfrm flipH="1" flipV="1">
            <a:off x="8826300"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9"/>
            </p:custDataLst>
          </p:nvPr>
        </p:nvSpPr>
        <p:spPr>
          <a:xfrm>
            <a:off x="8909966" y="2195562"/>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10"/>
            </p:custDataLst>
          </p:nvPr>
        </p:nvSpPr>
        <p:spPr>
          <a:xfrm>
            <a:off x="8224520" y="3825240"/>
            <a:ext cx="2980690" cy="2348230"/>
          </a:xfrm>
          <a:prstGeom prst="rect">
            <a:avLst/>
          </a:prstGeom>
          <a:noFill/>
        </p:spPr>
        <p:txBody>
          <a:bodyPr wrap="square" lIns="91440" tIns="45720" rIns="91440" bIns="45720" rtlCol="0" anchor="t" anchorCtr="0">
            <a:noAutofit/>
          </a:bodyPr>
          <a:p>
            <a:pPr algn="l">
              <a:lnSpc>
                <a:spcPct val="120000"/>
              </a:lnSpc>
              <a:spcBef>
                <a:spcPts val="0"/>
              </a:spcBef>
              <a:spcAft>
                <a:spcPts val="0"/>
              </a:spcAft>
              <a:buClrTx/>
              <a:buSzTx/>
              <a:buFont typeface="Wingdings" panose="05000000000000000000" pitchFamily="2" charset="2"/>
              <a:buNone/>
            </a:pPr>
            <a:r>
              <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rPr>
              <a:t>培养工程思维与严谨性，提升团队协作与项目总结能力。</a:t>
            </a:r>
            <a:endPar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endParaRPr>
          </a:p>
        </p:txBody>
      </p:sp>
      <p:sp>
        <p:nvSpPr>
          <p:cNvPr id="19" name="矩形 18"/>
          <p:cNvSpPr/>
          <p:nvPr>
            <p:custDataLst>
              <p:tags r:id="rId11"/>
            </p:custDataLst>
          </p:nvPr>
        </p:nvSpPr>
        <p:spPr>
          <a:xfrm>
            <a:off x="8975494"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2"/>
            </p:custDataLst>
          </p:nvPr>
        </p:nvSpPr>
        <p:spPr>
          <a:xfrm>
            <a:off x="5459208" y="2263288"/>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3"/>
            </p:custDataLst>
          </p:nvPr>
        </p:nvSpPr>
        <p:spPr>
          <a:xfrm>
            <a:off x="1942921"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Tree>
    <p:custDataLst>
      <p:tags r:id="rId14"/>
    </p:custDataLst>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8400" y="608400"/>
            <a:ext cx="10969200" cy="705600"/>
          </a:xfrm>
        </p:spPr>
        <p:txBody>
          <a:bodyPr wrap="square">
            <a:normAutofit/>
          </a:bodyPr>
          <a:lstStyle/>
          <a:p>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第三节 毕业设计报告</a:t>
            </a: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六边形 4"/>
          <p:cNvSpPr/>
          <p:nvPr>
            <p:custDataLst>
              <p:tags r:id="rId2"/>
            </p:custDataLst>
          </p:nvPr>
        </p:nvSpPr>
        <p:spPr>
          <a:xfrm rot="5400000">
            <a:off x="4518127" y="2375575"/>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5" name="六边形 14"/>
          <p:cNvSpPr/>
          <p:nvPr>
            <p:custDataLst>
              <p:tags r:id="rId3"/>
            </p:custDataLst>
          </p:nvPr>
        </p:nvSpPr>
        <p:spPr>
          <a:xfrm rot="5400000">
            <a:off x="4846839" y="3453020"/>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6" name="六边形 15"/>
          <p:cNvSpPr/>
          <p:nvPr>
            <p:custDataLst>
              <p:tags r:id="rId4"/>
            </p:custDataLst>
          </p:nvPr>
        </p:nvSpPr>
        <p:spPr>
          <a:xfrm rot="5400000">
            <a:off x="5660250" y="2020992"/>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8" name="矩形 17"/>
          <p:cNvSpPr/>
          <p:nvPr>
            <p:custDataLst>
              <p:tags r:id="rId5"/>
            </p:custDataLst>
          </p:nvPr>
        </p:nvSpPr>
        <p:spPr>
          <a:xfrm>
            <a:off x="696595" y="3918585"/>
            <a:ext cx="3857625" cy="2119630"/>
          </a:xfrm>
          <a:prstGeom prst="rect">
            <a:avLst/>
          </a:prstGeom>
          <a:noFill/>
        </p:spPr>
        <p:txBody>
          <a:bodyPr vert="horz" wrap="square" lIns="0" tIns="0" rIns="0" bIns="0" rtlCol="0" anchor="t" anchorCtr="0">
            <a:noAutofit/>
          </a:bodyPr>
          <a:p>
            <a:pPr indent="452755" algn="just">
              <a:lnSpc>
                <a:spcPct val="200000"/>
              </a:lnSpc>
            </a:pPr>
            <a:r>
              <a:rPr lang="en-US" altLang="zh-CN">
                <a:solidFill>
                  <a:schemeClr val="tx1"/>
                </a:solidFill>
                <a:latin typeface="微软雅黑" panose="020B0503020204020204" charset="-122"/>
                <a:ea typeface="微软雅黑" panose="020B0503020204020204" charset="-122"/>
                <a:sym typeface="+mn-ea"/>
              </a:rPr>
              <a:t> 1.</a:t>
            </a:r>
            <a:r>
              <a:rPr lang="zh-CN" altLang="en-US">
                <a:solidFill>
                  <a:schemeClr val="tx1"/>
                </a:solidFill>
                <a:latin typeface="微软雅黑" panose="020B0503020204020204" charset="-122"/>
                <a:ea typeface="微软雅黑" panose="020B0503020204020204" charset="-122"/>
                <a:sym typeface="+mn-ea"/>
              </a:rPr>
              <a:t>技术语言通俗化转换（避免过于专业晦涩）。</a:t>
            </a:r>
            <a:r>
              <a:rPr lang="en-US" altLang="zh-CN">
                <a:solidFill>
                  <a:schemeClr val="tx1"/>
                </a:solidFill>
                <a:latin typeface="微软雅黑" panose="020B0503020204020204" charset="-122"/>
                <a:ea typeface="微软雅黑" panose="020B0503020204020204" charset="-122"/>
                <a:sym typeface="+mn-ea"/>
              </a:rPr>
              <a:t>  </a:t>
            </a:r>
            <a:endParaRPr lang="en-US" altLang="zh-CN">
              <a:solidFill>
                <a:schemeClr val="tx1"/>
              </a:solidFill>
              <a:latin typeface="微软雅黑" panose="020B0503020204020204" charset="-122"/>
              <a:ea typeface="微软雅黑" panose="020B0503020204020204" charset="-122"/>
              <a:sym typeface="+mn-ea"/>
            </a:endParaRPr>
          </a:p>
          <a:p>
            <a:pPr indent="452755" algn="just">
              <a:lnSpc>
                <a:spcPct val="200000"/>
              </a:lnSpc>
            </a:pPr>
            <a:r>
              <a:rPr lang="en-US" altLang="zh-CN">
                <a:solidFill>
                  <a:schemeClr val="tx1"/>
                </a:solidFill>
                <a:latin typeface="微软雅黑" panose="020B0503020204020204" charset="-122"/>
                <a:ea typeface="微软雅黑" panose="020B0503020204020204" charset="-122"/>
                <a:sym typeface="+mn-ea"/>
              </a:rPr>
              <a:t> 2.</a:t>
            </a:r>
            <a:r>
              <a:rPr lang="zh-CN" altLang="en-US">
                <a:solidFill>
                  <a:schemeClr val="tx1"/>
                </a:solidFill>
                <a:latin typeface="微软雅黑" panose="020B0503020204020204" charset="-122"/>
                <a:ea typeface="微软雅黑" panose="020B0503020204020204" charset="-122"/>
                <a:sym typeface="+mn-ea"/>
              </a:rPr>
              <a:t>设计过程的逻辑连贯性与问题解决路径的清晰描述。</a:t>
            </a:r>
            <a:r>
              <a:rPr lang="en-US" altLang="zh-CN">
                <a:solidFill>
                  <a:schemeClr val="tx1"/>
                </a:solidFill>
                <a:latin typeface="微软雅黑" panose="020B0503020204020204" charset="-122"/>
                <a:ea typeface="微软雅黑" panose="020B0503020204020204" charset="-122"/>
                <a:sym typeface="+mn-ea"/>
              </a:rPr>
              <a:t> </a:t>
            </a:r>
            <a:endParaRPr lang="en-US" altLang="zh-CN">
              <a:solidFill>
                <a:schemeClr val="tx1"/>
              </a:solidFill>
              <a:latin typeface="微软雅黑" panose="020B0503020204020204" charset="-122"/>
              <a:ea typeface="微软雅黑" panose="020B0503020204020204" charset="-122"/>
              <a:sym typeface="+mn-ea"/>
            </a:endParaRPr>
          </a:p>
          <a:p>
            <a:pPr algn="r">
              <a:lnSpc>
                <a:spcPct val="150000"/>
              </a:lnSpc>
              <a:spcBef>
                <a:spcPct val="0"/>
              </a:spcBef>
              <a:spcAft>
                <a:spcPct val="0"/>
              </a:spcAft>
            </a:pP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19" name="矩形 18"/>
          <p:cNvSpPr/>
          <p:nvPr>
            <p:custDataLst>
              <p:tags r:id="rId6"/>
            </p:custDataLst>
          </p:nvPr>
        </p:nvSpPr>
        <p:spPr>
          <a:xfrm>
            <a:off x="7652307" y="2486667"/>
            <a:ext cx="3856545" cy="1174655"/>
          </a:xfrm>
          <a:prstGeom prst="rect">
            <a:avLst/>
          </a:prstGeom>
          <a:noFill/>
        </p:spPr>
        <p:txBody>
          <a:bodyPr vert="horz" wrap="square" lIns="0" tIns="0" rIns="0" bIns="0" rtlCol="0" anchor="t" anchorCtr="0">
            <a:noAutofit/>
          </a:bodyPr>
          <a:p>
            <a:pPr indent="452755" algn="just">
              <a:lnSpc>
                <a:spcPct val="200000"/>
              </a:lnSpc>
            </a:pPr>
            <a:r>
              <a:rPr lang="en-US" altLang="zh-CN" dirty="0">
                <a:ln>
                  <a:noFill/>
                  <a:prstDash val="sysDot"/>
                </a:ln>
                <a:solidFill>
                  <a:schemeClr val="tx1"/>
                </a:solidFill>
                <a:latin typeface="微软雅黑" panose="020B0503020204020204" charset="-122"/>
                <a:ea typeface="微软雅黑" panose="020B0503020204020204" charset="-122"/>
                <a:cs typeface="+mn-ea"/>
              </a:rPr>
              <a:t>1.</a:t>
            </a:r>
            <a:r>
              <a:rPr lang="zh-CN" altLang="en-US" dirty="0">
                <a:ln>
                  <a:noFill/>
                  <a:prstDash val="sysDot"/>
                </a:ln>
                <a:solidFill>
                  <a:schemeClr val="tx1"/>
                </a:solidFill>
                <a:latin typeface="微软雅黑" panose="020B0503020204020204" charset="-122"/>
                <a:ea typeface="微软雅黑" panose="020B0503020204020204" charset="-122"/>
                <a:cs typeface="+mn-ea"/>
              </a:rPr>
              <a:t>报告结构：选题背景</a:t>
            </a:r>
            <a:r>
              <a:rPr lang="en-US" altLang="en-US" dirty="0">
                <a:ln>
                  <a:noFill/>
                  <a:prstDash val="sysDot"/>
                </a:ln>
                <a:solidFill>
                  <a:schemeClr val="tx1"/>
                </a:solidFill>
                <a:latin typeface="微软雅黑" panose="020B0503020204020204" charset="-122"/>
                <a:ea typeface="微软雅黑" panose="020B0503020204020204" charset="-122"/>
                <a:cs typeface="+mn-ea"/>
              </a:rPr>
              <a:t>→</a:t>
            </a:r>
            <a:r>
              <a:rPr lang="zh-CN" altLang="en-US" dirty="0">
                <a:ln>
                  <a:noFill/>
                  <a:prstDash val="sysDot"/>
                </a:ln>
                <a:solidFill>
                  <a:schemeClr val="tx1"/>
                </a:solidFill>
                <a:latin typeface="微软雅黑" panose="020B0503020204020204" charset="-122"/>
                <a:ea typeface="微软雅黑" panose="020B0503020204020204" charset="-122"/>
                <a:cs typeface="+mn-ea"/>
              </a:rPr>
              <a:t>设计方案</a:t>
            </a:r>
            <a:r>
              <a:rPr lang="en-US" altLang="en-US" dirty="0">
                <a:ln>
                  <a:noFill/>
                  <a:prstDash val="sysDot"/>
                </a:ln>
                <a:solidFill>
                  <a:schemeClr val="tx1"/>
                </a:solidFill>
                <a:latin typeface="微软雅黑" panose="020B0503020204020204" charset="-122"/>
                <a:ea typeface="微软雅黑" panose="020B0503020204020204" charset="-122"/>
                <a:cs typeface="+mn-ea"/>
              </a:rPr>
              <a:t>→</a:t>
            </a:r>
            <a:r>
              <a:rPr lang="zh-CN" altLang="en-US" dirty="0">
                <a:ln>
                  <a:noFill/>
                  <a:prstDash val="sysDot"/>
                </a:ln>
                <a:solidFill>
                  <a:schemeClr val="tx1"/>
                </a:solidFill>
                <a:latin typeface="微软雅黑" panose="020B0503020204020204" charset="-122"/>
                <a:ea typeface="微软雅黑" panose="020B0503020204020204" charset="-122"/>
                <a:cs typeface="+mn-ea"/>
              </a:rPr>
              <a:t>实施过程</a:t>
            </a:r>
            <a:r>
              <a:rPr lang="en-US" altLang="en-US" dirty="0">
                <a:ln>
                  <a:noFill/>
                  <a:prstDash val="sysDot"/>
                </a:ln>
                <a:solidFill>
                  <a:schemeClr val="tx1"/>
                </a:solidFill>
                <a:latin typeface="微软雅黑" panose="020B0503020204020204" charset="-122"/>
                <a:ea typeface="微软雅黑" panose="020B0503020204020204" charset="-122"/>
                <a:cs typeface="+mn-ea"/>
              </a:rPr>
              <a:t>→</a:t>
            </a:r>
            <a:r>
              <a:rPr lang="zh-CN" altLang="en-US" dirty="0">
                <a:ln>
                  <a:noFill/>
                  <a:prstDash val="sysDot"/>
                </a:ln>
                <a:solidFill>
                  <a:schemeClr val="tx1"/>
                </a:solidFill>
                <a:latin typeface="微软雅黑" panose="020B0503020204020204" charset="-122"/>
                <a:ea typeface="微软雅黑" panose="020B0503020204020204" charset="-122"/>
                <a:cs typeface="+mn-ea"/>
              </a:rPr>
              <a:t>成果分析</a:t>
            </a:r>
            <a:r>
              <a:rPr lang="en-US" altLang="en-US" dirty="0">
                <a:ln>
                  <a:noFill/>
                  <a:prstDash val="sysDot"/>
                </a:ln>
                <a:solidFill>
                  <a:schemeClr val="tx1"/>
                </a:solidFill>
                <a:latin typeface="微软雅黑" panose="020B0503020204020204" charset="-122"/>
                <a:ea typeface="微软雅黑" panose="020B0503020204020204" charset="-122"/>
                <a:cs typeface="+mn-ea"/>
              </a:rPr>
              <a:t>→</a:t>
            </a:r>
            <a:r>
              <a:rPr lang="zh-CN" altLang="en-US" dirty="0">
                <a:ln>
                  <a:noFill/>
                  <a:prstDash val="sysDot"/>
                </a:ln>
                <a:solidFill>
                  <a:schemeClr val="tx1"/>
                </a:solidFill>
                <a:latin typeface="微软雅黑" panose="020B0503020204020204" charset="-122"/>
                <a:ea typeface="微软雅黑" panose="020B0503020204020204" charset="-122"/>
                <a:cs typeface="+mn-ea"/>
              </a:rPr>
              <a:t>总结展望。</a:t>
            </a:r>
            <a:r>
              <a:rPr lang="en-US" altLang="zh-CN" dirty="0">
                <a:ln>
                  <a:noFill/>
                  <a:prstDash val="sysDot"/>
                </a:ln>
                <a:solidFill>
                  <a:schemeClr val="tx1"/>
                </a:solidFill>
                <a:latin typeface="微软雅黑" panose="020B0503020204020204" charset="-122"/>
                <a:ea typeface="微软雅黑" panose="020B0503020204020204" charset="-122"/>
                <a:cs typeface="+mn-ea"/>
              </a:rPr>
              <a:t>  </a:t>
            </a:r>
            <a:endParaRPr lang="en-US" altLang="zh-CN" dirty="0">
              <a:ln>
                <a:noFill/>
                <a:prstDash val="sysDot"/>
              </a:ln>
              <a:solidFill>
                <a:schemeClr val="tx1"/>
              </a:solidFill>
              <a:latin typeface="微软雅黑" panose="020B0503020204020204" charset="-122"/>
              <a:ea typeface="微软雅黑" panose="020B0503020204020204" charset="-122"/>
              <a:cs typeface="+mn-ea"/>
            </a:endParaRPr>
          </a:p>
          <a:p>
            <a:pPr indent="452755" algn="just">
              <a:lnSpc>
                <a:spcPct val="200000"/>
              </a:lnSpc>
            </a:pPr>
            <a:r>
              <a:rPr lang="en-US" altLang="zh-CN" dirty="0">
                <a:ln>
                  <a:noFill/>
                  <a:prstDash val="sysDot"/>
                </a:ln>
                <a:solidFill>
                  <a:schemeClr val="tx1"/>
                </a:solidFill>
                <a:latin typeface="微软雅黑" panose="020B0503020204020204" charset="-122"/>
                <a:ea typeface="微软雅黑" panose="020B0503020204020204" charset="-122"/>
                <a:cs typeface="+mn-ea"/>
              </a:rPr>
              <a:t> 2. </a:t>
            </a:r>
            <a:r>
              <a:rPr lang="zh-CN" altLang="en-US" dirty="0">
                <a:ln>
                  <a:noFill/>
                  <a:prstDash val="sysDot"/>
                </a:ln>
                <a:solidFill>
                  <a:schemeClr val="tx1"/>
                </a:solidFill>
                <a:latin typeface="微软雅黑" panose="020B0503020204020204" charset="-122"/>
                <a:ea typeface="微软雅黑" panose="020B0503020204020204" charset="-122"/>
                <a:cs typeface="+mn-ea"/>
              </a:rPr>
              <a:t>技术细节呈现：流程图、设计图、数据图表、代码附录的规范表达。</a:t>
            </a:r>
            <a:r>
              <a:rPr lang="en-US" altLang="zh-CN" dirty="0">
                <a:ln>
                  <a:noFill/>
                  <a:prstDash val="sysDot"/>
                </a:ln>
                <a:solidFill>
                  <a:schemeClr val="tx1"/>
                </a:solidFill>
                <a:latin typeface="微软雅黑" panose="020B0503020204020204" charset="-122"/>
                <a:ea typeface="微软雅黑" panose="020B0503020204020204" charset="-122"/>
                <a:cs typeface="+mn-ea"/>
              </a:rPr>
              <a:t>  </a:t>
            </a:r>
            <a:r>
              <a:rPr lang="en-US" altLang="zh-CN" dirty="0">
                <a:ln>
                  <a:noFill/>
                  <a:prstDash val="sysDot"/>
                </a:ln>
                <a:solidFill>
                  <a:schemeClr val="tx1">
                    <a:lumMod val="75000"/>
                    <a:lumOff val="25000"/>
                  </a:schemeClr>
                </a:solidFill>
                <a:latin typeface="微软雅黑" panose="020B0503020204020204" charset="-122"/>
                <a:ea typeface="微软雅黑" panose="020B0503020204020204" charset="-122"/>
                <a:cs typeface="+mn-ea"/>
              </a:rPr>
              <a:t> </a:t>
            </a:r>
            <a:endParaRPr lang="en-US" altLang="zh-CN"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20" name="矩形 19"/>
          <p:cNvSpPr/>
          <p:nvPr>
            <p:custDataLst>
              <p:tags r:id="rId7"/>
            </p:custDataLst>
          </p:nvPr>
        </p:nvSpPr>
        <p:spPr>
          <a:xfrm>
            <a:off x="695325" y="3357907"/>
            <a:ext cx="3856545" cy="499156"/>
          </a:xfrm>
          <a:prstGeom prst="rect">
            <a:avLst/>
          </a:prstGeom>
          <a:noFill/>
        </p:spPr>
        <p:txBody>
          <a:bodyPr wrap="square" lIns="0" tIns="0" rIns="0" bIns="0" rtlCol="0" anchor="b" anchorCtr="0">
            <a:noAutofit/>
          </a:bodyPr>
          <a:p>
            <a:pPr algn="r">
              <a:spcBef>
                <a:spcPct val="0"/>
              </a:spcBef>
              <a:spcAft>
                <a:spcPct val="0"/>
              </a:spcAft>
            </a:pPr>
            <a:r>
              <a:rPr lang="zh-CN" altLang="en-US" sz="2400" b="1" dirty="0">
                <a:solidFill>
                  <a:schemeClr val="accent1"/>
                </a:solidFill>
                <a:latin typeface="微软雅黑" panose="020B0503020204020204" charset="-122"/>
                <a:ea typeface="微软雅黑" panose="020B0503020204020204" charset="-122"/>
                <a:cs typeface="+mn-ea"/>
              </a:rPr>
              <a:t>教学难点</a:t>
            </a:r>
            <a:endParaRPr lang="zh-CN" altLang="en-US" sz="24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8"/>
            </p:custDataLst>
          </p:nvPr>
        </p:nvSpPr>
        <p:spPr>
          <a:xfrm>
            <a:off x="7655350" y="1926639"/>
            <a:ext cx="3856547" cy="499156"/>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2"/>
                </a:solidFill>
                <a:latin typeface="微软雅黑" panose="020B0503020204020204" charset="-122"/>
                <a:ea typeface="微软雅黑" panose="020B0503020204020204" charset="-122"/>
                <a:cs typeface="+mn-ea"/>
              </a:rPr>
              <a:t>教学重点</a:t>
            </a:r>
            <a:endParaRPr lang="zh-CN" altLang="en-US" sz="24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9"/>
            </p:custDataLst>
          </p:nvPr>
        </p:nvSpPr>
        <p:spPr>
          <a:xfrm rot="5400000">
            <a:off x="6513988" y="3646291"/>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82500" lnSpcReduction="20000"/>
          </a:bodyPr>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5431977" y="3946850"/>
            <a:ext cx="517657" cy="517657"/>
          </a:xfrm>
          <a:prstGeom prst="rect">
            <a:avLst/>
          </a:prstGeom>
        </p:spPr>
      </p:pic>
      <p:pic>
        <p:nvPicPr>
          <p:cNvPr id="35" name="图形 16"/>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l="-3892" t="-2095" r="-8426" b="-1935"/>
          <a:stretch>
            <a:fillRect/>
          </a:stretch>
        </p:blipFill>
        <p:spPr>
          <a:xfrm>
            <a:off x="6255280" y="2529278"/>
            <a:ext cx="517657" cy="517657"/>
          </a:xfrm>
          <a:prstGeom prst="rect">
            <a:avLst/>
          </a:prstGeom>
        </p:spPr>
      </p:pic>
    </p:spTree>
    <p:custDataLst>
      <p:tags r:id="rId14"/>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custDataLst>
              <p:tags r:id="rId1"/>
            </p:custDataLst>
          </p:nvPr>
        </p:nvSpPr>
        <p:spPr>
          <a:xfrm>
            <a:off x="695960" y="490220"/>
            <a:ext cx="10800080" cy="1285240"/>
          </a:xfrm>
          <a:prstGeom prst="rect">
            <a:avLst/>
          </a:prstGeom>
        </p:spPr>
        <p:txBody>
          <a:bodyPr vert="horz" wrap="square" lIns="0" tIns="0" rIns="0" bIns="0" rtlCol="0" anchor="b">
            <a:normAutofit fontScale="25000"/>
          </a:bodyPr>
          <a:lstStyle>
            <a:lvl1pPr algn="l" defTabSz="914400" rtl="0" eaLnBrk="1" latinLnBrk="0" hangingPunct="1">
              <a:lnSpc>
                <a:spcPct val="100000"/>
              </a:lnSpc>
              <a:spcBef>
                <a:spcPct val="0"/>
              </a:spcBef>
              <a:buNone/>
              <a:defRPr sz="3200" b="0" kern="1200">
                <a:solidFill>
                  <a:srgbClr val="111111"/>
                </a:solidFill>
                <a:latin typeface="+mj-lt"/>
                <a:ea typeface="+mj-ea"/>
                <a:cs typeface="+mj-cs"/>
              </a:defRPr>
            </a:lvl1pPr>
          </a:lstStyle>
          <a:p>
            <a:pPr algn="ct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endParaRPr lang="zh-CN" altLang="en-US" sz="4445">
              <a:solidFill>
                <a:srgbClr val="FFFFFF"/>
              </a:solidFill>
              <a:latin typeface="+mn-lt"/>
              <a:ea typeface="+mn-ea"/>
              <a:sym typeface="+mn-ea"/>
            </a:endParaRPr>
          </a:p>
          <a:p>
            <a:pPr algn="ctr"/>
            <a:endParaRPr lang="zh-CN" altLang="en-US" sz="4445">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endParaRPr lang="zh-CN" altLang="en-US" sz="16000">
              <a:solidFill>
                <a:srgbClr val="FFFFFF"/>
              </a:solidFill>
              <a:latin typeface="+mn-lt"/>
              <a:ea typeface="+mn-ea"/>
              <a:sym typeface="+mn-ea"/>
            </a:endParaRPr>
          </a:p>
          <a:p>
            <a:pPr algn="ct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第一节</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学术论文</a:t>
            </a:r>
            <a:b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b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7"/>
          <p:cNvSpPr/>
          <p:nvPr>
            <p:custDataLst>
              <p:tags r:id="rId2"/>
            </p:custDataLst>
          </p:nvPr>
        </p:nvSpPr>
        <p:spPr>
          <a:xfrm flipH="1" flipV="1">
            <a:off x="1793727"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1877393" y="2195562"/>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4"/>
            </p:custDataLst>
          </p:nvPr>
        </p:nvSpPr>
        <p:spPr>
          <a:xfrm>
            <a:off x="1191772" y="3825309"/>
            <a:ext cx="2452035" cy="1907778"/>
          </a:xfrm>
          <a:prstGeom prst="rect">
            <a:avLst/>
          </a:prstGeom>
          <a:noFill/>
        </p:spPr>
        <p:txBody>
          <a:bodyPr wrap="square" lIns="91440" tIns="45720" rIns="91440" bIns="45720" rtlCol="0" anchor="t" anchorCtr="0">
            <a:noAutofit/>
          </a:bodyPr>
          <a:p>
            <a:pPr marL="0" indent="0" algn="l">
              <a:lnSpc>
                <a:spcPct val="120000"/>
              </a:lnSpc>
              <a:spcBef>
                <a:spcPts val="0"/>
              </a:spcBef>
              <a:spcAft>
                <a:spcPts val="0"/>
              </a:spcAft>
              <a:buSzPct val="100000"/>
            </a:pPr>
            <a:r>
              <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1.</a:t>
            </a:r>
            <a:r>
              <a:rPr lang="zh-CN" altLang="en-US"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掌握学术论文的基本结构、格式规范及写作流程。</a:t>
            </a:r>
            <a:r>
              <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  </a:t>
            </a:r>
            <a:endPar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a:p>
            <a:pPr marL="0" indent="0" algn="l">
              <a:lnSpc>
                <a:spcPct val="120000"/>
              </a:lnSpc>
              <a:spcBef>
                <a:spcPts val="0"/>
              </a:spcBef>
              <a:spcAft>
                <a:spcPts val="0"/>
              </a:spcAft>
              <a:buSzPct val="100000"/>
            </a:pPr>
            <a:r>
              <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2.</a:t>
            </a:r>
            <a:r>
              <a:rPr lang="zh-CN" altLang="en-US"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理解学术论文的选题原则、文献检索方法及学术道德要求。</a:t>
            </a:r>
            <a:endParaRPr lang="zh-CN" altLang="en-US"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22" name="任意多边形 14"/>
          <p:cNvSpPr/>
          <p:nvPr>
            <p:custDataLst>
              <p:tags r:id="rId5"/>
            </p:custDataLst>
          </p:nvPr>
        </p:nvSpPr>
        <p:spPr>
          <a:xfrm flipH="1" flipV="1">
            <a:off x="5310014" y="202788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6"/>
            </p:custDataLst>
          </p:nvPr>
        </p:nvSpPr>
        <p:spPr>
          <a:xfrm>
            <a:off x="5393679" y="2196672"/>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7"/>
            </p:custDataLst>
          </p:nvPr>
        </p:nvSpPr>
        <p:spPr>
          <a:xfrm>
            <a:off x="4708058" y="3826419"/>
            <a:ext cx="2452035" cy="1907778"/>
          </a:xfrm>
          <a:prstGeom prst="rect">
            <a:avLst/>
          </a:prstGeom>
          <a:noFill/>
        </p:spPr>
        <p:txBody>
          <a:bodyPr wrap="square" lIns="91440" tIns="45720" rIns="91440" bIns="45720" rtlCol="0" anchor="t" anchorCtr="0">
            <a:noAutofit/>
          </a:bodyPr>
          <a:p>
            <a:pPr marL="0" indent="0" algn="l">
              <a:lnSpc>
                <a:spcPct val="120000"/>
              </a:lnSpc>
              <a:spcBef>
                <a:spcPts val="0"/>
              </a:spcBef>
              <a:spcAft>
                <a:spcPts val="0"/>
              </a:spcAft>
              <a:buSzPct val="100000"/>
            </a:pPr>
            <a:r>
              <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mn-lt"/>
              </a:rPr>
              <a:t>1.</a:t>
            </a:r>
            <a:r>
              <a:rPr lang="zh-CN" altLang="en-US" spc="150" dirty="0">
                <a:solidFill>
                  <a:schemeClr val="tx1"/>
                </a:solidFill>
                <a:latin typeface="微软雅黑" panose="020B0503020204020204" charset="-122"/>
                <a:ea typeface="微软雅黑" panose="020B0503020204020204" charset="-122"/>
                <a:cs typeface="微软雅黑" panose="020B0503020204020204" charset="-122"/>
                <a:sym typeface="+mn-lt"/>
              </a:rPr>
              <a:t>能独立完成符合学术规范的论文写作（从选题到定稿）。</a:t>
            </a:r>
            <a:r>
              <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mn-lt"/>
              </a:rPr>
              <a:t>  </a:t>
            </a:r>
            <a:endPar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marL="0" indent="0" algn="l">
              <a:lnSpc>
                <a:spcPct val="120000"/>
              </a:lnSpc>
              <a:spcBef>
                <a:spcPts val="0"/>
              </a:spcBef>
              <a:spcAft>
                <a:spcPts val="0"/>
              </a:spcAft>
              <a:buSzPct val="100000"/>
            </a:pPr>
            <a:r>
              <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mn-lt"/>
              </a:rPr>
              <a:t>2.</a:t>
            </a:r>
            <a:r>
              <a:rPr lang="zh-CN" altLang="en-US" spc="150" dirty="0">
                <a:solidFill>
                  <a:schemeClr val="tx1"/>
                </a:solidFill>
                <a:latin typeface="微软雅黑" panose="020B0503020204020204" charset="-122"/>
                <a:ea typeface="微软雅黑" panose="020B0503020204020204" charset="-122"/>
                <a:cs typeface="微软雅黑" panose="020B0503020204020204" charset="-122"/>
                <a:sym typeface="+mn-lt"/>
              </a:rPr>
              <a:t>能运用逻辑思维组织内容，合理引用文献并规避抄袭风险。</a:t>
            </a:r>
            <a:r>
              <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mn-lt"/>
              </a:rPr>
              <a:t>  </a:t>
            </a:r>
            <a:endPar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25" name="任意多边形 18"/>
          <p:cNvSpPr/>
          <p:nvPr>
            <p:custDataLst>
              <p:tags r:id="rId8"/>
            </p:custDataLst>
          </p:nvPr>
        </p:nvSpPr>
        <p:spPr>
          <a:xfrm flipH="1" flipV="1">
            <a:off x="8826300"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9"/>
            </p:custDataLst>
          </p:nvPr>
        </p:nvSpPr>
        <p:spPr>
          <a:xfrm>
            <a:off x="8909966" y="2195562"/>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10"/>
            </p:custDataLst>
          </p:nvPr>
        </p:nvSpPr>
        <p:spPr>
          <a:xfrm>
            <a:off x="8224344" y="3825309"/>
            <a:ext cx="2452035" cy="1907778"/>
          </a:xfrm>
          <a:prstGeom prst="rect">
            <a:avLst/>
          </a:prstGeom>
          <a:noFill/>
        </p:spPr>
        <p:txBody>
          <a:bodyPr wrap="square" lIns="91440" tIns="45720" rIns="91440" bIns="45720" rtlCol="0" anchor="t" anchorCtr="0">
            <a:normAutofit/>
          </a:bodyPr>
          <a:p>
            <a:pPr marL="0" indent="0" algn="l">
              <a:lnSpc>
                <a:spcPct val="120000"/>
              </a:lnSpc>
              <a:spcBef>
                <a:spcPts val="0"/>
              </a:spcBef>
              <a:spcAft>
                <a:spcPts val="0"/>
              </a:spcAft>
              <a:buSzPct val="100000"/>
            </a:pPr>
            <a:r>
              <a:rPr lang="zh-CN" altLang="en-US"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培养严谨的学术态度，提升信息整合与批判性思维能力。</a:t>
            </a:r>
            <a:r>
              <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  </a:t>
            </a:r>
            <a:endPar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19" name="矩形 18"/>
          <p:cNvSpPr/>
          <p:nvPr>
            <p:custDataLst>
              <p:tags r:id="rId11"/>
            </p:custDataLst>
          </p:nvPr>
        </p:nvSpPr>
        <p:spPr>
          <a:xfrm>
            <a:off x="8975494"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2"/>
            </p:custDataLst>
          </p:nvPr>
        </p:nvSpPr>
        <p:spPr>
          <a:xfrm>
            <a:off x="5459208" y="2263288"/>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3"/>
            </p:custDataLst>
          </p:nvPr>
        </p:nvSpPr>
        <p:spPr>
          <a:xfrm>
            <a:off x="1942921"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Tree>
    <p:custDataLst>
      <p:tags r:id="rId14"/>
    </p:custDataLst>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21653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、毕业</a:t>
            </a:r>
            <a:r>
              <a:rPr lang="zh-CN" dirty="0">
                <a:solidFill>
                  <a:schemeClr val="tx1"/>
                </a:solidFill>
                <a:latin typeface="微软雅黑" panose="020B0503020204020204" charset="-122"/>
                <a:ea typeface="微软雅黑" panose="020B0503020204020204" charset="-122"/>
                <a:sym typeface="+mn-ea"/>
              </a:rPr>
              <a:t>设计及毕业设计报告</a:t>
            </a:r>
            <a:r>
              <a:rPr lang="zh-CN" altLang="en-US" dirty="0">
                <a:solidFill>
                  <a:schemeClr val="tx1"/>
                </a:solidFill>
                <a:latin typeface="微软雅黑" panose="020B0503020204020204" charset="-122"/>
                <a:ea typeface="微软雅黑" panose="020B0503020204020204" charset="-122"/>
                <a:sym typeface="+mn-ea"/>
              </a:rPr>
              <a:t>的概念和特点</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3" name="内容占位符 2"/>
          <p:cNvSpPr>
            <a:spLocks noGrp="1"/>
          </p:cNvSpPr>
          <p:nvPr>
            <p:custDataLst>
              <p:tags r:id="rId2"/>
            </p:custDataLst>
          </p:nvPr>
        </p:nvSpPr>
        <p:spPr>
          <a:xfrm>
            <a:off x="929005" y="1073785"/>
            <a:ext cx="10330815" cy="71755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（一）毕业设计及毕业设计报告的概念</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a:p>
            <a:pPr marL="0" indent="0">
              <a:buNone/>
            </a:pP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任意多边形 11"/>
          <p:cNvSpPr/>
          <p:nvPr>
            <p:custDataLst>
              <p:tags r:id="rId3"/>
            </p:custDataLst>
          </p:nvPr>
        </p:nvSpPr>
        <p:spPr>
          <a:xfrm rot="16200000">
            <a:off x="4709160" y="-676275"/>
            <a:ext cx="4076700" cy="9446260"/>
          </a:xfrm>
          <a:custGeom>
            <a:avLst/>
            <a:gdLst>
              <a:gd name="connsiteX0" fmla="*/ 0 w 7321"/>
              <a:gd name="connsiteY0" fmla="*/ 8760 h 8760"/>
              <a:gd name="connsiteX1" fmla="*/ 0 w 7321"/>
              <a:gd name="connsiteY1" fmla="*/ 329 h 8760"/>
              <a:gd name="connsiteX2" fmla="*/ 326 w 7321"/>
              <a:gd name="connsiteY2" fmla="*/ 0 h 8760"/>
              <a:gd name="connsiteX3" fmla="*/ 6980 w 7321"/>
              <a:gd name="connsiteY3" fmla="*/ 0 h 8760"/>
              <a:gd name="connsiteX4" fmla="*/ 7306 w 7321"/>
              <a:gd name="connsiteY4" fmla="*/ 329 h 8760"/>
              <a:gd name="connsiteX5" fmla="*/ 7321 w 7321"/>
              <a:gd name="connsiteY5" fmla="*/ 8745 h 8760"/>
              <a:gd name="connsiteX6" fmla="*/ 6916 w 7321"/>
              <a:gd name="connsiteY6" fmla="*/ 8747 h 8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1" h="8760">
                <a:moveTo>
                  <a:pt x="0" y="8760"/>
                </a:moveTo>
                <a:lnTo>
                  <a:pt x="0" y="329"/>
                </a:lnTo>
                <a:cubicBezTo>
                  <a:pt x="0" y="147"/>
                  <a:pt x="146" y="0"/>
                  <a:pt x="326" y="0"/>
                </a:cubicBezTo>
                <a:lnTo>
                  <a:pt x="6980" y="0"/>
                </a:lnTo>
                <a:cubicBezTo>
                  <a:pt x="7160" y="0"/>
                  <a:pt x="7306" y="147"/>
                  <a:pt x="7306" y="329"/>
                </a:cubicBezTo>
                <a:lnTo>
                  <a:pt x="7321" y="8745"/>
                </a:lnTo>
                <a:cubicBezTo>
                  <a:pt x="7186" y="8745"/>
                  <a:pt x="7055" y="8750"/>
                  <a:pt x="6916" y="8747"/>
                </a:cubicBezTo>
              </a:path>
            </a:pathLst>
          </a:custGeom>
          <a:solidFill>
            <a:schemeClr val="accent1">
              <a:lumMod val="40000"/>
              <a:lumOff val="60000"/>
              <a:alpha val="10000"/>
            </a:schemeClr>
          </a:solidFill>
          <a:ln>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endParaRPr lang="en-US" altLang="zh-CN" sz="1400" dirty="0">
              <a:solidFill>
                <a:schemeClr val="tx1">
                  <a:lumMod val="85000"/>
                  <a:lumOff val="15000"/>
                </a:schemeClr>
              </a:solidFill>
              <a:sym typeface="+mn-ea"/>
            </a:endParaRPr>
          </a:p>
        </p:txBody>
      </p:sp>
      <p:sp>
        <p:nvSpPr>
          <p:cNvPr id="22" name="任意多边形 21"/>
          <p:cNvSpPr/>
          <p:nvPr>
            <p:custDataLst>
              <p:tags r:id="rId4"/>
            </p:custDataLst>
          </p:nvPr>
        </p:nvSpPr>
        <p:spPr>
          <a:xfrm>
            <a:off x="11183586" y="2231500"/>
            <a:ext cx="441587" cy="4106838"/>
          </a:xfrm>
          <a:custGeom>
            <a:avLst/>
            <a:gdLst/>
            <a:ahLst/>
            <a:cxnLst>
              <a:cxn ang="3">
                <a:pos x="hc" y="t"/>
              </a:cxn>
              <a:cxn ang="cd2">
                <a:pos x="l" y="vc"/>
              </a:cxn>
              <a:cxn ang="cd4">
                <a:pos x="hc" y="b"/>
              </a:cxn>
              <a:cxn ang="0">
                <a:pos x="r" y="vc"/>
              </a:cxn>
            </a:cxnLst>
            <a:rect l="l" t="t" r="r" b="b"/>
            <a:pathLst>
              <a:path w="793" h="7410">
                <a:moveTo>
                  <a:pt x="494" y="0"/>
                </a:moveTo>
                <a:lnTo>
                  <a:pt x="793" y="0"/>
                </a:lnTo>
                <a:lnTo>
                  <a:pt x="793" y="7410"/>
                </a:lnTo>
                <a:lnTo>
                  <a:pt x="0" y="7410"/>
                </a:lnTo>
                <a:lnTo>
                  <a:pt x="0" y="6949"/>
                </a:lnTo>
                <a:lnTo>
                  <a:pt x="494" y="6949"/>
                </a:lnTo>
                <a:lnTo>
                  <a:pt x="494" y="0"/>
                </a:lnTo>
                <a:close/>
              </a:path>
            </a:pathLst>
          </a:custGeom>
          <a:gradFill>
            <a:gsLst>
              <a:gs pos="0">
                <a:schemeClr val="accent1">
                  <a:lumMod val="50000"/>
                  <a:alpha val="32000"/>
                </a:schemeClr>
              </a:gs>
              <a:gs pos="83000">
                <a:schemeClr val="accent1">
                  <a:lumMod val="50000"/>
                  <a:alpha val="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20" name="直角三角形 19"/>
          <p:cNvSpPr/>
          <p:nvPr>
            <p:custDataLst>
              <p:tags r:id="rId5"/>
            </p:custDataLst>
          </p:nvPr>
        </p:nvSpPr>
        <p:spPr>
          <a:xfrm flipV="1">
            <a:off x="11187718" y="6085184"/>
            <a:ext cx="283440" cy="255040"/>
          </a:xfrm>
          <a:prstGeom prst="rtTriangle">
            <a:avLst/>
          </a:prstGeom>
          <a:solidFill>
            <a:schemeClr val="accent1">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4" name="文本框 13"/>
          <p:cNvSpPr txBox="1"/>
          <p:nvPr>
            <p:custDataLst>
              <p:tags r:id="rId6"/>
            </p:custDataLst>
          </p:nvPr>
        </p:nvSpPr>
        <p:spPr>
          <a:xfrm>
            <a:off x="2331085" y="2231390"/>
            <a:ext cx="9047480" cy="3413760"/>
          </a:xfrm>
          <a:prstGeom prst="rect">
            <a:avLst/>
          </a:prstGeom>
          <a:noFill/>
        </p:spPr>
        <p:txBody>
          <a:bodyPr wrap="square" lIns="0" tIns="0" rIns="0" bIns="0" rtlCol="0" anchor="ctr" anchorCtr="0">
            <a:noAutofit/>
          </a:bodyPr>
          <a:p>
            <a:pPr indent="0" algn="l" fontAlgn="ctr">
              <a:lnSpc>
                <a:spcPct val="150000"/>
              </a:lnSpc>
              <a:spcAft>
                <a:spcPts val="0"/>
              </a:spcAft>
            </a:pPr>
            <a:r>
              <a:rPr lang="en-US" altLang="zh-CN" sz="2000" kern="1300" dirty="0">
                <a:solidFill>
                  <a:schemeClr val="tx1">
                    <a:lumMod val="85000"/>
                    <a:lumOff val="15000"/>
                  </a:schemeClr>
                </a:solidFill>
                <a:uFillTx/>
                <a:sym typeface="+mn-ea"/>
              </a:rPr>
              <a:t>     </a:t>
            </a:r>
            <a:r>
              <a:rPr lang="zh-CN" altLang="en-US" sz="2000" kern="1300" dirty="0">
                <a:solidFill>
                  <a:schemeClr val="tx1"/>
                </a:solidFill>
                <a:uFillTx/>
                <a:sym typeface="+mn-ea"/>
              </a:rPr>
              <a:t>毕业设计是高等院校工科专业学生及其他需要培养设计能力的学科或专业应届毕业生的总结性独立作业，要求学生针对某一课题，综合运用本专业有关理论和技术，做出解决实际问题的设计。通过毕业设计，学生可以熟悉并掌握专业设计的基本程序和方法，进行全面、系统、严格的练习，也可以对某一课题做专门、深入、系统的研究和巩固，</a:t>
            </a:r>
            <a:r>
              <a:rPr lang="en-US" altLang="zh-CN" sz="2000" kern="1300" dirty="0">
                <a:solidFill>
                  <a:schemeClr val="tx1"/>
                </a:solidFill>
                <a:uFillTx/>
                <a:sym typeface="+mn-ea"/>
              </a:rPr>
              <a:t> </a:t>
            </a:r>
            <a:r>
              <a:rPr lang="zh-CN" altLang="en-US" sz="2000" kern="1300" dirty="0">
                <a:solidFill>
                  <a:schemeClr val="tx1"/>
                </a:solidFill>
                <a:uFillTx/>
                <a:sym typeface="+mn-ea"/>
              </a:rPr>
              <a:t>培养综合运用已有知识独立解决问题的能力。毕业设计一般可分为工程</a:t>
            </a:r>
            <a:r>
              <a:rPr lang="en-US" altLang="zh-CN" sz="2000" kern="1300" dirty="0">
                <a:solidFill>
                  <a:schemeClr val="tx1"/>
                </a:solidFill>
                <a:uFillTx/>
                <a:sym typeface="+mn-ea"/>
              </a:rPr>
              <a:t>(</a:t>
            </a:r>
            <a:r>
              <a:rPr lang="zh-CN" altLang="en-US" sz="2000" kern="1300" dirty="0">
                <a:solidFill>
                  <a:schemeClr val="tx1"/>
                </a:solidFill>
                <a:uFillTx/>
                <a:sym typeface="+mn-ea"/>
              </a:rPr>
              <a:t>工艺</a:t>
            </a:r>
            <a:r>
              <a:rPr lang="en-US" altLang="zh-CN" sz="2000" kern="1300" dirty="0">
                <a:solidFill>
                  <a:schemeClr val="tx1"/>
                </a:solidFill>
                <a:uFillTx/>
                <a:sym typeface="+mn-ea"/>
              </a:rPr>
              <a:t>)</a:t>
            </a:r>
            <a:r>
              <a:rPr lang="zh-CN" altLang="en-US" sz="2000" kern="1300" dirty="0">
                <a:solidFill>
                  <a:schemeClr val="tx1"/>
                </a:solidFill>
                <a:uFillTx/>
                <a:sym typeface="+mn-ea"/>
              </a:rPr>
              <a:t>设计和设</a:t>
            </a:r>
            <a:r>
              <a:rPr lang="en-US" altLang="zh-CN" sz="2000" kern="1300" dirty="0">
                <a:solidFill>
                  <a:schemeClr val="tx1"/>
                </a:solidFill>
                <a:uFillTx/>
                <a:sym typeface="+mn-ea"/>
              </a:rPr>
              <a:t> </a:t>
            </a:r>
            <a:r>
              <a:rPr lang="zh-CN" altLang="en-US" sz="2000" kern="1300" dirty="0">
                <a:solidFill>
                  <a:schemeClr val="tx1"/>
                </a:solidFill>
                <a:uFillTx/>
                <a:sym typeface="+mn-ea"/>
              </a:rPr>
              <a:t>备</a:t>
            </a:r>
            <a:r>
              <a:rPr lang="en-US" altLang="zh-CN" sz="2000" kern="1300" dirty="0">
                <a:solidFill>
                  <a:schemeClr val="tx1"/>
                </a:solidFill>
                <a:uFillTx/>
                <a:sym typeface="+mn-ea"/>
              </a:rPr>
              <a:t>(</a:t>
            </a:r>
            <a:r>
              <a:rPr lang="zh-CN" altLang="en-US" sz="2000" kern="1300" dirty="0">
                <a:solidFill>
                  <a:schemeClr val="tx1"/>
                </a:solidFill>
                <a:uFillTx/>
                <a:sym typeface="+mn-ea"/>
              </a:rPr>
              <a:t>产品</a:t>
            </a:r>
            <a:r>
              <a:rPr lang="en-US" altLang="zh-CN" sz="2000" kern="1300" dirty="0">
                <a:solidFill>
                  <a:schemeClr val="tx1"/>
                </a:solidFill>
                <a:uFillTx/>
                <a:sym typeface="+mn-ea"/>
              </a:rPr>
              <a:t>)</a:t>
            </a:r>
            <a:r>
              <a:rPr lang="zh-CN" altLang="en-US" sz="2000" kern="1300" dirty="0">
                <a:solidFill>
                  <a:schemeClr val="tx1"/>
                </a:solidFill>
                <a:uFillTx/>
                <a:sym typeface="+mn-ea"/>
              </a:rPr>
              <a:t>设计两大类型。</a:t>
            </a:r>
            <a:endParaRPr lang="zh-CN" altLang="en-US" sz="2000" kern="1300" dirty="0">
              <a:solidFill>
                <a:schemeClr val="tx1"/>
              </a:solidFill>
              <a:uFillTx/>
              <a:sym typeface="+mn-ea"/>
            </a:endParaRPr>
          </a:p>
          <a:p>
            <a:pPr indent="0" algn="l" fontAlgn="ctr">
              <a:lnSpc>
                <a:spcPct val="150000"/>
              </a:lnSpc>
              <a:spcAft>
                <a:spcPts val="0"/>
              </a:spcAft>
            </a:pPr>
            <a:r>
              <a:rPr lang="en-US" altLang="zh-CN" sz="2000" kern="1300" dirty="0">
                <a:solidFill>
                  <a:schemeClr val="tx1"/>
                </a:solidFill>
                <a:uFillTx/>
                <a:sym typeface="+mn-ea"/>
              </a:rPr>
              <a:t>     </a:t>
            </a:r>
            <a:r>
              <a:rPr lang="zh-CN" altLang="en-US" sz="2000" kern="1300" dirty="0">
                <a:solidFill>
                  <a:schemeClr val="tx1"/>
                </a:solidFill>
                <a:uFillTx/>
                <a:sym typeface="+mn-ea"/>
              </a:rPr>
              <a:t>毕业设计报告也称毕业设计说明书，是对毕业设计的描述和说明，也是毕业设计成果的书面反映。</a:t>
            </a:r>
            <a:endParaRPr lang="zh-CN" altLang="en-US" sz="2000" kern="1300" dirty="0">
              <a:solidFill>
                <a:schemeClr val="tx1"/>
              </a:solidFill>
              <a:uFillTx/>
              <a:sym typeface="+mn-ea"/>
            </a:endParaRPr>
          </a:p>
        </p:txBody>
      </p:sp>
      <p:pic>
        <p:nvPicPr>
          <p:cNvPr id="17" name="https://img8.file.cache.docer.com/storage/1730892884593346800/0f01c71fafbdc99afddc9e5fc4b9e449.png" descr="卡通铅笔"/>
          <p:cNvPicPr>
            <a:picLocks noChangeAspect="1"/>
          </p:cNvPicPr>
          <p:nvPr/>
        </p:nvPicPr>
        <p:blipFill>
          <a:blip r:embed="rId7"/>
          <a:stretch>
            <a:fillRect/>
          </a:stretch>
        </p:blipFill>
        <p:spPr>
          <a:xfrm flipH="1">
            <a:off x="415925" y="3027680"/>
            <a:ext cx="1494790" cy="2663190"/>
          </a:xfrm>
          <a:prstGeom prst="rect">
            <a:avLst/>
          </a:prstGeom>
        </p:spPr>
      </p:pic>
    </p:spTree>
    <p:custDataLst>
      <p:tags r:id="rId8"/>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4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、毕业设计及毕业设计报告的概念和特点</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（二）毕业设计及毕业设计报告的特点</a:t>
            </a:r>
            <a:r>
              <a:rPr lang="en-US" altLang="zh-CN" sz="2800" b="1">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3110" b="1">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 name="https://img8.file.cache.docer.com/storage/1731032701959808600/df7a62d4a6fec98c92681658dab730b6.png" descr="搜索与探索"/>
          <p:cNvPicPr>
            <a:picLocks noChangeAspect="1"/>
          </p:cNvPicPr>
          <p:nvPr/>
        </p:nvPicPr>
        <p:blipFill>
          <a:blip r:embed="rId3"/>
          <a:stretch>
            <a:fillRect/>
          </a:stretch>
        </p:blipFill>
        <p:spPr>
          <a:xfrm>
            <a:off x="9596120" y="970915"/>
            <a:ext cx="1537335" cy="1805305"/>
          </a:xfrm>
          <a:prstGeom prst="rect">
            <a:avLst/>
          </a:prstGeom>
        </p:spPr>
      </p:pic>
      <p:sp>
        <p:nvSpPr>
          <p:cNvPr id="8" name="矩形: 圆角 2"/>
          <p:cNvSpPr/>
          <p:nvPr>
            <p:custDataLst>
              <p:tags r:id="rId4"/>
            </p:custDataLst>
          </p:nvPr>
        </p:nvSpPr>
        <p:spPr>
          <a:xfrm>
            <a:off x="735965" y="2562225"/>
            <a:ext cx="3230245" cy="373189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0" name="矩形 9"/>
          <p:cNvSpPr/>
          <p:nvPr>
            <p:custDataLst>
              <p:tags r:id="rId5"/>
            </p:custDataLst>
          </p:nvPr>
        </p:nvSpPr>
        <p:spPr>
          <a:xfrm>
            <a:off x="735965" y="3785235"/>
            <a:ext cx="3115945" cy="1605280"/>
          </a:xfrm>
          <a:prstGeom prst="rect">
            <a:avLst/>
          </a:prstGeom>
          <a:noFill/>
        </p:spPr>
        <p:txBody>
          <a:bodyPr wrap="square" lIns="0" tIns="0" rIns="0" bIns="0" rtlCol="0" anchor="t" anchorCtr="0">
            <a:noAutofit/>
          </a:bodyPr>
          <a:p>
            <a:pPr algn="just">
              <a:lnSpc>
                <a:spcPct val="100000"/>
              </a:lnSpc>
              <a:spcBef>
                <a:spcPct val="0"/>
              </a:spcBef>
              <a:spcAft>
                <a:spcPct val="0"/>
              </a:spcAft>
            </a:pPr>
            <a:r>
              <a:rPr lang="zh-CN" altLang="en-US" sz="1600" dirty="0">
                <a:solidFill>
                  <a:schemeClr val="tx1">
                    <a:lumMod val="85000"/>
                    <a:lumOff val="15000"/>
                  </a:schemeClr>
                </a:solidFill>
                <a:latin typeface="微软雅黑" panose="020B0503020204020204" charset="-122"/>
                <a:ea typeface="微软雅黑" panose="020B0503020204020204" charset="-122"/>
                <a:cs typeface="+mn-ea"/>
              </a:rPr>
              <a:t>毕业设计强调理论联系实际，应针对工作、工程或科研实际研究问题，设计新的方案，以解决实际问题。毕业设计报告是对工程或设备设计过程进行描述的技术性文件，它应用于指导工程实践或为工业实际生产提供参考。因此，毕业设计报告要以科学定理、计算公式以及真实的数据为依据，语言表达上要简洁明快、通俗朴实。</a:t>
            </a:r>
            <a:endParaRPr lang="zh-CN" altLang="en-US" sz="1600" dirty="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60" name="圆角矩形 59"/>
          <p:cNvSpPr/>
          <p:nvPr>
            <p:custDataLst>
              <p:tags r:id="rId6"/>
            </p:custDataLst>
          </p:nvPr>
        </p:nvSpPr>
        <p:spPr>
          <a:xfrm>
            <a:off x="1000443" y="2125028"/>
            <a:ext cx="694055" cy="68008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solidFill>
                <a:latin typeface="+mn-ea"/>
                <a:cs typeface="+mn-ea"/>
                <a:sym typeface="+mn-ea"/>
              </a:rPr>
              <a:t>01</a:t>
            </a:r>
            <a:endParaRPr lang="en-US" altLang="zh-CN" sz="2000" b="1" dirty="0">
              <a:solidFill>
                <a:schemeClr val="lt1"/>
              </a:solidFill>
              <a:latin typeface="+mn-ea"/>
              <a:cs typeface="+mn-ea"/>
              <a:sym typeface="+mn-ea"/>
            </a:endParaRPr>
          </a:p>
        </p:txBody>
      </p:sp>
      <p:sp>
        <p:nvSpPr>
          <p:cNvPr id="11" name="矩形 10"/>
          <p:cNvSpPr/>
          <p:nvPr>
            <p:custDataLst>
              <p:tags r:id="rId7"/>
            </p:custDataLst>
          </p:nvPr>
        </p:nvSpPr>
        <p:spPr>
          <a:xfrm>
            <a:off x="1003618" y="2980373"/>
            <a:ext cx="2703830" cy="455295"/>
          </a:xfrm>
          <a:prstGeom prst="rect">
            <a:avLst/>
          </a:prstGeom>
          <a:noFill/>
        </p:spPr>
        <p:txBody>
          <a:bodyPr wrap="square" lIns="0" tIns="0" rIns="0" bIns="0" rtlCol="0" anchor="ctr" anchorCtr="0">
            <a:noAutofit/>
          </a:bodyPr>
          <a:p>
            <a:pPr>
              <a:spcBef>
                <a:spcPct val="0"/>
              </a:spcBef>
              <a:spcAft>
                <a:spcPct val="0"/>
              </a:spcAft>
            </a:pPr>
            <a:r>
              <a:rPr lang="zh-CN" altLang="en-US" sz="2400" b="1">
                <a:solidFill>
                  <a:schemeClr val="accent1"/>
                </a:solidFill>
                <a:latin typeface="微软雅黑" panose="020B0503020204020204" charset="-122"/>
                <a:ea typeface="微软雅黑" panose="020B0503020204020204" charset="-122"/>
                <a:cs typeface="+mn-ea"/>
              </a:rPr>
              <a:t>实践性</a:t>
            </a:r>
            <a:endParaRPr lang="zh-CN" altLang="en-US" sz="2400" b="1">
              <a:solidFill>
                <a:schemeClr val="accent1"/>
              </a:solidFill>
              <a:latin typeface="微软雅黑" panose="020B0503020204020204" charset="-122"/>
              <a:ea typeface="微软雅黑" panose="020B0503020204020204" charset="-122"/>
              <a:cs typeface="+mn-ea"/>
            </a:endParaRPr>
          </a:p>
        </p:txBody>
      </p:sp>
      <p:sp>
        <p:nvSpPr>
          <p:cNvPr id="33" name="矩形: 圆角 2"/>
          <p:cNvSpPr/>
          <p:nvPr>
            <p:custDataLst>
              <p:tags r:id="rId8"/>
            </p:custDataLst>
          </p:nvPr>
        </p:nvSpPr>
        <p:spPr>
          <a:xfrm>
            <a:off x="4520565" y="2562225"/>
            <a:ext cx="3230245" cy="373189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11"/>
          <p:cNvSpPr/>
          <p:nvPr>
            <p:custDataLst>
              <p:tags r:id="rId9"/>
            </p:custDataLst>
          </p:nvPr>
        </p:nvSpPr>
        <p:spPr>
          <a:xfrm>
            <a:off x="4785043" y="3800158"/>
            <a:ext cx="2702560" cy="1605280"/>
          </a:xfrm>
          <a:prstGeom prst="rect">
            <a:avLst/>
          </a:prstGeom>
          <a:noFill/>
        </p:spPr>
        <p:txBody>
          <a:bodyPr wrap="square" lIns="0" tIns="0" rIns="0" bIns="0" rtlCol="0" anchor="t" anchorCtr="0">
            <a:noAutofit/>
          </a:bodyPr>
          <a:p>
            <a:pPr algn="just">
              <a:lnSpc>
                <a:spcPct val="100000"/>
              </a:lnSpc>
              <a:spcBef>
                <a:spcPct val="0"/>
              </a:spcBef>
              <a:spcAft>
                <a:spcPct val="0"/>
              </a:spcAft>
            </a:pP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毕业设计及毕业设计报告力求周密严谨，每一步描述必须准确无误，叙述要可靠，</a:t>
            </a: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计算要准确，引用的公式和数据要有出处。</a:t>
            </a:r>
            <a:endPar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40" name="圆角矩形 39"/>
          <p:cNvSpPr/>
          <p:nvPr>
            <p:custDataLst>
              <p:tags r:id="rId10"/>
            </p:custDataLst>
          </p:nvPr>
        </p:nvSpPr>
        <p:spPr>
          <a:xfrm>
            <a:off x="4785043" y="2125028"/>
            <a:ext cx="694055" cy="680085"/>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solidFill>
                <a:latin typeface="+mn-ea"/>
                <a:cs typeface="+mn-ea"/>
                <a:sym typeface="+mn-ea"/>
              </a:rPr>
              <a:t>02</a:t>
            </a:r>
            <a:endParaRPr lang="en-US" altLang="zh-CN" sz="2000" b="1" dirty="0">
              <a:solidFill>
                <a:schemeClr val="lt1"/>
              </a:solidFill>
              <a:latin typeface="+mn-ea"/>
              <a:cs typeface="+mn-ea"/>
              <a:sym typeface="+mn-ea"/>
            </a:endParaRPr>
          </a:p>
        </p:txBody>
      </p:sp>
      <p:sp>
        <p:nvSpPr>
          <p:cNvPr id="9" name="矩形 8"/>
          <p:cNvSpPr/>
          <p:nvPr>
            <p:custDataLst>
              <p:tags r:id="rId11"/>
            </p:custDataLst>
          </p:nvPr>
        </p:nvSpPr>
        <p:spPr>
          <a:xfrm>
            <a:off x="4790758" y="2992438"/>
            <a:ext cx="2703830" cy="443230"/>
          </a:xfrm>
          <a:prstGeom prst="rect">
            <a:avLst/>
          </a:prstGeom>
          <a:noFill/>
        </p:spPr>
        <p:txBody>
          <a:bodyPr wrap="square" lIns="0" tIns="0" rIns="0" bIns="0" rtlCol="0" anchor="ctr" anchorCtr="0">
            <a:noAutofit/>
          </a:bodyPr>
          <a:p>
            <a:pPr>
              <a:spcBef>
                <a:spcPct val="0"/>
              </a:spcBef>
              <a:spcAft>
                <a:spcPct val="0"/>
              </a:spcAft>
            </a:pPr>
            <a:r>
              <a:rPr lang="zh-CN" altLang="en-US" sz="2400" b="1">
                <a:solidFill>
                  <a:schemeClr val="accent2"/>
                </a:solidFill>
                <a:latin typeface="微软雅黑" panose="020B0503020204020204" charset="-122"/>
                <a:ea typeface="微软雅黑" panose="020B0503020204020204" charset="-122"/>
                <a:cs typeface="+mn-ea"/>
              </a:rPr>
              <a:t>严谨性</a:t>
            </a:r>
            <a:endParaRPr lang="zh-CN" altLang="en-US" sz="2400" b="1">
              <a:solidFill>
                <a:schemeClr val="accent2"/>
              </a:solidFill>
              <a:latin typeface="微软雅黑" panose="020B0503020204020204" charset="-122"/>
              <a:ea typeface="微软雅黑" panose="020B0503020204020204" charset="-122"/>
              <a:cs typeface="+mn-ea"/>
            </a:endParaRPr>
          </a:p>
        </p:txBody>
      </p:sp>
      <p:sp>
        <p:nvSpPr>
          <p:cNvPr id="63" name="矩形: 圆角 2"/>
          <p:cNvSpPr/>
          <p:nvPr>
            <p:custDataLst>
              <p:tags r:id="rId12"/>
            </p:custDataLst>
          </p:nvPr>
        </p:nvSpPr>
        <p:spPr>
          <a:xfrm>
            <a:off x="8305165" y="2562225"/>
            <a:ext cx="3230245" cy="373126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13"/>
          <p:cNvSpPr/>
          <p:nvPr>
            <p:custDataLst>
              <p:tags r:id="rId13"/>
            </p:custDataLst>
          </p:nvPr>
        </p:nvSpPr>
        <p:spPr>
          <a:xfrm>
            <a:off x="8569643" y="3795078"/>
            <a:ext cx="2702560" cy="1605280"/>
          </a:xfrm>
          <a:prstGeom prst="rect">
            <a:avLst/>
          </a:prstGeom>
          <a:noFill/>
        </p:spPr>
        <p:txBody>
          <a:bodyPr wrap="square" lIns="0" tIns="0" rIns="0" bIns="0" rtlCol="0" anchor="t" anchorCtr="0">
            <a:noAutofit/>
          </a:bodyPr>
          <a:p>
            <a:pPr algn="just">
              <a:lnSpc>
                <a:spcPct val="100000"/>
              </a:lnSpc>
              <a:spcBef>
                <a:spcPct val="0"/>
              </a:spcBef>
              <a:spcAft>
                <a:spcPct val="0"/>
              </a:spcAft>
            </a:pP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毕业设计及毕业设计报告要按照严格的顺序和条理逐项逐层阐述清楚，各个部分都要做到纲目清楚，标题要鲜明贴切，字体工整，图表整洁美观。</a:t>
            </a:r>
            <a:endPar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65" name="圆角矩形 64"/>
          <p:cNvSpPr/>
          <p:nvPr>
            <p:custDataLst>
              <p:tags r:id="rId14"/>
            </p:custDataLst>
          </p:nvPr>
        </p:nvSpPr>
        <p:spPr>
          <a:xfrm>
            <a:off x="8569643" y="2125028"/>
            <a:ext cx="694055" cy="68008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dirty="0">
                <a:solidFill>
                  <a:schemeClr val="lt1"/>
                </a:solidFill>
                <a:latin typeface="+mn-ea"/>
                <a:cs typeface="+mn-ea"/>
                <a:sym typeface="+mn-ea"/>
              </a:rPr>
              <a:t>03</a:t>
            </a:r>
            <a:endParaRPr lang="en-US" altLang="zh-CN" sz="2000" b="1" dirty="0">
              <a:solidFill>
                <a:schemeClr val="lt1"/>
              </a:solidFill>
              <a:latin typeface="+mn-ea"/>
              <a:cs typeface="+mn-ea"/>
              <a:sym typeface="+mn-ea"/>
            </a:endParaRPr>
          </a:p>
        </p:txBody>
      </p:sp>
      <p:cxnSp>
        <p:nvCxnSpPr>
          <p:cNvPr id="16" name="直接连接符 15"/>
          <p:cNvCxnSpPr/>
          <p:nvPr>
            <p:custDataLst>
              <p:tags r:id="rId15"/>
            </p:custDataLst>
          </p:nvPr>
        </p:nvCxnSpPr>
        <p:spPr>
          <a:xfrm flipV="1">
            <a:off x="921068" y="3599498"/>
            <a:ext cx="2844165"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4" name="直接连接符 73"/>
          <p:cNvCxnSpPr/>
          <p:nvPr>
            <p:custDataLst>
              <p:tags r:id="rId16"/>
            </p:custDataLst>
          </p:nvPr>
        </p:nvCxnSpPr>
        <p:spPr>
          <a:xfrm>
            <a:off x="4705668" y="3599498"/>
            <a:ext cx="2844165"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7"/>
            </p:custDataLst>
          </p:nvPr>
        </p:nvCxnSpPr>
        <p:spPr>
          <a:xfrm flipV="1">
            <a:off x="8490268" y="3599498"/>
            <a:ext cx="2844165"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7" name="矩形 16"/>
          <p:cNvSpPr/>
          <p:nvPr>
            <p:custDataLst>
              <p:tags r:id="rId18"/>
            </p:custDataLst>
          </p:nvPr>
        </p:nvSpPr>
        <p:spPr>
          <a:xfrm>
            <a:off x="8569643" y="2997518"/>
            <a:ext cx="2703830" cy="443230"/>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accent1"/>
                </a:solidFill>
                <a:latin typeface="微软雅黑" panose="020B0503020204020204" charset="-122"/>
                <a:ea typeface="微软雅黑" panose="020B0503020204020204" charset="-122"/>
                <a:cs typeface="+mn-ea"/>
              </a:rPr>
              <a:t>规范性</a:t>
            </a:r>
            <a:endParaRPr lang="zh-CN" altLang="en-US" sz="2400" b="1" dirty="0">
              <a:solidFill>
                <a:schemeClr val="accent1"/>
              </a:solidFill>
              <a:latin typeface="微软雅黑" panose="020B0503020204020204" charset="-122"/>
              <a:ea typeface="微软雅黑" panose="020B0503020204020204" charset="-122"/>
              <a:cs typeface="+mn-ea"/>
            </a:endParaRPr>
          </a:p>
        </p:txBody>
      </p:sp>
    </p:spTree>
    <p:custDataLst>
      <p:tags r:id="rId19"/>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4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二、毕业设计报告的文体结构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3"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b="1">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18" name="矩形: 圆角 17"/>
          <p:cNvSpPr/>
          <p:nvPr>
            <p:custDataLst>
              <p:tags r:id="rId3"/>
            </p:custDataLst>
          </p:nvPr>
        </p:nvSpPr>
        <p:spPr>
          <a:xfrm>
            <a:off x="6283502" y="2208416"/>
            <a:ext cx="5215962" cy="3786417"/>
          </a:xfrm>
          <a:prstGeom prst="roundRect">
            <a:avLst>
              <a:gd name="adj" fmla="val 6098"/>
            </a:avLst>
          </a:prstGeom>
          <a:noFill/>
          <a:ln>
            <a:solidFill>
              <a:schemeClr val="accent2">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575945" tIns="504190" rIns="575945" bIns="252095" numCol="1" spcCol="0" rtlCol="0" fromWordArt="0" anchor="ctr" anchorCtr="0" forceAA="0" compatLnSpc="1">
            <a:noAutofit/>
          </a:bodyPr>
          <a:lstStyle/>
          <a:p>
            <a:pPr lvl="0" algn="just">
              <a:lnSpc>
                <a:spcPct val="150000"/>
              </a:lnSpc>
              <a:spcBef>
                <a:spcPts val="0"/>
              </a:spcBef>
              <a:spcAft>
                <a:spcPts val="0"/>
              </a:spcAft>
              <a:buClrTx/>
              <a:buSzTx/>
              <a:buFontTx/>
            </a:pPr>
            <a:r>
              <a:rPr lang="zh-CN" altLang="en-US"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摘要即简明扼要叙述毕业设计报告的主要内容、特点，要求结构完整、结论明确，</a:t>
            </a:r>
            <a:r>
              <a:rPr lang="en-US" altLang="zh-CN"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 </a:t>
            </a:r>
            <a:r>
              <a:rPr lang="zh-CN" altLang="en-US"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是一篇完整的短文。中文摘要在</a:t>
            </a:r>
            <a:r>
              <a:rPr lang="en-US" altLang="zh-CN"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300</a:t>
            </a:r>
            <a:r>
              <a:rPr lang="zh-CN" altLang="en-US"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字左右，外文摘要不宜超过</a:t>
            </a:r>
            <a:r>
              <a:rPr lang="en-US" altLang="zh-CN"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250</a:t>
            </a:r>
            <a:r>
              <a:rPr lang="zh-CN" altLang="en-US"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个实词，关键词一</a:t>
            </a:r>
            <a:r>
              <a:rPr lang="en-US" altLang="zh-CN"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 </a:t>
            </a:r>
            <a:r>
              <a:rPr lang="zh-CN" altLang="en-US"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般以</a:t>
            </a:r>
            <a:r>
              <a:rPr lang="en-US" altLang="zh-CN"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3</a:t>
            </a:r>
            <a:r>
              <a:rPr lang="zh-CN" altLang="en-US"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a:t>
            </a:r>
            <a:r>
              <a:rPr lang="en-US" altLang="zh-CN"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5</a:t>
            </a:r>
            <a:r>
              <a:rPr lang="zh-CN" altLang="en-US"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个为宜。</a:t>
            </a:r>
            <a:endParaRPr lang="zh-CN" altLang="en-US"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4" name="矩形: 圆角 3"/>
          <p:cNvSpPr/>
          <p:nvPr>
            <p:custDataLst>
              <p:tags r:id="rId4"/>
            </p:custDataLst>
          </p:nvPr>
        </p:nvSpPr>
        <p:spPr>
          <a:xfrm>
            <a:off x="692612" y="2464321"/>
            <a:ext cx="5215962" cy="3786417"/>
          </a:xfrm>
          <a:prstGeom prst="roundRect">
            <a:avLst>
              <a:gd name="adj" fmla="val 6098"/>
            </a:avLst>
          </a:prstGeom>
          <a:noFill/>
          <a:ln>
            <a:solidFill>
              <a:schemeClr val="accent1">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575945" tIns="504190" rIns="575945" bIns="252095" numCol="1" spcCol="0" rtlCol="0" fromWordArt="0" anchor="ctr" anchorCtr="0" forceAA="0" compatLnSpc="1">
            <a:noAutofit/>
          </a:bodyPr>
          <a:lstStyle/>
          <a:p>
            <a:pPr marL="0" algn="just" rtl="0" eaLnBrk="1" latinLnBrk="0" hangingPunct="1">
              <a:lnSpc>
                <a:spcPct val="150000"/>
              </a:lnSpc>
              <a:spcBef>
                <a:spcPts val="0"/>
              </a:spcBef>
              <a:spcAft>
                <a:spcPts val="0"/>
              </a:spcAft>
            </a:pPr>
            <a:r>
              <a:rPr lang="zh-CN" altLang="en-US"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标题即指毕业设计报告的课题名称，要求简洁、确切、鲜明。标题不宜超过</a:t>
            </a:r>
            <a:r>
              <a:rPr lang="en-US" altLang="zh-CN"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20</a:t>
            </a:r>
            <a:r>
              <a:rPr lang="zh-CN" altLang="en-US"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个</a:t>
            </a:r>
            <a:r>
              <a:rPr lang="en-US" altLang="zh-CN"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 </a:t>
            </a:r>
            <a:r>
              <a:rPr lang="zh-CN" altLang="en-US"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字。如果有些细节必须放进标题，则可以把标题写成主副标题式。</a:t>
            </a:r>
            <a:endParaRPr lang="zh-CN" altLang="en-US"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5" name="标题"/>
          <p:cNvSpPr/>
          <p:nvPr>
            <p:custDataLst>
              <p:tags r:id="rId5"/>
            </p:custDataLst>
          </p:nvPr>
        </p:nvSpPr>
        <p:spPr>
          <a:xfrm>
            <a:off x="1886404" y="2096937"/>
            <a:ext cx="2828380" cy="735319"/>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sz="20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一</a:t>
            </a:r>
            <a:r>
              <a:rPr lang="en-US" altLang="zh-CN" sz="20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 ) </a:t>
            </a:r>
            <a:r>
              <a:rPr lang="zh-CN" altLang="en-US" sz="20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标</a:t>
            </a:r>
            <a:r>
              <a:rPr lang="en-US" altLang="zh-CN" sz="20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题</a:t>
            </a:r>
            <a:endParaRPr lang="zh-CN" altLang="en-US" sz="2000" b="1" dirty="0">
              <a:solidFill>
                <a:srgbClr val="FFFFFF"/>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 name="标题"/>
          <p:cNvSpPr/>
          <p:nvPr>
            <p:custDataLst>
              <p:tags r:id="rId6"/>
            </p:custDataLst>
          </p:nvPr>
        </p:nvSpPr>
        <p:spPr>
          <a:xfrm>
            <a:off x="7477294" y="2096937"/>
            <a:ext cx="2828380" cy="735319"/>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sz="2000" b="1">
                <a:solidFill>
                  <a:srgbClr val="FFFFFF"/>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b="1">
                <a:solidFill>
                  <a:srgbClr val="FFFFFF"/>
                </a:solidFill>
                <a:uFillTx/>
                <a:latin typeface="微软雅黑" panose="020B0503020204020204" charset="-122"/>
                <a:ea typeface="微软雅黑" panose="020B0503020204020204" charset="-122"/>
                <a:cs typeface="微软雅黑" panose="020B0503020204020204" charset="-122"/>
                <a:sym typeface="+mn-ea"/>
              </a:rPr>
              <a:t>二</a:t>
            </a:r>
            <a:r>
              <a:rPr lang="en-US" altLang="zh-CN" sz="2000" b="1">
                <a:solidFill>
                  <a:srgbClr val="FFFFFF"/>
                </a:solidFill>
                <a:uFillTx/>
                <a:latin typeface="微软雅黑" panose="020B0503020204020204" charset="-122"/>
                <a:ea typeface="微软雅黑" panose="020B0503020204020204" charset="-122"/>
                <a:cs typeface="微软雅黑" panose="020B0503020204020204" charset="-122"/>
                <a:sym typeface="+mn-ea"/>
              </a:rPr>
              <a:t> ) </a:t>
            </a:r>
            <a:r>
              <a:rPr lang="zh-CN" altLang="en-US" sz="2000" b="1">
                <a:solidFill>
                  <a:srgbClr val="FFFFFF"/>
                </a:solidFill>
                <a:uFillTx/>
                <a:latin typeface="微软雅黑" panose="020B0503020204020204" charset="-122"/>
                <a:ea typeface="微软雅黑" panose="020B0503020204020204" charset="-122"/>
                <a:cs typeface="微软雅黑" panose="020B0503020204020204" charset="-122"/>
                <a:sym typeface="+mn-ea"/>
              </a:rPr>
              <a:t>摘</a:t>
            </a:r>
            <a:r>
              <a:rPr lang="en-US" altLang="zh-CN" sz="2000" b="1">
                <a:solidFill>
                  <a:srgbClr val="FFFFFF"/>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b="1">
                <a:solidFill>
                  <a:srgbClr val="FFFFFF"/>
                </a:solidFill>
                <a:uFillTx/>
                <a:latin typeface="微软雅黑" panose="020B0503020204020204" charset="-122"/>
                <a:ea typeface="微软雅黑" panose="020B0503020204020204" charset="-122"/>
                <a:cs typeface="微软雅黑" panose="020B0503020204020204" charset="-122"/>
                <a:sym typeface="+mn-ea"/>
              </a:rPr>
              <a:t>要</a:t>
            </a:r>
            <a:endParaRPr lang="zh-CN" altLang="en-US" sz="2000" b="1">
              <a:solidFill>
                <a:srgbClr val="FFFFFF"/>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735965" y="771525"/>
            <a:ext cx="10244455" cy="1124585"/>
          </a:xfrm>
          <a:prstGeom prst="rect">
            <a:avLst/>
          </a:prstGeom>
          <a:noFill/>
        </p:spPr>
        <p:txBody>
          <a:bodyPr wrap="square" rtlCol="0" anchor="t">
            <a:spAutoFit/>
          </a:bodyPr>
          <a:p>
            <a:pPr algn="l">
              <a:lnSpc>
                <a:spcPct val="140000"/>
              </a:lnSpc>
            </a:pPr>
            <a:r>
              <a:rPr lang="en-US" altLang="zh-CN" sz="2400" kern="100" dirty="0">
                <a:effectLst/>
                <a:latin typeface="+mn-ea"/>
                <a:cs typeface="江城圆体 400W" panose="020B0500000000000000" pitchFamily="34" charset="-122"/>
              </a:rPr>
              <a:t>     </a:t>
            </a:r>
            <a:r>
              <a:rPr lang="zh-CN" altLang="en-US" sz="2400" kern="100" dirty="0">
                <a:effectLst/>
                <a:latin typeface="微软雅黑" panose="020B0503020204020204" charset="-122"/>
                <a:ea typeface="微软雅黑" panose="020B0503020204020204" charset="-122"/>
                <a:cs typeface="江城圆体 400W" panose="020B0500000000000000" pitchFamily="34" charset="-122"/>
              </a:rPr>
              <a:t>完整的毕业设计报告通常由标题、摘要、目录、前言、正文、参考文献与附录、后记等部分构成。</a:t>
            </a:r>
            <a:endParaRPr lang="zh-CN" altLang="en-US" sz="2400" kern="100" dirty="0">
              <a:effectLst/>
              <a:latin typeface="微软雅黑" panose="020B0503020204020204" charset="-122"/>
              <a:ea typeface="微软雅黑" panose="020B0503020204020204" charset="-122"/>
              <a:cs typeface="江城圆体 400W" panose="020B0500000000000000" pitchFamily="34" charset="-122"/>
            </a:endParaRPr>
          </a:p>
        </p:txBody>
      </p:sp>
      <p:pic>
        <p:nvPicPr>
          <p:cNvPr id="24" name="https://img8.file.cache.docer.com/storage/1730541690883506000/5c064b92f7512863ad5cb07057337bf4.png" descr="卡通绿叶植物插画"/>
          <p:cNvPicPr>
            <a:picLocks noChangeAspect="1"/>
          </p:cNvPicPr>
          <p:nvPr/>
        </p:nvPicPr>
        <p:blipFill>
          <a:blip r:embed="rId7"/>
          <a:stretch>
            <a:fillRect/>
          </a:stretch>
        </p:blipFill>
        <p:spPr>
          <a:xfrm flipH="1">
            <a:off x="83185" y="5197475"/>
            <a:ext cx="958215" cy="1660525"/>
          </a:xfrm>
          <a:prstGeom prst="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inVertical)">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4" grpId="0" animBg="1"/>
      <p:bldP spid="4" grpId="1" animBg="1"/>
      <p:bldP spid="10" grpId="0" animBg="1"/>
      <p:bldP spid="10" grpId="1" animBg="1"/>
      <p:bldP spid="18" grpId="0" animBg="1"/>
      <p:bldP spid="18" grpId="1"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7839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二、毕业设计报告的文体结构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3"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b="1">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18" name="矩形: 圆角 17"/>
          <p:cNvSpPr/>
          <p:nvPr>
            <p:custDataLst>
              <p:tags r:id="rId3"/>
            </p:custDataLst>
          </p:nvPr>
        </p:nvSpPr>
        <p:spPr>
          <a:xfrm>
            <a:off x="6283502" y="2208416"/>
            <a:ext cx="5215962" cy="3786417"/>
          </a:xfrm>
          <a:prstGeom prst="roundRect">
            <a:avLst>
              <a:gd name="adj" fmla="val 6098"/>
            </a:avLst>
          </a:prstGeom>
          <a:noFill/>
          <a:ln>
            <a:solidFill>
              <a:schemeClr val="accent2">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575945" tIns="504190" rIns="575945" bIns="252095" numCol="1" spcCol="0" rtlCol="0" fromWordArt="0" anchor="ctr" anchorCtr="0" forceAA="0" compatLnSpc="1">
            <a:noAutofit/>
          </a:bodyPr>
          <a:lstStyle/>
          <a:p>
            <a:pPr lvl="0" algn="just">
              <a:lnSpc>
                <a:spcPct val="150000"/>
              </a:lnSpc>
              <a:spcBef>
                <a:spcPts val="0"/>
              </a:spcBef>
              <a:spcAft>
                <a:spcPts val="0"/>
              </a:spcAft>
              <a:buClrTx/>
              <a:buSzTx/>
              <a:buFontTx/>
            </a:pPr>
            <a:r>
              <a:rPr lang="zh-CN" altLang="en-US"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前言是对毕业设计报告所作的总说明，</a:t>
            </a:r>
            <a:r>
              <a:rPr lang="en-US" altLang="zh-CN"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 </a:t>
            </a:r>
            <a:r>
              <a:rPr lang="zh-CN" altLang="en-US"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一般应说明本设计的目的、意义、范围及应</a:t>
            </a:r>
            <a:r>
              <a:rPr lang="en-US" altLang="zh-CN"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 </a:t>
            </a:r>
            <a:r>
              <a:rPr lang="zh-CN" altLang="en-US"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达到的技术要求，本设计的指导思想及特点，本设计方案的先进性及设计中采用的新技术、新工艺，本设计的经济价值和技术价值。</a:t>
            </a:r>
            <a:endParaRPr lang="zh-CN" altLang="en-US"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4" name="矩形: 圆角 3"/>
          <p:cNvSpPr/>
          <p:nvPr>
            <p:custDataLst>
              <p:tags r:id="rId4"/>
            </p:custDataLst>
          </p:nvPr>
        </p:nvSpPr>
        <p:spPr>
          <a:xfrm>
            <a:off x="692612" y="2464321"/>
            <a:ext cx="5215962" cy="3786417"/>
          </a:xfrm>
          <a:prstGeom prst="roundRect">
            <a:avLst>
              <a:gd name="adj" fmla="val 6098"/>
            </a:avLst>
          </a:prstGeom>
          <a:noFill/>
          <a:ln>
            <a:solidFill>
              <a:schemeClr val="accent1">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575945" tIns="504190" rIns="575945" bIns="252095" numCol="1" spcCol="0" rtlCol="0" fromWordArt="0" anchor="ctr" anchorCtr="0" forceAA="0" compatLnSpc="1">
            <a:noAutofit/>
          </a:bodyPr>
          <a:lstStyle/>
          <a:p>
            <a:pPr marL="0" algn="just" rtl="0" eaLnBrk="1" latinLnBrk="0" hangingPunct="1">
              <a:lnSpc>
                <a:spcPct val="150000"/>
              </a:lnSpc>
              <a:spcBef>
                <a:spcPts val="0"/>
              </a:spcBef>
              <a:spcAft>
                <a:spcPts val="0"/>
              </a:spcAft>
            </a:pPr>
            <a:r>
              <a:rPr lang="zh-CN" altLang="en-US"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目录要反映毕业设计报告的结构和主要内容，便于读者迅速找到所需要的内容，它</a:t>
            </a:r>
            <a:r>
              <a:rPr lang="en-US" altLang="zh-CN"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 </a:t>
            </a:r>
            <a:r>
              <a:rPr lang="zh-CN" altLang="en-US"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是毕业设计报告不可缺少的组成部分。</a:t>
            </a:r>
            <a:endParaRPr lang="zh-CN" altLang="en-US"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endParaRPr>
          </a:p>
          <a:p>
            <a:pPr marL="0" algn="just" rtl="0" eaLnBrk="1" latinLnBrk="0" hangingPunct="1">
              <a:lnSpc>
                <a:spcPct val="150000"/>
              </a:lnSpc>
              <a:spcBef>
                <a:spcPts val="0"/>
              </a:spcBef>
              <a:spcAft>
                <a:spcPts val="0"/>
              </a:spcAft>
            </a:pPr>
            <a:r>
              <a:rPr lang="zh-CN" altLang="en-US"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目录要求标题层次清楚，并与正文保持一致。</a:t>
            </a:r>
            <a:endParaRPr lang="zh-CN" altLang="en-US"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5" name="标题"/>
          <p:cNvSpPr/>
          <p:nvPr>
            <p:custDataLst>
              <p:tags r:id="rId5"/>
            </p:custDataLst>
          </p:nvPr>
        </p:nvSpPr>
        <p:spPr>
          <a:xfrm>
            <a:off x="1886404" y="2096937"/>
            <a:ext cx="2828380" cy="735319"/>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sz="20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三</a:t>
            </a:r>
            <a:r>
              <a:rPr lang="en-US" altLang="zh-CN" sz="20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 ) </a:t>
            </a:r>
            <a:r>
              <a:rPr lang="zh-CN" altLang="en-US" sz="20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目</a:t>
            </a:r>
            <a:r>
              <a:rPr lang="en-US" altLang="zh-CN" sz="20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录</a:t>
            </a:r>
            <a:endParaRPr lang="zh-CN" altLang="en-US" sz="2000" b="1" dirty="0">
              <a:solidFill>
                <a:srgbClr val="FFFFFF"/>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 name="标题"/>
          <p:cNvSpPr/>
          <p:nvPr>
            <p:custDataLst>
              <p:tags r:id="rId6"/>
            </p:custDataLst>
          </p:nvPr>
        </p:nvSpPr>
        <p:spPr>
          <a:xfrm>
            <a:off x="7477294" y="2096937"/>
            <a:ext cx="2828380" cy="735319"/>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sz="2000" b="1">
                <a:solidFill>
                  <a:srgbClr val="FFFFFF"/>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b="1">
                <a:solidFill>
                  <a:srgbClr val="FFFFFF"/>
                </a:solidFill>
                <a:uFillTx/>
                <a:latin typeface="微软雅黑" panose="020B0503020204020204" charset="-122"/>
                <a:ea typeface="微软雅黑" panose="020B0503020204020204" charset="-122"/>
                <a:cs typeface="微软雅黑" panose="020B0503020204020204" charset="-122"/>
                <a:sym typeface="+mn-ea"/>
              </a:rPr>
              <a:t>四</a:t>
            </a:r>
            <a:r>
              <a:rPr lang="en-US" altLang="zh-CN" sz="2000" b="1">
                <a:solidFill>
                  <a:srgbClr val="FFFFFF"/>
                </a:solidFill>
                <a:uFillTx/>
                <a:latin typeface="微软雅黑" panose="020B0503020204020204" charset="-122"/>
                <a:ea typeface="微软雅黑" panose="020B0503020204020204" charset="-122"/>
                <a:cs typeface="微软雅黑" panose="020B0503020204020204" charset="-122"/>
                <a:sym typeface="+mn-ea"/>
              </a:rPr>
              <a:t> ) </a:t>
            </a:r>
            <a:r>
              <a:rPr lang="zh-CN" altLang="en-US" sz="2000" b="1">
                <a:solidFill>
                  <a:srgbClr val="FFFFFF"/>
                </a:solidFill>
                <a:uFillTx/>
                <a:latin typeface="微软雅黑" panose="020B0503020204020204" charset="-122"/>
                <a:ea typeface="微软雅黑" panose="020B0503020204020204" charset="-122"/>
                <a:cs typeface="微软雅黑" panose="020B0503020204020204" charset="-122"/>
                <a:sym typeface="+mn-ea"/>
              </a:rPr>
              <a:t>前</a:t>
            </a:r>
            <a:r>
              <a:rPr lang="en-US" altLang="zh-CN" sz="2000" b="1">
                <a:solidFill>
                  <a:srgbClr val="FFFFFF"/>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b="1">
                <a:solidFill>
                  <a:srgbClr val="FFFFFF"/>
                </a:solidFill>
                <a:uFillTx/>
                <a:latin typeface="微软雅黑" panose="020B0503020204020204" charset="-122"/>
                <a:ea typeface="微软雅黑" panose="020B0503020204020204" charset="-122"/>
                <a:cs typeface="微软雅黑" panose="020B0503020204020204" charset="-122"/>
                <a:sym typeface="+mn-ea"/>
              </a:rPr>
              <a:t>言</a:t>
            </a:r>
            <a:endParaRPr lang="zh-CN" altLang="en-US" sz="2000" b="1">
              <a:solidFill>
                <a:srgbClr val="FFFFFF"/>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4" name="https://img8.file.cache.docer.com/storage/1730541690883506000/5c064b92f7512863ad5cb07057337bf4.png" descr="卡通绿叶植物插画"/>
          <p:cNvPicPr>
            <a:picLocks noChangeAspect="1"/>
          </p:cNvPicPr>
          <p:nvPr/>
        </p:nvPicPr>
        <p:blipFill>
          <a:blip r:embed="rId7"/>
          <a:stretch>
            <a:fillRect/>
          </a:stretch>
        </p:blipFill>
        <p:spPr>
          <a:xfrm flipH="1">
            <a:off x="9929495" y="237490"/>
            <a:ext cx="958215" cy="1660525"/>
          </a:xfrm>
          <a:prstGeom prst="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inVertical)">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4" grpId="0" bldLvl="0" animBg="1"/>
      <p:bldP spid="4" grpId="1" animBg="1"/>
      <p:bldP spid="10" grpId="0" bldLvl="0" animBg="1"/>
      <p:bldP spid="10" grpId="1" animBg="1"/>
      <p:bldP spid="18" grpId="0" bldLvl="0" animBg="1"/>
      <p:bldP spid="18"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316230" y="21776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二、毕业设计报告的文体结构</a:t>
            </a:r>
            <a:r>
              <a:rPr lang="en-US" altLang="zh-CN" dirty="0">
                <a:solidFill>
                  <a:schemeClr val="tx1"/>
                </a:solidFill>
                <a:latin typeface="微软雅黑" panose="020B0503020204020204" charset="-122"/>
                <a:ea typeface="微软雅黑" panose="020B0503020204020204" charset="-122"/>
                <a:sym typeface="+mn-ea"/>
              </a:rPr>
              <a:t> </a:t>
            </a:r>
            <a:endParaRPr lang="en-US" altLang="zh-CN" dirty="0">
              <a:solidFill>
                <a:schemeClr val="tx1"/>
              </a:solidFill>
              <a:latin typeface="微软雅黑" panose="020B0503020204020204" charset="-122"/>
              <a:ea typeface="微软雅黑" panose="020B0503020204020204" charset="-122"/>
              <a:sym typeface="+mn-ea"/>
            </a:endParaRPr>
          </a:p>
        </p:txBody>
      </p:sp>
      <p:sp>
        <p:nvSpPr>
          <p:cNvPr id="18" name="矩形: 圆角 17"/>
          <p:cNvSpPr/>
          <p:nvPr>
            <p:custDataLst>
              <p:tags r:id="rId2"/>
            </p:custDataLst>
          </p:nvPr>
        </p:nvSpPr>
        <p:spPr>
          <a:xfrm>
            <a:off x="816610" y="1654810"/>
            <a:ext cx="10619105" cy="4987290"/>
          </a:xfrm>
          <a:prstGeom prst="roundRect">
            <a:avLst>
              <a:gd name="adj" fmla="val 6098"/>
            </a:avLst>
          </a:prstGeom>
          <a:noFill/>
          <a:ln>
            <a:gradFill>
              <a:gsLst>
                <a:gs pos="50000">
                  <a:schemeClr val="accent1"/>
                </a:gs>
                <a:gs pos="0">
                  <a:schemeClr val="accent1">
                    <a:lumMod val="25000"/>
                    <a:lumOff val="75000"/>
                  </a:schemeClr>
                </a:gs>
                <a:gs pos="100000">
                  <a:schemeClr val="accent1">
                    <a:lumMod val="85000"/>
                  </a:schemeClr>
                </a:gs>
              </a:gsLst>
              <a:lin ang="5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575945" tIns="504190" rIns="575945" bIns="252095" numCol="1" spcCol="0" rtlCol="0" fromWordArt="0" anchor="ctr" anchorCtr="0" forceAA="0" compatLnSpc="1">
            <a:noAutofit/>
          </a:bodyPr>
          <a:lstStyle/>
          <a:p>
            <a:pPr lvl="0" algn="just">
              <a:lnSpc>
                <a:spcPct val="130000"/>
              </a:lnSpc>
              <a:spcBef>
                <a:spcPts val="0"/>
              </a:spcBef>
              <a:spcAft>
                <a:spcPts val="0"/>
              </a:spcAft>
              <a:buClrTx/>
              <a:buSzTx/>
              <a:buFontTx/>
            </a:pPr>
            <a:endParaRPr lang="zh-CN" altLang="en-US" dirty="0">
              <a:ln>
                <a:noFill/>
              </a:ln>
              <a:solidFill>
                <a:schemeClr val="tx1">
                  <a:lumMod val="85000"/>
                  <a:lumOff val="15000"/>
                </a:schemeClr>
              </a:solidFill>
              <a:effectLst/>
              <a:latin typeface="+mn-ea"/>
              <a:cs typeface="+mn-ea"/>
              <a:sym typeface="+mn-ea"/>
            </a:endParaRPr>
          </a:p>
        </p:txBody>
      </p:sp>
      <p:sp>
        <p:nvSpPr>
          <p:cNvPr id="19" name="文本框 18"/>
          <p:cNvSpPr txBox="1"/>
          <p:nvPr/>
        </p:nvSpPr>
        <p:spPr>
          <a:xfrm>
            <a:off x="927100" y="2170430"/>
            <a:ext cx="10398760" cy="4375150"/>
          </a:xfrm>
          <a:prstGeom prst="rect">
            <a:avLst/>
          </a:prstGeom>
          <a:noFill/>
        </p:spPr>
        <p:txBody>
          <a:bodyPr wrap="square" rtlCol="0"/>
          <a:p>
            <a:pPr algn="l">
              <a:lnSpc>
                <a:spcPct val="170000"/>
              </a:lnSpc>
            </a:pPr>
            <a:r>
              <a:rPr lang="en-US" altLang="zh-CN" dirty="0">
                <a:ln>
                  <a:noFill/>
                </a:ln>
                <a:solidFill>
                  <a:schemeClr val="tx1">
                    <a:lumMod val="85000"/>
                    <a:lumOff val="15000"/>
                  </a:schemeClr>
                </a:solidFill>
                <a:effectLst/>
                <a:latin typeface="+mn-ea"/>
                <a:cs typeface="+mn-ea"/>
                <a:sym typeface="+mn-ea"/>
              </a:rPr>
              <a:t>   </a:t>
            </a:r>
            <a:r>
              <a:rPr lang="en-US" altLang="zh-CN" sz="2400" dirty="0">
                <a:ln>
                  <a:noFill/>
                </a:ln>
                <a:solidFill>
                  <a:schemeClr val="tx1">
                    <a:lumMod val="85000"/>
                    <a:lumOff val="15000"/>
                  </a:schemeClr>
                </a:solidFill>
                <a:effectLst/>
                <a:latin typeface="+mn-ea"/>
                <a:cs typeface="+mn-ea"/>
                <a:sym typeface="+mn-ea"/>
              </a:rPr>
              <a:t>  </a:t>
            </a:r>
            <a:r>
              <a:rPr lang="zh-CN" altLang="en-US"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正文主要是对研究工作的详细表述，内容包括：问题的提出，研究工作的基本前提、假设和条件，模型的建立，实验方案的拟定，基本概念和理论基础，设计计算的主要方法和内容，实验方法、内容及其分析，理论论证，理论在课题中的应用，课题得出的结果及对结果的讨论等等。</a:t>
            </a:r>
            <a:r>
              <a:rPr lang="en-US" altLang="zh-CN"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 </a:t>
            </a:r>
            <a:r>
              <a:rPr lang="zh-CN" altLang="en-US"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一般来说，由于课题性质的不同，不同的毕业设计报告可能仅涉及上述某些部分的内容。</a:t>
            </a:r>
            <a:endParaRPr lang="zh-CN" altLang="en-US"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endParaRPr>
          </a:p>
          <a:p>
            <a:pPr algn="l">
              <a:lnSpc>
                <a:spcPct val="170000"/>
              </a:lnSpc>
            </a:pPr>
            <a:r>
              <a:rPr lang="en-US" altLang="zh-CN"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     </a:t>
            </a:r>
            <a:r>
              <a:rPr lang="zh-CN" altLang="en-US"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正文的结论部分是对整个研究工作进行归纳和综合而得出的总结，描述本设计的价值、优点、特点，有何创新，并应指出其中存在的问题，特别是在设计中遇到的重要问题，并加以研究，以及进一步开展研究的见解与建议。结论要写得概括、简短。</a:t>
            </a:r>
            <a:endParaRPr lang="zh-CN" altLang="en-US" kern="1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15" name="标题"/>
          <p:cNvSpPr/>
          <p:nvPr>
            <p:custDataLst>
              <p:tags r:id="rId3"/>
            </p:custDataLst>
          </p:nvPr>
        </p:nvSpPr>
        <p:spPr>
          <a:xfrm>
            <a:off x="4681674" y="1334302"/>
            <a:ext cx="2828380" cy="735319"/>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sz="20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五</a:t>
            </a:r>
            <a:r>
              <a:rPr lang="en-US" altLang="zh-CN" sz="20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 ) </a:t>
            </a:r>
            <a:r>
              <a:rPr lang="zh-CN" altLang="en-US" sz="20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正</a:t>
            </a:r>
            <a:r>
              <a:rPr lang="en-US" altLang="zh-CN" sz="20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uFillTx/>
                <a:latin typeface="微软雅黑" panose="020B0503020204020204" charset="-122"/>
                <a:ea typeface="微软雅黑" panose="020B0503020204020204" charset="-122"/>
                <a:cs typeface="微软雅黑" panose="020B0503020204020204" charset="-122"/>
                <a:sym typeface="+mn-ea"/>
              </a:rPr>
              <a:t>文</a:t>
            </a:r>
            <a:endParaRPr lang="zh-CN" altLang="en-US" sz="2000" b="1" dirty="0">
              <a:solidFill>
                <a:srgbClr val="FFFFFF"/>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0" name="https://img8.file.cache.docer.com/storage/1733196371798414600/9cd9afc737f257d60bba4222b98b00dc.png" descr="堆叠的书籍"/>
          <p:cNvPicPr>
            <a:picLocks noChangeAspect="1"/>
          </p:cNvPicPr>
          <p:nvPr/>
        </p:nvPicPr>
        <p:blipFill>
          <a:blip r:embed="rId4"/>
          <a:stretch>
            <a:fillRect/>
          </a:stretch>
        </p:blipFill>
        <p:spPr>
          <a:xfrm>
            <a:off x="10838815" y="5542915"/>
            <a:ext cx="1096010" cy="1176655"/>
          </a:xfrm>
          <a:prstGeom prst="rect">
            <a:avLst/>
          </a:prstGeom>
        </p:spPr>
      </p:pic>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P spid="15" grpId="0" bldLvl="0" animBg="1"/>
      <p:bldP spid="15"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7839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二、毕业设计报告的文体结构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3"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b="1" kern="1200" dirty="0">
              <a:ln>
                <a:noFill/>
              </a:ln>
              <a:solidFill>
                <a:schemeClr val="tx1">
                  <a:lumMod val="85000"/>
                  <a:lumOff val="15000"/>
                </a:schemeClr>
              </a:solidFill>
              <a:effectLst/>
              <a:latin typeface="+mn-ea"/>
              <a:ea typeface="微软雅黑" panose="020B0503020204020204" charset="-122"/>
              <a:cs typeface="+mn-ea"/>
              <a:sym typeface="+mn-ea"/>
            </a:endParaRPr>
          </a:p>
        </p:txBody>
      </p:sp>
      <p:sp>
        <p:nvSpPr>
          <p:cNvPr id="18" name="矩形: 圆角 17"/>
          <p:cNvSpPr/>
          <p:nvPr>
            <p:custDataLst>
              <p:tags r:id="rId3"/>
            </p:custDataLst>
          </p:nvPr>
        </p:nvSpPr>
        <p:spPr>
          <a:xfrm>
            <a:off x="6283502" y="2096656"/>
            <a:ext cx="5215962" cy="3786417"/>
          </a:xfrm>
          <a:prstGeom prst="roundRect">
            <a:avLst>
              <a:gd name="adj" fmla="val 6098"/>
            </a:avLst>
          </a:prstGeom>
          <a:noFill/>
          <a:ln>
            <a:solidFill>
              <a:schemeClr val="accent2">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575945" tIns="504190" rIns="575945" bIns="252095" numCol="1" spcCol="0" rtlCol="0" fromWordArt="0" anchor="ctr" anchorCtr="0" forceAA="0" compatLnSpc="1">
            <a:noAutofit/>
          </a:bodyPr>
          <a:lstStyle/>
          <a:p>
            <a:pPr lvl="0" algn="just">
              <a:lnSpc>
                <a:spcPct val="150000"/>
              </a:lnSpc>
              <a:spcBef>
                <a:spcPts val="0"/>
              </a:spcBef>
              <a:spcAft>
                <a:spcPts val="0"/>
              </a:spcAft>
              <a:buClrTx/>
              <a:buSzTx/>
              <a:buFontTx/>
            </a:pPr>
            <a:r>
              <a:rPr lang="en-US" altLang="zh-CN" dirty="0">
                <a:ln>
                  <a:noFill/>
                </a:ln>
                <a:solidFill>
                  <a:schemeClr val="tx1">
                    <a:lumMod val="85000"/>
                    <a:lumOff val="15000"/>
                  </a:schemeClr>
                </a:solidFill>
                <a:effectLst/>
                <a:latin typeface="+mn-ea"/>
                <a:cs typeface="+mn-ea"/>
                <a:sym typeface="+mn-ea"/>
              </a:rPr>
              <a:t>     </a:t>
            </a:r>
            <a:r>
              <a:rPr lang="zh-CN" altLang="en-US"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后记是毕业设计报告末尾的短文，用来说明写作目的、经过或补充个别内容，</a:t>
            </a:r>
            <a:r>
              <a:rPr lang="en-US" altLang="zh-CN"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 </a:t>
            </a:r>
            <a:r>
              <a:rPr lang="zh-CN" altLang="en-US"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一般还包括致谢等。</a:t>
            </a:r>
            <a:endParaRPr lang="zh-CN" altLang="en-US"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endParaRPr>
          </a:p>
          <a:p>
            <a:pPr lvl="0" algn="just">
              <a:lnSpc>
                <a:spcPct val="150000"/>
              </a:lnSpc>
              <a:spcBef>
                <a:spcPts val="0"/>
              </a:spcBef>
              <a:spcAft>
                <a:spcPts val="0"/>
              </a:spcAft>
              <a:buClrTx/>
              <a:buSzTx/>
              <a:buFontTx/>
            </a:pPr>
            <a:r>
              <a:rPr lang="en-US" altLang="zh-CN"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     </a:t>
            </a:r>
            <a:r>
              <a:rPr lang="zh-CN" altLang="en-US"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在实际中，毕业设计报告的有些项目可以合并或省略，不必求多求全，</a:t>
            </a:r>
            <a:r>
              <a:rPr lang="en-US" altLang="zh-CN"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 </a:t>
            </a:r>
            <a:r>
              <a:rPr lang="zh-CN" altLang="en-US"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一切都是为了如实、准确表述毕业设计的中心内容和主要工作。</a:t>
            </a:r>
            <a:endParaRPr lang="zh-CN" altLang="en-US"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4" name="矩形: 圆角 3"/>
          <p:cNvSpPr/>
          <p:nvPr>
            <p:custDataLst>
              <p:tags r:id="rId4"/>
            </p:custDataLst>
          </p:nvPr>
        </p:nvSpPr>
        <p:spPr>
          <a:xfrm>
            <a:off x="692612" y="2096656"/>
            <a:ext cx="5215962" cy="3786417"/>
          </a:xfrm>
          <a:prstGeom prst="roundRect">
            <a:avLst>
              <a:gd name="adj" fmla="val 6098"/>
            </a:avLst>
          </a:prstGeom>
          <a:noFill/>
          <a:ln>
            <a:solidFill>
              <a:schemeClr val="accent1">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575945" tIns="504190" rIns="575945" bIns="252095" numCol="1" spcCol="0" rtlCol="0" fromWordArt="0" anchor="ctr" anchorCtr="0" forceAA="0" compatLnSpc="1">
            <a:noAutofit/>
          </a:bodyPr>
          <a:lstStyle/>
          <a:p>
            <a:pPr marL="0" lvl="0" algn="just" rtl="0" eaLnBrk="1" latinLnBrk="0" hangingPunct="1">
              <a:lnSpc>
                <a:spcPct val="150000"/>
              </a:lnSpc>
              <a:spcBef>
                <a:spcPts val="0"/>
              </a:spcBef>
              <a:spcAft>
                <a:spcPts val="0"/>
              </a:spcAft>
            </a:pPr>
            <a:r>
              <a:rPr lang="en-US" altLang="zh-CN" dirty="0">
                <a:ln>
                  <a:noFill/>
                </a:ln>
                <a:solidFill>
                  <a:schemeClr val="tx1">
                    <a:lumMod val="85000"/>
                    <a:lumOff val="15000"/>
                  </a:schemeClr>
                </a:solidFill>
                <a:effectLst/>
                <a:latin typeface="+mn-ea"/>
                <a:cs typeface="+mn-ea"/>
                <a:sym typeface="+mn-ea"/>
              </a:rPr>
              <a:t>    </a:t>
            </a:r>
            <a:endParaRPr lang="zh-CN" altLang="en-US" kern="1200" dirty="0">
              <a:ln>
                <a:noFill/>
              </a:ln>
              <a:solidFill>
                <a:schemeClr val="tx1">
                  <a:lumMod val="85000"/>
                  <a:lumOff val="15000"/>
                </a:schemeClr>
              </a:solidFill>
              <a:effectLst/>
              <a:latin typeface="+mn-ea"/>
              <a:cs typeface="+mn-ea"/>
              <a:sym typeface="+mn-ea"/>
            </a:endParaRPr>
          </a:p>
        </p:txBody>
      </p:sp>
      <p:sp>
        <p:nvSpPr>
          <p:cNvPr id="5" name="标题"/>
          <p:cNvSpPr/>
          <p:nvPr>
            <p:custDataLst>
              <p:tags r:id="rId5"/>
            </p:custDataLst>
          </p:nvPr>
        </p:nvSpPr>
        <p:spPr>
          <a:xfrm>
            <a:off x="1886404" y="1729272"/>
            <a:ext cx="2828380" cy="735319"/>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sz="2000" b="1" dirty="0">
                <a:solidFill>
                  <a:srgbClr val="FFFFFF"/>
                </a:solidFill>
                <a:uFillTx/>
                <a:latin typeface="+mn-ea"/>
                <a:cs typeface="+mn-ea"/>
                <a:sym typeface="+mn-ea"/>
              </a:rPr>
              <a:t>(</a:t>
            </a:r>
            <a:r>
              <a:rPr lang="zh-CN" altLang="en-US" sz="2000" b="1" dirty="0">
                <a:solidFill>
                  <a:srgbClr val="FFFFFF"/>
                </a:solidFill>
                <a:uFillTx/>
                <a:latin typeface="+mn-ea"/>
                <a:cs typeface="+mn-ea"/>
                <a:sym typeface="+mn-ea"/>
              </a:rPr>
              <a:t>六</a:t>
            </a:r>
            <a:r>
              <a:rPr lang="en-US" altLang="zh-CN" sz="2000" b="1" dirty="0">
                <a:solidFill>
                  <a:srgbClr val="FFFFFF"/>
                </a:solidFill>
                <a:uFillTx/>
                <a:latin typeface="+mn-ea"/>
                <a:cs typeface="+mn-ea"/>
                <a:sym typeface="+mn-ea"/>
              </a:rPr>
              <a:t>)</a:t>
            </a:r>
            <a:r>
              <a:rPr lang="zh-CN" altLang="en-US" sz="2000" b="1" dirty="0">
                <a:solidFill>
                  <a:srgbClr val="FFFFFF"/>
                </a:solidFill>
                <a:uFillTx/>
                <a:latin typeface="+mn-ea"/>
                <a:cs typeface="+mn-ea"/>
                <a:sym typeface="+mn-ea"/>
              </a:rPr>
              <a:t>参考文献与附录</a:t>
            </a:r>
            <a:endParaRPr lang="zh-CN" altLang="en-US" sz="2000" b="1" dirty="0">
              <a:solidFill>
                <a:srgbClr val="FFFFFF"/>
              </a:solidFill>
              <a:uFillTx/>
              <a:latin typeface="+mn-ea"/>
              <a:cs typeface="+mn-ea"/>
              <a:sym typeface="+mn-ea"/>
            </a:endParaRPr>
          </a:p>
        </p:txBody>
      </p:sp>
      <p:sp>
        <p:nvSpPr>
          <p:cNvPr id="10" name="标题"/>
          <p:cNvSpPr/>
          <p:nvPr>
            <p:custDataLst>
              <p:tags r:id="rId6"/>
            </p:custDataLst>
          </p:nvPr>
        </p:nvSpPr>
        <p:spPr>
          <a:xfrm>
            <a:off x="7477294" y="1729272"/>
            <a:ext cx="2828380" cy="735319"/>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sz="2000" b="1">
                <a:solidFill>
                  <a:srgbClr val="FFFFFF"/>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b="1">
                <a:solidFill>
                  <a:srgbClr val="FFFFFF"/>
                </a:solidFill>
                <a:uFillTx/>
                <a:latin typeface="微软雅黑" panose="020B0503020204020204" charset="-122"/>
                <a:ea typeface="微软雅黑" panose="020B0503020204020204" charset="-122"/>
                <a:cs typeface="微软雅黑" panose="020B0503020204020204" charset="-122"/>
                <a:sym typeface="+mn-ea"/>
              </a:rPr>
              <a:t>七</a:t>
            </a:r>
            <a:r>
              <a:rPr lang="en-US" altLang="zh-CN" sz="2000" b="1">
                <a:solidFill>
                  <a:srgbClr val="FFFFFF"/>
                </a:solidFill>
                <a:uFillTx/>
                <a:latin typeface="微软雅黑" panose="020B0503020204020204" charset="-122"/>
                <a:ea typeface="微软雅黑" panose="020B0503020204020204" charset="-122"/>
                <a:cs typeface="微软雅黑" panose="020B0503020204020204" charset="-122"/>
                <a:sym typeface="+mn-ea"/>
              </a:rPr>
              <a:t> ) </a:t>
            </a:r>
            <a:r>
              <a:rPr lang="zh-CN" altLang="en-US" sz="2000" b="1">
                <a:solidFill>
                  <a:srgbClr val="FFFFFF"/>
                </a:solidFill>
                <a:uFillTx/>
                <a:latin typeface="微软雅黑" panose="020B0503020204020204" charset="-122"/>
                <a:ea typeface="微软雅黑" panose="020B0503020204020204" charset="-122"/>
                <a:cs typeface="微软雅黑" panose="020B0503020204020204" charset="-122"/>
                <a:sym typeface="+mn-ea"/>
              </a:rPr>
              <a:t>后</a:t>
            </a:r>
            <a:r>
              <a:rPr lang="en-US" altLang="zh-CN" sz="2000" b="1">
                <a:solidFill>
                  <a:srgbClr val="FFFFFF"/>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b="1">
                <a:solidFill>
                  <a:srgbClr val="FFFFFF"/>
                </a:solidFill>
                <a:uFillTx/>
                <a:latin typeface="微软雅黑" panose="020B0503020204020204" charset="-122"/>
                <a:ea typeface="微软雅黑" panose="020B0503020204020204" charset="-122"/>
                <a:cs typeface="微软雅黑" panose="020B0503020204020204" charset="-122"/>
                <a:sym typeface="+mn-ea"/>
              </a:rPr>
              <a:t>记</a:t>
            </a:r>
            <a:endParaRPr lang="zh-CN" altLang="en-US" sz="2000" b="1">
              <a:solidFill>
                <a:srgbClr val="FFFFFF"/>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929005" y="2579370"/>
            <a:ext cx="4798695" cy="3227070"/>
          </a:xfrm>
          <a:prstGeom prst="rect">
            <a:avLst/>
          </a:prstGeom>
          <a:noFill/>
        </p:spPr>
        <p:txBody>
          <a:bodyPr wrap="square" rtlCol="0">
            <a:normAutofit fontScale="25000"/>
          </a:bodyPr>
          <a:p>
            <a:pPr marL="0" lvl="0" algn="just" rtl="0" eaLnBrk="1" latinLnBrk="0" hangingPunct="1">
              <a:lnSpc>
                <a:spcPct val="150000"/>
              </a:lnSpc>
              <a:spcBef>
                <a:spcPts val="0"/>
              </a:spcBef>
              <a:spcAft>
                <a:spcPts val="0"/>
              </a:spcAft>
            </a:pPr>
            <a:r>
              <a:rPr lang="en-US" altLang="zh-CN" sz="7200" dirty="0">
                <a:ln>
                  <a:noFill/>
                </a:ln>
                <a:solidFill>
                  <a:schemeClr val="tx1">
                    <a:lumMod val="85000"/>
                    <a:lumOff val="15000"/>
                  </a:schemeClr>
                </a:solidFill>
                <a:effectLst/>
                <a:latin typeface="+mn-ea"/>
                <a:cs typeface="+mn-ea"/>
                <a:sym typeface="+mn-ea"/>
              </a:rPr>
              <a:t>    </a:t>
            </a:r>
            <a:r>
              <a:rPr lang="zh-CN" altLang="en-US" sz="7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毕业设计报告正文之后应列出主要参考文献，参考文献按流水号分别写清文献的作者、篇目、出版社、出版时间等。</a:t>
            </a:r>
            <a:endParaRPr lang="zh-CN" altLang="en-US" sz="7200" kern="1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endParaRPr>
          </a:p>
          <a:p>
            <a:pPr marL="0" lvl="0" algn="just" rtl="0" eaLnBrk="1" latinLnBrk="0" hangingPunct="1">
              <a:lnSpc>
                <a:spcPct val="150000"/>
              </a:lnSpc>
              <a:spcBef>
                <a:spcPts val="0"/>
              </a:spcBef>
              <a:spcAft>
                <a:spcPts val="0"/>
              </a:spcAft>
            </a:pPr>
            <a:r>
              <a:rPr lang="zh-CN" altLang="en-US" sz="7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rPr>
              <a:t>     一些不宜放在正文中但有参考价值的内容，可编入附录中，如公式的推演、编写的程序、系统的图纸等。如果文章中引用的符号较多，为便于读者查阅，可以编写一个符号说明，以注明符号代表的意义。</a:t>
            </a:r>
            <a:endParaRPr lang="zh-CN" altLang="en-US" sz="72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sym typeface="+mn-ea"/>
            </a:endParaRPr>
          </a:p>
        </p:txBody>
      </p:sp>
      <p:pic>
        <p:nvPicPr>
          <p:cNvPr id="30" name="https://img8.file.cache.docer.com/storage/1733196371798414600/9cd9afc737f257d60bba4222b98b00dc.png" descr="堆叠的书籍"/>
          <p:cNvPicPr>
            <a:picLocks noChangeAspect="1"/>
          </p:cNvPicPr>
          <p:nvPr/>
        </p:nvPicPr>
        <p:blipFill>
          <a:blip r:embed="rId7"/>
          <a:stretch>
            <a:fillRect/>
          </a:stretch>
        </p:blipFill>
        <p:spPr>
          <a:xfrm>
            <a:off x="10911205" y="5627370"/>
            <a:ext cx="1096010" cy="1176655"/>
          </a:xfrm>
          <a:prstGeom prst="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inVertical)">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4" grpId="0" bldLvl="0" animBg="1"/>
      <p:bldP spid="4" grpId="1" animBg="1"/>
      <p:bldP spid="10" grpId="0" bldLvl="0" animBg="1"/>
      <p:bldP spid="10" grpId="1" animBg="1"/>
      <p:bldP spid="18" grpId="0" bldLvl="0" animBg="1"/>
      <p:bldP spid="18"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24824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三、毕业设计报告的写作要求</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4" name="矩形: 圆角 25"/>
          <p:cNvSpPr/>
          <p:nvPr>
            <p:custDataLst>
              <p:tags r:id="rId2"/>
            </p:custDataLst>
          </p:nvPr>
        </p:nvSpPr>
        <p:spPr>
          <a:xfrm>
            <a:off x="688975" y="2453640"/>
            <a:ext cx="10888345" cy="1963420"/>
          </a:xfrm>
          <a:prstGeom prst="roundRect">
            <a:avLst/>
          </a:prstGeom>
          <a:solidFill>
            <a:srgbClr val="FFFFFF"/>
          </a:solidFill>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6" name="椭圆 5"/>
          <p:cNvSpPr/>
          <p:nvPr>
            <p:custDataLst>
              <p:tags r:id="rId3"/>
            </p:custDataLst>
          </p:nvPr>
        </p:nvSpPr>
        <p:spPr>
          <a:xfrm>
            <a:off x="1008380" y="3203575"/>
            <a:ext cx="593725" cy="593725"/>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Autofit/>
          </a:bodyPr>
          <a:p>
            <a:pPr algn="ctr">
              <a:spcBef>
                <a:spcPct val="0"/>
              </a:spcBef>
              <a:spcAft>
                <a:spcPct val="0"/>
              </a:spcAft>
            </a:pPr>
            <a:r>
              <a:rPr lang="en-US" altLang="zh-CN" sz="2300" b="1">
                <a:solidFill>
                  <a:schemeClr val="lt1">
                    <a:lumMod val="100000"/>
                  </a:schemeClr>
                </a:solidFill>
                <a:latin typeface="+mn-ea"/>
                <a:cs typeface="+mn-ea"/>
              </a:rPr>
              <a:t>01</a:t>
            </a:r>
            <a:endParaRPr lang="en-US" altLang="zh-CN" sz="2300" b="1">
              <a:solidFill>
                <a:schemeClr val="lt1">
                  <a:lumMod val="100000"/>
                </a:schemeClr>
              </a:solidFill>
              <a:latin typeface="+mn-ea"/>
              <a:cs typeface="+mn-ea"/>
            </a:endParaRPr>
          </a:p>
        </p:txBody>
      </p:sp>
      <p:sp>
        <p:nvSpPr>
          <p:cNvPr id="13" name="矩形 12"/>
          <p:cNvSpPr/>
          <p:nvPr>
            <p:custDataLst>
              <p:tags r:id="rId4"/>
            </p:custDataLst>
          </p:nvPr>
        </p:nvSpPr>
        <p:spPr>
          <a:xfrm>
            <a:off x="1770380" y="3031490"/>
            <a:ext cx="9658985" cy="121158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dirty="0">
                <a:solidFill>
                  <a:schemeClr val="dk1">
                    <a:lumMod val="85000"/>
                    <a:lumOff val="15000"/>
                  </a:schemeClr>
                </a:solidFill>
                <a:latin typeface="微软雅黑" panose="020B0503020204020204" charset="-122"/>
                <a:ea typeface="微软雅黑" panose="020B0503020204020204" charset="-122"/>
                <a:cs typeface="+mn-ea"/>
              </a:rPr>
              <a:t>选题的好坏是决定毕业设计报告成败的关键。与毕业论文的选题方式、要求相同，毕业设计选题应量力而行，所选课题一定要大小适度、难易适中。从自身主、客观条件出发，结合个人的专业专长、专业兴趣，根据毕业设计的基本要求，选择最适合自己、能充分发挥自身优势的课题。</a:t>
            </a:r>
            <a:endParaRPr lang="zh-CN" altLang="en-US" dirty="0">
              <a:solidFill>
                <a:schemeClr val="dk1">
                  <a:lumMod val="85000"/>
                  <a:lumOff val="15000"/>
                </a:schemeClr>
              </a:solidFill>
              <a:latin typeface="微软雅黑" panose="020B0503020204020204" charset="-122"/>
              <a:ea typeface="微软雅黑" panose="020B0503020204020204" charset="-122"/>
              <a:cs typeface="+mn-ea"/>
            </a:endParaRPr>
          </a:p>
        </p:txBody>
      </p:sp>
      <p:sp>
        <p:nvSpPr>
          <p:cNvPr id="17" name="矩形 16"/>
          <p:cNvSpPr/>
          <p:nvPr>
            <p:custDataLst>
              <p:tags r:id="rId5"/>
            </p:custDataLst>
          </p:nvPr>
        </p:nvSpPr>
        <p:spPr>
          <a:xfrm>
            <a:off x="1959610" y="2504440"/>
            <a:ext cx="9004300" cy="459105"/>
          </a:xfrm>
          <a:prstGeom prst="rect">
            <a:avLst/>
          </a:prstGeom>
          <a:noFill/>
        </p:spPr>
        <p:txBody>
          <a:bodyPr wrap="square" lIns="0" tIns="0" rIns="0" bIns="0" rtlCol="0" anchor="b" anchorCtr="0">
            <a:noAutofit/>
          </a:bodyPr>
          <a:p>
            <a:pPr>
              <a:spcBef>
                <a:spcPct val="0"/>
              </a:spcBef>
              <a:spcAft>
                <a:spcPct val="0"/>
              </a:spcAft>
            </a:pPr>
            <a:r>
              <a:rPr lang="en-US" altLang="zh-CN" b="1" dirty="0">
                <a:solidFill>
                  <a:schemeClr val="dk1">
                    <a:lumMod val="100000"/>
                  </a:schemeClr>
                </a:solidFill>
                <a:latin typeface="微软雅黑" panose="020B0503020204020204" charset="-122"/>
                <a:ea typeface="微软雅黑" panose="020B0503020204020204" charset="-122"/>
                <a:cs typeface="微软雅黑" panose="020B0503020204020204" charset="-122"/>
              </a:rPr>
              <a:t>( </a:t>
            </a:r>
            <a:r>
              <a:rPr lang="zh-CN" altLang="en-US" b="1" dirty="0">
                <a:solidFill>
                  <a:schemeClr val="dk1">
                    <a:lumMod val="100000"/>
                  </a:schemeClr>
                </a:solidFill>
                <a:latin typeface="微软雅黑" panose="020B0503020204020204" charset="-122"/>
                <a:ea typeface="微软雅黑" panose="020B0503020204020204" charset="-122"/>
                <a:cs typeface="微软雅黑" panose="020B0503020204020204" charset="-122"/>
              </a:rPr>
              <a:t>一</a:t>
            </a:r>
            <a:r>
              <a:rPr lang="en-US" altLang="zh-CN" b="1" dirty="0">
                <a:solidFill>
                  <a:schemeClr val="dk1">
                    <a:lumMod val="100000"/>
                  </a:schemeClr>
                </a:solidFill>
                <a:latin typeface="微软雅黑" panose="020B0503020204020204" charset="-122"/>
                <a:ea typeface="微软雅黑" panose="020B0503020204020204" charset="-122"/>
                <a:cs typeface="微软雅黑" panose="020B0503020204020204" charset="-122"/>
              </a:rPr>
              <a:t> )</a:t>
            </a:r>
            <a:r>
              <a:rPr lang="zh-CN" altLang="en-US" b="1" dirty="0">
                <a:solidFill>
                  <a:schemeClr val="dk1">
                    <a:lumMod val="100000"/>
                  </a:schemeClr>
                </a:solidFill>
                <a:latin typeface="微软雅黑" panose="020B0503020204020204" charset="-122"/>
                <a:ea typeface="微软雅黑" panose="020B0503020204020204" charset="-122"/>
                <a:cs typeface="微软雅黑" panose="020B0503020204020204" charset="-122"/>
              </a:rPr>
              <a:t>设计课题选择适宜</a:t>
            </a:r>
            <a:endParaRPr lang="zh-CN" altLang="en-US" b="1" dirty="0">
              <a:solidFill>
                <a:schemeClr val="dk1">
                  <a:lumMod val="100000"/>
                </a:schemeClr>
              </a:solidFill>
              <a:latin typeface="微软雅黑" panose="020B0503020204020204" charset="-122"/>
              <a:ea typeface="微软雅黑" panose="020B0503020204020204" charset="-122"/>
              <a:cs typeface="微软雅黑" panose="020B0503020204020204" charset="-122"/>
            </a:endParaRPr>
          </a:p>
        </p:txBody>
      </p:sp>
      <p:sp>
        <p:nvSpPr>
          <p:cNvPr id="19" name="矩形: 圆角 30"/>
          <p:cNvSpPr/>
          <p:nvPr>
            <p:custDataLst>
              <p:tags r:id="rId6"/>
            </p:custDataLst>
          </p:nvPr>
        </p:nvSpPr>
        <p:spPr>
          <a:xfrm>
            <a:off x="688975" y="4499610"/>
            <a:ext cx="10958830" cy="2319020"/>
          </a:xfrm>
          <a:prstGeom prst="roundRect">
            <a:avLst/>
          </a:prstGeom>
          <a:solidFill>
            <a:srgbClr val="FFFFFF"/>
          </a:solidFill>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20" name="椭圆 19"/>
          <p:cNvSpPr/>
          <p:nvPr>
            <p:custDataLst>
              <p:tags r:id="rId7"/>
            </p:custDataLst>
          </p:nvPr>
        </p:nvSpPr>
        <p:spPr>
          <a:xfrm>
            <a:off x="1008380" y="5526405"/>
            <a:ext cx="593725" cy="593725"/>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algn="ctr">
              <a:spcBef>
                <a:spcPct val="0"/>
              </a:spcBef>
              <a:spcAft>
                <a:spcPct val="0"/>
              </a:spcAft>
            </a:pPr>
            <a:r>
              <a:rPr lang="en-US" altLang="zh-CN" sz="2300" b="1">
                <a:solidFill>
                  <a:schemeClr val="lt1">
                    <a:lumMod val="100000"/>
                  </a:schemeClr>
                </a:solidFill>
                <a:latin typeface="+mn-ea"/>
                <a:cs typeface="+mn-ea"/>
              </a:rPr>
              <a:t>02</a:t>
            </a:r>
            <a:endParaRPr lang="en-US" altLang="zh-CN" sz="2300" b="1">
              <a:solidFill>
                <a:schemeClr val="lt1">
                  <a:lumMod val="100000"/>
                </a:schemeClr>
              </a:solidFill>
              <a:latin typeface="+mn-ea"/>
              <a:cs typeface="+mn-ea"/>
            </a:endParaRPr>
          </a:p>
        </p:txBody>
      </p:sp>
      <p:sp>
        <p:nvSpPr>
          <p:cNvPr id="28" name="矩形 27"/>
          <p:cNvSpPr/>
          <p:nvPr>
            <p:custDataLst>
              <p:tags r:id="rId8"/>
            </p:custDataLst>
          </p:nvPr>
        </p:nvSpPr>
        <p:spPr>
          <a:xfrm>
            <a:off x="1770380" y="5132705"/>
            <a:ext cx="9658985" cy="156781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800" dirty="0">
                <a:solidFill>
                  <a:schemeClr val="dk1">
                    <a:lumMod val="85000"/>
                    <a:lumOff val="15000"/>
                  </a:schemeClr>
                </a:solidFill>
                <a:latin typeface="微软雅黑" panose="020B0503020204020204" charset="-122"/>
                <a:ea typeface="微软雅黑" panose="020B0503020204020204" charset="-122"/>
                <a:cs typeface="+mn-ea"/>
              </a:rPr>
              <a:t>毕业设计报告是技术性文件，其引用资料要准确，数据要可靠，图表要规范，不允许有任何差错。毕业生在写毕业设计报告时，应努力培养严谨细致的治学态度。所用词句要平实准确，不能用文学性或广告性语句；论述要注重逻辑性和科学性，应避免绝对化表述；文字说明必须与图纸一致，并能准确说明图纸。</a:t>
            </a:r>
            <a:endParaRPr lang="zh-CN" altLang="en-US" sz="1800" dirty="0">
              <a:solidFill>
                <a:schemeClr val="dk1">
                  <a:lumMod val="85000"/>
                  <a:lumOff val="15000"/>
                </a:schemeClr>
              </a:solidFill>
              <a:latin typeface="微软雅黑" panose="020B0503020204020204" charset="-122"/>
              <a:ea typeface="微软雅黑" panose="020B0503020204020204" charset="-122"/>
              <a:cs typeface="+mn-ea"/>
            </a:endParaRPr>
          </a:p>
        </p:txBody>
      </p:sp>
      <p:sp>
        <p:nvSpPr>
          <p:cNvPr id="29" name="矩形 28"/>
          <p:cNvSpPr/>
          <p:nvPr>
            <p:custDataLst>
              <p:tags r:id="rId9"/>
            </p:custDataLst>
          </p:nvPr>
        </p:nvSpPr>
        <p:spPr>
          <a:xfrm>
            <a:off x="1889760" y="4587240"/>
            <a:ext cx="9004300" cy="459105"/>
          </a:xfrm>
          <a:prstGeom prst="rect">
            <a:avLst/>
          </a:prstGeom>
          <a:noFill/>
        </p:spPr>
        <p:txBody>
          <a:bodyPr wrap="square" lIns="0" tIns="0" rIns="0" bIns="0" rtlCol="0" anchor="b" anchorCtr="0">
            <a:noAutofit/>
          </a:bodyPr>
          <a:p>
            <a:pPr>
              <a:spcBef>
                <a:spcPct val="0"/>
              </a:spcBef>
              <a:spcAft>
                <a:spcPct val="0"/>
              </a:spcAft>
            </a:pPr>
            <a:r>
              <a:rPr lang="en-US" altLang="zh-CN" b="1">
                <a:solidFill>
                  <a:schemeClr val="dk1">
                    <a:lumMod val="100000"/>
                  </a:schemeClr>
                </a:solidFill>
                <a:latin typeface="微软雅黑" panose="020B0503020204020204" charset="-122"/>
                <a:ea typeface="微软雅黑" panose="020B0503020204020204" charset="-122"/>
                <a:cs typeface="微软雅黑" panose="020B0503020204020204" charset="-122"/>
              </a:rPr>
              <a:t>(</a:t>
            </a:r>
            <a:r>
              <a:rPr lang="zh-CN" altLang="en-US" b="1">
                <a:solidFill>
                  <a:schemeClr val="dk1">
                    <a:lumMod val="100000"/>
                  </a:schemeClr>
                </a:solidFill>
                <a:latin typeface="微软雅黑" panose="020B0503020204020204" charset="-122"/>
                <a:ea typeface="微软雅黑" panose="020B0503020204020204" charset="-122"/>
                <a:cs typeface="微软雅黑" panose="020B0503020204020204" charset="-122"/>
              </a:rPr>
              <a:t>二</a:t>
            </a:r>
            <a:r>
              <a:rPr lang="en-US" altLang="zh-CN" b="1">
                <a:solidFill>
                  <a:schemeClr val="dk1">
                    <a:lumMod val="100000"/>
                  </a:schemeClr>
                </a:solidFill>
                <a:latin typeface="微软雅黑" panose="020B0503020204020204" charset="-122"/>
                <a:ea typeface="微软雅黑" panose="020B0503020204020204" charset="-122"/>
                <a:cs typeface="微软雅黑" panose="020B0503020204020204" charset="-122"/>
              </a:rPr>
              <a:t>)</a:t>
            </a:r>
            <a:r>
              <a:rPr lang="zh-CN" altLang="en-US" b="1">
                <a:solidFill>
                  <a:schemeClr val="dk1">
                    <a:lumMod val="100000"/>
                  </a:schemeClr>
                </a:solidFill>
                <a:latin typeface="微软雅黑" panose="020B0503020204020204" charset="-122"/>
                <a:ea typeface="微软雅黑" panose="020B0503020204020204" charset="-122"/>
                <a:cs typeface="微软雅黑" panose="020B0503020204020204" charset="-122"/>
              </a:rPr>
              <a:t>资料准确可靠，表述周密严谨</a:t>
            </a:r>
            <a:endParaRPr lang="zh-CN" altLang="en-US" b="1">
              <a:solidFill>
                <a:schemeClr val="dk1">
                  <a:lumMod val="100000"/>
                </a:schemeClr>
              </a:solidFill>
              <a:latin typeface="微软雅黑" panose="020B0503020204020204" charset="-122"/>
              <a:ea typeface="微软雅黑" panose="020B0503020204020204" charset="-122"/>
              <a:cs typeface="微软雅黑" panose="020B0503020204020204" charset="-122"/>
            </a:endParaRPr>
          </a:p>
        </p:txBody>
      </p:sp>
      <p:sp>
        <p:nvSpPr>
          <p:cNvPr id="33" name="文本框 32"/>
          <p:cNvSpPr txBox="1"/>
          <p:nvPr/>
        </p:nvSpPr>
        <p:spPr>
          <a:xfrm>
            <a:off x="904875" y="1064260"/>
            <a:ext cx="10410825" cy="1014730"/>
          </a:xfrm>
          <a:prstGeom prst="rect">
            <a:avLst/>
          </a:prstGeom>
        </p:spPr>
        <p:txBody>
          <a:bodyPr wrap="square">
            <a:spAutoFit/>
          </a:bodyPr>
          <a:p>
            <a:pPr algn="just" defTabSz="914400">
              <a:lnSpc>
                <a:spcPct val="150000"/>
              </a:lnSpc>
              <a:spcBef>
                <a:spcPts val="0"/>
              </a:spcBef>
              <a:spcAft>
                <a:spcPts val="0"/>
              </a:spcAft>
              <a:buClrTx/>
              <a:buSzTx/>
              <a:buNone/>
            </a:pPr>
            <a:r>
              <a:rPr lang="en-US" altLang="zh-CN" sz="2000" dirty="0">
                <a:ln>
                  <a:noFill/>
                </a:ln>
                <a:solidFill>
                  <a:schemeClr val="tx1">
                    <a:lumMod val="85000"/>
                    <a:lumOff val="15000"/>
                  </a:schemeClr>
                </a:solidFill>
                <a:effectLst/>
                <a:latin typeface="+mn-ea"/>
                <a:cs typeface="+mn-ea"/>
              </a:rPr>
              <a:t>     </a:t>
            </a:r>
            <a:r>
              <a:rPr lang="zh-CN" altLang="en-US" sz="20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rPr>
              <a:t>工科毕业设计的种类繁多，项目不同，情况也不尽相同，很难形成一个统一的撰写模式。总地来说，做毕业设计和撰写毕业设计报告时要注意以下几点。</a:t>
            </a:r>
            <a:endParaRPr lang="zh-CN" altLang="en-US" sz="2000" dirty="0">
              <a:ln>
                <a:noFill/>
              </a:ln>
              <a:solidFill>
                <a:schemeClr val="tx1">
                  <a:lumMod val="85000"/>
                  <a:lumOff val="15000"/>
                </a:schemeClr>
              </a:solidFill>
              <a:effectLst/>
              <a:latin typeface="微软雅黑" panose="020B0503020204020204" charset="-122"/>
              <a:ea typeface="微软雅黑" panose="020B0503020204020204" charset="-122"/>
              <a:cs typeface="微软雅黑" panose="020B0503020204020204" charset="-122"/>
            </a:endParaRPr>
          </a:p>
        </p:txBody>
      </p:sp>
      <p:pic>
        <p:nvPicPr>
          <p:cNvPr id="32" name="https://img8.file.cache.docer.com/storage/1730541139909656800/f86a6c3598a3f465bff1d06f5b3838bb.png" descr="卡通黄色五角星"/>
          <p:cNvPicPr>
            <a:picLocks noChangeAspect="1"/>
          </p:cNvPicPr>
          <p:nvPr/>
        </p:nvPicPr>
        <p:blipFill>
          <a:blip r:embed="rId10"/>
          <a:stretch>
            <a:fillRect/>
          </a:stretch>
        </p:blipFill>
        <p:spPr>
          <a:xfrm>
            <a:off x="10431145" y="1730375"/>
            <a:ext cx="1290320" cy="1233170"/>
          </a:xfrm>
          <a:prstGeom prst="rect">
            <a:avLst/>
          </a:prstGeom>
        </p:spPr>
      </p:pic>
    </p:spTree>
    <p:custDataLst>
      <p:tags r:id="rId11"/>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24824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三、毕业设计报告的写作要求</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4" name="矩形: 圆角 25"/>
          <p:cNvSpPr/>
          <p:nvPr>
            <p:custDataLst>
              <p:tags r:id="rId2"/>
            </p:custDataLst>
          </p:nvPr>
        </p:nvSpPr>
        <p:spPr>
          <a:xfrm>
            <a:off x="759460" y="1751965"/>
            <a:ext cx="10888345" cy="2180590"/>
          </a:xfrm>
          <a:prstGeom prst="roundRect">
            <a:avLst/>
          </a:prstGeom>
          <a:solidFill>
            <a:srgbClr val="FFFFFF"/>
          </a:solidFill>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6" name="椭圆 5"/>
          <p:cNvSpPr/>
          <p:nvPr>
            <p:custDataLst>
              <p:tags r:id="rId3"/>
            </p:custDataLst>
          </p:nvPr>
        </p:nvSpPr>
        <p:spPr>
          <a:xfrm>
            <a:off x="1078865" y="2501900"/>
            <a:ext cx="593725" cy="593725"/>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Autofit/>
          </a:bodyPr>
          <a:p>
            <a:pPr algn="ctr">
              <a:spcBef>
                <a:spcPct val="0"/>
              </a:spcBef>
              <a:spcAft>
                <a:spcPct val="0"/>
              </a:spcAft>
            </a:pPr>
            <a:r>
              <a:rPr lang="en-US" altLang="zh-CN" sz="2300" b="1">
                <a:solidFill>
                  <a:schemeClr val="lt1">
                    <a:lumMod val="100000"/>
                  </a:schemeClr>
                </a:solidFill>
                <a:latin typeface="+mn-ea"/>
                <a:cs typeface="+mn-ea"/>
              </a:rPr>
              <a:t>03</a:t>
            </a:r>
            <a:endParaRPr lang="en-US" altLang="zh-CN" sz="2300" b="1">
              <a:solidFill>
                <a:schemeClr val="lt1">
                  <a:lumMod val="100000"/>
                </a:schemeClr>
              </a:solidFill>
              <a:latin typeface="+mn-ea"/>
              <a:cs typeface="+mn-ea"/>
            </a:endParaRPr>
          </a:p>
        </p:txBody>
      </p:sp>
      <p:sp>
        <p:nvSpPr>
          <p:cNvPr id="13" name="矩形 12"/>
          <p:cNvSpPr/>
          <p:nvPr>
            <p:custDataLst>
              <p:tags r:id="rId4"/>
            </p:custDataLst>
          </p:nvPr>
        </p:nvSpPr>
        <p:spPr>
          <a:xfrm>
            <a:off x="1840865" y="2211070"/>
            <a:ext cx="9658985" cy="171958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一项完整的工程</a:t>
            </a:r>
            <a:r>
              <a:rPr lang="en-US" altLang="zh-CN"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工艺</a:t>
            </a:r>
            <a:r>
              <a:rPr lang="en-US" altLang="zh-CN"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或设备</a:t>
            </a:r>
            <a:r>
              <a:rPr lang="en-US" altLang="zh-CN"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产品</a:t>
            </a:r>
            <a:r>
              <a:rPr lang="en-US" altLang="zh-CN"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设计方案，包括整个工程</a:t>
            </a:r>
            <a:r>
              <a:rPr lang="en-US" altLang="zh-CN"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工艺</a:t>
            </a:r>
            <a:r>
              <a:rPr lang="en-US" altLang="zh-CN"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或设备</a:t>
            </a:r>
            <a:r>
              <a:rPr lang="en-US" altLang="zh-CN"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产品</a:t>
            </a:r>
            <a:r>
              <a:rPr lang="en-US" altLang="zh-CN"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的各个方面，由多个专业人员联合完成。一份毕业设计报告，只能从某一个专业或某一个方面进行，即毕业设计报告应突出重点。对于重点内容，毕业设计报告不仅要全面阐述，而且要做详尽的论证和计算。毕业设计报告一般要参考别人的成果，但自己在设计中独到的地方、有特色的地方应该突出。</a:t>
            </a:r>
            <a:endParaRPr lang="zh-CN" altLang="en-US"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7" name="矩形 16"/>
          <p:cNvSpPr/>
          <p:nvPr>
            <p:custDataLst>
              <p:tags r:id="rId5"/>
            </p:custDataLst>
          </p:nvPr>
        </p:nvSpPr>
        <p:spPr>
          <a:xfrm>
            <a:off x="2030095" y="1751965"/>
            <a:ext cx="9004300" cy="459105"/>
          </a:xfrm>
          <a:prstGeom prst="rect">
            <a:avLst/>
          </a:prstGeom>
          <a:noFill/>
        </p:spPr>
        <p:txBody>
          <a:bodyPr wrap="square" lIns="0" tIns="0" rIns="0" bIns="0" rtlCol="0" anchor="b" anchorCtr="0">
            <a:noAutofit/>
          </a:bodyPr>
          <a:p>
            <a:pPr>
              <a:spcBef>
                <a:spcPct val="0"/>
              </a:spcBef>
              <a:spcAft>
                <a:spcPct val="0"/>
              </a:spcAft>
            </a:pPr>
            <a:r>
              <a:rPr lang="en-US" altLang="zh-CN" b="1" dirty="0">
                <a:solidFill>
                  <a:schemeClr val="dk1">
                    <a:lumMod val="100000"/>
                  </a:schemeClr>
                </a:solidFill>
                <a:latin typeface="微软雅黑" panose="020B0503020204020204" charset="-122"/>
                <a:ea typeface="微软雅黑" panose="020B0503020204020204" charset="-122"/>
                <a:cs typeface="微软雅黑" panose="020B0503020204020204" charset="-122"/>
              </a:rPr>
              <a:t>(</a:t>
            </a:r>
            <a:r>
              <a:rPr lang="zh-CN" altLang="en-US" b="1" dirty="0">
                <a:solidFill>
                  <a:schemeClr val="dk1">
                    <a:lumMod val="100000"/>
                  </a:schemeClr>
                </a:solidFill>
                <a:latin typeface="微软雅黑" panose="020B0503020204020204" charset="-122"/>
                <a:ea typeface="微软雅黑" panose="020B0503020204020204" charset="-122"/>
                <a:cs typeface="微软雅黑" panose="020B0503020204020204" charset="-122"/>
              </a:rPr>
              <a:t>三</a:t>
            </a:r>
            <a:r>
              <a:rPr lang="en-US" altLang="zh-CN" b="1" dirty="0">
                <a:solidFill>
                  <a:schemeClr val="dk1">
                    <a:lumMod val="100000"/>
                  </a:schemeClr>
                </a:solidFill>
                <a:latin typeface="微软雅黑" panose="020B0503020204020204" charset="-122"/>
                <a:ea typeface="微软雅黑" panose="020B0503020204020204" charset="-122"/>
                <a:cs typeface="微软雅黑" panose="020B0503020204020204" charset="-122"/>
              </a:rPr>
              <a:t>)</a:t>
            </a:r>
            <a:r>
              <a:rPr lang="zh-CN" altLang="en-US" b="1" dirty="0">
                <a:solidFill>
                  <a:schemeClr val="dk1">
                    <a:lumMod val="100000"/>
                  </a:schemeClr>
                </a:solidFill>
                <a:latin typeface="微软雅黑" panose="020B0503020204020204" charset="-122"/>
                <a:ea typeface="微软雅黑" panose="020B0503020204020204" charset="-122"/>
                <a:cs typeface="微软雅黑" panose="020B0503020204020204" charset="-122"/>
              </a:rPr>
              <a:t>重点突出，论证合理</a:t>
            </a:r>
            <a:endParaRPr lang="zh-CN" altLang="en-US" b="1" dirty="0">
              <a:solidFill>
                <a:schemeClr val="dk1">
                  <a:lumMod val="100000"/>
                </a:schemeClr>
              </a:solidFill>
              <a:latin typeface="微软雅黑" panose="020B0503020204020204" charset="-122"/>
              <a:ea typeface="微软雅黑" panose="020B0503020204020204" charset="-122"/>
              <a:cs typeface="微软雅黑" panose="020B0503020204020204" charset="-122"/>
            </a:endParaRPr>
          </a:p>
        </p:txBody>
      </p:sp>
      <p:sp>
        <p:nvSpPr>
          <p:cNvPr id="19" name="矩形: 圆角 30"/>
          <p:cNvSpPr/>
          <p:nvPr>
            <p:custDataLst>
              <p:tags r:id="rId6"/>
            </p:custDataLst>
          </p:nvPr>
        </p:nvSpPr>
        <p:spPr>
          <a:xfrm>
            <a:off x="688975" y="4219575"/>
            <a:ext cx="10958830" cy="2019300"/>
          </a:xfrm>
          <a:prstGeom prst="roundRect">
            <a:avLst/>
          </a:prstGeom>
          <a:solidFill>
            <a:srgbClr val="FFFFFF"/>
          </a:solidFill>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20" name="椭圆 19"/>
          <p:cNvSpPr/>
          <p:nvPr>
            <p:custDataLst>
              <p:tags r:id="rId7"/>
            </p:custDataLst>
          </p:nvPr>
        </p:nvSpPr>
        <p:spPr>
          <a:xfrm>
            <a:off x="1008380" y="5246370"/>
            <a:ext cx="593725" cy="517525"/>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algn="ctr">
              <a:spcBef>
                <a:spcPct val="0"/>
              </a:spcBef>
              <a:spcAft>
                <a:spcPct val="0"/>
              </a:spcAft>
            </a:pPr>
            <a:r>
              <a:rPr lang="en-US" altLang="zh-CN" sz="2300" b="1">
                <a:solidFill>
                  <a:schemeClr val="lt1">
                    <a:lumMod val="100000"/>
                  </a:schemeClr>
                </a:solidFill>
                <a:latin typeface="+mn-ea"/>
                <a:cs typeface="+mn-ea"/>
              </a:rPr>
              <a:t>04</a:t>
            </a:r>
            <a:endParaRPr lang="en-US" altLang="zh-CN" sz="2300" b="1">
              <a:solidFill>
                <a:schemeClr val="lt1">
                  <a:lumMod val="100000"/>
                </a:schemeClr>
              </a:solidFill>
              <a:latin typeface="+mn-ea"/>
              <a:cs typeface="+mn-ea"/>
            </a:endParaRPr>
          </a:p>
        </p:txBody>
      </p:sp>
      <p:sp>
        <p:nvSpPr>
          <p:cNvPr id="28" name="矩形 27"/>
          <p:cNvSpPr/>
          <p:nvPr>
            <p:custDataLst>
              <p:tags r:id="rId8"/>
            </p:custDataLst>
          </p:nvPr>
        </p:nvSpPr>
        <p:spPr>
          <a:xfrm>
            <a:off x="1703070" y="4852670"/>
            <a:ext cx="9658985" cy="136525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毕业设计报告要说明某项工程</a:t>
            </a:r>
            <a:r>
              <a:rPr lang="en-US" altLang="zh-CN" sz="1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工艺</a:t>
            </a:r>
            <a:r>
              <a:rPr lang="en-US" altLang="zh-CN" sz="1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或设备</a:t>
            </a:r>
            <a:r>
              <a:rPr lang="en-US" altLang="zh-CN" sz="1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产品</a:t>
            </a:r>
            <a:r>
              <a:rPr lang="en-US" altLang="zh-CN" sz="1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投入正常生产所采取的技术措施和方法。正常的生产必须严格按照科学工艺流程进行，因此说明这个过程也必须严格按照一定的顺序和条理，不得前后重复，并要防止简单片面、详略不当、生搬硬套。</a:t>
            </a:r>
            <a:endParaRPr lang="zh-CN" altLang="en-US" sz="1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9" name="矩形 28"/>
          <p:cNvSpPr/>
          <p:nvPr>
            <p:custDataLst>
              <p:tags r:id="rId9"/>
            </p:custDataLst>
          </p:nvPr>
        </p:nvSpPr>
        <p:spPr>
          <a:xfrm>
            <a:off x="1915795" y="4398010"/>
            <a:ext cx="9004300" cy="400050"/>
          </a:xfrm>
          <a:prstGeom prst="rect">
            <a:avLst/>
          </a:prstGeom>
          <a:noFill/>
        </p:spPr>
        <p:txBody>
          <a:bodyPr wrap="square" lIns="0" tIns="0" rIns="0" bIns="0" rtlCol="0" anchor="b" anchorCtr="0">
            <a:noAutofit/>
          </a:bodyPr>
          <a:p>
            <a:pPr>
              <a:spcBef>
                <a:spcPct val="0"/>
              </a:spcBef>
              <a:spcAft>
                <a:spcPct val="0"/>
              </a:spcAft>
            </a:pPr>
            <a:r>
              <a:rPr lang="en-US" altLang="zh-CN" b="1">
                <a:solidFill>
                  <a:schemeClr val="dk1">
                    <a:lumMod val="100000"/>
                  </a:schemeClr>
                </a:solidFill>
                <a:latin typeface="微软雅黑" panose="020B0503020204020204" charset="-122"/>
                <a:ea typeface="微软雅黑" panose="020B0503020204020204" charset="-122"/>
                <a:cs typeface="微软雅黑" panose="020B0503020204020204" charset="-122"/>
              </a:rPr>
              <a:t>(</a:t>
            </a:r>
            <a:r>
              <a:rPr lang="zh-CN" altLang="en-US" b="1">
                <a:solidFill>
                  <a:schemeClr val="dk1">
                    <a:lumMod val="100000"/>
                  </a:schemeClr>
                </a:solidFill>
                <a:latin typeface="微软雅黑" panose="020B0503020204020204" charset="-122"/>
                <a:ea typeface="微软雅黑" panose="020B0503020204020204" charset="-122"/>
                <a:cs typeface="微软雅黑" panose="020B0503020204020204" charset="-122"/>
              </a:rPr>
              <a:t>四</a:t>
            </a:r>
            <a:r>
              <a:rPr lang="en-US" altLang="zh-CN" b="1">
                <a:solidFill>
                  <a:schemeClr val="dk1">
                    <a:lumMod val="100000"/>
                  </a:schemeClr>
                </a:solidFill>
                <a:latin typeface="微软雅黑" panose="020B0503020204020204" charset="-122"/>
                <a:ea typeface="微软雅黑" panose="020B0503020204020204" charset="-122"/>
                <a:cs typeface="微软雅黑" panose="020B0503020204020204" charset="-122"/>
              </a:rPr>
              <a:t>)</a:t>
            </a:r>
            <a:r>
              <a:rPr lang="zh-CN" altLang="en-US" b="1">
                <a:solidFill>
                  <a:schemeClr val="dk1">
                    <a:lumMod val="100000"/>
                  </a:schemeClr>
                </a:solidFill>
                <a:latin typeface="微软雅黑" panose="020B0503020204020204" charset="-122"/>
                <a:ea typeface="微软雅黑" panose="020B0503020204020204" charset="-122"/>
                <a:cs typeface="微软雅黑" panose="020B0503020204020204" charset="-122"/>
              </a:rPr>
              <a:t>层次分明，结构严谨</a:t>
            </a:r>
            <a:endParaRPr lang="zh-CN" altLang="en-US" b="1">
              <a:solidFill>
                <a:schemeClr val="dk1">
                  <a:lumMod val="100000"/>
                </a:schemeClr>
              </a:solidFill>
              <a:latin typeface="微软雅黑" panose="020B0503020204020204" charset="-122"/>
              <a:ea typeface="微软雅黑" panose="020B0503020204020204" charset="-122"/>
              <a:cs typeface="微软雅黑" panose="020B0503020204020204" charset="-122"/>
            </a:endParaRPr>
          </a:p>
        </p:txBody>
      </p:sp>
      <p:pic>
        <p:nvPicPr>
          <p:cNvPr id="32" name="https://img8.file.cache.docer.com/storage/1730541139909656800/f86a6c3598a3f465bff1d06f5b3838bb.png" descr="卡通黄色五角星"/>
          <p:cNvPicPr>
            <a:picLocks noChangeAspect="1"/>
          </p:cNvPicPr>
          <p:nvPr/>
        </p:nvPicPr>
        <p:blipFill>
          <a:blip r:embed="rId10"/>
          <a:stretch>
            <a:fillRect/>
          </a:stretch>
        </p:blipFill>
        <p:spPr>
          <a:xfrm>
            <a:off x="10776585" y="5499735"/>
            <a:ext cx="1290320" cy="1233170"/>
          </a:xfrm>
          <a:prstGeom prst="rect">
            <a:avLst/>
          </a:prstGeom>
        </p:spPr>
      </p:pic>
    </p:spTree>
    <p:custDataLst>
      <p:tags r:id="rId11"/>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718310"/>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1249045" y="1884680"/>
            <a:ext cx="9672955" cy="3779520"/>
          </a:xfrm>
          <a:prstGeom prst="rect">
            <a:avLst/>
          </a:prstGeom>
          <a:noFill/>
        </p:spPr>
        <p:txBody>
          <a:bodyPr wrap="square" rtlCol="0" anchor="ctr" anchorCtr="0">
            <a:noAutofit/>
          </a:bodyPr>
          <a:lstStyle/>
          <a:p>
            <a:pPr indent="0" algn="just" fontAlgn="auto">
              <a:lnSpc>
                <a:spcPct val="150000"/>
              </a:lnSpc>
            </a:pPr>
            <a:endParaRPr lang="en-US" altLang="zh-CN" sz="24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一</a:t>
            </a: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、理论理解题</a:t>
            </a:r>
            <a:endParaRPr lang="zh-CN" altLang="en-US" sz="24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rPr>
              <a:t>1.</a:t>
            </a:r>
            <a:r>
              <a:rPr lang="zh-CN" altLang="en-US" sz="2400">
                <a:latin typeface="微软雅黑" panose="020B0503020204020204" charset="-122"/>
                <a:ea typeface="微软雅黑" panose="020B0503020204020204" charset="-122"/>
                <a:cs typeface="微软雅黑" panose="020B0503020204020204" charset="-122"/>
              </a:rPr>
              <a:t>毕业设计报告的特点有哪些</a:t>
            </a:r>
            <a:r>
              <a:rPr lang="en-US" altLang="zh-CN" sz="2400">
                <a:latin typeface="微软雅黑" panose="020B0503020204020204" charset="-122"/>
                <a:ea typeface="微软雅黑" panose="020B0503020204020204" charset="-122"/>
                <a:cs typeface="微软雅黑" panose="020B0503020204020204" charset="-122"/>
              </a:rPr>
              <a:t>?</a:t>
            </a:r>
            <a:endParaRPr lang="en-US" altLang="zh-CN" sz="24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rPr>
              <a:t>2. </a:t>
            </a:r>
            <a:r>
              <a:rPr lang="zh-CN" altLang="en-US" sz="2400">
                <a:latin typeface="微软雅黑" panose="020B0503020204020204" charset="-122"/>
                <a:ea typeface="微软雅黑" panose="020B0503020204020204" charset="-122"/>
                <a:cs typeface="微软雅黑" panose="020B0503020204020204" charset="-122"/>
              </a:rPr>
              <a:t>简述毕业设计报告的写作要求。</a:t>
            </a:r>
            <a:endParaRPr lang="zh-CN" altLang="en-US" sz="24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二</a:t>
            </a: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、写作训练</a:t>
            </a:r>
            <a:endParaRPr lang="zh-CN" altLang="en-US" sz="24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参考学长、学姐们的毕业设计报告，自己试着做一份毕业设计报告，内容不必面面俱到，但是格式、结构要规范完整。</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8" name="https://img8.file.cache.docer.com/storage/1732783199084617400/c06eddb584c7deb0aa765150a89bab4a.png" descr="卡通问号和圆点"/>
          <p:cNvPicPr>
            <a:picLocks noChangeAspect="1"/>
          </p:cNvPicPr>
          <p:nvPr/>
        </p:nvPicPr>
        <p:blipFill>
          <a:blip r:embed="rId20"/>
          <a:stretch>
            <a:fillRect/>
          </a:stretch>
        </p:blipFill>
        <p:spPr>
          <a:xfrm>
            <a:off x="10558145" y="994410"/>
            <a:ext cx="1254125" cy="2062480"/>
          </a:xfrm>
          <a:prstGeom prst="rect">
            <a:avLst/>
          </a:prstGeom>
        </p:spPr>
      </p:pic>
    </p:spTree>
    <p:custDataLst>
      <p:tags r:id="rId2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p>
            <a:pPr marL="0" indent="0" algn="l">
              <a:lnSpc>
                <a:spcPct val="100000"/>
              </a:lnSpc>
              <a:spcBef>
                <a:spcPts val="0"/>
              </a:spcBef>
              <a:spcAft>
                <a:spcPts val="0"/>
              </a:spcAft>
              <a:buSzPct val="100000"/>
            </a:pPr>
            <a:r>
              <a:rPr lang="zh-CN" altLang="en-US"/>
              <a:t>感谢观看</a:t>
            </a:r>
            <a:endParaRPr lang="zh-CN" altLang="en-US"/>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542995" y="245180"/>
            <a:ext cx="10969200" cy="705600"/>
          </a:xfrm>
        </p:spPr>
        <p:txBody>
          <a:bodyPr wrap="square">
            <a:normAutofit/>
          </a:bodyPr>
          <a:lstStyle/>
          <a:p>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第一节 学术论文</a:t>
            </a: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六边形 4"/>
          <p:cNvSpPr/>
          <p:nvPr>
            <p:custDataLst>
              <p:tags r:id="rId2"/>
            </p:custDataLst>
          </p:nvPr>
        </p:nvSpPr>
        <p:spPr>
          <a:xfrm rot="5400000">
            <a:off x="4518127" y="2665770"/>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5" name="六边形 14"/>
          <p:cNvSpPr/>
          <p:nvPr>
            <p:custDataLst>
              <p:tags r:id="rId3"/>
            </p:custDataLst>
          </p:nvPr>
        </p:nvSpPr>
        <p:spPr>
          <a:xfrm rot="5400000">
            <a:off x="4846839" y="3743215"/>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6" name="六边形 15"/>
          <p:cNvSpPr/>
          <p:nvPr>
            <p:custDataLst>
              <p:tags r:id="rId4"/>
            </p:custDataLst>
          </p:nvPr>
        </p:nvSpPr>
        <p:spPr>
          <a:xfrm rot="5400000">
            <a:off x="5660250" y="2311187"/>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8" name="矩形 17"/>
          <p:cNvSpPr/>
          <p:nvPr>
            <p:custDataLst>
              <p:tags r:id="rId5"/>
            </p:custDataLst>
          </p:nvPr>
        </p:nvSpPr>
        <p:spPr>
          <a:xfrm>
            <a:off x="1169035" y="4208780"/>
            <a:ext cx="3857625" cy="1410970"/>
          </a:xfrm>
          <a:prstGeom prst="rect">
            <a:avLst/>
          </a:prstGeom>
          <a:noFill/>
        </p:spPr>
        <p:txBody>
          <a:bodyPr vert="horz" wrap="square" lIns="0" tIns="0" rIns="0" bIns="0" rtlCol="0" anchor="t" anchorCtr="0">
            <a:noAutofit/>
          </a:bodyPr>
          <a:p>
            <a:pPr algn="l">
              <a:lnSpc>
                <a:spcPct val="150000"/>
              </a:lnSpc>
              <a:spcBef>
                <a:spcPct val="0"/>
              </a:spcBef>
              <a:spcAft>
                <a:spcPct val="0"/>
              </a:spcAft>
            </a:pPr>
            <a:r>
              <a:rPr lang="en-US" altLang="zh-CN" dirty="0">
                <a:ln>
                  <a:noFill/>
                  <a:prstDash val="sysDot"/>
                </a:ln>
                <a:solidFill>
                  <a:schemeClr val="tx1"/>
                </a:solidFill>
                <a:latin typeface="微软雅黑" panose="020B0503020204020204" charset="-122"/>
                <a:ea typeface="微软雅黑" panose="020B0503020204020204" charset="-122"/>
                <a:cs typeface="+mn-ea"/>
              </a:rPr>
              <a:t>1.</a:t>
            </a:r>
            <a:r>
              <a:rPr lang="zh-CN" altLang="en-US" dirty="0">
                <a:ln>
                  <a:noFill/>
                  <a:prstDash val="sysDot"/>
                </a:ln>
                <a:solidFill>
                  <a:schemeClr val="tx1"/>
                </a:solidFill>
                <a:latin typeface="微软雅黑" panose="020B0503020204020204" charset="-122"/>
                <a:ea typeface="微软雅黑" panose="020B0503020204020204" charset="-122"/>
                <a:cs typeface="+mn-ea"/>
              </a:rPr>
              <a:t>研究问题的明确性与创新性</a:t>
            </a:r>
            <a:r>
              <a:rPr lang="en-US" altLang="zh-CN" dirty="0">
                <a:ln>
                  <a:noFill/>
                  <a:prstDash val="sysDot"/>
                </a:ln>
                <a:solidFill>
                  <a:schemeClr val="tx1"/>
                </a:solidFill>
                <a:latin typeface="微软雅黑" panose="020B0503020204020204" charset="-122"/>
                <a:ea typeface="微软雅黑" panose="020B0503020204020204" charset="-122"/>
                <a:cs typeface="+mn-ea"/>
              </a:rPr>
              <a:t>  </a:t>
            </a:r>
            <a:endParaRPr lang="en-US" altLang="zh-CN" dirty="0">
              <a:ln>
                <a:noFill/>
                <a:prstDash val="sysDot"/>
              </a:ln>
              <a:solidFill>
                <a:schemeClr val="tx1"/>
              </a:solidFill>
              <a:latin typeface="微软雅黑" panose="020B0503020204020204" charset="-122"/>
              <a:ea typeface="微软雅黑" panose="020B0503020204020204" charset="-122"/>
              <a:cs typeface="+mn-ea"/>
            </a:endParaRPr>
          </a:p>
          <a:p>
            <a:pPr algn="l">
              <a:lnSpc>
                <a:spcPct val="150000"/>
              </a:lnSpc>
              <a:spcBef>
                <a:spcPct val="0"/>
              </a:spcBef>
              <a:spcAft>
                <a:spcPct val="0"/>
              </a:spcAft>
            </a:pPr>
            <a:r>
              <a:rPr lang="en-US" altLang="zh-CN" dirty="0">
                <a:ln>
                  <a:noFill/>
                  <a:prstDash val="sysDot"/>
                </a:ln>
                <a:solidFill>
                  <a:schemeClr val="tx1"/>
                </a:solidFill>
                <a:latin typeface="微软雅黑" panose="020B0503020204020204" charset="-122"/>
                <a:ea typeface="微软雅黑" panose="020B0503020204020204" charset="-122"/>
                <a:cs typeface="+mn-ea"/>
              </a:rPr>
              <a:t>2.</a:t>
            </a:r>
            <a:r>
              <a:rPr lang="zh-CN" altLang="en-US" dirty="0">
                <a:ln>
                  <a:noFill/>
                  <a:prstDash val="sysDot"/>
                </a:ln>
                <a:solidFill>
                  <a:schemeClr val="tx1"/>
                </a:solidFill>
                <a:latin typeface="微软雅黑" panose="020B0503020204020204" charset="-122"/>
                <a:ea typeface="微软雅黑" panose="020B0503020204020204" charset="-122"/>
                <a:cs typeface="+mn-ea"/>
              </a:rPr>
              <a:t>文献综述的批判性分析</a:t>
            </a:r>
            <a:r>
              <a:rPr lang="en-US" altLang="zh-CN" dirty="0">
                <a:ln>
                  <a:noFill/>
                  <a:prstDash val="sysDot"/>
                </a:ln>
                <a:solidFill>
                  <a:schemeClr val="tx1"/>
                </a:solidFill>
                <a:latin typeface="微软雅黑" panose="020B0503020204020204" charset="-122"/>
                <a:ea typeface="微软雅黑" panose="020B0503020204020204" charset="-122"/>
                <a:cs typeface="+mn-ea"/>
              </a:rPr>
              <a:t>  </a:t>
            </a:r>
            <a:endParaRPr lang="en-US" altLang="zh-CN" dirty="0">
              <a:ln>
                <a:noFill/>
                <a:prstDash val="sysDot"/>
              </a:ln>
              <a:solidFill>
                <a:schemeClr val="tx1"/>
              </a:solidFill>
              <a:latin typeface="微软雅黑" panose="020B0503020204020204" charset="-122"/>
              <a:ea typeface="微软雅黑" panose="020B0503020204020204" charset="-122"/>
              <a:cs typeface="+mn-ea"/>
            </a:endParaRPr>
          </a:p>
          <a:p>
            <a:pPr algn="l">
              <a:lnSpc>
                <a:spcPct val="150000"/>
              </a:lnSpc>
              <a:spcBef>
                <a:spcPct val="0"/>
              </a:spcBef>
              <a:spcAft>
                <a:spcPct val="0"/>
              </a:spcAft>
            </a:pPr>
            <a:r>
              <a:rPr lang="en-US" altLang="zh-CN" dirty="0">
                <a:ln>
                  <a:noFill/>
                  <a:prstDash val="sysDot"/>
                </a:ln>
                <a:solidFill>
                  <a:schemeClr val="tx1"/>
                </a:solidFill>
                <a:latin typeface="微软雅黑" panose="020B0503020204020204" charset="-122"/>
                <a:ea typeface="微软雅黑" panose="020B0503020204020204" charset="-122"/>
                <a:cs typeface="+mn-ea"/>
              </a:rPr>
              <a:t>3.</a:t>
            </a:r>
            <a:r>
              <a:rPr lang="zh-CN" altLang="en-US" dirty="0">
                <a:ln>
                  <a:noFill/>
                  <a:prstDash val="sysDot"/>
                </a:ln>
                <a:solidFill>
                  <a:schemeClr val="tx1"/>
                </a:solidFill>
                <a:latin typeface="微软雅黑" panose="020B0503020204020204" charset="-122"/>
                <a:ea typeface="微软雅黑" panose="020B0503020204020204" charset="-122"/>
                <a:cs typeface="+mn-ea"/>
              </a:rPr>
              <a:t>查重降重的实操技巧。</a:t>
            </a:r>
            <a:endParaRPr lang="zh-CN" altLang="en-US" dirty="0">
              <a:ln>
                <a:noFill/>
                <a:prstDash val="sysDot"/>
              </a:ln>
              <a:solidFill>
                <a:schemeClr val="tx1"/>
              </a:solidFill>
              <a:latin typeface="微软雅黑" panose="020B0503020204020204" charset="-122"/>
              <a:ea typeface="微软雅黑" panose="020B0503020204020204" charset="-122"/>
              <a:cs typeface="+mn-ea"/>
            </a:endParaRPr>
          </a:p>
        </p:txBody>
      </p:sp>
      <p:sp>
        <p:nvSpPr>
          <p:cNvPr id="19" name="矩形 18"/>
          <p:cNvSpPr/>
          <p:nvPr>
            <p:custDataLst>
              <p:tags r:id="rId6"/>
            </p:custDataLst>
          </p:nvPr>
        </p:nvSpPr>
        <p:spPr>
          <a:xfrm>
            <a:off x="7515860" y="2877185"/>
            <a:ext cx="4337685" cy="2344420"/>
          </a:xfrm>
          <a:prstGeom prst="rect">
            <a:avLst/>
          </a:prstGeom>
          <a:noFill/>
        </p:spPr>
        <p:txBody>
          <a:bodyPr vert="horz" wrap="square" lIns="0" tIns="0" rIns="0" bIns="0" rtlCol="0" anchor="t" anchorCtr="0">
            <a:noAutofit/>
          </a:bodyPr>
          <a:p>
            <a:pPr>
              <a:lnSpc>
                <a:spcPct val="150000"/>
              </a:lnSpc>
              <a:spcBef>
                <a:spcPct val="0"/>
              </a:spcBef>
              <a:spcAft>
                <a:spcPct val="0"/>
              </a:spcAft>
            </a:pPr>
            <a:r>
              <a:rPr lang="zh-CN" altLang="en-US" dirty="0">
                <a:ln>
                  <a:noFill/>
                  <a:prstDash val="sysDot"/>
                </a:ln>
                <a:solidFill>
                  <a:schemeClr val="tx1"/>
                </a:solidFill>
                <a:latin typeface="微软雅黑" panose="020B0503020204020204" charset="-122"/>
                <a:ea typeface="微软雅黑" panose="020B0503020204020204" charset="-122"/>
                <a:cs typeface="+mn-ea"/>
              </a:rPr>
              <a:t>1.文体结构（标题、摘要、正文、参考文献）  </a:t>
            </a:r>
            <a:endParaRPr lang="zh-CN" altLang="en-US" dirty="0">
              <a:ln>
                <a:noFill/>
                <a:prstDash val="sysDot"/>
              </a:ln>
              <a:solidFill>
                <a:schemeClr val="tx1"/>
              </a:solidFill>
              <a:latin typeface="微软雅黑" panose="020B0503020204020204" charset="-122"/>
              <a:ea typeface="微软雅黑" panose="020B0503020204020204" charset="-122"/>
              <a:cs typeface="+mn-ea"/>
            </a:endParaRPr>
          </a:p>
          <a:p>
            <a:pPr>
              <a:lnSpc>
                <a:spcPct val="150000"/>
              </a:lnSpc>
              <a:spcBef>
                <a:spcPct val="0"/>
              </a:spcBef>
              <a:spcAft>
                <a:spcPct val="0"/>
              </a:spcAft>
            </a:pPr>
            <a:r>
              <a:rPr lang="zh-CN" altLang="en-US" dirty="0">
                <a:ln>
                  <a:noFill/>
                  <a:prstDash val="sysDot"/>
                </a:ln>
                <a:solidFill>
                  <a:schemeClr val="tx1"/>
                </a:solidFill>
                <a:latin typeface="微软雅黑" panose="020B0503020204020204" charset="-122"/>
                <a:ea typeface="微软雅黑" panose="020B0503020204020204" charset="-122"/>
                <a:cs typeface="+mn-ea"/>
              </a:rPr>
              <a:t>2.文献检索与引用规范（GB/T 7714标准）  </a:t>
            </a:r>
            <a:endParaRPr lang="zh-CN" altLang="en-US" dirty="0">
              <a:ln>
                <a:noFill/>
                <a:prstDash val="sysDot"/>
              </a:ln>
              <a:solidFill>
                <a:schemeClr val="tx1"/>
              </a:solidFill>
              <a:latin typeface="微软雅黑" panose="020B0503020204020204" charset="-122"/>
              <a:ea typeface="微软雅黑" panose="020B0503020204020204" charset="-122"/>
              <a:cs typeface="+mn-ea"/>
            </a:endParaRPr>
          </a:p>
          <a:p>
            <a:pPr>
              <a:lnSpc>
                <a:spcPct val="150000"/>
              </a:lnSpc>
              <a:spcBef>
                <a:spcPct val="0"/>
              </a:spcBef>
              <a:spcAft>
                <a:spcPct val="0"/>
              </a:spcAft>
            </a:pPr>
            <a:r>
              <a:rPr lang="zh-CN" altLang="en-US" dirty="0">
                <a:ln>
                  <a:noFill/>
                  <a:prstDash val="sysDot"/>
                </a:ln>
                <a:solidFill>
                  <a:schemeClr val="tx1"/>
                </a:solidFill>
                <a:latin typeface="微软雅黑" panose="020B0503020204020204" charset="-122"/>
                <a:ea typeface="微软雅黑" panose="020B0503020204020204" charset="-122"/>
                <a:cs typeface="+mn-ea"/>
              </a:rPr>
              <a:t>3. 语言表达的客观性与逻辑性。</a:t>
            </a:r>
            <a:r>
              <a:rPr lang="en-US" altLang="zh-CN" dirty="0">
                <a:ln>
                  <a:noFill/>
                  <a:prstDash val="sysDot"/>
                </a:ln>
                <a:solidFill>
                  <a:schemeClr val="tx1"/>
                </a:solidFill>
                <a:latin typeface="微软雅黑" panose="020B0503020204020204" charset="-122"/>
                <a:ea typeface="微软雅黑" panose="020B0503020204020204" charset="-122"/>
                <a:cs typeface="+mn-ea"/>
              </a:rPr>
              <a:t> </a:t>
            </a:r>
            <a:endParaRPr lang="en-US" altLang="zh-CN" dirty="0">
              <a:ln>
                <a:noFill/>
                <a:prstDash val="sysDot"/>
              </a:ln>
              <a:solidFill>
                <a:schemeClr val="tx1"/>
              </a:solidFill>
              <a:latin typeface="微软雅黑" panose="020B0503020204020204" charset="-122"/>
              <a:ea typeface="微软雅黑" panose="020B0503020204020204" charset="-122"/>
              <a:cs typeface="+mn-ea"/>
            </a:endParaRPr>
          </a:p>
        </p:txBody>
      </p:sp>
      <p:sp>
        <p:nvSpPr>
          <p:cNvPr id="20" name="矩形 19"/>
          <p:cNvSpPr/>
          <p:nvPr>
            <p:custDataLst>
              <p:tags r:id="rId7"/>
            </p:custDataLst>
          </p:nvPr>
        </p:nvSpPr>
        <p:spPr>
          <a:xfrm>
            <a:off x="695325" y="3648102"/>
            <a:ext cx="3856545" cy="499156"/>
          </a:xfrm>
          <a:prstGeom prst="rect">
            <a:avLst/>
          </a:prstGeom>
          <a:noFill/>
        </p:spPr>
        <p:txBody>
          <a:bodyPr wrap="square" lIns="0" tIns="0" rIns="0" bIns="0" rtlCol="0" anchor="b" anchorCtr="0">
            <a:noAutofit/>
          </a:bodyPr>
          <a:p>
            <a:pPr algn="r">
              <a:spcBef>
                <a:spcPct val="0"/>
              </a:spcBef>
              <a:spcAft>
                <a:spcPct val="0"/>
              </a:spcAft>
            </a:pPr>
            <a:r>
              <a:rPr lang="zh-CN" altLang="en-US" sz="2400" b="1" dirty="0">
                <a:solidFill>
                  <a:schemeClr val="accent1"/>
                </a:solidFill>
                <a:latin typeface="微软雅黑" panose="020B0503020204020204" charset="-122"/>
                <a:ea typeface="微软雅黑" panose="020B0503020204020204" charset="-122"/>
                <a:cs typeface="+mn-ea"/>
              </a:rPr>
              <a:t>教学难点</a:t>
            </a:r>
            <a:endParaRPr lang="zh-CN" altLang="en-US" sz="24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8"/>
            </p:custDataLst>
          </p:nvPr>
        </p:nvSpPr>
        <p:spPr>
          <a:xfrm>
            <a:off x="7655350" y="2216834"/>
            <a:ext cx="3856547" cy="499156"/>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2"/>
                </a:solidFill>
                <a:latin typeface="微软雅黑" panose="020B0503020204020204" charset="-122"/>
                <a:ea typeface="微软雅黑" panose="020B0503020204020204" charset="-122"/>
                <a:cs typeface="+mn-ea"/>
              </a:rPr>
              <a:t>教学重点</a:t>
            </a:r>
            <a:endParaRPr lang="zh-CN" altLang="en-US" sz="24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9"/>
            </p:custDataLst>
          </p:nvPr>
        </p:nvSpPr>
        <p:spPr>
          <a:xfrm rot="5400000">
            <a:off x="6513988" y="3936486"/>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2500" lnSpcReduction="20000"/>
          </a:bodyPr>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431977" y="4237045"/>
            <a:ext cx="517657" cy="517657"/>
          </a:xfrm>
          <a:prstGeom prst="rect">
            <a:avLst/>
          </a:prstGeom>
        </p:spPr>
      </p:pic>
      <p:pic>
        <p:nvPicPr>
          <p:cNvPr id="35" name="图形 16"/>
          <p:cNvPicPr>
            <a:picLocks noChangeAspect="1"/>
          </p:cNvPicPr>
          <p:nvPr>
            <p:custDataLst>
              <p:tags r:id="rId13"/>
            </p:custDataLst>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rcRect l="-3892" t="-2095" r="-8426" b="-1935"/>
          <a:stretch>
            <a:fillRect/>
          </a:stretch>
        </p:blipFill>
        <p:spPr>
          <a:xfrm>
            <a:off x="6255280" y="2819473"/>
            <a:ext cx="517657" cy="517657"/>
          </a:xfrm>
          <a:prstGeom prst="rect">
            <a:avLst/>
          </a:prstGeom>
        </p:spPr>
      </p:pic>
    </p:spTree>
    <p:custDataLst>
      <p:tags r:id="rId16"/>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title"/>
            <p:custDataLst>
              <p:tags r:id="rId1"/>
            </p:custDataLst>
          </p:nvPr>
        </p:nvSpPr>
        <p:spPr>
          <a:xfrm>
            <a:off x="6025515" y="2032000"/>
            <a:ext cx="6166485" cy="3439160"/>
          </a:xfrm>
        </p:spPr>
        <p:txBody>
          <a:bodyPr>
            <a:normAutofit fontScale="90000"/>
          </a:bodyPr>
          <a:p>
            <a:pPr marL="0" indent="0" algn="l">
              <a:lnSpc>
                <a:spcPct val="190000"/>
              </a:lnSpc>
              <a:spcBef>
                <a:spcPts val="0"/>
              </a:spcBef>
              <a:spcAft>
                <a:spcPts val="0"/>
              </a:spcAft>
              <a:buSzPct val="100000"/>
            </a:pPr>
            <a:r>
              <a:rPr lang="zh-CN" altLang="en-US" sz="3110">
                <a:latin typeface="微软雅黑" panose="020B0503020204020204" charset="-122"/>
                <a:ea typeface="微软雅黑" panose="020B0503020204020204" charset="-122"/>
                <a:cs typeface="微软雅黑" panose="020B0503020204020204" charset="-122"/>
              </a:rPr>
              <a:t>第一节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学术论文</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第二节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毕业论文</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第三节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毕业设计报告</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第四节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实习报告</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第五节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求职信、辞职信、</a:t>
            </a:r>
            <a:r>
              <a:rPr lang="zh-CN" altLang="en-US" sz="3110">
                <a:latin typeface="微软雅黑" panose="020B0503020204020204" charset="-122"/>
                <a:ea typeface="微软雅黑" panose="020B0503020204020204" charset="-122"/>
                <a:cs typeface="微软雅黑" panose="020B0503020204020204" charset="-122"/>
              </a:rPr>
              <a:t>应聘函</a:t>
            </a:r>
            <a:endParaRPr lang="zh-CN" altLang="en-US" sz="3110">
              <a:latin typeface="微软雅黑" panose="020B0503020204020204" charset="-122"/>
              <a:ea typeface="微软雅黑" panose="020B0503020204020204" charset="-122"/>
              <a:cs typeface="微软雅黑" panose="020B0503020204020204" charset="-122"/>
            </a:endParaRPr>
          </a:p>
        </p:txBody>
      </p:sp>
      <p:sp>
        <p:nvSpPr>
          <p:cNvPr id="5" name="节编号"/>
          <p:cNvSpPr>
            <a:spLocks noGrp="1"/>
          </p:cNvSpPr>
          <p:nvPr>
            <p:ph type="body" sz="quarter" idx="13"/>
            <p:custDataLst>
              <p:tags r:id="rId2"/>
            </p:custDataLst>
          </p:nvPr>
        </p:nvSpPr>
        <p:spPr>
          <a:xfrm>
            <a:off x="4328795" y="612140"/>
            <a:ext cx="6709410" cy="1040130"/>
          </a:xfrm>
        </p:spPr>
        <p:txBody>
          <a:bodyPr>
            <a:normAutofit/>
          </a:bodyPr>
          <a:p>
            <a:pPr algn="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第五章   </a:t>
            </a: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mn-ea"/>
              </a:rPr>
              <a:t>学业与求职文书</a:t>
            </a:r>
            <a:endParaRPr lang="zh-CN" altLang="en-US" sz="3600" kern="100" spc="600">
              <a:solidFill>
                <a:schemeClr val="tx1"/>
              </a:solidFill>
              <a:effectLst/>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5603240" y="4540885"/>
            <a:ext cx="5576570" cy="802640"/>
          </a:xfrm>
          <a:prstGeom prst="rect">
            <a:avLst/>
          </a:prstGeom>
          <a:noFill/>
          <a:ln>
            <a:solidFill>
              <a:schemeClr val="accent1"/>
            </a:solidFill>
          </a:ln>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custDataLst>
              <p:tags r:id="rId1"/>
            </p:custDataLst>
          </p:nvPr>
        </p:nvSpPr>
        <p:spPr>
          <a:xfrm>
            <a:off x="534035" y="226695"/>
            <a:ext cx="10800080" cy="704215"/>
          </a:xfrm>
          <a:prstGeom prst="rect">
            <a:avLst/>
          </a:prstGeom>
        </p:spPr>
        <p:txBody>
          <a:bodyPr vert="horz" wrap="square" lIns="0" tIns="0" rIns="0" bIns="0" rtlCol="0" anchor="b">
            <a:normAutofit fontScale="25000"/>
          </a:bodyPr>
          <a:lstStyle>
            <a:lvl1pPr algn="l" defTabSz="914400" rtl="0" eaLnBrk="1" latinLnBrk="0" hangingPunct="1">
              <a:lnSpc>
                <a:spcPct val="100000"/>
              </a:lnSpc>
              <a:spcBef>
                <a:spcPct val="0"/>
              </a:spcBef>
              <a:buNone/>
              <a:defRPr sz="3200" b="0" kern="1200">
                <a:solidFill>
                  <a:srgbClr val="111111"/>
                </a:solidFill>
                <a:latin typeface="+mj-lt"/>
                <a:ea typeface="+mj-ea"/>
                <a:cs typeface="+mj-cs"/>
              </a:defRPr>
            </a:lvl1pPr>
          </a:lstStyle>
          <a:p>
            <a:pPr algn="ct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endParaRPr lang="zh-CN" altLang="en-US" sz="4445">
              <a:solidFill>
                <a:srgbClr val="FFFFFF"/>
              </a:solidFill>
              <a:latin typeface="+mn-lt"/>
              <a:ea typeface="+mn-ea"/>
              <a:sym typeface="+mn-ea"/>
            </a:endParaRPr>
          </a:p>
          <a:p>
            <a:pPr algn="ctr"/>
            <a:endParaRPr lang="zh-CN" altLang="en-US" sz="4445">
              <a:solidFill>
                <a:srgbClr val="FFFFFF"/>
              </a:solidFill>
              <a:latin typeface="+mn-lt"/>
              <a:ea typeface="+mn-ea"/>
              <a:sym typeface="+mn-ea"/>
            </a:endParaRPr>
          </a:p>
          <a:p>
            <a:pPr algn="ct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第四节</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实习</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报告</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7"/>
          <p:cNvSpPr/>
          <p:nvPr>
            <p:custDataLst>
              <p:tags r:id="rId2"/>
            </p:custDataLst>
          </p:nvPr>
        </p:nvSpPr>
        <p:spPr>
          <a:xfrm flipH="1" flipV="1">
            <a:off x="1793727"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1877393" y="2195562"/>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4"/>
            </p:custDataLst>
          </p:nvPr>
        </p:nvSpPr>
        <p:spPr>
          <a:xfrm>
            <a:off x="1191895" y="3825240"/>
            <a:ext cx="2595880" cy="2416175"/>
          </a:xfrm>
          <a:prstGeom prst="rect">
            <a:avLst/>
          </a:prstGeom>
          <a:noFill/>
        </p:spPr>
        <p:txBody>
          <a:bodyPr wrap="square" lIns="91440" tIns="45720" rIns="91440" bIns="45720" rtlCol="0" anchor="t" anchorCtr="0">
            <a:normAutofit/>
          </a:bodyPr>
          <a:p>
            <a:pPr algn="l">
              <a:lnSpc>
                <a:spcPct val="150000"/>
              </a:lnSpc>
              <a:spcBef>
                <a:spcPts val="0"/>
              </a:spcBef>
              <a:spcAft>
                <a:spcPts val="0"/>
              </a:spcAft>
              <a:buClrTx/>
              <a:buSzTx/>
              <a:buFont typeface="Wingdings" panose="05000000000000000000" pitchFamily="2" charset="2"/>
              <a:buNone/>
            </a:pPr>
            <a:r>
              <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mn-ea"/>
              </a:rPr>
              <a:t>1.</a:t>
            </a:r>
            <a:r>
              <a:rPr lang="zh-CN" altLang="en-US" spc="150" dirty="0">
                <a:solidFill>
                  <a:schemeClr val="tx1"/>
                </a:solidFill>
                <a:latin typeface="微软雅黑" panose="020B0503020204020204" charset="-122"/>
                <a:ea typeface="微软雅黑" panose="020B0503020204020204" charset="-122"/>
                <a:cs typeface="微软雅黑" panose="020B0503020204020204" charset="-122"/>
                <a:sym typeface="+mn-ea"/>
              </a:rPr>
              <a:t>掌握实习报告的定义、作用及基本结构。</a:t>
            </a:r>
            <a:r>
              <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spcBef>
                <a:spcPts val="0"/>
              </a:spcBef>
              <a:spcAft>
                <a:spcPts val="0"/>
              </a:spcAft>
              <a:buClrTx/>
              <a:buSzTx/>
              <a:buFont typeface="Wingdings" panose="05000000000000000000" pitchFamily="2" charset="2"/>
              <a:buNone/>
            </a:pPr>
            <a:r>
              <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mn-ea"/>
              </a:rPr>
              <a:t>2.</a:t>
            </a:r>
            <a:r>
              <a:rPr lang="zh-CN" altLang="en-US" spc="150" dirty="0">
                <a:solidFill>
                  <a:schemeClr val="tx1"/>
                </a:solidFill>
                <a:latin typeface="微软雅黑" panose="020B0503020204020204" charset="-122"/>
                <a:ea typeface="微软雅黑" panose="020B0503020204020204" charset="-122"/>
                <a:cs typeface="微软雅黑" panose="020B0503020204020204" charset="-122"/>
                <a:sym typeface="+mn-ea"/>
              </a:rPr>
              <a:t>熟悉实习报告的写作规范与语言特点。</a:t>
            </a:r>
            <a:r>
              <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pc="150" dirty="0">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zh-CN" altLang="en-US" spc="15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marL="0" indent="0" algn="ctr">
              <a:lnSpc>
                <a:spcPct val="120000"/>
              </a:lnSpc>
              <a:spcBef>
                <a:spcPts val="0"/>
              </a:spcBef>
              <a:spcAft>
                <a:spcPts val="0"/>
              </a:spcAft>
              <a:buSzPct val="100000"/>
            </a:pPr>
            <a:endPar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2" name="任意多边形 14"/>
          <p:cNvSpPr/>
          <p:nvPr>
            <p:custDataLst>
              <p:tags r:id="rId5"/>
            </p:custDataLst>
          </p:nvPr>
        </p:nvSpPr>
        <p:spPr>
          <a:xfrm flipH="1" flipV="1">
            <a:off x="5310014" y="202788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6"/>
            </p:custDataLst>
          </p:nvPr>
        </p:nvSpPr>
        <p:spPr>
          <a:xfrm>
            <a:off x="5393679" y="2196672"/>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7"/>
            </p:custDataLst>
          </p:nvPr>
        </p:nvSpPr>
        <p:spPr>
          <a:xfrm>
            <a:off x="4780280" y="3826510"/>
            <a:ext cx="2451735" cy="2415540"/>
          </a:xfrm>
          <a:prstGeom prst="rect">
            <a:avLst/>
          </a:prstGeom>
          <a:noFill/>
        </p:spPr>
        <p:txBody>
          <a:bodyPr wrap="square" lIns="91440" tIns="45720" rIns="91440" bIns="45720" rtlCol="0" anchor="t" anchorCtr="0">
            <a:normAutofit lnSpcReduction="20000"/>
          </a:bodyPr>
          <a:p>
            <a:pPr algn="l">
              <a:lnSpc>
                <a:spcPct val="150000"/>
              </a:lnSpc>
              <a:spcBef>
                <a:spcPts val="0"/>
              </a:spcBef>
              <a:spcAft>
                <a:spcPts val="0"/>
              </a:spcAft>
              <a:buClrTx/>
              <a:buSzTx/>
              <a:buFont typeface="Wingdings" panose="05000000000000000000" pitchFamily="2" charset="2"/>
              <a:buNone/>
            </a:pPr>
            <a:r>
              <a:rPr lang="en-US" altLang="zh-CN"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1.</a:t>
            </a:r>
            <a:r>
              <a:rPr lang="zh-CN" altLang="en-US"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能够结合实习经历，撰写内容完整、逻辑清晰的实习报告。</a:t>
            </a:r>
            <a:r>
              <a:rPr lang="en-US" altLang="zh-CN"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  </a:t>
            </a:r>
            <a:endParaRPr lang="en-US" altLang="zh-CN"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endParaRPr>
          </a:p>
          <a:p>
            <a:pPr algn="l">
              <a:lnSpc>
                <a:spcPct val="150000"/>
              </a:lnSpc>
              <a:spcBef>
                <a:spcPts val="0"/>
              </a:spcBef>
              <a:spcAft>
                <a:spcPts val="0"/>
              </a:spcAft>
              <a:buClrTx/>
              <a:buSzTx/>
              <a:buFont typeface="Wingdings" panose="05000000000000000000" pitchFamily="2" charset="2"/>
              <a:buNone/>
            </a:pPr>
            <a:r>
              <a:rPr lang="en-US" altLang="zh-CN"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2.</a:t>
            </a:r>
            <a:r>
              <a:rPr lang="zh-CN" altLang="en-US"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能够运用客观、准确的语言描述实习过程和收获。</a:t>
            </a:r>
            <a:r>
              <a:rPr lang="en-US" altLang="zh-CN"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  </a:t>
            </a:r>
            <a:endParaRPr lang="en-US" altLang="zh-CN"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endParaRPr>
          </a:p>
        </p:txBody>
      </p:sp>
      <p:sp>
        <p:nvSpPr>
          <p:cNvPr id="25" name="任意多边形 18"/>
          <p:cNvSpPr/>
          <p:nvPr>
            <p:custDataLst>
              <p:tags r:id="rId8"/>
            </p:custDataLst>
          </p:nvPr>
        </p:nvSpPr>
        <p:spPr>
          <a:xfrm flipH="1" flipV="1">
            <a:off x="8826300" y="20267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9"/>
            </p:custDataLst>
          </p:nvPr>
        </p:nvSpPr>
        <p:spPr>
          <a:xfrm>
            <a:off x="8909966" y="2195562"/>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10"/>
            </p:custDataLst>
          </p:nvPr>
        </p:nvSpPr>
        <p:spPr>
          <a:xfrm>
            <a:off x="8224520" y="3825240"/>
            <a:ext cx="2980690" cy="2348230"/>
          </a:xfrm>
          <a:prstGeom prst="rect">
            <a:avLst/>
          </a:prstGeom>
          <a:noFill/>
        </p:spPr>
        <p:txBody>
          <a:bodyPr wrap="square" lIns="91440" tIns="45720" rIns="91440" bIns="45720" rtlCol="0" anchor="t" anchorCtr="0">
            <a:noAutofit/>
          </a:bodyPr>
          <a:p>
            <a:pPr algn="l">
              <a:lnSpc>
                <a:spcPct val="150000"/>
              </a:lnSpc>
              <a:spcBef>
                <a:spcPts val="0"/>
              </a:spcBef>
              <a:spcAft>
                <a:spcPts val="0"/>
              </a:spcAft>
              <a:buClrTx/>
              <a:buSzTx/>
              <a:buFont typeface="Wingdings" panose="05000000000000000000" pitchFamily="2" charset="2"/>
              <a:buNone/>
            </a:pPr>
            <a:r>
              <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1.</a:t>
            </a:r>
            <a:r>
              <a:rPr lang="zh-CN" altLang="en-US"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培养学生总结反思的职业素养。</a:t>
            </a:r>
            <a:r>
              <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  </a:t>
            </a:r>
            <a:endPar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a:p>
            <a:pPr algn="l">
              <a:lnSpc>
                <a:spcPct val="150000"/>
              </a:lnSpc>
              <a:spcBef>
                <a:spcPts val="0"/>
              </a:spcBef>
              <a:spcAft>
                <a:spcPts val="0"/>
              </a:spcAft>
              <a:buClrTx/>
              <a:buSzTx/>
              <a:buFont typeface="Wingdings" panose="05000000000000000000" pitchFamily="2" charset="2"/>
              <a:buNone/>
            </a:pPr>
            <a:r>
              <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2.</a:t>
            </a:r>
            <a:r>
              <a:rPr lang="zh-CN" altLang="en-US"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提升学生将实践经验转化为书面表达的能力。</a:t>
            </a:r>
            <a:r>
              <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  </a:t>
            </a:r>
            <a:endPar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19" name="矩形 18"/>
          <p:cNvSpPr/>
          <p:nvPr>
            <p:custDataLst>
              <p:tags r:id="rId11"/>
            </p:custDataLst>
          </p:nvPr>
        </p:nvSpPr>
        <p:spPr>
          <a:xfrm>
            <a:off x="8975494"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2"/>
            </p:custDataLst>
          </p:nvPr>
        </p:nvSpPr>
        <p:spPr>
          <a:xfrm>
            <a:off x="5459208" y="2263288"/>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3"/>
            </p:custDataLst>
          </p:nvPr>
        </p:nvSpPr>
        <p:spPr>
          <a:xfrm>
            <a:off x="1942921" y="226217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Tree>
    <p:custDataLst>
      <p:tags r:id="rId14"/>
    </p:custDataLst>
  </p:cSld>
  <p:clrMapOvr>
    <a:masterClrMapping/>
  </p:clrMapOvr>
  <p:transition spd="slow"/>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8400" y="608400"/>
            <a:ext cx="10969200" cy="705600"/>
          </a:xfrm>
        </p:spPr>
        <p:txBody>
          <a:bodyPr wrap="square">
            <a:normAutofit/>
          </a:bodyPr>
          <a:lstStyle/>
          <a:p>
            <a:r>
              <a:rPr lang="zh-CN" altLang="en-US" sz="4000" dirty="0">
                <a:solidFill>
                  <a:schemeClr val="tx1"/>
                </a:solidFill>
                <a:latin typeface="微软雅黑" panose="020B0503020204020204" charset="-122"/>
                <a:ea typeface="微软雅黑" panose="020B0503020204020204" charset="-122"/>
                <a:cs typeface="微软雅黑" panose="020B0503020204020204" charset="-122"/>
              </a:rPr>
              <a:t>第四节 实习报告</a:t>
            </a: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六边形 4"/>
          <p:cNvSpPr/>
          <p:nvPr>
            <p:custDataLst>
              <p:tags r:id="rId2"/>
            </p:custDataLst>
          </p:nvPr>
        </p:nvSpPr>
        <p:spPr>
          <a:xfrm rot="5400000">
            <a:off x="4518127" y="2375575"/>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5" name="六边形 14"/>
          <p:cNvSpPr/>
          <p:nvPr>
            <p:custDataLst>
              <p:tags r:id="rId3"/>
            </p:custDataLst>
          </p:nvPr>
        </p:nvSpPr>
        <p:spPr>
          <a:xfrm rot="5400000">
            <a:off x="4846839" y="3453020"/>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6" name="六边形 15"/>
          <p:cNvSpPr/>
          <p:nvPr>
            <p:custDataLst>
              <p:tags r:id="rId4"/>
            </p:custDataLst>
          </p:nvPr>
        </p:nvSpPr>
        <p:spPr>
          <a:xfrm rot="5400000">
            <a:off x="5660250" y="2020992"/>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8" name="矩形 17"/>
          <p:cNvSpPr/>
          <p:nvPr>
            <p:custDataLst>
              <p:tags r:id="rId5"/>
            </p:custDataLst>
          </p:nvPr>
        </p:nvSpPr>
        <p:spPr>
          <a:xfrm>
            <a:off x="696595" y="3918585"/>
            <a:ext cx="3857625" cy="2119630"/>
          </a:xfrm>
          <a:prstGeom prst="rect">
            <a:avLst/>
          </a:prstGeom>
          <a:noFill/>
        </p:spPr>
        <p:txBody>
          <a:bodyPr vert="horz" wrap="square" lIns="0" tIns="0" rIns="0" bIns="0" rtlCol="0" anchor="t" anchorCtr="0">
            <a:noAutofit/>
          </a:bodyPr>
          <a:p>
            <a:pPr indent="452755" algn="just">
              <a:lnSpc>
                <a:spcPct val="150000"/>
              </a:lnSpc>
            </a:pPr>
            <a:r>
              <a:rPr lang="en-US" altLang="zh-CN">
                <a:solidFill>
                  <a:schemeClr val="tx1"/>
                </a:solidFill>
                <a:latin typeface="微软雅黑" panose="020B0503020204020204" charset="-122"/>
                <a:ea typeface="微软雅黑" panose="020B0503020204020204" charset="-122"/>
                <a:sym typeface="+mn-ea"/>
              </a:rPr>
              <a:t> 1.</a:t>
            </a:r>
            <a:r>
              <a:rPr lang="zh-CN" altLang="en-US">
                <a:solidFill>
                  <a:schemeClr val="tx1"/>
                </a:solidFill>
                <a:latin typeface="微软雅黑" panose="020B0503020204020204" charset="-122"/>
                <a:ea typeface="微软雅黑" panose="020B0503020204020204" charset="-122"/>
                <a:sym typeface="+mn-ea"/>
              </a:rPr>
              <a:t>如何将实习经历转化为规范的书面报告。</a:t>
            </a:r>
            <a:r>
              <a:rPr lang="en-US" altLang="zh-CN">
                <a:solidFill>
                  <a:schemeClr val="tx1"/>
                </a:solidFill>
                <a:latin typeface="微软雅黑" panose="020B0503020204020204" charset="-122"/>
                <a:ea typeface="微软雅黑" panose="020B0503020204020204" charset="-122"/>
                <a:sym typeface="+mn-ea"/>
              </a:rPr>
              <a:t>  </a:t>
            </a:r>
            <a:endParaRPr lang="en-US" altLang="zh-CN">
              <a:solidFill>
                <a:schemeClr val="tx1"/>
              </a:solidFill>
              <a:latin typeface="微软雅黑" panose="020B0503020204020204" charset="-122"/>
              <a:ea typeface="微软雅黑" panose="020B0503020204020204" charset="-122"/>
              <a:sym typeface="+mn-ea"/>
            </a:endParaRPr>
          </a:p>
          <a:p>
            <a:pPr indent="452755" algn="just">
              <a:lnSpc>
                <a:spcPct val="150000"/>
              </a:lnSpc>
            </a:pPr>
            <a:r>
              <a:rPr lang="en-US" altLang="zh-CN">
                <a:solidFill>
                  <a:schemeClr val="tx1"/>
                </a:solidFill>
                <a:latin typeface="微软雅黑" panose="020B0503020204020204" charset="-122"/>
                <a:ea typeface="微软雅黑" panose="020B0503020204020204" charset="-122"/>
                <a:sym typeface="+mn-ea"/>
              </a:rPr>
              <a:t> 2.</a:t>
            </a:r>
            <a:r>
              <a:rPr lang="zh-CN" altLang="en-US">
                <a:solidFill>
                  <a:schemeClr val="tx1"/>
                </a:solidFill>
                <a:latin typeface="微软雅黑" panose="020B0503020204020204" charset="-122"/>
                <a:ea typeface="微软雅黑" panose="020B0503020204020204" charset="-122"/>
                <a:sym typeface="+mn-ea"/>
              </a:rPr>
              <a:t>如何结合专业特点，突出实习成果与反思。</a:t>
            </a:r>
            <a:r>
              <a:rPr lang="en-US" altLang="zh-CN">
                <a:solidFill>
                  <a:schemeClr val="tx1"/>
                </a:solidFill>
                <a:latin typeface="微软雅黑" panose="020B0503020204020204" charset="-122"/>
                <a:ea typeface="微软雅黑" panose="020B0503020204020204" charset="-122"/>
                <a:sym typeface="+mn-ea"/>
              </a:rPr>
              <a:t>  </a:t>
            </a:r>
            <a:r>
              <a:rPr lang="en-US" altLang="zh-CN">
                <a:solidFill>
                  <a:schemeClr val="tx1"/>
                </a:solidFill>
                <a:latin typeface="微软雅黑" panose="020B0503020204020204" charset="-122"/>
                <a:ea typeface="微软雅黑" panose="020B0503020204020204" charset="-122"/>
                <a:sym typeface="+mn-ea"/>
              </a:rPr>
              <a:t> </a:t>
            </a:r>
            <a:endParaRPr lang="en-US" altLang="zh-CN">
              <a:solidFill>
                <a:schemeClr val="tx1"/>
              </a:solidFill>
              <a:latin typeface="微软雅黑" panose="020B0503020204020204" charset="-122"/>
              <a:ea typeface="微软雅黑" panose="020B0503020204020204" charset="-122"/>
              <a:sym typeface="+mn-ea"/>
            </a:endParaRPr>
          </a:p>
          <a:p>
            <a:pPr algn="r">
              <a:lnSpc>
                <a:spcPct val="150000"/>
              </a:lnSpc>
              <a:spcBef>
                <a:spcPct val="0"/>
              </a:spcBef>
              <a:spcAft>
                <a:spcPct val="0"/>
              </a:spcAft>
            </a:pP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19" name="矩形 18"/>
          <p:cNvSpPr/>
          <p:nvPr>
            <p:custDataLst>
              <p:tags r:id="rId6"/>
            </p:custDataLst>
          </p:nvPr>
        </p:nvSpPr>
        <p:spPr>
          <a:xfrm>
            <a:off x="7652307" y="2486667"/>
            <a:ext cx="3856545" cy="1174655"/>
          </a:xfrm>
          <a:prstGeom prst="rect">
            <a:avLst/>
          </a:prstGeom>
          <a:noFill/>
        </p:spPr>
        <p:txBody>
          <a:bodyPr vert="horz" wrap="square" lIns="0" tIns="0" rIns="0" bIns="0" rtlCol="0" anchor="t" anchorCtr="0">
            <a:noAutofit/>
          </a:bodyPr>
          <a:p>
            <a:pPr indent="452755" algn="just">
              <a:lnSpc>
                <a:spcPct val="150000"/>
              </a:lnSpc>
            </a:pPr>
            <a:r>
              <a:rPr lang="en-US" altLang="zh-CN" dirty="0">
                <a:ln>
                  <a:noFill/>
                  <a:prstDash val="sysDot"/>
                </a:ln>
                <a:solidFill>
                  <a:schemeClr val="tx1">
                    <a:lumMod val="75000"/>
                    <a:lumOff val="25000"/>
                  </a:schemeClr>
                </a:solidFill>
                <a:latin typeface="微软雅黑" panose="020B0503020204020204" charset="-122"/>
                <a:ea typeface="微软雅黑" panose="020B0503020204020204" charset="-122"/>
                <a:cs typeface="+mn-ea"/>
              </a:rPr>
              <a:t> </a:t>
            </a:r>
            <a:r>
              <a:rPr lang="en-US" altLang="zh-CN" dirty="0">
                <a:ln>
                  <a:noFill/>
                  <a:prstDash val="sysDot"/>
                </a:ln>
                <a:solidFill>
                  <a:schemeClr val="tx1"/>
                </a:solidFill>
                <a:latin typeface="微软雅黑" panose="020B0503020204020204" charset="-122"/>
                <a:ea typeface="微软雅黑" panose="020B0503020204020204" charset="-122"/>
                <a:cs typeface="+mn-ea"/>
              </a:rPr>
              <a:t>1.</a:t>
            </a:r>
            <a:r>
              <a:rPr lang="zh-CN" altLang="en-US" dirty="0">
                <a:ln>
                  <a:noFill/>
                  <a:prstDash val="sysDot"/>
                </a:ln>
                <a:solidFill>
                  <a:schemeClr val="tx1"/>
                </a:solidFill>
                <a:latin typeface="微软雅黑" panose="020B0503020204020204" charset="-122"/>
                <a:ea typeface="微软雅黑" panose="020B0503020204020204" charset="-122"/>
                <a:cs typeface="+mn-ea"/>
              </a:rPr>
              <a:t>实习报告的结构与写作要求。</a:t>
            </a:r>
            <a:r>
              <a:rPr lang="en-US" altLang="zh-CN" dirty="0">
                <a:ln>
                  <a:noFill/>
                  <a:prstDash val="sysDot"/>
                </a:ln>
                <a:solidFill>
                  <a:schemeClr val="tx1"/>
                </a:solidFill>
                <a:latin typeface="微软雅黑" panose="020B0503020204020204" charset="-122"/>
                <a:ea typeface="微软雅黑" panose="020B0503020204020204" charset="-122"/>
                <a:cs typeface="+mn-ea"/>
              </a:rPr>
              <a:t>  </a:t>
            </a:r>
            <a:endParaRPr lang="en-US" altLang="zh-CN" dirty="0">
              <a:ln>
                <a:noFill/>
                <a:prstDash val="sysDot"/>
              </a:ln>
              <a:solidFill>
                <a:schemeClr val="tx1"/>
              </a:solidFill>
              <a:latin typeface="微软雅黑" panose="020B0503020204020204" charset="-122"/>
              <a:ea typeface="微软雅黑" panose="020B0503020204020204" charset="-122"/>
              <a:cs typeface="+mn-ea"/>
            </a:endParaRPr>
          </a:p>
          <a:p>
            <a:pPr indent="452755" algn="just">
              <a:lnSpc>
                <a:spcPct val="150000"/>
              </a:lnSpc>
            </a:pPr>
            <a:r>
              <a:rPr lang="en-US" altLang="zh-CN" dirty="0">
                <a:ln>
                  <a:noFill/>
                  <a:prstDash val="sysDot"/>
                </a:ln>
                <a:solidFill>
                  <a:schemeClr val="tx1"/>
                </a:solidFill>
                <a:latin typeface="微软雅黑" panose="020B0503020204020204" charset="-122"/>
                <a:ea typeface="微软雅黑" panose="020B0503020204020204" charset="-122"/>
                <a:cs typeface="+mn-ea"/>
              </a:rPr>
              <a:t> 2.</a:t>
            </a:r>
            <a:r>
              <a:rPr lang="zh-CN" altLang="en-US" dirty="0">
                <a:ln>
                  <a:noFill/>
                  <a:prstDash val="sysDot"/>
                </a:ln>
                <a:solidFill>
                  <a:schemeClr val="tx1"/>
                </a:solidFill>
                <a:latin typeface="微软雅黑" panose="020B0503020204020204" charset="-122"/>
                <a:ea typeface="微软雅黑" panose="020B0503020204020204" charset="-122"/>
                <a:cs typeface="+mn-ea"/>
              </a:rPr>
              <a:t>实习内容的提炼与分析。</a:t>
            </a:r>
            <a:r>
              <a:rPr lang="en-US" altLang="zh-CN" dirty="0">
                <a:ln>
                  <a:noFill/>
                  <a:prstDash val="sysDot"/>
                </a:ln>
                <a:solidFill>
                  <a:schemeClr val="tx1"/>
                </a:solidFill>
                <a:latin typeface="微软雅黑" panose="020B0503020204020204" charset="-122"/>
                <a:ea typeface="微软雅黑" panose="020B0503020204020204" charset="-122"/>
                <a:cs typeface="+mn-ea"/>
              </a:rPr>
              <a:t>    </a:t>
            </a:r>
            <a:endParaRPr lang="en-US" altLang="zh-CN" dirty="0">
              <a:ln>
                <a:noFill/>
                <a:prstDash val="sysDot"/>
              </a:ln>
              <a:solidFill>
                <a:schemeClr val="tx1"/>
              </a:solidFill>
              <a:latin typeface="微软雅黑" panose="020B0503020204020204" charset="-122"/>
              <a:ea typeface="微软雅黑" panose="020B0503020204020204" charset="-122"/>
              <a:cs typeface="+mn-ea"/>
            </a:endParaRPr>
          </a:p>
        </p:txBody>
      </p:sp>
      <p:sp>
        <p:nvSpPr>
          <p:cNvPr id="20" name="矩形 19"/>
          <p:cNvSpPr/>
          <p:nvPr>
            <p:custDataLst>
              <p:tags r:id="rId7"/>
            </p:custDataLst>
          </p:nvPr>
        </p:nvSpPr>
        <p:spPr>
          <a:xfrm>
            <a:off x="695325" y="3357907"/>
            <a:ext cx="3856545" cy="499156"/>
          </a:xfrm>
          <a:prstGeom prst="rect">
            <a:avLst/>
          </a:prstGeom>
          <a:noFill/>
        </p:spPr>
        <p:txBody>
          <a:bodyPr wrap="square" lIns="0" tIns="0" rIns="0" bIns="0" rtlCol="0" anchor="b" anchorCtr="0">
            <a:noAutofit/>
          </a:bodyPr>
          <a:p>
            <a:pPr algn="r">
              <a:spcBef>
                <a:spcPct val="0"/>
              </a:spcBef>
              <a:spcAft>
                <a:spcPct val="0"/>
              </a:spcAft>
            </a:pPr>
            <a:r>
              <a:rPr lang="zh-CN" altLang="en-US" sz="2400" b="1" dirty="0">
                <a:solidFill>
                  <a:schemeClr val="accent1"/>
                </a:solidFill>
                <a:latin typeface="微软雅黑" panose="020B0503020204020204" charset="-122"/>
                <a:ea typeface="微软雅黑" panose="020B0503020204020204" charset="-122"/>
                <a:cs typeface="+mn-ea"/>
              </a:rPr>
              <a:t>教学难点</a:t>
            </a:r>
            <a:endParaRPr lang="zh-CN" altLang="en-US" sz="24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8"/>
            </p:custDataLst>
          </p:nvPr>
        </p:nvSpPr>
        <p:spPr>
          <a:xfrm>
            <a:off x="7655350" y="1926639"/>
            <a:ext cx="3856547" cy="499156"/>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2"/>
                </a:solidFill>
                <a:latin typeface="微软雅黑" panose="020B0503020204020204" charset="-122"/>
                <a:ea typeface="微软雅黑" panose="020B0503020204020204" charset="-122"/>
                <a:cs typeface="+mn-ea"/>
              </a:rPr>
              <a:t>教学重点</a:t>
            </a:r>
            <a:endParaRPr lang="zh-CN" altLang="en-US" sz="24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9"/>
            </p:custDataLst>
          </p:nvPr>
        </p:nvSpPr>
        <p:spPr>
          <a:xfrm rot="5400000">
            <a:off x="6513988" y="3646291"/>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2500" lnSpcReduction="20000"/>
          </a:bodyPr>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5431977" y="3946850"/>
            <a:ext cx="517657" cy="517657"/>
          </a:xfrm>
          <a:prstGeom prst="rect">
            <a:avLst/>
          </a:prstGeom>
        </p:spPr>
      </p:pic>
      <p:pic>
        <p:nvPicPr>
          <p:cNvPr id="35" name="图形 16"/>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l="-3892" t="-2095" r="-8426" b="-1935"/>
          <a:stretch>
            <a:fillRect/>
          </a:stretch>
        </p:blipFill>
        <p:spPr>
          <a:xfrm>
            <a:off x="6255280" y="2529278"/>
            <a:ext cx="517657" cy="517657"/>
          </a:xfrm>
          <a:prstGeom prst="rect">
            <a:avLst/>
          </a:prstGeom>
        </p:spPr>
      </p:pic>
    </p:spTree>
    <p:custDataLst>
      <p:tags r:id="rId14"/>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189230" y="3904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一、实习报告的概念</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75640" y="1675765"/>
            <a:ext cx="8647430" cy="2861310"/>
          </a:xfrm>
          <a:prstGeom prst="rect">
            <a:avLst/>
          </a:prstGeom>
          <a:noFill/>
        </p:spPr>
        <p:txBody>
          <a:bodyPr wrap="square" rtlCol="0" anchor="t">
            <a:spAutoFit/>
          </a:bodyPr>
          <a:p>
            <a:pPr algn="l">
              <a:lnSpc>
                <a:spcPct val="150000"/>
              </a:lnSpc>
              <a:spcBef>
                <a:spcPct val="0"/>
              </a:spcBef>
              <a:spcAft>
                <a:spcPct val="0"/>
              </a:spcAft>
            </a:pPr>
            <a:r>
              <a:rPr lang="en-US" altLang="zh-CN" dirty="0">
                <a:solidFill>
                  <a:schemeClr val="tx1">
                    <a:lumMod val="85000"/>
                    <a:lumOff val="15000"/>
                  </a:schemeClr>
                </a:solidFill>
                <a:latin typeface="+mn-ea"/>
                <a:cs typeface="+mn-ea"/>
                <a:sym typeface="+mn-ea"/>
              </a:rPr>
              <a:t>      </a:t>
            </a:r>
            <a:r>
              <a:rPr lang="zh-CN" altLang="en-US" sz="2400" kern="100" dirty="0">
                <a:solidFill>
                  <a:schemeClr val="tx1"/>
                </a:solidFill>
                <a:effectLst/>
                <a:latin typeface="微软雅黑" panose="020B0503020204020204" charset="-122"/>
                <a:ea typeface="微软雅黑" panose="020B0503020204020204" charset="-122"/>
                <a:cs typeface="微软雅黑" panose="020B0503020204020204" charset="-122"/>
              </a:rPr>
              <a:t>实习是指在校学生到相关单位参与具体岗位的实际工作的</a:t>
            </a:r>
            <a:r>
              <a:rPr lang="en-US" altLang="zh-CN" sz="2400" kern="100" dirty="0">
                <a:solidFill>
                  <a:schemeClr val="tx1"/>
                </a:solidFill>
                <a:effectLst/>
                <a:latin typeface="微软雅黑" panose="020B0503020204020204" charset="-122"/>
                <a:ea typeface="微软雅黑" panose="020B0503020204020204" charset="-122"/>
                <a:cs typeface="微软雅黑" panose="020B0503020204020204" charset="-122"/>
              </a:rPr>
              <a:t> </a:t>
            </a:r>
            <a:r>
              <a:rPr lang="zh-CN" altLang="en-US" sz="2400" kern="100" dirty="0">
                <a:solidFill>
                  <a:schemeClr val="tx1"/>
                </a:solidFill>
                <a:effectLst/>
                <a:latin typeface="微软雅黑" panose="020B0503020204020204" charset="-122"/>
                <a:ea typeface="微软雅黑" panose="020B0503020204020204" charset="-122"/>
                <a:cs typeface="微软雅黑" panose="020B0503020204020204" charset="-122"/>
              </a:rPr>
              <a:t>一个实践性学习环节。学生通过实习，可以将所学专业知识用到实际工作中，为正式走上工作岗位奠定基础。</a:t>
            </a:r>
            <a:endParaRPr lang="zh-CN" altLang="en-US" sz="2400" kern="100" dirty="0">
              <a:solidFill>
                <a:schemeClr val="tx1"/>
              </a:solidFill>
              <a:effectLst/>
              <a:latin typeface="微软雅黑" panose="020B0503020204020204" charset="-122"/>
              <a:ea typeface="微软雅黑" panose="020B0503020204020204" charset="-122"/>
              <a:cs typeface="微软雅黑" panose="020B0503020204020204" charset="-122"/>
            </a:endParaRPr>
          </a:p>
          <a:p>
            <a:pPr algn="l">
              <a:lnSpc>
                <a:spcPct val="150000"/>
              </a:lnSpc>
              <a:spcBef>
                <a:spcPct val="0"/>
              </a:spcBef>
              <a:spcAft>
                <a:spcPct val="0"/>
              </a:spcAft>
            </a:pPr>
            <a:r>
              <a:rPr lang="en-US" altLang="zh-CN" sz="2400" kern="100" dirty="0">
                <a:solidFill>
                  <a:schemeClr val="tx1"/>
                </a:solidFill>
                <a:effectLst/>
                <a:latin typeface="微软雅黑" panose="020B0503020204020204" charset="-122"/>
                <a:ea typeface="微软雅黑" panose="020B0503020204020204" charset="-122"/>
                <a:cs typeface="微软雅黑" panose="020B0503020204020204" charset="-122"/>
              </a:rPr>
              <a:t>     </a:t>
            </a:r>
            <a:r>
              <a:rPr lang="zh-CN" altLang="en-US" sz="2400" kern="100" dirty="0">
                <a:solidFill>
                  <a:schemeClr val="tx1"/>
                </a:solidFill>
                <a:effectLst/>
                <a:latin typeface="微软雅黑" panose="020B0503020204020204" charset="-122"/>
                <a:ea typeface="微软雅黑" panose="020B0503020204020204" charset="-122"/>
                <a:cs typeface="微软雅黑" panose="020B0503020204020204" charset="-122"/>
              </a:rPr>
              <a:t>实习报告是学生向学校汇报自己实习的过程、收获和心得体会的应用性文章。</a:t>
            </a:r>
            <a:endParaRPr lang="zh-CN" altLang="en-US" sz="2400" kern="100" dirty="0">
              <a:solidFill>
                <a:schemeClr val="tx1"/>
              </a:solidFill>
              <a:effectLst/>
              <a:latin typeface="微软雅黑" panose="020B0503020204020204" charset="-122"/>
              <a:ea typeface="微软雅黑" panose="020B0503020204020204" charset="-122"/>
              <a:cs typeface="微软雅黑" panose="020B0503020204020204" charset="-122"/>
            </a:endParaRPr>
          </a:p>
        </p:txBody>
      </p:sp>
      <p:pic>
        <p:nvPicPr>
          <p:cNvPr id="20" name="https://img8.file.cache.docer.com/storage/1731915018205438700/3ca9535b7eb824acb142af174a6d3abc.png" descr="卡通人物指问号"/>
          <p:cNvPicPr>
            <a:picLocks noChangeAspect="1"/>
          </p:cNvPicPr>
          <p:nvPr/>
        </p:nvPicPr>
        <p:blipFill>
          <a:blip r:embed="rId3"/>
          <a:stretch>
            <a:fillRect/>
          </a:stretch>
        </p:blipFill>
        <p:spPr>
          <a:xfrm>
            <a:off x="9627235" y="1934210"/>
            <a:ext cx="2480310" cy="481584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4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、实习报告的文体结构</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766425" cy="64389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a:solidFill>
                  <a:schemeClr val="dk1"/>
                </a:solidFill>
                <a:latin typeface="微软雅黑" panose="020B0503020204020204" charset="-122"/>
                <a:ea typeface="微软雅黑" panose="020B0503020204020204" charset="-122"/>
                <a:cs typeface="微软雅黑" panose="020B0503020204020204" charset="-122"/>
              </a:rPr>
              <a:t>实习报告的内容和形式都有较多变化，</a:t>
            </a:r>
            <a:r>
              <a:rPr lang="en-US" altLang="zh-CN">
                <a:solidFill>
                  <a:schemeClr val="dk1"/>
                </a:solidFill>
                <a:latin typeface="微软雅黑" panose="020B0503020204020204" charset="-122"/>
                <a:ea typeface="微软雅黑" panose="020B0503020204020204" charset="-122"/>
                <a:cs typeface="微软雅黑" panose="020B0503020204020204" charset="-122"/>
              </a:rPr>
              <a:t> </a:t>
            </a:r>
            <a:r>
              <a:rPr lang="zh-CN" altLang="en-US">
                <a:solidFill>
                  <a:schemeClr val="dk1"/>
                </a:solidFill>
                <a:latin typeface="微软雅黑" panose="020B0503020204020204" charset="-122"/>
                <a:ea typeface="微软雅黑" panose="020B0503020204020204" charset="-122"/>
                <a:cs typeface="微软雅黑" panose="020B0503020204020204" charset="-122"/>
              </a:rPr>
              <a:t>一</a:t>
            </a:r>
            <a:r>
              <a:rPr lang="en-US" altLang="zh-CN">
                <a:solidFill>
                  <a:schemeClr val="dk1"/>
                </a:solidFill>
                <a:latin typeface="微软雅黑" panose="020B0503020204020204" charset="-122"/>
                <a:ea typeface="微软雅黑" panose="020B0503020204020204" charset="-122"/>
                <a:cs typeface="微软雅黑" panose="020B0503020204020204" charset="-122"/>
              </a:rPr>
              <a:t> </a:t>
            </a:r>
            <a:r>
              <a:rPr lang="zh-CN" altLang="en-US">
                <a:solidFill>
                  <a:schemeClr val="dk1"/>
                </a:solidFill>
                <a:latin typeface="微软雅黑" panose="020B0503020204020204" charset="-122"/>
                <a:ea typeface="微软雅黑" panose="020B0503020204020204" charset="-122"/>
                <a:cs typeface="微软雅黑" panose="020B0503020204020204" charset="-122"/>
              </a:rPr>
              <a:t>般来说，包括以下两个部分</a:t>
            </a:r>
            <a:r>
              <a:rPr lang="zh-CN" altLang="en-US" b="1">
                <a:solidFill>
                  <a:schemeClr val="dk1"/>
                </a:solidFill>
                <a:latin typeface="微软雅黑" panose="020B0503020204020204" charset="-122"/>
                <a:ea typeface="微软雅黑" panose="020B0503020204020204" charset="-122"/>
                <a:cs typeface="微软雅黑" panose="020B0503020204020204" charset="-122"/>
              </a:rPr>
              <a:t>。</a:t>
            </a:r>
            <a:endParaRPr lang="zh-CN" altLang="en-US"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矩形: 圆角 25"/>
          <p:cNvSpPr/>
          <p:nvPr>
            <p:custDataLst>
              <p:tags r:id="rId3"/>
            </p:custDataLst>
          </p:nvPr>
        </p:nvSpPr>
        <p:spPr>
          <a:xfrm>
            <a:off x="499745" y="1760220"/>
            <a:ext cx="10888345" cy="948055"/>
          </a:xfrm>
          <a:prstGeom prst="roundRect">
            <a:avLst/>
          </a:prstGeom>
          <a:solidFill>
            <a:srgbClr val="FFFFFF"/>
          </a:solidFill>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3" name="椭圆 2"/>
          <p:cNvSpPr/>
          <p:nvPr>
            <p:custDataLst>
              <p:tags r:id="rId4"/>
            </p:custDataLst>
          </p:nvPr>
        </p:nvSpPr>
        <p:spPr>
          <a:xfrm>
            <a:off x="819150" y="2002790"/>
            <a:ext cx="593725" cy="593725"/>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Autofit/>
          </a:bodyPr>
          <a:p>
            <a:pPr algn="ctr">
              <a:spcBef>
                <a:spcPct val="0"/>
              </a:spcBef>
              <a:spcAft>
                <a:spcPct val="0"/>
              </a:spcAft>
            </a:pPr>
            <a:r>
              <a:rPr lang="en-US" altLang="zh-CN" sz="2300" b="1">
                <a:solidFill>
                  <a:schemeClr val="lt1">
                    <a:lumMod val="100000"/>
                  </a:schemeClr>
                </a:solidFill>
                <a:latin typeface="+mn-ea"/>
                <a:cs typeface="+mn-ea"/>
              </a:rPr>
              <a:t>01</a:t>
            </a:r>
            <a:endParaRPr lang="en-US" altLang="zh-CN" sz="2300" b="1">
              <a:solidFill>
                <a:schemeClr val="lt1">
                  <a:lumMod val="100000"/>
                </a:schemeClr>
              </a:solidFill>
              <a:latin typeface="+mn-ea"/>
              <a:cs typeface="+mn-ea"/>
            </a:endParaRPr>
          </a:p>
        </p:txBody>
      </p:sp>
      <p:sp>
        <p:nvSpPr>
          <p:cNvPr id="13" name="矩形 12"/>
          <p:cNvSpPr/>
          <p:nvPr>
            <p:custDataLst>
              <p:tags r:id="rId5"/>
            </p:custDataLst>
          </p:nvPr>
        </p:nvSpPr>
        <p:spPr>
          <a:xfrm>
            <a:off x="1581150" y="2219325"/>
            <a:ext cx="9658985" cy="43815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实习报告一般直接用</a:t>
            </a:r>
            <a:r>
              <a:rPr lang="en-US" altLang="zh-CN"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实习报告</a:t>
            </a:r>
            <a:r>
              <a:rPr lang="en-US" altLang="zh-CN"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做标题。</a:t>
            </a:r>
            <a:endParaRPr lang="zh-CN" altLang="en-US"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7" name="矩形 16"/>
          <p:cNvSpPr/>
          <p:nvPr>
            <p:custDataLst>
              <p:tags r:id="rId6"/>
            </p:custDataLst>
          </p:nvPr>
        </p:nvSpPr>
        <p:spPr>
          <a:xfrm>
            <a:off x="1770380" y="1760220"/>
            <a:ext cx="9004300" cy="459105"/>
          </a:xfrm>
          <a:prstGeom prst="rect">
            <a:avLst/>
          </a:prstGeom>
          <a:noFill/>
        </p:spPr>
        <p:txBody>
          <a:bodyPr wrap="square" lIns="0" tIns="0" rIns="0" bIns="0" rtlCol="0" anchor="b" anchorCtr="0">
            <a:noAutofit/>
          </a:bodyPr>
          <a:p>
            <a:pPr>
              <a:spcBef>
                <a:spcPct val="0"/>
              </a:spcBef>
              <a:spcAft>
                <a:spcPct val="0"/>
              </a:spcAft>
            </a:pPr>
            <a:r>
              <a:rPr lang="en-US" altLang="zh-CN" sz="2000" b="1" dirty="0">
                <a:solidFill>
                  <a:schemeClr val="dk1">
                    <a:lumMod val="100000"/>
                  </a:schemeClr>
                </a:solidFill>
                <a:latin typeface="微软雅黑" panose="020B0503020204020204" charset="-122"/>
                <a:ea typeface="微软雅黑" panose="020B0503020204020204" charset="-122"/>
                <a:cs typeface="微软雅黑" panose="020B0503020204020204" charset="-122"/>
              </a:rPr>
              <a:t>( </a:t>
            </a:r>
            <a:r>
              <a:rPr lang="zh-CN" altLang="en-US" sz="2000" b="1" dirty="0">
                <a:solidFill>
                  <a:schemeClr val="dk1">
                    <a:lumMod val="100000"/>
                  </a:schemeClr>
                </a:solidFill>
                <a:latin typeface="微软雅黑" panose="020B0503020204020204" charset="-122"/>
                <a:ea typeface="微软雅黑" panose="020B0503020204020204" charset="-122"/>
                <a:cs typeface="微软雅黑" panose="020B0503020204020204" charset="-122"/>
              </a:rPr>
              <a:t>一</a:t>
            </a:r>
            <a:r>
              <a:rPr lang="en-US" altLang="zh-CN" sz="2000" b="1" dirty="0">
                <a:solidFill>
                  <a:schemeClr val="dk1">
                    <a:lumMod val="100000"/>
                  </a:schemeClr>
                </a:solidFill>
                <a:latin typeface="微软雅黑" panose="020B0503020204020204" charset="-122"/>
                <a:ea typeface="微软雅黑" panose="020B0503020204020204" charset="-122"/>
                <a:cs typeface="微软雅黑" panose="020B0503020204020204" charset="-122"/>
              </a:rPr>
              <a:t> )</a:t>
            </a:r>
            <a:r>
              <a:rPr lang="zh-CN" altLang="en-US" sz="2000" b="1" dirty="0">
                <a:solidFill>
                  <a:schemeClr val="dk1">
                    <a:lumMod val="100000"/>
                  </a:schemeClr>
                </a:solidFill>
                <a:latin typeface="微软雅黑" panose="020B0503020204020204" charset="-122"/>
                <a:ea typeface="微软雅黑" panose="020B0503020204020204" charset="-122"/>
                <a:cs typeface="微软雅黑" panose="020B0503020204020204" charset="-122"/>
              </a:rPr>
              <a:t>标题</a:t>
            </a:r>
            <a:endParaRPr lang="zh-CN" altLang="en-US" sz="2000" b="1" dirty="0">
              <a:solidFill>
                <a:schemeClr val="dk1">
                  <a:lumMod val="100000"/>
                </a:schemeClr>
              </a:solidFill>
              <a:latin typeface="微软雅黑" panose="020B0503020204020204" charset="-122"/>
              <a:ea typeface="微软雅黑" panose="020B0503020204020204" charset="-122"/>
              <a:cs typeface="微软雅黑" panose="020B0503020204020204" charset="-122"/>
            </a:endParaRPr>
          </a:p>
        </p:txBody>
      </p:sp>
      <p:sp>
        <p:nvSpPr>
          <p:cNvPr id="19" name="矩形: 圆角 30"/>
          <p:cNvSpPr/>
          <p:nvPr>
            <p:custDataLst>
              <p:tags r:id="rId7"/>
            </p:custDataLst>
          </p:nvPr>
        </p:nvSpPr>
        <p:spPr>
          <a:xfrm>
            <a:off x="429260" y="2782570"/>
            <a:ext cx="11087735" cy="3749675"/>
          </a:xfrm>
          <a:prstGeom prst="roundRect">
            <a:avLst/>
          </a:prstGeom>
          <a:solidFill>
            <a:srgbClr val="FFFFFF"/>
          </a:solidFill>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20" name="椭圆 19"/>
          <p:cNvSpPr/>
          <p:nvPr>
            <p:custDataLst>
              <p:tags r:id="rId8"/>
            </p:custDataLst>
          </p:nvPr>
        </p:nvSpPr>
        <p:spPr>
          <a:xfrm>
            <a:off x="748665" y="4360545"/>
            <a:ext cx="593725" cy="593725"/>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algn="ctr">
              <a:spcBef>
                <a:spcPct val="0"/>
              </a:spcBef>
              <a:spcAft>
                <a:spcPct val="0"/>
              </a:spcAft>
            </a:pPr>
            <a:r>
              <a:rPr lang="en-US" altLang="zh-CN" sz="2300" b="1">
                <a:solidFill>
                  <a:schemeClr val="lt1">
                    <a:lumMod val="100000"/>
                  </a:schemeClr>
                </a:solidFill>
                <a:latin typeface="+mn-ea"/>
                <a:cs typeface="+mn-ea"/>
              </a:rPr>
              <a:t>02</a:t>
            </a:r>
            <a:endParaRPr lang="en-US" altLang="zh-CN" sz="2300" b="1">
              <a:solidFill>
                <a:schemeClr val="lt1">
                  <a:lumMod val="100000"/>
                </a:schemeClr>
              </a:solidFill>
              <a:latin typeface="+mn-ea"/>
              <a:cs typeface="+mn-ea"/>
            </a:endParaRPr>
          </a:p>
        </p:txBody>
      </p:sp>
      <p:sp>
        <p:nvSpPr>
          <p:cNvPr id="28" name="矩形 27"/>
          <p:cNvSpPr/>
          <p:nvPr>
            <p:custDataLst>
              <p:tags r:id="rId9"/>
            </p:custDataLst>
          </p:nvPr>
        </p:nvSpPr>
        <p:spPr>
          <a:xfrm>
            <a:off x="1510665" y="3259455"/>
            <a:ext cx="9808210" cy="350329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正文因实习的岗位、内容、过程不同而各有不同，但正文主体部分都需要说明以下</a:t>
            </a:r>
            <a:r>
              <a:rPr lang="en-US" altLang="zh-CN" sz="1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几点要素。</a:t>
            </a:r>
            <a:endParaRPr lang="zh-CN" altLang="en-US" sz="1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nSpc>
                <a:spcPct val="150000"/>
              </a:lnSpc>
              <a:spcBef>
                <a:spcPct val="0"/>
              </a:spcBef>
              <a:spcAft>
                <a:spcPct val="0"/>
              </a:spcAft>
            </a:pPr>
            <a:r>
              <a:rPr lang="en-US" altLang="zh-CN" sz="1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(1)</a:t>
            </a:r>
            <a:r>
              <a:rPr lang="zh-CN" altLang="en-US" sz="1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实习的基本情况。实习的基本情况包括实习单位基本情况介绍、个人实习目的、时间、地点、实习任务、实习岗位等。</a:t>
            </a:r>
            <a:endParaRPr lang="zh-CN" altLang="en-US" sz="1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nSpc>
                <a:spcPct val="150000"/>
              </a:lnSpc>
              <a:spcBef>
                <a:spcPct val="0"/>
              </a:spcBef>
              <a:spcAft>
                <a:spcPct val="0"/>
              </a:spcAft>
            </a:pPr>
            <a:r>
              <a:rPr lang="en-US" altLang="zh-CN" sz="1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a:t>
            </a:r>
            <a:r>
              <a:rPr lang="zh-CN" altLang="en-US" sz="1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实习的任务和完成情况。这里要详细交代参加了哪些工作，了解、掌握了哪些知识、技能，取得了什么成果等等。</a:t>
            </a:r>
            <a:endParaRPr lang="zh-CN" altLang="en-US" sz="1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nSpc>
                <a:spcPct val="150000"/>
              </a:lnSpc>
              <a:spcBef>
                <a:spcPct val="0"/>
              </a:spcBef>
              <a:spcAft>
                <a:spcPct val="0"/>
              </a:spcAft>
            </a:pPr>
            <a:r>
              <a:rPr lang="en-US" altLang="zh-CN" sz="1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(3)</a:t>
            </a:r>
            <a:r>
              <a:rPr lang="zh-CN" altLang="en-US" sz="1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实习的心得体会。实习的心得体会要结合事例说明自己的收获，对工作中取得的经验和不足进行分析、总结，并提出改进措施等等。</a:t>
            </a:r>
            <a:endParaRPr lang="zh-CN" altLang="en-US" sz="1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nSpc>
                <a:spcPct val="150000"/>
              </a:lnSpc>
              <a:spcBef>
                <a:spcPct val="0"/>
              </a:spcBef>
              <a:spcAft>
                <a:spcPct val="0"/>
              </a:spcAft>
            </a:pPr>
            <a:r>
              <a:rPr lang="en-US" altLang="zh-CN" sz="1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正文结尾部分可以用简短的语言突出这次实习的意义和今后努力的方向。</a:t>
            </a:r>
            <a:endParaRPr lang="zh-CN" altLang="en-US" sz="18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9" name="矩形 28"/>
          <p:cNvSpPr/>
          <p:nvPr>
            <p:custDataLst>
              <p:tags r:id="rId10"/>
            </p:custDataLst>
          </p:nvPr>
        </p:nvSpPr>
        <p:spPr>
          <a:xfrm>
            <a:off x="1770380" y="2782570"/>
            <a:ext cx="9004300" cy="459105"/>
          </a:xfrm>
          <a:prstGeom prst="rect">
            <a:avLst/>
          </a:prstGeom>
          <a:noFill/>
        </p:spPr>
        <p:txBody>
          <a:bodyPr wrap="square" lIns="0" tIns="0" rIns="0" bIns="0" rtlCol="0" anchor="b" anchorCtr="0">
            <a:noAutofit/>
          </a:bodyPr>
          <a:p>
            <a:pPr>
              <a:spcBef>
                <a:spcPct val="0"/>
              </a:spcBef>
              <a:spcAft>
                <a:spcPct val="0"/>
              </a:spcAft>
            </a:pPr>
            <a:r>
              <a:rPr lang="en-US" altLang="zh-CN" sz="2000" b="1">
                <a:solidFill>
                  <a:schemeClr val="dk1">
                    <a:lumMod val="100000"/>
                  </a:schemeClr>
                </a:solidFill>
                <a:latin typeface="微软雅黑" panose="020B0503020204020204" charset="-122"/>
                <a:ea typeface="微软雅黑" panose="020B0503020204020204" charset="-122"/>
                <a:cs typeface="微软雅黑" panose="020B0503020204020204" charset="-122"/>
              </a:rPr>
              <a:t>(</a:t>
            </a:r>
            <a:r>
              <a:rPr lang="zh-CN" altLang="en-US" sz="2000" b="1">
                <a:solidFill>
                  <a:schemeClr val="dk1">
                    <a:lumMod val="100000"/>
                  </a:schemeClr>
                </a:solidFill>
                <a:latin typeface="微软雅黑" panose="020B0503020204020204" charset="-122"/>
                <a:ea typeface="微软雅黑" panose="020B0503020204020204" charset="-122"/>
                <a:cs typeface="微软雅黑" panose="020B0503020204020204" charset="-122"/>
              </a:rPr>
              <a:t>二</a:t>
            </a:r>
            <a:r>
              <a:rPr lang="en-US" altLang="zh-CN" sz="2000" b="1">
                <a:solidFill>
                  <a:schemeClr val="dk1">
                    <a:lumMod val="100000"/>
                  </a:schemeClr>
                </a:solidFill>
                <a:latin typeface="微软雅黑" panose="020B0503020204020204" charset="-122"/>
                <a:ea typeface="微软雅黑" panose="020B0503020204020204" charset="-122"/>
                <a:cs typeface="微软雅黑" panose="020B0503020204020204" charset="-122"/>
              </a:rPr>
              <a:t>)</a:t>
            </a:r>
            <a:r>
              <a:rPr lang="zh-CN" altLang="en-US" sz="2000" b="1">
                <a:solidFill>
                  <a:schemeClr val="dk1">
                    <a:lumMod val="100000"/>
                  </a:schemeClr>
                </a:solidFill>
                <a:latin typeface="微软雅黑" panose="020B0503020204020204" charset="-122"/>
                <a:ea typeface="微软雅黑" panose="020B0503020204020204" charset="-122"/>
                <a:cs typeface="微软雅黑" panose="020B0503020204020204" charset="-122"/>
              </a:rPr>
              <a:t>正文</a:t>
            </a:r>
            <a:endParaRPr lang="zh-CN" altLang="en-US" sz="2000" b="1">
              <a:solidFill>
                <a:schemeClr val="dk1">
                  <a:lumMod val="100000"/>
                </a:schemeClr>
              </a:solidFill>
              <a:latin typeface="微软雅黑" panose="020B0503020204020204" charset="-122"/>
              <a:ea typeface="微软雅黑" panose="020B0503020204020204" charset="-122"/>
              <a:cs typeface="微软雅黑" panose="020B0503020204020204" charset="-122"/>
            </a:endParaRPr>
          </a:p>
        </p:txBody>
      </p:sp>
      <p:pic>
        <p:nvPicPr>
          <p:cNvPr id="5" name="https://img8.file.cache.docer.com/storage/1733140769326149900/73840323e92a4b5a5a0314abbb5cc465.png" descr="铅笔和尺子"/>
          <p:cNvPicPr>
            <a:picLocks noChangeAspect="1"/>
          </p:cNvPicPr>
          <p:nvPr/>
        </p:nvPicPr>
        <p:blipFill>
          <a:blip r:embed="rId11"/>
          <a:stretch>
            <a:fillRect/>
          </a:stretch>
        </p:blipFill>
        <p:spPr>
          <a:xfrm>
            <a:off x="10894060" y="5836920"/>
            <a:ext cx="689610" cy="920750"/>
          </a:xfrm>
          <a:prstGeom prst="rect">
            <a:avLst/>
          </a:prstGeom>
        </p:spPr>
      </p:pic>
    </p:spTree>
    <p:custDataLst>
      <p:tags r:id="rId12"/>
    </p:custData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236220" y="21839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三</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a:t>
            </a:r>
            <a:r>
              <a:rPr lang="zh-CN" altLang="en-US" dirty="0">
                <a:solidFill>
                  <a:schemeClr val="tx1"/>
                </a:solidFill>
                <a:latin typeface="微软雅黑" panose="020B0503020204020204" charset="-122"/>
                <a:ea typeface="微软雅黑" panose="020B0503020204020204" charset="-122"/>
                <a:sym typeface="+mn-ea"/>
              </a:rPr>
              <a:t>实习报告的文体结构</a:t>
            </a:r>
            <a:endParaRPr lang="zh-CN" dirty="0">
              <a:solidFill>
                <a:schemeClr val="tx1"/>
              </a:solidFill>
              <a:latin typeface="微软雅黑" panose="020B0503020204020204" charset="-122"/>
              <a:ea typeface="微软雅黑" panose="020B0503020204020204" charset="-122"/>
              <a:sym typeface="+mn-ea"/>
            </a:endParaRPr>
          </a:p>
        </p:txBody>
      </p:sp>
      <p:sp>
        <p:nvSpPr>
          <p:cNvPr id="6" name="圆角矩形 5"/>
          <p:cNvSpPr/>
          <p:nvPr>
            <p:custDataLst>
              <p:tags r:id="rId2"/>
            </p:custDataLst>
          </p:nvPr>
        </p:nvSpPr>
        <p:spPr>
          <a:xfrm>
            <a:off x="702310" y="1970406"/>
            <a:ext cx="3235960" cy="4197350"/>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8" name="圆角矩形 7"/>
          <p:cNvSpPr/>
          <p:nvPr>
            <p:custDataLst>
              <p:tags r:id="rId3"/>
            </p:custDataLst>
          </p:nvPr>
        </p:nvSpPr>
        <p:spPr>
          <a:xfrm>
            <a:off x="4370071" y="1970406"/>
            <a:ext cx="3235960" cy="4197350"/>
          </a:xfrm>
          <a:prstGeom prst="roundRect">
            <a:avLst>
              <a:gd name="adj" fmla="val 2258"/>
            </a:avLst>
          </a:prstGeom>
          <a:noFill/>
          <a:ln w="25400">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 name="矩形 8"/>
          <p:cNvSpPr/>
          <p:nvPr>
            <p:custDataLst>
              <p:tags r:id="rId4"/>
            </p:custDataLst>
          </p:nvPr>
        </p:nvSpPr>
        <p:spPr>
          <a:xfrm>
            <a:off x="1007110" y="3275331"/>
            <a:ext cx="2607310" cy="2335530"/>
          </a:xfrm>
          <a:prstGeom prst="rect">
            <a:avLst/>
          </a:prstGeom>
        </p:spPr>
        <p:txBody>
          <a:bodyPr wrap="square" lIns="0" tIns="0" rIns="0" bIns="0">
            <a:noAutofit/>
          </a:bodyPr>
          <a:p>
            <a:pPr algn="l">
              <a:lnSpc>
                <a:spcPct val="150000"/>
              </a:lnSpc>
              <a:spcBef>
                <a:spcPct val="0"/>
              </a:spcBef>
              <a:spcAft>
                <a:spcPct val="0"/>
              </a:spcAft>
            </a:pPr>
            <a:r>
              <a:rPr lang="zh-CN" altLang="en-US" sz="2000" dirty="0">
                <a:ln>
                  <a:noFill/>
                  <a:prstDash val="sysDot"/>
                </a:ln>
                <a:solidFill>
                  <a:schemeClr val="tx1">
                    <a:lumMod val="85000"/>
                    <a:lumOff val="15000"/>
                  </a:schemeClr>
                </a:solidFill>
                <a:latin typeface="微软雅黑" panose="020B0503020204020204" charset="-122"/>
                <a:ea typeface="微软雅黑" panose="020B0503020204020204" charset="-122"/>
                <a:cs typeface="+mn-ea"/>
              </a:rPr>
              <a:t>内容客观，必须实事求是，切不可好大喜功，弄虚作假。</a:t>
            </a:r>
            <a:endParaRPr lang="zh-CN" altLang="en-US" sz="2000" dirty="0">
              <a:ln>
                <a:noFill/>
                <a:prstDash val="sysDot"/>
              </a:ln>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10" name="矩形 9"/>
          <p:cNvSpPr/>
          <p:nvPr>
            <p:custDataLst>
              <p:tags r:id="rId5"/>
            </p:custDataLst>
          </p:nvPr>
        </p:nvSpPr>
        <p:spPr>
          <a:xfrm>
            <a:off x="930275" y="2651126"/>
            <a:ext cx="2780030" cy="442595"/>
          </a:xfrm>
          <a:prstGeom prst="rect">
            <a:avLst/>
          </a:prstGeom>
          <a:noFill/>
        </p:spPr>
        <p:txBody>
          <a:bodyPr wrap="square" lIns="0" tIns="0" rIns="0" bIns="0" rtlCol="0" anchor="b" anchorCtr="0">
            <a:noAutofit/>
          </a:bodyPr>
          <a:p>
            <a:pPr algn="ctr">
              <a:spcBef>
                <a:spcPct val="0"/>
              </a:spcBef>
              <a:spcAft>
                <a:spcPct val="0"/>
              </a:spcAft>
            </a:pPr>
            <a:r>
              <a:rPr lang="en-US" altLang="zh-CN" sz="2400" b="1" kern="0">
                <a:solidFill>
                  <a:schemeClr val="accent1"/>
                </a:solidFill>
                <a:latin typeface="+mn-ea"/>
                <a:cs typeface="+mn-ea"/>
              </a:rPr>
              <a:t>1</a:t>
            </a:r>
            <a:endParaRPr lang="en-US" altLang="zh-CN" sz="2400" b="1" kern="0">
              <a:solidFill>
                <a:schemeClr val="accent1"/>
              </a:solidFill>
              <a:latin typeface="+mn-ea"/>
              <a:cs typeface="+mn-ea"/>
            </a:endParaRPr>
          </a:p>
        </p:txBody>
      </p:sp>
      <p:sp>
        <p:nvSpPr>
          <p:cNvPr id="11" name="矩形 10"/>
          <p:cNvSpPr/>
          <p:nvPr>
            <p:custDataLst>
              <p:tags r:id="rId6"/>
            </p:custDataLst>
          </p:nvPr>
        </p:nvSpPr>
        <p:spPr>
          <a:xfrm>
            <a:off x="4646295" y="3275330"/>
            <a:ext cx="2811145" cy="2335530"/>
          </a:xfrm>
          <a:prstGeom prst="rect">
            <a:avLst/>
          </a:prstGeom>
        </p:spPr>
        <p:txBody>
          <a:bodyPr wrap="square" lIns="0" tIns="0" rIns="0" bIns="0">
            <a:noAutofit/>
          </a:bodyPr>
          <a:p>
            <a:pPr algn="l">
              <a:lnSpc>
                <a:spcPct val="150000"/>
              </a:lnSpc>
              <a:buClrTx/>
              <a:buSzTx/>
              <a:buFontTx/>
            </a:pPr>
            <a:r>
              <a:rPr lang="zh-CN" altLang="en-US" sz="20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重点突出，不能事无巨细地写成“流水账”。要写好典型工作实绩，要突出自己的特点和独特的贡献。</a:t>
            </a:r>
            <a:endParaRPr lang="zh-CN" altLang="en-US" sz="20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custDataLst>
              <p:tags r:id="rId7"/>
            </p:custDataLst>
          </p:nvPr>
        </p:nvSpPr>
        <p:spPr>
          <a:xfrm>
            <a:off x="4598036" y="2651126"/>
            <a:ext cx="2780030" cy="442595"/>
          </a:xfrm>
          <a:prstGeom prst="rect">
            <a:avLst/>
          </a:prstGeom>
          <a:noFill/>
        </p:spPr>
        <p:txBody>
          <a:bodyPr wrap="square" lIns="0" tIns="0" rIns="0" bIns="0" rtlCol="0" anchor="b" anchorCtr="0">
            <a:noAutofit/>
          </a:bodyPr>
          <a:p>
            <a:pPr algn="ctr">
              <a:spcBef>
                <a:spcPct val="0"/>
              </a:spcBef>
              <a:spcAft>
                <a:spcPct val="0"/>
              </a:spcAft>
            </a:pPr>
            <a:r>
              <a:rPr lang="en-US" altLang="zh-CN" sz="2400" b="1" kern="0">
                <a:solidFill>
                  <a:schemeClr val="accent2"/>
                </a:solidFill>
                <a:latin typeface="+mn-ea"/>
                <a:cs typeface="+mn-ea"/>
              </a:rPr>
              <a:t>2</a:t>
            </a:r>
            <a:endParaRPr lang="en-US" altLang="zh-CN" sz="2400" b="1" kern="0">
              <a:solidFill>
                <a:schemeClr val="accent2"/>
              </a:solidFill>
              <a:latin typeface="+mn-ea"/>
              <a:cs typeface="+mn-ea"/>
            </a:endParaRPr>
          </a:p>
        </p:txBody>
      </p:sp>
      <p:sp>
        <p:nvSpPr>
          <p:cNvPr id="15" name="圆角矩形 14"/>
          <p:cNvSpPr/>
          <p:nvPr>
            <p:custDataLst>
              <p:tags r:id="rId8"/>
            </p:custDataLst>
          </p:nvPr>
        </p:nvSpPr>
        <p:spPr>
          <a:xfrm>
            <a:off x="8104506" y="1970406"/>
            <a:ext cx="3235960" cy="4197350"/>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6" name="矩形 15"/>
          <p:cNvSpPr/>
          <p:nvPr>
            <p:custDataLst>
              <p:tags r:id="rId9"/>
            </p:custDataLst>
          </p:nvPr>
        </p:nvSpPr>
        <p:spPr>
          <a:xfrm>
            <a:off x="8428991" y="3275331"/>
            <a:ext cx="2607310" cy="2335530"/>
          </a:xfrm>
          <a:prstGeom prst="rect">
            <a:avLst/>
          </a:prstGeom>
        </p:spPr>
        <p:txBody>
          <a:bodyPr wrap="square" lIns="0" tIns="0" rIns="0" bIns="0">
            <a:noAutofit/>
          </a:bodyPr>
          <a:p>
            <a:pPr algn="l">
              <a:lnSpc>
                <a:spcPct val="150000"/>
              </a:lnSpc>
              <a:spcBef>
                <a:spcPct val="0"/>
              </a:spcBef>
              <a:spcAft>
                <a:spcPct val="0"/>
              </a:spcAft>
            </a:pPr>
            <a:r>
              <a:rPr lang="zh-CN" altLang="en-US" sz="2000" dirty="0">
                <a:ln>
                  <a:noFill/>
                  <a:prstDash val="sysDot"/>
                </a:ln>
                <a:solidFill>
                  <a:schemeClr val="tx1">
                    <a:lumMod val="85000"/>
                    <a:lumOff val="15000"/>
                  </a:schemeClr>
                </a:solidFill>
                <a:latin typeface="微软雅黑" panose="020B0503020204020204" charset="-122"/>
                <a:ea typeface="微软雅黑" panose="020B0503020204020204" charset="-122"/>
                <a:cs typeface="+mn-ea"/>
              </a:rPr>
              <a:t>根据实际情况，在实习报告中可以提出对实习单位的可行性建议。</a:t>
            </a:r>
            <a:endParaRPr lang="zh-CN" altLang="en-US" sz="2000" dirty="0">
              <a:ln>
                <a:noFill/>
                <a:prstDash val="sysDot"/>
              </a:ln>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14" name="矩形 13"/>
          <p:cNvSpPr/>
          <p:nvPr>
            <p:custDataLst>
              <p:tags r:id="rId10"/>
            </p:custDataLst>
          </p:nvPr>
        </p:nvSpPr>
        <p:spPr>
          <a:xfrm>
            <a:off x="8332471" y="2651126"/>
            <a:ext cx="2780030" cy="442595"/>
          </a:xfrm>
          <a:prstGeom prst="rect">
            <a:avLst/>
          </a:prstGeom>
          <a:noFill/>
        </p:spPr>
        <p:txBody>
          <a:bodyPr wrap="square" lIns="0" tIns="0" rIns="0" bIns="0" rtlCol="0" anchor="b" anchorCtr="0">
            <a:noAutofit/>
          </a:bodyPr>
          <a:p>
            <a:pPr algn="ctr">
              <a:spcBef>
                <a:spcPct val="0"/>
              </a:spcBef>
              <a:spcAft>
                <a:spcPct val="0"/>
              </a:spcAft>
            </a:pPr>
            <a:r>
              <a:rPr lang="en-US" altLang="zh-CN" sz="2400" b="1" kern="0">
                <a:solidFill>
                  <a:schemeClr val="accent1"/>
                </a:solidFill>
                <a:latin typeface="+mn-ea"/>
                <a:cs typeface="+mn-ea"/>
              </a:rPr>
              <a:t>3</a:t>
            </a:r>
            <a:endParaRPr lang="en-US" altLang="zh-CN" sz="2400" b="1" kern="0">
              <a:solidFill>
                <a:schemeClr val="accent1"/>
              </a:solidFill>
              <a:latin typeface="+mn-ea"/>
              <a:cs typeface="+mn-ea"/>
            </a:endParaRPr>
          </a:p>
        </p:txBody>
      </p:sp>
      <p:cxnSp>
        <p:nvCxnSpPr>
          <p:cNvPr id="30" name="直接连接符 29"/>
          <p:cNvCxnSpPr/>
          <p:nvPr>
            <p:custDataLst>
              <p:tags r:id="rId11"/>
            </p:custDataLst>
          </p:nvPr>
        </p:nvCxnSpPr>
        <p:spPr>
          <a:xfrm>
            <a:off x="2151381" y="5849621"/>
            <a:ext cx="337820" cy="0"/>
          </a:xfrm>
          <a:prstGeom prst="line">
            <a:avLst/>
          </a:prstGeom>
          <a:ln w="47625" cap="rnd">
            <a:solidFill>
              <a:schemeClr val="accent1"/>
            </a:solidFill>
          </a:ln>
        </p:spPr>
        <p:style>
          <a:lnRef idx="2">
            <a:schemeClr val="accent1"/>
          </a:lnRef>
          <a:fillRef idx="0">
            <a:srgbClr val="FFFFFF"/>
          </a:fillRef>
          <a:effectRef idx="0">
            <a:srgbClr val="FFFFFF"/>
          </a:effectRef>
          <a:fontRef idx="minor">
            <a:schemeClr val="tx1"/>
          </a:fontRef>
        </p:style>
      </p:cxnSp>
      <p:cxnSp>
        <p:nvCxnSpPr>
          <p:cNvPr id="18" name="直接连接符 17"/>
          <p:cNvCxnSpPr/>
          <p:nvPr>
            <p:custDataLst>
              <p:tags r:id="rId12"/>
            </p:custDataLst>
          </p:nvPr>
        </p:nvCxnSpPr>
        <p:spPr>
          <a:xfrm>
            <a:off x="5819141" y="5849621"/>
            <a:ext cx="337820" cy="0"/>
          </a:xfrm>
          <a:prstGeom prst="line">
            <a:avLst/>
          </a:prstGeom>
          <a:ln w="47625" cap="rnd">
            <a:solidFill>
              <a:schemeClr val="accent2"/>
            </a:solidFill>
          </a:ln>
        </p:spPr>
        <p:style>
          <a:lnRef idx="2">
            <a:schemeClr val="accent1"/>
          </a:lnRef>
          <a:fillRef idx="0">
            <a:srgbClr val="FFFFFF"/>
          </a:fillRef>
          <a:effectRef idx="0">
            <a:srgbClr val="FFFFFF"/>
          </a:effectRef>
          <a:fontRef idx="minor">
            <a:schemeClr val="tx1"/>
          </a:fontRef>
        </p:style>
      </p:cxnSp>
      <p:cxnSp>
        <p:nvCxnSpPr>
          <p:cNvPr id="21" name="直接连接符 20"/>
          <p:cNvCxnSpPr/>
          <p:nvPr>
            <p:custDataLst>
              <p:tags r:id="rId13"/>
            </p:custDataLst>
          </p:nvPr>
        </p:nvCxnSpPr>
        <p:spPr>
          <a:xfrm>
            <a:off x="9553576" y="5849621"/>
            <a:ext cx="337820" cy="0"/>
          </a:xfrm>
          <a:prstGeom prst="line">
            <a:avLst/>
          </a:prstGeom>
          <a:ln w="47625" cap="rnd">
            <a:solidFill>
              <a:schemeClr val="accent1"/>
            </a:solidFill>
          </a:ln>
        </p:spPr>
        <p:style>
          <a:lnRef idx="2">
            <a:schemeClr val="accent1"/>
          </a:lnRef>
          <a:fillRef idx="0">
            <a:srgbClr val="FFFFFF"/>
          </a:fillRef>
          <a:effectRef idx="0">
            <a:srgbClr val="FFFFFF"/>
          </a:effectRef>
          <a:fontRef idx="minor">
            <a:schemeClr val="tx1"/>
          </a:fontRef>
        </p:style>
      </p:cxnSp>
      <p:sp>
        <p:nvSpPr>
          <p:cNvPr id="22" name="椭圆 21"/>
          <p:cNvSpPr/>
          <p:nvPr>
            <p:custDataLst>
              <p:tags r:id="rId14"/>
            </p:custDataLst>
          </p:nvPr>
        </p:nvSpPr>
        <p:spPr>
          <a:xfrm>
            <a:off x="1912620" y="1543685"/>
            <a:ext cx="890270" cy="890270"/>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3" name="椭圆 22"/>
          <p:cNvSpPr/>
          <p:nvPr>
            <p:custDataLst>
              <p:tags r:id="rId15"/>
            </p:custDataLst>
          </p:nvPr>
        </p:nvSpPr>
        <p:spPr>
          <a:xfrm>
            <a:off x="1942465" y="1543050"/>
            <a:ext cx="829945" cy="829945"/>
          </a:xfrm>
          <a:prstGeom prst="ellipse">
            <a:avLst/>
          </a:prstGeom>
          <a:solidFill>
            <a:schemeClr val="accent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4" name="椭圆 23"/>
          <p:cNvSpPr/>
          <p:nvPr>
            <p:custDataLst>
              <p:tags r:id="rId16"/>
            </p:custDataLst>
          </p:nvPr>
        </p:nvSpPr>
        <p:spPr>
          <a:xfrm>
            <a:off x="5542916" y="1543685"/>
            <a:ext cx="890270" cy="890270"/>
          </a:xfrm>
          <a:prstGeom prst="ellipse">
            <a:avLst/>
          </a:prstGeom>
          <a:solidFill>
            <a:schemeClr val="accent2">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5" name="椭圆 24"/>
          <p:cNvSpPr/>
          <p:nvPr>
            <p:custDataLst>
              <p:tags r:id="rId17"/>
            </p:custDataLst>
          </p:nvPr>
        </p:nvSpPr>
        <p:spPr>
          <a:xfrm>
            <a:off x="5572761" y="1543050"/>
            <a:ext cx="829945" cy="829945"/>
          </a:xfrm>
          <a:prstGeom prst="ellipse">
            <a:avLst/>
          </a:prstGeom>
          <a:solidFill>
            <a:schemeClr val="accent2"/>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1" name="椭圆 30"/>
          <p:cNvSpPr/>
          <p:nvPr>
            <p:custDataLst>
              <p:tags r:id="rId18"/>
            </p:custDataLst>
          </p:nvPr>
        </p:nvSpPr>
        <p:spPr>
          <a:xfrm>
            <a:off x="9277351" y="1543685"/>
            <a:ext cx="890270" cy="890270"/>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2" name="椭圆 31"/>
          <p:cNvSpPr/>
          <p:nvPr>
            <p:custDataLst>
              <p:tags r:id="rId19"/>
            </p:custDataLst>
          </p:nvPr>
        </p:nvSpPr>
        <p:spPr>
          <a:xfrm>
            <a:off x="9307196" y="1543685"/>
            <a:ext cx="829945" cy="829945"/>
          </a:xfrm>
          <a:prstGeom prst="ellipse">
            <a:avLst/>
          </a:prstGeom>
          <a:solidFill>
            <a:schemeClr val="accent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33" name="图形 23" descr="333438303937363b333438313038303bd7e9d6afbcdcb9b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2195196" y="1795781"/>
            <a:ext cx="324485" cy="324485"/>
          </a:xfrm>
          <a:prstGeom prst="rect">
            <a:avLst/>
          </a:prstGeom>
        </p:spPr>
      </p:pic>
      <p:pic>
        <p:nvPicPr>
          <p:cNvPr id="34" name="图形 25" descr="333438303937363b333438313039323bcfeec4bfbcc6bba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825491" y="1795781"/>
            <a:ext cx="323850" cy="323850"/>
          </a:xfrm>
          <a:prstGeom prst="rect">
            <a:avLst/>
          </a:prstGeom>
        </p:spPr>
      </p:pic>
      <p:pic>
        <p:nvPicPr>
          <p:cNvPr id="35" name="图形 26" descr="333438303937363b333438313037333bcad0b3a1bebad5f9"/>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9577071" y="1814196"/>
            <a:ext cx="289560" cy="289560"/>
          </a:xfrm>
          <a:prstGeom prst="rect">
            <a:avLst/>
          </a:prstGeom>
        </p:spPr>
      </p:pic>
      <p:pic>
        <p:nvPicPr>
          <p:cNvPr id="3" name="https://img8.file.cache.docer.com/storage/1731143583860198500/b106940bbbc47fc37f20e5509335195a.png" descr="时间管理"/>
          <p:cNvPicPr>
            <a:picLocks noChangeAspect="1"/>
          </p:cNvPicPr>
          <p:nvPr/>
        </p:nvPicPr>
        <p:blipFill>
          <a:blip r:embed="rId29"/>
          <a:stretch>
            <a:fillRect/>
          </a:stretch>
        </p:blipFill>
        <p:spPr>
          <a:xfrm>
            <a:off x="10873105" y="5610860"/>
            <a:ext cx="1122045" cy="1072515"/>
          </a:xfrm>
          <a:prstGeom prst="rect">
            <a:avLst/>
          </a:prstGeom>
        </p:spPr>
      </p:pic>
    </p:spTree>
    <p:custDataLst>
      <p:tags r:id="rId30"/>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201295" y="182880"/>
            <a:ext cx="11964670" cy="6492875"/>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algn="ctr" fontAlgn="auto">
              <a:lnSpc>
                <a:spcPct val="130000"/>
              </a:lnSpc>
            </a:pPr>
            <a:r>
              <a:rPr lang="zh-CN" altLang="en-US" sz="2400" b="1"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实习报告</a:t>
            </a:r>
            <a:endParaRPr lang="zh-CN" altLang="en-US" sz="2400" b="1"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30000"/>
              </a:lnSpc>
            </a:pP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一</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 </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、实习地点</a:t>
            </a:r>
            <a:endPar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30000"/>
              </a:lnSpc>
            </a:pPr>
            <a:r>
              <a:rPr lang="en-US"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      ×</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 </a:t>
            </a:r>
            <a:r>
              <a:rPr lang="en-US"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 </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区</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 </a:t>
            </a:r>
            <a:r>
              <a:rPr lang="en-US"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 </a:t>
            </a:r>
            <a:r>
              <a:rPr lang="en-US"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 </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路</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 1 0 </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号</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 </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a:t>
            </a:r>
            <a:endPar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30000"/>
              </a:lnSpc>
            </a:pP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二</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 </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、实习目的</a:t>
            </a:r>
            <a:endPar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30000"/>
              </a:lnSpc>
            </a:pP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     </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通过实习，了解幼儿园的运作模式，将书本知识转化为实际工作本领，为将来就业打基础。</a:t>
            </a:r>
            <a:endPar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30000"/>
              </a:lnSpc>
            </a:pP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三</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 </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、实习单位介绍</a:t>
            </a:r>
            <a:endPar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30000"/>
              </a:lnSpc>
            </a:pPr>
            <a:r>
              <a:rPr lang="en-US"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     ××</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幼儿园成立于</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2015</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年，位于</a:t>
            </a:r>
            <a:r>
              <a:rPr lang="en-US"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区</a:t>
            </a:r>
            <a:r>
              <a:rPr lang="en-US"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路</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10</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号。幼儿园周边环境优美，绿化率高。依托着高品质配套设施，随时可为孩子们参与户外教学提供安全、开阔的条件。</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 </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幼儿园教师秉承</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自然成长，和美养正</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的教育理念，让小朋友们健康快乐成长，让家长们称心满意。</a:t>
            </a:r>
            <a:endPar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30000"/>
              </a:lnSpc>
            </a:pP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四</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 </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、实习内容</a:t>
            </a:r>
            <a:endPar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30000"/>
              </a:lnSpc>
            </a:pP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     </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从</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2023</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年</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6</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月</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19</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日至</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2024</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年</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1</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月</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5</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日，我已经在</a:t>
            </a:r>
            <a:r>
              <a:rPr lang="en-US"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幼儿园实习半年了。</a:t>
            </a:r>
            <a:endPar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30000"/>
              </a:lnSpc>
            </a:pP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在保教工作方面，我积极和保育员老师配合，把</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教中有保，保中有教</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落到实处。</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 </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户外活动时提醒幼儿要慢跑，注意安全。如果天气有变化，要主动帮助幼儿增减衣服。</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 </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回到教室要告诉幼儿户外玩耍有细菌，要认真洗手，用肥皂消毒杀菌；要节约用水，不要把水龙头开得太大，以免弄湿衣服和造成浪费。喝水时要排队，不要拥挤，并且不能说话，以免被水呛到。吃饭要先洗手，少讲话，不能挑食，不留剩饭，安静就餐，不随意扭动，以免把饭菜弄洒，烫到自己。要提醒幼儿睡觉前及时大小便，盖好被褥，安静睡觉。上课时要尽量吸引幼儿注意力，用他们听得懂的语言表达复杂的意思，要用眼神与每一个孩子交流，要多与幼儿互动，主动提问并解答他们提出的问题。</a:t>
            </a:r>
            <a:endPar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endParaRPr>
          </a:p>
        </p:txBody>
      </p:sp>
      <p:pic>
        <p:nvPicPr>
          <p:cNvPr id="33" name="https://img8.file.cache.docer.com/storage/1731922032374251300/dfa9d630228a15f1ab95a6a7c2455fc9.png" descr="金色星星装饰图案"/>
          <p:cNvPicPr>
            <a:picLocks noChangeAspect="1"/>
          </p:cNvPicPr>
          <p:nvPr/>
        </p:nvPicPr>
        <p:blipFill>
          <a:blip r:embed="rId2"/>
          <a:stretch>
            <a:fillRect/>
          </a:stretch>
        </p:blipFill>
        <p:spPr>
          <a:xfrm flipV="1">
            <a:off x="10672445" y="85090"/>
            <a:ext cx="1017270" cy="1997075"/>
          </a:xfrm>
          <a:prstGeom prst="rect">
            <a:avLst/>
          </a:prstGeom>
        </p:spPr>
      </p:pic>
      <p:sp>
        <p:nvSpPr>
          <p:cNvPr id="28675" name="TextBox 4"/>
          <p:cNvSpPr txBox="1"/>
          <p:nvPr/>
        </p:nvSpPr>
        <p:spPr>
          <a:xfrm>
            <a:off x="201295" y="8509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Tree>
    <p:custDataLst>
      <p:tags r:id="rId3"/>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217805" y="260985"/>
            <a:ext cx="12296140" cy="6597015"/>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algn="l" fontAlgn="auto">
              <a:lnSpc>
                <a:spcPct val="130000"/>
              </a:lnSpc>
            </a:pPr>
            <a:r>
              <a:rPr lang="en-US" altLang="zh-CN" kern="0" spc="0" dirty="0">
                <a:ln>
                  <a:noFill/>
                  <a:prstDash val="sysDot"/>
                </a:ln>
                <a:solidFill>
                  <a:srgbClr val="262626"/>
                </a:solidFill>
                <a:latin typeface="+mn-ea"/>
                <a:ea typeface="+mn-ea"/>
                <a:sym typeface="+mn-ea"/>
              </a:rPr>
              <a:t>     </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在家校联系工作中，我主动和家长沟通，充分取得家长的信任和支持，了解幼儿在家的情况，以及要注意的问题，及时告知家长幼儿在园的表现。平等对待每一个孩子，善于发现孩子的优点，公开表扬孩子的优点，委婉地指出孩子的缺点，真正实现家园共育</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 </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a:t>
            </a:r>
            <a:endPar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30000"/>
              </a:lnSpc>
            </a:pP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     </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在这半年里，我尽力做到理论联系实际，充分展示自己的才艺和能力，先后担任芽芽班和森林班配班老师，全面体验了幼儿保育与教学工作。不仅承担了教师环创、功能区设计与制作，还完成了</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2024</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年龙年迎新主题巨幅龙头环创任务，成功担任了幼儿园《卡通亲子运动会》主持人角色，赢得了园长和老师们的肯定。课堂上，我为孩子们弹唱儿歌，带领孩子们跳舞、做游戏，给孩子们讲故事；将自己做的彩色黏土手工作品奖励给孩子们，赢得了孩子们的喜爱。我利用业余时间将孩子们白天的活动照片、视频上传微信公众号，让家长们看到孩子们在幼儿园的活动情况，充当学校与家长沟通的桥梁，</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 </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提升了教学质量，实现了家园共育的目标。</a:t>
            </a:r>
            <a:endPar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30000"/>
              </a:lnSpc>
            </a:pP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五</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 </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、实习体会</a:t>
            </a:r>
            <a:endPar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30000"/>
              </a:lnSpc>
            </a:pP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     </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通过实习，我对幼儿教育工作有了较为深刻的认识和理解。幼儿教育是一项爱心工程。作为幼教老师，我必须端正态度，克服急于求成的思想，努力培养以下品质。</a:t>
            </a:r>
            <a:endPar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30000"/>
              </a:lnSpc>
            </a:pP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 </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    </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释放爱心。每个人都需要爱，因为它能给人无限的力量和战胜困难的勇气。幼教的核心工作就是</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爱</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爱是教师最美的语言。老师的爱心时时刻刻都在鼓舞着幼儿，即使是一个微笑、一句赞扬的话语、一个拥抱、一个小小要求的满足，都能给幼儿带来开心和快乐。幼儿能从老师的微笑中感受幸福和关怀，老师也能从幼儿的微笑中感受信任和获得满足。彼此的微笑无形之中拉近了我们的距离，产生了感情，创造了和谐。面对幼儿，我总是笑脸以对，有时会摸摸他们的头与他们握握手。当孩子们亲热地喊我</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周老师</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的时候，我也感受到了孩子们的爱。他们都愿意和我一起玩，</a:t>
            </a: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 </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一起度过愉快时光。</a:t>
            </a:r>
            <a:endPar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2"/>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113665" y="260985"/>
            <a:ext cx="11964670" cy="6336665"/>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algn="l" fontAlgn="auto">
              <a:lnSpc>
                <a:spcPct val="130000"/>
              </a:lnSpc>
            </a:pPr>
            <a:r>
              <a:rPr lang="en-US" altLang="zh-CN" kern="0" spc="0" dirty="0">
                <a:ln>
                  <a:noFill/>
                  <a:prstDash val="sysDot"/>
                </a:ln>
                <a:solidFill>
                  <a:srgbClr val="262626"/>
                </a:solidFill>
                <a:latin typeface="+mn-ea"/>
                <a:ea typeface="+mn-ea"/>
                <a:sym typeface="+mn-ea"/>
              </a:rPr>
              <a:t>     </a:t>
            </a:r>
            <a:r>
              <a:rPr lang="zh-CN" altLang="en-US" kern="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培养耐心。耐心是幼儿教师必备的素质。作为小班的老师，更要调整好心态，不能急于求成，要有足够的耐心。刚入园的幼儿爱哭爱闹，吃喝拉撒还都需要老师的帮助。</a:t>
            </a:r>
            <a:r>
              <a:rPr lang="en-US" altLang="zh-CN" kern="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 </a:t>
            </a:r>
            <a:r>
              <a:rPr lang="zh-CN" altLang="en-US" kern="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这就要求老师克服急躁情绪，耐心安抚幼儿，让他们尽快适应人和环境，融入集体生活。作为老师还要逐个了解幼儿的性格与爱好，和他们交心谈心，交朋友。有的小朋友性子倔强，高兴就听话，不高兴就耍性子，哭哭闹闹，乱扔东西，这就要求我们老师循循善诱，不厌其烦地纠正幼儿的不良习惯。</a:t>
            </a:r>
            <a:endPar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30000"/>
              </a:lnSpc>
            </a:pPr>
            <a:r>
              <a:rPr lang="en-US" altLang="zh-CN" kern="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     </a:t>
            </a:r>
            <a:r>
              <a:rPr lang="zh-CN" altLang="en-US" kern="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细心观察。有人说细心观察是幼儿教师在教育教学工作中不可缺少的重要技能。通过观察把握每个幼儿的发展状况，了解幼儿的心理需要，关注幼儿如何学习等。刚入园的幼儿，身体素质、自理能力和表达能力都比较差，稍不注意就容易生病，也容易出安全事故。这就要求老师要细心关注每个幼儿的具体情况，尤其要关注生病的幼儿，按时给他们喂药，观察体温变化情况。在幼儿们吃饭睡觉，甚至玩耍的过程中，要时刻关注他们的安全，教育幼儿讲文明、讲秩序，教育他们不能伤害别人，防止幼儿受到伤害。我要在日常生活工作实践中努力做好细心观察，用</a:t>
            </a:r>
            <a:r>
              <a:rPr lang="en-US" altLang="zh-CN" kern="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a:t>
            </a:r>
            <a:r>
              <a:rPr lang="zh-CN" altLang="en-US" kern="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心</a:t>
            </a:r>
            <a:r>
              <a:rPr lang="en-US" altLang="zh-CN" kern="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a:t>
            </a:r>
            <a:r>
              <a:rPr lang="zh-CN" altLang="en-US" kern="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感受和体会幼儿心思。</a:t>
            </a:r>
            <a:endPar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30000"/>
              </a:lnSpc>
            </a:pPr>
            <a:r>
              <a:rPr lang="en-US" altLang="zh-CN" kern="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     </a:t>
            </a:r>
            <a:r>
              <a:rPr lang="zh-CN" altLang="en-US" kern="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树立信心。幼儿就像一棵小苗，需要老师和家长共同教育和照顾。有时候，老师的一句信任的话语，就能鼓舞幼儿，激发幼儿内在的潜力。在幼儿遇到阻力，感到吃力的时候，老师要善于发现幼儿的闪光点，帮助幼儿树立信心，多鼓励和表扬每一个幼儿，无论他们取得了什么样的进步，老师都要给予表扬，让幼儿感受到妈妈般的温暖与和蔼可亲。帮助幼儿</a:t>
            </a:r>
            <a:r>
              <a:rPr lang="en-US" altLang="zh-CN" kern="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a:t>
            </a:r>
            <a:r>
              <a:rPr lang="zh-CN" altLang="en-US" kern="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扣好人生第一粒扣子</a:t>
            </a:r>
            <a:r>
              <a:rPr lang="en-US" altLang="zh-CN" kern="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a:t>
            </a:r>
            <a:r>
              <a:rPr lang="zh-CN" altLang="en-US" kern="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把真善美注入幼儿的心田，为幼儿今后的成长打好基础，是每一个幼教老师的神圣职责。</a:t>
            </a:r>
            <a:endPar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2"/>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113665" y="260985"/>
            <a:ext cx="11964670" cy="6336665"/>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algn="l" fontAlgn="auto">
              <a:lnSpc>
                <a:spcPct val="130000"/>
              </a:lnSpc>
            </a:pPr>
            <a:r>
              <a:rPr lang="en-US" altLang="zh-CN" kern="0" spc="0" dirty="0">
                <a:ln>
                  <a:noFill/>
                  <a:prstDash val="sysDot"/>
                </a:ln>
                <a:solidFill>
                  <a:srgbClr val="262626"/>
                </a:solidFill>
                <a:latin typeface="+mn-ea"/>
                <a:ea typeface="+mn-ea"/>
                <a:sym typeface="+mn-ea"/>
              </a:rPr>
              <a:t>     </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通过实习，我看到了自身的差距，增强了学习的欲望。只有把理论和实践相结合，才能真正学到东西。我渐渐懂得了要因人施教和随机应变，教育绝不能生搬硬套。每个孩子都有差异，有不同的内心世界，老师要根据每个孩子的具体情况，慢慢打开孩子们的心扉。只有真正走进他们的内心世界，才能去改变他们，教育好他们。教学活动要因地制宜，适应不同的环境。要善于夸奖和表扬幼儿，用一颗真心去关心和照顾幼儿，要放下架子与他们交心谈心。要细心观察每个幼儿身上的优点和弱点。</a:t>
            </a:r>
            <a:endPar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30000"/>
              </a:lnSpc>
            </a:pP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     </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实习让我明白了当好一名合格的幼儿园教师并不是容易的事情，一定要有吃苦耐劳、奉献合作的精神。半年来，和孩子们在一起的点点滴滴，就像冰糖葫芦一样紧紧地串在一起，甜甜的。对于幼儿的教育和成长，幼儿教师责任重大。</a:t>
            </a:r>
            <a:endPar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30000"/>
              </a:lnSpc>
            </a:pPr>
            <a:r>
              <a:rPr lang="en-US" altLang="zh-CN"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     </a:t>
            </a:r>
            <a:r>
              <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rPr>
              <a:t>幼儿教育是一项神圣的职业，做一名合格的教育工作者必须具备高尚的道德情操和以德治教、以德育人的职业精神。爱是教育的灵魂，幸福是教育的本真，所有的付出，都是爱的耕耘和心灵的碰撞。我要做一个真正爱孩子的老师，在幼教事业中实现自己的价值，充实自己的人生。</a:t>
            </a:r>
            <a:endPar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30000"/>
              </a:lnSpc>
            </a:pPr>
            <a:endParaRPr lang="zh-CN" altLang="en-US" kern="0" spc="0" dirty="0">
              <a:ln>
                <a:noFill/>
                <a:prstDash val="sysDot"/>
              </a:ln>
              <a:solidFill>
                <a:srgbClr val="262626"/>
              </a:solidFill>
              <a:latin typeface="微软雅黑" panose="020B0503020204020204" charset="-122"/>
              <a:ea typeface="微软雅黑" panose="020B0503020204020204" charset="-122"/>
              <a:cs typeface="微软雅黑" panose="020B0503020204020204" charset="-122"/>
              <a:sym typeface="+mn-ea"/>
            </a:endParaRPr>
          </a:p>
        </p:txBody>
      </p:sp>
      <p:pic>
        <p:nvPicPr>
          <p:cNvPr id="10" name="https://img8.file.cache.docer.com/storage/1731485726382740200/79e29b23c02007a8f2bd8e51bb786b53.png" descr="卡通毛笔"/>
          <p:cNvPicPr>
            <a:picLocks noChangeAspect="1"/>
          </p:cNvPicPr>
          <p:nvPr/>
        </p:nvPicPr>
        <p:blipFill>
          <a:blip r:embed="rId2"/>
          <a:stretch>
            <a:fillRect/>
          </a:stretch>
        </p:blipFill>
        <p:spPr>
          <a:xfrm>
            <a:off x="10519410" y="160655"/>
            <a:ext cx="1184275" cy="793115"/>
          </a:xfrm>
          <a:prstGeom prst="rect">
            <a:avLst/>
          </a:prstGeom>
        </p:spPr>
      </p:pic>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368935" y="36000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一、学术论文的概念与特点</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1105535" y="1301750"/>
            <a:ext cx="7874635" cy="468503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（一）学术论文的概念</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a:p>
            <a:pPr marL="0" indent="0" fontAlgn="auto">
              <a:lnSpc>
                <a:spcPct val="150000"/>
              </a:lnSpc>
              <a:buNone/>
            </a:pPr>
            <a:r>
              <a:rPr lang="en-US" altLang="zh-CN">
                <a:solidFill>
                  <a:schemeClr val="dk1"/>
                </a:solidFill>
                <a:latin typeface="微软雅黑" panose="020B0503020204020204" charset="-122"/>
                <a:ea typeface="微软雅黑" panose="020B0503020204020204" charset="-122"/>
                <a:cs typeface="微软雅黑" panose="020B0503020204020204" charset="-122"/>
              </a:rPr>
              <a:t>       </a:t>
            </a:r>
            <a:r>
              <a:rPr lang="zh-CN" altLang="en-US">
                <a:solidFill>
                  <a:schemeClr val="dk1"/>
                </a:solidFill>
                <a:latin typeface="微软雅黑" panose="020B0503020204020204" charset="-122"/>
                <a:ea typeface="微软雅黑" panose="020B0503020204020204" charset="-122"/>
                <a:cs typeface="微软雅黑" panose="020B0503020204020204" charset="-122"/>
              </a:rPr>
              <a:t>学术论文是某一学术课题在实验性、理论性或预测性上具有的新的科学研究成果或创新见解和知识的科学记录，或是某种已知原理应用于实际上取得新进展的科学总结，</a:t>
            </a:r>
            <a:r>
              <a:rPr lang="en-US" altLang="zh-CN">
                <a:solidFill>
                  <a:schemeClr val="dk1"/>
                </a:solidFill>
                <a:latin typeface="微软雅黑" panose="020B0503020204020204" charset="-122"/>
                <a:ea typeface="微软雅黑" panose="020B0503020204020204" charset="-122"/>
                <a:cs typeface="微软雅黑" panose="020B0503020204020204" charset="-122"/>
              </a:rPr>
              <a:t> </a:t>
            </a:r>
            <a:r>
              <a:rPr lang="zh-CN" altLang="en-US">
                <a:solidFill>
                  <a:schemeClr val="dk1"/>
                </a:solidFill>
                <a:latin typeface="微软雅黑" panose="020B0503020204020204" charset="-122"/>
                <a:ea typeface="微软雅黑" panose="020B0503020204020204" charset="-122"/>
                <a:cs typeface="微软雅黑" panose="020B0503020204020204" charset="-122"/>
              </a:rPr>
              <a:t>以用在学术会议上宣读、交流、讨论或在学术刊物上发表，或用做其他用途的书面文件。</a:t>
            </a:r>
            <a:r>
              <a:rPr lang="en-US" altLang="zh-CN">
                <a:solidFill>
                  <a:schemeClr val="dk1"/>
                </a:solidFill>
                <a:latin typeface="微软雅黑" panose="020B0503020204020204" charset="-122"/>
                <a:ea typeface="微软雅黑" panose="020B0503020204020204" charset="-122"/>
                <a:cs typeface="微软雅黑" panose="020B0503020204020204" charset="-122"/>
              </a:rPr>
              <a:t> </a:t>
            </a:r>
            <a:endParaRPr lang="en-US" altLang="zh-CN">
              <a:solidFill>
                <a:schemeClr val="dk1"/>
              </a:solidFill>
              <a:latin typeface="微软雅黑" panose="020B0503020204020204" charset="-122"/>
              <a:ea typeface="微软雅黑" panose="020B0503020204020204" charset="-122"/>
              <a:cs typeface="微软雅黑" panose="020B0503020204020204" charset="-122"/>
            </a:endParaRPr>
          </a:p>
          <a:p>
            <a:pPr marL="0" indent="0" fontAlgn="auto">
              <a:lnSpc>
                <a:spcPct val="150000"/>
              </a:lnSpc>
              <a:buNone/>
            </a:pPr>
            <a:r>
              <a:rPr lang="en-US" altLang="zh-CN">
                <a:solidFill>
                  <a:schemeClr val="dk1"/>
                </a:solidFill>
                <a:latin typeface="微软雅黑" panose="020B0503020204020204" charset="-122"/>
                <a:ea typeface="微软雅黑" panose="020B0503020204020204" charset="-122"/>
                <a:cs typeface="微软雅黑" panose="020B0503020204020204" charset="-122"/>
              </a:rPr>
              <a:t>       </a:t>
            </a:r>
            <a:r>
              <a:rPr lang="zh-CN" altLang="en-US">
                <a:solidFill>
                  <a:schemeClr val="dk1"/>
                </a:solidFill>
                <a:latin typeface="微软雅黑" panose="020B0503020204020204" charset="-122"/>
                <a:ea typeface="微软雅黑" panose="020B0503020204020204" charset="-122"/>
                <a:cs typeface="微软雅黑" panose="020B0503020204020204" charset="-122"/>
              </a:rPr>
              <a:t>概括地说，学术论文是对某个科学领域中的学术问题进行研究后表述科学研究成果的理论文章。</a:t>
            </a:r>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3" name="https://img8.file.cache.docer.com/storage/1730627045418088300/84dca619ee20bec3fee8f8fe7e2e55ba.png" descr="困惑的卡通人物"/>
          <p:cNvPicPr>
            <a:picLocks noChangeAspect="1"/>
          </p:cNvPicPr>
          <p:nvPr/>
        </p:nvPicPr>
        <p:blipFill>
          <a:blip r:embed="rId3"/>
          <a:stretch>
            <a:fillRect/>
          </a:stretch>
        </p:blipFill>
        <p:spPr>
          <a:xfrm>
            <a:off x="8980170" y="3048000"/>
            <a:ext cx="3211830" cy="3413760"/>
          </a:xfrm>
          <a:prstGeom prst="rect">
            <a:avLst/>
          </a:prstGeom>
        </p:spPr>
      </p:pic>
    </p:spTree>
    <p:custDataLst>
      <p:tags r:id="rId4"/>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p:txBody>
          <a:bodyPr/>
          <a:lstStyle/>
          <a:p>
            <a:r>
              <a:rPr lang="zh-CN" altLang="en-US">
                <a:solidFill>
                  <a:schemeClr val="tx1"/>
                </a:solidFill>
                <a:latin typeface="微软雅黑" panose="020B0503020204020204" charset="-122"/>
                <a:ea typeface="微软雅黑" panose="020B0503020204020204" charset="-122"/>
              </a:rPr>
              <a:t>课堂练习</a:t>
            </a:r>
            <a:endParaRPr lang="zh-CN" altLang="en-US">
              <a:solidFill>
                <a:schemeClr val="tx1"/>
              </a:solidFill>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718310"/>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1249045" y="1884680"/>
            <a:ext cx="9672955" cy="3779520"/>
          </a:xfrm>
          <a:prstGeom prst="rect">
            <a:avLst/>
          </a:prstGeom>
          <a:noFill/>
        </p:spPr>
        <p:txBody>
          <a:bodyPr wrap="square" rtlCol="0" anchor="ctr" anchorCtr="0">
            <a:noAutofit/>
          </a:bodyPr>
          <a:lstStyle/>
          <a:p>
            <a:pPr indent="0" algn="just" fontAlgn="auto">
              <a:lnSpc>
                <a:spcPct val="150000"/>
              </a:lnSpc>
            </a:pPr>
            <a:endParaRPr lang="en-US" altLang="zh-CN" sz="24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一</a:t>
            </a: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、理论理解题</a:t>
            </a:r>
            <a:endParaRPr lang="zh-CN" altLang="en-US" sz="24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rPr>
              <a:t>1.</a:t>
            </a:r>
            <a:r>
              <a:rPr lang="zh-CN" altLang="en-US" sz="2400">
                <a:latin typeface="微软雅黑" panose="020B0503020204020204" charset="-122"/>
                <a:ea typeface="微软雅黑" panose="020B0503020204020204" charset="-122"/>
                <a:cs typeface="微软雅黑" panose="020B0503020204020204" charset="-122"/>
              </a:rPr>
              <a:t>实习报告的文体构成主要有哪些</a:t>
            </a:r>
            <a:r>
              <a:rPr lang="en-US" altLang="zh-CN" sz="2400">
                <a:latin typeface="微软雅黑" panose="020B0503020204020204" charset="-122"/>
                <a:ea typeface="微软雅黑" panose="020B0503020204020204" charset="-122"/>
                <a:cs typeface="微软雅黑" panose="020B0503020204020204" charset="-122"/>
              </a:rPr>
              <a:t>?</a:t>
            </a:r>
            <a:endParaRPr lang="en-US" altLang="zh-CN" sz="24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rPr>
              <a:t>2.</a:t>
            </a:r>
            <a:r>
              <a:rPr lang="zh-CN" altLang="en-US" sz="2400">
                <a:latin typeface="微软雅黑" panose="020B0503020204020204" charset="-122"/>
                <a:ea typeface="微软雅黑" panose="020B0503020204020204" charset="-122"/>
                <a:cs typeface="微软雅黑" panose="020B0503020204020204" charset="-122"/>
              </a:rPr>
              <a:t>查阅几篇实习报告，对其格式和内容进行分析、评价。</a:t>
            </a:r>
            <a:endParaRPr lang="zh-CN" altLang="en-US" sz="24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二</a:t>
            </a: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、写作训练</a:t>
            </a:r>
            <a:endParaRPr lang="zh-CN" altLang="en-US" sz="2400">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回顾自己的实习经历，撰写一篇实习报告。</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23" name="https://img8.file.cache.docer.com/storage/1731031453161080300/045f2aa1e2fafee9953d4a66eada258f.png" descr="Do it 绿色箭头"/>
          <p:cNvPicPr>
            <a:picLocks noChangeAspect="1"/>
          </p:cNvPicPr>
          <p:nvPr/>
        </p:nvPicPr>
        <p:blipFill>
          <a:blip r:embed="rId20"/>
          <a:stretch>
            <a:fillRect/>
          </a:stretch>
        </p:blipFill>
        <p:spPr>
          <a:xfrm rot="2100000">
            <a:off x="202565" y="1458595"/>
            <a:ext cx="1713230" cy="1246505"/>
          </a:xfrm>
          <a:prstGeom prst="rect">
            <a:avLst/>
          </a:prstGeom>
        </p:spPr>
      </p:pic>
      <p:pic>
        <p:nvPicPr>
          <p:cNvPr id="25" name="https://img8.file.cache.docer.com/storage/1731033057455288900/65e9f5298985478a04ba548848a1f9af.png" descr="爱心手势"/>
          <p:cNvPicPr>
            <a:picLocks noChangeAspect="1"/>
          </p:cNvPicPr>
          <p:nvPr/>
        </p:nvPicPr>
        <p:blipFill>
          <a:blip r:embed="rId21"/>
          <a:stretch>
            <a:fillRect/>
          </a:stretch>
        </p:blipFill>
        <p:spPr>
          <a:xfrm>
            <a:off x="10631170" y="5719445"/>
            <a:ext cx="1249680" cy="756920"/>
          </a:xfrm>
          <a:prstGeom prst="rect">
            <a:avLst/>
          </a:prstGeom>
        </p:spPr>
      </p:pic>
    </p:spTree>
    <p:custDataLst>
      <p:tags r:id="rId22"/>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p>
            <a:pPr marL="0" indent="0" algn="l">
              <a:lnSpc>
                <a:spcPct val="100000"/>
              </a:lnSpc>
              <a:spcBef>
                <a:spcPts val="0"/>
              </a:spcBef>
              <a:spcAft>
                <a:spcPts val="0"/>
              </a:spcAft>
              <a:buSzPct val="100000"/>
            </a:pPr>
            <a:r>
              <a:rPr lang="zh-CN" altLang="en-US"/>
              <a:t>感谢观看</a:t>
            </a:r>
            <a:endParaRPr lang="zh-CN" altLang="en-US"/>
          </a:p>
        </p:txBody>
      </p:sp>
    </p:spTree>
    <p:custDataLst>
      <p:tags r:id="rId2"/>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title"/>
            <p:custDataLst>
              <p:tags r:id="rId1"/>
            </p:custDataLst>
          </p:nvPr>
        </p:nvSpPr>
        <p:spPr>
          <a:xfrm>
            <a:off x="6025515" y="2032000"/>
            <a:ext cx="6166485" cy="3439160"/>
          </a:xfrm>
        </p:spPr>
        <p:txBody>
          <a:bodyPr>
            <a:normAutofit fontScale="90000"/>
          </a:bodyPr>
          <a:p>
            <a:pPr marL="0" indent="0" algn="l">
              <a:lnSpc>
                <a:spcPct val="190000"/>
              </a:lnSpc>
              <a:spcBef>
                <a:spcPts val="0"/>
              </a:spcBef>
              <a:spcAft>
                <a:spcPts val="0"/>
              </a:spcAft>
              <a:buSzPct val="100000"/>
            </a:pPr>
            <a:r>
              <a:rPr lang="zh-CN" altLang="en-US" sz="3110">
                <a:latin typeface="微软雅黑" panose="020B0503020204020204" charset="-122"/>
                <a:ea typeface="微软雅黑" panose="020B0503020204020204" charset="-122"/>
                <a:cs typeface="微软雅黑" panose="020B0503020204020204" charset="-122"/>
              </a:rPr>
              <a:t>第一节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学术论文</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第二节 </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毕业论文</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第三节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毕业设计报告</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第四节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实习报告</a:t>
            </a:r>
            <a:br>
              <a:rPr lang="zh-CN" altLang="en-US" sz="3110">
                <a:latin typeface="微软雅黑" panose="020B0503020204020204" charset="-122"/>
                <a:ea typeface="微软雅黑" panose="020B0503020204020204" charset="-122"/>
                <a:cs typeface="微软雅黑" panose="020B0503020204020204" charset="-122"/>
              </a:rPr>
            </a:br>
            <a:r>
              <a:rPr lang="zh-CN" altLang="en-US" sz="3110">
                <a:latin typeface="微软雅黑" panose="020B0503020204020204" charset="-122"/>
                <a:ea typeface="微软雅黑" panose="020B0503020204020204" charset="-122"/>
                <a:cs typeface="微软雅黑" panose="020B0503020204020204" charset="-122"/>
              </a:rPr>
              <a:t>第五节</a:t>
            </a:r>
            <a:r>
              <a:rPr lang="en-US" altLang="zh-CN" sz="3110">
                <a:latin typeface="微软雅黑" panose="020B0503020204020204" charset="-122"/>
                <a:ea typeface="微软雅黑" panose="020B0503020204020204" charset="-122"/>
                <a:cs typeface="微软雅黑" panose="020B0503020204020204" charset="-122"/>
              </a:rPr>
              <a:t>   </a:t>
            </a:r>
            <a:r>
              <a:rPr lang="zh-CN" altLang="en-US" sz="3110">
                <a:latin typeface="微软雅黑" panose="020B0503020204020204" charset="-122"/>
                <a:ea typeface="微软雅黑" panose="020B0503020204020204" charset="-122"/>
                <a:cs typeface="微软雅黑" panose="020B0503020204020204" charset="-122"/>
              </a:rPr>
              <a:t>求职信、辞职信、</a:t>
            </a:r>
            <a:r>
              <a:rPr lang="zh-CN" altLang="en-US" sz="3110">
                <a:latin typeface="微软雅黑" panose="020B0503020204020204" charset="-122"/>
                <a:ea typeface="微软雅黑" panose="020B0503020204020204" charset="-122"/>
                <a:cs typeface="微软雅黑" panose="020B0503020204020204" charset="-122"/>
              </a:rPr>
              <a:t>应聘函</a:t>
            </a:r>
            <a:endParaRPr lang="zh-CN" altLang="en-US" sz="3110">
              <a:latin typeface="微软雅黑" panose="020B0503020204020204" charset="-122"/>
              <a:ea typeface="微软雅黑" panose="020B0503020204020204" charset="-122"/>
              <a:cs typeface="微软雅黑" panose="020B0503020204020204" charset="-122"/>
            </a:endParaRPr>
          </a:p>
        </p:txBody>
      </p:sp>
      <p:sp>
        <p:nvSpPr>
          <p:cNvPr id="5" name="节编号"/>
          <p:cNvSpPr>
            <a:spLocks noGrp="1"/>
          </p:cNvSpPr>
          <p:nvPr>
            <p:ph type="body" sz="quarter" idx="13"/>
            <p:custDataLst>
              <p:tags r:id="rId2"/>
            </p:custDataLst>
          </p:nvPr>
        </p:nvSpPr>
        <p:spPr>
          <a:xfrm>
            <a:off x="4328795" y="612140"/>
            <a:ext cx="6709410" cy="1040130"/>
          </a:xfrm>
        </p:spPr>
        <p:txBody>
          <a:bodyPr>
            <a:normAutofit/>
          </a:bodyPr>
          <a:p>
            <a:pPr algn="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Times New Roman" panose="02020603050405020304" pitchFamily="18" charset="0"/>
              </a:rPr>
              <a:t>第五章   </a:t>
            </a:r>
            <a:r>
              <a:rPr sz="3600" kern="100" spc="600">
                <a:solidFill>
                  <a:schemeClr val="tx1"/>
                </a:solidFill>
                <a:effectLst/>
                <a:latin typeface="微软雅黑" panose="020B0503020204020204" charset="-122"/>
                <a:ea typeface="微软雅黑" panose="020B0503020204020204" charset="-122"/>
                <a:cs typeface="微软雅黑" panose="020B0503020204020204" charset="-122"/>
                <a:sym typeface="+mn-ea"/>
              </a:rPr>
              <a:t>学业与求职文书</a:t>
            </a:r>
            <a:endParaRPr lang="zh-CN" altLang="en-US" sz="3600" kern="100" spc="600">
              <a:solidFill>
                <a:schemeClr val="tx1"/>
              </a:solidFill>
              <a:effectLst/>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5958205" y="5471160"/>
            <a:ext cx="5576570" cy="802640"/>
          </a:xfrm>
          <a:prstGeom prst="rect">
            <a:avLst/>
          </a:prstGeom>
          <a:noFill/>
          <a:ln>
            <a:solidFill>
              <a:schemeClr val="accent1"/>
            </a:solidFill>
          </a:ln>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Tree>
    <p:custDataLst>
      <p:tags r:id="rId3"/>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p:cNvSpPr>
            <a:spLocks noGrp="1"/>
          </p:cNvSpPr>
          <p:nvPr>
            <p:custDataLst>
              <p:tags r:id="rId1"/>
            </p:custDataLst>
          </p:nvPr>
        </p:nvSpPr>
        <p:spPr>
          <a:xfrm>
            <a:off x="534035" y="633730"/>
            <a:ext cx="10800080" cy="704215"/>
          </a:xfrm>
          <a:prstGeom prst="rect">
            <a:avLst/>
          </a:prstGeom>
        </p:spPr>
        <p:txBody>
          <a:bodyPr vert="horz" wrap="square" lIns="0" tIns="0" rIns="0" bIns="0" rtlCol="0" anchor="b">
            <a:normAutofit fontScale="25000"/>
          </a:bodyPr>
          <a:lstStyle>
            <a:lvl1pPr algn="l" defTabSz="914400" rtl="0" eaLnBrk="1" latinLnBrk="0" hangingPunct="1">
              <a:lnSpc>
                <a:spcPct val="100000"/>
              </a:lnSpc>
              <a:spcBef>
                <a:spcPct val="0"/>
              </a:spcBef>
              <a:buNone/>
              <a:defRPr sz="3200" b="0" kern="1200">
                <a:solidFill>
                  <a:srgbClr val="111111"/>
                </a:solidFill>
                <a:latin typeface="+mj-lt"/>
                <a:ea typeface="+mj-ea"/>
                <a:cs typeface="+mj-cs"/>
              </a:defRPr>
            </a:lvl1pPr>
          </a:lstStyle>
          <a:p>
            <a:pPr algn="ct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br>
              <a:rPr lang="zh-CN" altLang="en-US" sz="4445">
                <a:solidFill>
                  <a:srgbClr val="FFFFFF"/>
                </a:solidFill>
                <a:latin typeface="+mn-lt"/>
                <a:ea typeface="+mn-ea"/>
                <a:sym typeface="+mn-ea"/>
              </a:rPr>
            </a:br>
            <a:endParaRPr lang="zh-CN" altLang="en-US" sz="4445">
              <a:solidFill>
                <a:srgbClr val="FFFFFF"/>
              </a:solidFill>
              <a:latin typeface="+mn-lt"/>
              <a:ea typeface="+mn-ea"/>
              <a:sym typeface="+mn-ea"/>
            </a:endParaRPr>
          </a:p>
          <a:p>
            <a:pPr algn="ctr"/>
            <a:endParaRPr lang="zh-CN" altLang="en-US" sz="4445">
              <a:solidFill>
                <a:srgbClr val="FFFFFF"/>
              </a:solidFill>
              <a:latin typeface="+mn-lt"/>
              <a:ea typeface="+mn-ea"/>
              <a:sym typeface="+mn-ea"/>
            </a:endParaRPr>
          </a:p>
          <a:p>
            <a:pPr algn="ct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第五节</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0" b="1">
                <a:solidFill>
                  <a:schemeClr val="tx1"/>
                </a:solidFill>
                <a:latin typeface="微软雅黑" panose="020B0503020204020204" charset="-122"/>
                <a:ea typeface="微软雅黑" panose="020B0503020204020204" charset="-122"/>
                <a:cs typeface="微软雅黑" panose="020B0503020204020204" charset="-122"/>
                <a:sym typeface="+mn-ea"/>
              </a:rPr>
              <a:t>求职信、辞职信、应聘函</a:t>
            </a:r>
            <a:r>
              <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z="16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7"/>
          <p:cNvSpPr/>
          <p:nvPr>
            <p:custDataLst>
              <p:tags r:id="rId2"/>
            </p:custDataLst>
          </p:nvPr>
        </p:nvSpPr>
        <p:spPr>
          <a:xfrm flipH="1" flipV="1">
            <a:off x="1721337" y="2483339"/>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1805003" y="2652127"/>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4"/>
            </p:custDataLst>
          </p:nvPr>
        </p:nvSpPr>
        <p:spPr>
          <a:xfrm>
            <a:off x="1119505" y="4281805"/>
            <a:ext cx="2595880" cy="2416175"/>
          </a:xfrm>
          <a:prstGeom prst="rect">
            <a:avLst/>
          </a:prstGeom>
          <a:noFill/>
        </p:spPr>
        <p:txBody>
          <a:bodyPr wrap="square" lIns="91440" tIns="45720" rIns="91440" bIns="45720" rtlCol="0" anchor="t" anchorCtr="0">
            <a:normAutofit/>
          </a:bodyPr>
          <a:p>
            <a:pPr algn="l">
              <a:lnSpc>
                <a:spcPct val="160000"/>
              </a:lnSpc>
              <a:spcBef>
                <a:spcPts val="0"/>
              </a:spcBef>
              <a:spcAft>
                <a:spcPts val="0"/>
              </a:spcAft>
              <a:buClrTx/>
              <a:buSzTx/>
              <a:buFont typeface="Wingdings" panose="05000000000000000000" pitchFamily="2" charset="2"/>
              <a:buNone/>
            </a:pPr>
            <a:r>
              <a:rPr lang="zh-CN" altLang="en-US" spc="150" dirty="0">
                <a:solidFill>
                  <a:schemeClr val="tx1"/>
                </a:solidFill>
                <a:latin typeface="Arial" panose="020B0604020202020204" pitchFamily="34" charset="0"/>
                <a:ea typeface="微软雅黑" panose="020B0503020204020204" charset="-122"/>
                <a:sym typeface="+mn-ea"/>
              </a:rPr>
              <a:t>掌握求职信的基本要素、格式规范和写作技巧。  </a:t>
            </a:r>
            <a:endParaRPr lang="zh-CN" altLang="en-US" spc="150" dirty="0">
              <a:solidFill>
                <a:schemeClr val="tx1"/>
              </a:solidFill>
              <a:latin typeface="Arial" panose="020B0604020202020204" pitchFamily="34" charset="0"/>
              <a:ea typeface="微软雅黑" panose="020B0503020204020204" charset="-122"/>
              <a:sym typeface="+mn-ea"/>
            </a:endParaRPr>
          </a:p>
          <a:p>
            <a:pPr marL="0" indent="0" algn="ctr">
              <a:lnSpc>
                <a:spcPct val="120000"/>
              </a:lnSpc>
              <a:spcBef>
                <a:spcPts val="0"/>
              </a:spcBef>
              <a:spcAft>
                <a:spcPts val="0"/>
              </a:spcAft>
              <a:buSzPct val="100000"/>
            </a:pPr>
            <a:endParaRPr lang="en-US" altLang="zh-CN" spc="150" dirty="0">
              <a:solidFill>
                <a:schemeClr val="tx1"/>
              </a:solidFill>
              <a:latin typeface="微软雅黑" panose="020B0503020204020204" charset="-122"/>
              <a:ea typeface="微软雅黑" panose="020B0503020204020204" charset="-122"/>
              <a:cs typeface="宋体" panose="02010600030101010101" pitchFamily="2" charset="-122"/>
              <a:sym typeface="+mn-ea"/>
            </a:endParaRPr>
          </a:p>
        </p:txBody>
      </p:sp>
      <p:sp>
        <p:nvSpPr>
          <p:cNvPr id="22" name="任意多边形 14"/>
          <p:cNvSpPr/>
          <p:nvPr>
            <p:custDataLst>
              <p:tags r:id="rId5"/>
            </p:custDataLst>
          </p:nvPr>
        </p:nvSpPr>
        <p:spPr>
          <a:xfrm flipH="1" flipV="1">
            <a:off x="5237624" y="2484449"/>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6"/>
            </p:custDataLst>
          </p:nvPr>
        </p:nvSpPr>
        <p:spPr>
          <a:xfrm>
            <a:off x="5321289" y="2653237"/>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7"/>
            </p:custDataLst>
          </p:nvPr>
        </p:nvSpPr>
        <p:spPr>
          <a:xfrm>
            <a:off x="4707890" y="4283075"/>
            <a:ext cx="2451735" cy="2415540"/>
          </a:xfrm>
          <a:prstGeom prst="rect">
            <a:avLst/>
          </a:prstGeom>
          <a:noFill/>
        </p:spPr>
        <p:txBody>
          <a:bodyPr wrap="square" lIns="91440" tIns="45720" rIns="91440" bIns="45720" rtlCol="0" anchor="t" anchorCtr="0">
            <a:normAutofit/>
          </a:bodyPr>
          <a:p>
            <a:pPr algn="l">
              <a:lnSpc>
                <a:spcPct val="120000"/>
              </a:lnSpc>
              <a:spcBef>
                <a:spcPts val="0"/>
              </a:spcBef>
              <a:spcAft>
                <a:spcPts val="0"/>
              </a:spcAft>
              <a:buClrTx/>
              <a:buSzTx/>
              <a:buFont typeface="Wingdings" panose="05000000000000000000" pitchFamily="2" charset="2"/>
              <a:buNone/>
            </a:pPr>
            <a:r>
              <a:rPr lang="zh-CN" altLang="en-US"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能够结合自身实际情况撰写符合岗位需求的求职信。</a:t>
            </a:r>
            <a:r>
              <a:rPr lang="en-US" altLang="zh-CN"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    </a:t>
            </a:r>
            <a:endParaRPr lang="en-US" altLang="zh-CN"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endParaRPr>
          </a:p>
          <a:p>
            <a:pPr algn="l">
              <a:lnSpc>
                <a:spcPct val="120000"/>
              </a:lnSpc>
              <a:spcBef>
                <a:spcPts val="0"/>
              </a:spcBef>
              <a:spcAft>
                <a:spcPts val="0"/>
              </a:spcAft>
              <a:buClrTx/>
              <a:buSzTx/>
              <a:buFont typeface="Wingdings" panose="05000000000000000000" pitchFamily="2" charset="2"/>
              <a:buNone/>
            </a:pPr>
            <a:endParaRPr lang="en-US" altLang="zh-CN"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endParaRPr>
          </a:p>
        </p:txBody>
      </p:sp>
      <p:sp>
        <p:nvSpPr>
          <p:cNvPr id="25" name="任意多边形 18"/>
          <p:cNvSpPr/>
          <p:nvPr>
            <p:custDataLst>
              <p:tags r:id="rId8"/>
            </p:custDataLst>
          </p:nvPr>
        </p:nvSpPr>
        <p:spPr>
          <a:xfrm flipH="1" flipV="1">
            <a:off x="8753910" y="2483339"/>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9"/>
            </p:custDataLst>
          </p:nvPr>
        </p:nvSpPr>
        <p:spPr>
          <a:xfrm>
            <a:off x="8837576" y="2652127"/>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10"/>
            </p:custDataLst>
          </p:nvPr>
        </p:nvSpPr>
        <p:spPr>
          <a:xfrm>
            <a:off x="8152130" y="4281805"/>
            <a:ext cx="2980690" cy="2348230"/>
          </a:xfrm>
          <a:prstGeom prst="rect">
            <a:avLst/>
          </a:prstGeom>
          <a:noFill/>
        </p:spPr>
        <p:txBody>
          <a:bodyPr wrap="square" lIns="91440" tIns="45720" rIns="91440" bIns="45720" rtlCol="0" anchor="t" anchorCtr="0">
            <a:noAutofit/>
          </a:bodyPr>
          <a:p>
            <a:pPr algn="l">
              <a:lnSpc>
                <a:spcPct val="120000"/>
              </a:lnSpc>
              <a:spcBef>
                <a:spcPts val="0"/>
              </a:spcBef>
              <a:spcAft>
                <a:spcPts val="0"/>
              </a:spcAft>
              <a:buClrTx/>
              <a:buSzTx/>
              <a:buFont typeface="Wingdings" panose="05000000000000000000" pitchFamily="2" charset="2"/>
              <a:buNone/>
            </a:pPr>
            <a:r>
              <a:rPr lang="zh-CN" altLang="en-US" kern="100" spc="150" dirty="0">
                <a:latin typeface="微软雅黑" panose="020B0503020204020204" charset="-122"/>
                <a:ea typeface="微软雅黑" panose="020B0503020204020204" charset="-122"/>
                <a:cs typeface="微软雅黑" panose="020B0503020204020204" charset="-122"/>
                <a:sym typeface="Times New Roman" panose="02020603050405020304" pitchFamily="18" charset="0"/>
              </a:rPr>
              <a:t>培养职业意识，增强求职竞争力与职场礼仪素养。</a:t>
            </a:r>
            <a:r>
              <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  </a:t>
            </a:r>
            <a:endPar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19" name="矩形 18"/>
          <p:cNvSpPr/>
          <p:nvPr>
            <p:custDataLst>
              <p:tags r:id="rId11"/>
            </p:custDataLst>
          </p:nvPr>
        </p:nvSpPr>
        <p:spPr>
          <a:xfrm>
            <a:off x="8903104" y="2718744"/>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2"/>
            </p:custDataLst>
          </p:nvPr>
        </p:nvSpPr>
        <p:spPr>
          <a:xfrm>
            <a:off x="5386818" y="2719853"/>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3"/>
            </p:custDataLst>
          </p:nvPr>
        </p:nvSpPr>
        <p:spPr>
          <a:xfrm>
            <a:off x="1870531" y="2718744"/>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3" name="文本框 2"/>
          <p:cNvSpPr txBox="1"/>
          <p:nvPr/>
        </p:nvSpPr>
        <p:spPr>
          <a:xfrm>
            <a:off x="389890" y="1643380"/>
            <a:ext cx="6096000" cy="460375"/>
          </a:xfrm>
          <a:prstGeom prst="rect">
            <a:avLst/>
          </a:prstGeom>
          <a:noFill/>
        </p:spPr>
        <p:txBody>
          <a:bodyPr wrap="square" rtlCol="0" anchor="t">
            <a:spAutoFit/>
          </a:bodyPr>
          <a:p>
            <a:pPr lvl="0" algn="l">
              <a:buClrTx/>
              <a:buSzTx/>
              <a:buFontTx/>
            </a:pPr>
            <a:r>
              <a:rPr lang="zh-CN" altLang="en-US" sz="3200" b="1" dirty="0">
                <a:latin typeface="微软雅黑" panose="020B0503020204020204" charset="-122"/>
                <a:ea typeface="微软雅黑" panose="020B0503020204020204" charset="-122"/>
                <a:cs typeface="+mj-cs"/>
                <a:sym typeface="+mn-ea"/>
              </a:rPr>
              <a:t>一 、求职信</a:t>
            </a:r>
            <a:endParaRPr lang="zh-CN" altLang="en-US" sz="3200" b="1" dirty="0">
              <a:latin typeface="微软雅黑" panose="020B0503020204020204" charset="-122"/>
              <a:ea typeface="微软雅黑" panose="020B0503020204020204" charset="-122"/>
              <a:cs typeface="+mj-cs"/>
              <a:sym typeface="+mn-ea"/>
            </a:endParaRPr>
          </a:p>
        </p:txBody>
      </p:sp>
    </p:spTree>
    <p:custDataLst>
      <p:tags r:id="rId14"/>
    </p:custDataLst>
  </p:cSld>
  <p:clrMapOvr>
    <a:masterClrMapping/>
  </p:clrMapOvr>
  <p:transition spd="slow"/>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542995" y="478860"/>
            <a:ext cx="10969200" cy="705600"/>
          </a:xfrm>
        </p:spPr>
        <p:txBody>
          <a:bodyPr wrap="square">
            <a:normAutofit/>
          </a:bodyPr>
          <a:lstStyle/>
          <a:p>
            <a:r>
              <a:rPr lang="zh-CN" altLang="en-US" sz="4000">
                <a:solidFill>
                  <a:schemeClr val="tx1"/>
                </a:solidFill>
                <a:latin typeface="微软雅黑" panose="020B0503020204020204" charset="-122"/>
                <a:ea typeface="微软雅黑" panose="020B0503020204020204" charset="-122"/>
                <a:cs typeface="微软雅黑" panose="020B0503020204020204" charset="-122"/>
                <a:sym typeface="+mn-ea"/>
              </a:rPr>
              <a:t>第五节</a:t>
            </a:r>
            <a:r>
              <a:rPr lang="en-US" altLang="zh-CN" sz="40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4000">
                <a:solidFill>
                  <a:schemeClr val="tx1"/>
                </a:solidFill>
                <a:latin typeface="微软雅黑" panose="020B0503020204020204" charset="-122"/>
                <a:ea typeface="微软雅黑" panose="020B0503020204020204" charset="-122"/>
                <a:cs typeface="微软雅黑" panose="020B0503020204020204" charset="-122"/>
                <a:sym typeface="+mn-ea"/>
              </a:rPr>
              <a:t>求职信、辞职信、应聘函</a:t>
            </a:r>
            <a:r>
              <a:rPr lang="en-US" altLang="zh-CN" sz="4000">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zh-CN" altLang="en-US" sz="4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六边形 4"/>
          <p:cNvSpPr/>
          <p:nvPr>
            <p:custDataLst>
              <p:tags r:id="rId2"/>
            </p:custDataLst>
          </p:nvPr>
        </p:nvSpPr>
        <p:spPr>
          <a:xfrm rot="5400000">
            <a:off x="4518127" y="2711490"/>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5" name="六边形 14"/>
          <p:cNvSpPr/>
          <p:nvPr>
            <p:custDataLst>
              <p:tags r:id="rId3"/>
            </p:custDataLst>
          </p:nvPr>
        </p:nvSpPr>
        <p:spPr>
          <a:xfrm rot="5400000">
            <a:off x="4846839" y="3788935"/>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6" name="六边形 15"/>
          <p:cNvSpPr/>
          <p:nvPr>
            <p:custDataLst>
              <p:tags r:id="rId4"/>
            </p:custDataLst>
          </p:nvPr>
        </p:nvSpPr>
        <p:spPr>
          <a:xfrm rot="5400000">
            <a:off x="5660250" y="2356907"/>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8" name="矩形 17"/>
          <p:cNvSpPr/>
          <p:nvPr>
            <p:custDataLst>
              <p:tags r:id="rId5"/>
            </p:custDataLst>
          </p:nvPr>
        </p:nvSpPr>
        <p:spPr>
          <a:xfrm>
            <a:off x="696595" y="4254500"/>
            <a:ext cx="3857625" cy="2119630"/>
          </a:xfrm>
          <a:prstGeom prst="rect">
            <a:avLst/>
          </a:prstGeom>
          <a:noFill/>
        </p:spPr>
        <p:txBody>
          <a:bodyPr vert="horz" wrap="square" lIns="0" tIns="0" rIns="0" bIns="0" rtlCol="0" anchor="t" anchorCtr="0">
            <a:noAutofit/>
          </a:bodyPr>
          <a:p>
            <a:pPr indent="452755" algn="just">
              <a:lnSpc>
                <a:spcPct val="180000"/>
              </a:lnSpc>
            </a:pPr>
            <a:r>
              <a:rPr lang="zh-CN" altLang="en-US">
                <a:solidFill>
                  <a:schemeClr val="tx1"/>
                </a:solidFill>
                <a:latin typeface="微软雅黑" panose="020B0503020204020204" charset="-122"/>
                <a:ea typeface="微软雅黑" panose="020B0503020204020204" charset="-122"/>
                <a:sym typeface="+mn-ea"/>
              </a:rPr>
              <a:t>如何结合岗位需求突出个人优势，避免空泛表达。</a:t>
            </a:r>
            <a:r>
              <a:rPr lang="en-US" altLang="zh-CN">
                <a:solidFill>
                  <a:schemeClr val="tx1"/>
                </a:solidFill>
                <a:latin typeface="微软雅黑" panose="020B0503020204020204" charset="-122"/>
                <a:ea typeface="微软雅黑" panose="020B0503020204020204" charset="-122"/>
                <a:sym typeface="+mn-ea"/>
              </a:rPr>
              <a:t> </a:t>
            </a:r>
            <a:endParaRPr lang="en-US" altLang="zh-CN">
              <a:solidFill>
                <a:schemeClr val="tx1"/>
              </a:solidFill>
              <a:latin typeface="微软雅黑" panose="020B0503020204020204" charset="-122"/>
              <a:ea typeface="微软雅黑" panose="020B0503020204020204" charset="-122"/>
              <a:sym typeface="+mn-ea"/>
            </a:endParaRPr>
          </a:p>
          <a:p>
            <a:pPr algn="r">
              <a:lnSpc>
                <a:spcPct val="150000"/>
              </a:lnSpc>
              <a:spcBef>
                <a:spcPct val="0"/>
              </a:spcBef>
              <a:spcAft>
                <a:spcPct val="0"/>
              </a:spcAft>
            </a:pP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19" name="矩形 18"/>
          <p:cNvSpPr/>
          <p:nvPr>
            <p:custDataLst>
              <p:tags r:id="rId6"/>
            </p:custDataLst>
          </p:nvPr>
        </p:nvSpPr>
        <p:spPr>
          <a:xfrm>
            <a:off x="7652307" y="2822582"/>
            <a:ext cx="3856545" cy="1174655"/>
          </a:xfrm>
          <a:prstGeom prst="rect">
            <a:avLst/>
          </a:prstGeom>
          <a:noFill/>
        </p:spPr>
        <p:txBody>
          <a:bodyPr vert="horz" wrap="square" lIns="0" tIns="0" rIns="0" bIns="0" rtlCol="0" anchor="t" anchorCtr="0">
            <a:noAutofit/>
          </a:bodyPr>
          <a:p>
            <a:pPr indent="452755" algn="just">
              <a:lnSpc>
                <a:spcPct val="200000"/>
              </a:lnSpc>
            </a:pPr>
            <a:r>
              <a:rPr lang="en-US" altLang="zh-CN" dirty="0">
                <a:ln>
                  <a:noFill/>
                  <a:prstDash val="sysDot"/>
                </a:ln>
                <a:solidFill>
                  <a:schemeClr val="tx1">
                    <a:lumMod val="75000"/>
                    <a:lumOff val="25000"/>
                  </a:schemeClr>
                </a:solidFill>
                <a:latin typeface="微软雅黑" panose="020B0503020204020204" charset="-122"/>
                <a:ea typeface="微软雅黑" panose="020B0503020204020204" charset="-122"/>
                <a:cs typeface="+mn-ea"/>
              </a:rPr>
              <a:t> </a:t>
            </a:r>
            <a:r>
              <a:rPr lang="zh-CN" altLang="en-US" dirty="0">
                <a:ln>
                  <a:noFill/>
                  <a:prstDash val="sysDot"/>
                </a:ln>
                <a:solidFill>
                  <a:schemeClr val="tx1"/>
                </a:solidFill>
                <a:latin typeface="微软雅黑" panose="020B0503020204020204" charset="-122"/>
                <a:ea typeface="微软雅黑" panose="020B0503020204020204" charset="-122"/>
                <a:cs typeface="+mn-ea"/>
              </a:rPr>
              <a:t>求职信的格式规范、内容结构、语言表达技巧。</a:t>
            </a:r>
            <a:r>
              <a:rPr lang="en-US" altLang="zh-CN" dirty="0">
                <a:ln>
                  <a:noFill/>
                  <a:prstDash val="sysDot"/>
                </a:ln>
                <a:solidFill>
                  <a:schemeClr val="tx1"/>
                </a:solidFill>
                <a:latin typeface="微软雅黑" panose="020B0503020204020204" charset="-122"/>
                <a:ea typeface="微软雅黑" panose="020B0503020204020204" charset="-122"/>
                <a:cs typeface="+mn-ea"/>
              </a:rPr>
              <a:t>    </a:t>
            </a:r>
            <a:endParaRPr lang="en-US" altLang="zh-CN" dirty="0">
              <a:ln>
                <a:noFill/>
                <a:prstDash val="sysDot"/>
              </a:ln>
              <a:solidFill>
                <a:schemeClr val="tx1"/>
              </a:solidFill>
              <a:latin typeface="微软雅黑" panose="020B0503020204020204" charset="-122"/>
              <a:ea typeface="微软雅黑" panose="020B0503020204020204" charset="-122"/>
              <a:cs typeface="+mn-ea"/>
            </a:endParaRPr>
          </a:p>
        </p:txBody>
      </p:sp>
      <p:sp>
        <p:nvSpPr>
          <p:cNvPr id="20" name="矩形 19"/>
          <p:cNvSpPr/>
          <p:nvPr>
            <p:custDataLst>
              <p:tags r:id="rId7"/>
            </p:custDataLst>
          </p:nvPr>
        </p:nvSpPr>
        <p:spPr>
          <a:xfrm>
            <a:off x="695325" y="3693822"/>
            <a:ext cx="3856545" cy="499156"/>
          </a:xfrm>
          <a:prstGeom prst="rect">
            <a:avLst/>
          </a:prstGeom>
          <a:noFill/>
        </p:spPr>
        <p:txBody>
          <a:bodyPr wrap="square" lIns="0" tIns="0" rIns="0" bIns="0" rtlCol="0" anchor="b" anchorCtr="0">
            <a:noAutofit/>
          </a:bodyPr>
          <a:p>
            <a:pPr algn="r">
              <a:spcBef>
                <a:spcPct val="0"/>
              </a:spcBef>
              <a:spcAft>
                <a:spcPct val="0"/>
              </a:spcAft>
            </a:pPr>
            <a:r>
              <a:rPr lang="zh-CN" altLang="en-US" sz="2400" b="1" dirty="0">
                <a:solidFill>
                  <a:schemeClr val="accent1"/>
                </a:solidFill>
                <a:latin typeface="微软雅黑" panose="020B0503020204020204" charset="-122"/>
                <a:ea typeface="微软雅黑" panose="020B0503020204020204" charset="-122"/>
                <a:cs typeface="+mn-ea"/>
              </a:rPr>
              <a:t>教学难点</a:t>
            </a:r>
            <a:endParaRPr lang="zh-CN" altLang="en-US" sz="24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8"/>
            </p:custDataLst>
          </p:nvPr>
        </p:nvSpPr>
        <p:spPr>
          <a:xfrm>
            <a:off x="7655350" y="2262554"/>
            <a:ext cx="3856547" cy="499156"/>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2"/>
                </a:solidFill>
                <a:latin typeface="微软雅黑" panose="020B0503020204020204" charset="-122"/>
                <a:ea typeface="微软雅黑" panose="020B0503020204020204" charset="-122"/>
                <a:cs typeface="+mn-ea"/>
              </a:rPr>
              <a:t>教学重点</a:t>
            </a:r>
            <a:endParaRPr lang="zh-CN" altLang="en-US" sz="24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9"/>
            </p:custDataLst>
          </p:nvPr>
        </p:nvSpPr>
        <p:spPr>
          <a:xfrm rot="5400000">
            <a:off x="6513988" y="3982206"/>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82500" lnSpcReduction="20000"/>
          </a:bodyPr>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5431977" y="4282765"/>
            <a:ext cx="517657" cy="517657"/>
          </a:xfrm>
          <a:prstGeom prst="rect">
            <a:avLst/>
          </a:prstGeom>
        </p:spPr>
      </p:pic>
      <p:pic>
        <p:nvPicPr>
          <p:cNvPr id="35" name="图形 16"/>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l="-3892" t="-2095" r="-8426" b="-1935"/>
          <a:stretch>
            <a:fillRect/>
          </a:stretch>
        </p:blipFill>
        <p:spPr>
          <a:xfrm>
            <a:off x="6255280" y="2865193"/>
            <a:ext cx="517657" cy="517657"/>
          </a:xfrm>
          <a:prstGeom prst="rect">
            <a:avLst/>
          </a:prstGeom>
        </p:spPr>
      </p:pic>
      <p:sp>
        <p:nvSpPr>
          <p:cNvPr id="3" name="文本框 2"/>
          <p:cNvSpPr txBox="1"/>
          <p:nvPr/>
        </p:nvSpPr>
        <p:spPr>
          <a:xfrm>
            <a:off x="389890" y="1419860"/>
            <a:ext cx="6096000" cy="460375"/>
          </a:xfrm>
          <a:prstGeom prst="rect">
            <a:avLst/>
          </a:prstGeom>
          <a:noFill/>
        </p:spPr>
        <p:txBody>
          <a:bodyPr wrap="square" rtlCol="0" anchor="t">
            <a:spAutoFit/>
          </a:bodyPr>
          <a:p>
            <a:pPr lvl="0" algn="l">
              <a:buClrTx/>
              <a:buSzTx/>
              <a:buFontTx/>
            </a:pPr>
            <a:r>
              <a:rPr lang="zh-CN" altLang="en-US" sz="3200" b="1" dirty="0">
                <a:latin typeface="微软雅黑" panose="020B0503020204020204" charset="-122"/>
                <a:ea typeface="微软雅黑" panose="020B0503020204020204" charset="-122"/>
                <a:cs typeface="+mj-cs"/>
                <a:sym typeface="+mn-ea"/>
              </a:rPr>
              <a:t>一 、求职信</a:t>
            </a:r>
            <a:endParaRPr lang="zh-CN" altLang="en-US" sz="3200" b="1" dirty="0">
              <a:latin typeface="微软雅黑" panose="020B0503020204020204" charset="-122"/>
              <a:ea typeface="微软雅黑" panose="020B0503020204020204" charset="-122"/>
              <a:cs typeface="+mj-cs"/>
              <a:sym typeface="+mn-ea"/>
            </a:endParaRPr>
          </a:p>
        </p:txBody>
      </p:sp>
    </p:spTree>
    <p:custDataLst>
      <p:tags r:id="rId14"/>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4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、求职信</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（一）求职信的概念与特点</a:t>
            </a:r>
            <a:endParaRPr lang="zh-CN" sz="3110" b="1">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 name="https://img8.file.cache.docer.com/storage/1731032701959808600/df7a62d4a6fec98c92681658dab730b6.png" descr="搜索与探索"/>
          <p:cNvPicPr>
            <a:picLocks noChangeAspect="1"/>
          </p:cNvPicPr>
          <p:nvPr/>
        </p:nvPicPr>
        <p:blipFill>
          <a:blip r:embed="rId3"/>
          <a:stretch>
            <a:fillRect/>
          </a:stretch>
        </p:blipFill>
        <p:spPr>
          <a:xfrm>
            <a:off x="10231120" y="275590"/>
            <a:ext cx="1537335" cy="1805305"/>
          </a:xfrm>
          <a:prstGeom prst="rect">
            <a:avLst/>
          </a:prstGeom>
        </p:spPr>
      </p:pic>
      <p:sp>
        <p:nvSpPr>
          <p:cNvPr id="26" name="矩形: 圆角 25"/>
          <p:cNvSpPr/>
          <p:nvPr>
            <p:custDataLst>
              <p:tags r:id="rId4"/>
            </p:custDataLst>
          </p:nvPr>
        </p:nvSpPr>
        <p:spPr>
          <a:xfrm>
            <a:off x="690880" y="1551940"/>
            <a:ext cx="10808970" cy="5041900"/>
          </a:xfrm>
          <a:prstGeom prst="roundRect">
            <a:avLst/>
          </a:prstGeom>
          <a:solidFill>
            <a:srgbClr val="FFFFFF"/>
          </a:solidFill>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l">
              <a:lnSpc>
                <a:spcPct val="160000"/>
              </a:lnSpc>
            </a:pPr>
            <a:r>
              <a:rPr lang="en-US" altLang="zh-CN" sz="2000" dirty="0">
                <a:solidFill>
                  <a:schemeClr val="dk1">
                    <a:lumMod val="85000"/>
                    <a:lumOff val="15000"/>
                  </a:schemeClr>
                </a:solidFill>
                <a:latin typeface="+mn-ea"/>
                <a:cs typeface="+mn-ea"/>
              </a:rPr>
              <a:t>     </a:t>
            </a:r>
            <a:r>
              <a:rPr lang="zh-CN" altLang="en-US"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求职信，也称自荐信，是求职者向用人单位或单位领导人介绍自己的实际才能、表达就业愿望的一种书信。求职信所给的对象很难明确，也许是人事部一般职员，也许是经理，如果你对老板比较了解，也可以直接给老板。</a:t>
            </a:r>
            <a:endParaRPr lang="zh-CN" altLang="en-US"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a:lnSpc>
                <a:spcPct val="160000"/>
              </a:lnSpc>
            </a:pPr>
            <a:r>
              <a:rPr lang="en-US" altLang="zh-CN"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多数用人单位都要求求职者先寄送求职材料，他们通过求职材料对众多求职者有一个大致的了解后，再通知笔试、面试或面谈人选。因此，求职信写得好坏将直接关系到求职者是否能进入下一轮的角逐乃至最终成功应聘。</a:t>
            </a:r>
            <a:endParaRPr lang="zh-CN" altLang="en-US"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a:lnSpc>
                <a:spcPct val="160000"/>
              </a:lnSpc>
            </a:pPr>
            <a:r>
              <a:rPr lang="en-US" altLang="zh-CN"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与一般书信相比，求职信有自荐性、针对性，文字简洁、要点突出，态度谦和、言辞恳切等特点。求职信起到毛遂自荐的作用，目的是让对方了解自己、相信自己、录用自己。好的求职信可以拉近求职者与人事主管(负责人)之间的距离，让自己获得面试的概率更大。</a:t>
            </a:r>
            <a:endParaRPr lang="zh-CN" altLang="en-US"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4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、求职信</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（二）求职信的文体结构</a:t>
            </a:r>
            <a:endParaRPr lang="zh-CN" sz="3110" b="1">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 name="https://img8.file.cache.docer.com/storage/1731032701959808600/df7a62d4a6fec98c92681658dab730b6.png" descr="搜索与探索"/>
          <p:cNvPicPr>
            <a:picLocks noChangeAspect="1"/>
          </p:cNvPicPr>
          <p:nvPr/>
        </p:nvPicPr>
        <p:blipFill>
          <a:blip r:embed="rId3"/>
          <a:stretch>
            <a:fillRect/>
          </a:stretch>
        </p:blipFill>
        <p:spPr>
          <a:xfrm>
            <a:off x="10231120" y="275590"/>
            <a:ext cx="1537335" cy="1805305"/>
          </a:xfrm>
          <a:prstGeom prst="rect">
            <a:avLst/>
          </a:prstGeom>
        </p:spPr>
      </p:pic>
      <p:sp>
        <p:nvSpPr>
          <p:cNvPr id="10" name="MG-缺角矩形 6"/>
          <p:cNvSpPr/>
          <p:nvPr>
            <p:custDataLst>
              <p:tags r:id="rId4"/>
            </p:custDataLst>
          </p:nvPr>
        </p:nvSpPr>
        <p:spPr>
          <a:xfrm>
            <a:off x="696596" y="2594610"/>
            <a:ext cx="10801350" cy="1476000"/>
          </a:xfrm>
          <a:prstGeom prst="plaque">
            <a:avLst>
              <a:gd name="adj" fmla="val 9919"/>
            </a:avLst>
          </a:prstGeom>
          <a:solidFill>
            <a:srgbClr val="FFFFFF"/>
          </a:solidFill>
          <a:ln>
            <a:gradFill>
              <a:gsLst>
                <a:gs pos="0">
                  <a:schemeClr val="accent1">
                    <a:lumMod val="20000"/>
                    <a:lumOff val="80000"/>
                    <a:alpha val="50000"/>
                  </a:schemeClr>
                </a:gs>
                <a:gs pos="100000">
                  <a:schemeClr val="accent1">
                    <a:lumMod val="40000"/>
                    <a:lumOff val="60000"/>
                    <a:alpha val="100000"/>
                  </a:schemeClr>
                </a:gs>
              </a:gsLst>
              <a:lin ang="10800000" scaled="0"/>
            </a:gradFill>
          </a:ln>
          <a:effectLst>
            <a:outerShdw blurRad="190500" dist="127000" dir="2700000" sx="95000" sy="95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1" name="MG-缺角矩形 7"/>
          <p:cNvSpPr/>
          <p:nvPr>
            <p:custDataLst>
              <p:tags r:id="rId5"/>
            </p:custDataLst>
          </p:nvPr>
        </p:nvSpPr>
        <p:spPr>
          <a:xfrm>
            <a:off x="791211" y="2673985"/>
            <a:ext cx="10611699" cy="1316830"/>
          </a:xfrm>
          <a:prstGeom prst="plaque">
            <a:avLst>
              <a:gd name="adj" fmla="val 9919"/>
            </a:avLst>
          </a:prstGeom>
          <a:solidFill>
            <a:srgbClr val="FFFFFF"/>
          </a:solidFill>
          <a:ln>
            <a:solidFill>
              <a:schemeClr val="accent1">
                <a:lumMod val="20000"/>
                <a:lumOff val="80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lt1"/>
                </a:solidFill>
              </a:rPr>
              <a:t>求职信一般以文种做标题，求职信一般以文种做标题，即以</a:t>
            </a:r>
            <a:r>
              <a:rPr lang="en-US" altLang="zh-CN">
                <a:solidFill>
                  <a:schemeClr val="lt1"/>
                </a:solidFill>
              </a:rPr>
              <a:t>“</a:t>
            </a:r>
            <a:r>
              <a:rPr lang="zh-CN" altLang="en-US">
                <a:solidFill>
                  <a:schemeClr val="lt1"/>
                </a:solidFill>
              </a:rPr>
              <a:t>求职信</a:t>
            </a:r>
            <a:r>
              <a:rPr lang="en-US" altLang="zh-CN">
                <a:solidFill>
                  <a:schemeClr val="lt1"/>
                </a:solidFill>
              </a:rPr>
              <a:t>”</a:t>
            </a:r>
            <a:r>
              <a:rPr lang="zh-CN" altLang="en-US">
                <a:solidFill>
                  <a:schemeClr val="lt1"/>
                </a:solidFill>
              </a:rPr>
              <a:t>为标题，在第一行居中书写。标题要醒</a:t>
            </a:r>
            <a:r>
              <a:rPr lang="en-US" altLang="zh-CN">
                <a:solidFill>
                  <a:schemeClr val="lt1"/>
                </a:solidFill>
              </a:rPr>
              <a:t> </a:t>
            </a:r>
            <a:r>
              <a:rPr lang="zh-CN" altLang="en-US">
                <a:solidFill>
                  <a:schemeClr val="lt1"/>
                </a:solidFill>
              </a:rPr>
              <a:t>目，字体稍大。</a:t>
            </a:r>
            <a:r>
              <a:rPr lang="zh-CN" altLang="en-US">
                <a:solidFill>
                  <a:schemeClr val="lt1"/>
                </a:solidFill>
              </a:rPr>
              <a:t>即以</a:t>
            </a:r>
            <a:r>
              <a:rPr lang="en-US" altLang="zh-CN">
                <a:solidFill>
                  <a:schemeClr val="lt1"/>
                </a:solidFill>
              </a:rPr>
              <a:t>“</a:t>
            </a:r>
            <a:r>
              <a:rPr lang="zh-CN" altLang="en-US">
                <a:solidFill>
                  <a:schemeClr val="lt1"/>
                </a:solidFill>
              </a:rPr>
              <a:t>求职信</a:t>
            </a:r>
            <a:r>
              <a:rPr lang="en-US" altLang="zh-CN">
                <a:solidFill>
                  <a:schemeClr val="lt1"/>
                </a:solidFill>
              </a:rPr>
              <a:t>”</a:t>
            </a:r>
            <a:r>
              <a:rPr lang="zh-CN" altLang="en-US">
                <a:solidFill>
                  <a:schemeClr val="lt1"/>
                </a:solidFill>
              </a:rPr>
              <a:t>为标题，在第一行居中书写。标题要醒</a:t>
            </a:r>
            <a:r>
              <a:rPr lang="en-US" altLang="zh-CN">
                <a:solidFill>
                  <a:schemeClr val="lt1"/>
                </a:solidFill>
              </a:rPr>
              <a:t> </a:t>
            </a:r>
            <a:r>
              <a:rPr lang="zh-CN" altLang="en-US">
                <a:solidFill>
                  <a:schemeClr val="lt1"/>
                </a:solidFill>
              </a:rPr>
              <a:t>目，字体稍大。</a:t>
            </a:r>
            <a:endParaRPr lang="zh-CN" altLang="en-US">
              <a:solidFill>
                <a:schemeClr val="lt1"/>
              </a:solidFill>
            </a:endParaRPr>
          </a:p>
        </p:txBody>
      </p:sp>
      <p:cxnSp>
        <p:nvCxnSpPr>
          <p:cNvPr id="17" name="MG-直接连接符 8"/>
          <p:cNvCxnSpPr/>
          <p:nvPr>
            <p:custDataLst>
              <p:tags r:id="rId6"/>
            </p:custDataLst>
          </p:nvPr>
        </p:nvCxnSpPr>
        <p:spPr>
          <a:xfrm>
            <a:off x="3497581" y="2925445"/>
            <a:ext cx="0" cy="813398"/>
          </a:xfrm>
          <a:prstGeom prst="line">
            <a:avLst/>
          </a:prstGeom>
          <a:ln w="31750" cap="rnd">
            <a:solidFill>
              <a:schemeClr val="accent1">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20" name="矩形 19"/>
          <p:cNvSpPr/>
          <p:nvPr>
            <p:custDataLst>
              <p:tags r:id="rId7"/>
            </p:custDataLst>
          </p:nvPr>
        </p:nvSpPr>
        <p:spPr>
          <a:xfrm>
            <a:off x="3830321" y="2828925"/>
            <a:ext cx="7278359" cy="909092"/>
          </a:xfrm>
          <a:prstGeom prst="rect">
            <a:avLst/>
          </a:prstGeom>
          <a:noFill/>
        </p:spPr>
        <p:txBody>
          <a:bodyPr wrap="square" lIns="0" tIns="0" rIns="0" bIns="0" rtlCol="0" anchor="ctr" anchorCtr="0">
            <a:noAutofit/>
          </a:bodyPr>
          <a:p>
            <a:pPr algn="just">
              <a:lnSpc>
                <a:spcPct val="140000"/>
              </a:lnSpc>
              <a:spcBef>
                <a:spcPct val="0"/>
              </a:spcBef>
              <a:spcAft>
                <a:spcPct val="0"/>
              </a:spcAft>
            </a:pPr>
            <a:r>
              <a:rPr lang="zh-CN" altLang="en-US"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求职信一般以文种做标题，即以</a:t>
            </a:r>
            <a:r>
              <a:rPr lang="en-US" altLang="zh-CN"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求职信</a:t>
            </a:r>
            <a:r>
              <a:rPr lang="en-US" altLang="zh-CN"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为标题，在第一行居中书写。标题要醒目，字体稍大。</a:t>
            </a:r>
            <a:endParaRPr lang="zh-CN" altLang="en-US"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1" name="矩形 20"/>
          <p:cNvSpPr/>
          <p:nvPr>
            <p:custDataLst>
              <p:tags r:id="rId8"/>
            </p:custDataLst>
          </p:nvPr>
        </p:nvSpPr>
        <p:spPr>
          <a:xfrm>
            <a:off x="947420" y="2877820"/>
            <a:ext cx="2386446" cy="909092"/>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p>
            <a:pPr algn="ctr">
              <a:spcBef>
                <a:spcPct val="0"/>
              </a:spcBef>
              <a:spcAft>
                <a:spcPct val="0"/>
              </a:spcAft>
            </a:pPr>
            <a:r>
              <a:rPr lang="en-US" altLang="zh-CN" sz="2400" b="1">
                <a:gradFill>
                  <a:gsLst>
                    <a:gs pos="5000">
                      <a:schemeClr val="accent1">
                        <a:alpha val="60000"/>
                      </a:schemeClr>
                    </a:gs>
                    <a:gs pos="100000">
                      <a:schemeClr val="accent1">
                        <a:alpha val="100000"/>
                      </a:schemeClr>
                    </a:gs>
                  </a:gsLst>
                  <a:lin ang="4800000" scaled="0"/>
                </a:gradFill>
                <a:latin typeface="微软雅黑" panose="020B0503020204020204" charset="-122"/>
                <a:ea typeface="微软雅黑" panose="020B0503020204020204" charset="-122"/>
                <a:cs typeface="微软雅黑" panose="020B0503020204020204" charset="-122"/>
              </a:rPr>
              <a:t>1.</a:t>
            </a:r>
            <a:r>
              <a:rPr lang="zh-CN" altLang="en-US" sz="2400" b="1">
                <a:gradFill>
                  <a:gsLst>
                    <a:gs pos="5000">
                      <a:schemeClr val="accent1">
                        <a:alpha val="60000"/>
                      </a:schemeClr>
                    </a:gs>
                    <a:gs pos="100000">
                      <a:schemeClr val="accent1">
                        <a:alpha val="100000"/>
                      </a:schemeClr>
                    </a:gs>
                  </a:gsLst>
                  <a:lin ang="4800000" scaled="0"/>
                </a:gradFill>
                <a:latin typeface="微软雅黑" panose="020B0503020204020204" charset="-122"/>
                <a:ea typeface="微软雅黑" panose="020B0503020204020204" charset="-122"/>
                <a:cs typeface="微软雅黑" panose="020B0503020204020204" charset="-122"/>
              </a:rPr>
              <a:t>标</a:t>
            </a:r>
            <a:r>
              <a:rPr lang="en-US" altLang="zh-CN" sz="2400" b="1">
                <a:gradFill>
                  <a:gsLst>
                    <a:gs pos="5000">
                      <a:schemeClr val="accent1">
                        <a:alpha val="60000"/>
                      </a:schemeClr>
                    </a:gs>
                    <a:gs pos="100000">
                      <a:schemeClr val="accent1">
                        <a:alpha val="100000"/>
                      </a:schemeClr>
                    </a:gs>
                  </a:gsLst>
                  <a:lin ang="4800000" scaled="0"/>
                </a:gradFill>
                <a:latin typeface="微软雅黑" panose="020B0503020204020204" charset="-122"/>
                <a:ea typeface="微软雅黑" panose="020B0503020204020204" charset="-122"/>
                <a:cs typeface="微软雅黑" panose="020B0503020204020204" charset="-122"/>
              </a:rPr>
              <a:t> </a:t>
            </a:r>
            <a:r>
              <a:rPr lang="zh-CN" altLang="en-US" sz="2400" b="1">
                <a:gradFill>
                  <a:gsLst>
                    <a:gs pos="5000">
                      <a:schemeClr val="accent1">
                        <a:alpha val="60000"/>
                      </a:schemeClr>
                    </a:gs>
                    <a:gs pos="100000">
                      <a:schemeClr val="accent1">
                        <a:alpha val="100000"/>
                      </a:schemeClr>
                    </a:gs>
                  </a:gsLst>
                  <a:lin ang="4800000" scaled="0"/>
                </a:gradFill>
                <a:latin typeface="微软雅黑" panose="020B0503020204020204" charset="-122"/>
                <a:ea typeface="微软雅黑" panose="020B0503020204020204" charset="-122"/>
                <a:cs typeface="微软雅黑" panose="020B0503020204020204" charset="-122"/>
              </a:rPr>
              <a:t>题</a:t>
            </a:r>
            <a:endParaRPr lang="zh-CN" altLang="en-US" sz="2400" b="1">
              <a:gradFill>
                <a:gsLst>
                  <a:gs pos="5000">
                    <a:schemeClr val="accent1">
                      <a:alpha val="60000"/>
                    </a:schemeClr>
                  </a:gs>
                  <a:gs pos="100000">
                    <a:schemeClr val="accent1">
                      <a:alpha val="100000"/>
                    </a:schemeClr>
                  </a:gs>
                </a:gsLst>
                <a:lin ang="4800000" scaled="0"/>
              </a:gradFill>
              <a:latin typeface="微软雅黑" panose="020B0503020204020204" charset="-122"/>
              <a:ea typeface="微软雅黑" panose="020B0503020204020204" charset="-122"/>
              <a:cs typeface="微软雅黑" panose="020B0503020204020204" charset="-122"/>
            </a:endParaRPr>
          </a:p>
        </p:txBody>
      </p:sp>
      <p:sp>
        <p:nvSpPr>
          <p:cNvPr id="12" name="MG-缺角矩形 6"/>
          <p:cNvSpPr/>
          <p:nvPr>
            <p:custDataLst>
              <p:tags r:id="rId9"/>
            </p:custDataLst>
          </p:nvPr>
        </p:nvSpPr>
        <p:spPr>
          <a:xfrm>
            <a:off x="693421" y="4318635"/>
            <a:ext cx="10801350" cy="1476000"/>
          </a:xfrm>
          <a:prstGeom prst="plaque">
            <a:avLst>
              <a:gd name="adj" fmla="val 9919"/>
            </a:avLst>
          </a:prstGeom>
          <a:solidFill>
            <a:srgbClr val="FFFFFF"/>
          </a:solidFill>
          <a:ln>
            <a:gradFill>
              <a:gsLst>
                <a:gs pos="0">
                  <a:schemeClr val="accent2">
                    <a:lumMod val="20000"/>
                    <a:lumOff val="80000"/>
                    <a:alpha val="50000"/>
                  </a:schemeClr>
                </a:gs>
                <a:gs pos="100000">
                  <a:schemeClr val="accent2">
                    <a:lumMod val="40000"/>
                    <a:lumOff val="60000"/>
                    <a:alpha val="100000"/>
                  </a:schemeClr>
                </a:gs>
              </a:gsLst>
              <a:lin ang="10800000" scaled="0"/>
            </a:gradFill>
          </a:ln>
          <a:effectLst>
            <a:outerShdw blurRad="190500" dist="127000" dir="2700000" sx="95000" sy="95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2" name="MG-缺角矩形 7"/>
          <p:cNvSpPr/>
          <p:nvPr>
            <p:custDataLst>
              <p:tags r:id="rId10"/>
            </p:custDataLst>
          </p:nvPr>
        </p:nvSpPr>
        <p:spPr>
          <a:xfrm>
            <a:off x="788036" y="4398010"/>
            <a:ext cx="10611699" cy="1316830"/>
          </a:xfrm>
          <a:prstGeom prst="plaque">
            <a:avLst>
              <a:gd name="adj" fmla="val 9919"/>
            </a:avLst>
          </a:prstGeom>
          <a:solidFill>
            <a:srgbClr val="FFFFFF"/>
          </a:solidFill>
          <a:ln>
            <a:solidFill>
              <a:schemeClr val="accent2">
                <a:lumMod val="20000"/>
                <a:lumOff val="80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cxnSp>
        <p:nvCxnSpPr>
          <p:cNvPr id="23" name="MG-直接连接符 8"/>
          <p:cNvCxnSpPr/>
          <p:nvPr>
            <p:custDataLst>
              <p:tags r:id="rId11"/>
            </p:custDataLst>
          </p:nvPr>
        </p:nvCxnSpPr>
        <p:spPr>
          <a:xfrm>
            <a:off x="3494406" y="4650105"/>
            <a:ext cx="0" cy="813398"/>
          </a:xfrm>
          <a:prstGeom prst="line">
            <a:avLst/>
          </a:prstGeom>
          <a:ln w="31750" cap="rnd">
            <a:solidFill>
              <a:schemeClr val="accent2">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24" name="矩形 23"/>
          <p:cNvSpPr/>
          <p:nvPr>
            <p:custDataLst>
              <p:tags r:id="rId12"/>
            </p:custDataLst>
          </p:nvPr>
        </p:nvSpPr>
        <p:spPr>
          <a:xfrm>
            <a:off x="3827145" y="4486275"/>
            <a:ext cx="7278370" cy="1143635"/>
          </a:xfrm>
          <a:prstGeom prst="rect">
            <a:avLst/>
          </a:prstGeom>
          <a:noFill/>
        </p:spPr>
        <p:txBody>
          <a:bodyPr wrap="square" lIns="0" tIns="0" rIns="0" bIns="0" rtlCol="0" anchor="ctr" anchorCtr="0">
            <a:noAutofit/>
          </a:bodyPr>
          <a:p>
            <a:pPr algn="just">
              <a:lnSpc>
                <a:spcPct val="140000"/>
              </a:lnSpc>
              <a:spcBef>
                <a:spcPct val="0"/>
              </a:spcBef>
              <a:spcAft>
                <a:spcPct val="0"/>
              </a:spcAft>
            </a:pPr>
            <a:r>
              <a:rPr lang="zh-CN" altLang="en-US"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称谓写在第二行，要顶格写收信单位名称或个人姓名。单位名称后可加“负责同志”;个人姓名前加敬称，后可加“先生”“女士”“同志”等。称谓后标冒号。</a:t>
            </a:r>
            <a:endParaRPr lang="zh-CN" altLang="en-US"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5" name="矩形 24"/>
          <p:cNvSpPr/>
          <p:nvPr>
            <p:custDataLst>
              <p:tags r:id="rId13"/>
            </p:custDataLst>
          </p:nvPr>
        </p:nvSpPr>
        <p:spPr>
          <a:xfrm>
            <a:off x="944245" y="4601845"/>
            <a:ext cx="2386446" cy="909092"/>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p>
            <a:pPr algn="ctr">
              <a:spcBef>
                <a:spcPct val="0"/>
              </a:spcBef>
              <a:spcAft>
                <a:spcPct val="0"/>
              </a:spcAft>
            </a:pPr>
            <a:r>
              <a:rPr lang="en-US" altLang="zh-CN" sz="2400" b="1">
                <a:gradFill>
                  <a:gsLst>
                    <a:gs pos="5000">
                      <a:schemeClr val="accent2">
                        <a:alpha val="60000"/>
                      </a:schemeClr>
                    </a:gs>
                    <a:gs pos="100000">
                      <a:schemeClr val="accent2">
                        <a:alpha val="100000"/>
                      </a:schemeClr>
                    </a:gs>
                  </a:gsLst>
                  <a:lin ang="4800000" scaled="0"/>
                </a:gradFill>
                <a:latin typeface="微软雅黑" panose="020B0503020204020204" charset="-122"/>
                <a:ea typeface="微软雅黑" panose="020B0503020204020204" charset="-122"/>
                <a:cs typeface="微软雅黑" panose="020B0503020204020204" charset="-122"/>
              </a:rPr>
              <a:t>2.</a:t>
            </a:r>
            <a:r>
              <a:rPr lang="zh-CN" altLang="en-US" sz="2400" b="1">
                <a:gradFill>
                  <a:gsLst>
                    <a:gs pos="5000">
                      <a:schemeClr val="accent2">
                        <a:alpha val="60000"/>
                      </a:schemeClr>
                    </a:gs>
                    <a:gs pos="100000">
                      <a:schemeClr val="accent2">
                        <a:alpha val="100000"/>
                      </a:schemeClr>
                    </a:gs>
                  </a:gsLst>
                  <a:lin ang="4800000" scaled="0"/>
                </a:gradFill>
                <a:latin typeface="微软雅黑" panose="020B0503020204020204" charset="-122"/>
                <a:ea typeface="微软雅黑" panose="020B0503020204020204" charset="-122"/>
                <a:cs typeface="微软雅黑" panose="020B0503020204020204" charset="-122"/>
              </a:rPr>
              <a:t>称</a:t>
            </a:r>
            <a:r>
              <a:rPr lang="en-US" altLang="zh-CN" sz="2400" b="1">
                <a:gradFill>
                  <a:gsLst>
                    <a:gs pos="5000">
                      <a:schemeClr val="accent2">
                        <a:alpha val="60000"/>
                      </a:schemeClr>
                    </a:gs>
                    <a:gs pos="100000">
                      <a:schemeClr val="accent2">
                        <a:alpha val="100000"/>
                      </a:schemeClr>
                    </a:gs>
                  </a:gsLst>
                  <a:lin ang="4800000" scaled="0"/>
                </a:gradFill>
                <a:latin typeface="微软雅黑" panose="020B0503020204020204" charset="-122"/>
                <a:ea typeface="微软雅黑" panose="020B0503020204020204" charset="-122"/>
                <a:cs typeface="微软雅黑" panose="020B0503020204020204" charset="-122"/>
              </a:rPr>
              <a:t> </a:t>
            </a:r>
            <a:r>
              <a:rPr lang="zh-CN" altLang="en-US" sz="2400" b="1">
                <a:gradFill>
                  <a:gsLst>
                    <a:gs pos="5000">
                      <a:schemeClr val="accent2">
                        <a:alpha val="60000"/>
                      </a:schemeClr>
                    </a:gs>
                    <a:gs pos="100000">
                      <a:schemeClr val="accent2">
                        <a:alpha val="100000"/>
                      </a:schemeClr>
                    </a:gs>
                  </a:gsLst>
                  <a:lin ang="4800000" scaled="0"/>
                </a:gradFill>
                <a:latin typeface="微软雅黑" panose="020B0503020204020204" charset="-122"/>
                <a:ea typeface="微软雅黑" panose="020B0503020204020204" charset="-122"/>
                <a:cs typeface="微软雅黑" panose="020B0503020204020204" charset="-122"/>
              </a:rPr>
              <a:t>谓</a:t>
            </a:r>
            <a:endParaRPr lang="zh-CN" altLang="en-US" sz="2400" b="1">
              <a:gradFill>
                <a:gsLst>
                  <a:gs pos="5000">
                    <a:schemeClr val="accent2">
                      <a:alpha val="60000"/>
                    </a:schemeClr>
                  </a:gs>
                  <a:gs pos="100000">
                    <a:schemeClr val="accent2">
                      <a:alpha val="100000"/>
                    </a:schemeClr>
                  </a:gs>
                </a:gsLst>
                <a:lin ang="4800000" scaled="0"/>
              </a:gra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1534160" y="1602740"/>
            <a:ext cx="8949055" cy="460375"/>
          </a:xfrm>
          <a:prstGeom prst="rect">
            <a:avLst/>
          </a:prstGeom>
        </p:spPr>
        <p:txBody>
          <a:bodyPr wrap="square">
            <a:spAutoFit/>
          </a:bodyPr>
          <a:p>
            <a:pPr marL="266700" indent="0" algn="l" defTabSz="266700" eaLnBrk="0" fontAlgn="base">
              <a:spcBef>
                <a:spcPts val="800"/>
              </a:spcBef>
              <a:spcAft>
                <a:spcPct val="0"/>
              </a:spcAft>
            </a:pPr>
            <a:r>
              <a:rPr lang="zh-CN" altLang="en-US" sz="2400" dirty="0">
                <a:solidFill>
                  <a:schemeClr val="dk1">
                    <a:lumMod val="85000"/>
                    <a:lumOff val="15000"/>
                  </a:schemeClr>
                </a:solidFill>
                <a:latin typeface="微软雅黑" panose="020B0503020204020204" charset="-122"/>
                <a:ea typeface="微软雅黑" panose="020B0503020204020204" charset="-122"/>
                <a:cs typeface="+mn-ea"/>
              </a:rPr>
              <a:t>求职信主要由标题、称谓、正文、落款和附件五部分构成。</a:t>
            </a:r>
            <a:endParaRPr lang="zh-CN" altLang="en-US" sz="2400" dirty="0">
              <a:solidFill>
                <a:schemeClr val="dk1">
                  <a:lumMod val="85000"/>
                  <a:lumOff val="15000"/>
                </a:schemeClr>
              </a:solidFill>
              <a:latin typeface="微软雅黑" panose="020B0503020204020204" charset="-122"/>
              <a:ea typeface="微软雅黑" panose="020B0503020204020204" charset="-122"/>
              <a:cs typeface="+mn-ea"/>
            </a:endParaRPr>
          </a:p>
        </p:txBody>
      </p:sp>
    </p:spTree>
    <p:custDataLst>
      <p:tags r:id="rId14"/>
    </p:custData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11108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、求职信</a:t>
            </a:r>
            <a:endParaRPr lang="zh-CN" altLang="en-US" dirty="0">
              <a:solidFill>
                <a:schemeClr val="tx1"/>
              </a:solidFill>
              <a:latin typeface="微软雅黑" panose="020B0503020204020204" charset="-122"/>
              <a:ea typeface="微软雅黑" panose="020B0503020204020204" charset="-122"/>
              <a:sym typeface="+mn-ea"/>
            </a:endParaRPr>
          </a:p>
        </p:txBody>
      </p:sp>
      <p:pic>
        <p:nvPicPr>
          <p:cNvPr id="4" name="https://img8.file.cache.docer.com/storage/1731032701959808600/df7a62d4a6fec98c92681658dab730b6.png" descr="搜索与探索"/>
          <p:cNvPicPr>
            <a:picLocks noChangeAspect="1"/>
          </p:cNvPicPr>
          <p:nvPr/>
        </p:nvPicPr>
        <p:blipFill>
          <a:blip r:embed="rId2"/>
          <a:stretch>
            <a:fillRect/>
          </a:stretch>
        </p:blipFill>
        <p:spPr>
          <a:xfrm>
            <a:off x="10231120" y="275590"/>
            <a:ext cx="1537335" cy="1805305"/>
          </a:xfrm>
          <a:prstGeom prst="rect">
            <a:avLst/>
          </a:prstGeom>
        </p:spPr>
      </p:pic>
      <p:sp>
        <p:nvSpPr>
          <p:cNvPr id="18" name="文本框 17"/>
          <p:cNvSpPr txBox="1"/>
          <p:nvPr/>
        </p:nvSpPr>
        <p:spPr>
          <a:xfrm>
            <a:off x="10483215" y="911225"/>
            <a:ext cx="4064000" cy="914400"/>
          </a:xfrm>
          <a:prstGeom prst="rect">
            <a:avLst/>
          </a:prstGeom>
          <a:noFill/>
        </p:spPr>
        <p:txBody>
          <a:bodyPr wrap="square" rtlCol="0">
            <a:normAutofit/>
          </a:bodyPr>
          <a:p>
            <a:pPr algn="l">
              <a:lnSpc>
                <a:spcPct val="140000"/>
              </a:lnSpc>
            </a:pPr>
            <a:endParaRPr lang="zh-CN" altLang="en-US" sz="2400" kern="100" dirty="0">
              <a:effectLst/>
              <a:latin typeface="+mn-ea"/>
              <a:cs typeface="江城圆体 400W" panose="020B0500000000000000" pitchFamily="34" charset="-122"/>
            </a:endParaRPr>
          </a:p>
        </p:txBody>
      </p:sp>
      <p:sp>
        <p:nvSpPr>
          <p:cNvPr id="10" name="MG-缺角矩形 6"/>
          <p:cNvSpPr/>
          <p:nvPr>
            <p:custDataLst>
              <p:tags r:id="rId3"/>
            </p:custDataLst>
          </p:nvPr>
        </p:nvSpPr>
        <p:spPr>
          <a:xfrm>
            <a:off x="696596" y="1703705"/>
            <a:ext cx="10801350" cy="1476000"/>
          </a:xfrm>
          <a:prstGeom prst="plaque">
            <a:avLst>
              <a:gd name="adj" fmla="val 9919"/>
            </a:avLst>
          </a:prstGeom>
          <a:solidFill>
            <a:srgbClr val="FFFFFF"/>
          </a:solidFill>
          <a:ln>
            <a:gradFill>
              <a:gsLst>
                <a:gs pos="0">
                  <a:schemeClr val="accent1">
                    <a:lumMod val="20000"/>
                    <a:lumOff val="80000"/>
                    <a:alpha val="50000"/>
                  </a:schemeClr>
                </a:gs>
                <a:gs pos="100000">
                  <a:schemeClr val="accent1">
                    <a:lumMod val="40000"/>
                    <a:lumOff val="60000"/>
                    <a:alpha val="100000"/>
                  </a:schemeClr>
                </a:gs>
              </a:gsLst>
              <a:lin ang="10800000" scaled="0"/>
            </a:gradFill>
          </a:ln>
          <a:effectLst>
            <a:outerShdw blurRad="190500" dist="127000" dir="2700000" sx="95000" sy="95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1" name="MG-缺角矩形 7"/>
          <p:cNvSpPr/>
          <p:nvPr>
            <p:custDataLst>
              <p:tags r:id="rId4"/>
            </p:custDataLst>
          </p:nvPr>
        </p:nvSpPr>
        <p:spPr>
          <a:xfrm>
            <a:off x="791210" y="1783080"/>
            <a:ext cx="10844530" cy="1316990"/>
          </a:xfrm>
          <a:prstGeom prst="plaque">
            <a:avLst>
              <a:gd name="adj" fmla="val 9919"/>
            </a:avLst>
          </a:prstGeom>
          <a:solidFill>
            <a:srgbClr val="FFFFFF"/>
          </a:solidFill>
          <a:ln>
            <a:solidFill>
              <a:schemeClr val="accent1">
                <a:lumMod val="20000"/>
                <a:lumOff val="80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cxnSp>
        <p:nvCxnSpPr>
          <p:cNvPr id="17" name="MG-直接连接符 8"/>
          <p:cNvCxnSpPr/>
          <p:nvPr>
            <p:custDataLst>
              <p:tags r:id="rId5"/>
            </p:custDataLst>
          </p:nvPr>
        </p:nvCxnSpPr>
        <p:spPr>
          <a:xfrm>
            <a:off x="3497581" y="2034540"/>
            <a:ext cx="0" cy="813398"/>
          </a:xfrm>
          <a:prstGeom prst="line">
            <a:avLst/>
          </a:prstGeom>
          <a:ln w="31750" cap="rnd">
            <a:solidFill>
              <a:schemeClr val="accent1">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20" name="矩形 19"/>
          <p:cNvSpPr/>
          <p:nvPr>
            <p:custDataLst>
              <p:tags r:id="rId6"/>
            </p:custDataLst>
          </p:nvPr>
        </p:nvSpPr>
        <p:spPr>
          <a:xfrm>
            <a:off x="3937635" y="1835785"/>
            <a:ext cx="7560310" cy="1224915"/>
          </a:xfrm>
          <a:prstGeom prst="rect">
            <a:avLst/>
          </a:prstGeom>
          <a:noFill/>
        </p:spPr>
        <p:txBody>
          <a:bodyPr wrap="square" lIns="0" tIns="0" rIns="0" bIns="0" rtlCol="0" anchor="ctr" anchorCtr="0">
            <a:noAutofit/>
          </a:bodyPr>
          <a:p>
            <a:pPr algn="just">
              <a:lnSpc>
                <a:spcPct val="140000"/>
              </a:lnSpc>
              <a:spcBef>
                <a:spcPct val="0"/>
              </a:spcBef>
              <a:spcAft>
                <a:spcPct val="0"/>
              </a:spcAft>
            </a:pPr>
            <a:r>
              <a:rPr lang="zh-CN" altLang="en-US"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首先简要介绍个人基本情况，如姓名、年龄、性别等。接着要直截了当地说明从何渠道得到有关信息以及写此信的目的。这是正文的开端，也是求职的开始。介绍有关情况要简明扼要，对谋求职务的态度要明朗，而且要吸引收信者有兴趣将信读下去，因此，开头要有吸引力。</a:t>
            </a:r>
            <a:endParaRPr lang="zh-CN" altLang="en-US" sz="16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1" name="矩形 20"/>
          <p:cNvSpPr/>
          <p:nvPr>
            <p:custDataLst>
              <p:tags r:id="rId7"/>
            </p:custDataLst>
          </p:nvPr>
        </p:nvSpPr>
        <p:spPr>
          <a:xfrm>
            <a:off x="791210" y="720090"/>
            <a:ext cx="2386446" cy="909092"/>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p>
            <a:pPr algn="ctr">
              <a:spcBef>
                <a:spcPct val="0"/>
              </a:spcBef>
              <a:spcAft>
                <a:spcPct val="0"/>
              </a:spcAft>
            </a:pPr>
            <a:r>
              <a:rPr lang="en-US" altLang="zh-CN" sz="2600" b="1">
                <a:gradFill>
                  <a:gsLst>
                    <a:gs pos="5000">
                      <a:schemeClr val="accent1">
                        <a:alpha val="60000"/>
                      </a:schemeClr>
                    </a:gs>
                    <a:gs pos="100000">
                      <a:schemeClr val="accent1">
                        <a:alpha val="100000"/>
                      </a:schemeClr>
                    </a:gs>
                  </a:gsLst>
                  <a:lin ang="4800000" scaled="0"/>
                </a:gradFill>
                <a:latin typeface="+mn-ea"/>
                <a:cs typeface="+mn-ea"/>
              </a:rPr>
              <a:t>3 . </a:t>
            </a:r>
            <a:r>
              <a:rPr lang="zh-CN" altLang="en-US" sz="2600" b="1">
                <a:gradFill>
                  <a:gsLst>
                    <a:gs pos="5000">
                      <a:schemeClr val="accent1">
                        <a:alpha val="60000"/>
                      </a:schemeClr>
                    </a:gs>
                    <a:gs pos="100000">
                      <a:schemeClr val="accent1">
                        <a:alpha val="100000"/>
                      </a:schemeClr>
                    </a:gs>
                  </a:gsLst>
                  <a:lin ang="4800000" scaled="0"/>
                </a:gradFill>
                <a:latin typeface="+mn-ea"/>
                <a:cs typeface="+mn-ea"/>
              </a:rPr>
              <a:t>正文</a:t>
            </a:r>
            <a:endParaRPr lang="zh-CN" altLang="en-US" sz="2600" b="1">
              <a:gradFill>
                <a:gsLst>
                  <a:gs pos="5000">
                    <a:schemeClr val="accent1">
                      <a:alpha val="60000"/>
                    </a:schemeClr>
                  </a:gs>
                  <a:gs pos="100000">
                    <a:schemeClr val="accent1">
                      <a:alpha val="100000"/>
                    </a:schemeClr>
                  </a:gs>
                </a:gsLst>
                <a:lin ang="4800000" scaled="0"/>
              </a:gradFill>
              <a:latin typeface="+mn-ea"/>
              <a:cs typeface="+mn-ea"/>
            </a:endParaRPr>
          </a:p>
        </p:txBody>
      </p:sp>
      <p:sp>
        <p:nvSpPr>
          <p:cNvPr id="3" name="MG-缺角矩形 6"/>
          <p:cNvSpPr/>
          <p:nvPr>
            <p:custDataLst>
              <p:tags r:id="rId8"/>
            </p:custDataLst>
          </p:nvPr>
        </p:nvSpPr>
        <p:spPr>
          <a:xfrm>
            <a:off x="693420" y="5066665"/>
            <a:ext cx="10942320" cy="1577340"/>
          </a:xfrm>
          <a:prstGeom prst="plaque">
            <a:avLst>
              <a:gd name="adj" fmla="val 9919"/>
            </a:avLst>
          </a:prstGeom>
          <a:solidFill>
            <a:srgbClr val="FFFFFF"/>
          </a:solidFill>
          <a:ln>
            <a:gradFill>
              <a:gsLst>
                <a:gs pos="0">
                  <a:schemeClr val="accent1">
                    <a:lumMod val="20000"/>
                    <a:lumOff val="80000"/>
                    <a:alpha val="50000"/>
                  </a:schemeClr>
                </a:gs>
                <a:gs pos="100000">
                  <a:schemeClr val="accent1">
                    <a:lumMod val="40000"/>
                    <a:lumOff val="60000"/>
                    <a:alpha val="100000"/>
                  </a:schemeClr>
                </a:gs>
              </a:gsLst>
              <a:lin ang="10800000" scaled="0"/>
            </a:gradFill>
          </a:ln>
          <a:effectLst>
            <a:outerShdw blurRad="190500" dist="127000" dir="2700000" sx="95000" sy="95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3" name="MG-缺角矩形 7"/>
          <p:cNvSpPr/>
          <p:nvPr>
            <p:custDataLst>
              <p:tags r:id="rId9"/>
            </p:custDataLst>
          </p:nvPr>
        </p:nvSpPr>
        <p:spPr>
          <a:xfrm>
            <a:off x="788036" y="5247640"/>
            <a:ext cx="10611699" cy="1316830"/>
          </a:xfrm>
          <a:prstGeom prst="plaque">
            <a:avLst>
              <a:gd name="adj" fmla="val 9919"/>
            </a:avLst>
          </a:prstGeom>
          <a:solidFill>
            <a:srgbClr val="FFFFFF"/>
          </a:solidFill>
          <a:ln>
            <a:solidFill>
              <a:schemeClr val="accent1">
                <a:lumMod val="20000"/>
                <a:lumOff val="80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cxnSp>
        <p:nvCxnSpPr>
          <p:cNvPr id="14" name="MG-直接连接符 8"/>
          <p:cNvCxnSpPr/>
          <p:nvPr>
            <p:custDataLst>
              <p:tags r:id="rId10"/>
            </p:custDataLst>
          </p:nvPr>
        </p:nvCxnSpPr>
        <p:spPr>
          <a:xfrm>
            <a:off x="3494406" y="5499735"/>
            <a:ext cx="0" cy="813398"/>
          </a:xfrm>
          <a:prstGeom prst="line">
            <a:avLst/>
          </a:prstGeom>
          <a:ln w="31750" cap="rnd">
            <a:solidFill>
              <a:schemeClr val="accent1">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15" name="矩形 14"/>
          <p:cNvSpPr/>
          <p:nvPr>
            <p:custDataLst>
              <p:tags r:id="rId11"/>
            </p:custDataLst>
          </p:nvPr>
        </p:nvSpPr>
        <p:spPr>
          <a:xfrm>
            <a:off x="3827145" y="5055235"/>
            <a:ext cx="7670165" cy="1508760"/>
          </a:xfrm>
          <a:prstGeom prst="rect">
            <a:avLst/>
          </a:prstGeom>
          <a:noFill/>
        </p:spPr>
        <p:txBody>
          <a:bodyPr wrap="square" lIns="0" tIns="0" rIns="0" bIns="0" rtlCol="0" anchor="ctr" anchorCtr="0">
            <a:noAutofit/>
          </a:bodyPr>
          <a:p>
            <a:pPr algn="just">
              <a:lnSpc>
                <a:spcPct val="140000"/>
              </a:lnSpc>
              <a:spcBef>
                <a:spcPct val="0"/>
              </a:spcBef>
              <a:spcAft>
                <a:spcPct val="0"/>
              </a:spcAft>
            </a:pPr>
            <a:r>
              <a:rPr lang="zh-CN" altLang="en-US"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例如，</a:t>
            </a:r>
            <a:r>
              <a:rPr lang="en-US" altLang="zh-CN"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希望您能为我安排一个与您见面的机会</a:t>
            </a:r>
            <a:r>
              <a:rPr lang="en-US" altLang="zh-CN"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或</a:t>
            </a:r>
            <a:r>
              <a:rPr lang="en-US" altLang="zh-CN"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盼望您的答复</a:t>
            </a:r>
            <a:r>
              <a:rPr lang="en-US" altLang="zh-CN"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或</a:t>
            </a:r>
            <a:r>
              <a:rPr lang="en-US" altLang="zh-CN"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敬候佳音</a:t>
            </a:r>
            <a:r>
              <a:rPr lang="en-US" altLang="zh-CN"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之类的语言。这部分文字属于求职信主体内容的收尾阶段，要适可而止，不要苛求对方。结尾要另起一行，空两格，写表示敬祝的话。例如，先写</a:t>
            </a:r>
            <a:r>
              <a:rPr lang="en-US" altLang="zh-CN"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此致</a:t>
            </a:r>
            <a:r>
              <a:rPr lang="en-US" altLang="zh-CN"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之类的词，然后换行顶格写</a:t>
            </a:r>
            <a:r>
              <a:rPr lang="en-US" altLang="zh-CN"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敬礼</a:t>
            </a:r>
            <a:r>
              <a:rPr lang="en-US" altLang="zh-CN"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或</a:t>
            </a:r>
            <a:r>
              <a:rPr lang="en-US" altLang="zh-CN"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祝工作顺利</a:t>
            </a:r>
            <a:r>
              <a:rPr lang="en-US" altLang="zh-CN"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等词语。这两行均不写标点符号，不必过多寒暄，</a:t>
            </a:r>
            <a:r>
              <a:rPr lang="en-US" altLang="zh-CN"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以免</a:t>
            </a:r>
            <a:r>
              <a:rPr lang="en-US" altLang="zh-CN"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画蛇添足</a:t>
            </a:r>
            <a:r>
              <a:rPr lang="en-US" altLang="zh-CN"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zh-CN" altLang="en-US"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6" name="矩形 15"/>
          <p:cNvSpPr/>
          <p:nvPr>
            <p:custDataLst>
              <p:tags r:id="rId12"/>
            </p:custDataLst>
          </p:nvPr>
        </p:nvSpPr>
        <p:spPr>
          <a:xfrm>
            <a:off x="870585" y="5451475"/>
            <a:ext cx="2533015" cy="909320"/>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p>
            <a:pPr algn="ctr">
              <a:lnSpc>
                <a:spcPct val="120000"/>
              </a:lnSpc>
              <a:spcBef>
                <a:spcPct val="0"/>
              </a:spcBef>
              <a:spcAft>
                <a:spcPct val="0"/>
              </a:spcAft>
            </a:pPr>
            <a:r>
              <a:rPr lang="zh-CN" altLang="en-US" sz="1800" dirty="0">
                <a:solidFill>
                  <a:schemeClr val="dk1">
                    <a:lumMod val="85000"/>
                    <a:lumOff val="15000"/>
                  </a:schemeClr>
                </a:solidFill>
                <a:latin typeface="微软雅黑" panose="020B0503020204020204" charset="-122"/>
                <a:ea typeface="微软雅黑" panose="020B0503020204020204" charset="-122"/>
                <a:cs typeface="+mn-ea"/>
                <a:sym typeface="+mn-ea"/>
              </a:rPr>
              <a:t>第三</a:t>
            </a:r>
            <a:endParaRPr lang="zh-CN" altLang="en-US" sz="1800" dirty="0">
              <a:solidFill>
                <a:schemeClr val="dk1">
                  <a:lumMod val="85000"/>
                  <a:lumOff val="15000"/>
                </a:schemeClr>
              </a:solidFill>
              <a:latin typeface="微软雅黑" panose="020B0503020204020204" charset="-122"/>
              <a:ea typeface="微软雅黑" panose="020B0503020204020204" charset="-122"/>
              <a:cs typeface="+mn-ea"/>
              <a:sym typeface="+mn-ea"/>
            </a:endParaRPr>
          </a:p>
          <a:p>
            <a:pPr algn="ctr">
              <a:lnSpc>
                <a:spcPct val="120000"/>
              </a:lnSpc>
              <a:spcBef>
                <a:spcPct val="0"/>
              </a:spcBef>
              <a:spcAft>
                <a:spcPct val="0"/>
              </a:spcAft>
            </a:pPr>
            <a:r>
              <a:rPr lang="zh-CN" altLang="en-US" sz="1800" dirty="0">
                <a:solidFill>
                  <a:schemeClr val="dk1">
                    <a:lumMod val="85000"/>
                    <a:lumOff val="15000"/>
                  </a:schemeClr>
                </a:solidFill>
                <a:latin typeface="微软雅黑" panose="020B0503020204020204" charset="-122"/>
                <a:ea typeface="微软雅黑" panose="020B0503020204020204" charset="-122"/>
                <a:cs typeface="+mn-ea"/>
                <a:sym typeface="+mn-ea"/>
              </a:rPr>
              <a:t>向受信者提出希望和要求</a:t>
            </a:r>
            <a:endParaRPr lang="zh-CN" altLang="en-US" sz="2600" b="1">
              <a:gradFill>
                <a:gsLst>
                  <a:gs pos="5000">
                    <a:schemeClr val="accent1">
                      <a:alpha val="60000"/>
                    </a:schemeClr>
                  </a:gs>
                  <a:gs pos="100000">
                    <a:schemeClr val="accent1">
                      <a:alpha val="100000"/>
                    </a:schemeClr>
                  </a:gs>
                </a:gsLst>
                <a:lin ang="4800000" scaled="0"/>
              </a:gradFill>
              <a:latin typeface="微软雅黑" panose="020B0503020204020204" charset="-122"/>
              <a:ea typeface="微软雅黑" panose="020B0503020204020204" charset="-122"/>
              <a:cs typeface="+mn-ea"/>
            </a:endParaRPr>
          </a:p>
        </p:txBody>
      </p:sp>
      <p:sp>
        <p:nvSpPr>
          <p:cNvPr id="26" name="MG-缺角矩形 6"/>
          <p:cNvSpPr/>
          <p:nvPr>
            <p:custDataLst>
              <p:tags r:id="rId13"/>
            </p:custDataLst>
          </p:nvPr>
        </p:nvSpPr>
        <p:spPr>
          <a:xfrm>
            <a:off x="693421" y="3427730"/>
            <a:ext cx="10801350" cy="1476000"/>
          </a:xfrm>
          <a:prstGeom prst="plaque">
            <a:avLst>
              <a:gd name="adj" fmla="val 9919"/>
            </a:avLst>
          </a:prstGeom>
          <a:solidFill>
            <a:srgbClr val="FFFFFF"/>
          </a:solidFill>
          <a:ln>
            <a:gradFill>
              <a:gsLst>
                <a:gs pos="0">
                  <a:schemeClr val="accent2">
                    <a:lumMod val="20000"/>
                    <a:lumOff val="80000"/>
                    <a:alpha val="50000"/>
                  </a:schemeClr>
                </a:gs>
                <a:gs pos="100000">
                  <a:schemeClr val="accent2">
                    <a:lumMod val="40000"/>
                    <a:lumOff val="60000"/>
                    <a:alpha val="100000"/>
                  </a:schemeClr>
                </a:gs>
              </a:gsLst>
              <a:lin ang="10800000" scaled="0"/>
            </a:gradFill>
          </a:ln>
          <a:effectLst>
            <a:outerShdw blurRad="190500" dist="127000" dir="2700000" sx="95000" sy="95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7" name="MG-缺角矩形 7"/>
          <p:cNvSpPr/>
          <p:nvPr>
            <p:custDataLst>
              <p:tags r:id="rId14"/>
            </p:custDataLst>
          </p:nvPr>
        </p:nvSpPr>
        <p:spPr>
          <a:xfrm>
            <a:off x="788035" y="3507105"/>
            <a:ext cx="10847705" cy="1316990"/>
          </a:xfrm>
          <a:prstGeom prst="plaque">
            <a:avLst>
              <a:gd name="adj" fmla="val 9919"/>
            </a:avLst>
          </a:prstGeom>
          <a:solidFill>
            <a:srgbClr val="FFFFFF"/>
          </a:solidFill>
          <a:ln>
            <a:solidFill>
              <a:schemeClr val="accent2">
                <a:lumMod val="20000"/>
                <a:lumOff val="80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cxnSp>
        <p:nvCxnSpPr>
          <p:cNvPr id="28" name="MG-直接连接符 8"/>
          <p:cNvCxnSpPr/>
          <p:nvPr>
            <p:custDataLst>
              <p:tags r:id="rId15"/>
            </p:custDataLst>
          </p:nvPr>
        </p:nvCxnSpPr>
        <p:spPr>
          <a:xfrm>
            <a:off x="3494406" y="3759200"/>
            <a:ext cx="0" cy="813398"/>
          </a:xfrm>
          <a:prstGeom prst="line">
            <a:avLst/>
          </a:prstGeom>
          <a:ln w="31750" cap="rnd">
            <a:solidFill>
              <a:schemeClr val="accent2">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29" name="矩形 28"/>
          <p:cNvSpPr/>
          <p:nvPr>
            <p:custDataLst>
              <p:tags r:id="rId16"/>
            </p:custDataLst>
          </p:nvPr>
        </p:nvSpPr>
        <p:spPr>
          <a:xfrm>
            <a:off x="3827145" y="3436620"/>
            <a:ext cx="7667625" cy="1395730"/>
          </a:xfrm>
          <a:prstGeom prst="rect">
            <a:avLst/>
          </a:prstGeom>
          <a:noFill/>
        </p:spPr>
        <p:txBody>
          <a:bodyPr wrap="square" lIns="0" tIns="0" rIns="0" bIns="0" rtlCol="0" anchor="ctr" anchorCtr="0">
            <a:noAutofit/>
          </a:bodyPr>
          <a:p>
            <a:pPr algn="just">
              <a:lnSpc>
                <a:spcPct val="140000"/>
              </a:lnSpc>
              <a:spcBef>
                <a:spcPct val="0"/>
              </a:spcBef>
              <a:spcAft>
                <a:spcPct val="0"/>
              </a:spcAft>
            </a:pPr>
            <a:r>
              <a:rPr lang="zh-CN" altLang="en-US"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这是求职信的关键内容，要着重介绍自己应聘的有利条件，要特别突出自己的优势和</a:t>
            </a:r>
            <a:r>
              <a:rPr lang="en-US" altLang="zh-CN"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闪光点</a:t>
            </a:r>
            <a:r>
              <a:rPr lang="en-US" altLang="zh-CN"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以使对方信服。在写这段内容时，语言要中肯、恰到好处，态度要谦虚诚恳、不卑不亢，达到见字如见其人的效果，给收信者留下深刻印象，让收信者相信求职者有能力胜任此项工作。因此，这部分文字要有说服力。</a:t>
            </a:r>
            <a:endParaRPr lang="zh-CN" altLang="en-US"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30" name="矩形 29"/>
          <p:cNvSpPr/>
          <p:nvPr>
            <p:custDataLst>
              <p:tags r:id="rId17"/>
            </p:custDataLst>
          </p:nvPr>
        </p:nvSpPr>
        <p:spPr>
          <a:xfrm>
            <a:off x="870585" y="3599180"/>
            <a:ext cx="2533015" cy="1132205"/>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p>
            <a:pPr algn="ctr">
              <a:spcBef>
                <a:spcPct val="0"/>
              </a:spcBef>
              <a:spcAft>
                <a:spcPct val="0"/>
              </a:spcAft>
            </a:pPr>
            <a:r>
              <a:rPr lang="zh-CN" altLang="en-US" sz="1800" dirty="0">
                <a:solidFill>
                  <a:schemeClr val="dk1">
                    <a:lumMod val="85000"/>
                    <a:lumOff val="15000"/>
                  </a:schemeClr>
                </a:solidFill>
                <a:latin typeface="微软雅黑" panose="020B0503020204020204" charset="-122"/>
                <a:ea typeface="微软雅黑" panose="020B0503020204020204" charset="-122"/>
                <a:cs typeface="+mn-ea"/>
                <a:sym typeface="+mn-ea"/>
              </a:rPr>
              <a:t>第二</a:t>
            </a:r>
            <a:endParaRPr lang="zh-CN" altLang="en-US" sz="1800" dirty="0">
              <a:solidFill>
                <a:schemeClr val="dk1">
                  <a:lumMod val="85000"/>
                  <a:lumOff val="15000"/>
                </a:schemeClr>
              </a:solidFill>
              <a:latin typeface="微软雅黑" panose="020B0503020204020204" charset="-122"/>
              <a:ea typeface="微软雅黑" panose="020B0503020204020204" charset="-122"/>
              <a:cs typeface="+mn-ea"/>
              <a:sym typeface="+mn-ea"/>
            </a:endParaRPr>
          </a:p>
          <a:p>
            <a:pPr algn="ctr">
              <a:lnSpc>
                <a:spcPct val="120000"/>
              </a:lnSpc>
              <a:spcBef>
                <a:spcPct val="0"/>
              </a:spcBef>
              <a:spcAft>
                <a:spcPct val="0"/>
              </a:spcAft>
            </a:pPr>
            <a:r>
              <a:rPr lang="zh-CN" altLang="en-US" sz="1800" dirty="0">
                <a:solidFill>
                  <a:schemeClr val="dk1">
                    <a:lumMod val="85000"/>
                    <a:lumOff val="15000"/>
                  </a:schemeClr>
                </a:solidFill>
                <a:latin typeface="微软雅黑" panose="020B0503020204020204" charset="-122"/>
                <a:ea typeface="微软雅黑" panose="020B0503020204020204" charset="-122"/>
                <a:cs typeface="+mn-ea"/>
                <a:sym typeface="+mn-ea"/>
              </a:rPr>
              <a:t>写对所谋求的职务的看法以及对自己的能力做出的客观公允的评价</a:t>
            </a:r>
            <a:endParaRPr lang="zh-CN" altLang="en-US" sz="1800" dirty="0">
              <a:solidFill>
                <a:schemeClr val="dk1">
                  <a:lumMod val="85000"/>
                  <a:lumOff val="15000"/>
                </a:schemeClr>
              </a:solidFill>
              <a:latin typeface="微软雅黑" panose="020B0503020204020204" charset="-122"/>
              <a:ea typeface="微软雅黑" panose="020B0503020204020204" charset="-122"/>
              <a:cs typeface="+mn-ea"/>
            </a:endParaRPr>
          </a:p>
        </p:txBody>
      </p:sp>
      <p:sp>
        <p:nvSpPr>
          <p:cNvPr id="31" name="矩形 30"/>
          <p:cNvSpPr/>
          <p:nvPr>
            <p:custDataLst>
              <p:tags r:id="rId18"/>
            </p:custDataLst>
          </p:nvPr>
        </p:nvSpPr>
        <p:spPr>
          <a:xfrm>
            <a:off x="944245" y="1970405"/>
            <a:ext cx="2386446" cy="909092"/>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p>
            <a:pPr algn="ctr">
              <a:lnSpc>
                <a:spcPct val="120000"/>
              </a:lnSpc>
              <a:spcBef>
                <a:spcPct val="0"/>
              </a:spcBef>
              <a:spcAft>
                <a:spcPct val="0"/>
              </a:spcAft>
            </a:pPr>
            <a:r>
              <a:rPr lang="zh-CN" altLang="en-US"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第一</a:t>
            </a:r>
            <a:r>
              <a:rPr lang="en-US" altLang="zh-CN"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endParaRPr lang="zh-CN" altLang="en-US"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algn="ctr">
              <a:lnSpc>
                <a:spcPct val="120000"/>
              </a:lnSpc>
              <a:spcBef>
                <a:spcPct val="0"/>
              </a:spcBef>
              <a:spcAft>
                <a:spcPct val="0"/>
              </a:spcAft>
            </a:pPr>
            <a:r>
              <a:rPr lang="zh-CN" altLang="en-US"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写求职的原因</a:t>
            </a:r>
            <a:endParaRPr lang="zh-CN" altLang="en-US" b="1"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9"/>
    </p:custData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20379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、求职信</a:t>
            </a:r>
            <a:endParaRPr lang="zh-CN" altLang="en-US" dirty="0">
              <a:solidFill>
                <a:schemeClr val="tx1"/>
              </a:solidFill>
              <a:latin typeface="微软雅黑" panose="020B0503020204020204" charset="-122"/>
              <a:ea typeface="微软雅黑" panose="020B0503020204020204" charset="-122"/>
              <a:sym typeface="+mn-ea"/>
            </a:endParaRPr>
          </a:p>
        </p:txBody>
      </p:sp>
      <p:pic>
        <p:nvPicPr>
          <p:cNvPr id="4" name="https://img8.file.cache.docer.com/storage/1731032701959808600/df7a62d4a6fec98c92681658dab730b6.png" descr="搜索与探索"/>
          <p:cNvPicPr>
            <a:picLocks noChangeAspect="1"/>
          </p:cNvPicPr>
          <p:nvPr/>
        </p:nvPicPr>
        <p:blipFill>
          <a:blip r:embed="rId2"/>
          <a:stretch>
            <a:fillRect/>
          </a:stretch>
        </p:blipFill>
        <p:spPr>
          <a:xfrm>
            <a:off x="10231120" y="275590"/>
            <a:ext cx="1537335" cy="1805305"/>
          </a:xfrm>
          <a:prstGeom prst="rect">
            <a:avLst/>
          </a:prstGeom>
        </p:spPr>
      </p:pic>
      <p:sp>
        <p:nvSpPr>
          <p:cNvPr id="10" name="MG-缺角矩形 6"/>
          <p:cNvSpPr/>
          <p:nvPr>
            <p:custDataLst>
              <p:tags r:id="rId3"/>
            </p:custDataLst>
          </p:nvPr>
        </p:nvSpPr>
        <p:spPr>
          <a:xfrm>
            <a:off x="675006" y="1551940"/>
            <a:ext cx="10801350" cy="1476000"/>
          </a:xfrm>
          <a:prstGeom prst="plaque">
            <a:avLst>
              <a:gd name="adj" fmla="val 9919"/>
            </a:avLst>
          </a:prstGeom>
          <a:solidFill>
            <a:srgbClr val="FFFFFF"/>
          </a:solidFill>
          <a:ln>
            <a:gradFill>
              <a:gsLst>
                <a:gs pos="0">
                  <a:schemeClr val="accent1">
                    <a:lumMod val="20000"/>
                    <a:lumOff val="80000"/>
                    <a:alpha val="50000"/>
                  </a:schemeClr>
                </a:gs>
                <a:gs pos="100000">
                  <a:schemeClr val="accent1">
                    <a:lumMod val="40000"/>
                    <a:lumOff val="60000"/>
                    <a:alpha val="100000"/>
                  </a:schemeClr>
                </a:gs>
              </a:gsLst>
              <a:lin ang="10800000" scaled="0"/>
            </a:gradFill>
          </a:ln>
          <a:effectLst>
            <a:outerShdw blurRad="190500" dist="127000" dir="2700000" sx="95000" sy="95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1" name="MG-缺角矩形 7"/>
          <p:cNvSpPr/>
          <p:nvPr>
            <p:custDataLst>
              <p:tags r:id="rId4"/>
            </p:custDataLst>
          </p:nvPr>
        </p:nvSpPr>
        <p:spPr>
          <a:xfrm>
            <a:off x="769621" y="1631315"/>
            <a:ext cx="10611699" cy="1316830"/>
          </a:xfrm>
          <a:prstGeom prst="plaque">
            <a:avLst>
              <a:gd name="adj" fmla="val 9919"/>
            </a:avLst>
          </a:prstGeom>
          <a:solidFill>
            <a:srgbClr val="FFFFFF"/>
          </a:solidFill>
          <a:ln>
            <a:solidFill>
              <a:schemeClr val="accent1">
                <a:lumMod val="20000"/>
                <a:lumOff val="80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lt1"/>
                </a:solidFill>
              </a:rPr>
              <a:t>求职信一般以文种做标题，求职信一般以文种做标题，即以</a:t>
            </a:r>
            <a:r>
              <a:rPr lang="en-US" altLang="zh-CN">
                <a:solidFill>
                  <a:schemeClr val="lt1"/>
                </a:solidFill>
              </a:rPr>
              <a:t>“</a:t>
            </a:r>
            <a:r>
              <a:rPr lang="zh-CN" altLang="en-US">
                <a:solidFill>
                  <a:schemeClr val="lt1"/>
                </a:solidFill>
              </a:rPr>
              <a:t>求职信</a:t>
            </a:r>
            <a:r>
              <a:rPr lang="en-US" altLang="zh-CN">
                <a:solidFill>
                  <a:schemeClr val="lt1"/>
                </a:solidFill>
              </a:rPr>
              <a:t>”</a:t>
            </a:r>
            <a:r>
              <a:rPr lang="zh-CN" altLang="en-US">
                <a:solidFill>
                  <a:schemeClr val="lt1"/>
                </a:solidFill>
              </a:rPr>
              <a:t>为标题，在第一行居中书写。标题要醒</a:t>
            </a:r>
            <a:r>
              <a:rPr lang="en-US" altLang="zh-CN">
                <a:solidFill>
                  <a:schemeClr val="lt1"/>
                </a:solidFill>
              </a:rPr>
              <a:t> </a:t>
            </a:r>
            <a:r>
              <a:rPr lang="zh-CN" altLang="en-US">
                <a:solidFill>
                  <a:schemeClr val="lt1"/>
                </a:solidFill>
              </a:rPr>
              <a:t>目，字体稍大。</a:t>
            </a:r>
            <a:r>
              <a:rPr lang="zh-CN" altLang="en-US">
                <a:solidFill>
                  <a:schemeClr val="lt1"/>
                </a:solidFill>
              </a:rPr>
              <a:t>即以</a:t>
            </a:r>
            <a:r>
              <a:rPr lang="en-US" altLang="zh-CN">
                <a:solidFill>
                  <a:schemeClr val="lt1"/>
                </a:solidFill>
              </a:rPr>
              <a:t>“</a:t>
            </a:r>
            <a:r>
              <a:rPr lang="zh-CN" altLang="en-US">
                <a:solidFill>
                  <a:schemeClr val="lt1"/>
                </a:solidFill>
              </a:rPr>
              <a:t>求职信</a:t>
            </a:r>
            <a:r>
              <a:rPr lang="en-US" altLang="zh-CN">
                <a:solidFill>
                  <a:schemeClr val="lt1"/>
                </a:solidFill>
              </a:rPr>
              <a:t>”</a:t>
            </a:r>
            <a:r>
              <a:rPr lang="zh-CN" altLang="en-US">
                <a:solidFill>
                  <a:schemeClr val="lt1"/>
                </a:solidFill>
              </a:rPr>
              <a:t>为标题，在第一行居中书写。标题要醒</a:t>
            </a:r>
            <a:r>
              <a:rPr lang="en-US" altLang="zh-CN">
                <a:solidFill>
                  <a:schemeClr val="lt1"/>
                </a:solidFill>
              </a:rPr>
              <a:t> </a:t>
            </a:r>
            <a:r>
              <a:rPr lang="zh-CN" altLang="en-US">
                <a:solidFill>
                  <a:schemeClr val="lt1"/>
                </a:solidFill>
              </a:rPr>
              <a:t>目，字体稍大。</a:t>
            </a:r>
            <a:endParaRPr lang="zh-CN" altLang="en-US">
              <a:solidFill>
                <a:schemeClr val="lt1"/>
              </a:solidFill>
            </a:endParaRPr>
          </a:p>
        </p:txBody>
      </p:sp>
      <p:cxnSp>
        <p:nvCxnSpPr>
          <p:cNvPr id="17" name="MG-直接连接符 8"/>
          <p:cNvCxnSpPr/>
          <p:nvPr>
            <p:custDataLst>
              <p:tags r:id="rId5"/>
            </p:custDataLst>
          </p:nvPr>
        </p:nvCxnSpPr>
        <p:spPr>
          <a:xfrm>
            <a:off x="3475991" y="1882775"/>
            <a:ext cx="0" cy="813398"/>
          </a:xfrm>
          <a:prstGeom prst="line">
            <a:avLst/>
          </a:prstGeom>
          <a:ln w="31750" cap="rnd">
            <a:solidFill>
              <a:schemeClr val="accent1">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20" name="矩形 19"/>
          <p:cNvSpPr/>
          <p:nvPr>
            <p:custDataLst>
              <p:tags r:id="rId6"/>
            </p:custDataLst>
          </p:nvPr>
        </p:nvSpPr>
        <p:spPr>
          <a:xfrm>
            <a:off x="3808731" y="1786255"/>
            <a:ext cx="7278359" cy="909092"/>
          </a:xfrm>
          <a:prstGeom prst="rect">
            <a:avLst/>
          </a:prstGeom>
          <a:noFill/>
        </p:spPr>
        <p:txBody>
          <a:bodyPr wrap="square" lIns="0" tIns="0" rIns="0" bIns="0" rtlCol="0" anchor="ctr" anchorCtr="0">
            <a:noAutofit/>
          </a:bodyPr>
          <a:p>
            <a:pPr algn="just">
              <a:lnSpc>
                <a:spcPct val="140000"/>
              </a:lnSpc>
              <a:spcBef>
                <a:spcPct val="0"/>
              </a:spcBef>
              <a:spcAft>
                <a:spcPct val="0"/>
              </a:spcAft>
            </a:pPr>
            <a:r>
              <a:rPr lang="zh-CN" altLang="en-US"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在正文右下方写上求职者的姓名，姓名之下写上成文日期。成文日期要年、月、日</a:t>
            </a:r>
            <a:r>
              <a:rPr lang="en-US" altLang="zh-CN"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俱全。</a:t>
            </a:r>
            <a:endParaRPr lang="zh-CN" altLang="en-US"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1" name="矩形 20"/>
          <p:cNvSpPr/>
          <p:nvPr>
            <p:custDataLst>
              <p:tags r:id="rId7"/>
            </p:custDataLst>
          </p:nvPr>
        </p:nvSpPr>
        <p:spPr>
          <a:xfrm>
            <a:off x="925830" y="1835150"/>
            <a:ext cx="2386446" cy="909092"/>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p>
            <a:pPr algn="ctr">
              <a:spcBef>
                <a:spcPct val="0"/>
              </a:spcBef>
              <a:spcAft>
                <a:spcPct val="0"/>
              </a:spcAft>
            </a:pPr>
            <a:r>
              <a:rPr lang="en-US" altLang="zh-CN" sz="2400" b="1">
                <a:gradFill>
                  <a:gsLst>
                    <a:gs pos="5000">
                      <a:schemeClr val="accent1">
                        <a:alpha val="60000"/>
                      </a:schemeClr>
                    </a:gs>
                    <a:gs pos="100000">
                      <a:schemeClr val="accent1">
                        <a:alpha val="100000"/>
                      </a:schemeClr>
                    </a:gs>
                  </a:gsLst>
                  <a:lin ang="4800000" scaled="0"/>
                </a:gradFill>
                <a:latin typeface="微软雅黑" panose="020B0503020204020204" charset="-122"/>
                <a:ea typeface="微软雅黑" panose="020B0503020204020204" charset="-122"/>
                <a:cs typeface="微软雅黑" panose="020B0503020204020204" charset="-122"/>
              </a:rPr>
              <a:t>4.</a:t>
            </a:r>
            <a:r>
              <a:rPr lang="zh-CN" altLang="en-US" sz="2400" b="1">
                <a:gradFill>
                  <a:gsLst>
                    <a:gs pos="5000">
                      <a:schemeClr val="accent1">
                        <a:alpha val="60000"/>
                      </a:schemeClr>
                    </a:gs>
                    <a:gs pos="100000">
                      <a:schemeClr val="accent1">
                        <a:alpha val="100000"/>
                      </a:schemeClr>
                    </a:gs>
                  </a:gsLst>
                  <a:lin ang="4800000" scaled="0"/>
                </a:gradFill>
                <a:latin typeface="微软雅黑" panose="020B0503020204020204" charset="-122"/>
                <a:ea typeface="微软雅黑" panose="020B0503020204020204" charset="-122"/>
                <a:cs typeface="微软雅黑" panose="020B0503020204020204" charset="-122"/>
              </a:rPr>
              <a:t>落</a:t>
            </a:r>
            <a:r>
              <a:rPr lang="en-US" altLang="zh-CN" sz="2400" b="1">
                <a:gradFill>
                  <a:gsLst>
                    <a:gs pos="5000">
                      <a:schemeClr val="accent1">
                        <a:alpha val="60000"/>
                      </a:schemeClr>
                    </a:gs>
                    <a:gs pos="100000">
                      <a:schemeClr val="accent1">
                        <a:alpha val="100000"/>
                      </a:schemeClr>
                    </a:gs>
                  </a:gsLst>
                  <a:lin ang="4800000" scaled="0"/>
                </a:gradFill>
                <a:latin typeface="微软雅黑" panose="020B0503020204020204" charset="-122"/>
                <a:ea typeface="微软雅黑" panose="020B0503020204020204" charset="-122"/>
                <a:cs typeface="微软雅黑" panose="020B0503020204020204" charset="-122"/>
              </a:rPr>
              <a:t> </a:t>
            </a:r>
            <a:r>
              <a:rPr lang="zh-CN" altLang="en-US" sz="2400" b="1">
                <a:gradFill>
                  <a:gsLst>
                    <a:gs pos="5000">
                      <a:schemeClr val="accent1">
                        <a:alpha val="60000"/>
                      </a:schemeClr>
                    </a:gs>
                    <a:gs pos="100000">
                      <a:schemeClr val="accent1">
                        <a:alpha val="100000"/>
                      </a:schemeClr>
                    </a:gs>
                  </a:gsLst>
                  <a:lin ang="4800000" scaled="0"/>
                </a:gradFill>
                <a:latin typeface="微软雅黑" panose="020B0503020204020204" charset="-122"/>
                <a:ea typeface="微软雅黑" panose="020B0503020204020204" charset="-122"/>
                <a:cs typeface="微软雅黑" panose="020B0503020204020204" charset="-122"/>
              </a:rPr>
              <a:t>款</a:t>
            </a:r>
            <a:endParaRPr lang="zh-CN" altLang="en-US" sz="2400" b="1">
              <a:gradFill>
                <a:gsLst>
                  <a:gs pos="5000">
                    <a:schemeClr val="accent1">
                      <a:alpha val="60000"/>
                    </a:schemeClr>
                  </a:gs>
                  <a:gs pos="100000">
                    <a:schemeClr val="accent1">
                      <a:alpha val="100000"/>
                    </a:schemeClr>
                  </a:gs>
                </a:gsLst>
                <a:lin ang="4800000" scaled="0"/>
              </a:gradFill>
              <a:latin typeface="微软雅黑" panose="020B0503020204020204" charset="-122"/>
              <a:ea typeface="微软雅黑" panose="020B0503020204020204" charset="-122"/>
              <a:cs typeface="微软雅黑" panose="020B0503020204020204" charset="-122"/>
            </a:endParaRPr>
          </a:p>
        </p:txBody>
      </p:sp>
      <p:sp>
        <p:nvSpPr>
          <p:cNvPr id="12" name="MG-缺角矩形 6"/>
          <p:cNvSpPr/>
          <p:nvPr>
            <p:custDataLst>
              <p:tags r:id="rId8"/>
            </p:custDataLst>
          </p:nvPr>
        </p:nvSpPr>
        <p:spPr>
          <a:xfrm>
            <a:off x="675005" y="3443605"/>
            <a:ext cx="10801350" cy="2310130"/>
          </a:xfrm>
          <a:prstGeom prst="plaque">
            <a:avLst>
              <a:gd name="adj" fmla="val 9919"/>
            </a:avLst>
          </a:prstGeom>
          <a:solidFill>
            <a:srgbClr val="FFFFFF"/>
          </a:solidFill>
          <a:ln>
            <a:gradFill>
              <a:gsLst>
                <a:gs pos="0">
                  <a:schemeClr val="accent2">
                    <a:lumMod val="20000"/>
                    <a:lumOff val="80000"/>
                    <a:alpha val="50000"/>
                  </a:schemeClr>
                </a:gs>
                <a:gs pos="100000">
                  <a:schemeClr val="accent2">
                    <a:lumMod val="40000"/>
                    <a:lumOff val="60000"/>
                    <a:alpha val="100000"/>
                  </a:schemeClr>
                </a:gs>
              </a:gsLst>
              <a:lin ang="10800000" scaled="0"/>
            </a:gradFill>
          </a:ln>
          <a:effectLst>
            <a:outerShdw blurRad="190500" dist="127000" dir="2700000" sx="95000" sy="95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2" name="MG-缺角矩形 7"/>
          <p:cNvSpPr/>
          <p:nvPr>
            <p:custDataLst>
              <p:tags r:id="rId9"/>
            </p:custDataLst>
          </p:nvPr>
        </p:nvSpPr>
        <p:spPr>
          <a:xfrm>
            <a:off x="769620" y="3522980"/>
            <a:ext cx="10611485" cy="2061210"/>
          </a:xfrm>
          <a:prstGeom prst="plaque">
            <a:avLst>
              <a:gd name="adj" fmla="val 9919"/>
            </a:avLst>
          </a:prstGeom>
          <a:solidFill>
            <a:srgbClr val="FFFFFF"/>
          </a:solidFill>
          <a:ln>
            <a:solidFill>
              <a:schemeClr val="accent2">
                <a:lumMod val="20000"/>
                <a:lumOff val="80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cxnSp>
        <p:nvCxnSpPr>
          <p:cNvPr id="23" name="MG-直接连接符 8"/>
          <p:cNvCxnSpPr/>
          <p:nvPr>
            <p:custDataLst>
              <p:tags r:id="rId10"/>
            </p:custDataLst>
          </p:nvPr>
        </p:nvCxnSpPr>
        <p:spPr>
          <a:xfrm>
            <a:off x="3475991" y="3775075"/>
            <a:ext cx="0" cy="1271905"/>
          </a:xfrm>
          <a:prstGeom prst="line">
            <a:avLst/>
          </a:prstGeom>
          <a:ln w="31750" cap="rnd">
            <a:solidFill>
              <a:schemeClr val="accent2">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24" name="矩形 23"/>
          <p:cNvSpPr/>
          <p:nvPr>
            <p:custDataLst>
              <p:tags r:id="rId11"/>
            </p:custDataLst>
          </p:nvPr>
        </p:nvSpPr>
        <p:spPr>
          <a:xfrm>
            <a:off x="3808730" y="3611245"/>
            <a:ext cx="7278370" cy="1790065"/>
          </a:xfrm>
          <a:prstGeom prst="rect">
            <a:avLst/>
          </a:prstGeom>
          <a:noFill/>
        </p:spPr>
        <p:txBody>
          <a:bodyPr wrap="square" lIns="0" tIns="0" rIns="0" bIns="0" rtlCol="0" anchor="ctr" anchorCtr="0">
            <a:noAutofit/>
          </a:bodyPr>
          <a:p>
            <a:pPr algn="just">
              <a:lnSpc>
                <a:spcPct val="140000"/>
              </a:lnSpc>
              <a:spcBef>
                <a:spcPct val="0"/>
              </a:spcBef>
              <a:spcAft>
                <a:spcPct val="0"/>
              </a:spcAft>
            </a:pPr>
            <a:r>
              <a:rPr lang="en-US" altLang="zh-CN" sz="2000" dirty="0">
                <a:solidFill>
                  <a:schemeClr val="dk1">
                    <a:lumMod val="85000"/>
                    <a:lumOff val="15000"/>
                  </a:schemeClr>
                </a:solidFill>
                <a:latin typeface="+mn-ea"/>
                <a:cs typeface="+mn-ea"/>
              </a:rPr>
              <a:t>     </a:t>
            </a:r>
            <a:r>
              <a:rPr lang="zh-CN" altLang="en-US"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有说服力的附件是对求职者能力鉴定的凭证，所以求职信的附件是不可忽视的重要组成部分。附件可在信的结尾处注明。如</a:t>
            </a:r>
            <a:r>
              <a:rPr lang="en-US" altLang="zh-CN"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附件：</a:t>
            </a:r>
            <a:r>
              <a:rPr lang="en-US" altLang="en-US"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zh-CN" altLang="en-US"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40000"/>
              </a:lnSpc>
              <a:spcBef>
                <a:spcPct val="0"/>
              </a:spcBef>
              <a:spcAft>
                <a:spcPct val="0"/>
              </a:spcAft>
            </a:pPr>
            <a:r>
              <a:rPr lang="en-US" altLang="zh-CN"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将附件的复印件单独订在一起随信寄出。附件不需太多，但必须有分量，能证明求职者的才华和能力。</a:t>
            </a:r>
            <a:endParaRPr lang="zh-CN" altLang="en-US" sz="20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5" name="矩形 24"/>
          <p:cNvSpPr/>
          <p:nvPr>
            <p:custDataLst>
              <p:tags r:id="rId12"/>
            </p:custDataLst>
          </p:nvPr>
        </p:nvSpPr>
        <p:spPr>
          <a:xfrm>
            <a:off x="925830" y="3726815"/>
            <a:ext cx="2386330" cy="1423670"/>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p>
            <a:pPr algn="ctr">
              <a:spcBef>
                <a:spcPct val="0"/>
              </a:spcBef>
              <a:spcAft>
                <a:spcPct val="0"/>
              </a:spcAft>
            </a:pPr>
            <a:r>
              <a:rPr lang="en-US" altLang="zh-CN" sz="2400" b="1">
                <a:gradFill>
                  <a:gsLst>
                    <a:gs pos="5000">
                      <a:schemeClr val="accent2">
                        <a:alpha val="60000"/>
                      </a:schemeClr>
                    </a:gs>
                    <a:gs pos="100000">
                      <a:schemeClr val="accent2">
                        <a:alpha val="100000"/>
                      </a:schemeClr>
                    </a:gs>
                  </a:gsLst>
                  <a:lin ang="4800000" scaled="0"/>
                </a:gradFill>
                <a:latin typeface="微软雅黑" panose="020B0503020204020204" charset="-122"/>
                <a:ea typeface="微软雅黑" panose="020B0503020204020204" charset="-122"/>
                <a:cs typeface="微软雅黑" panose="020B0503020204020204" charset="-122"/>
              </a:rPr>
              <a:t>5. </a:t>
            </a:r>
            <a:r>
              <a:rPr lang="zh-CN" altLang="en-US" sz="2400" b="1">
                <a:gradFill>
                  <a:gsLst>
                    <a:gs pos="5000">
                      <a:schemeClr val="accent2">
                        <a:alpha val="60000"/>
                      </a:schemeClr>
                    </a:gs>
                    <a:gs pos="100000">
                      <a:schemeClr val="accent2">
                        <a:alpha val="100000"/>
                      </a:schemeClr>
                    </a:gs>
                  </a:gsLst>
                  <a:lin ang="4800000" scaled="0"/>
                </a:gradFill>
                <a:latin typeface="微软雅黑" panose="020B0503020204020204" charset="-122"/>
                <a:ea typeface="微软雅黑" panose="020B0503020204020204" charset="-122"/>
                <a:cs typeface="微软雅黑" panose="020B0503020204020204" charset="-122"/>
              </a:rPr>
              <a:t>附</a:t>
            </a:r>
            <a:r>
              <a:rPr lang="en-US" altLang="zh-CN" sz="2400" b="1">
                <a:gradFill>
                  <a:gsLst>
                    <a:gs pos="5000">
                      <a:schemeClr val="accent2">
                        <a:alpha val="60000"/>
                      </a:schemeClr>
                    </a:gs>
                    <a:gs pos="100000">
                      <a:schemeClr val="accent2">
                        <a:alpha val="100000"/>
                      </a:schemeClr>
                    </a:gs>
                  </a:gsLst>
                  <a:lin ang="4800000" scaled="0"/>
                </a:gradFill>
                <a:latin typeface="微软雅黑" panose="020B0503020204020204" charset="-122"/>
                <a:ea typeface="微软雅黑" panose="020B0503020204020204" charset="-122"/>
                <a:cs typeface="微软雅黑" panose="020B0503020204020204" charset="-122"/>
              </a:rPr>
              <a:t> </a:t>
            </a:r>
            <a:r>
              <a:rPr lang="zh-CN" altLang="en-US" sz="2400" b="1">
                <a:gradFill>
                  <a:gsLst>
                    <a:gs pos="5000">
                      <a:schemeClr val="accent2">
                        <a:alpha val="60000"/>
                      </a:schemeClr>
                    </a:gs>
                    <a:gs pos="100000">
                      <a:schemeClr val="accent2">
                        <a:alpha val="100000"/>
                      </a:schemeClr>
                    </a:gs>
                  </a:gsLst>
                  <a:lin ang="4800000" scaled="0"/>
                </a:gradFill>
                <a:latin typeface="微软雅黑" panose="020B0503020204020204" charset="-122"/>
                <a:ea typeface="微软雅黑" panose="020B0503020204020204" charset="-122"/>
                <a:cs typeface="微软雅黑" panose="020B0503020204020204" charset="-122"/>
              </a:rPr>
              <a:t>件</a:t>
            </a:r>
            <a:endParaRPr lang="zh-CN" altLang="en-US" sz="2400" b="1">
              <a:gradFill>
                <a:gsLst>
                  <a:gs pos="5000">
                    <a:schemeClr val="accent2">
                      <a:alpha val="60000"/>
                    </a:schemeClr>
                  </a:gs>
                  <a:gs pos="100000">
                    <a:schemeClr val="accent2">
                      <a:alpha val="100000"/>
                    </a:schemeClr>
                  </a:gs>
                </a:gsLst>
                <a:lin ang="4800000" scaled="0"/>
              </a:gradFill>
              <a:latin typeface="微软雅黑" panose="020B0503020204020204" charset="-122"/>
              <a:ea typeface="微软雅黑" panose="020B0503020204020204" charset="-122"/>
              <a:cs typeface="微软雅黑" panose="020B0503020204020204" charset="-122"/>
            </a:endParaRPr>
          </a:p>
        </p:txBody>
      </p:sp>
      <p:pic>
        <p:nvPicPr>
          <p:cNvPr id="5" name="https://img8.file.cache.docer.com/storage/1731398603024535700/dfb60268713b37ae2e742cd92629d122.png" descr="木制指示牌"/>
          <p:cNvPicPr>
            <a:picLocks noChangeAspect="1"/>
          </p:cNvPicPr>
          <p:nvPr/>
        </p:nvPicPr>
        <p:blipFill>
          <a:blip r:embed="rId13"/>
          <a:stretch>
            <a:fillRect/>
          </a:stretch>
        </p:blipFill>
        <p:spPr>
          <a:xfrm>
            <a:off x="182880" y="5041265"/>
            <a:ext cx="1455420" cy="1816735"/>
          </a:xfrm>
          <a:prstGeom prst="rect">
            <a:avLst/>
          </a:prstGeom>
        </p:spPr>
      </p:pic>
    </p:spTree>
    <p:custDataLst>
      <p:tags r:id="rId14"/>
    </p:custData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262255" y="102190"/>
            <a:ext cx="10800000" cy="720000"/>
          </a:xfrm>
        </p:spPr>
        <p:txBody>
          <a:bodyPr vert="horz" wrap="square" lIns="0" tIns="0" rIns="0" bIns="0" rtlCol="0" anchor="b" anchorCtr="0">
            <a:normAutofit/>
          </a:bodyPr>
          <a:lstStyle/>
          <a:p>
            <a:pPr lvl="0" algn="l">
              <a:buClrTx/>
              <a:buSzTx/>
              <a:buFontTx/>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(三)求职信的写作要求</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pic>
        <p:nvPicPr>
          <p:cNvPr id="4" name="https://img8.file.cache.docer.com/storage/1731032701959808600/df7a62d4a6fec98c92681658dab730b6.png" descr="搜索与探索"/>
          <p:cNvPicPr>
            <a:picLocks noChangeAspect="1"/>
          </p:cNvPicPr>
          <p:nvPr/>
        </p:nvPicPr>
        <p:blipFill>
          <a:blip r:embed="rId2"/>
          <a:stretch>
            <a:fillRect/>
          </a:stretch>
        </p:blipFill>
        <p:spPr>
          <a:xfrm>
            <a:off x="10231120" y="275590"/>
            <a:ext cx="1537335" cy="1805305"/>
          </a:xfrm>
          <a:prstGeom prst="rect">
            <a:avLst/>
          </a:prstGeom>
        </p:spPr>
      </p:pic>
      <p:sp>
        <p:nvSpPr>
          <p:cNvPr id="13" name="单圆角矩形 5"/>
          <p:cNvSpPr/>
          <p:nvPr>
            <p:custDataLst>
              <p:tags r:id="rId3"/>
            </p:custDataLst>
          </p:nvPr>
        </p:nvSpPr>
        <p:spPr>
          <a:xfrm>
            <a:off x="579120" y="1452880"/>
            <a:ext cx="10838180" cy="873760"/>
          </a:xfrm>
          <a:prstGeom prst="round1Rect">
            <a:avLst>
              <a:gd name="adj" fmla="val 0"/>
            </a:avLst>
          </a:prstGeom>
          <a:solidFill>
            <a:srgbClr val="FFFFFF"/>
          </a:solidFill>
          <a:ln>
            <a:solidFill>
              <a:schemeClr val="accent1">
                <a:lumMod val="20000"/>
                <a:lumOff val="80000"/>
              </a:schemeClr>
            </a:solid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微软雅黑" panose="020B0503020204020204" charset="-122"/>
              <a:ea typeface="微软雅黑" panose="020B0503020204020204" charset="-122"/>
              <a:sym typeface="+mn-ea"/>
            </a:endParaRPr>
          </a:p>
        </p:txBody>
      </p:sp>
      <p:sp>
        <p:nvSpPr>
          <p:cNvPr id="15" name="矩形 14"/>
          <p:cNvSpPr/>
          <p:nvPr>
            <p:custDataLst>
              <p:tags r:id="rId4"/>
            </p:custDataLst>
          </p:nvPr>
        </p:nvSpPr>
        <p:spPr>
          <a:xfrm>
            <a:off x="1125220" y="1682115"/>
            <a:ext cx="9864090" cy="565150"/>
          </a:xfrm>
          <a:prstGeom prst="rect">
            <a:avLst/>
          </a:prstGeom>
          <a:noFill/>
        </p:spPr>
        <p:txBody>
          <a:bodyPr wrap="square" lIns="0" tIns="0" rIns="0" bIns="0" rtlCol="0" anchor="t" anchorCtr="0">
            <a:noAutofit/>
          </a:bodyPr>
          <a:p>
            <a:pPr>
              <a:lnSpc>
                <a:spcPct val="130000"/>
              </a:lnSpc>
              <a:spcBef>
                <a:spcPct val="0"/>
              </a:spcBef>
              <a:spcAft>
                <a:spcPct val="0"/>
              </a:spcAft>
            </a:pPr>
            <a:r>
              <a:rPr lang="en-US" altLang="zh-CN">
                <a:solidFill>
                  <a:srgbClr val="333333"/>
                </a:solidFill>
                <a:latin typeface="微软雅黑" panose="020B0503020204020204" charset="-122"/>
                <a:ea typeface="微软雅黑" panose="020B0503020204020204" charset="-122"/>
                <a:cs typeface="微软雅黑" panose="020B0503020204020204" charset="-122"/>
              </a:rPr>
              <a:t>(1)</a:t>
            </a:r>
            <a:r>
              <a:rPr lang="zh-CN" altLang="en-US">
                <a:solidFill>
                  <a:srgbClr val="333333"/>
                </a:solidFill>
                <a:latin typeface="微软雅黑" panose="020B0503020204020204" charset="-122"/>
                <a:ea typeface="微软雅黑" panose="020B0503020204020204" charset="-122"/>
                <a:cs typeface="微软雅黑" panose="020B0503020204020204" charset="-122"/>
              </a:rPr>
              <a:t>求职信不同于一般私人书信，收信人未曾见过面，所以称谓要恰当，郑重其事。</a:t>
            </a:r>
            <a:endParaRPr lang="zh-CN" altLang="en-US">
              <a:solidFill>
                <a:srgbClr val="333333"/>
              </a:solidFill>
              <a:latin typeface="微软雅黑" panose="020B0503020204020204" charset="-122"/>
              <a:ea typeface="微软雅黑" panose="020B0503020204020204" charset="-122"/>
              <a:cs typeface="微软雅黑" panose="020B0503020204020204" charset="-122"/>
            </a:endParaRPr>
          </a:p>
        </p:txBody>
      </p:sp>
      <p:sp>
        <p:nvSpPr>
          <p:cNvPr id="16" name="单圆角矩形 5"/>
          <p:cNvSpPr/>
          <p:nvPr>
            <p:custDataLst>
              <p:tags r:id="rId5"/>
            </p:custDataLst>
          </p:nvPr>
        </p:nvSpPr>
        <p:spPr>
          <a:xfrm>
            <a:off x="579120" y="2686050"/>
            <a:ext cx="10838180" cy="848995"/>
          </a:xfrm>
          <a:prstGeom prst="round1Rect">
            <a:avLst>
              <a:gd name="adj" fmla="val 0"/>
            </a:avLst>
          </a:prstGeom>
          <a:solidFill>
            <a:srgbClr val="FFFFFF"/>
          </a:solidFill>
          <a:ln>
            <a:solidFill>
              <a:schemeClr val="accent2">
                <a:lumMod val="20000"/>
                <a:lumOff val="80000"/>
              </a:schemeClr>
            </a:solid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26" name="矩形 25"/>
          <p:cNvSpPr/>
          <p:nvPr>
            <p:custDataLst>
              <p:tags r:id="rId6"/>
            </p:custDataLst>
          </p:nvPr>
        </p:nvSpPr>
        <p:spPr>
          <a:xfrm>
            <a:off x="1126490" y="2910840"/>
            <a:ext cx="9862820" cy="565150"/>
          </a:xfrm>
          <a:prstGeom prst="rect">
            <a:avLst/>
          </a:prstGeom>
          <a:noFill/>
        </p:spPr>
        <p:txBody>
          <a:bodyPr wrap="square" lIns="0" tIns="0" rIns="0" bIns="0" rtlCol="0" anchor="t" anchorCtr="0">
            <a:noAutofit/>
          </a:bodyPr>
          <a:p>
            <a:pPr>
              <a:lnSpc>
                <a:spcPct val="130000"/>
              </a:lnSpc>
              <a:spcBef>
                <a:spcPct val="0"/>
              </a:spcBef>
              <a:spcAft>
                <a:spcPct val="0"/>
              </a:spcAft>
            </a:pPr>
            <a:r>
              <a:rPr lang="en-US" altLang="zh-CN">
                <a:solidFill>
                  <a:srgbClr val="333333"/>
                </a:solidFill>
                <a:latin typeface="微软雅黑" panose="020B0503020204020204" charset="-122"/>
                <a:ea typeface="微软雅黑" panose="020B0503020204020204" charset="-122"/>
                <a:cs typeface="微软雅黑" panose="020B0503020204020204" charset="-122"/>
              </a:rPr>
              <a:t>(2)</a:t>
            </a:r>
            <a:r>
              <a:rPr lang="zh-CN" altLang="en-US">
                <a:solidFill>
                  <a:srgbClr val="333333"/>
                </a:solidFill>
                <a:latin typeface="微软雅黑" panose="020B0503020204020204" charset="-122"/>
                <a:ea typeface="微软雅黑" panose="020B0503020204020204" charset="-122"/>
                <a:cs typeface="微软雅黑" panose="020B0503020204020204" charset="-122"/>
              </a:rPr>
              <a:t>语气自然，语言和句子要简单明了。写求职信就像说话一样，语气可以正式但不能僵硬。</a:t>
            </a:r>
            <a:endParaRPr lang="zh-CN" altLang="en-US">
              <a:solidFill>
                <a:srgbClr val="333333"/>
              </a:solidFill>
              <a:latin typeface="微软雅黑" panose="020B0503020204020204" charset="-122"/>
              <a:ea typeface="微软雅黑" panose="020B0503020204020204" charset="-122"/>
              <a:cs typeface="微软雅黑" panose="020B0503020204020204" charset="-122"/>
            </a:endParaRPr>
          </a:p>
        </p:txBody>
      </p:sp>
      <p:sp>
        <p:nvSpPr>
          <p:cNvPr id="27" name="单圆角矩形 5"/>
          <p:cNvSpPr/>
          <p:nvPr>
            <p:custDataLst>
              <p:tags r:id="rId7"/>
            </p:custDataLst>
          </p:nvPr>
        </p:nvSpPr>
        <p:spPr>
          <a:xfrm>
            <a:off x="588645" y="3877945"/>
            <a:ext cx="10838180" cy="841375"/>
          </a:xfrm>
          <a:prstGeom prst="round1Rect">
            <a:avLst>
              <a:gd name="adj" fmla="val 0"/>
            </a:avLst>
          </a:prstGeom>
          <a:solidFill>
            <a:srgbClr val="FFFFFF"/>
          </a:solidFill>
          <a:ln>
            <a:solidFill>
              <a:schemeClr val="accent1">
                <a:lumMod val="20000"/>
                <a:lumOff val="80000"/>
              </a:schemeClr>
            </a:solid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29" name="矩形 28"/>
          <p:cNvSpPr/>
          <p:nvPr>
            <p:custDataLst>
              <p:tags r:id="rId8"/>
            </p:custDataLst>
          </p:nvPr>
        </p:nvSpPr>
        <p:spPr>
          <a:xfrm>
            <a:off x="1125220" y="4020820"/>
            <a:ext cx="9864090" cy="565150"/>
          </a:xfrm>
          <a:prstGeom prst="rect">
            <a:avLst/>
          </a:prstGeom>
          <a:noFill/>
        </p:spPr>
        <p:txBody>
          <a:bodyPr wrap="square" lIns="0" tIns="0" rIns="0" bIns="0" rtlCol="0" anchor="t" anchorCtr="0">
            <a:noAutofit/>
          </a:bodyPr>
          <a:p>
            <a:pPr>
              <a:lnSpc>
                <a:spcPct val="130000"/>
              </a:lnSpc>
              <a:spcBef>
                <a:spcPct val="0"/>
              </a:spcBef>
              <a:spcAft>
                <a:spcPct val="0"/>
              </a:spcAft>
            </a:pPr>
            <a:r>
              <a:rPr lang="en-US" altLang="zh-CN">
                <a:solidFill>
                  <a:srgbClr val="333333"/>
                </a:solidFill>
                <a:latin typeface="微软雅黑" panose="020B0503020204020204" charset="-122"/>
                <a:ea typeface="微软雅黑" panose="020B0503020204020204" charset="-122"/>
                <a:cs typeface="微软雅黑" panose="020B0503020204020204" charset="-122"/>
              </a:rPr>
              <a:t>(3)</a:t>
            </a:r>
            <a:r>
              <a:rPr lang="zh-CN" altLang="en-US">
                <a:solidFill>
                  <a:srgbClr val="333333"/>
                </a:solidFill>
                <a:latin typeface="微软雅黑" panose="020B0503020204020204" charset="-122"/>
                <a:ea typeface="微软雅黑" panose="020B0503020204020204" charset="-122"/>
                <a:cs typeface="微软雅黑" panose="020B0503020204020204" charset="-122"/>
              </a:rPr>
              <a:t>语言直截了当，通俗易懂，突出重点。写求职信时要考虑收信者的知识背景，</a:t>
            </a:r>
            <a:r>
              <a:rPr lang="en-US" altLang="zh-CN">
                <a:solidFill>
                  <a:srgbClr val="333333"/>
                </a:solidFill>
                <a:latin typeface="微软雅黑" panose="020B0503020204020204" charset="-122"/>
                <a:ea typeface="微软雅黑" panose="020B0503020204020204" charset="-122"/>
                <a:cs typeface="微软雅黑" panose="020B0503020204020204" charset="-122"/>
              </a:rPr>
              <a:t> </a:t>
            </a:r>
            <a:r>
              <a:rPr lang="zh-CN" altLang="en-US">
                <a:solidFill>
                  <a:srgbClr val="333333"/>
                </a:solidFill>
                <a:latin typeface="微软雅黑" panose="020B0503020204020204" charset="-122"/>
                <a:ea typeface="微软雅黑" panose="020B0503020204020204" charset="-122"/>
                <a:cs typeface="微软雅黑" panose="020B0503020204020204" charset="-122"/>
              </a:rPr>
              <a:t>不要使用生僻词语、专业术语；要言简意赅，在重点突出、内容完整的前提下，尽可能简明扼要，切忌面面俱到。</a:t>
            </a:r>
            <a:endParaRPr lang="zh-CN" altLang="en-US">
              <a:solidFill>
                <a:srgbClr val="333333"/>
              </a:solidFill>
              <a:latin typeface="微软雅黑" panose="020B0503020204020204" charset="-122"/>
              <a:ea typeface="微软雅黑" panose="020B0503020204020204" charset="-122"/>
              <a:cs typeface="微软雅黑" panose="020B0503020204020204" charset="-122"/>
            </a:endParaRPr>
          </a:p>
        </p:txBody>
      </p:sp>
      <p:sp>
        <p:nvSpPr>
          <p:cNvPr id="30" name="圆角矩形 19"/>
          <p:cNvSpPr/>
          <p:nvPr>
            <p:custDataLst>
              <p:tags r:id="rId9"/>
            </p:custDataLst>
          </p:nvPr>
        </p:nvSpPr>
        <p:spPr>
          <a:xfrm rot="5400000">
            <a:off x="580390" y="1676400"/>
            <a:ext cx="436880" cy="439420"/>
          </a:xfrm>
          <a:prstGeom prst="roundRect">
            <a:avLst>
              <a:gd name="adj" fmla="val 0"/>
            </a:avLst>
          </a:prstGeom>
          <a:gradFill flip="none" rotWithShape="1">
            <a:gsLst>
              <a:gs pos="100000">
                <a:schemeClr val="accent1">
                  <a:alpha val="100000"/>
                </a:schemeClr>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31" name="燕尾形 20"/>
          <p:cNvSpPr/>
          <p:nvPr>
            <p:custDataLst>
              <p:tags r:id="rId10"/>
            </p:custDataLst>
          </p:nvPr>
        </p:nvSpPr>
        <p:spPr>
          <a:xfrm>
            <a:off x="741680" y="1811020"/>
            <a:ext cx="113665" cy="169545"/>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rgbClr val="FFFFFF"/>
              </a:solidFill>
            </a:endParaRPr>
          </a:p>
        </p:txBody>
      </p:sp>
      <p:sp>
        <p:nvSpPr>
          <p:cNvPr id="32" name="圆角矩形 19"/>
          <p:cNvSpPr/>
          <p:nvPr>
            <p:custDataLst>
              <p:tags r:id="rId11"/>
            </p:custDataLst>
          </p:nvPr>
        </p:nvSpPr>
        <p:spPr>
          <a:xfrm rot="5400000">
            <a:off x="580390" y="2909570"/>
            <a:ext cx="436880" cy="439420"/>
          </a:xfrm>
          <a:prstGeom prst="roundRect">
            <a:avLst>
              <a:gd name="adj" fmla="val 0"/>
            </a:avLst>
          </a:prstGeom>
          <a:gradFill flip="none" rotWithShape="1">
            <a:gsLst>
              <a:gs pos="100000">
                <a:schemeClr val="accent2">
                  <a:alpha val="100000"/>
                </a:schemeClr>
              </a:gs>
              <a:gs pos="0">
                <a:schemeClr val="accent2">
                  <a:lumMod val="70000"/>
                  <a:lumOff val="30000"/>
                  <a:alpha val="100000"/>
                </a:schemeClr>
              </a:gs>
            </a:gsLst>
            <a:lin ang="13200000" scaled="0"/>
            <a:tileRect/>
          </a:gradFill>
          <a:ln>
            <a:no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33" name="燕尾形 20"/>
          <p:cNvSpPr/>
          <p:nvPr>
            <p:custDataLst>
              <p:tags r:id="rId12"/>
            </p:custDataLst>
          </p:nvPr>
        </p:nvSpPr>
        <p:spPr>
          <a:xfrm>
            <a:off x="741680" y="3044190"/>
            <a:ext cx="113665" cy="169545"/>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rgbClr val="FFFFFF"/>
              </a:solidFill>
            </a:endParaRPr>
          </a:p>
        </p:txBody>
      </p:sp>
      <p:sp>
        <p:nvSpPr>
          <p:cNvPr id="34" name="圆角矩形 19"/>
          <p:cNvSpPr/>
          <p:nvPr>
            <p:custDataLst>
              <p:tags r:id="rId13"/>
            </p:custDataLst>
          </p:nvPr>
        </p:nvSpPr>
        <p:spPr>
          <a:xfrm rot="5400000">
            <a:off x="580390" y="4093845"/>
            <a:ext cx="436880" cy="439420"/>
          </a:xfrm>
          <a:prstGeom prst="roundRect">
            <a:avLst>
              <a:gd name="adj" fmla="val 0"/>
            </a:avLst>
          </a:prstGeom>
          <a:gradFill flip="none" rotWithShape="1">
            <a:gsLst>
              <a:gs pos="100000">
                <a:schemeClr val="accent1">
                  <a:alpha val="100000"/>
                </a:schemeClr>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35" name="燕尾形 20"/>
          <p:cNvSpPr/>
          <p:nvPr>
            <p:custDataLst>
              <p:tags r:id="rId14"/>
            </p:custDataLst>
          </p:nvPr>
        </p:nvSpPr>
        <p:spPr>
          <a:xfrm>
            <a:off x="741680" y="4228465"/>
            <a:ext cx="113665" cy="169545"/>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rgbClr val="FFFFFF"/>
              </a:solidFill>
            </a:endParaRPr>
          </a:p>
        </p:txBody>
      </p:sp>
      <p:sp>
        <p:nvSpPr>
          <p:cNvPr id="37" name="单圆角矩形 5"/>
          <p:cNvSpPr/>
          <p:nvPr>
            <p:custDataLst>
              <p:tags r:id="rId15"/>
            </p:custDataLst>
          </p:nvPr>
        </p:nvSpPr>
        <p:spPr>
          <a:xfrm>
            <a:off x="579120" y="5092065"/>
            <a:ext cx="10810875" cy="848995"/>
          </a:xfrm>
          <a:prstGeom prst="round1Rect">
            <a:avLst>
              <a:gd name="adj" fmla="val 0"/>
            </a:avLst>
          </a:prstGeom>
          <a:solidFill>
            <a:srgbClr val="FFFFFF"/>
          </a:solidFill>
          <a:ln>
            <a:solidFill>
              <a:schemeClr val="accent2">
                <a:lumMod val="20000"/>
                <a:lumOff val="80000"/>
              </a:schemeClr>
            </a:solid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39" name="矩形 38"/>
          <p:cNvSpPr/>
          <p:nvPr>
            <p:custDataLst>
              <p:tags r:id="rId16"/>
            </p:custDataLst>
          </p:nvPr>
        </p:nvSpPr>
        <p:spPr>
          <a:xfrm>
            <a:off x="1151573" y="5316538"/>
            <a:ext cx="9837419" cy="561975"/>
          </a:xfrm>
          <a:prstGeom prst="rect">
            <a:avLst/>
          </a:prstGeom>
          <a:noFill/>
        </p:spPr>
        <p:txBody>
          <a:bodyPr wrap="square" lIns="0" tIns="0" rIns="0" bIns="0" rtlCol="0" anchor="t" anchorCtr="0">
            <a:noAutofit/>
          </a:bodyPr>
          <a:p>
            <a:pPr>
              <a:lnSpc>
                <a:spcPct val="130000"/>
              </a:lnSpc>
              <a:spcBef>
                <a:spcPct val="0"/>
              </a:spcBef>
              <a:spcAft>
                <a:spcPct val="0"/>
              </a:spcAft>
            </a:pPr>
            <a:r>
              <a:rPr lang="en-US" altLang="zh-CN">
                <a:solidFill>
                  <a:srgbClr val="333333"/>
                </a:solidFill>
                <a:latin typeface="微软雅黑" panose="020B0503020204020204" charset="-122"/>
                <a:ea typeface="微软雅黑" panose="020B0503020204020204" charset="-122"/>
                <a:cs typeface="微软雅黑" panose="020B0503020204020204" charset="-122"/>
              </a:rPr>
              <a:t>(4)</a:t>
            </a:r>
            <a:r>
              <a:rPr lang="zh-CN" altLang="en-US">
                <a:solidFill>
                  <a:srgbClr val="333333"/>
                </a:solidFill>
                <a:latin typeface="微软雅黑" panose="020B0503020204020204" charset="-122"/>
                <a:ea typeface="微软雅黑" panose="020B0503020204020204" charset="-122"/>
                <a:cs typeface="微软雅黑" panose="020B0503020204020204" charset="-122"/>
              </a:rPr>
              <a:t>写求职信要坚持实事求是的原则，用成就和事实代替华而不实的修饰语，恰如其分地介绍自己。</a:t>
            </a:r>
            <a:endParaRPr lang="zh-CN" altLang="en-US">
              <a:solidFill>
                <a:srgbClr val="333333"/>
              </a:solidFill>
              <a:latin typeface="微软雅黑" panose="020B0503020204020204" charset="-122"/>
              <a:ea typeface="微软雅黑" panose="020B0503020204020204" charset="-122"/>
              <a:cs typeface="微软雅黑" panose="020B0503020204020204" charset="-122"/>
            </a:endParaRPr>
          </a:p>
        </p:txBody>
      </p:sp>
      <p:sp>
        <p:nvSpPr>
          <p:cNvPr id="40" name="圆角矩形 19"/>
          <p:cNvSpPr/>
          <p:nvPr>
            <p:custDataLst>
              <p:tags r:id="rId17"/>
            </p:custDataLst>
          </p:nvPr>
        </p:nvSpPr>
        <p:spPr>
          <a:xfrm rot="5400000">
            <a:off x="581343" y="5314633"/>
            <a:ext cx="434340" cy="438785"/>
          </a:xfrm>
          <a:prstGeom prst="roundRect">
            <a:avLst>
              <a:gd name="adj" fmla="val 0"/>
            </a:avLst>
          </a:prstGeom>
          <a:gradFill flip="none" rotWithShape="1">
            <a:gsLst>
              <a:gs pos="100000">
                <a:schemeClr val="accent2">
                  <a:alpha val="100000"/>
                </a:schemeClr>
              </a:gs>
              <a:gs pos="0">
                <a:schemeClr val="accent2">
                  <a:lumMod val="70000"/>
                  <a:lumOff val="30000"/>
                  <a:alpha val="100000"/>
                </a:schemeClr>
              </a:gs>
            </a:gsLst>
            <a:lin ang="13200000" scaled="0"/>
            <a:tileRect/>
          </a:gradFill>
          <a:ln>
            <a:no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41" name="燕尾形 20"/>
          <p:cNvSpPr/>
          <p:nvPr>
            <p:custDataLst>
              <p:tags r:id="rId18"/>
            </p:custDataLst>
          </p:nvPr>
        </p:nvSpPr>
        <p:spPr>
          <a:xfrm>
            <a:off x="741363" y="5449888"/>
            <a:ext cx="113665" cy="168910"/>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rgbClr val="FFFFFF"/>
              </a:solidFill>
            </a:endParaRPr>
          </a:p>
        </p:txBody>
      </p:sp>
    </p:spTree>
    <p:custDataLst>
      <p:tags r:id="rId19"/>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95960" y="74250"/>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一、学术论文的概念与特点</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4" name="矩形 3"/>
          <p:cNvSpPr/>
          <p:nvPr>
            <p:custDataLst>
              <p:tags r:id="rId2"/>
            </p:custDataLst>
          </p:nvPr>
        </p:nvSpPr>
        <p:spPr>
          <a:xfrm>
            <a:off x="1044416" y="2068594"/>
            <a:ext cx="4770338" cy="467006"/>
          </a:xfrm>
          <a:prstGeom prst="rect">
            <a:avLst/>
          </a:prstGeom>
          <a:noFill/>
        </p:spPr>
        <p:txBody>
          <a:bodyPr wrap="none" lIns="0" tIns="0" rIns="0" bIns="0" rtlCol="0" anchor="ctr" anchorCtr="0">
            <a:normAutofit/>
          </a:bodyPr>
          <a:p>
            <a:pPr algn="l">
              <a:spcBef>
                <a:spcPct val="0"/>
              </a:spcBef>
              <a:spcAft>
                <a:spcPct val="0"/>
              </a:spcAft>
            </a:pPr>
            <a:r>
              <a:rPr lang="en-US" altLang="zh-CN" sz="2400" b="1">
                <a:solidFill>
                  <a:srgbClr val="00B050"/>
                </a:solidFill>
                <a:latin typeface="微软雅黑" panose="020B0503020204020204" charset="-122"/>
                <a:ea typeface="微软雅黑" panose="020B0503020204020204" charset="-122"/>
                <a:cs typeface="微软雅黑" panose="020B0503020204020204" charset="-122"/>
                <a:sym typeface="+mn-ea"/>
              </a:rPr>
              <a:t>1.</a:t>
            </a:r>
            <a:r>
              <a:rPr lang="zh-CN" altLang="en-US" sz="2400" b="1">
                <a:solidFill>
                  <a:srgbClr val="00B050"/>
                </a:solidFill>
                <a:latin typeface="微软雅黑" panose="020B0503020204020204" charset="-122"/>
                <a:ea typeface="微软雅黑" panose="020B0503020204020204" charset="-122"/>
                <a:cs typeface="微软雅黑" panose="020B0503020204020204" charset="-122"/>
              </a:rPr>
              <a:t>科学性</a:t>
            </a:r>
            <a:endParaRPr lang="zh-CN" altLang="en-US" sz="2400" b="1">
              <a:solidFill>
                <a:srgbClr val="00B050"/>
              </a:solidFill>
              <a:latin typeface="微软雅黑" panose="020B0503020204020204" charset="-122"/>
              <a:ea typeface="微软雅黑" panose="020B0503020204020204" charset="-122"/>
              <a:cs typeface="微软雅黑" panose="020B0503020204020204" charset="-122"/>
            </a:endParaRPr>
          </a:p>
          <a:p>
            <a:pPr algn="l">
              <a:spcBef>
                <a:spcPct val="0"/>
              </a:spcBef>
              <a:spcAft>
                <a:spcPct val="0"/>
              </a:spcAft>
            </a:pPr>
            <a:endParaRPr lang="zh-CN" altLang="en-US" sz="2400" b="1" dirty="0">
              <a:solidFill>
                <a:srgbClr val="00B050"/>
              </a:solidFill>
              <a:latin typeface="微软雅黑" panose="020B0503020204020204" charset="-122"/>
              <a:ea typeface="微软雅黑" panose="020B0503020204020204" charset="-122"/>
              <a:cs typeface="微软雅黑" panose="020B0503020204020204" charset="-122"/>
            </a:endParaRPr>
          </a:p>
        </p:txBody>
      </p:sp>
      <p:cxnSp>
        <p:nvCxnSpPr>
          <p:cNvPr id="5" name="直接连接符 4"/>
          <p:cNvCxnSpPr/>
          <p:nvPr>
            <p:custDataLst>
              <p:tags r:id="rId3"/>
            </p:custDataLst>
          </p:nvPr>
        </p:nvCxnSpPr>
        <p:spPr>
          <a:xfrm>
            <a:off x="961866" y="2479729"/>
            <a:ext cx="4790219" cy="0"/>
          </a:xfrm>
          <a:prstGeom prst="line">
            <a:avLst/>
          </a:prstGeom>
          <a:ln w="12700">
            <a:solidFill>
              <a:schemeClr val="accent1">
                <a:alpha val="60000"/>
              </a:schemeClr>
            </a:solidFill>
          </a:ln>
        </p:spPr>
        <p:style>
          <a:lnRef idx="2">
            <a:schemeClr val="accent1"/>
          </a:lnRef>
          <a:fillRef idx="0">
            <a:srgbClr val="FFFFFF"/>
          </a:fillRef>
          <a:effectRef idx="0">
            <a:srgbClr val="FFFFFF"/>
          </a:effectRef>
          <a:fontRef idx="minor">
            <a:schemeClr val="tx1"/>
          </a:fontRef>
        </p:style>
      </p:cxnSp>
      <p:sp>
        <p:nvSpPr>
          <p:cNvPr id="9" name="矩形 8"/>
          <p:cNvSpPr/>
          <p:nvPr>
            <p:custDataLst>
              <p:tags r:id="rId4"/>
            </p:custDataLst>
          </p:nvPr>
        </p:nvSpPr>
        <p:spPr>
          <a:xfrm>
            <a:off x="1104900" y="2581275"/>
            <a:ext cx="5050790" cy="12045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en-US" altLang="zh-CN" sz="1400" dirty="0">
                <a:solidFill>
                  <a:schemeClr val="tx1"/>
                </a:solidFill>
                <a:cs typeface="+mn-ea"/>
                <a:sym typeface="+mn-ea"/>
              </a:rPr>
              <a:t>     </a:t>
            </a: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学术论文必须切实地从客观实际出发，从中引出符合实际的结论，不得主观臆造。</a:t>
            </a:r>
            <a:r>
              <a:rPr lang="en-US" altLang="zh-CN" sz="14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在论据上，应尽可能多地占有资料，以最充分的、确凿有力的论据作为立论的依据；在论证时，必须经过周密的思考，进行严谨的论证。</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1" name="矩形 10"/>
          <p:cNvSpPr/>
          <p:nvPr>
            <p:custDataLst>
              <p:tags r:id="rId5"/>
            </p:custDataLst>
          </p:nvPr>
        </p:nvSpPr>
        <p:spPr>
          <a:xfrm>
            <a:off x="961231" y="4327194"/>
            <a:ext cx="4771483" cy="467006"/>
          </a:xfrm>
          <a:prstGeom prst="rect">
            <a:avLst/>
          </a:prstGeom>
          <a:noFill/>
        </p:spPr>
        <p:txBody>
          <a:bodyPr wrap="square" lIns="0" tIns="0" rIns="0" bIns="0" rtlCol="0" anchor="ctr" anchorCtr="0">
            <a:normAutofit/>
          </a:bodyPr>
          <a:p>
            <a:pPr>
              <a:spcBef>
                <a:spcPct val="0"/>
              </a:spcBef>
              <a:spcAft>
                <a:spcPct val="0"/>
              </a:spcAft>
            </a:pPr>
            <a:r>
              <a:rPr lang="en-US" altLang="zh-CN" sz="2400" b="1" dirty="0">
                <a:solidFill>
                  <a:schemeClr val="accent5">
                    <a:lumMod val="75000"/>
                  </a:schemeClr>
                </a:solidFill>
                <a:latin typeface="微软雅黑" panose="020B0503020204020204" charset="-122"/>
                <a:ea typeface="微软雅黑" panose="020B0503020204020204" charset="-122"/>
                <a:cs typeface="微软雅黑" panose="020B0503020204020204" charset="-122"/>
              </a:rPr>
              <a:t>3.</a:t>
            </a:r>
            <a:r>
              <a:rPr lang="zh-CN" altLang="en-US" sz="2400" dirty="0">
                <a:solidFill>
                  <a:schemeClr val="accent5">
                    <a:lumMod val="75000"/>
                  </a:schemeClr>
                </a:solidFill>
                <a:latin typeface="微软雅黑" panose="020B0503020204020204" charset="-122"/>
                <a:ea typeface="微软雅黑" panose="020B0503020204020204" charset="-122"/>
                <a:cs typeface="微软雅黑" panose="020B0503020204020204" charset="-122"/>
              </a:rPr>
              <a:t>专业性</a:t>
            </a:r>
            <a:endParaRPr lang="zh-CN" altLang="en-US" sz="2400" dirty="0">
              <a:solidFill>
                <a:schemeClr val="accent5">
                  <a:lumMod val="75000"/>
                </a:schemeClr>
              </a:solidFill>
              <a:latin typeface="微软雅黑" panose="020B0503020204020204" charset="-122"/>
              <a:ea typeface="微软雅黑" panose="020B0503020204020204" charset="-122"/>
              <a:cs typeface="微软雅黑" panose="020B0503020204020204" charset="-122"/>
            </a:endParaRPr>
          </a:p>
        </p:txBody>
      </p:sp>
      <p:cxnSp>
        <p:nvCxnSpPr>
          <p:cNvPr id="38" name="直接连接符 37"/>
          <p:cNvCxnSpPr/>
          <p:nvPr>
            <p:custDataLst>
              <p:tags r:id="rId6"/>
            </p:custDataLst>
          </p:nvPr>
        </p:nvCxnSpPr>
        <p:spPr>
          <a:xfrm>
            <a:off x="961231" y="4850310"/>
            <a:ext cx="4790219" cy="0"/>
          </a:xfrm>
          <a:prstGeom prst="line">
            <a:avLst/>
          </a:prstGeom>
          <a:ln w="12700">
            <a:solidFill>
              <a:schemeClr val="accent1">
                <a:alpha val="60000"/>
              </a:schemeClr>
            </a:solidFill>
          </a:ln>
        </p:spPr>
        <p:style>
          <a:lnRef idx="2">
            <a:schemeClr val="accent1"/>
          </a:lnRef>
          <a:fillRef idx="0">
            <a:srgbClr val="FFFFFF"/>
          </a:fillRef>
          <a:effectRef idx="0">
            <a:srgbClr val="FFFFFF"/>
          </a:effectRef>
          <a:fontRef idx="minor">
            <a:schemeClr val="tx1"/>
          </a:fontRef>
        </p:style>
      </p:cxnSp>
      <p:sp>
        <p:nvSpPr>
          <p:cNvPr id="8" name="矩形 7"/>
          <p:cNvSpPr/>
          <p:nvPr>
            <p:custDataLst>
              <p:tags r:id="rId7"/>
            </p:custDataLst>
          </p:nvPr>
        </p:nvSpPr>
        <p:spPr>
          <a:xfrm>
            <a:off x="979170" y="4906010"/>
            <a:ext cx="5176520" cy="1692910"/>
          </a:xfrm>
          <a:prstGeom prst="rect">
            <a:avLst/>
          </a:prstGeom>
          <a:ln>
            <a:noFill/>
            <a:prstDash val="sysDash"/>
          </a:ln>
        </p:spPr>
        <p:txBody>
          <a:bodyPr vert="horz" wrap="square" lIns="0" tIns="0" rIns="0" bIns="0" rtlCol="0">
            <a:normAutofit/>
          </a:bodyPr>
          <a:p>
            <a:pPr algn="just">
              <a:lnSpc>
                <a:spcPct val="150000"/>
              </a:lnSpc>
              <a:spcBef>
                <a:spcPct val="0"/>
              </a:spcBef>
              <a:spcAft>
                <a:spcPct val="0"/>
              </a:spcAft>
            </a:pPr>
            <a:r>
              <a:rPr lang="en-US" altLang="zh-CN" sz="1400" dirty="0">
                <a:ln>
                  <a:noFill/>
                  <a:prstDash val="sysDot"/>
                </a:ln>
                <a:solidFill>
                  <a:schemeClr val="tx1"/>
                </a:solidFill>
                <a:cs typeface="微软雅黑" panose="020B0503020204020204" charset="-122"/>
                <a:sym typeface="+mn-ea"/>
              </a:rPr>
              <a:t>     </a:t>
            </a:r>
            <a:r>
              <a:rPr lang="zh-CN" altLang="en-US" sz="1400" dirty="0">
                <a:ln>
                  <a:noFill/>
                  <a:prstDash val="sysDot"/>
                </a:ln>
                <a:solidFill>
                  <a:schemeClr val="tx1"/>
                </a:solidFill>
                <a:latin typeface="微软雅黑" panose="020B0503020204020204" charset="-122"/>
                <a:ea typeface="微软雅黑" panose="020B0503020204020204" charset="-122"/>
                <a:cs typeface="微软雅黑" panose="020B0503020204020204" charset="-122"/>
                <a:sym typeface="+mn-ea"/>
              </a:rPr>
              <a:t>学术论文在形式上是属于议论文的，但它必须有自己的理论系统，应对大量的事实、</a:t>
            </a:r>
            <a:r>
              <a:rPr lang="en-US" altLang="zh-CN" sz="1400" dirty="0">
                <a:ln>
                  <a:noFill/>
                  <a:prstDash val="sysDot"/>
                </a:ln>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400" dirty="0">
                <a:ln>
                  <a:noFill/>
                  <a:prstDash val="sysDot"/>
                </a:ln>
                <a:solidFill>
                  <a:schemeClr val="tx1"/>
                </a:solidFill>
                <a:latin typeface="微软雅黑" panose="020B0503020204020204" charset="-122"/>
                <a:ea typeface="微软雅黑" panose="020B0503020204020204" charset="-122"/>
                <a:cs typeface="微软雅黑" panose="020B0503020204020204" charset="-122"/>
                <a:sym typeface="+mn-ea"/>
              </a:rPr>
              <a:t>材料进行分析、研究，使感性认识上升到理性认识。论文的内容必须符合历史唯物主义和唯物辩证法，符合</a:t>
            </a:r>
            <a:r>
              <a:rPr lang="en-US" altLang="zh-CN" sz="1400" dirty="0">
                <a:ln>
                  <a:noFill/>
                  <a:prstDash val="sysDot"/>
                </a:ln>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1400" dirty="0">
                <a:ln>
                  <a:noFill/>
                  <a:prstDash val="sysDot"/>
                </a:ln>
                <a:solidFill>
                  <a:schemeClr val="tx1"/>
                </a:solidFill>
                <a:latin typeface="微软雅黑" panose="020B0503020204020204" charset="-122"/>
                <a:ea typeface="微软雅黑" panose="020B0503020204020204" charset="-122"/>
                <a:cs typeface="微软雅黑" panose="020B0503020204020204" charset="-122"/>
                <a:sym typeface="+mn-ea"/>
              </a:rPr>
              <a:t>实事求是</a:t>
            </a:r>
            <a:r>
              <a:rPr lang="en-US" altLang="zh-CN" sz="1400" dirty="0">
                <a:ln>
                  <a:noFill/>
                  <a:prstDash val="sysDot"/>
                </a:ln>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1400" dirty="0">
                <a:ln>
                  <a:noFill/>
                  <a:prstDash val="sysDot"/>
                </a:ln>
                <a:solidFill>
                  <a:schemeClr val="tx1"/>
                </a:solidFill>
                <a:latin typeface="微软雅黑" panose="020B0503020204020204" charset="-122"/>
                <a:ea typeface="微软雅黑" panose="020B0503020204020204" charset="-122"/>
                <a:cs typeface="微软雅黑" panose="020B0503020204020204" charset="-122"/>
                <a:sym typeface="+mn-ea"/>
              </a:rPr>
              <a:t>既分析又综合</a:t>
            </a:r>
            <a:r>
              <a:rPr lang="en-US" altLang="zh-CN" sz="1400" dirty="0">
                <a:ln>
                  <a:noFill/>
                  <a:prstDash val="sysDot"/>
                </a:ln>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1400" dirty="0">
                <a:ln>
                  <a:noFill/>
                  <a:prstDash val="sysDot"/>
                </a:ln>
                <a:solidFill>
                  <a:schemeClr val="tx1"/>
                </a:solidFill>
                <a:latin typeface="微软雅黑" panose="020B0503020204020204" charset="-122"/>
                <a:ea typeface="微软雅黑" panose="020B0503020204020204" charset="-122"/>
                <a:cs typeface="微软雅黑" panose="020B0503020204020204" charset="-122"/>
                <a:sym typeface="+mn-ea"/>
              </a:rPr>
              <a:t>的科学研究方法。</a:t>
            </a:r>
            <a:endParaRPr lang="zh-CN" altLang="en-US" sz="1400" dirty="0">
              <a:ln>
                <a:noFill/>
                <a:prstDash val="sysDot"/>
              </a:ln>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6" name="矩形 15"/>
          <p:cNvSpPr/>
          <p:nvPr>
            <p:custDataLst>
              <p:tags r:id="rId8"/>
            </p:custDataLst>
          </p:nvPr>
        </p:nvSpPr>
        <p:spPr>
          <a:xfrm>
            <a:off x="6588760" y="1800860"/>
            <a:ext cx="4772025" cy="466725"/>
          </a:xfrm>
          <a:prstGeom prst="rect">
            <a:avLst/>
          </a:prstGeom>
          <a:noFill/>
        </p:spPr>
        <p:txBody>
          <a:bodyPr wrap="square" lIns="0" tIns="0" rIns="0" bIns="0" rtlCol="0" anchor="ctr" anchorCtr="0">
            <a:normAutofit/>
          </a:bodyPr>
          <a:p>
            <a:pPr lvl="0" algn="l">
              <a:buClrTx/>
              <a:buSzTx/>
              <a:buFontTx/>
            </a:pPr>
            <a:r>
              <a:rPr lang="en-US" altLang="zh-CN" sz="2400" dirty="0">
                <a:solidFill>
                  <a:srgbClr val="7030A0"/>
                </a:solidFill>
                <a:latin typeface="微软雅黑" panose="020B0503020204020204" charset="-122"/>
                <a:ea typeface="微软雅黑" panose="020B0503020204020204" charset="-122"/>
                <a:cs typeface="微软雅黑" panose="020B0503020204020204" charset="-122"/>
                <a:sym typeface="+mn-ea"/>
              </a:rPr>
              <a:t>2.</a:t>
            </a:r>
            <a:r>
              <a:rPr lang="zh-CN" altLang="en-US" sz="2400" dirty="0">
                <a:solidFill>
                  <a:srgbClr val="7030A0"/>
                </a:solidFill>
                <a:latin typeface="微软雅黑" panose="020B0503020204020204" charset="-122"/>
                <a:ea typeface="微软雅黑" panose="020B0503020204020204" charset="-122"/>
                <a:cs typeface="微软雅黑" panose="020B0503020204020204" charset="-122"/>
                <a:sym typeface="+mn-ea"/>
              </a:rPr>
              <a:t>创造性</a:t>
            </a:r>
            <a:endParaRPr lang="zh-CN" altLang="en-US" sz="2400" dirty="0">
              <a:solidFill>
                <a:srgbClr val="7030A0"/>
              </a:solidFill>
              <a:latin typeface="微软雅黑" panose="020B0503020204020204" charset="-122"/>
              <a:ea typeface="微软雅黑" panose="020B0503020204020204" charset="-122"/>
              <a:cs typeface="微软雅黑" panose="020B0503020204020204" charset="-122"/>
              <a:sym typeface="+mn-ea"/>
            </a:endParaRPr>
          </a:p>
        </p:txBody>
      </p:sp>
      <p:cxnSp>
        <p:nvCxnSpPr>
          <p:cNvPr id="43" name="直接连接符 42"/>
          <p:cNvCxnSpPr/>
          <p:nvPr>
            <p:custDataLst>
              <p:tags r:id="rId9"/>
            </p:custDataLst>
          </p:nvPr>
        </p:nvCxnSpPr>
        <p:spPr>
          <a:xfrm>
            <a:off x="6570479" y="2479728"/>
            <a:ext cx="4790219" cy="0"/>
          </a:xfrm>
          <a:prstGeom prst="line">
            <a:avLst/>
          </a:prstGeom>
          <a:ln w="12700">
            <a:solidFill>
              <a:schemeClr val="accent2">
                <a:alpha val="60000"/>
              </a:schemeClr>
            </a:solidFill>
          </a:ln>
        </p:spPr>
        <p:style>
          <a:lnRef idx="2">
            <a:schemeClr val="accent1"/>
          </a:lnRef>
          <a:fillRef idx="0">
            <a:srgbClr val="FFFFFF"/>
          </a:fillRef>
          <a:effectRef idx="0">
            <a:srgbClr val="FFFFFF"/>
          </a:effectRef>
          <a:fontRef idx="minor">
            <a:schemeClr val="tx1"/>
          </a:fontRef>
        </p:style>
      </p:cxnSp>
      <p:sp>
        <p:nvSpPr>
          <p:cNvPr id="10" name="矩形 9"/>
          <p:cNvSpPr/>
          <p:nvPr>
            <p:custDataLst>
              <p:tags r:id="rId10"/>
            </p:custDataLst>
          </p:nvPr>
        </p:nvSpPr>
        <p:spPr>
          <a:xfrm>
            <a:off x="6589529" y="2581080"/>
            <a:ext cx="4771368" cy="1204541"/>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en-US" altLang="zh-CN" sz="1400" dirty="0">
                <a:ln>
                  <a:noFill/>
                  <a:prstDash val="sysDot"/>
                </a:ln>
                <a:solidFill>
                  <a:schemeClr val="tx1"/>
                </a:solidFill>
                <a:cs typeface="微软雅黑" panose="020B0503020204020204" charset="-122"/>
                <a:sym typeface="+mn-ea"/>
              </a:rPr>
              <a:t>     </a:t>
            </a:r>
            <a:r>
              <a:rPr lang="zh-CN" altLang="en-US" sz="1400" dirty="0">
                <a:ln>
                  <a:noFill/>
                  <a:prstDash val="sysDot"/>
                </a:ln>
                <a:solidFill>
                  <a:schemeClr val="tx1"/>
                </a:solidFill>
                <a:latin typeface="微软雅黑" panose="020B0503020204020204" charset="-122"/>
                <a:ea typeface="微软雅黑" panose="020B0503020204020204" charset="-122"/>
                <a:cs typeface="微软雅黑" panose="020B0503020204020204" charset="-122"/>
                <a:sym typeface="+mn-ea"/>
              </a:rPr>
              <a:t>创造性是科学研究的生命，学术论文的创造性在于作者要有自己独到的见解，能提出新的观点、新的理论。没有创造性，学术论文就没有科学价值。</a:t>
            </a:r>
            <a:endParaRPr lang="zh-CN" altLang="en-US" sz="1400" dirty="0">
              <a:ln>
                <a:noFill/>
                <a:prstDash val="sysDot"/>
              </a:ln>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2" name="矩形 11"/>
          <p:cNvSpPr/>
          <p:nvPr>
            <p:custDataLst>
              <p:tags r:id="rId11"/>
            </p:custDataLst>
          </p:nvPr>
        </p:nvSpPr>
        <p:spPr>
          <a:xfrm>
            <a:off x="6570478" y="4327194"/>
            <a:ext cx="4771483" cy="467006"/>
          </a:xfrm>
          <a:prstGeom prst="rect">
            <a:avLst/>
          </a:prstGeom>
          <a:noFill/>
        </p:spPr>
        <p:txBody>
          <a:bodyPr wrap="square" lIns="0" tIns="0" rIns="0" bIns="0" rtlCol="0" anchor="ctr" anchorCtr="0">
            <a:normAutofit/>
          </a:bodyPr>
          <a:p>
            <a:pPr lvl="0" algn="l">
              <a:buClrTx/>
              <a:buSzTx/>
              <a:buFontTx/>
            </a:pPr>
            <a:r>
              <a:rPr lang="en-US" altLang="zh-CN" sz="2400" dirty="0">
                <a:solidFill>
                  <a:schemeClr val="bg2">
                    <a:lumMod val="50000"/>
                  </a:schemeClr>
                </a:solidFill>
                <a:latin typeface="微软雅黑" panose="020B0503020204020204" charset="-122"/>
                <a:ea typeface="微软雅黑" panose="020B0503020204020204" charset="-122"/>
                <a:cs typeface="微软雅黑" panose="020B0503020204020204" charset="-122"/>
                <a:sym typeface="+mn-ea"/>
              </a:rPr>
              <a:t>4.</a:t>
            </a:r>
            <a:r>
              <a:rPr lang="zh-CN" altLang="en-US" sz="2400" dirty="0">
                <a:solidFill>
                  <a:schemeClr val="bg2">
                    <a:lumMod val="50000"/>
                  </a:schemeClr>
                </a:solidFill>
                <a:latin typeface="微软雅黑" panose="020B0503020204020204" charset="-122"/>
                <a:ea typeface="微软雅黑" panose="020B0503020204020204" charset="-122"/>
                <a:cs typeface="微软雅黑" panose="020B0503020204020204" charset="-122"/>
                <a:sym typeface="+mn-ea"/>
              </a:rPr>
              <a:t>平易性</a:t>
            </a:r>
            <a:endParaRPr lang="zh-CN" altLang="en-US" sz="2400" dirty="0">
              <a:solidFill>
                <a:schemeClr val="bg2">
                  <a:lumMod val="50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48" name="直接连接符 47"/>
          <p:cNvCxnSpPr/>
          <p:nvPr>
            <p:custDataLst>
              <p:tags r:id="rId12"/>
            </p:custDataLst>
          </p:nvPr>
        </p:nvCxnSpPr>
        <p:spPr>
          <a:xfrm>
            <a:off x="6570479" y="4850310"/>
            <a:ext cx="4790219" cy="0"/>
          </a:xfrm>
          <a:prstGeom prst="line">
            <a:avLst/>
          </a:prstGeom>
          <a:ln w="12700">
            <a:solidFill>
              <a:schemeClr val="accent2">
                <a:alpha val="60000"/>
              </a:schemeClr>
            </a:solidFill>
          </a:ln>
        </p:spPr>
        <p:style>
          <a:lnRef idx="2">
            <a:schemeClr val="accent1"/>
          </a:lnRef>
          <a:fillRef idx="0">
            <a:srgbClr val="FFFFFF"/>
          </a:fillRef>
          <a:effectRef idx="0">
            <a:srgbClr val="FFFFFF"/>
          </a:effectRef>
          <a:fontRef idx="minor">
            <a:schemeClr val="tx1"/>
          </a:fontRef>
        </p:style>
      </p:cxnSp>
      <p:sp>
        <p:nvSpPr>
          <p:cNvPr id="23" name="矩形 22"/>
          <p:cNvSpPr/>
          <p:nvPr>
            <p:custDataLst>
              <p:tags r:id="rId13"/>
            </p:custDataLst>
          </p:nvPr>
        </p:nvSpPr>
        <p:spPr>
          <a:xfrm>
            <a:off x="6569844" y="4976123"/>
            <a:ext cx="4771751" cy="1204541"/>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en-US" altLang="zh-CN" sz="1400" dirty="0">
                <a:solidFill>
                  <a:schemeClr val="tx1"/>
                </a:solidFill>
                <a:cs typeface="微软雅黑" panose="020B0503020204020204" charset="-122"/>
                <a:sym typeface="+mn-ea"/>
              </a:rPr>
              <a:t>     </a:t>
            </a: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学术论文要用通俗易懂的语言表述科学道理，不仅要做到文通字顺，而且要准确、</a:t>
            </a:r>
            <a:r>
              <a:rPr lang="en-US" altLang="zh-CN" sz="14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鲜明、和谐，力求生动。</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3" name="内容占位符 2"/>
          <p:cNvSpPr>
            <a:spLocks noGrp="1"/>
          </p:cNvSpPr>
          <p:nvPr>
            <p:custDataLst>
              <p:tags r:id="rId14"/>
            </p:custDataLst>
          </p:nvPr>
        </p:nvSpPr>
        <p:spPr>
          <a:xfrm>
            <a:off x="961390" y="865505"/>
            <a:ext cx="10800080" cy="65087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110" b="1">
                <a:solidFill>
                  <a:schemeClr val="dk1"/>
                </a:solidFill>
                <a:latin typeface="微软雅黑" panose="020B0503020204020204" charset="-122"/>
                <a:ea typeface="微软雅黑" panose="020B0503020204020204" charset="-122"/>
              </a:rPr>
              <a:t>（二）学术论文的特点</a:t>
            </a:r>
            <a:endParaRPr lang="en-US" altLang="zh-CN" sz="2800">
              <a:solidFill>
                <a:schemeClr val="dk1"/>
              </a:solidFill>
            </a:endParaRPr>
          </a:p>
        </p:txBody>
      </p:sp>
    </p:spTree>
    <p:custDataLst>
      <p:tags r:id="rId15"/>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537210" y="501650"/>
            <a:ext cx="11219180" cy="6014720"/>
          </a:xfrm>
          <a:prstGeom prst="rect">
            <a:avLst/>
          </a:prstGeom>
        </p:spPr>
        <p:txBody>
          <a:bodyPr wrap="square">
            <a:noAutofit/>
          </a:bodyPr>
          <a:p>
            <a:pPr algn="ctr" defTabSz="266700" eaLnBrk="0" fontAlgn="base">
              <a:lnSpc>
                <a:spcPct val="140000"/>
              </a:lnSpc>
              <a:spcBef>
                <a:spcPts val="0"/>
              </a:spcBef>
              <a:buClrTx/>
              <a:buSzTx/>
              <a:buNone/>
            </a:pPr>
            <a:r>
              <a:rPr lang="zh-CN" altLang="en-US" sz="2000" b="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求职信</a:t>
            </a:r>
            <a:endParaRPr lang="zh-CN" altLang="en-US" sz="2000" b="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indent="0" algn="l" defTabSz="266700" eaLnBrk="0" fontAlgn="base">
              <a:lnSpc>
                <a:spcPct val="140000"/>
              </a:lnSpc>
              <a:spcBef>
                <a:spcPts val="0"/>
              </a:spcBef>
              <a:spcAft>
                <a:spcPct val="0"/>
              </a:spcAft>
            </a:pP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尊敬的领导：</a:t>
            </a:r>
            <a:endPar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indent="0" algn="l" defTabSz="266700" eaLnBrk="0" fontAlgn="base">
              <a:lnSpc>
                <a:spcPct val="140000"/>
              </a:lnSpc>
              <a:spcBef>
                <a:spcPts val="0"/>
              </a:spcBef>
              <a:spcAft>
                <a:spcPct val="0"/>
              </a:spcAft>
            </a:pP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您好！</a:t>
            </a:r>
            <a:endPar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indent="0" algn="l" defTabSz="266700" eaLnBrk="0" fontAlgn="base">
              <a:lnSpc>
                <a:spcPct val="140000"/>
              </a:lnSpc>
              <a:spcBef>
                <a:spcPts val="0"/>
              </a:spcBef>
              <a:spcAft>
                <a:spcPct val="0"/>
              </a:spcAft>
            </a:pP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我是××学院××专业的 一名学生，即将面临毕业。</a:t>
            </a:r>
            <a:endPar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indent="0" algn="l" defTabSz="266700" eaLnBrk="0" fontAlgn="base">
              <a:lnSpc>
                <a:spcPct val="140000"/>
              </a:lnSpc>
              <a:spcBef>
                <a:spcPts val="0"/>
              </a:spcBef>
              <a:buClrTx/>
              <a:buSzTx/>
              <a:buNone/>
            </a:pP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三年来，在师友的严格教益及个人的努力下，我具备了扎实的专业基础知识，系统地掌握了××等有关理论；熟悉涉外工作常用礼仪；具备较好的英语听、说、读、写、 译等能力；能熟练操作计算机办公软件。同时，我利用课余时间广泛地涉猎了大量书籍，不但充实了自己，也培养了自己多方面的技能。</a:t>
            </a:r>
            <a:endPar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indent="0" algn="l" defTabSz="266700" eaLnBrk="0" fontAlgn="base">
              <a:lnSpc>
                <a:spcPct val="140000"/>
              </a:lnSpc>
              <a:spcBef>
                <a:spcPts val="0"/>
              </a:spcBef>
              <a:buClrTx/>
              <a:buSzTx/>
              <a:buNone/>
            </a:pP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此外，我还积极地参加各种社会活动，抓住每一个机会，锻炼自己。大学三年，我深深地感受到，与优秀学生共事，使我在竞争中获益；向实际困难挑战，让我在挫折中</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成长。我热爱贵单位所从事的事业，殷切地期望能够在您的领导下，为这一光荣的事业添砖加瓦，并且在实践中不断学习、进步。</a:t>
            </a:r>
            <a:endPar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indent="0" algn="l" defTabSz="266700" eaLnBrk="0" fontAlgn="base">
              <a:lnSpc>
                <a:spcPct val="140000"/>
              </a:lnSpc>
              <a:spcBef>
                <a:spcPts val="0"/>
              </a:spcBef>
              <a:buClrTx/>
              <a:buSzTx/>
              <a:buNone/>
            </a:pPr>
            <a:r>
              <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收笔之际，郑重地提一个小小的请求：无论您是否选择我，尊敬的领导，希望您能够接受我诚恳的谢意!</a:t>
            </a:r>
            <a:endPar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indent="0" algn="l" defTabSz="266700" eaLnBrk="0" fontAlgn="base">
              <a:lnSpc>
                <a:spcPct val="140000"/>
              </a:lnSpc>
              <a:spcBef>
                <a:spcPts val="0"/>
              </a:spcBef>
              <a:buClrTx/>
              <a:buSzTx/>
              <a:buNone/>
            </a:pP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祝愿贵单位事业蒸蒸日上!</a:t>
            </a:r>
            <a:endPar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indent="0" algn="l" defTabSz="266700" eaLnBrk="0" fontAlgn="base">
              <a:lnSpc>
                <a:spcPct val="140000"/>
              </a:lnSpc>
              <a:spcBef>
                <a:spcPts val="0"/>
              </a:spcBef>
              <a:buClrTx/>
              <a:buSzTx/>
              <a:buNone/>
            </a:pPr>
            <a:r>
              <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此致</a:t>
            </a:r>
            <a:endPar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indent="0" algn="l" defTabSz="266700" eaLnBrk="0" fontAlgn="base">
              <a:lnSpc>
                <a:spcPct val="140000"/>
              </a:lnSpc>
              <a:spcBef>
                <a:spcPts val="0"/>
              </a:spcBef>
              <a:buClrTx/>
              <a:buSzTx/>
              <a:buNone/>
            </a:pP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敬礼！</a:t>
            </a:r>
            <a:endPar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indent="0" algn="l" defTabSz="266700" eaLnBrk="0" fontAlgn="base">
              <a:lnSpc>
                <a:spcPct val="140000"/>
              </a:lnSpc>
              <a:spcBef>
                <a:spcPts val="0"/>
              </a:spcBef>
              <a:buClrTx/>
              <a:buSzTx/>
              <a:buNone/>
            </a:pP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1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endParaRPr lang="zh-CN" altLang="en-US" sz="1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indent="457200" algn="r" defTabSz="266700" eaLnBrk="0" fontAlgn="base">
              <a:lnSpc>
                <a:spcPct val="100000"/>
              </a:lnSpc>
              <a:spcBef>
                <a:spcPct val="0"/>
              </a:spcBef>
              <a:spcAft>
                <a:spcPts val="0"/>
              </a:spcAft>
            </a:pPr>
            <a:r>
              <a:rPr lang="zh-CN" altLang="en-US" sz="18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2 0 × × 年× × 月× × 日</a:t>
            </a:r>
            <a:endParaRPr lang="zh-CN" altLang="en-US" sz="16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8675" name="TextBox 4"/>
          <p:cNvSpPr txBox="1"/>
          <p:nvPr/>
        </p:nvSpPr>
        <p:spPr>
          <a:xfrm>
            <a:off x="554990" y="35687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Tree>
    <p:custDataLst>
      <p:tags r:id="rId1"/>
    </p:custData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7"/>
          <p:cNvSpPr/>
          <p:nvPr>
            <p:custDataLst>
              <p:tags r:id="rId1"/>
            </p:custDataLst>
          </p:nvPr>
        </p:nvSpPr>
        <p:spPr>
          <a:xfrm flipH="1" flipV="1">
            <a:off x="1662282" y="2205209"/>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2"/>
            </p:custDataLst>
          </p:nvPr>
        </p:nvSpPr>
        <p:spPr>
          <a:xfrm>
            <a:off x="1745948" y="2373997"/>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3"/>
            </p:custDataLst>
          </p:nvPr>
        </p:nvSpPr>
        <p:spPr>
          <a:xfrm>
            <a:off x="1060450" y="4003675"/>
            <a:ext cx="2595880" cy="2416175"/>
          </a:xfrm>
          <a:prstGeom prst="rect">
            <a:avLst/>
          </a:prstGeom>
          <a:noFill/>
        </p:spPr>
        <p:txBody>
          <a:bodyPr wrap="square" lIns="91440" tIns="45720" rIns="91440" bIns="45720" rtlCol="0" anchor="t" anchorCtr="0">
            <a:normAutofit/>
          </a:bodyPr>
          <a:p>
            <a:pPr algn="l">
              <a:lnSpc>
                <a:spcPct val="150000"/>
              </a:lnSpc>
              <a:spcBef>
                <a:spcPts val="0"/>
              </a:spcBef>
              <a:spcAft>
                <a:spcPts val="0"/>
              </a:spcAft>
              <a:buClrTx/>
              <a:buSzTx/>
              <a:buFont typeface="Wingdings" panose="05000000000000000000" pitchFamily="2" charset="2"/>
              <a:buNone/>
            </a:pPr>
            <a:r>
              <a:rPr lang="zh-CN" altLang="en-US" spc="150" dirty="0">
                <a:solidFill>
                  <a:schemeClr val="tx1"/>
                </a:solidFill>
                <a:latin typeface="Arial" panose="020B0604020202020204" pitchFamily="34" charset="0"/>
                <a:ea typeface="微软雅黑" panose="020B0503020204020204" charset="-122"/>
                <a:sym typeface="+mn-ea"/>
              </a:rPr>
              <a:t>掌握辞职信的基本格式、内容要素及语言规范。  </a:t>
            </a:r>
            <a:endParaRPr lang="zh-CN" altLang="en-US" spc="150" dirty="0">
              <a:solidFill>
                <a:schemeClr val="tx1"/>
              </a:solidFill>
              <a:latin typeface="Arial" panose="020B0604020202020204" pitchFamily="34" charset="0"/>
              <a:ea typeface="微软雅黑" panose="020B0503020204020204" charset="-122"/>
              <a:sym typeface="+mn-ea"/>
            </a:endParaRPr>
          </a:p>
          <a:p>
            <a:pPr marL="0" indent="0" algn="ctr">
              <a:lnSpc>
                <a:spcPct val="150000"/>
              </a:lnSpc>
              <a:spcBef>
                <a:spcPts val="0"/>
              </a:spcBef>
              <a:spcAft>
                <a:spcPts val="0"/>
              </a:spcAft>
              <a:buSzPct val="100000"/>
            </a:pPr>
            <a:endParaRPr lang="en-US" altLang="zh-CN" spc="150" dirty="0">
              <a:solidFill>
                <a:schemeClr val="tx1"/>
              </a:solidFill>
              <a:latin typeface="微软雅黑" panose="020B0503020204020204" charset="-122"/>
              <a:ea typeface="微软雅黑" panose="020B0503020204020204" charset="-122"/>
              <a:cs typeface="宋体" panose="02010600030101010101" pitchFamily="2" charset="-122"/>
              <a:sym typeface="+mn-ea"/>
            </a:endParaRPr>
          </a:p>
        </p:txBody>
      </p:sp>
      <p:sp>
        <p:nvSpPr>
          <p:cNvPr id="22" name="任意多边形 14"/>
          <p:cNvSpPr/>
          <p:nvPr>
            <p:custDataLst>
              <p:tags r:id="rId4"/>
            </p:custDataLst>
          </p:nvPr>
        </p:nvSpPr>
        <p:spPr>
          <a:xfrm flipH="1" flipV="1">
            <a:off x="5178569" y="2206319"/>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5"/>
            </p:custDataLst>
          </p:nvPr>
        </p:nvSpPr>
        <p:spPr>
          <a:xfrm>
            <a:off x="5262234" y="2375107"/>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6"/>
            </p:custDataLst>
          </p:nvPr>
        </p:nvSpPr>
        <p:spPr>
          <a:xfrm>
            <a:off x="4648835" y="4004945"/>
            <a:ext cx="2451735" cy="2415540"/>
          </a:xfrm>
          <a:prstGeom prst="rect">
            <a:avLst/>
          </a:prstGeom>
          <a:noFill/>
        </p:spPr>
        <p:txBody>
          <a:bodyPr wrap="square" lIns="91440" tIns="45720" rIns="91440" bIns="45720" rtlCol="0" anchor="t" anchorCtr="0">
            <a:normAutofit/>
          </a:bodyPr>
          <a:p>
            <a:pPr algn="l">
              <a:lnSpc>
                <a:spcPct val="150000"/>
              </a:lnSpc>
              <a:spcBef>
                <a:spcPts val="0"/>
              </a:spcBef>
              <a:spcAft>
                <a:spcPts val="0"/>
              </a:spcAft>
              <a:buClrTx/>
              <a:buSzTx/>
              <a:buFont typeface="Wingdings" panose="05000000000000000000" pitchFamily="2" charset="2"/>
              <a:buNone/>
            </a:pPr>
            <a:r>
              <a:rPr lang="zh-CN" altLang="en-US"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能根据实际情况撰写简洁得体、符合职场礼仪的辞职信。</a:t>
            </a:r>
            <a:r>
              <a:rPr lang="en-US" altLang="zh-CN"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  </a:t>
            </a:r>
            <a:r>
              <a:rPr lang="en-US" altLang="zh-CN"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    </a:t>
            </a:r>
            <a:endParaRPr lang="en-US" altLang="zh-CN"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endParaRPr>
          </a:p>
          <a:p>
            <a:pPr algn="l">
              <a:lnSpc>
                <a:spcPct val="150000"/>
              </a:lnSpc>
              <a:spcBef>
                <a:spcPts val="0"/>
              </a:spcBef>
              <a:spcAft>
                <a:spcPts val="0"/>
              </a:spcAft>
              <a:buClrTx/>
              <a:buSzTx/>
              <a:buFont typeface="Wingdings" panose="05000000000000000000" pitchFamily="2" charset="2"/>
              <a:buNone/>
            </a:pPr>
            <a:endParaRPr lang="en-US" altLang="zh-CN"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endParaRPr>
          </a:p>
        </p:txBody>
      </p:sp>
      <p:sp>
        <p:nvSpPr>
          <p:cNvPr id="25" name="任意多边形 18"/>
          <p:cNvSpPr/>
          <p:nvPr>
            <p:custDataLst>
              <p:tags r:id="rId7"/>
            </p:custDataLst>
          </p:nvPr>
        </p:nvSpPr>
        <p:spPr>
          <a:xfrm flipH="1" flipV="1">
            <a:off x="8694855" y="2205209"/>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8"/>
            </p:custDataLst>
          </p:nvPr>
        </p:nvSpPr>
        <p:spPr>
          <a:xfrm>
            <a:off x="8778521" y="2373997"/>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9"/>
            </p:custDataLst>
          </p:nvPr>
        </p:nvSpPr>
        <p:spPr>
          <a:xfrm>
            <a:off x="8140700" y="4004945"/>
            <a:ext cx="2980690" cy="2348230"/>
          </a:xfrm>
          <a:prstGeom prst="rect">
            <a:avLst/>
          </a:prstGeom>
          <a:noFill/>
        </p:spPr>
        <p:txBody>
          <a:bodyPr wrap="square" lIns="91440" tIns="45720" rIns="91440" bIns="45720" rtlCol="0" anchor="t" anchorCtr="0">
            <a:noAutofit/>
          </a:bodyPr>
          <a:p>
            <a:pPr algn="l">
              <a:lnSpc>
                <a:spcPct val="150000"/>
              </a:lnSpc>
              <a:spcBef>
                <a:spcPts val="0"/>
              </a:spcBef>
              <a:spcAft>
                <a:spcPts val="0"/>
              </a:spcAft>
              <a:buClrTx/>
              <a:buSzTx/>
              <a:buFont typeface="Wingdings" panose="05000000000000000000" pitchFamily="2" charset="2"/>
              <a:buNone/>
            </a:pPr>
            <a:r>
              <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rPr>
              <a:t>培养职业责任感，学会以专业态度处理职场人际关系。</a:t>
            </a:r>
            <a:endParaRPr lang="zh-CN" altLang="en-US" spc="150" dirty="0">
              <a:solidFill>
                <a:schemeClr val="tx1"/>
              </a:solidFill>
              <a:latin typeface="Arial" panose="020B0604020202020204" pitchFamily="34" charset="0"/>
              <a:ea typeface="微软雅黑" panose="020B0503020204020204" charset="-122"/>
              <a:sym typeface="Times New Roman" panose="02020603050405020304" pitchFamily="18" charset="0"/>
            </a:endParaRPr>
          </a:p>
        </p:txBody>
      </p:sp>
      <p:sp>
        <p:nvSpPr>
          <p:cNvPr id="19" name="矩形 18"/>
          <p:cNvSpPr/>
          <p:nvPr>
            <p:custDataLst>
              <p:tags r:id="rId10"/>
            </p:custDataLst>
          </p:nvPr>
        </p:nvSpPr>
        <p:spPr>
          <a:xfrm>
            <a:off x="8844049" y="2440614"/>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1"/>
            </p:custDataLst>
          </p:nvPr>
        </p:nvSpPr>
        <p:spPr>
          <a:xfrm>
            <a:off x="5327763" y="2441723"/>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2"/>
            </p:custDataLst>
          </p:nvPr>
        </p:nvSpPr>
        <p:spPr>
          <a:xfrm>
            <a:off x="1811476" y="2440614"/>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3" name="文本框 2"/>
          <p:cNvSpPr txBox="1"/>
          <p:nvPr/>
        </p:nvSpPr>
        <p:spPr>
          <a:xfrm>
            <a:off x="306070" y="471805"/>
            <a:ext cx="6096000" cy="583565"/>
          </a:xfrm>
          <a:prstGeom prst="rect">
            <a:avLst/>
          </a:prstGeom>
          <a:noFill/>
        </p:spPr>
        <p:txBody>
          <a:bodyPr wrap="square" rtlCol="0" anchor="t">
            <a:spAutoFit/>
          </a:bodyPr>
          <a:p>
            <a:pPr lvl="0" algn="l">
              <a:buClrTx/>
              <a:buSzTx/>
              <a:buFontTx/>
            </a:pPr>
            <a:r>
              <a:rPr lang="zh-CN" altLang="en-US" sz="3200" b="1" dirty="0">
                <a:latin typeface="微软雅黑" panose="020B0503020204020204" charset="-122"/>
                <a:ea typeface="微软雅黑" panose="020B0503020204020204" charset="-122"/>
                <a:cs typeface="+mj-cs"/>
                <a:sym typeface="+mn-ea"/>
              </a:rPr>
              <a:t>二</a:t>
            </a:r>
            <a:r>
              <a:rPr lang="en-US" altLang="zh-CN" sz="3200" b="1" dirty="0">
                <a:latin typeface="微软雅黑" panose="020B0503020204020204" charset="-122"/>
                <a:ea typeface="微软雅黑" panose="020B0503020204020204" charset="-122"/>
                <a:cs typeface="+mj-cs"/>
                <a:sym typeface="+mn-ea"/>
              </a:rPr>
              <a:t> </a:t>
            </a:r>
            <a:r>
              <a:rPr lang="zh-CN" altLang="en-US" sz="3200" b="1" dirty="0">
                <a:latin typeface="微软雅黑" panose="020B0503020204020204" charset="-122"/>
                <a:ea typeface="微软雅黑" panose="020B0503020204020204" charset="-122"/>
                <a:cs typeface="+mj-cs"/>
                <a:sym typeface="+mn-ea"/>
              </a:rPr>
              <a:t>、辞</a:t>
            </a:r>
            <a:r>
              <a:rPr lang="en-US" altLang="zh-CN" sz="3200" b="1" dirty="0">
                <a:latin typeface="微软雅黑" panose="020B0503020204020204" charset="-122"/>
                <a:ea typeface="微软雅黑" panose="020B0503020204020204" charset="-122"/>
                <a:cs typeface="+mj-cs"/>
                <a:sym typeface="+mn-ea"/>
              </a:rPr>
              <a:t> </a:t>
            </a:r>
            <a:r>
              <a:rPr lang="zh-CN" altLang="en-US" sz="3200" b="1" dirty="0">
                <a:latin typeface="微软雅黑" panose="020B0503020204020204" charset="-122"/>
                <a:ea typeface="微软雅黑" panose="020B0503020204020204" charset="-122"/>
                <a:cs typeface="+mj-cs"/>
                <a:sym typeface="+mn-ea"/>
              </a:rPr>
              <a:t>职</a:t>
            </a:r>
            <a:r>
              <a:rPr lang="en-US" altLang="zh-CN" sz="3200" b="1" dirty="0">
                <a:latin typeface="微软雅黑" panose="020B0503020204020204" charset="-122"/>
                <a:ea typeface="微软雅黑" panose="020B0503020204020204" charset="-122"/>
                <a:cs typeface="+mj-cs"/>
                <a:sym typeface="+mn-ea"/>
              </a:rPr>
              <a:t> </a:t>
            </a:r>
            <a:r>
              <a:rPr lang="zh-CN" altLang="en-US" sz="3200" b="1" dirty="0">
                <a:latin typeface="微软雅黑" panose="020B0503020204020204" charset="-122"/>
                <a:ea typeface="微软雅黑" panose="020B0503020204020204" charset="-122"/>
                <a:cs typeface="+mj-cs"/>
                <a:sym typeface="+mn-ea"/>
              </a:rPr>
              <a:t>信</a:t>
            </a:r>
            <a:endParaRPr lang="zh-CN" altLang="en-US" sz="3200" b="1" dirty="0">
              <a:latin typeface="微软雅黑" panose="020B0503020204020204" charset="-122"/>
              <a:ea typeface="微软雅黑" panose="020B0503020204020204" charset="-122"/>
              <a:cs typeface="+mj-cs"/>
              <a:sym typeface="+mn-ea"/>
            </a:endParaRPr>
          </a:p>
        </p:txBody>
      </p:sp>
    </p:spTree>
    <p:custDataLst>
      <p:tags r:id="rId13"/>
    </p:custDataLst>
  </p:cSld>
  <p:clrMapOvr>
    <a:masterClrMapping/>
  </p:clrMapOvr>
  <p:transition spd="slow"/>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custDataLst>
              <p:tags r:id="rId1"/>
            </p:custDataLst>
          </p:nvPr>
        </p:nvSpPr>
        <p:spPr>
          <a:xfrm rot="5400000">
            <a:off x="4518127" y="2711490"/>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5" name="六边形 14"/>
          <p:cNvSpPr/>
          <p:nvPr>
            <p:custDataLst>
              <p:tags r:id="rId2"/>
            </p:custDataLst>
          </p:nvPr>
        </p:nvSpPr>
        <p:spPr>
          <a:xfrm rot="5400000">
            <a:off x="4846839" y="3788935"/>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6" name="六边形 15"/>
          <p:cNvSpPr/>
          <p:nvPr>
            <p:custDataLst>
              <p:tags r:id="rId3"/>
            </p:custDataLst>
          </p:nvPr>
        </p:nvSpPr>
        <p:spPr>
          <a:xfrm rot="5400000">
            <a:off x="5660250" y="2356907"/>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8" name="矩形 17"/>
          <p:cNvSpPr/>
          <p:nvPr>
            <p:custDataLst>
              <p:tags r:id="rId4"/>
            </p:custDataLst>
          </p:nvPr>
        </p:nvSpPr>
        <p:spPr>
          <a:xfrm>
            <a:off x="696595" y="4254500"/>
            <a:ext cx="3857625" cy="2119630"/>
          </a:xfrm>
          <a:prstGeom prst="rect">
            <a:avLst/>
          </a:prstGeom>
          <a:noFill/>
        </p:spPr>
        <p:txBody>
          <a:bodyPr vert="horz" wrap="square" lIns="0" tIns="0" rIns="0" bIns="0" rtlCol="0" anchor="t" anchorCtr="0">
            <a:noAutofit/>
          </a:bodyPr>
          <a:p>
            <a:pPr indent="452755" algn="just">
              <a:lnSpc>
                <a:spcPct val="180000"/>
              </a:lnSpc>
            </a:pPr>
            <a:r>
              <a:rPr lang="zh-CN" altLang="en-US">
                <a:solidFill>
                  <a:schemeClr val="tx1"/>
                </a:solidFill>
                <a:latin typeface="微软雅黑" panose="020B0503020204020204" charset="-122"/>
                <a:ea typeface="微软雅黑" panose="020B0503020204020204" charset="-122"/>
                <a:sym typeface="+mn-ea"/>
              </a:rPr>
              <a:t>如何恰当表述离职原因，避免负面情绪，保持职业化和礼貌性。</a:t>
            </a:r>
            <a:r>
              <a:rPr lang="en-US" altLang="zh-CN">
                <a:solidFill>
                  <a:schemeClr val="tx1"/>
                </a:solidFill>
                <a:latin typeface="微软雅黑" panose="020B0503020204020204" charset="-122"/>
                <a:ea typeface="微软雅黑" panose="020B0503020204020204" charset="-122"/>
                <a:sym typeface="+mn-ea"/>
              </a:rPr>
              <a:t> </a:t>
            </a:r>
            <a:r>
              <a:rPr lang="en-US" altLang="zh-CN">
                <a:solidFill>
                  <a:schemeClr val="tx1"/>
                </a:solidFill>
                <a:latin typeface="微软雅黑" panose="020B0503020204020204" charset="-122"/>
                <a:ea typeface="微软雅黑" panose="020B0503020204020204" charset="-122"/>
                <a:sym typeface="+mn-ea"/>
              </a:rPr>
              <a:t> </a:t>
            </a:r>
            <a:endParaRPr lang="en-US" altLang="zh-CN">
              <a:solidFill>
                <a:schemeClr val="tx1"/>
              </a:solidFill>
              <a:latin typeface="微软雅黑" panose="020B0503020204020204" charset="-122"/>
              <a:ea typeface="微软雅黑" panose="020B0503020204020204" charset="-122"/>
              <a:sym typeface="+mn-ea"/>
            </a:endParaRPr>
          </a:p>
          <a:p>
            <a:pPr algn="r">
              <a:lnSpc>
                <a:spcPct val="150000"/>
              </a:lnSpc>
              <a:spcBef>
                <a:spcPct val="0"/>
              </a:spcBef>
              <a:spcAft>
                <a:spcPct val="0"/>
              </a:spcAft>
            </a:pPr>
            <a:endParaRPr lang="zh-CN" altLang="en-US" dirty="0">
              <a:ln>
                <a:noFill/>
                <a:prstDash val="sysDot"/>
              </a:ln>
              <a:solidFill>
                <a:schemeClr val="tx1">
                  <a:lumMod val="75000"/>
                  <a:lumOff val="25000"/>
                </a:schemeClr>
              </a:solidFill>
              <a:latin typeface="微软雅黑" panose="020B0503020204020204" charset="-122"/>
              <a:ea typeface="微软雅黑" panose="020B0503020204020204" charset="-122"/>
              <a:cs typeface="+mn-ea"/>
            </a:endParaRPr>
          </a:p>
        </p:txBody>
      </p:sp>
      <p:sp>
        <p:nvSpPr>
          <p:cNvPr id="19" name="矩形 18"/>
          <p:cNvSpPr/>
          <p:nvPr>
            <p:custDataLst>
              <p:tags r:id="rId5"/>
            </p:custDataLst>
          </p:nvPr>
        </p:nvSpPr>
        <p:spPr>
          <a:xfrm>
            <a:off x="7652307" y="2822582"/>
            <a:ext cx="3856545" cy="1174655"/>
          </a:xfrm>
          <a:prstGeom prst="rect">
            <a:avLst/>
          </a:prstGeom>
          <a:noFill/>
        </p:spPr>
        <p:txBody>
          <a:bodyPr vert="horz" wrap="square" lIns="0" tIns="0" rIns="0" bIns="0" rtlCol="0" anchor="t" anchorCtr="0">
            <a:noAutofit/>
          </a:bodyPr>
          <a:p>
            <a:pPr indent="452755" algn="just">
              <a:lnSpc>
                <a:spcPct val="200000"/>
              </a:lnSpc>
            </a:pPr>
            <a:r>
              <a:rPr lang="en-US" altLang="zh-CN" dirty="0">
                <a:ln>
                  <a:noFill/>
                  <a:prstDash val="sysDot"/>
                </a:ln>
                <a:solidFill>
                  <a:schemeClr val="tx1">
                    <a:lumMod val="75000"/>
                    <a:lumOff val="25000"/>
                  </a:schemeClr>
                </a:solidFill>
                <a:latin typeface="微软雅黑" panose="020B0503020204020204" charset="-122"/>
                <a:ea typeface="微软雅黑" panose="020B0503020204020204" charset="-122"/>
                <a:cs typeface="+mn-ea"/>
              </a:rPr>
              <a:t> </a:t>
            </a:r>
            <a:r>
              <a:rPr lang="zh-CN" altLang="en-US" dirty="0">
                <a:ln>
                  <a:noFill/>
                  <a:prstDash val="sysDot"/>
                </a:ln>
                <a:solidFill>
                  <a:schemeClr val="tx1"/>
                </a:solidFill>
                <a:latin typeface="微软雅黑" panose="020B0503020204020204" charset="-122"/>
                <a:ea typeface="微软雅黑" panose="020B0503020204020204" charset="-122"/>
                <a:cs typeface="+mn-ea"/>
              </a:rPr>
              <a:t>辞职信的格式规范、内容结构（如离职原因表达、感谢用语）。</a:t>
            </a:r>
            <a:r>
              <a:rPr lang="en-US" altLang="zh-CN" dirty="0">
                <a:ln>
                  <a:noFill/>
                  <a:prstDash val="sysDot"/>
                </a:ln>
                <a:solidFill>
                  <a:schemeClr val="tx1"/>
                </a:solidFill>
                <a:latin typeface="微软雅黑" panose="020B0503020204020204" charset="-122"/>
                <a:ea typeface="微软雅黑" panose="020B0503020204020204" charset="-122"/>
                <a:cs typeface="+mn-ea"/>
              </a:rPr>
              <a:t>   </a:t>
            </a:r>
            <a:endParaRPr lang="en-US" altLang="zh-CN" dirty="0">
              <a:ln>
                <a:noFill/>
                <a:prstDash val="sysDot"/>
              </a:ln>
              <a:solidFill>
                <a:schemeClr val="tx1"/>
              </a:solidFill>
              <a:latin typeface="微软雅黑" panose="020B0503020204020204" charset="-122"/>
              <a:ea typeface="微软雅黑" panose="020B0503020204020204" charset="-122"/>
              <a:cs typeface="+mn-ea"/>
            </a:endParaRPr>
          </a:p>
        </p:txBody>
      </p:sp>
      <p:sp>
        <p:nvSpPr>
          <p:cNvPr id="20" name="矩形 19"/>
          <p:cNvSpPr/>
          <p:nvPr>
            <p:custDataLst>
              <p:tags r:id="rId6"/>
            </p:custDataLst>
          </p:nvPr>
        </p:nvSpPr>
        <p:spPr>
          <a:xfrm>
            <a:off x="695325" y="3693822"/>
            <a:ext cx="3856545" cy="499156"/>
          </a:xfrm>
          <a:prstGeom prst="rect">
            <a:avLst/>
          </a:prstGeom>
          <a:noFill/>
        </p:spPr>
        <p:txBody>
          <a:bodyPr wrap="square" lIns="0" tIns="0" rIns="0" bIns="0" rtlCol="0" anchor="b" anchorCtr="0">
            <a:noAutofit/>
          </a:bodyPr>
          <a:p>
            <a:pPr algn="r">
              <a:spcBef>
                <a:spcPct val="0"/>
              </a:spcBef>
              <a:spcAft>
                <a:spcPct val="0"/>
              </a:spcAft>
            </a:pPr>
            <a:r>
              <a:rPr lang="zh-CN" altLang="en-US" sz="2400" b="1" dirty="0">
                <a:solidFill>
                  <a:schemeClr val="accent1"/>
                </a:solidFill>
                <a:latin typeface="微软雅黑" panose="020B0503020204020204" charset="-122"/>
                <a:ea typeface="微软雅黑" panose="020B0503020204020204" charset="-122"/>
                <a:cs typeface="+mn-ea"/>
              </a:rPr>
              <a:t>教学难点</a:t>
            </a:r>
            <a:endParaRPr lang="zh-CN" altLang="en-US" sz="24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7"/>
            </p:custDataLst>
          </p:nvPr>
        </p:nvSpPr>
        <p:spPr>
          <a:xfrm>
            <a:off x="7655350" y="2262554"/>
            <a:ext cx="3856547" cy="499156"/>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2"/>
                </a:solidFill>
                <a:latin typeface="微软雅黑" panose="020B0503020204020204" charset="-122"/>
                <a:ea typeface="微软雅黑" panose="020B0503020204020204" charset="-122"/>
                <a:cs typeface="+mn-ea"/>
              </a:rPr>
              <a:t>教学重点</a:t>
            </a:r>
            <a:endParaRPr lang="zh-CN" altLang="en-US" sz="24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8"/>
            </p:custDataLst>
          </p:nvPr>
        </p:nvSpPr>
        <p:spPr>
          <a:xfrm rot="5400000">
            <a:off x="6513988" y="3982206"/>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82500" lnSpcReduction="20000"/>
          </a:bodyPr>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9"/>
            </p:custDataLst>
          </p:nvPr>
        </p:nvPicPr>
        <p:blipFill>
          <a:blip r:embed="rId10" cstate="print">
            <a:extLst>
              <a:ext uri="{28A0092B-C50C-407E-A947-70E740481C1C}">
                <a14:useLocalDpi xmlns:a14="http://schemas.microsoft.com/office/drawing/2010/main" val="0"/>
              </a:ext>
            </a:extLst>
          </a:blip>
          <a:stretch>
            <a:fillRect/>
          </a:stretch>
        </p:blipFill>
        <p:spPr>
          <a:xfrm>
            <a:off x="5431977" y="4282765"/>
            <a:ext cx="517657" cy="517657"/>
          </a:xfrm>
          <a:prstGeom prst="rect">
            <a:avLst/>
          </a:prstGeom>
        </p:spPr>
      </p:pic>
      <p:pic>
        <p:nvPicPr>
          <p:cNvPr id="35" name="图形 16"/>
          <p:cNvPicPr>
            <a:picLocks noChangeAspect="1"/>
          </p:cNvPicPr>
          <p:nvPr>
            <p:custDataLst>
              <p:tags r:id="rId11"/>
            </p:custDataLst>
          </p:nvPr>
        </p:nvPicPr>
        <p:blipFill>
          <a:blip r:embed="rId12" cstate="print">
            <a:extLst>
              <a:ext uri="{28A0092B-C50C-407E-A947-70E740481C1C}">
                <a14:useLocalDpi xmlns:a14="http://schemas.microsoft.com/office/drawing/2010/main" val="0"/>
              </a:ext>
            </a:extLst>
          </a:blip>
          <a:srcRect l="-3892" t="-2095" r="-8426" b="-1935"/>
          <a:stretch>
            <a:fillRect/>
          </a:stretch>
        </p:blipFill>
        <p:spPr>
          <a:xfrm>
            <a:off x="6255280" y="2865193"/>
            <a:ext cx="517657" cy="517657"/>
          </a:xfrm>
          <a:prstGeom prst="rect">
            <a:avLst/>
          </a:prstGeom>
        </p:spPr>
      </p:pic>
      <p:sp>
        <p:nvSpPr>
          <p:cNvPr id="6" name="标题 5"/>
          <p:cNvSpPr/>
          <p:nvPr>
            <p:ph type="title"/>
          </p:nvPr>
        </p:nvSpPr>
        <p:spPr/>
        <p:txBody>
          <a:bodyPr/>
          <a:p>
            <a:r>
              <a:rPr lang="zh-CN" altLang="en-US" dirty="0">
                <a:solidFill>
                  <a:schemeClr val="tx1"/>
                </a:solidFill>
                <a:latin typeface="微软雅黑" panose="020B0503020204020204" charset="-122"/>
                <a:ea typeface="微软雅黑" panose="020B0503020204020204" charset="-122"/>
                <a:sym typeface="+mn-ea"/>
              </a:rPr>
              <a:t>二 、辞职信</a:t>
            </a:r>
            <a:endParaRPr lang="zh-CN" altLang="en-US" dirty="0">
              <a:solidFill>
                <a:schemeClr val="tx1"/>
              </a:solidFill>
              <a:latin typeface="微软雅黑" panose="020B0503020204020204" charset="-122"/>
              <a:ea typeface="微软雅黑" panose="020B0503020204020204" charset="-122"/>
              <a:sym typeface="+mn-ea"/>
            </a:endParaRPr>
          </a:p>
        </p:txBody>
      </p:sp>
    </p:spTree>
    <p:custDataLst>
      <p:tags r:id="rId13"/>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4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、辞职信</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800" b="1">
                <a:solidFill>
                  <a:schemeClr val="dk1"/>
                </a:solidFill>
                <a:latin typeface="微软雅黑" panose="020B0503020204020204" charset="-122"/>
                <a:ea typeface="微软雅黑" panose="020B0503020204020204" charset="-122"/>
                <a:cs typeface="微软雅黑" panose="020B0503020204020204" charset="-122"/>
              </a:rPr>
              <a:t>( </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一</a:t>
            </a:r>
            <a:r>
              <a:rPr lang="en-US" altLang="zh-CN" sz="2800" b="1">
                <a:solidFill>
                  <a:schemeClr val="dk1"/>
                </a:solidFill>
                <a:latin typeface="微软雅黑" panose="020B0503020204020204" charset="-122"/>
                <a:ea typeface="微软雅黑" panose="020B0503020204020204" charset="-122"/>
                <a:cs typeface="微软雅黑" panose="020B0503020204020204" charset="-122"/>
              </a:rPr>
              <a:t> )</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辞职信的概念与特点</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 name="https://img8.file.cache.docer.com/storage/1731032701959808600/df7a62d4a6fec98c92681658dab730b6.png" descr="搜索与探索"/>
          <p:cNvPicPr>
            <a:picLocks noChangeAspect="1"/>
          </p:cNvPicPr>
          <p:nvPr/>
        </p:nvPicPr>
        <p:blipFill>
          <a:blip r:embed="rId3"/>
          <a:stretch>
            <a:fillRect/>
          </a:stretch>
        </p:blipFill>
        <p:spPr>
          <a:xfrm>
            <a:off x="10231120" y="275590"/>
            <a:ext cx="1537335" cy="1805305"/>
          </a:xfrm>
          <a:prstGeom prst="rect">
            <a:avLst/>
          </a:prstGeom>
        </p:spPr>
      </p:pic>
      <p:sp>
        <p:nvSpPr>
          <p:cNvPr id="26" name="矩形: 圆角 25"/>
          <p:cNvSpPr/>
          <p:nvPr>
            <p:custDataLst>
              <p:tags r:id="rId4"/>
            </p:custDataLst>
          </p:nvPr>
        </p:nvSpPr>
        <p:spPr>
          <a:xfrm>
            <a:off x="690880" y="1824990"/>
            <a:ext cx="10808970" cy="3905885"/>
          </a:xfrm>
          <a:prstGeom prst="roundRect">
            <a:avLst/>
          </a:prstGeom>
          <a:solidFill>
            <a:srgbClr val="FFFFFF"/>
          </a:solidFill>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l">
              <a:lnSpc>
                <a:spcPct val="160000"/>
              </a:lnSpc>
            </a:pPr>
            <a:r>
              <a:rPr lang="en-US" altLang="zh-CN" sz="2000" dirty="0">
                <a:solidFill>
                  <a:schemeClr val="dk1">
                    <a:lumMod val="85000"/>
                    <a:lumOff val="15000"/>
                  </a:schemeClr>
                </a:solidFill>
                <a:latin typeface="+mn-ea"/>
                <a:cs typeface="+mn-ea"/>
              </a:rPr>
              <a:t>    </a:t>
            </a:r>
            <a:r>
              <a:rPr lang="en-US" altLang="zh-CN" sz="2800" dirty="0">
                <a:solidFill>
                  <a:schemeClr val="dk1">
                    <a:lumMod val="85000"/>
                    <a:lumOff val="15000"/>
                  </a:schemeClr>
                </a:solidFill>
                <a:latin typeface="+mn-ea"/>
                <a:cs typeface="+mn-ea"/>
              </a:rPr>
              <a:t>  </a:t>
            </a:r>
            <a:r>
              <a:rPr lang="zh-CN" altLang="en-US" sz="2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辞职信，也称辞职书或辞呈，是辞职者向原工作单位辞去职务时写的书信。员工离开单位，</a:t>
            </a:r>
            <a:r>
              <a:rPr lang="en-US" altLang="zh-CN" sz="2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2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一般要向单位递交正式的辞职信。</a:t>
            </a:r>
            <a:endParaRPr lang="zh-CN" altLang="en-US" sz="2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a:lnSpc>
                <a:spcPct val="160000"/>
              </a:lnSpc>
            </a:pPr>
            <a:r>
              <a:rPr lang="zh-CN" altLang="en-US" sz="2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sz="2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2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辞职信一般具有含蓄、简洁的特点。</a:t>
            </a:r>
            <a:endParaRPr lang="zh-CN" altLang="en-US" sz="2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a:lnSpc>
                <a:spcPct val="160000"/>
              </a:lnSpc>
            </a:pPr>
            <a:r>
              <a:rPr lang="en-US" altLang="zh-CN" sz="2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2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辞职信是员工与单位结束劳动关系的正式文书，具有一定的法律效力，会对劳动关系结束的性质、双方的责任划分产生重要影响。在写辞职信时，员工应慎重考虑，三思而后行。</a:t>
            </a:r>
            <a:endParaRPr lang="zh-CN" altLang="en-US" sz="2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4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、辞职信</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800" b="1">
                <a:solidFill>
                  <a:schemeClr val="dk1"/>
                </a:solidFill>
                <a:latin typeface="微软雅黑" panose="020B0503020204020204" charset="-122"/>
                <a:ea typeface="微软雅黑" panose="020B0503020204020204" charset="-122"/>
                <a:cs typeface="微软雅黑" panose="020B0503020204020204" charset="-122"/>
              </a:rPr>
              <a:t>( </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a:t>
            </a:r>
            <a:r>
              <a:rPr lang="en-US" altLang="zh-CN" sz="2800" b="1">
                <a:solidFill>
                  <a:schemeClr val="dk1"/>
                </a:solidFill>
                <a:latin typeface="微软雅黑" panose="020B0503020204020204" charset="-122"/>
                <a:ea typeface="微软雅黑" panose="020B0503020204020204" charset="-122"/>
                <a:cs typeface="微软雅黑" panose="020B0503020204020204" charset="-122"/>
              </a:rPr>
              <a:t> )</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辞职信的文体结构</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 name="https://img8.file.cache.docer.com/storage/1731032701959808600/df7a62d4a6fec98c92681658dab730b6.png" descr="搜索与探索"/>
          <p:cNvPicPr>
            <a:picLocks noChangeAspect="1"/>
          </p:cNvPicPr>
          <p:nvPr/>
        </p:nvPicPr>
        <p:blipFill>
          <a:blip r:embed="rId3"/>
          <a:stretch>
            <a:fillRect/>
          </a:stretch>
        </p:blipFill>
        <p:spPr>
          <a:xfrm>
            <a:off x="10231120" y="275590"/>
            <a:ext cx="1537335" cy="1805305"/>
          </a:xfrm>
          <a:prstGeom prst="rect">
            <a:avLst/>
          </a:prstGeom>
        </p:spPr>
      </p:pic>
      <p:sp>
        <p:nvSpPr>
          <p:cNvPr id="5" name="矩形: 圆角 2"/>
          <p:cNvSpPr/>
          <p:nvPr>
            <p:custDataLst>
              <p:tags r:id="rId4"/>
            </p:custDataLst>
          </p:nvPr>
        </p:nvSpPr>
        <p:spPr>
          <a:xfrm>
            <a:off x="2366963" y="2894013"/>
            <a:ext cx="3230245" cy="310515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0" name="矩形 9"/>
          <p:cNvSpPr/>
          <p:nvPr>
            <p:custDataLst>
              <p:tags r:id="rId5"/>
            </p:custDataLst>
          </p:nvPr>
        </p:nvSpPr>
        <p:spPr>
          <a:xfrm>
            <a:off x="2631758" y="4127183"/>
            <a:ext cx="2702560" cy="160528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辞职信一般以文种做标题，即以</a:t>
            </a: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辞职信</a:t>
            </a: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为标题，在第一行居中书写。标题要醒目，字体稍大。</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60" name="圆角矩形 59"/>
          <p:cNvSpPr/>
          <p:nvPr>
            <p:custDataLst>
              <p:tags r:id="rId6"/>
            </p:custDataLst>
          </p:nvPr>
        </p:nvSpPr>
        <p:spPr>
          <a:xfrm>
            <a:off x="2631758" y="2457133"/>
            <a:ext cx="694055" cy="68008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solidFill>
                <a:latin typeface="+mn-ea"/>
                <a:cs typeface="+mn-ea"/>
                <a:sym typeface="+mn-ea"/>
              </a:rPr>
              <a:t>01</a:t>
            </a:r>
            <a:endParaRPr lang="en-US" altLang="zh-CN" sz="2000" b="1" dirty="0">
              <a:solidFill>
                <a:schemeClr val="lt1"/>
              </a:solidFill>
              <a:latin typeface="+mn-ea"/>
              <a:cs typeface="+mn-ea"/>
              <a:sym typeface="+mn-ea"/>
            </a:endParaRPr>
          </a:p>
        </p:txBody>
      </p:sp>
      <p:sp>
        <p:nvSpPr>
          <p:cNvPr id="11" name="矩形 10"/>
          <p:cNvSpPr/>
          <p:nvPr>
            <p:custDataLst>
              <p:tags r:id="rId7"/>
            </p:custDataLst>
          </p:nvPr>
        </p:nvSpPr>
        <p:spPr>
          <a:xfrm>
            <a:off x="2634933" y="3312478"/>
            <a:ext cx="2703830" cy="455295"/>
          </a:xfrm>
          <a:prstGeom prst="rect">
            <a:avLst/>
          </a:prstGeom>
          <a:noFill/>
        </p:spPr>
        <p:txBody>
          <a:bodyPr wrap="square" lIns="0" tIns="0" rIns="0" bIns="0" rtlCol="0" anchor="ctr" anchorCtr="0">
            <a:noAutofit/>
          </a:bodyPr>
          <a:p>
            <a:pPr>
              <a:spcBef>
                <a:spcPct val="0"/>
              </a:spcBef>
              <a:spcAft>
                <a:spcPct val="0"/>
              </a:spcAft>
            </a:pPr>
            <a:r>
              <a:rPr lang="en-US" altLang="zh-CN" sz="2000" b="1">
                <a:solidFill>
                  <a:schemeClr val="accent1"/>
                </a:solidFill>
                <a:latin typeface="微软雅黑" panose="020B0503020204020204" charset="-122"/>
                <a:ea typeface="微软雅黑" panose="020B0503020204020204" charset="-122"/>
                <a:cs typeface="微软雅黑" panose="020B0503020204020204" charset="-122"/>
              </a:rPr>
              <a:t>1.</a:t>
            </a:r>
            <a:r>
              <a:rPr lang="zh-CN" altLang="en-US" sz="2000" b="1">
                <a:solidFill>
                  <a:schemeClr val="accent1"/>
                </a:solidFill>
                <a:latin typeface="微软雅黑" panose="020B0503020204020204" charset="-122"/>
                <a:ea typeface="微软雅黑" panose="020B0503020204020204" charset="-122"/>
                <a:cs typeface="微软雅黑" panose="020B0503020204020204" charset="-122"/>
              </a:rPr>
              <a:t>标</a:t>
            </a:r>
            <a:r>
              <a:rPr lang="en-US" altLang="zh-CN" sz="2000" b="1">
                <a:solidFill>
                  <a:schemeClr val="accent1"/>
                </a:solidFill>
                <a:latin typeface="微软雅黑" panose="020B0503020204020204" charset="-122"/>
                <a:ea typeface="微软雅黑" panose="020B0503020204020204" charset="-122"/>
                <a:cs typeface="微软雅黑" panose="020B0503020204020204" charset="-122"/>
              </a:rPr>
              <a:t> </a:t>
            </a:r>
            <a:r>
              <a:rPr lang="zh-CN" altLang="en-US" sz="2000" b="1">
                <a:solidFill>
                  <a:schemeClr val="accent1"/>
                </a:solidFill>
                <a:latin typeface="微软雅黑" panose="020B0503020204020204" charset="-122"/>
                <a:ea typeface="微软雅黑" panose="020B0503020204020204" charset="-122"/>
                <a:cs typeface="微软雅黑" panose="020B0503020204020204" charset="-122"/>
              </a:rPr>
              <a:t>题</a:t>
            </a:r>
            <a:endParaRPr lang="zh-CN" altLang="en-US" sz="2000"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33" name="矩形: 圆角 2"/>
          <p:cNvSpPr/>
          <p:nvPr>
            <p:custDataLst>
              <p:tags r:id="rId8"/>
            </p:custDataLst>
          </p:nvPr>
        </p:nvSpPr>
        <p:spPr>
          <a:xfrm>
            <a:off x="6151563" y="2894013"/>
            <a:ext cx="3230245" cy="310515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11"/>
          <p:cNvSpPr/>
          <p:nvPr>
            <p:custDataLst>
              <p:tags r:id="rId9"/>
            </p:custDataLst>
          </p:nvPr>
        </p:nvSpPr>
        <p:spPr>
          <a:xfrm>
            <a:off x="6416358" y="4132263"/>
            <a:ext cx="2702560" cy="1605280"/>
          </a:xfrm>
          <a:prstGeom prst="rect">
            <a:avLst/>
          </a:prstGeom>
          <a:noFill/>
        </p:spPr>
        <p:txBody>
          <a:bodyPr wrap="square" lIns="0" tIns="0" rIns="0" bIns="0" rtlCol="0" anchor="t" anchorCtr="0">
            <a:noAutofit/>
          </a:bodyPr>
          <a:p>
            <a:pPr algn="just">
              <a:lnSpc>
                <a:spcPct val="150000"/>
              </a:lnSpc>
              <a:buClrTx/>
              <a:buSzTx/>
              <a:buFontTx/>
            </a:pPr>
            <a:r>
              <a:rPr lang="zh-CN" altLang="en-US" sz="1800" dirty="0">
                <a:solidFill>
                  <a:schemeClr val="tx1">
                    <a:lumMod val="85000"/>
                    <a:lumOff val="15000"/>
                  </a:schemeClr>
                </a:solidFill>
                <a:latin typeface="微软雅黑" panose="020B0503020204020204" charset="-122"/>
                <a:ea typeface="微软雅黑" panose="020B0503020204020204" charset="-122"/>
                <a:cs typeface="+mn-ea"/>
              </a:rPr>
              <a:t>在标题下一行顶格书写接受辞职的单位名称或个人名称，并在称谓后标冒号。</a:t>
            </a:r>
            <a:endParaRPr lang="zh-CN" altLang="en-US" sz="1800" dirty="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40" name="圆角矩形 39"/>
          <p:cNvSpPr/>
          <p:nvPr>
            <p:custDataLst>
              <p:tags r:id="rId10"/>
            </p:custDataLst>
          </p:nvPr>
        </p:nvSpPr>
        <p:spPr>
          <a:xfrm>
            <a:off x="6416358" y="2457133"/>
            <a:ext cx="694055" cy="680085"/>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solidFill>
                <a:latin typeface="+mn-ea"/>
                <a:cs typeface="+mn-ea"/>
                <a:sym typeface="+mn-ea"/>
              </a:rPr>
              <a:t>02</a:t>
            </a:r>
            <a:endParaRPr lang="en-US" altLang="zh-CN" sz="2000" b="1" dirty="0">
              <a:solidFill>
                <a:schemeClr val="lt1"/>
              </a:solidFill>
              <a:latin typeface="+mn-ea"/>
              <a:cs typeface="+mn-ea"/>
              <a:sym typeface="+mn-ea"/>
            </a:endParaRPr>
          </a:p>
        </p:txBody>
      </p:sp>
      <p:sp>
        <p:nvSpPr>
          <p:cNvPr id="13" name="矩形 12"/>
          <p:cNvSpPr/>
          <p:nvPr>
            <p:custDataLst>
              <p:tags r:id="rId11"/>
            </p:custDataLst>
          </p:nvPr>
        </p:nvSpPr>
        <p:spPr>
          <a:xfrm>
            <a:off x="6422073" y="3324543"/>
            <a:ext cx="2703830" cy="443230"/>
          </a:xfrm>
          <a:prstGeom prst="rect">
            <a:avLst/>
          </a:prstGeom>
          <a:noFill/>
        </p:spPr>
        <p:txBody>
          <a:bodyPr wrap="square" lIns="0" tIns="0" rIns="0" bIns="0" rtlCol="0" anchor="ctr" anchorCtr="0">
            <a:noAutofit/>
          </a:bodyPr>
          <a:p>
            <a:pPr>
              <a:spcBef>
                <a:spcPct val="0"/>
              </a:spcBef>
              <a:spcAft>
                <a:spcPct val="0"/>
              </a:spcAft>
            </a:pPr>
            <a:r>
              <a:rPr lang="en-US" altLang="zh-CN" sz="2000" b="1">
                <a:solidFill>
                  <a:schemeClr val="accent2"/>
                </a:solidFill>
                <a:latin typeface="微软雅黑" panose="020B0503020204020204" charset="-122"/>
                <a:ea typeface="微软雅黑" panose="020B0503020204020204" charset="-122"/>
                <a:cs typeface="微软雅黑" panose="020B0503020204020204" charset="-122"/>
              </a:rPr>
              <a:t>2.</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称</a:t>
            </a:r>
            <a:r>
              <a:rPr lang="en-US" altLang="zh-CN" sz="2000" b="1">
                <a:solidFill>
                  <a:schemeClr val="accent2"/>
                </a:solidFill>
                <a:latin typeface="微软雅黑" panose="020B0503020204020204" charset="-122"/>
                <a:ea typeface="微软雅黑" panose="020B0503020204020204" charset="-122"/>
                <a:cs typeface="微软雅黑" panose="020B0503020204020204" charset="-122"/>
              </a:rPr>
              <a:t> </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谓</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p:txBody>
      </p:sp>
      <p:cxnSp>
        <p:nvCxnSpPr>
          <p:cNvPr id="15" name="直接连接符 14"/>
          <p:cNvCxnSpPr/>
          <p:nvPr>
            <p:custDataLst>
              <p:tags r:id="rId12"/>
            </p:custDataLst>
          </p:nvPr>
        </p:nvCxnSpPr>
        <p:spPr>
          <a:xfrm flipV="1">
            <a:off x="2552383" y="3931603"/>
            <a:ext cx="2844165"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74" name="直接连接符 73"/>
          <p:cNvCxnSpPr/>
          <p:nvPr>
            <p:custDataLst>
              <p:tags r:id="rId13"/>
            </p:custDataLst>
          </p:nvPr>
        </p:nvCxnSpPr>
        <p:spPr>
          <a:xfrm>
            <a:off x="6336983" y="3931603"/>
            <a:ext cx="2844165"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sp>
        <p:nvSpPr>
          <p:cNvPr id="6" name="文本框 5"/>
          <p:cNvSpPr txBox="1"/>
          <p:nvPr/>
        </p:nvSpPr>
        <p:spPr>
          <a:xfrm>
            <a:off x="1419225" y="1754505"/>
            <a:ext cx="9840595" cy="460375"/>
          </a:xfrm>
          <a:prstGeom prst="rect">
            <a:avLst/>
          </a:prstGeom>
        </p:spPr>
        <p:txBody>
          <a:bodyPr wrap="square">
            <a:spAutoFit/>
          </a:bodyPr>
          <a:p>
            <a:pPr marL="266065" indent="0" algn="l" defTabSz="266700" eaLnBrk="0" fontAlgn="base">
              <a:spcBef>
                <a:spcPts val="800"/>
              </a:spcBef>
              <a:spcAft>
                <a:spcPct val="0"/>
              </a:spcAft>
            </a:pPr>
            <a:r>
              <a:rPr lang="zh-CN" altLang="en-US" sz="2400" dirty="0">
                <a:solidFill>
                  <a:schemeClr val="dk1">
                    <a:lumMod val="85000"/>
                    <a:lumOff val="15000"/>
                  </a:schemeClr>
                </a:solidFill>
                <a:latin typeface="微软雅黑" panose="020B0503020204020204" charset="-122"/>
                <a:ea typeface="微软雅黑" panose="020B0503020204020204" charset="-122"/>
                <a:cs typeface="+mn-ea"/>
              </a:rPr>
              <a:t>辞职信的结构一般由标题、称谓、正文、落款四部分构成。</a:t>
            </a:r>
            <a:endParaRPr lang="zh-CN" altLang="en-US" sz="2400" dirty="0">
              <a:solidFill>
                <a:schemeClr val="dk1">
                  <a:lumMod val="85000"/>
                  <a:lumOff val="15000"/>
                </a:schemeClr>
              </a:solidFill>
              <a:latin typeface="微软雅黑" panose="020B0503020204020204" charset="-122"/>
              <a:ea typeface="微软雅黑" panose="020B0503020204020204" charset="-122"/>
              <a:cs typeface="+mn-ea"/>
            </a:endParaRPr>
          </a:p>
        </p:txBody>
      </p:sp>
    </p:spTree>
    <p:custDataLst>
      <p:tags r:id="rId14"/>
    </p:custData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4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、辞职信</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800" b="1">
                <a:solidFill>
                  <a:schemeClr val="dk1"/>
                </a:solidFill>
                <a:latin typeface="微软雅黑" panose="020B0503020204020204" charset="-122"/>
                <a:ea typeface="微软雅黑" panose="020B0503020204020204" charset="-122"/>
                <a:cs typeface="微软雅黑" panose="020B0503020204020204" charset="-122"/>
              </a:rPr>
              <a:t>( </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a:t>
            </a:r>
            <a:r>
              <a:rPr lang="en-US" altLang="zh-CN" sz="2800" b="1">
                <a:solidFill>
                  <a:schemeClr val="dk1"/>
                </a:solidFill>
                <a:latin typeface="微软雅黑" panose="020B0503020204020204" charset="-122"/>
                <a:ea typeface="微软雅黑" panose="020B0503020204020204" charset="-122"/>
                <a:cs typeface="微软雅黑" panose="020B0503020204020204" charset="-122"/>
              </a:rPr>
              <a:t> )</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辞职信的文体结构</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 name="https://img8.file.cache.docer.com/storage/1731032701959808600/df7a62d4a6fec98c92681658dab730b6.png" descr="搜索与探索"/>
          <p:cNvPicPr>
            <a:picLocks noChangeAspect="1"/>
          </p:cNvPicPr>
          <p:nvPr/>
        </p:nvPicPr>
        <p:blipFill>
          <a:blip r:embed="rId3"/>
          <a:stretch>
            <a:fillRect/>
          </a:stretch>
        </p:blipFill>
        <p:spPr>
          <a:xfrm>
            <a:off x="10049510" y="421005"/>
            <a:ext cx="1701165" cy="1997710"/>
          </a:xfrm>
          <a:prstGeom prst="rect">
            <a:avLst/>
          </a:prstGeom>
        </p:spPr>
      </p:pic>
      <p:sp>
        <p:nvSpPr>
          <p:cNvPr id="63" name="矩形: 圆角 2"/>
          <p:cNvSpPr/>
          <p:nvPr>
            <p:custDataLst>
              <p:tags r:id="rId4"/>
            </p:custDataLst>
          </p:nvPr>
        </p:nvSpPr>
        <p:spPr>
          <a:xfrm>
            <a:off x="928370" y="2573020"/>
            <a:ext cx="10621645" cy="380111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13"/>
          <p:cNvSpPr/>
          <p:nvPr>
            <p:custDataLst>
              <p:tags r:id="rId5"/>
            </p:custDataLst>
          </p:nvPr>
        </p:nvSpPr>
        <p:spPr>
          <a:xfrm>
            <a:off x="1302385" y="3609975"/>
            <a:ext cx="10031730" cy="2541905"/>
          </a:xfrm>
          <a:prstGeom prst="rect">
            <a:avLst/>
          </a:prstGeom>
          <a:noFill/>
        </p:spPr>
        <p:txBody>
          <a:bodyPr wrap="square" lIns="0" tIns="0" rIns="0" bIns="0" rtlCol="0" anchor="t" anchorCtr="0">
            <a:noAutofit/>
          </a:bodyPr>
          <a:p>
            <a:pPr algn="just">
              <a:lnSpc>
                <a:spcPct val="150000"/>
              </a:lnSpc>
              <a:spcBef>
                <a:spcPct val="0"/>
              </a:spcBef>
              <a:spcAft>
                <a:spcPct val="0"/>
              </a:spcAft>
            </a:pPr>
            <a:r>
              <a:rPr lang="en-US" altLang="zh-CN" sz="1600" dirty="0">
                <a:solidFill>
                  <a:schemeClr val="tx1">
                    <a:lumMod val="85000"/>
                    <a:lumOff val="15000"/>
                  </a:schemeClr>
                </a:solidFill>
                <a:latin typeface="+mn-ea"/>
                <a:cs typeface="+mn-ea"/>
              </a:rPr>
              <a:t>     </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首先，提出辞职的内容，表明辞职态度。直接说明自己要辞去什么职务，并请求批准。</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ct val="0"/>
              </a:spcBef>
              <a:spcAft>
                <a:spcPct val="0"/>
              </a:spcAft>
            </a:pP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其次，叙述提出辞职的具体理由，即说明辞职的原因。若辞职原因较多，可将自己有关辞职的详细情况一一列举出来，但要注意内容的单一性和完整性，分条陈述可使人一看便知。</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ct val="0"/>
              </a:spcBef>
              <a:spcAft>
                <a:spcPct val="0"/>
              </a:spcAf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最后，要表明自己提出辞职的决心，提出个人的具体要求及希望领导解决的问题等。同时要表示感谢，感谢对方对自己过去工作的支持和帮助，并诚恳地希望对方谅解自己的辞职行为。</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ct val="0"/>
              </a:spcBef>
              <a:spcAft>
                <a:spcPct val="0"/>
              </a:spcAft>
            </a:pP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辞职信结尾要写上表示敬意的话，如</a:t>
            </a: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此致</a:t>
            </a: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敬礼</a:t>
            </a: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祝工作愉快</a:t>
            </a: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等。</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65" name="圆角矩形 64"/>
          <p:cNvSpPr/>
          <p:nvPr>
            <p:custDataLst>
              <p:tags r:id="rId6"/>
            </p:custDataLst>
          </p:nvPr>
        </p:nvSpPr>
        <p:spPr>
          <a:xfrm>
            <a:off x="1077913" y="2135823"/>
            <a:ext cx="694055" cy="68008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dirty="0">
                <a:solidFill>
                  <a:schemeClr val="lt1"/>
                </a:solidFill>
                <a:latin typeface="+mn-ea"/>
                <a:cs typeface="+mn-ea"/>
                <a:sym typeface="+mn-ea"/>
              </a:rPr>
              <a:t>03</a:t>
            </a:r>
            <a:endParaRPr lang="en-US" altLang="zh-CN" sz="2000" b="1" dirty="0">
              <a:solidFill>
                <a:schemeClr val="lt1"/>
              </a:solidFill>
              <a:latin typeface="+mn-ea"/>
              <a:cs typeface="+mn-ea"/>
              <a:sym typeface="+mn-ea"/>
            </a:endParaRPr>
          </a:p>
        </p:txBody>
      </p:sp>
      <p:cxnSp>
        <p:nvCxnSpPr>
          <p:cNvPr id="75" name="直接连接符 74"/>
          <p:cNvCxnSpPr/>
          <p:nvPr>
            <p:custDataLst>
              <p:tags r:id="rId7"/>
            </p:custDataLst>
          </p:nvPr>
        </p:nvCxnSpPr>
        <p:spPr>
          <a:xfrm flipV="1">
            <a:off x="1077913" y="3434398"/>
            <a:ext cx="2844165"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6" name="矩形 15"/>
          <p:cNvSpPr/>
          <p:nvPr>
            <p:custDataLst>
              <p:tags r:id="rId8"/>
            </p:custDataLst>
          </p:nvPr>
        </p:nvSpPr>
        <p:spPr>
          <a:xfrm>
            <a:off x="1161733" y="2991168"/>
            <a:ext cx="2703830" cy="443230"/>
          </a:xfrm>
          <a:prstGeom prst="rect">
            <a:avLst/>
          </a:prstGeom>
          <a:noFill/>
        </p:spPr>
        <p:txBody>
          <a:bodyPr wrap="square" lIns="0" tIns="0" rIns="0" bIns="0" rtlCol="0" anchor="ctr" anchorCtr="0">
            <a:noAutofit/>
          </a:bodyPr>
          <a:p>
            <a:pPr>
              <a:spcBef>
                <a:spcPct val="0"/>
              </a:spcBef>
              <a:spcAft>
                <a:spcPct val="0"/>
              </a:spcAft>
            </a:pPr>
            <a:r>
              <a:rPr lang="en-US" altLang="zh-CN" sz="2000" b="1" dirty="0">
                <a:solidFill>
                  <a:schemeClr val="accent1"/>
                </a:solidFill>
                <a:latin typeface="微软雅黑" panose="020B0503020204020204" charset="-122"/>
                <a:ea typeface="微软雅黑" panose="020B0503020204020204" charset="-122"/>
                <a:cs typeface="微软雅黑" panose="020B0503020204020204" charset="-122"/>
              </a:rPr>
              <a:t>3. </a:t>
            </a:r>
            <a:r>
              <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rPr>
              <a:t>正</a:t>
            </a:r>
            <a:r>
              <a:rPr lang="en-US" altLang="zh-CN" sz="2000" b="1" dirty="0">
                <a:solidFill>
                  <a:schemeClr val="accent1"/>
                </a:solidFill>
                <a:latin typeface="微软雅黑" panose="020B0503020204020204" charset="-122"/>
                <a:ea typeface="微软雅黑" panose="020B0503020204020204" charset="-122"/>
                <a:cs typeface="微软雅黑" panose="020B0503020204020204" charset="-122"/>
              </a:rPr>
              <a:t> </a:t>
            </a:r>
            <a:r>
              <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rPr>
              <a:t>文</a:t>
            </a:r>
            <a:endParaRPr lang="zh-CN" altLang="en-US" sz="2000" b="1" dirty="0">
              <a:solidFill>
                <a:schemeClr val="accent1"/>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4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、辞职信</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800" b="1">
                <a:solidFill>
                  <a:schemeClr val="dk1"/>
                </a:solidFill>
                <a:latin typeface="微软雅黑" panose="020B0503020204020204" charset="-122"/>
                <a:ea typeface="微软雅黑" panose="020B0503020204020204" charset="-122"/>
                <a:cs typeface="微软雅黑" panose="020B0503020204020204" charset="-122"/>
              </a:rPr>
              <a:t>( </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二</a:t>
            </a:r>
            <a:r>
              <a:rPr lang="en-US" altLang="zh-CN" sz="2800" b="1">
                <a:solidFill>
                  <a:schemeClr val="dk1"/>
                </a:solidFill>
                <a:latin typeface="微软雅黑" panose="020B0503020204020204" charset="-122"/>
                <a:ea typeface="微软雅黑" panose="020B0503020204020204" charset="-122"/>
                <a:cs typeface="微软雅黑" panose="020B0503020204020204" charset="-122"/>
              </a:rPr>
              <a:t> )</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辞职信的文体结构</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3" name="矩形: 圆角 2"/>
          <p:cNvSpPr/>
          <p:nvPr>
            <p:custDataLst>
              <p:tags r:id="rId3"/>
            </p:custDataLst>
          </p:nvPr>
        </p:nvSpPr>
        <p:spPr>
          <a:xfrm>
            <a:off x="1950085" y="2457450"/>
            <a:ext cx="6083935" cy="310515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11"/>
          <p:cNvSpPr/>
          <p:nvPr>
            <p:custDataLst>
              <p:tags r:id="rId4"/>
            </p:custDataLst>
          </p:nvPr>
        </p:nvSpPr>
        <p:spPr>
          <a:xfrm>
            <a:off x="2214880" y="3695700"/>
            <a:ext cx="4972685" cy="1605280"/>
          </a:xfrm>
          <a:prstGeom prst="rect">
            <a:avLst/>
          </a:prstGeom>
          <a:noFill/>
        </p:spPr>
        <p:txBody>
          <a:bodyPr wrap="square" lIns="0" tIns="0" rIns="0" bIns="0" rtlCol="0" anchor="t" anchorCtr="0">
            <a:noAutofit/>
          </a:bodyPr>
          <a:p>
            <a:pPr algn="just">
              <a:lnSpc>
                <a:spcPct val="150000"/>
              </a:lnSpc>
              <a:buClrTx/>
              <a:buSzTx/>
              <a:buFontTx/>
            </a:pPr>
            <a:r>
              <a:rPr lang="zh-CN" altLang="en-US" sz="18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辞职人的姓名及成文日期写在信的右下方。先书写辞职人的姓名，在姓名之下书写成文日期。成文日期要年、月、日俱全。</a:t>
            </a:r>
            <a:endParaRPr lang="zh-CN" altLang="en-US" sz="18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40" name="圆角矩形 39"/>
          <p:cNvSpPr/>
          <p:nvPr>
            <p:custDataLst>
              <p:tags r:id="rId5"/>
            </p:custDataLst>
          </p:nvPr>
        </p:nvSpPr>
        <p:spPr>
          <a:xfrm>
            <a:off x="2214880" y="2020570"/>
            <a:ext cx="792480" cy="680085"/>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solidFill>
                <a:latin typeface="+mn-ea"/>
                <a:cs typeface="+mn-ea"/>
                <a:sym typeface="+mn-ea"/>
              </a:rPr>
              <a:t>04</a:t>
            </a:r>
            <a:endParaRPr lang="en-US" altLang="zh-CN" sz="2000" b="1" dirty="0">
              <a:solidFill>
                <a:schemeClr val="lt1"/>
              </a:solidFill>
              <a:latin typeface="+mn-ea"/>
              <a:cs typeface="+mn-ea"/>
              <a:sym typeface="+mn-ea"/>
            </a:endParaRPr>
          </a:p>
        </p:txBody>
      </p:sp>
      <p:sp>
        <p:nvSpPr>
          <p:cNvPr id="13" name="矩形 12"/>
          <p:cNvSpPr/>
          <p:nvPr>
            <p:custDataLst>
              <p:tags r:id="rId6"/>
            </p:custDataLst>
          </p:nvPr>
        </p:nvSpPr>
        <p:spPr>
          <a:xfrm>
            <a:off x="2220595" y="2887980"/>
            <a:ext cx="3089910" cy="443230"/>
          </a:xfrm>
          <a:prstGeom prst="rect">
            <a:avLst/>
          </a:prstGeom>
          <a:noFill/>
        </p:spPr>
        <p:txBody>
          <a:bodyPr wrap="square" lIns="0" tIns="0" rIns="0" bIns="0" rtlCol="0" anchor="ctr" anchorCtr="0">
            <a:noAutofit/>
          </a:bodyPr>
          <a:p>
            <a:pPr>
              <a:spcBef>
                <a:spcPct val="0"/>
              </a:spcBef>
              <a:spcAft>
                <a:spcPct val="0"/>
              </a:spcAft>
            </a:pPr>
            <a:r>
              <a:rPr lang="en-US" sz="2000" b="1">
                <a:solidFill>
                  <a:schemeClr val="accent2"/>
                </a:solidFill>
                <a:latin typeface="微软雅黑" panose="020B0503020204020204" charset="-122"/>
                <a:ea typeface="微软雅黑" panose="020B0503020204020204" charset="-122"/>
                <a:cs typeface="微软雅黑" panose="020B0503020204020204" charset="-122"/>
              </a:rPr>
              <a:t>4.</a:t>
            </a:r>
            <a:r>
              <a:rPr lang="zh-CN" altLang="en-US" sz="2000" b="1">
                <a:solidFill>
                  <a:schemeClr val="accent2"/>
                </a:solidFill>
                <a:latin typeface="微软雅黑" panose="020B0503020204020204" charset="-122"/>
                <a:ea typeface="微软雅黑" panose="020B0503020204020204" charset="-122"/>
                <a:cs typeface="微软雅黑" panose="020B0503020204020204" charset="-122"/>
              </a:rPr>
              <a:t>落款</a:t>
            </a:r>
            <a:endParaRPr lang="zh-CN" altLang="en-US" sz="2000" b="1">
              <a:solidFill>
                <a:schemeClr val="accent2"/>
              </a:solidFill>
              <a:latin typeface="微软雅黑" panose="020B0503020204020204" charset="-122"/>
              <a:ea typeface="微软雅黑" panose="020B0503020204020204" charset="-122"/>
              <a:cs typeface="微软雅黑" panose="020B0503020204020204" charset="-122"/>
            </a:endParaRPr>
          </a:p>
        </p:txBody>
      </p:sp>
      <p:cxnSp>
        <p:nvCxnSpPr>
          <p:cNvPr id="74" name="直接连接符 73"/>
          <p:cNvCxnSpPr/>
          <p:nvPr>
            <p:custDataLst>
              <p:tags r:id="rId7"/>
            </p:custDataLst>
          </p:nvPr>
        </p:nvCxnSpPr>
        <p:spPr>
          <a:xfrm>
            <a:off x="2135188" y="3494723"/>
            <a:ext cx="3249295"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pic>
        <p:nvPicPr>
          <p:cNvPr id="20" name="https://img8.file.cache.docer.com/storage/1731915018205438700/3ca9535b7eb824acb142af174a6d3abc.png" descr="卡通人物指问号"/>
          <p:cNvPicPr>
            <a:picLocks noChangeAspect="1"/>
          </p:cNvPicPr>
          <p:nvPr/>
        </p:nvPicPr>
        <p:blipFill>
          <a:blip r:embed="rId8"/>
          <a:stretch>
            <a:fillRect/>
          </a:stretch>
        </p:blipFill>
        <p:spPr>
          <a:xfrm>
            <a:off x="9745980" y="2374265"/>
            <a:ext cx="2124710" cy="4126230"/>
          </a:xfrm>
          <a:prstGeom prst="rect">
            <a:avLst/>
          </a:prstGeom>
        </p:spPr>
      </p:pic>
    </p:spTree>
    <p:custDataLst>
      <p:tags r:id="rId9"/>
    </p:custData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4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二</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、辞职信</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885190" y="720090"/>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800" b="1">
                <a:solidFill>
                  <a:schemeClr val="tx1"/>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tx1"/>
                </a:solidFill>
                <a:latin typeface="微软雅黑" panose="020B0503020204020204" charset="-122"/>
                <a:ea typeface="微软雅黑" panose="020B0503020204020204" charset="-122"/>
                <a:cs typeface="微软雅黑" panose="020B0503020204020204" charset="-122"/>
              </a:rPr>
              <a:t>三</a:t>
            </a:r>
            <a:r>
              <a:rPr lang="en-US" altLang="zh-CN" sz="2800" b="1">
                <a:solidFill>
                  <a:schemeClr val="tx1"/>
                </a:solidFill>
                <a:latin typeface="微软雅黑" panose="020B0503020204020204" charset="-122"/>
                <a:ea typeface="微软雅黑" panose="020B0503020204020204" charset="-122"/>
                <a:cs typeface="微软雅黑" panose="020B0503020204020204" charset="-122"/>
              </a:rPr>
              <a:t>)</a:t>
            </a:r>
            <a:r>
              <a:rPr lang="zh-CN" altLang="en-US" sz="2800" b="1">
                <a:solidFill>
                  <a:schemeClr val="tx1"/>
                </a:solidFill>
                <a:latin typeface="微软雅黑" panose="020B0503020204020204" charset="-122"/>
                <a:ea typeface="微软雅黑" panose="020B0503020204020204" charset="-122"/>
                <a:cs typeface="微软雅黑" panose="020B0503020204020204" charset="-122"/>
              </a:rPr>
              <a:t>辞职信的写作要求</a:t>
            </a:r>
            <a:endParaRPr lang="zh-CN" altLang="en-US" sz="2800" b="1">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2" name="任意多边形: 形状 41"/>
          <p:cNvSpPr/>
          <p:nvPr>
            <p:custDataLst>
              <p:tags r:id="rId3"/>
            </p:custDataLst>
          </p:nvPr>
        </p:nvSpPr>
        <p:spPr>
          <a:xfrm>
            <a:off x="3561488" y="3570211"/>
            <a:ext cx="422053" cy="465650"/>
          </a:xfrm>
          <a:custGeom>
            <a:avLst/>
            <a:gdLst>
              <a:gd name="connsiteX0" fmla="*/ 0 w 522072"/>
              <a:gd name="connsiteY0" fmla="*/ 0 h 576000"/>
              <a:gd name="connsiteX1" fmla="*/ 57685 w 522072"/>
              <a:gd name="connsiteY1" fmla="*/ 36499 h 576000"/>
              <a:gd name="connsiteX2" fmla="*/ 305792 w 522072"/>
              <a:gd name="connsiteY2" fmla="*/ 94890 h 576000"/>
              <a:gd name="connsiteX3" fmla="*/ 434252 w 522072"/>
              <a:gd name="connsiteY3" fmla="*/ 79794 h 576000"/>
              <a:gd name="connsiteX4" fmla="*/ 513663 w 522072"/>
              <a:gd name="connsiteY4" fmla="*/ 51059 h 576000"/>
              <a:gd name="connsiteX5" fmla="*/ 495233 w 522072"/>
              <a:gd name="connsiteY5" fmla="*/ 86018 h 576000"/>
              <a:gd name="connsiteX6" fmla="*/ 455626 w 522072"/>
              <a:gd name="connsiteY6" fmla="*/ 288000 h 576000"/>
              <a:gd name="connsiteX7" fmla="*/ 495233 w 522072"/>
              <a:gd name="connsiteY7" fmla="*/ 489982 h 576000"/>
              <a:gd name="connsiteX8" fmla="*/ 522072 w 522072"/>
              <a:gd name="connsiteY8" fmla="*/ 540891 h 576000"/>
              <a:gd name="connsiteX9" fmla="*/ 421275 w 522072"/>
              <a:gd name="connsiteY9" fmla="*/ 504416 h 576000"/>
              <a:gd name="connsiteX10" fmla="*/ 292815 w 522072"/>
              <a:gd name="connsiteY10" fmla="*/ 489320 h 576000"/>
              <a:gd name="connsiteX11" fmla="*/ 44708 w 522072"/>
              <a:gd name="connsiteY11" fmla="*/ 547712 h 576000"/>
              <a:gd name="connsiteX12" fmla="*/ 0 w 522072"/>
              <a:gd name="connsiteY12" fmla="*/ 576000 h 576000"/>
              <a:gd name="connsiteX13" fmla="*/ 0 w 522072"/>
              <a:gd name="connsiteY13" fmla="*/ 0 h 5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2072" h="576000">
                <a:moveTo>
                  <a:pt x="0" y="0"/>
                </a:moveTo>
                <a:lnTo>
                  <a:pt x="57685" y="36499"/>
                </a:lnTo>
                <a:cubicBezTo>
                  <a:pt x="133943" y="74098"/>
                  <a:pt x="217785" y="94890"/>
                  <a:pt x="305792" y="94890"/>
                </a:cubicBezTo>
                <a:cubicBezTo>
                  <a:pt x="349796" y="94890"/>
                  <a:pt x="392758" y="89692"/>
                  <a:pt x="434252" y="79794"/>
                </a:cubicBezTo>
                <a:lnTo>
                  <a:pt x="513663" y="51059"/>
                </a:lnTo>
                <a:lnTo>
                  <a:pt x="495233" y="86018"/>
                </a:lnTo>
                <a:cubicBezTo>
                  <a:pt x="469729" y="148100"/>
                  <a:pt x="455626" y="216354"/>
                  <a:pt x="455626" y="288000"/>
                </a:cubicBezTo>
                <a:cubicBezTo>
                  <a:pt x="455626" y="359646"/>
                  <a:pt x="469729" y="427901"/>
                  <a:pt x="495233" y="489982"/>
                </a:cubicBezTo>
                <a:lnTo>
                  <a:pt x="522072" y="540891"/>
                </a:lnTo>
                <a:lnTo>
                  <a:pt x="421275" y="504416"/>
                </a:lnTo>
                <a:cubicBezTo>
                  <a:pt x="379781" y="494518"/>
                  <a:pt x="336819" y="489320"/>
                  <a:pt x="292815" y="489320"/>
                </a:cubicBezTo>
                <a:cubicBezTo>
                  <a:pt x="204808" y="489320"/>
                  <a:pt x="120966" y="510112"/>
                  <a:pt x="44708" y="547712"/>
                </a:cubicBezTo>
                <a:lnTo>
                  <a:pt x="0" y="576000"/>
                </a:lnTo>
                <a:lnTo>
                  <a:pt x="0" y="0"/>
                </a:lnTo>
                <a:close/>
              </a:path>
            </a:pathLst>
          </a:custGeom>
          <a:solidFill>
            <a:schemeClr val="accent2">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18" name="任意多边形: 形状 17"/>
          <p:cNvSpPr/>
          <p:nvPr>
            <p:custDataLst>
              <p:tags r:id="rId4"/>
            </p:custDataLst>
          </p:nvPr>
        </p:nvSpPr>
        <p:spPr>
          <a:xfrm>
            <a:off x="2957279" y="2424422"/>
            <a:ext cx="1208323" cy="1172542"/>
          </a:xfrm>
          <a:custGeom>
            <a:avLst/>
            <a:gdLst>
              <a:gd name="connsiteX0" fmla="*/ 1211583 w 1494674"/>
              <a:gd name="connsiteY0" fmla="*/ 0 h 1450413"/>
              <a:gd name="connsiteX1" fmla="*/ 1213202 w 1494674"/>
              <a:gd name="connsiteY1" fmla="*/ 16540 h 1450413"/>
              <a:gd name="connsiteX2" fmla="*/ 1425172 w 1494674"/>
              <a:gd name="connsiteY2" fmla="*/ 342247 h 1450413"/>
              <a:gd name="connsiteX3" fmla="*/ 1494674 w 1494674"/>
              <a:gd name="connsiteY3" fmla="*/ 381088 h 1450413"/>
              <a:gd name="connsiteX4" fmla="*/ 1369085 w 1494674"/>
              <a:gd name="connsiteY4" fmla="*/ 442401 h 1450413"/>
              <a:gd name="connsiteX5" fmla="*/ 1213794 w 1494674"/>
              <a:gd name="connsiteY5" fmla="*/ 549822 h 1450413"/>
              <a:gd name="connsiteX6" fmla="*/ 762270 w 1494674"/>
              <a:gd name="connsiteY6" fmla="*/ 1381425 h 1450413"/>
              <a:gd name="connsiteX7" fmla="*/ 758333 w 1494674"/>
              <a:gd name="connsiteY7" fmla="*/ 1450413 h 1450413"/>
              <a:gd name="connsiteX8" fmla="*/ 0 w 1494674"/>
              <a:gd name="connsiteY8" fmla="*/ 513950 h 1450413"/>
              <a:gd name="connsiteX9" fmla="*/ 68299 w 1494674"/>
              <a:gd name="connsiteY9" fmla="*/ 524442 h 1450413"/>
              <a:gd name="connsiteX10" fmla="*/ 975607 w 1494674"/>
              <a:gd name="connsiteY10" fmla="*/ 255686 h 1450413"/>
              <a:gd name="connsiteX11" fmla="*/ 1112968 w 1494674"/>
              <a:gd name="connsiteY11" fmla="*/ 126122 h 1450413"/>
              <a:gd name="connsiteX12" fmla="*/ 1211583 w 1494674"/>
              <a:gd name="connsiteY12" fmla="*/ 0 h 1450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94674" h="1450413">
                <a:moveTo>
                  <a:pt x="1211583" y="0"/>
                </a:moveTo>
                <a:lnTo>
                  <a:pt x="1213202" y="16540"/>
                </a:lnTo>
                <a:cubicBezTo>
                  <a:pt x="1240057" y="151658"/>
                  <a:pt x="1317920" y="267646"/>
                  <a:pt x="1425172" y="342247"/>
                </a:cubicBezTo>
                <a:lnTo>
                  <a:pt x="1494674" y="381088"/>
                </a:lnTo>
                <a:lnTo>
                  <a:pt x="1369085" y="442401"/>
                </a:lnTo>
                <a:cubicBezTo>
                  <a:pt x="1315471" y="473746"/>
                  <a:pt x="1263543" y="509536"/>
                  <a:pt x="1213794" y="549822"/>
                </a:cubicBezTo>
                <a:cubicBezTo>
                  <a:pt x="948465" y="764681"/>
                  <a:pt x="795344" y="1066744"/>
                  <a:pt x="762270" y="1381425"/>
                </a:cubicBezTo>
                <a:lnTo>
                  <a:pt x="758333" y="1450413"/>
                </a:lnTo>
                <a:lnTo>
                  <a:pt x="0" y="513950"/>
                </a:lnTo>
                <a:lnTo>
                  <a:pt x="68299" y="524442"/>
                </a:lnTo>
                <a:cubicBezTo>
                  <a:pt x="382980" y="557517"/>
                  <a:pt x="710278" y="470544"/>
                  <a:pt x="975607" y="255686"/>
                </a:cubicBezTo>
                <a:cubicBezTo>
                  <a:pt x="1025356" y="215400"/>
                  <a:pt x="1071160" y="172048"/>
                  <a:pt x="1112968" y="126122"/>
                </a:cubicBezTo>
                <a:lnTo>
                  <a:pt x="1211583" y="0"/>
                </a:lnTo>
                <a:close/>
              </a:path>
            </a:pathLst>
          </a:custGeom>
          <a:solidFill>
            <a:schemeClr val="accent1">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5" name="矩形 4"/>
          <p:cNvSpPr/>
          <p:nvPr>
            <p:custDataLst>
              <p:tags r:id="rId5"/>
            </p:custDataLst>
          </p:nvPr>
        </p:nvSpPr>
        <p:spPr>
          <a:xfrm>
            <a:off x="5132705" y="1809750"/>
            <a:ext cx="6008370" cy="1100455"/>
          </a:xfrm>
          <a:prstGeom prst="rect">
            <a:avLst/>
          </a:prstGeom>
          <a:noFill/>
        </p:spPr>
        <p:txBody>
          <a:bodyPr wrap="square" lIns="0" tIns="0" rIns="0" bIns="0" rtlCol="0" anchor="t" anchorCtr="0">
            <a:noAutofit/>
          </a:bodyPr>
          <a:p>
            <a:pPr algn="just">
              <a:lnSpc>
                <a:spcPct val="150000"/>
              </a:lnSpc>
              <a:spcBef>
                <a:spcPct val="0"/>
              </a:spcBef>
              <a:spcAft>
                <a:spcPct val="0"/>
              </a:spcAft>
            </a:pPr>
            <a:r>
              <a:rPr lang="en-US" altLang="zh-CN" sz="20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1.</a:t>
            </a:r>
            <a:r>
              <a:rPr lang="zh-CN" altLang="en-US" sz="20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抓住关键点</a:t>
            </a:r>
            <a:endParaRPr lang="zh-CN" altLang="en-US" sz="20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endParaRPr>
          </a:p>
          <a:p>
            <a:pPr algn="just">
              <a:lnSpc>
                <a:spcPct val="150000"/>
              </a:lnSpc>
              <a:spcBef>
                <a:spcPct val="0"/>
              </a:spcBef>
              <a:spcAft>
                <a:spcPct val="0"/>
              </a:spcAft>
            </a:pPr>
            <a:r>
              <a:rPr lang="zh-CN" altLang="en-US" dirty="0">
                <a:solidFill>
                  <a:schemeClr val="tx1">
                    <a:lumMod val="85000"/>
                    <a:lumOff val="15000"/>
                  </a:schemeClr>
                </a:solidFill>
                <a:latin typeface="微软雅黑" panose="020B0503020204020204" charset="-122"/>
                <a:ea typeface="微软雅黑" panose="020B0503020204020204" charset="-122"/>
                <a:cs typeface="+mn-ea"/>
              </a:rPr>
              <a:t>在辞职信的开头要直接表明自己辞职的意图，并说明你辞职的原因是工作原因还是个人原因。</a:t>
            </a:r>
            <a:endParaRPr lang="zh-CN" altLang="en-US" dirty="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6" name="圆: 空心 4"/>
          <p:cNvSpPr/>
          <p:nvPr>
            <p:custDataLst>
              <p:tags r:id="rId6"/>
            </p:custDataLst>
          </p:nvPr>
        </p:nvSpPr>
        <p:spPr>
          <a:xfrm>
            <a:off x="1312545" y="2688590"/>
            <a:ext cx="2328545" cy="2228215"/>
          </a:xfrm>
          <a:prstGeom prst="donut">
            <a:avLst>
              <a:gd name="adj" fmla="val 7833"/>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indent="0" algn="ctr" fontAlgn="auto">
              <a:lnSpc>
                <a:spcPct val="130000"/>
              </a:lnSpc>
            </a:pPr>
            <a:r>
              <a:rPr lang="zh-CN" altLang="en-US" sz="2800" b="1">
                <a:gradFill>
                  <a:gsLst>
                    <a:gs pos="50000">
                      <a:schemeClr val="tx1"/>
                    </a:gs>
                    <a:gs pos="0">
                      <a:schemeClr val="tx1">
                        <a:lumMod val="25000"/>
                        <a:lumOff val="75000"/>
                      </a:schemeClr>
                    </a:gs>
                    <a:gs pos="100000">
                      <a:schemeClr val="tx1">
                        <a:lumMod val="85000"/>
                      </a:schemeClr>
                    </a:gs>
                  </a:gsLst>
                  <a:lin ang="5400000" scaled="1"/>
                </a:gradFill>
                <a:latin typeface="微软雅黑" panose="020B0503020204020204" charset="-122"/>
                <a:ea typeface="微软雅黑" panose="020B0503020204020204" charset="-122"/>
              </a:rPr>
              <a:t>写作要求</a:t>
            </a:r>
            <a:endParaRPr lang="zh-CN" altLang="en-US" sz="2800" b="1">
              <a:gradFill>
                <a:gsLst>
                  <a:gs pos="50000">
                    <a:schemeClr val="tx1"/>
                  </a:gs>
                  <a:gs pos="0">
                    <a:schemeClr val="tx1">
                      <a:lumMod val="25000"/>
                      <a:lumOff val="75000"/>
                    </a:schemeClr>
                  </a:gs>
                  <a:gs pos="100000">
                    <a:schemeClr val="tx1">
                      <a:lumMod val="85000"/>
                    </a:schemeClr>
                  </a:gs>
                </a:gsLst>
                <a:lin ang="5400000" scaled="1"/>
              </a:gradFill>
              <a:latin typeface="微软雅黑" panose="020B0503020204020204" charset="-122"/>
              <a:ea typeface="微软雅黑" panose="020B0503020204020204" charset="-122"/>
            </a:endParaRPr>
          </a:p>
        </p:txBody>
      </p:sp>
      <p:sp>
        <p:nvSpPr>
          <p:cNvPr id="8" name="矩形 7"/>
          <p:cNvSpPr/>
          <p:nvPr>
            <p:custDataLst>
              <p:tags r:id="rId7"/>
            </p:custDataLst>
          </p:nvPr>
        </p:nvSpPr>
        <p:spPr>
          <a:xfrm>
            <a:off x="5132705" y="3252470"/>
            <a:ext cx="6008370" cy="110045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2000" b="1" dirty="0">
                <a:gradFill>
                  <a:gsLst>
                    <a:gs pos="50000">
                      <a:schemeClr val="accent2"/>
                    </a:gs>
                    <a:gs pos="0">
                      <a:schemeClr val="accent2">
                        <a:lumMod val="25000"/>
                        <a:lumOff val="75000"/>
                      </a:schemeClr>
                    </a:gs>
                    <a:gs pos="100000">
                      <a:schemeClr val="accent2">
                        <a:lumMod val="85000"/>
                      </a:schemeClr>
                    </a:gs>
                  </a:gsLst>
                  <a:lin ang="5400000" scaled="1"/>
                </a:gra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2.说明劳动合同终止日期</a:t>
            </a:r>
            <a:endParaRPr lang="zh-CN" altLang="en-US" sz="2000" b="1" dirty="0">
              <a:gradFill>
                <a:gsLst>
                  <a:gs pos="50000">
                    <a:schemeClr val="accent2"/>
                  </a:gs>
                  <a:gs pos="0">
                    <a:schemeClr val="accent2">
                      <a:lumMod val="25000"/>
                      <a:lumOff val="75000"/>
                    </a:schemeClr>
                  </a:gs>
                  <a:gs pos="100000">
                    <a:schemeClr val="accent2">
                      <a:lumMod val="85000"/>
                    </a:schemeClr>
                  </a:gs>
                </a:gsLst>
                <a:lin ang="5400000" scaled="1"/>
              </a:gra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r>
              <a:rPr lang="zh-CN" altLang="en-US" sz="18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辞职信要说明劳动合同终止日期， 一般来说应该在合同终止前一个月提出辞职。</a:t>
            </a:r>
            <a:endParaRPr lang="zh-CN" altLang="en-US" sz="18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9" name="矩形 8"/>
          <p:cNvSpPr/>
          <p:nvPr>
            <p:custDataLst>
              <p:tags r:id="rId8"/>
            </p:custDataLst>
          </p:nvPr>
        </p:nvSpPr>
        <p:spPr>
          <a:xfrm>
            <a:off x="5132705" y="4695825"/>
            <a:ext cx="6008370" cy="1100455"/>
          </a:xfrm>
          <a:prstGeom prst="rect">
            <a:avLst/>
          </a:prstGeom>
          <a:noFill/>
        </p:spPr>
        <p:txBody>
          <a:bodyPr wrap="square" lIns="0" tIns="0" rIns="0" bIns="0" rtlCol="0" anchor="t" anchorCtr="0">
            <a:noAutofit/>
          </a:bodyPr>
          <a:p>
            <a:pPr algn="just">
              <a:lnSpc>
                <a:spcPct val="150000"/>
              </a:lnSpc>
              <a:buClrTx/>
              <a:buSzTx/>
              <a:buFontTx/>
            </a:pPr>
            <a:r>
              <a:rPr lang="zh-CN" altLang="en-US" sz="20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3.措辞得体</a:t>
            </a:r>
            <a:endParaRPr lang="zh-CN" altLang="en-US" sz="20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endParaRPr>
          </a:p>
          <a:p>
            <a:pPr algn="just">
              <a:lnSpc>
                <a:spcPct val="150000"/>
              </a:lnSpc>
              <a:spcBef>
                <a:spcPct val="0"/>
              </a:spcBef>
              <a:spcAft>
                <a:spcPct val="0"/>
              </a:spcAft>
            </a:pPr>
            <a:r>
              <a:rPr lang="zh-CN" altLang="en-US" sz="1800" dirty="0">
                <a:solidFill>
                  <a:schemeClr val="tx1">
                    <a:lumMod val="85000"/>
                    <a:lumOff val="15000"/>
                  </a:schemeClr>
                </a:solidFill>
                <a:latin typeface="微软雅黑" panose="020B0503020204020204" charset="-122"/>
                <a:ea typeface="微软雅黑" panose="020B0503020204020204" charset="-122"/>
                <a:cs typeface="+mn-ea"/>
              </a:rPr>
              <a:t>在辞职信中要表现出恳切的态度，措辞委婉。</a:t>
            </a:r>
            <a:endParaRPr lang="zh-CN" altLang="en-US" sz="140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10" name="圆: 空心 26"/>
          <p:cNvSpPr/>
          <p:nvPr>
            <p:custDataLst>
              <p:tags r:id="rId9"/>
            </p:custDataLst>
          </p:nvPr>
        </p:nvSpPr>
        <p:spPr>
          <a:xfrm>
            <a:off x="3923911" y="4826883"/>
            <a:ext cx="814887" cy="838987"/>
          </a:xfrm>
          <a:prstGeom prst="donut">
            <a:avLst>
              <a:gd name="adj" fmla="val 8856"/>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4" name="圆: 空心 9"/>
          <p:cNvSpPr/>
          <p:nvPr>
            <p:custDataLst>
              <p:tags r:id="rId10"/>
            </p:custDataLst>
          </p:nvPr>
        </p:nvSpPr>
        <p:spPr>
          <a:xfrm>
            <a:off x="3923911" y="3383353"/>
            <a:ext cx="814887" cy="838987"/>
          </a:xfrm>
          <a:prstGeom prst="donut">
            <a:avLst>
              <a:gd name="adj" fmla="val 8856"/>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7" name="图片 4" descr="343439383331313b343532303032303bb8f6c8cbd0c5cfa2"/>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4200091" y="2228837"/>
            <a:ext cx="261928" cy="261928"/>
          </a:xfrm>
          <a:prstGeom prst="rect">
            <a:avLst/>
          </a:prstGeom>
        </p:spPr>
      </p:pic>
      <p:sp>
        <p:nvSpPr>
          <p:cNvPr id="19" name="圆: 空心 12"/>
          <p:cNvSpPr/>
          <p:nvPr>
            <p:custDataLst>
              <p:tags r:id="rId14"/>
            </p:custDataLst>
          </p:nvPr>
        </p:nvSpPr>
        <p:spPr>
          <a:xfrm>
            <a:off x="3923911" y="1940336"/>
            <a:ext cx="814887" cy="838987"/>
          </a:xfrm>
          <a:prstGeom prst="donut">
            <a:avLst>
              <a:gd name="adj" fmla="val 8856"/>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1" name="图片 7" descr="343439383331313b343532303032333bc6f3d2b5bcf2bde9"/>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4209331" y="3681094"/>
            <a:ext cx="243499" cy="243499"/>
          </a:xfrm>
          <a:prstGeom prst="rect">
            <a:avLst/>
          </a:prstGeom>
        </p:spPr>
      </p:pic>
      <p:sp>
        <p:nvSpPr>
          <p:cNvPr id="28" name="任意多边形: 形状 27"/>
          <p:cNvSpPr/>
          <p:nvPr>
            <p:custDataLst>
              <p:tags r:id="rId18"/>
            </p:custDataLst>
          </p:nvPr>
        </p:nvSpPr>
        <p:spPr>
          <a:xfrm flipV="1">
            <a:off x="2945986" y="4002962"/>
            <a:ext cx="1208323" cy="1172542"/>
          </a:xfrm>
          <a:custGeom>
            <a:avLst/>
            <a:gdLst>
              <a:gd name="connsiteX0" fmla="*/ 1211583 w 1494674"/>
              <a:gd name="connsiteY0" fmla="*/ 0 h 1450413"/>
              <a:gd name="connsiteX1" fmla="*/ 1213202 w 1494674"/>
              <a:gd name="connsiteY1" fmla="*/ 16540 h 1450413"/>
              <a:gd name="connsiteX2" fmla="*/ 1425172 w 1494674"/>
              <a:gd name="connsiteY2" fmla="*/ 342247 h 1450413"/>
              <a:gd name="connsiteX3" fmla="*/ 1494674 w 1494674"/>
              <a:gd name="connsiteY3" fmla="*/ 381088 h 1450413"/>
              <a:gd name="connsiteX4" fmla="*/ 1369085 w 1494674"/>
              <a:gd name="connsiteY4" fmla="*/ 442401 h 1450413"/>
              <a:gd name="connsiteX5" fmla="*/ 1213794 w 1494674"/>
              <a:gd name="connsiteY5" fmla="*/ 549822 h 1450413"/>
              <a:gd name="connsiteX6" fmla="*/ 762270 w 1494674"/>
              <a:gd name="connsiteY6" fmla="*/ 1381425 h 1450413"/>
              <a:gd name="connsiteX7" fmla="*/ 758333 w 1494674"/>
              <a:gd name="connsiteY7" fmla="*/ 1450413 h 1450413"/>
              <a:gd name="connsiteX8" fmla="*/ 0 w 1494674"/>
              <a:gd name="connsiteY8" fmla="*/ 513950 h 1450413"/>
              <a:gd name="connsiteX9" fmla="*/ 68299 w 1494674"/>
              <a:gd name="connsiteY9" fmla="*/ 524442 h 1450413"/>
              <a:gd name="connsiteX10" fmla="*/ 975607 w 1494674"/>
              <a:gd name="connsiteY10" fmla="*/ 255686 h 1450413"/>
              <a:gd name="connsiteX11" fmla="*/ 1112968 w 1494674"/>
              <a:gd name="connsiteY11" fmla="*/ 126122 h 1450413"/>
              <a:gd name="connsiteX12" fmla="*/ 1211583 w 1494674"/>
              <a:gd name="connsiteY12" fmla="*/ 0 h 1450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94674" h="1450413">
                <a:moveTo>
                  <a:pt x="1211583" y="0"/>
                </a:moveTo>
                <a:lnTo>
                  <a:pt x="1213202" y="16540"/>
                </a:lnTo>
                <a:cubicBezTo>
                  <a:pt x="1240057" y="151658"/>
                  <a:pt x="1317920" y="267646"/>
                  <a:pt x="1425172" y="342247"/>
                </a:cubicBezTo>
                <a:lnTo>
                  <a:pt x="1494674" y="381088"/>
                </a:lnTo>
                <a:lnTo>
                  <a:pt x="1369085" y="442401"/>
                </a:lnTo>
                <a:cubicBezTo>
                  <a:pt x="1315471" y="473746"/>
                  <a:pt x="1263543" y="509536"/>
                  <a:pt x="1213794" y="549822"/>
                </a:cubicBezTo>
                <a:cubicBezTo>
                  <a:pt x="948465" y="764681"/>
                  <a:pt x="795344" y="1066744"/>
                  <a:pt x="762270" y="1381425"/>
                </a:cubicBezTo>
                <a:lnTo>
                  <a:pt x="758333" y="1450413"/>
                </a:lnTo>
                <a:lnTo>
                  <a:pt x="0" y="513950"/>
                </a:lnTo>
                <a:lnTo>
                  <a:pt x="68299" y="524442"/>
                </a:lnTo>
                <a:cubicBezTo>
                  <a:pt x="382980" y="557517"/>
                  <a:pt x="710278" y="470544"/>
                  <a:pt x="975607" y="255686"/>
                </a:cubicBezTo>
                <a:cubicBezTo>
                  <a:pt x="1025356" y="215400"/>
                  <a:pt x="1071160" y="172048"/>
                  <a:pt x="1112968" y="126122"/>
                </a:cubicBezTo>
                <a:lnTo>
                  <a:pt x="1211583" y="0"/>
                </a:lnTo>
                <a:close/>
              </a:path>
            </a:pathLst>
          </a:custGeom>
          <a:solidFill>
            <a:schemeClr val="accent1">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pic>
        <p:nvPicPr>
          <p:cNvPr id="21" name="图片 23" descr="343439383331313b343532303034303bcffacadbb9dcc0ed"/>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4209331" y="5124623"/>
            <a:ext cx="243498" cy="243498"/>
          </a:xfrm>
          <a:prstGeom prst="rect">
            <a:avLst/>
          </a:prstGeom>
        </p:spPr>
      </p:pic>
      <p:pic>
        <p:nvPicPr>
          <p:cNvPr id="16" name="https://img8.file.cache.docer.com/storage/1733193676427057400/85b3bea026428bf128be703ba22080cb.png" descr="黄色螺旋装订笔记本"/>
          <p:cNvPicPr>
            <a:picLocks noChangeAspect="1"/>
          </p:cNvPicPr>
          <p:nvPr/>
        </p:nvPicPr>
        <p:blipFill>
          <a:blip r:embed="rId22"/>
          <a:stretch>
            <a:fillRect/>
          </a:stretch>
        </p:blipFill>
        <p:spPr>
          <a:xfrm rot="20760000">
            <a:off x="358775" y="5549900"/>
            <a:ext cx="780415" cy="1079500"/>
          </a:xfrm>
          <a:prstGeom prst="rect">
            <a:avLst/>
          </a:prstGeom>
        </p:spPr>
      </p:pic>
    </p:spTree>
    <p:custDataLst>
      <p:tags r:id="rId23"/>
    </p:custData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537210" y="501650"/>
            <a:ext cx="11219180" cy="6014720"/>
          </a:xfrm>
          <a:prstGeom prst="rect">
            <a:avLst/>
          </a:prstGeom>
        </p:spPr>
        <p:txBody>
          <a:bodyPr wrap="square">
            <a:noAutofit/>
          </a:bodyPr>
          <a:p>
            <a:pPr algn="ctr" defTabSz="266700" eaLnBrk="0" fontAlgn="base">
              <a:lnSpc>
                <a:spcPct val="140000"/>
              </a:lnSpc>
              <a:spcBef>
                <a:spcPts val="0"/>
              </a:spcBef>
              <a:buClrTx/>
              <a:buSzTx/>
              <a:buNone/>
            </a:pPr>
            <a:r>
              <a:rPr lang="zh-CN" altLang="en-US" b="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辞职信</a:t>
            </a:r>
            <a:endParaRPr lang="zh-CN" altLang="en-US" b="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defTabSz="266700" eaLnBrk="0" fontAlgn="base">
              <a:lnSpc>
                <a:spcPct val="140000"/>
              </a:lnSpc>
              <a:spcBef>
                <a:spcPts val="0"/>
              </a:spcBef>
              <a:buClrTx/>
              <a:buSzTx/>
              <a:buNone/>
            </a:pPr>
            <a:r>
              <a:rPr lang="en-US"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有限公司总经理室：</a:t>
            </a:r>
            <a:endPar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defTabSz="266700" eaLnBrk="0" fontAlgn="base">
              <a:lnSpc>
                <a:spcPct val="140000"/>
              </a:lnSpc>
              <a:spcBef>
                <a:spcPts val="0"/>
              </a:spcBef>
              <a:buClrTx/>
              <a:buSzTx/>
              <a:buNone/>
            </a:pP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各位领导，我正怀着复杂的心情写这封辞职信。由于您对我的能力的信任，使我得以加入公司，并且在短短的两年间获得了许多的机遇，当然也经历了许多的挑战。这两年在公司从事的</a:t>
            </a:r>
            <a:r>
              <a:rPr lang="en-US"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产品开发和管理工作，使我在</a:t>
            </a:r>
            <a:r>
              <a:rPr lang="en-US"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开发和管理等领域学到了很多知识，积累了一定的经验。对此我深怀感激</a:t>
            </a:r>
            <a:r>
              <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defTabSz="266700" eaLnBrk="0" fontAlgn="base">
              <a:lnSpc>
                <a:spcPct val="140000"/>
              </a:lnSpc>
              <a:spcBef>
                <a:spcPts val="0"/>
              </a:spcBef>
              <a:buClrTx/>
              <a:buSzTx/>
              <a:buNone/>
            </a:pPr>
            <a:r>
              <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然而因为个人薪金问题，我最终选择了开始新的工作。我不得不向公司提出辞职申请，并希望能于今年</a:t>
            </a:r>
            <a:r>
              <a:rPr lang="en-US"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月</a:t>
            </a:r>
            <a:r>
              <a:rPr lang="en-US"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日正式离职，也希望您能早日找到合适的人手接替我的工作。</a:t>
            </a:r>
            <a:endPar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defTabSz="266700" eaLnBrk="0" fontAlgn="base">
              <a:lnSpc>
                <a:spcPct val="140000"/>
              </a:lnSpc>
              <a:spcBef>
                <a:spcPts val="0"/>
              </a:spcBef>
              <a:buClrTx/>
              <a:buSzTx/>
              <a:buNone/>
            </a:pPr>
            <a:r>
              <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当然，若您容许的话，我愿意，并且渴望在工余时间，为我们这个团队继续出力。</a:t>
            </a:r>
            <a:r>
              <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最后，我也不知道可以说什么，</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只能衷心地对您说声</a:t>
            </a:r>
            <a:r>
              <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对不起</a:t>
            </a:r>
            <a:r>
              <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与</a:t>
            </a:r>
            <a:r>
              <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谢谢您</a:t>
            </a:r>
            <a:r>
              <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并祝愿您和大家能开创出更美好的未来。</a:t>
            </a:r>
            <a:endPar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defTabSz="266700" eaLnBrk="0" fontAlgn="base">
              <a:lnSpc>
                <a:spcPct val="140000"/>
              </a:lnSpc>
              <a:spcBef>
                <a:spcPts val="0"/>
              </a:spcBef>
              <a:buClrTx/>
              <a:buSzTx/>
              <a:buNone/>
            </a:pPr>
            <a:r>
              <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对于由此给公司造成的不便，我深感抱歉。但同时也希望公司能体恤我的个人实际情况，对我的辞职申请予以考虑并批准。</a:t>
            </a:r>
            <a:endPar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defTabSz="266700" eaLnBrk="0" fontAlgn="base">
              <a:lnSpc>
                <a:spcPct val="140000"/>
              </a:lnSpc>
              <a:spcBef>
                <a:spcPts val="0"/>
              </a:spcBef>
              <a:buClrTx/>
              <a:buSzTx/>
              <a:buNone/>
            </a:pPr>
            <a:r>
              <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此致</a:t>
            </a:r>
            <a:endPar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defTabSz="266700" eaLnBrk="0" fontAlgn="base">
              <a:lnSpc>
                <a:spcPct val="140000"/>
              </a:lnSpc>
              <a:spcBef>
                <a:spcPts val="0"/>
              </a:spcBef>
              <a:buClrTx/>
              <a:buSzTx/>
              <a:buNone/>
            </a:pP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敬礼</a:t>
            </a:r>
            <a:r>
              <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defTabSz="266700" eaLnBrk="0" fontAlgn="base">
              <a:lnSpc>
                <a:spcPct val="140000"/>
              </a:lnSpc>
              <a:spcBef>
                <a:spcPts val="0"/>
              </a:spcBef>
              <a:buClrTx/>
              <a:buSzTx/>
              <a:buNone/>
            </a:pPr>
            <a:r>
              <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en-US"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r" defTabSz="266700" eaLnBrk="0" fontAlgn="base">
              <a:lnSpc>
                <a:spcPct val="140000"/>
              </a:lnSpc>
              <a:spcBef>
                <a:spcPts val="0"/>
              </a:spcBef>
              <a:buClrTx/>
              <a:buSzTx/>
              <a:buNone/>
            </a:pPr>
            <a:r>
              <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20</a:t>
            </a:r>
            <a:r>
              <a:rPr lang="en-US"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年</a:t>
            </a:r>
            <a:r>
              <a:rPr lang="en-US"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月</a:t>
            </a:r>
            <a:r>
              <a:rPr lang="en-US"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日</a:t>
            </a:r>
            <a:endPar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pic>
        <p:nvPicPr>
          <p:cNvPr id="28" name="https://img8.file.cache.docer.com/storage/1733193676427057400/85b3bea026428bf128be703ba22080cb.png" descr="黄色螺旋装订笔记本"/>
          <p:cNvPicPr>
            <a:picLocks noChangeAspect="1"/>
          </p:cNvPicPr>
          <p:nvPr/>
        </p:nvPicPr>
        <p:blipFill>
          <a:blip r:embed="rId1"/>
          <a:stretch>
            <a:fillRect/>
          </a:stretch>
        </p:blipFill>
        <p:spPr>
          <a:xfrm>
            <a:off x="11148695" y="191770"/>
            <a:ext cx="607695" cy="840740"/>
          </a:xfrm>
          <a:prstGeom prst="rect">
            <a:avLst/>
          </a:prstGeom>
        </p:spPr>
      </p:pic>
      <p:sp>
        <p:nvSpPr>
          <p:cNvPr id="28675" name="TextBox 4"/>
          <p:cNvSpPr txBox="1"/>
          <p:nvPr/>
        </p:nvSpPr>
        <p:spPr>
          <a:xfrm>
            <a:off x="554990" y="35687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7"/>
          <p:cNvSpPr/>
          <p:nvPr>
            <p:custDataLst>
              <p:tags r:id="rId1"/>
            </p:custDataLst>
          </p:nvPr>
        </p:nvSpPr>
        <p:spPr>
          <a:xfrm flipH="1" flipV="1">
            <a:off x="1519407" y="175626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2"/>
            </p:custDataLst>
          </p:nvPr>
        </p:nvSpPr>
        <p:spPr>
          <a:xfrm>
            <a:off x="1603073" y="1925052"/>
            <a:ext cx="1080792" cy="1080792"/>
          </a:xfrm>
          <a:prstGeom prst="ellipse">
            <a:avLst/>
          </a:prstGeom>
          <a:gradFill>
            <a:gsLst>
              <a:gs pos="0">
                <a:schemeClr val="accent1">
                  <a:lumMod val="60000"/>
                  <a:lumOff val="40000"/>
                </a:schemeClr>
              </a:gs>
              <a:gs pos="93000">
                <a:schemeClr val="accent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1" name="文本框 10"/>
          <p:cNvSpPr txBox="1"/>
          <p:nvPr>
            <p:custDataLst>
              <p:tags r:id="rId3"/>
            </p:custDataLst>
          </p:nvPr>
        </p:nvSpPr>
        <p:spPr>
          <a:xfrm>
            <a:off x="965200" y="3486785"/>
            <a:ext cx="2595880" cy="2416175"/>
          </a:xfrm>
          <a:prstGeom prst="rect">
            <a:avLst/>
          </a:prstGeom>
          <a:noFill/>
        </p:spPr>
        <p:txBody>
          <a:bodyPr wrap="square" lIns="91440" tIns="45720" rIns="91440" bIns="45720" rtlCol="0" anchor="t" anchorCtr="0">
            <a:noAutofit/>
          </a:bodyPr>
          <a:p>
            <a:pPr algn="l">
              <a:lnSpc>
                <a:spcPct val="150000"/>
              </a:lnSpc>
              <a:spcBef>
                <a:spcPts val="0"/>
              </a:spcBef>
              <a:spcAft>
                <a:spcPts val="0"/>
              </a:spcAft>
              <a:buClrTx/>
              <a:buSzTx/>
              <a:buFont typeface="Wingdings" panose="05000000000000000000" pitchFamily="2" charset="2"/>
              <a:buNone/>
            </a:pPr>
            <a:r>
              <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mn-ea"/>
              </a:rPr>
              <a:t>1.</a:t>
            </a:r>
            <a:r>
              <a:rPr lang="zh-CN" altLang="en-US" spc="150" dirty="0">
                <a:solidFill>
                  <a:schemeClr val="tx1"/>
                </a:solidFill>
                <a:latin typeface="微软雅黑" panose="020B0503020204020204" charset="-122"/>
                <a:ea typeface="微软雅黑" panose="020B0503020204020204" charset="-122"/>
                <a:cs typeface="微软雅黑" panose="020B0503020204020204" charset="-122"/>
                <a:sym typeface="+mn-ea"/>
              </a:rPr>
              <a:t>掌握应聘函的基本格式和写作规范。</a:t>
            </a:r>
            <a:r>
              <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spcBef>
                <a:spcPts val="0"/>
              </a:spcBef>
              <a:spcAft>
                <a:spcPts val="0"/>
              </a:spcAft>
              <a:buClrTx/>
              <a:buSzTx/>
              <a:buFont typeface="Wingdings" panose="05000000000000000000" pitchFamily="2" charset="2"/>
              <a:buNone/>
            </a:pPr>
            <a:r>
              <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mn-ea"/>
              </a:rPr>
              <a:t>2.</a:t>
            </a:r>
            <a:r>
              <a:rPr lang="zh-CN" altLang="en-US" spc="150" dirty="0">
                <a:solidFill>
                  <a:schemeClr val="tx1"/>
                </a:solidFill>
                <a:latin typeface="微软雅黑" panose="020B0503020204020204" charset="-122"/>
                <a:ea typeface="微软雅黑" panose="020B0503020204020204" charset="-122"/>
                <a:cs typeface="微软雅黑" panose="020B0503020204020204" charset="-122"/>
                <a:sym typeface="+mn-ea"/>
              </a:rPr>
              <a:t>理解应聘函的核心内容要素（如求职意向、个人优势、联系方式等）。</a:t>
            </a:r>
            <a:r>
              <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pc="150" dirty="0">
                <a:solidFill>
                  <a:schemeClr val="tx1"/>
                </a:solidFill>
                <a:latin typeface="Arial" panose="020B0604020202020204" pitchFamily="34" charset="0"/>
                <a:ea typeface="微软雅黑" panose="020B0503020204020204" charset="-122"/>
                <a:sym typeface="+mn-ea"/>
              </a:rPr>
              <a:t> </a:t>
            </a:r>
            <a:endParaRPr lang="zh-CN" altLang="en-US" spc="150" dirty="0">
              <a:solidFill>
                <a:schemeClr val="tx1"/>
              </a:solidFill>
              <a:latin typeface="Arial" panose="020B0604020202020204" pitchFamily="34" charset="0"/>
              <a:ea typeface="微软雅黑" panose="020B0503020204020204" charset="-122"/>
              <a:sym typeface="+mn-ea"/>
            </a:endParaRPr>
          </a:p>
          <a:p>
            <a:pPr marL="0" indent="0" algn="ctr">
              <a:lnSpc>
                <a:spcPct val="120000"/>
              </a:lnSpc>
              <a:spcBef>
                <a:spcPts val="0"/>
              </a:spcBef>
              <a:spcAft>
                <a:spcPts val="0"/>
              </a:spcAft>
              <a:buSzPct val="100000"/>
            </a:pPr>
            <a:endParaRPr lang="zh-CN" altLang="en-US" spc="150" dirty="0">
              <a:solidFill>
                <a:schemeClr val="tx1"/>
              </a:solidFill>
              <a:latin typeface="Arial" panose="020B0604020202020204" pitchFamily="34" charset="0"/>
              <a:ea typeface="微软雅黑" panose="020B0503020204020204" charset="-122"/>
              <a:cs typeface="宋体" panose="02010600030101010101" pitchFamily="2" charset="-122"/>
              <a:sym typeface="+mn-ea"/>
            </a:endParaRPr>
          </a:p>
        </p:txBody>
      </p:sp>
      <p:sp>
        <p:nvSpPr>
          <p:cNvPr id="22" name="任意多边形 14"/>
          <p:cNvSpPr/>
          <p:nvPr>
            <p:custDataLst>
              <p:tags r:id="rId4"/>
            </p:custDataLst>
          </p:nvPr>
        </p:nvSpPr>
        <p:spPr>
          <a:xfrm flipH="1" flipV="1">
            <a:off x="5035694" y="175737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5"/>
            </p:custDataLst>
          </p:nvPr>
        </p:nvSpPr>
        <p:spPr>
          <a:xfrm>
            <a:off x="5119359" y="1926162"/>
            <a:ext cx="1080792" cy="1080792"/>
          </a:xfrm>
          <a:prstGeom prst="ellipse">
            <a:avLst/>
          </a:prstGeom>
          <a:gradFill>
            <a:gsLst>
              <a:gs pos="0">
                <a:schemeClr val="accent2">
                  <a:lumMod val="60000"/>
                  <a:lumOff val="40000"/>
                </a:schemeClr>
              </a:gs>
              <a:gs pos="93000">
                <a:schemeClr val="accent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14"/>
          <p:cNvSpPr txBox="1"/>
          <p:nvPr>
            <p:custDataLst>
              <p:tags r:id="rId6"/>
            </p:custDataLst>
          </p:nvPr>
        </p:nvSpPr>
        <p:spPr>
          <a:xfrm>
            <a:off x="4505960" y="3556000"/>
            <a:ext cx="2451735" cy="2415540"/>
          </a:xfrm>
          <a:prstGeom prst="rect">
            <a:avLst/>
          </a:prstGeom>
          <a:noFill/>
        </p:spPr>
        <p:txBody>
          <a:bodyPr wrap="square" lIns="91440" tIns="45720" rIns="91440" bIns="45720" rtlCol="0" anchor="t" anchorCtr="0">
            <a:normAutofit lnSpcReduction="10000"/>
          </a:bodyPr>
          <a:p>
            <a:pPr algn="l">
              <a:lnSpc>
                <a:spcPct val="150000"/>
              </a:lnSpc>
              <a:spcBef>
                <a:spcPts val="0"/>
              </a:spcBef>
              <a:spcAft>
                <a:spcPts val="0"/>
              </a:spcAft>
              <a:buClrTx/>
              <a:buSzTx/>
              <a:buFont typeface="Wingdings" panose="05000000000000000000" pitchFamily="2" charset="2"/>
              <a:buNone/>
            </a:pPr>
            <a:r>
              <a:rPr lang="en-US" altLang="zh-CN"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1.</a:t>
            </a:r>
            <a:r>
              <a:rPr lang="zh-CN" altLang="en-US"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能够根据招聘信息撰写针对性强的应聘函。</a:t>
            </a:r>
            <a:r>
              <a:rPr lang="en-US" altLang="zh-CN"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  </a:t>
            </a:r>
            <a:endParaRPr lang="en-US" altLang="zh-CN"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endParaRPr>
          </a:p>
          <a:p>
            <a:pPr algn="l">
              <a:lnSpc>
                <a:spcPct val="150000"/>
              </a:lnSpc>
              <a:spcBef>
                <a:spcPts val="0"/>
              </a:spcBef>
              <a:spcAft>
                <a:spcPts val="0"/>
              </a:spcAft>
              <a:buClrTx/>
              <a:buSzTx/>
              <a:buFont typeface="Wingdings" panose="05000000000000000000" pitchFamily="2" charset="2"/>
              <a:buNone/>
            </a:pPr>
            <a:r>
              <a:rPr lang="en-US" altLang="zh-CN"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2.</a:t>
            </a:r>
            <a:r>
              <a:rPr lang="zh-CN" altLang="en-US"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能运用恰当的语言表达求职意愿并突出自身优势。</a:t>
            </a:r>
            <a:r>
              <a:rPr lang="en-US" altLang="zh-CN"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  </a:t>
            </a:r>
            <a:r>
              <a:rPr lang="en-US" altLang="zh-CN"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rPr>
              <a:t>     </a:t>
            </a:r>
            <a:endParaRPr lang="en-US" altLang="zh-CN" sz="1600"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endParaRPr>
          </a:p>
          <a:p>
            <a:pPr algn="l">
              <a:lnSpc>
                <a:spcPct val="150000"/>
              </a:lnSpc>
              <a:spcBef>
                <a:spcPts val="0"/>
              </a:spcBef>
              <a:spcAft>
                <a:spcPts val="0"/>
              </a:spcAft>
              <a:buClrTx/>
              <a:buSzTx/>
              <a:buFont typeface="Wingdings" panose="05000000000000000000" pitchFamily="2" charset="2"/>
              <a:buNone/>
            </a:pPr>
            <a:endParaRPr lang="en-US" altLang="zh-CN" sz="1600" kern="100" spc="150" dirty="0">
              <a:solidFill>
                <a:schemeClr val="tx1"/>
              </a:solidFill>
              <a:latin typeface="微软雅黑" panose="020B0503020204020204" charset="-122"/>
              <a:ea typeface="微软雅黑" panose="020B0503020204020204" charset="-122"/>
              <a:cs typeface="宋体" panose="02010600030101010101" pitchFamily="2" charset="-122"/>
              <a:sym typeface="Times New Roman" panose="02020603050405020304" pitchFamily="18" charset="0"/>
            </a:endParaRPr>
          </a:p>
        </p:txBody>
      </p:sp>
      <p:sp>
        <p:nvSpPr>
          <p:cNvPr id="25" name="任意多边形 18"/>
          <p:cNvSpPr/>
          <p:nvPr>
            <p:custDataLst>
              <p:tags r:id="rId7"/>
            </p:custDataLst>
          </p:nvPr>
        </p:nvSpPr>
        <p:spPr>
          <a:xfrm flipH="1" flipV="1">
            <a:off x="8551980" y="1756264"/>
            <a:ext cx="1248124" cy="1418370"/>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chemeClr val="bg1"/>
          </a:solidFill>
          <a:ln>
            <a:noFill/>
          </a:ln>
          <a:effectLst>
            <a:outerShdw blurRad="114300" sx="102000" sy="102000" algn="ctr"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8"/>
            </p:custDataLst>
          </p:nvPr>
        </p:nvSpPr>
        <p:spPr>
          <a:xfrm>
            <a:off x="8635646" y="1925052"/>
            <a:ext cx="1080792" cy="1080792"/>
          </a:xfrm>
          <a:prstGeom prst="ellipse">
            <a:avLst/>
          </a:prstGeom>
          <a:gradFill>
            <a:gsLst>
              <a:gs pos="0">
                <a:schemeClr val="accent3">
                  <a:lumMod val="60000"/>
                  <a:lumOff val="40000"/>
                </a:schemeClr>
              </a:gs>
              <a:gs pos="93000">
                <a:schemeClr val="accent3">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lnSpc>
                <a:spcPct val="120000"/>
              </a:lnSpc>
            </a:pPr>
            <a:endParaRPr lang="zh-CN" altLang="en-US" sz="2000" b="1" spc="200"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27" name="文本框 26"/>
          <p:cNvSpPr txBox="1"/>
          <p:nvPr>
            <p:custDataLst>
              <p:tags r:id="rId9"/>
            </p:custDataLst>
          </p:nvPr>
        </p:nvSpPr>
        <p:spPr>
          <a:xfrm>
            <a:off x="7950200" y="3554730"/>
            <a:ext cx="2980690" cy="2348230"/>
          </a:xfrm>
          <a:prstGeom prst="rect">
            <a:avLst/>
          </a:prstGeom>
          <a:noFill/>
        </p:spPr>
        <p:txBody>
          <a:bodyPr wrap="square" lIns="91440" tIns="45720" rIns="91440" bIns="45720" rtlCol="0" anchor="t" anchorCtr="0">
            <a:noAutofit/>
          </a:bodyPr>
          <a:p>
            <a:pPr algn="l">
              <a:lnSpc>
                <a:spcPct val="150000"/>
              </a:lnSpc>
              <a:spcBef>
                <a:spcPts val="0"/>
              </a:spcBef>
              <a:spcAft>
                <a:spcPts val="0"/>
              </a:spcAft>
              <a:buClrTx/>
              <a:buSzTx/>
              <a:buFont typeface="Wingdings" panose="05000000000000000000" pitchFamily="2" charset="2"/>
              <a:buNone/>
            </a:pPr>
            <a:r>
              <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1.</a:t>
            </a:r>
            <a:r>
              <a:rPr lang="zh-CN" altLang="en-US"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培养严谨认真的求职态度。</a:t>
            </a:r>
            <a:r>
              <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  </a:t>
            </a:r>
            <a:endPar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a:p>
            <a:pPr algn="l">
              <a:lnSpc>
                <a:spcPct val="150000"/>
              </a:lnSpc>
              <a:spcBef>
                <a:spcPts val="0"/>
              </a:spcBef>
              <a:spcAft>
                <a:spcPts val="0"/>
              </a:spcAft>
              <a:buClrTx/>
              <a:buSzTx/>
              <a:buFont typeface="Wingdings" panose="05000000000000000000" pitchFamily="2" charset="2"/>
              <a:buNone/>
            </a:pPr>
            <a:r>
              <a:rPr lang="en-US" altLang="zh-CN"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2.</a:t>
            </a:r>
            <a:r>
              <a:rPr lang="zh-CN" altLang="en-US"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增强职场沟通能力和职业素养。</a:t>
            </a:r>
            <a:endParaRPr lang="zh-CN" altLang="en-US" spc="150" dirty="0">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endParaRPr>
          </a:p>
        </p:txBody>
      </p:sp>
      <p:sp>
        <p:nvSpPr>
          <p:cNvPr id="19" name="矩形 18"/>
          <p:cNvSpPr/>
          <p:nvPr>
            <p:custDataLst>
              <p:tags r:id="rId10"/>
            </p:custDataLst>
          </p:nvPr>
        </p:nvSpPr>
        <p:spPr>
          <a:xfrm>
            <a:off x="8701174" y="199166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思政目标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8" name="矩形 27"/>
          <p:cNvSpPr/>
          <p:nvPr>
            <p:custDataLst>
              <p:tags r:id="rId11"/>
            </p:custDataLst>
          </p:nvPr>
        </p:nvSpPr>
        <p:spPr>
          <a:xfrm>
            <a:off x="5184888" y="1992778"/>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能力目标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29" name="矩形 28"/>
          <p:cNvSpPr/>
          <p:nvPr>
            <p:custDataLst>
              <p:tags r:id="rId12"/>
            </p:custDataLst>
          </p:nvPr>
        </p:nvSpPr>
        <p:spPr>
          <a:xfrm>
            <a:off x="1668601" y="1991669"/>
            <a:ext cx="949735" cy="947558"/>
          </a:xfrm>
          <a:prstGeom prst="rect">
            <a:avLst/>
          </a:prstGeom>
        </p:spPr>
        <p:txBody>
          <a:bodyPr wrap="square" anchor="ctr">
            <a:normAutofit/>
          </a:bodyPr>
          <a:p>
            <a:pPr marL="0" indent="0" algn="ctr">
              <a:lnSpc>
                <a:spcPct val="120000"/>
              </a:lnSpc>
              <a:spcBef>
                <a:spcPts val="0"/>
              </a:spcBef>
              <a:spcAft>
                <a:spcPts val="0"/>
              </a:spcAft>
              <a:buSzPct val="100000"/>
            </a:pPr>
            <a:r>
              <a:rPr lang="zh-CN" altLang="en-US" sz="2000" b="1" strike="noStrike" spc="300" baseline="0" dirty="0">
                <a:solidFill>
                  <a:schemeClr val="bg1"/>
                </a:solidFill>
                <a:latin typeface="Arial" panose="020B0604020202020204" pitchFamily="34" charset="0"/>
                <a:ea typeface="微软雅黑" panose="020B0503020204020204" charset="-122"/>
                <a:sym typeface="+mn-lt"/>
              </a:rPr>
              <a:t>知识目标</a:t>
            </a:r>
            <a:endParaRPr lang="zh-CN" altLang="en-US" sz="2000" b="1" strike="noStrike" spc="300" baseline="0" dirty="0">
              <a:solidFill>
                <a:schemeClr val="bg1"/>
              </a:solidFill>
              <a:latin typeface="Arial" panose="020B0604020202020204" pitchFamily="34" charset="0"/>
              <a:ea typeface="微软雅黑" panose="020B0503020204020204" charset="-122"/>
              <a:sym typeface="+mn-lt"/>
            </a:endParaRPr>
          </a:p>
        </p:txBody>
      </p:sp>
      <p:sp>
        <p:nvSpPr>
          <p:cNvPr id="3" name="文本框 2"/>
          <p:cNvSpPr txBox="1"/>
          <p:nvPr/>
        </p:nvSpPr>
        <p:spPr>
          <a:xfrm>
            <a:off x="306070" y="471805"/>
            <a:ext cx="6096000" cy="583565"/>
          </a:xfrm>
          <a:prstGeom prst="rect">
            <a:avLst/>
          </a:prstGeom>
          <a:noFill/>
        </p:spPr>
        <p:txBody>
          <a:bodyPr wrap="square" rtlCol="0" anchor="t">
            <a:spAutoFit/>
          </a:bodyPr>
          <a:p>
            <a:pPr lvl="0" algn="l">
              <a:buClrTx/>
              <a:buSzTx/>
              <a:buFontTx/>
            </a:pPr>
            <a:r>
              <a:rPr lang="zh-CN" altLang="en-US" sz="3200" b="1" dirty="0">
                <a:latin typeface="微软雅黑" panose="020B0503020204020204" charset="-122"/>
                <a:ea typeface="微软雅黑" panose="020B0503020204020204" charset="-122"/>
                <a:cs typeface="+mj-cs"/>
                <a:sym typeface="+mn-ea"/>
              </a:rPr>
              <a:t>三</a:t>
            </a:r>
            <a:r>
              <a:rPr lang="en-US" altLang="zh-CN" sz="3200" b="1" dirty="0">
                <a:latin typeface="微软雅黑" panose="020B0503020204020204" charset="-122"/>
                <a:ea typeface="微软雅黑" panose="020B0503020204020204" charset="-122"/>
                <a:cs typeface="+mj-cs"/>
                <a:sym typeface="+mn-ea"/>
              </a:rPr>
              <a:t> </a:t>
            </a:r>
            <a:r>
              <a:rPr lang="zh-CN" altLang="en-US" sz="3200" b="1" dirty="0">
                <a:latin typeface="微软雅黑" panose="020B0503020204020204" charset="-122"/>
                <a:ea typeface="微软雅黑" panose="020B0503020204020204" charset="-122"/>
                <a:cs typeface="+mj-cs"/>
                <a:sym typeface="+mn-ea"/>
              </a:rPr>
              <a:t>、</a:t>
            </a:r>
            <a:r>
              <a:rPr lang="zh-CN" sz="3200" b="1" dirty="0">
                <a:latin typeface="微软雅黑" panose="020B0503020204020204" charset="-122"/>
                <a:ea typeface="微软雅黑" panose="020B0503020204020204" charset="-122"/>
                <a:cs typeface="+mj-cs"/>
                <a:sym typeface="+mn-ea"/>
              </a:rPr>
              <a:t>应聘函</a:t>
            </a:r>
            <a:endParaRPr lang="zh-CN" sz="3200" b="1" dirty="0">
              <a:latin typeface="微软雅黑" panose="020B0503020204020204" charset="-122"/>
              <a:ea typeface="微软雅黑" panose="020B0503020204020204" charset="-122"/>
              <a:cs typeface="+mj-cs"/>
              <a:sym typeface="+mn-ea"/>
            </a:endParaRPr>
          </a:p>
        </p:txBody>
      </p:sp>
    </p:spTree>
    <p:custDataLst>
      <p:tags r:id="rId13"/>
    </p:custData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solidFill>
                  <a:schemeClr val="tx1"/>
                </a:solidFill>
                <a:latin typeface="微软雅黑" panose="020B0503020204020204" charset="-122"/>
                <a:ea typeface="微软雅黑" panose="020B0503020204020204" charset="-122"/>
              </a:rPr>
              <a:t>二、学术论文的文体结构</a:t>
            </a:r>
            <a:endParaRPr lang="zh-CN" altLang="en-US">
              <a:solidFill>
                <a:schemeClr val="tx1"/>
              </a:solidFill>
              <a:latin typeface="微软雅黑" panose="020B0503020204020204" charset="-122"/>
              <a:ea typeface="微软雅黑" panose="020B0503020204020204" charset="-122"/>
            </a:endParaRPr>
          </a:p>
        </p:txBody>
      </p:sp>
      <p:sp>
        <p:nvSpPr>
          <p:cNvPr id="5" name="圆角矩形 4"/>
          <p:cNvSpPr/>
          <p:nvPr>
            <p:custDataLst>
              <p:tags r:id="rId2"/>
            </p:custDataLst>
          </p:nvPr>
        </p:nvSpPr>
        <p:spPr>
          <a:xfrm>
            <a:off x="622935" y="2929255"/>
            <a:ext cx="10801985" cy="317944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marL="0" lvl="0" indent="0" algn="l">
              <a:lnSpc>
                <a:spcPct val="150000"/>
              </a:lnSpc>
              <a:spcBef>
                <a:spcPts val="0"/>
              </a:spcBef>
              <a:spcAft>
                <a:spcPts val="0"/>
              </a:spcAft>
              <a:buSzPct val="100000"/>
              <a:buFontTx/>
            </a:pPr>
            <a:r>
              <a:rPr lang="zh-CN" altLang="en-US" sz="2000"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（一）引言</a:t>
            </a:r>
            <a:endParaRPr lang="zh-CN" altLang="en-US" sz="2000"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a:p>
            <a:pPr lvl="0" algn="l">
              <a:lnSpc>
                <a:spcPct val="150000"/>
              </a:lnSpc>
              <a:buClrTx/>
              <a:buSzTx/>
              <a:buFontTx/>
            </a:pPr>
            <a:r>
              <a:rPr lang="zh-CN" altLang="en-US" sz="2000"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en-US" altLang="zh-CN" sz="2000"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引言又称前言，属于整篇论文的引论部分。其写作内容包括：研究的理由、目的、背景、前人的工作和知识空白，理论依据和实验基础，预期的结果及其在相关领域里的地位、作用和意义。</a:t>
            </a:r>
            <a:endParaRPr lang="zh-CN" altLang="en-US"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a:p>
            <a:pPr lvl="0" algn="l">
              <a:lnSpc>
                <a:spcPct val="150000"/>
              </a:lnSpc>
              <a:buClrTx/>
              <a:buSzTx/>
              <a:buFontTx/>
            </a:pPr>
            <a:r>
              <a:rPr lang="en-US" altLang="zh-CN"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引言的文字不可冗长，内容选择不必过于分散、琐碎，措辞要精练，要吸引读者读下去。引言的篇幅大小，并无硬性的统一规定，需根据整篇论文篇幅的大小及论文内容的需要来确定，长的可达</a:t>
            </a:r>
            <a:r>
              <a:rPr lang="en-US" altLang="zh-CN"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700</a:t>
            </a:r>
            <a:r>
              <a:rPr lang="zh-CN" altLang="en-US"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800</a:t>
            </a:r>
            <a:r>
              <a:rPr lang="zh-CN" altLang="en-US"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字或</a:t>
            </a:r>
            <a:r>
              <a:rPr lang="en-US" altLang="zh-CN"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1000</a:t>
            </a:r>
            <a:r>
              <a:rPr lang="zh-CN" altLang="en-US"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字左右，短的可不到</a:t>
            </a:r>
            <a:r>
              <a:rPr lang="en-US" altLang="zh-CN"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100</a:t>
            </a:r>
            <a:r>
              <a:rPr lang="zh-CN" altLang="en-US"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字。</a:t>
            </a:r>
            <a:endParaRPr lang="zh-CN" altLang="en-US"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 name="圆角矩形 7"/>
          <p:cNvSpPr/>
          <p:nvPr>
            <p:custDataLst>
              <p:tags r:id="rId3"/>
            </p:custDataLst>
          </p:nvPr>
        </p:nvSpPr>
        <p:spPr>
          <a:xfrm>
            <a:off x="936017" y="2929168"/>
            <a:ext cx="706838" cy="87640"/>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550545" y="1446530"/>
            <a:ext cx="11091545" cy="953770"/>
          </a:xfrm>
          <a:prstGeom prst="rect">
            <a:avLst/>
          </a:prstGeom>
        </p:spPr>
        <p:txBody>
          <a:bodyPr wrap="square">
            <a:spAutoFit/>
          </a:bodyPr>
          <a:p>
            <a:pPr marL="260350" indent="0" algn="l" defTabSz="266700" eaLnBrk="0" fontAlgn="base">
              <a:lnSpc>
                <a:spcPct val="118000"/>
              </a:lnSpc>
              <a:spcBef>
                <a:spcPts val="800"/>
              </a:spcBef>
              <a:spcAft>
                <a:spcPct val="0"/>
              </a:spcAft>
            </a:pPr>
            <a:r>
              <a:rPr lang="en-US" altLang="zh-CN" sz="24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写学术论文，首先要拟制论文写作提纲，然后再收集材料，进行规范的撰写。</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marL="0" indent="260350" algn="l" defTabSz="266700" eaLnBrk="0" fontAlgn="base">
              <a:lnSpc>
                <a:spcPct val="118000"/>
              </a:lnSpc>
              <a:spcBef>
                <a:spcPts val="500"/>
              </a:spcBef>
              <a:spcAft>
                <a:spcPct val="0"/>
              </a:spcAft>
            </a:pPr>
            <a:r>
              <a:rPr lang="en-US" altLang="zh-CN" sz="200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000">
                <a:solidFill>
                  <a:schemeClr val="dk1"/>
                </a:solidFill>
                <a:latin typeface="微软雅黑" panose="020B0503020204020204" charset="-122"/>
                <a:ea typeface="微软雅黑" panose="020B0503020204020204" charset="-122"/>
                <a:cs typeface="微软雅黑" panose="020B0503020204020204" charset="-122"/>
              </a:rPr>
              <a:t>论文基本组成部分有引言、题目、作者单位和姓名、摘要、关键词、正文、参考文献。</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custDataLst>
              <p:tags r:id="rId1"/>
            </p:custDataLst>
          </p:nvPr>
        </p:nvSpPr>
        <p:spPr>
          <a:xfrm rot="5400000">
            <a:off x="4518127" y="2711490"/>
            <a:ext cx="1212605" cy="1077389"/>
          </a:xfrm>
          <a:prstGeom prst="hexagon">
            <a:avLst>
              <a:gd name="adj" fmla="val 24450"/>
              <a:gd name="vf" fmla="val 115470"/>
            </a:avLst>
          </a:prstGeom>
          <a:solidFill>
            <a:schemeClr val="accent1">
              <a:lumMod val="20000"/>
              <a:lumOff val="8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5" name="六边形 14"/>
          <p:cNvSpPr/>
          <p:nvPr>
            <p:custDataLst>
              <p:tags r:id="rId2"/>
            </p:custDataLst>
          </p:nvPr>
        </p:nvSpPr>
        <p:spPr>
          <a:xfrm rot="5400000">
            <a:off x="4846839" y="3788935"/>
            <a:ext cx="1699108" cy="1509641"/>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6" name="六边形 15"/>
          <p:cNvSpPr/>
          <p:nvPr>
            <p:custDataLst>
              <p:tags r:id="rId3"/>
            </p:custDataLst>
          </p:nvPr>
        </p:nvSpPr>
        <p:spPr>
          <a:xfrm rot="5400000">
            <a:off x="5660250" y="2356907"/>
            <a:ext cx="1699108" cy="1509641"/>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latin typeface="+mn-ea"/>
              <a:sym typeface="Arial" panose="020B0604020202020204" pitchFamily="34" charset="0"/>
            </a:endParaRPr>
          </a:p>
        </p:txBody>
      </p:sp>
      <p:sp>
        <p:nvSpPr>
          <p:cNvPr id="18" name="矩形 17"/>
          <p:cNvSpPr/>
          <p:nvPr>
            <p:custDataLst>
              <p:tags r:id="rId4"/>
            </p:custDataLst>
          </p:nvPr>
        </p:nvSpPr>
        <p:spPr>
          <a:xfrm>
            <a:off x="696595" y="4254500"/>
            <a:ext cx="3857625" cy="2119630"/>
          </a:xfrm>
          <a:prstGeom prst="rect">
            <a:avLst/>
          </a:prstGeom>
          <a:noFill/>
        </p:spPr>
        <p:txBody>
          <a:bodyPr vert="horz" wrap="square" lIns="0" tIns="0" rIns="0" bIns="0" rtlCol="0" anchor="t" anchorCtr="0">
            <a:noAutofit/>
          </a:bodyPr>
          <a:p>
            <a:pPr indent="452755" algn="just">
              <a:lnSpc>
                <a:spcPct val="150000"/>
              </a:lnSpc>
            </a:pPr>
            <a:r>
              <a:rPr lang="en-US" altLang="zh-CN">
                <a:solidFill>
                  <a:schemeClr val="tx1"/>
                </a:solidFill>
                <a:latin typeface="微软雅黑" panose="020B0503020204020204" charset="-122"/>
                <a:ea typeface="微软雅黑" panose="020B0503020204020204" charset="-122"/>
                <a:sym typeface="+mn-ea"/>
              </a:rPr>
              <a:t>1. </a:t>
            </a:r>
            <a:r>
              <a:rPr lang="zh-CN" altLang="en-US">
                <a:solidFill>
                  <a:schemeClr val="tx1"/>
                </a:solidFill>
                <a:latin typeface="微软雅黑" panose="020B0503020204020204" charset="-122"/>
                <a:ea typeface="微软雅黑" panose="020B0503020204020204" charset="-122"/>
                <a:sym typeface="+mn-ea"/>
              </a:rPr>
              <a:t>如何根据岗位需求精准匹配个人优势。</a:t>
            </a:r>
            <a:r>
              <a:rPr lang="en-US" altLang="zh-CN">
                <a:solidFill>
                  <a:schemeClr val="tx1"/>
                </a:solidFill>
                <a:latin typeface="微软雅黑" panose="020B0503020204020204" charset="-122"/>
                <a:ea typeface="微软雅黑" panose="020B0503020204020204" charset="-122"/>
                <a:sym typeface="+mn-ea"/>
              </a:rPr>
              <a:t>  </a:t>
            </a:r>
            <a:endParaRPr lang="en-US" altLang="zh-CN">
              <a:solidFill>
                <a:schemeClr val="tx1"/>
              </a:solidFill>
              <a:latin typeface="微软雅黑" panose="020B0503020204020204" charset="-122"/>
              <a:ea typeface="微软雅黑" panose="020B0503020204020204" charset="-122"/>
              <a:sym typeface="+mn-ea"/>
            </a:endParaRPr>
          </a:p>
          <a:p>
            <a:pPr indent="452755" algn="just">
              <a:lnSpc>
                <a:spcPct val="150000"/>
              </a:lnSpc>
            </a:pPr>
            <a:r>
              <a:rPr lang="en-US" altLang="zh-CN">
                <a:solidFill>
                  <a:schemeClr val="tx1"/>
                </a:solidFill>
                <a:latin typeface="微软雅黑" panose="020B0503020204020204" charset="-122"/>
                <a:ea typeface="微软雅黑" panose="020B0503020204020204" charset="-122"/>
                <a:sym typeface="+mn-ea"/>
              </a:rPr>
              <a:t>2.</a:t>
            </a:r>
            <a:r>
              <a:rPr lang="zh-CN" altLang="en-US">
                <a:solidFill>
                  <a:schemeClr val="tx1"/>
                </a:solidFill>
                <a:latin typeface="微软雅黑" panose="020B0503020204020204" charset="-122"/>
                <a:ea typeface="微软雅黑" panose="020B0503020204020204" charset="-122"/>
                <a:sym typeface="+mn-ea"/>
              </a:rPr>
              <a:t>语言表达的简洁性、得体性与专业性。</a:t>
            </a:r>
            <a:r>
              <a:rPr lang="en-US" altLang="zh-CN">
                <a:solidFill>
                  <a:schemeClr val="tx1"/>
                </a:solidFill>
                <a:latin typeface="微软雅黑" panose="020B0503020204020204" charset="-122"/>
                <a:ea typeface="微软雅黑" panose="020B0503020204020204" charset="-122"/>
                <a:sym typeface="+mn-ea"/>
              </a:rPr>
              <a:t>    </a:t>
            </a:r>
            <a:endParaRPr lang="en-US" altLang="zh-CN">
              <a:solidFill>
                <a:schemeClr val="tx1"/>
              </a:solidFill>
              <a:latin typeface="微软雅黑" panose="020B0503020204020204" charset="-122"/>
              <a:ea typeface="微软雅黑" panose="020B0503020204020204" charset="-122"/>
              <a:sym typeface="+mn-ea"/>
            </a:endParaRPr>
          </a:p>
          <a:p>
            <a:pPr algn="r">
              <a:lnSpc>
                <a:spcPct val="150000"/>
              </a:lnSpc>
              <a:spcBef>
                <a:spcPct val="0"/>
              </a:spcBef>
              <a:spcAft>
                <a:spcPct val="0"/>
              </a:spcAft>
            </a:pPr>
            <a:endParaRPr lang="en-US" altLang="zh-CN" dirty="0">
              <a:ln>
                <a:noFill/>
                <a:prstDash val="sysDot"/>
              </a:ln>
              <a:solidFill>
                <a:schemeClr val="tx1"/>
              </a:solidFill>
              <a:latin typeface="微软雅黑" panose="020B0503020204020204" charset="-122"/>
              <a:ea typeface="微软雅黑" panose="020B0503020204020204" charset="-122"/>
              <a:cs typeface="+mn-ea"/>
              <a:sym typeface="+mn-ea"/>
            </a:endParaRPr>
          </a:p>
        </p:txBody>
      </p:sp>
      <p:sp>
        <p:nvSpPr>
          <p:cNvPr id="19" name="矩形 18"/>
          <p:cNvSpPr/>
          <p:nvPr>
            <p:custDataLst>
              <p:tags r:id="rId5"/>
            </p:custDataLst>
          </p:nvPr>
        </p:nvSpPr>
        <p:spPr>
          <a:xfrm>
            <a:off x="7652307" y="2822582"/>
            <a:ext cx="3856545" cy="1174655"/>
          </a:xfrm>
          <a:prstGeom prst="rect">
            <a:avLst/>
          </a:prstGeom>
          <a:noFill/>
        </p:spPr>
        <p:txBody>
          <a:bodyPr vert="horz" wrap="square" lIns="0" tIns="0" rIns="0" bIns="0" rtlCol="0" anchor="t" anchorCtr="0">
            <a:noAutofit/>
          </a:bodyPr>
          <a:p>
            <a:pPr indent="452755" algn="just">
              <a:lnSpc>
                <a:spcPct val="150000"/>
              </a:lnSpc>
            </a:pPr>
            <a:r>
              <a:rPr lang="en-US" altLang="zh-CN" dirty="0">
                <a:ln>
                  <a:noFill/>
                  <a:prstDash val="sysDot"/>
                </a:ln>
                <a:solidFill>
                  <a:schemeClr val="tx1">
                    <a:lumMod val="75000"/>
                    <a:lumOff val="25000"/>
                  </a:schemeClr>
                </a:solidFill>
                <a:latin typeface="微软雅黑" panose="020B0503020204020204" charset="-122"/>
                <a:ea typeface="微软雅黑" panose="020B0503020204020204" charset="-122"/>
                <a:cs typeface="+mn-ea"/>
              </a:rPr>
              <a:t> </a:t>
            </a:r>
            <a:r>
              <a:rPr lang="zh-CN" altLang="en-US" dirty="0">
                <a:ln>
                  <a:noFill/>
                  <a:prstDash val="sysDot"/>
                </a:ln>
                <a:solidFill>
                  <a:schemeClr val="tx1"/>
                </a:solidFill>
                <a:latin typeface="微软雅黑" panose="020B0503020204020204" charset="-122"/>
                <a:ea typeface="微软雅黑" panose="020B0503020204020204" charset="-122"/>
                <a:cs typeface="+mn-ea"/>
              </a:rPr>
              <a:t>应聘函的结构（标题、称呼、正文、结尾、落款）与内容要点。</a:t>
            </a:r>
            <a:r>
              <a:rPr lang="en-US" altLang="zh-CN" dirty="0">
                <a:ln>
                  <a:noFill/>
                  <a:prstDash val="sysDot"/>
                </a:ln>
                <a:solidFill>
                  <a:schemeClr val="tx1"/>
                </a:solidFill>
                <a:latin typeface="微软雅黑" panose="020B0503020204020204" charset="-122"/>
                <a:ea typeface="微软雅黑" panose="020B0503020204020204" charset="-122"/>
                <a:cs typeface="+mn-ea"/>
              </a:rPr>
              <a:t>  </a:t>
            </a:r>
            <a:endParaRPr lang="en-US" altLang="zh-CN" dirty="0">
              <a:ln>
                <a:noFill/>
                <a:prstDash val="sysDot"/>
              </a:ln>
              <a:solidFill>
                <a:schemeClr val="tx1"/>
              </a:solidFill>
              <a:latin typeface="微软雅黑" panose="020B0503020204020204" charset="-122"/>
              <a:ea typeface="微软雅黑" panose="020B0503020204020204" charset="-122"/>
              <a:cs typeface="+mn-ea"/>
            </a:endParaRPr>
          </a:p>
        </p:txBody>
      </p:sp>
      <p:sp>
        <p:nvSpPr>
          <p:cNvPr id="20" name="矩形 19"/>
          <p:cNvSpPr/>
          <p:nvPr>
            <p:custDataLst>
              <p:tags r:id="rId6"/>
            </p:custDataLst>
          </p:nvPr>
        </p:nvSpPr>
        <p:spPr>
          <a:xfrm>
            <a:off x="695325" y="3693822"/>
            <a:ext cx="3856545" cy="499156"/>
          </a:xfrm>
          <a:prstGeom prst="rect">
            <a:avLst/>
          </a:prstGeom>
          <a:noFill/>
        </p:spPr>
        <p:txBody>
          <a:bodyPr wrap="square" lIns="0" tIns="0" rIns="0" bIns="0" rtlCol="0" anchor="b" anchorCtr="0">
            <a:noAutofit/>
          </a:bodyPr>
          <a:p>
            <a:pPr algn="r">
              <a:spcBef>
                <a:spcPct val="0"/>
              </a:spcBef>
              <a:spcAft>
                <a:spcPct val="0"/>
              </a:spcAft>
            </a:pPr>
            <a:r>
              <a:rPr lang="zh-CN" altLang="en-US" sz="2400" b="1" dirty="0">
                <a:solidFill>
                  <a:schemeClr val="accent1"/>
                </a:solidFill>
                <a:latin typeface="微软雅黑" panose="020B0503020204020204" charset="-122"/>
                <a:ea typeface="微软雅黑" panose="020B0503020204020204" charset="-122"/>
                <a:cs typeface="+mn-ea"/>
              </a:rPr>
              <a:t>教学难点</a:t>
            </a:r>
            <a:endParaRPr lang="zh-CN" altLang="en-US" sz="2400" b="1" dirty="0">
              <a:solidFill>
                <a:schemeClr val="accent1"/>
              </a:solidFill>
              <a:latin typeface="微软雅黑" panose="020B0503020204020204" charset="-122"/>
              <a:ea typeface="微软雅黑" panose="020B0503020204020204" charset="-122"/>
              <a:cs typeface="+mn-ea"/>
            </a:endParaRPr>
          </a:p>
        </p:txBody>
      </p:sp>
      <p:sp>
        <p:nvSpPr>
          <p:cNvPr id="29" name="矩形 28"/>
          <p:cNvSpPr/>
          <p:nvPr>
            <p:custDataLst>
              <p:tags r:id="rId7"/>
            </p:custDataLst>
          </p:nvPr>
        </p:nvSpPr>
        <p:spPr>
          <a:xfrm>
            <a:off x="7655350" y="2262554"/>
            <a:ext cx="3856547" cy="499156"/>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2"/>
                </a:solidFill>
                <a:latin typeface="微软雅黑" panose="020B0503020204020204" charset="-122"/>
                <a:ea typeface="微软雅黑" panose="020B0503020204020204" charset="-122"/>
                <a:cs typeface="+mn-ea"/>
              </a:rPr>
              <a:t>教学重点</a:t>
            </a:r>
            <a:endParaRPr lang="zh-CN" altLang="en-US" sz="2400" b="1">
              <a:solidFill>
                <a:schemeClr val="accent2"/>
              </a:solidFill>
              <a:latin typeface="微软雅黑" panose="020B0503020204020204" charset="-122"/>
              <a:ea typeface="微软雅黑" panose="020B0503020204020204" charset="-122"/>
              <a:cs typeface="+mn-ea"/>
            </a:endParaRPr>
          </a:p>
        </p:txBody>
      </p:sp>
      <p:sp>
        <p:nvSpPr>
          <p:cNvPr id="31" name="六边形 30"/>
          <p:cNvSpPr/>
          <p:nvPr>
            <p:custDataLst>
              <p:tags r:id="rId8"/>
            </p:custDataLst>
          </p:nvPr>
        </p:nvSpPr>
        <p:spPr>
          <a:xfrm rot="5400000">
            <a:off x="6513988" y="3982206"/>
            <a:ext cx="539527" cy="479366"/>
          </a:xfrm>
          <a:prstGeom prst="hexagon">
            <a:avLst>
              <a:gd name="adj" fmla="val 24450"/>
              <a:gd name="vf" fmla="val 115470"/>
            </a:avLst>
          </a:prstGeom>
          <a:solidFill>
            <a:schemeClr val="accent2">
              <a:lumMod val="40000"/>
              <a:lumOff val="60000"/>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82500" lnSpcReduction="20000"/>
          </a:bodyPr>
          <a:p>
            <a:pPr algn="ctr">
              <a:lnSpc>
                <a:spcPct val="120000"/>
              </a:lnSpc>
            </a:pPr>
            <a:endParaRPr lang="en-IN" dirty="0">
              <a:latin typeface="+mn-ea"/>
              <a:sym typeface="Arial" panose="020B0604020202020204" pitchFamily="34" charset="0"/>
            </a:endParaRPr>
          </a:p>
        </p:txBody>
      </p:sp>
      <p:pic>
        <p:nvPicPr>
          <p:cNvPr id="33" name="图形 13"/>
          <p:cNvPicPr>
            <a:picLocks noChangeAspect="1"/>
          </p:cNvPicPr>
          <p:nvPr>
            <p:custDataLst>
              <p:tags r:id="rId9"/>
            </p:custDataLst>
          </p:nvPr>
        </p:nvPicPr>
        <p:blipFill>
          <a:blip r:embed="rId10" cstate="print">
            <a:extLst>
              <a:ext uri="{28A0092B-C50C-407E-A947-70E740481C1C}">
                <a14:useLocalDpi xmlns:a14="http://schemas.microsoft.com/office/drawing/2010/main" val="0"/>
              </a:ext>
            </a:extLst>
          </a:blip>
          <a:stretch>
            <a:fillRect/>
          </a:stretch>
        </p:blipFill>
        <p:spPr>
          <a:xfrm>
            <a:off x="5431977" y="4282765"/>
            <a:ext cx="517657" cy="517657"/>
          </a:xfrm>
          <a:prstGeom prst="rect">
            <a:avLst/>
          </a:prstGeom>
        </p:spPr>
      </p:pic>
      <p:pic>
        <p:nvPicPr>
          <p:cNvPr id="35" name="图形 16"/>
          <p:cNvPicPr>
            <a:picLocks noChangeAspect="1"/>
          </p:cNvPicPr>
          <p:nvPr>
            <p:custDataLst>
              <p:tags r:id="rId11"/>
            </p:custDataLst>
          </p:nvPr>
        </p:nvPicPr>
        <p:blipFill>
          <a:blip r:embed="rId12" cstate="print">
            <a:extLst>
              <a:ext uri="{28A0092B-C50C-407E-A947-70E740481C1C}">
                <a14:useLocalDpi xmlns:a14="http://schemas.microsoft.com/office/drawing/2010/main" val="0"/>
              </a:ext>
            </a:extLst>
          </a:blip>
          <a:srcRect l="-3892" t="-2095" r="-8426" b="-1935"/>
          <a:stretch>
            <a:fillRect/>
          </a:stretch>
        </p:blipFill>
        <p:spPr>
          <a:xfrm>
            <a:off x="6255280" y="2865193"/>
            <a:ext cx="517657" cy="517657"/>
          </a:xfrm>
          <a:prstGeom prst="rect">
            <a:avLst/>
          </a:prstGeom>
        </p:spPr>
      </p:pic>
      <p:sp>
        <p:nvSpPr>
          <p:cNvPr id="6" name="标题 5"/>
          <p:cNvSpPr/>
          <p:nvPr>
            <p:ph type="title"/>
          </p:nvPr>
        </p:nvSpPr>
        <p:spPr/>
        <p:txBody>
          <a:bodyPr/>
          <a:p>
            <a:r>
              <a:rPr lang="zh-CN" altLang="en-US" dirty="0">
                <a:solidFill>
                  <a:schemeClr val="tx1"/>
                </a:solidFill>
                <a:latin typeface="微软雅黑" panose="020B0503020204020204" charset="-122"/>
                <a:ea typeface="微软雅黑" panose="020B0503020204020204" charset="-122"/>
                <a:sym typeface="+mn-ea"/>
              </a:rPr>
              <a:t>三 、应聘函</a:t>
            </a:r>
            <a:endParaRPr lang="zh-CN" altLang="en-US" dirty="0">
              <a:solidFill>
                <a:schemeClr val="tx1"/>
              </a:solidFill>
              <a:latin typeface="微软雅黑" panose="020B0503020204020204" charset="-122"/>
              <a:ea typeface="微软雅黑" panose="020B0503020204020204" charset="-122"/>
              <a:sym typeface="+mn-ea"/>
            </a:endParaRPr>
          </a:p>
        </p:txBody>
      </p:sp>
    </p:spTree>
    <p:custDataLst>
      <p:tags r:id="rId13"/>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4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三</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、应聘函</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800" b="1">
                <a:solidFill>
                  <a:schemeClr val="tx1"/>
                </a:solidFill>
                <a:latin typeface="微软雅黑" panose="020B0503020204020204" charset="-122"/>
                <a:ea typeface="微软雅黑" panose="020B0503020204020204" charset="-122"/>
                <a:cs typeface="微软雅黑" panose="020B0503020204020204" charset="-122"/>
              </a:rPr>
              <a:t>( </a:t>
            </a:r>
            <a:r>
              <a:rPr lang="zh-CN" altLang="en-US" sz="2800" b="1">
                <a:solidFill>
                  <a:schemeClr val="tx1"/>
                </a:solidFill>
                <a:latin typeface="微软雅黑" panose="020B0503020204020204" charset="-122"/>
                <a:ea typeface="微软雅黑" panose="020B0503020204020204" charset="-122"/>
                <a:cs typeface="微软雅黑" panose="020B0503020204020204" charset="-122"/>
              </a:rPr>
              <a:t>一</a:t>
            </a:r>
            <a:r>
              <a:rPr lang="en-US" altLang="zh-CN" sz="2800" b="1">
                <a:solidFill>
                  <a:schemeClr val="tx1"/>
                </a:solidFill>
                <a:latin typeface="微软雅黑" panose="020B0503020204020204" charset="-122"/>
                <a:ea typeface="微软雅黑" panose="020B0503020204020204" charset="-122"/>
                <a:cs typeface="微软雅黑" panose="020B0503020204020204" charset="-122"/>
              </a:rPr>
              <a:t> )</a:t>
            </a:r>
            <a:r>
              <a:rPr lang="zh-CN" altLang="en-US" sz="2800" b="1">
                <a:solidFill>
                  <a:schemeClr val="tx1"/>
                </a:solidFill>
                <a:latin typeface="微软雅黑" panose="020B0503020204020204" charset="-122"/>
                <a:ea typeface="微软雅黑" panose="020B0503020204020204" charset="-122"/>
                <a:cs typeface="微软雅黑" panose="020B0503020204020204" charset="-122"/>
              </a:rPr>
              <a:t>应聘函的概念与特点</a:t>
            </a:r>
            <a:endParaRPr lang="zh-CN" altLang="en-US" sz="2800" b="1">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https://img8.file.cache.docer.com/storage/1731032701959808600/df7a62d4a6fec98c92681658dab730b6.png" descr="搜索与探索"/>
          <p:cNvPicPr>
            <a:picLocks noChangeAspect="1"/>
          </p:cNvPicPr>
          <p:nvPr/>
        </p:nvPicPr>
        <p:blipFill>
          <a:blip r:embed="rId3"/>
          <a:stretch>
            <a:fillRect/>
          </a:stretch>
        </p:blipFill>
        <p:spPr>
          <a:xfrm>
            <a:off x="10231120" y="275590"/>
            <a:ext cx="1537335" cy="1805305"/>
          </a:xfrm>
          <a:prstGeom prst="rect">
            <a:avLst/>
          </a:prstGeom>
        </p:spPr>
      </p:pic>
      <p:sp>
        <p:nvSpPr>
          <p:cNvPr id="26" name="矩形: 圆角 25"/>
          <p:cNvSpPr/>
          <p:nvPr>
            <p:custDataLst>
              <p:tags r:id="rId4"/>
            </p:custDataLst>
          </p:nvPr>
        </p:nvSpPr>
        <p:spPr>
          <a:xfrm>
            <a:off x="690880" y="1824990"/>
            <a:ext cx="10808970" cy="3905885"/>
          </a:xfrm>
          <a:prstGeom prst="roundRect">
            <a:avLst/>
          </a:prstGeom>
          <a:solidFill>
            <a:srgbClr val="FFFFFF"/>
          </a:solidFill>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l">
              <a:lnSpc>
                <a:spcPct val="160000"/>
              </a:lnSpc>
            </a:pPr>
            <a:r>
              <a:rPr lang="en-US" altLang="zh-CN" sz="2000" dirty="0">
                <a:solidFill>
                  <a:schemeClr val="dk1">
                    <a:lumMod val="85000"/>
                    <a:lumOff val="15000"/>
                  </a:schemeClr>
                </a:solidFill>
                <a:latin typeface="+mn-ea"/>
                <a:cs typeface="+mn-ea"/>
              </a:rPr>
              <a:t>    </a:t>
            </a:r>
            <a:r>
              <a:rPr lang="en-US" altLang="zh-CN" sz="2800" dirty="0">
                <a:solidFill>
                  <a:schemeClr val="dk1">
                    <a:lumMod val="85000"/>
                    <a:lumOff val="15000"/>
                  </a:schemeClr>
                </a:solidFill>
                <a:latin typeface="+mn-ea"/>
                <a:cs typeface="+mn-ea"/>
              </a:rPr>
              <a:t>  </a:t>
            </a:r>
            <a:r>
              <a:rPr lang="zh-CN" altLang="en-US" sz="2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应聘函是指求职者根据用人单位发布的招聘人员的广告、通知和其他有关信息，有目的地表达求职意向的信函。应聘函与求职信是一个类型，但相对求职信而言，求职目标比较明确，对用人单位的用人条件和相关要求心中有数，减少了求职的盲目性。</a:t>
            </a:r>
            <a:endParaRPr lang="zh-CN" altLang="en-US" sz="2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a:lnSpc>
                <a:spcPct val="160000"/>
              </a:lnSpc>
            </a:pPr>
            <a:r>
              <a:rPr lang="en-US" altLang="zh-CN" sz="2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sz="2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一般而言，求职者呈递应聘函时是有针对性的单独传递，不像求职信那样可以向多家单位寄送。应聘函具有以下特点。</a:t>
            </a:r>
            <a:endParaRPr lang="zh-CN" altLang="en-US" sz="240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15925" y="-45"/>
            <a:ext cx="10800000" cy="720000"/>
          </a:xfrm>
        </p:spPr>
        <p:txBody>
          <a:bodyPr vert="horz" wrap="square" lIns="0" tIns="0" rIns="0" bIns="0" rtlCol="0" anchor="b" anchorCtr="0">
            <a:normAutofit/>
          </a:bodyPr>
          <a:lstStyle/>
          <a:p>
            <a:pPr lvl="0" algn="l">
              <a:buClrTx/>
              <a:buSzTx/>
              <a:buFontTx/>
            </a:pPr>
            <a:r>
              <a:rPr lang="zh-CN" altLang="en-US" dirty="0">
                <a:solidFill>
                  <a:schemeClr val="tx1"/>
                </a:solidFill>
                <a:latin typeface="微软雅黑" panose="020B0503020204020204" charset="-122"/>
                <a:ea typeface="微软雅黑" panose="020B0503020204020204" charset="-122"/>
                <a:sym typeface="+mn-ea"/>
              </a:rPr>
              <a:t>三</a:t>
            </a:r>
            <a:r>
              <a:rPr lang="en-US" altLang="zh-CN" dirty="0">
                <a:solidFill>
                  <a:schemeClr val="tx1"/>
                </a:solidFill>
                <a:latin typeface="微软雅黑" panose="020B0503020204020204" charset="-122"/>
                <a:ea typeface="微软雅黑" panose="020B0503020204020204" charset="-122"/>
                <a:sym typeface="+mn-ea"/>
              </a:rPr>
              <a:t> </a:t>
            </a:r>
            <a:r>
              <a:rPr lang="zh-CN" altLang="en-US" dirty="0">
                <a:solidFill>
                  <a:schemeClr val="tx1"/>
                </a:solidFill>
                <a:latin typeface="微软雅黑" panose="020B0503020204020204" charset="-122"/>
                <a:ea typeface="微软雅黑" panose="020B0503020204020204" charset="-122"/>
                <a:sym typeface="+mn-ea"/>
              </a:rPr>
              <a:t>、应聘函</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7" name="内容占位符 2"/>
          <p:cNvSpPr>
            <a:spLocks noGrp="1"/>
          </p:cNvSpPr>
          <p:nvPr>
            <p:custDataLst>
              <p:tags r:id="rId2"/>
            </p:custDataLst>
          </p:nvPr>
        </p:nvSpPr>
        <p:spPr>
          <a:xfrm>
            <a:off x="929005" y="831215"/>
            <a:ext cx="10330815" cy="1878965"/>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rgbClr val="333333"/>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5F5F5F"/>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5F5F5F"/>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5F5F5F"/>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5F5F5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800" b="1">
                <a:solidFill>
                  <a:schemeClr val="dk1"/>
                </a:solidFill>
                <a:latin typeface="微软雅黑" panose="020B0503020204020204" charset="-122"/>
                <a:ea typeface="微软雅黑" panose="020B0503020204020204" charset="-122"/>
                <a:cs typeface="微软雅黑" panose="020B0503020204020204" charset="-122"/>
              </a:rPr>
              <a:t>( </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一</a:t>
            </a:r>
            <a:r>
              <a:rPr lang="en-US" altLang="zh-CN" sz="2800" b="1">
                <a:solidFill>
                  <a:schemeClr val="dk1"/>
                </a:solidFill>
                <a:latin typeface="微软雅黑" panose="020B0503020204020204" charset="-122"/>
                <a:ea typeface="微软雅黑" panose="020B0503020204020204" charset="-122"/>
                <a:cs typeface="微软雅黑" panose="020B0503020204020204" charset="-122"/>
              </a:rPr>
              <a:t> )</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应聘函</a:t>
            </a:r>
            <a:r>
              <a:rPr lang="zh-CN" altLang="en-US" sz="2800" b="1">
                <a:solidFill>
                  <a:schemeClr val="dk1"/>
                </a:solidFill>
                <a:latin typeface="微软雅黑" panose="020B0503020204020204" charset="-122"/>
                <a:ea typeface="微软雅黑" panose="020B0503020204020204" charset="-122"/>
                <a:cs typeface="微软雅黑" panose="020B0503020204020204" charset="-122"/>
              </a:rPr>
              <a:t>的概念与特点</a:t>
            </a:r>
            <a:endParaRPr lang="zh-CN" altLang="en-US" sz="2800" b="1">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 name="https://img8.file.cache.docer.com/storage/1731032701959808600/df7a62d4a6fec98c92681658dab730b6.png" descr="搜索与探索"/>
          <p:cNvPicPr>
            <a:picLocks noChangeAspect="1"/>
          </p:cNvPicPr>
          <p:nvPr/>
        </p:nvPicPr>
        <p:blipFill>
          <a:blip r:embed="rId3"/>
          <a:stretch>
            <a:fillRect/>
          </a:stretch>
        </p:blipFill>
        <p:spPr>
          <a:xfrm>
            <a:off x="10231120" y="275590"/>
            <a:ext cx="1537335" cy="1805305"/>
          </a:xfrm>
          <a:prstGeom prst="rect">
            <a:avLst/>
          </a:prstGeom>
        </p:spPr>
      </p:pic>
      <p:sp>
        <p:nvSpPr>
          <p:cNvPr id="6" name="对角圆角矩形 5"/>
          <p:cNvSpPr/>
          <p:nvPr>
            <p:custDataLst>
              <p:tags r:id="rId4"/>
            </p:custDataLst>
          </p:nvPr>
        </p:nvSpPr>
        <p:spPr>
          <a:xfrm>
            <a:off x="695960" y="2078673"/>
            <a:ext cx="3368040" cy="4561205"/>
          </a:xfrm>
          <a:prstGeom prst="round2DiagRect">
            <a:avLst>
              <a:gd name="adj1" fmla="val 12858"/>
              <a:gd name="adj2" fmla="val 0"/>
            </a:avLst>
          </a:prstGeom>
          <a:gradFill>
            <a:gsLst>
              <a:gs pos="0">
                <a:srgbClr val="FFFFFF">
                  <a:alpha val="5000"/>
                </a:srgbClr>
              </a:gs>
              <a:gs pos="100000">
                <a:schemeClr val="accent1">
                  <a:alpha val="25000"/>
                </a:schemeClr>
              </a:gs>
            </a:gsLst>
            <a:lin ang="5400000" scaled="0"/>
          </a:gradFill>
          <a:ln>
            <a:solidFill>
              <a:schemeClr val="accent1">
                <a:lumMod val="60000"/>
                <a:lumOff val="40000"/>
                <a:alpha val="45000"/>
              </a:schemeClr>
            </a:solidFill>
          </a:ln>
        </p:spPr>
        <p:style>
          <a:lnRef idx="2">
            <a:schemeClr val="accent1">
              <a:lumMod val="75000"/>
            </a:schemeClr>
          </a:lnRef>
          <a:fillRef idx="1">
            <a:schemeClr val="accent1"/>
          </a:fillRef>
          <a:effectRef idx="0">
            <a:srgbClr val="FFFFFF"/>
          </a:effectRef>
          <a:fontRef idx="minor">
            <a:schemeClr val="lt1"/>
          </a:fontRef>
        </p:style>
        <p:txBody>
          <a:bodyPr tIns="46990" bIns="46990" rtlCol="0" anchor="ctr" anchorCtr="0"/>
          <a:p>
            <a:pPr algn="ctr">
              <a:lnSpc>
                <a:spcPct val="260000"/>
              </a:lnSpc>
            </a:pPr>
            <a:r>
              <a:rPr lang="en-US" altLang="zh-CN" sz="2000" b="1" kern="0" dirty="0">
                <a:solidFill>
                  <a:schemeClr val="accent1"/>
                </a:solidFill>
                <a:effectLst/>
                <a:latin typeface="微软雅黑" panose="020B0503020204020204" charset="-122"/>
                <a:ea typeface="微软雅黑" panose="020B0503020204020204" charset="-122"/>
                <a:cs typeface="微软雅黑" panose="020B0503020204020204" charset="-122"/>
                <a:sym typeface="+mn-ea"/>
              </a:rPr>
              <a:t>1.</a:t>
            </a:r>
            <a:r>
              <a:rPr lang="zh-CN" altLang="en-US" sz="2000" b="1" kern="0" dirty="0">
                <a:solidFill>
                  <a:schemeClr val="accent1"/>
                </a:solidFill>
                <a:effectLst/>
                <a:latin typeface="微软雅黑" panose="020B0503020204020204" charset="-122"/>
                <a:ea typeface="微软雅黑" panose="020B0503020204020204" charset="-122"/>
                <a:cs typeface="微软雅黑" panose="020B0503020204020204" charset="-122"/>
                <a:sym typeface="+mn-ea"/>
              </a:rPr>
              <a:t>明显的针对性</a:t>
            </a:r>
            <a:endParaRPr lang="zh-CN" altLang="en-US" sz="2000" b="1" kern="0" dirty="0">
              <a:solidFill>
                <a:schemeClr val="accent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en-US" altLang="zh-CN" sz="1400" kern="0" dirty="0">
                <a:ln>
                  <a:noFill/>
                  <a:prstDash val="sysDot"/>
                </a:ln>
                <a:solidFill>
                  <a:schemeClr val="tx1">
                    <a:lumMod val="85000"/>
                    <a:lumOff val="15000"/>
                  </a:schemeClr>
                </a:solidFill>
                <a:latin typeface="+mn-ea"/>
                <a:sym typeface="+mn-ea"/>
              </a:rPr>
              <a:t>     </a:t>
            </a:r>
            <a:r>
              <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写应聘函的目的是向用人单位请求特定的工作职位，应聘的目标很明确。招聘材料中对拟聘员工的素质、条件要求交代得十分清楚。应聘函就是围绕那些特定的条件和要</a:t>
            </a:r>
            <a:r>
              <a:rPr lang="en-US" altLang="zh-CN"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求写作的，所以它具有明显的针对性。</a:t>
            </a:r>
            <a:endPar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8" name="正文"/>
          <p:cNvSpPr txBox="1"/>
          <p:nvPr>
            <p:custDataLst>
              <p:tags r:id="rId5"/>
            </p:custDataLst>
          </p:nvPr>
        </p:nvSpPr>
        <p:spPr>
          <a:xfrm>
            <a:off x="3218180" y="5943283"/>
            <a:ext cx="753745" cy="639445"/>
          </a:xfrm>
          <a:prstGeom prst="rect">
            <a:avLst/>
          </a:prstGeom>
          <a:noFill/>
        </p:spPr>
        <p:txBody>
          <a:bodyPr wrap="none" lIns="0" tIns="0" rIns="0" bIns="107950" rtlCol="0" anchor="ctr" anchorCtr="0">
            <a:normAutofit fontScale="60000"/>
          </a:bodyPr>
          <a:p>
            <a:pPr indent="0" algn="ctr" fontAlgn="auto">
              <a:lnSpc>
                <a:spcPct val="140000"/>
              </a:lnSpc>
              <a:spcAft>
                <a:spcPts val="1000"/>
              </a:spcAft>
            </a:pPr>
            <a:r>
              <a:rPr lang="en-US" altLang="zh-CN" sz="4000" b="1" dirty="0">
                <a:ln>
                  <a:noFill/>
                  <a:prstDash val="sysDot"/>
                </a:ln>
                <a:solidFill>
                  <a:schemeClr val="accent1">
                    <a:alpha val="15000"/>
                  </a:schemeClr>
                </a:solidFill>
                <a:uFillTx/>
                <a:latin typeface="+mn-ea"/>
                <a:cs typeface="MiSans Normal" panose="00000500000000000000" charset="-122"/>
                <a:sym typeface="MiSans Normal" panose="00000500000000000000" charset="-122"/>
              </a:rPr>
              <a:t>01</a:t>
            </a:r>
            <a:endParaRPr lang="en-US" altLang="zh-CN" sz="4000" b="1" dirty="0">
              <a:ln>
                <a:noFill/>
                <a:prstDash val="sysDot"/>
              </a:ln>
              <a:solidFill>
                <a:schemeClr val="accent1">
                  <a:alpha val="15000"/>
                </a:schemeClr>
              </a:solidFill>
              <a:uFillTx/>
              <a:latin typeface="+mn-ea"/>
              <a:cs typeface="MiSans Normal" panose="00000500000000000000" charset="-122"/>
              <a:sym typeface="MiSans Normal" panose="00000500000000000000" charset="-122"/>
            </a:endParaRPr>
          </a:p>
        </p:txBody>
      </p:sp>
      <p:sp>
        <p:nvSpPr>
          <p:cNvPr id="9" name="椭圆 8"/>
          <p:cNvSpPr/>
          <p:nvPr>
            <p:custDataLst>
              <p:tags r:id="rId6"/>
            </p:custDataLst>
          </p:nvPr>
        </p:nvSpPr>
        <p:spPr>
          <a:xfrm>
            <a:off x="2012950" y="1707833"/>
            <a:ext cx="734060" cy="734060"/>
          </a:xfrm>
          <a:prstGeom prst="ellipse">
            <a:avLst/>
          </a:prstGeom>
          <a:solidFill>
            <a:schemeClr val="accent1">
              <a:lumMod val="60000"/>
              <a:lumOff val="40000"/>
              <a:alpha val="2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7" name="椭圆 16"/>
          <p:cNvSpPr/>
          <p:nvPr>
            <p:custDataLst>
              <p:tags r:id="rId7"/>
            </p:custDataLst>
          </p:nvPr>
        </p:nvSpPr>
        <p:spPr>
          <a:xfrm>
            <a:off x="2113915" y="1808798"/>
            <a:ext cx="532130" cy="532130"/>
          </a:xfrm>
          <a:prstGeom prst="ellipse">
            <a:avLst/>
          </a:prstGeom>
          <a:gradFill>
            <a:gsLst>
              <a:gs pos="0">
                <a:schemeClr val="accent1">
                  <a:lumMod val="60000"/>
                  <a:lumOff val="40000"/>
                  <a:alpha val="100000"/>
                </a:schemeClr>
              </a:gs>
              <a:gs pos="100000">
                <a:schemeClr val="accent1">
                  <a:alpha val="100000"/>
                </a:schemeClr>
              </a:gs>
            </a:gsLst>
            <a:lin ang="2700000" scaled="0"/>
          </a:gradFill>
          <a:ln>
            <a:noFill/>
          </a:ln>
          <a:effectLst>
            <a:outerShdw blurRad="1397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18" name="图片 17" descr="333438303937363b333438313039323bcfeec4bfbcc6bbae"/>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2272030" y="1966278"/>
            <a:ext cx="215900" cy="216535"/>
          </a:xfrm>
          <a:prstGeom prst="rect">
            <a:avLst/>
          </a:prstGeom>
        </p:spPr>
      </p:pic>
      <p:sp>
        <p:nvSpPr>
          <p:cNvPr id="19" name="对角圆角矩形 18"/>
          <p:cNvSpPr/>
          <p:nvPr>
            <p:custDataLst>
              <p:tags r:id="rId11"/>
            </p:custDataLst>
          </p:nvPr>
        </p:nvSpPr>
        <p:spPr>
          <a:xfrm>
            <a:off x="4411980" y="2078673"/>
            <a:ext cx="3368040" cy="4561205"/>
          </a:xfrm>
          <a:prstGeom prst="round2DiagRect">
            <a:avLst>
              <a:gd name="adj1" fmla="val 12858"/>
              <a:gd name="adj2" fmla="val 0"/>
            </a:avLst>
          </a:prstGeom>
          <a:gradFill>
            <a:gsLst>
              <a:gs pos="0">
                <a:srgbClr val="FFFFFF">
                  <a:alpha val="5000"/>
                </a:srgbClr>
              </a:gs>
              <a:gs pos="100000">
                <a:schemeClr val="accent2">
                  <a:alpha val="25000"/>
                </a:schemeClr>
              </a:gs>
            </a:gsLst>
            <a:lin ang="5400000" scaled="0"/>
          </a:gradFill>
          <a:ln>
            <a:solidFill>
              <a:schemeClr val="accent2">
                <a:lumMod val="60000"/>
                <a:lumOff val="40000"/>
                <a:alpha val="45000"/>
              </a:schemeClr>
            </a:solidFill>
          </a:ln>
        </p:spPr>
        <p:style>
          <a:lnRef idx="2">
            <a:schemeClr val="accent1">
              <a:lumMod val="75000"/>
            </a:schemeClr>
          </a:lnRef>
          <a:fillRef idx="1">
            <a:schemeClr val="accent1"/>
          </a:fillRef>
          <a:effectRef idx="0">
            <a:srgbClr val="FFFFFF"/>
          </a:effectRef>
          <a:fontRef idx="minor">
            <a:schemeClr val="lt1"/>
          </a:fontRef>
        </p:style>
        <p:txBody>
          <a:bodyPr tIns="46990" bIns="46990" rtlCol="0" anchor="ctr" anchorCtr="0"/>
          <a:p>
            <a:pPr algn="ctr">
              <a:lnSpc>
                <a:spcPct val="150000"/>
              </a:lnSpc>
            </a:pPr>
            <a:r>
              <a:rPr lang="en-US" altLang="zh-CN" sz="2000" b="1" kern="0" dirty="0">
                <a:ln>
                  <a:noFill/>
                  <a:prstDash val="sysDot"/>
                </a:ln>
                <a:gradFill>
                  <a:gsLst>
                    <a:gs pos="50000">
                      <a:schemeClr val="accent2"/>
                    </a:gs>
                    <a:gs pos="0">
                      <a:schemeClr val="accent2">
                        <a:lumMod val="25000"/>
                        <a:lumOff val="75000"/>
                      </a:schemeClr>
                    </a:gs>
                    <a:gs pos="100000">
                      <a:schemeClr val="accent2">
                        <a:lumMod val="85000"/>
                      </a:schemeClr>
                    </a:gs>
                  </a:gsLst>
                  <a:lin ang="5400000" scaled="1"/>
                </a:gradFill>
                <a:latin typeface="微软雅黑" panose="020B0503020204020204" charset="-122"/>
                <a:ea typeface="微软雅黑" panose="020B0503020204020204" charset="-122"/>
                <a:cs typeface="微软雅黑" panose="020B0503020204020204" charset="-122"/>
                <a:sym typeface="+mn-ea"/>
              </a:rPr>
              <a:t>2.</a:t>
            </a:r>
            <a:r>
              <a:rPr lang="zh-CN" altLang="en-US" sz="2000" b="1" kern="0" dirty="0">
                <a:ln>
                  <a:noFill/>
                  <a:prstDash val="sysDot"/>
                </a:ln>
                <a:gradFill>
                  <a:gsLst>
                    <a:gs pos="50000">
                      <a:schemeClr val="accent2"/>
                    </a:gs>
                    <a:gs pos="0">
                      <a:schemeClr val="accent2">
                        <a:lumMod val="25000"/>
                        <a:lumOff val="75000"/>
                      </a:schemeClr>
                    </a:gs>
                    <a:gs pos="100000">
                      <a:schemeClr val="accent2">
                        <a:lumMod val="85000"/>
                      </a:schemeClr>
                    </a:gs>
                  </a:gsLst>
                  <a:lin ang="5400000" scaled="1"/>
                </a:gradFill>
                <a:latin typeface="微软雅黑" panose="020B0503020204020204" charset="-122"/>
                <a:ea typeface="微软雅黑" panose="020B0503020204020204" charset="-122"/>
                <a:cs typeface="微软雅黑" panose="020B0503020204020204" charset="-122"/>
                <a:sym typeface="+mn-ea"/>
              </a:rPr>
              <a:t>强烈的自荐性</a:t>
            </a:r>
            <a:endParaRPr lang="zh-CN" altLang="en-US" sz="2000" b="1" kern="0" dirty="0">
              <a:ln>
                <a:noFill/>
                <a:prstDash val="sysDot"/>
              </a:ln>
              <a:gradFill>
                <a:gsLst>
                  <a:gs pos="50000">
                    <a:schemeClr val="accent2"/>
                  </a:gs>
                  <a:gs pos="0">
                    <a:schemeClr val="accent2">
                      <a:lumMod val="25000"/>
                      <a:lumOff val="75000"/>
                    </a:schemeClr>
                  </a:gs>
                  <a:gs pos="100000">
                    <a:schemeClr val="accent2">
                      <a:lumMod val="85000"/>
                    </a:schemeClr>
                  </a:gs>
                </a:gsLst>
                <a:lin ang="5400000" scaled="1"/>
              </a:gra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en-US" altLang="zh-CN" sz="1400" kern="0" dirty="0">
                <a:ln>
                  <a:noFill/>
                  <a:prstDash val="sysDot"/>
                </a:ln>
                <a:solidFill>
                  <a:schemeClr val="tx1">
                    <a:lumMod val="85000"/>
                    <a:lumOff val="15000"/>
                  </a:schemeClr>
                </a:solidFill>
                <a:latin typeface="+mn-ea"/>
                <a:sym typeface="+mn-ea"/>
              </a:rPr>
              <a:t>     </a:t>
            </a:r>
            <a:r>
              <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sym typeface="+mn-ea"/>
              </a:rPr>
              <a:t>应聘函的诉求对象是确定的，那就是用人单位的人事经理、部门负责人或是招聘信息中指定的联系人。求职者必须向这个确定的对象介绍、推荐自己，要使对方从应聘函中了解自己，让对方觉得只有应聘者才是最合适的人选。因此，信中往往围绕给定的招聘条件比较充分地介绍自己的基本素质和成绩，有的放矢地表明自己具备胜任该工作的条件和能力。</a:t>
            </a:r>
            <a:endPar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20" name="正文"/>
          <p:cNvSpPr txBox="1"/>
          <p:nvPr>
            <p:custDataLst>
              <p:tags r:id="rId12"/>
            </p:custDataLst>
          </p:nvPr>
        </p:nvSpPr>
        <p:spPr>
          <a:xfrm>
            <a:off x="6934200" y="5943283"/>
            <a:ext cx="753745" cy="639445"/>
          </a:xfrm>
          <a:prstGeom prst="rect">
            <a:avLst/>
          </a:prstGeom>
          <a:noFill/>
        </p:spPr>
        <p:txBody>
          <a:bodyPr wrap="none" lIns="0" tIns="0" rIns="0" bIns="107950" rtlCol="0" anchor="ctr" anchorCtr="0">
            <a:normAutofit fontScale="60000"/>
          </a:bodyPr>
          <a:p>
            <a:pPr indent="0" algn="ctr" fontAlgn="auto">
              <a:lnSpc>
                <a:spcPct val="140000"/>
              </a:lnSpc>
              <a:spcAft>
                <a:spcPts val="1000"/>
              </a:spcAft>
            </a:pPr>
            <a:r>
              <a:rPr lang="en-US" altLang="zh-CN" sz="4000" b="1" dirty="0">
                <a:ln>
                  <a:noFill/>
                  <a:prstDash val="sysDot"/>
                </a:ln>
                <a:solidFill>
                  <a:schemeClr val="accent2">
                    <a:alpha val="15000"/>
                  </a:schemeClr>
                </a:solidFill>
                <a:uFillTx/>
                <a:latin typeface="+mn-ea"/>
                <a:cs typeface="MiSans Normal" panose="00000500000000000000" charset="-122"/>
                <a:sym typeface="MiSans Normal" panose="00000500000000000000" charset="-122"/>
              </a:rPr>
              <a:t>02</a:t>
            </a:r>
            <a:endParaRPr lang="en-US" altLang="zh-CN" sz="4000" b="1" dirty="0">
              <a:ln>
                <a:noFill/>
                <a:prstDash val="sysDot"/>
              </a:ln>
              <a:solidFill>
                <a:schemeClr val="accent2">
                  <a:alpha val="15000"/>
                </a:schemeClr>
              </a:solidFill>
              <a:uFillTx/>
              <a:latin typeface="+mn-ea"/>
              <a:cs typeface="MiSans Normal" panose="00000500000000000000" charset="-122"/>
              <a:sym typeface="MiSans Normal" panose="00000500000000000000" charset="-122"/>
            </a:endParaRPr>
          </a:p>
        </p:txBody>
      </p:sp>
      <p:sp>
        <p:nvSpPr>
          <p:cNvPr id="21" name="椭圆 20"/>
          <p:cNvSpPr/>
          <p:nvPr>
            <p:custDataLst>
              <p:tags r:id="rId13"/>
            </p:custDataLst>
          </p:nvPr>
        </p:nvSpPr>
        <p:spPr>
          <a:xfrm>
            <a:off x="5728970" y="1707833"/>
            <a:ext cx="734060" cy="734060"/>
          </a:xfrm>
          <a:prstGeom prst="ellipse">
            <a:avLst/>
          </a:prstGeom>
          <a:solidFill>
            <a:schemeClr val="accent2">
              <a:lumMod val="60000"/>
              <a:lumOff val="40000"/>
              <a:alpha val="2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2" name="椭圆 21"/>
          <p:cNvSpPr/>
          <p:nvPr>
            <p:custDataLst>
              <p:tags r:id="rId14"/>
            </p:custDataLst>
          </p:nvPr>
        </p:nvSpPr>
        <p:spPr>
          <a:xfrm>
            <a:off x="5830570" y="1808798"/>
            <a:ext cx="532130" cy="532130"/>
          </a:xfrm>
          <a:prstGeom prst="ellipse">
            <a:avLst/>
          </a:prstGeom>
          <a:gradFill>
            <a:gsLst>
              <a:gs pos="0">
                <a:schemeClr val="accent2">
                  <a:lumMod val="60000"/>
                  <a:lumOff val="40000"/>
                  <a:alpha val="100000"/>
                </a:schemeClr>
              </a:gs>
              <a:gs pos="100000">
                <a:schemeClr val="accent2">
                  <a:alpha val="100000"/>
                </a:schemeClr>
              </a:gs>
            </a:gsLst>
            <a:lin ang="2700000" scaled="0"/>
          </a:gradFill>
          <a:ln>
            <a:noFill/>
          </a:ln>
          <a:effectLst>
            <a:outerShdw blurRad="139700" dist="38100" dir="2700000" algn="tl"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23" name="图片 22" descr="333438303937363b333438313038303bd7e9d6afbcdcb9b9"/>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5975350" y="1953578"/>
            <a:ext cx="241935" cy="242570"/>
          </a:xfrm>
          <a:prstGeom prst="rect">
            <a:avLst/>
          </a:prstGeom>
        </p:spPr>
      </p:pic>
      <p:sp>
        <p:nvSpPr>
          <p:cNvPr id="28" name="对角圆角矩形 27"/>
          <p:cNvSpPr/>
          <p:nvPr>
            <p:custDataLst>
              <p:tags r:id="rId18"/>
            </p:custDataLst>
          </p:nvPr>
        </p:nvSpPr>
        <p:spPr>
          <a:xfrm>
            <a:off x="8128000" y="2079943"/>
            <a:ext cx="3368040" cy="4561205"/>
          </a:xfrm>
          <a:prstGeom prst="round2DiagRect">
            <a:avLst>
              <a:gd name="adj1" fmla="val 12858"/>
              <a:gd name="adj2" fmla="val 0"/>
            </a:avLst>
          </a:prstGeom>
          <a:gradFill>
            <a:gsLst>
              <a:gs pos="0">
                <a:srgbClr val="FFFFFF">
                  <a:alpha val="5000"/>
                </a:srgbClr>
              </a:gs>
              <a:gs pos="100000">
                <a:schemeClr val="accent1">
                  <a:alpha val="25000"/>
                </a:schemeClr>
              </a:gs>
            </a:gsLst>
            <a:lin ang="5400000" scaled="0"/>
          </a:gradFill>
          <a:ln>
            <a:solidFill>
              <a:schemeClr val="accent1">
                <a:lumMod val="60000"/>
                <a:lumOff val="40000"/>
                <a:alpha val="45000"/>
              </a:schemeClr>
            </a:solidFill>
          </a:ln>
        </p:spPr>
        <p:style>
          <a:lnRef idx="2">
            <a:schemeClr val="accent1">
              <a:lumMod val="75000"/>
            </a:schemeClr>
          </a:lnRef>
          <a:fillRef idx="1">
            <a:schemeClr val="accent1"/>
          </a:fillRef>
          <a:effectRef idx="0">
            <a:srgbClr val="FFFFFF"/>
          </a:effectRef>
          <a:fontRef idx="minor">
            <a:schemeClr val="lt1"/>
          </a:fontRef>
        </p:style>
        <p:txBody>
          <a:bodyPr tIns="46990" bIns="46990" rtlCol="0" anchor="ctr" anchorCtr="0"/>
          <a:p>
            <a:pPr algn="ctr">
              <a:lnSpc>
                <a:spcPct val="150000"/>
              </a:lnSpc>
              <a:buClrTx/>
              <a:buSzTx/>
              <a:buFontTx/>
            </a:pPr>
            <a:r>
              <a:rPr lang="en-US" altLang="zh-CN" sz="2000" b="1" kern="0" dirty="0">
                <a:solidFill>
                  <a:schemeClr val="accent1"/>
                </a:solidFill>
                <a:effectLst/>
                <a:latin typeface="微软雅黑" panose="020B0503020204020204" charset="-122"/>
                <a:ea typeface="微软雅黑" panose="020B0503020204020204" charset="-122"/>
                <a:cs typeface="微软雅黑" panose="020B0503020204020204" charset="-122"/>
                <a:sym typeface="+mn-ea"/>
              </a:rPr>
              <a:t>3.独特的个性特征</a:t>
            </a:r>
            <a:endParaRPr lang="en-US" altLang="zh-CN" sz="2000" b="1" kern="0" dirty="0">
              <a:solidFill>
                <a:schemeClr val="accent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en-US" altLang="zh-CN" sz="1400" kern="0" dirty="0">
                <a:ln>
                  <a:noFill/>
                  <a:prstDash val="sysDot"/>
                </a:ln>
                <a:solidFill>
                  <a:schemeClr val="tx1">
                    <a:lumMod val="85000"/>
                    <a:lumOff val="15000"/>
                  </a:schemeClr>
                </a:solidFill>
                <a:latin typeface="+mn-ea"/>
                <a:sym typeface="+mn-ea"/>
              </a:rPr>
              <a:t>     </a:t>
            </a:r>
            <a:r>
              <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一个招聘职位的公布往往会得到许多求职者的响应，用人单位在一段时间内会收到大量应聘函。应聘人只有通过应聘函展示自己的特长和优势，给对方留下深刻的印象，引起对方的高度注意，才可能从人群中脱颖而出。因此，应聘函在内容和形式上都应力</a:t>
            </a:r>
            <a:r>
              <a:rPr lang="en-US" altLang="zh-CN"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避平庸，追求不同于他人的个性化特征，给用人单位以独特而深刻的印象。</a:t>
            </a:r>
            <a:endParaRPr lang="zh-CN" altLang="en-US" sz="1400"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9" name="正文"/>
          <p:cNvSpPr txBox="1"/>
          <p:nvPr>
            <p:custDataLst>
              <p:tags r:id="rId19"/>
            </p:custDataLst>
          </p:nvPr>
        </p:nvSpPr>
        <p:spPr>
          <a:xfrm>
            <a:off x="10650220" y="5944553"/>
            <a:ext cx="753745" cy="639445"/>
          </a:xfrm>
          <a:prstGeom prst="rect">
            <a:avLst/>
          </a:prstGeom>
          <a:noFill/>
        </p:spPr>
        <p:txBody>
          <a:bodyPr wrap="none" lIns="0" tIns="0" rIns="0" bIns="107950" rtlCol="0" anchor="ctr" anchorCtr="0">
            <a:normAutofit fontScale="60000"/>
          </a:bodyPr>
          <a:p>
            <a:pPr indent="0" algn="ctr" fontAlgn="auto">
              <a:lnSpc>
                <a:spcPct val="140000"/>
              </a:lnSpc>
              <a:spcAft>
                <a:spcPts val="1000"/>
              </a:spcAft>
            </a:pPr>
            <a:r>
              <a:rPr lang="en-US" altLang="zh-CN" sz="4000" b="1" dirty="0">
                <a:ln>
                  <a:noFill/>
                  <a:prstDash val="sysDot"/>
                </a:ln>
                <a:solidFill>
                  <a:schemeClr val="accent1">
                    <a:alpha val="15000"/>
                  </a:schemeClr>
                </a:solidFill>
                <a:uFillTx/>
                <a:latin typeface="+mn-ea"/>
                <a:cs typeface="MiSans Normal" panose="00000500000000000000" charset="-122"/>
                <a:sym typeface="MiSans Normal" panose="00000500000000000000" charset="-122"/>
              </a:rPr>
              <a:t>03</a:t>
            </a:r>
            <a:endParaRPr lang="en-US" altLang="zh-CN" sz="4000" b="1" dirty="0">
              <a:ln>
                <a:noFill/>
                <a:prstDash val="sysDot"/>
              </a:ln>
              <a:solidFill>
                <a:schemeClr val="accent1">
                  <a:alpha val="15000"/>
                </a:schemeClr>
              </a:solidFill>
              <a:uFillTx/>
              <a:latin typeface="+mn-ea"/>
              <a:cs typeface="MiSans Normal" panose="00000500000000000000" charset="-122"/>
              <a:sym typeface="MiSans Normal" panose="00000500000000000000" charset="-122"/>
            </a:endParaRPr>
          </a:p>
        </p:txBody>
      </p:sp>
      <p:sp>
        <p:nvSpPr>
          <p:cNvPr id="24" name="椭圆 23"/>
          <p:cNvSpPr/>
          <p:nvPr>
            <p:custDataLst>
              <p:tags r:id="rId20"/>
            </p:custDataLst>
          </p:nvPr>
        </p:nvSpPr>
        <p:spPr>
          <a:xfrm>
            <a:off x="9444990" y="1706563"/>
            <a:ext cx="734060" cy="734060"/>
          </a:xfrm>
          <a:prstGeom prst="ellipse">
            <a:avLst/>
          </a:prstGeom>
          <a:solidFill>
            <a:schemeClr val="accent1">
              <a:lumMod val="60000"/>
              <a:lumOff val="40000"/>
              <a:alpha val="2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5" name="椭圆 24"/>
          <p:cNvSpPr/>
          <p:nvPr>
            <p:custDataLst>
              <p:tags r:id="rId21"/>
            </p:custDataLst>
          </p:nvPr>
        </p:nvSpPr>
        <p:spPr>
          <a:xfrm>
            <a:off x="9546590" y="1807528"/>
            <a:ext cx="532130" cy="532130"/>
          </a:xfrm>
          <a:prstGeom prst="ellipse">
            <a:avLst/>
          </a:prstGeom>
          <a:gradFill>
            <a:gsLst>
              <a:gs pos="0">
                <a:schemeClr val="accent1">
                  <a:lumMod val="60000"/>
                  <a:lumOff val="40000"/>
                  <a:alpha val="100000"/>
                </a:schemeClr>
              </a:gs>
              <a:gs pos="100000">
                <a:schemeClr val="accent1">
                  <a:alpha val="100000"/>
                </a:schemeClr>
              </a:gs>
            </a:gsLst>
            <a:lin ang="2700000" scaled="0"/>
          </a:gradFill>
          <a:ln>
            <a:noFill/>
          </a:ln>
          <a:effectLst>
            <a:outerShdw blurRad="1397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33" name="图片 32" descr="333438303937363b333438313037333bcad0b3a1bebad5f9"/>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9691370" y="1952308"/>
            <a:ext cx="241935" cy="242570"/>
          </a:xfrm>
          <a:prstGeom prst="rect">
            <a:avLst/>
          </a:prstGeom>
        </p:spPr>
      </p:pic>
    </p:spTree>
    <p:custDataLst>
      <p:tags r:id="rId25"/>
    </p:custData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262255" y="102190"/>
            <a:ext cx="10800000" cy="720000"/>
          </a:xfrm>
        </p:spPr>
        <p:txBody>
          <a:bodyPr vert="horz" wrap="square" lIns="0" tIns="0" rIns="0" bIns="0" rtlCol="0" anchor="b" anchorCtr="0">
            <a:normAutofit/>
          </a:bodyPr>
          <a:lstStyle/>
          <a:p>
            <a:pPr lvl="0" algn="l">
              <a:buClrTx/>
              <a:buSzTx/>
              <a:buFontTx/>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二</a:t>
            </a: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应聘函的文体结构</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pic>
        <p:nvPicPr>
          <p:cNvPr id="4" name="https://img8.file.cache.docer.com/storage/1731032701959808600/df7a62d4a6fec98c92681658dab730b6.png" descr="搜索与探索"/>
          <p:cNvPicPr>
            <a:picLocks noChangeAspect="1"/>
          </p:cNvPicPr>
          <p:nvPr/>
        </p:nvPicPr>
        <p:blipFill>
          <a:blip r:embed="rId2"/>
          <a:stretch>
            <a:fillRect/>
          </a:stretch>
        </p:blipFill>
        <p:spPr>
          <a:xfrm>
            <a:off x="10571480" y="103505"/>
            <a:ext cx="1537335" cy="1805305"/>
          </a:xfrm>
          <a:prstGeom prst="rect">
            <a:avLst/>
          </a:prstGeom>
        </p:spPr>
      </p:pic>
      <p:sp>
        <p:nvSpPr>
          <p:cNvPr id="13" name="单圆角矩形 5"/>
          <p:cNvSpPr/>
          <p:nvPr>
            <p:custDataLst>
              <p:tags r:id="rId3"/>
            </p:custDataLst>
          </p:nvPr>
        </p:nvSpPr>
        <p:spPr>
          <a:xfrm>
            <a:off x="614680" y="1919605"/>
            <a:ext cx="10838180" cy="873760"/>
          </a:xfrm>
          <a:prstGeom prst="round1Rect">
            <a:avLst>
              <a:gd name="adj" fmla="val 0"/>
            </a:avLst>
          </a:prstGeom>
          <a:solidFill>
            <a:srgbClr val="FFFFFF"/>
          </a:solidFill>
          <a:ln>
            <a:solidFill>
              <a:schemeClr val="accent1">
                <a:lumMod val="20000"/>
                <a:lumOff val="80000"/>
              </a:schemeClr>
            </a:solid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15" name="矩形 14"/>
          <p:cNvSpPr/>
          <p:nvPr>
            <p:custDataLst>
              <p:tags r:id="rId4"/>
            </p:custDataLst>
          </p:nvPr>
        </p:nvSpPr>
        <p:spPr>
          <a:xfrm>
            <a:off x="1160780" y="2148840"/>
            <a:ext cx="9864090" cy="565150"/>
          </a:xfrm>
          <a:prstGeom prst="rect">
            <a:avLst/>
          </a:prstGeom>
          <a:noFill/>
        </p:spPr>
        <p:txBody>
          <a:bodyPr wrap="square" lIns="0" tIns="0" rIns="0" bIns="0" rtlCol="0" anchor="t" anchorCtr="0">
            <a:noAutofit/>
          </a:bodyPr>
          <a:p>
            <a:pPr>
              <a:lnSpc>
                <a:spcPct val="130000"/>
              </a:lnSpc>
              <a:spcBef>
                <a:spcPct val="0"/>
              </a:spcBef>
              <a:spcAft>
                <a:spcPct val="0"/>
              </a:spcAft>
            </a:pPr>
            <a:r>
              <a:rPr lang="en-US" altLang="zh-CN">
                <a:solidFill>
                  <a:srgbClr val="333333"/>
                </a:solidFill>
                <a:latin typeface="微软雅黑" panose="020B0503020204020204" charset="-122"/>
                <a:ea typeface="微软雅黑" panose="020B0503020204020204" charset="-122"/>
                <a:cs typeface="微软雅黑" panose="020B0503020204020204" charset="-122"/>
              </a:rPr>
              <a:t>1.</a:t>
            </a:r>
            <a:r>
              <a:rPr lang="zh-CN" altLang="en-US">
                <a:solidFill>
                  <a:srgbClr val="333333"/>
                </a:solidFill>
                <a:latin typeface="微软雅黑" panose="020B0503020204020204" charset="-122"/>
                <a:ea typeface="微软雅黑" panose="020B0503020204020204" charset="-122"/>
                <a:cs typeface="微软雅黑" panose="020B0503020204020204" charset="-122"/>
              </a:rPr>
              <a:t>标题。应聘函一般以</a:t>
            </a:r>
            <a:r>
              <a:rPr lang="en-US" altLang="zh-CN">
                <a:solidFill>
                  <a:srgbClr val="333333"/>
                </a:solidFill>
                <a:latin typeface="微软雅黑" panose="020B0503020204020204" charset="-122"/>
                <a:ea typeface="微软雅黑" panose="020B0503020204020204" charset="-122"/>
                <a:cs typeface="微软雅黑" panose="020B0503020204020204" charset="-122"/>
              </a:rPr>
              <a:t>“</a:t>
            </a:r>
            <a:r>
              <a:rPr lang="zh-CN" altLang="en-US">
                <a:solidFill>
                  <a:srgbClr val="333333"/>
                </a:solidFill>
                <a:latin typeface="微软雅黑" panose="020B0503020204020204" charset="-122"/>
                <a:ea typeface="微软雅黑" panose="020B0503020204020204" charset="-122"/>
                <a:cs typeface="微软雅黑" panose="020B0503020204020204" charset="-122"/>
              </a:rPr>
              <a:t>应聘函</a:t>
            </a:r>
            <a:r>
              <a:rPr lang="en-US" altLang="zh-CN">
                <a:solidFill>
                  <a:srgbClr val="333333"/>
                </a:solidFill>
                <a:latin typeface="微软雅黑" panose="020B0503020204020204" charset="-122"/>
                <a:ea typeface="微软雅黑" panose="020B0503020204020204" charset="-122"/>
                <a:cs typeface="微软雅黑" panose="020B0503020204020204" charset="-122"/>
              </a:rPr>
              <a:t>”</a:t>
            </a:r>
            <a:r>
              <a:rPr lang="zh-CN" altLang="en-US">
                <a:solidFill>
                  <a:srgbClr val="333333"/>
                </a:solidFill>
                <a:latin typeface="微软雅黑" panose="020B0503020204020204" charset="-122"/>
                <a:ea typeface="微软雅黑" panose="020B0503020204020204" charset="-122"/>
                <a:cs typeface="微软雅黑" panose="020B0503020204020204" charset="-122"/>
              </a:rPr>
              <a:t>为标题，在第一行居中书写。</a:t>
            </a:r>
            <a:endParaRPr lang="zh-CN" altLang="en-US">
              <a:solidFill>
                <a:srgbClr val="333333"/>
              </a:solidFill>
              <a:latin typeface="微软雅黑" panose="020B0503020204020204" charset="-122"/>
              <a:ea typeface="微软雅黑" panose="020B0503020204020204" charset="-122"/>
              <a:cs typeface="微软雅黑" panose="020B0503020204020204" charset="-122"/>
            </a:endParaRPr>
          </a:p>
        </p:txBody>
      </p:sp>
      <p:sp>
        <p:nvSpPr>
          <p:cNvPr id="16" name="单圆角矩形 5"/>
          <p:cNvSpPr/>
          <p:nvPr>
            <p:custDataLst>
              <p:tags r:id="rId5"/>
            </p:custDataLst>
          </p:nvPr>
        </p:nvSpPr>
        <p:spPr>
          <a:xfrm>
            <a:off x="613410" y="2863850"/>
            <a:ext cx="10838180" cy="1215390"/>
          </a:xfrm>
          <a:prstGeom prst="round1Rect">
            <a:avLst>
              <a:gd name="adj" fmla="val 0"/>
            </a:avLst>
          </a:prstGeom>
          <a:solidFill>
            <a:srgbClr val="FFFFFF"/>
          </a:solidFill>
          <a:ln>
            <a:solidFill>
              <a:schemeClr val="accent2">
                <a:lumMod val="20000"/>
                <a:lumOff val="80000"/>
              </a:schemeClr>
            </a:solid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26" name="矩形 25"/>
          <p:cNvSpPr/>
          <p:nvPr>
            <p:custDataLst>
              <p:tags r:id="rId6"/>
            </p:custDataLst>
          </p:nvPr>
        </p:nvSpPr>
        <p:spPr>
          <a:xfrm>
            <a:off x="1160780" y="2945765"/>
            <a:ext cx="10171430" cy="1010285"/>
          </a:xfrm>
          <a:prstGeom prst="rect">
            <a:avLst/>
          </a:prstGeom>
          <a:noFill/>
        </p:spPr>
        <p:txBody>
          <a:bodyPr wrap="square" lIns="0" tIns="0" rIns="0" bIns="0" rtlCol="0" anchor="t" anchorCtr="0">
            <a:noAutofit/>
          </a:bodyPr>
          <a:p>
            <a:pPr>
              <a:lnSpc>
                <a:spcPct val="130000"/>
              </a:lnSpc>
              <a:spcBef>
                <a:spcPct val="0"/>
              </a:spcBef>
              <a:spcAft>
                <a:spcPct val="0"/>
              </a:spcAft>
            </a:pPr>
            <a:r>
              <a:rPr lang="en-US" altLang="zh-CN">
                <a:solidFill>
                  <a:srgbClr val="333333"/>
                </a:solidFill>
                <a:latin typeface="微软雅黑" panose="020B0503020204020204" charset="-122"/>
                <a:ea typeface="微软雅黑" panose="020B0503020204020204" charset="-122"/>
                <a:cs typeface="微软雅黑" panose="020B0503020204020204" charset="-122"/>
              </a:rPr>
              <a:t>2.</a:t>
            </a:r>
            <a:r>
              <a:rPr lang="zh-CN" altLang="en-US">
                <a:solidFill>
                  <a:srgbClr val="333333"/>
                </a:solidFill>
                <a:latin typeface="微软雅黑" panose="020B0503020204020204" charset="-122"/>
                <a:ea typeface="微软雅黑" panose="020B0503020204020204" charset="-122"/>
                <a:cs typeface="微软雅黑" panose="020B0503020204020204" charset="-122"/>
              </a:rPr>
              <a:t>称谓。称谓的后面要标冒号，写称谓时要用正式的语气，如</a:t>
            </a:r>
            <a:r>
              <a:rPr lang="en-US" altLang="zh-CN">
                <a:solidFill>
                  <a:srgbClr val="333333"/>
                </a:solidFill>
                <a:latin typeface="微软雅黑" panose="020B0503020204020204" charset="-122"/>
                <a:ea typeface="微软雅黑" panose="020B0503020204020204" charset="-122"/>
                <a:cs typeface="微软雅黑" panose="020B0503020204020204" charset="-122"/>
              </a:rPr>
              <a:t>“</a:t>
            </a:r>
            <a:r>
              <a:rPr lang="zh-CN" altLang="en-US">
                <a:solidFill>
                  <a:srgbClr val="333333"/>
                </a:solidFill>
                <a:latin typeface="微软雅黑" panose="020B0503020204020204" charset="-122"/>
                <a:ea typeface="微软雅黑" panose="020B0503020204020204" charset="-122"/>
                <a:cs typeface="微软雅黑" panose="020B0503020204020204" charset="-122"/>
              </a:rPr>
              <a:t>尊敬的</a:t>
            </a:r>
            <a:r>
              <a:rPr lang="en-US" altLang="en-US">
                <a:solidFill>
                  <a:srgbClr val="333333"/>
                </a:solidFill>
                <a:latin typeface="微软雅黑" panose="020B0503020204020204" charset="-122"/>
                <a:ea typeface="微软雅黑" panose="020B0503020204020204" charset="-122"/>
                <a:cs typeface="微软雅黑" panose="020B0503020204020204" charset="-122"/>
              </a:rPr>
              <a:t>××</a:t>
            </a:r>
            <a:r>
              <a:rPr lang="zh-CN" altLang="en-US">
                <a:solidFill>
                  <a:srgbClr val="333333"/>
                </a:solidFill>
                <a:latin typeface="微软雅黑" panose="020B0503020204020204" charset="-122"/>
                <a:ea typeface="微软雅黑" panose="020B0503020204020204" charset="-122"/>
                <a:cs typeface="微软雅黑" panose="020B0503020204020204" charset="-122"/>
              </a:rPr>
              <a:t>女士</a:t>
            </a:r>
            <a:r>
              <a:rPr lang="en-US" altLang="zh-CN">
                <a:solidFill>
                  <a:srgbClr val="333333"/>
                </a:solidFill>
                <a:latin typeface="微软雅黑" panose="020B0503020204020204" charset="-122"/>
                <a:ea typeface="微软雅黑" panose="020B0503020204020204" charset="-122"/>
                <a:cs typeface="微软雅黑" panose="020B0503020204020204" charset="-122"/>
              </a:rPr>
              <a:t>/</a:t>
            </a:r>
            <a:r>
              <a:rPr lang="zh-CN" altLang="en-US">
                <a:solidFill>
                  <a:srgbClr val="333333"/>
                </a:solidFill>
                <a:latin typeface="微软雅黑" panose="020B0503020204020204" charset="-122"/>
                <a:ea typeface="微软雅黑" panose="020B0503020204020204" charset="-122"/>
                <a:cs typeface="微软雅黑" panose="020B0503020204020204" charset="-122"/>
              </a:rPr>
              <a:t>先生</a:t>
            </a:r>
            <a:r>
              <a:rPr lang="en-US" altLang="zh-CN">
                <a:solidFill>
                  <a:srgbClr val="333333"/>
                </a:solidFill>
                <a:latin typeface="微软雅黑" panose="020B0503020204020204" charset="-122"/>
                <a:ea typeface="微软雅黑" panose="020B0503020204020204" charset="-122"/>
                <a:cs typeface="微软雅黑" panose="020B0503020204020204" charset="-122"/>
              </a:rPr>
              <a:t>”; </a:t>
            </a:r>
            <a:r>
              <a:rPr lang="zh-CN" altLang="en-US">
                <a:solidFill>
                  <a:srgbClr val="333333"/>
                </a:solidFill>
                <a:latin typeface="微软雅黑" panose="020B0503020204020204" charset="-122"/>
                <a:ea typeface="微软雅黑" panose="020B0503020204020204" charset="-122"/>
                <a:cs typeface="微软雅黑" panose="020B0503020204020204" charset="-122"/>
              </a:rPr>
              <a:t>尽量用具体的称呼，不要写</a:t>
            </a:r>
            <a:r>
              <a:rPr lang="en-US" altLang="zh-CN">
                <a:solidFill>
                  <a:srgbClr val="333333"/>
                </a:solidFill>
                <a:latin typeface="微软雅黑" panose="020B0503020204020204" charset="-122"/>
                <a:ea typeface="微软雅黑" panose="020B0503020204020204" charset="-122"/>
                <a:cs typeface="微软雅黑" panose="020B0503020204020204" charset="-122"/>
              </a:rPr>
              <a:t>“</a:t>
            </a:r>
            <a:r>
              <a:rPr lang="zh-CN" altLang="en-US">
                <a:solidFill>
                  <a:srgbClr val="333333"/>
                </a:solidFill>
                <a:latin typeface="微软雅黑" panose="020B0503020204020204" charset="-122"/>
                <a:ea typeface="微软雅黑" panose="020B0503020204020204" charset="-122"/>
                <a:cs typeface="微软雅黑" panose="020B0503020204020204" charset="-122"/>
              </a:rPr>
              <a:t>给有关负责人</a:t>
            </a:r>
            <a:r>
              <a:rPr lang="en-US" altLang="zh-CN">
                <a:solidFill>
                  <a:srgbClr val="333333"/>
                </a:solidFill>
                <a:latin typeface="微软雅黑" panose="020B0503020204020204" charset="-122"/>
                <a:ea typeface="微软雅黑" panose="020B0503020204020204" charset="-122"/>
                <a:cs typeface="微软雅黑" panose="020B0503020204020204" charset="-122"/>
              </a:rPr>
              <a:t>”</a:t>
            </a:r>
            <a:r>
              <a:rPr lang="zh-CN" altLang="en-US">
                <a:solidFill>
                  <a:srgbClr val="333333"/>
                </a:solidFill>
                <a:latin typeface="微软雅黑" panose="020B0503020204020204" charset="-122"/>
                <a:ea typeface="微软雅黑" panose="020B0503020204020204" charset="-122"/>
                <a:cs typeface="微软雅黑" panose="020B0503020204020204" charset="-122"/>
              </a:rPr>
              <a:t>。你要知道谁将收到你的应聘函，如果有必要，可打电话询问用人单位。如果你仍不能确定具体个人，就称呼</a:t>
            </a:r>
            <a:r>
              <a:rPr lang="en-US" altLang="zh-CN">
                <a:solidFill>
                  <a:srgbClr val="333333"/>
                </a:solidFill>
                <a:latin typeface="微软雅黑" panose="020B0503020204020204" charset="-122"/>
                <a:ea typeface="微软雅黑" panose="020B0503020204020204" charset="-122"/>
                <a:cs typeface="微软雅黑" panose="020B0503020204020204" charset="-122"/>
              </a:rPr>
              <a:t>“</a:t>
            </a:r>
            <a:r>
              <a:rPr lang="zh-CN" altLang="en-US">
                <a:solidFill>
                  <a:srgbClr val="333333"/>
                </a:solidFill>
                <a:latin typeface="微软雅黑" panose="020B0503020204020204" charset="-122"/>
                <a:ea typeface="微软雅黑" panose="020B0503020204020204" charset="-122"/>
                <a:cs typeface="微软雅黑" panose="020B0503020204020204" charset="-122"/>
              </a:rPr>
              <a:t>招聘经理</a:t>
            </a:r>
            <a:r>
              <a:rPr lang="en-US" altLang="zh-CN">
                <a:solidFill>
                  <a:srgbClr val="333333"/>
                </a:solidFill>
                <a:latin typeface="微软雅黑" panose="020B0503020204020204" charset="-122"/>
                <a:ea typeface="微软雅黑" panose="020B0503020204020204" charset="-122"/>
                <a:cs typeface="微软雅黑" panose="020B0503020204020204" charset="-122"/>
              </a:rPr>
              <a:t>”“</a:t>
            </a:r>
            <a:r>
              <a:rPr lang="zh-CN" altLang="en-US">
                <a:solidFill>
                  <a:srgbClr val="333333"/>
                </a:solidFill>
                <a:latin typeface="微软雅黑" panose="020B0503020204020204" charset="-122"/>
                <a:ea typeface="微软雅黑" panose="020B0503020204020204" charset="-122"/>
                <a:cs typeface="微软雅黑" panose="020B0503020204020204" charset="-122"/>
              </a:rPr>
              <a:t>人事部经理</a:t>
            </a:r>
            <a:r>
              <a:rPr lang="en-US" altLang="zh-CN">
                <a:solidFill>
                  <a:srgbClr val="333333"/>
                </a:solidFill>
                <a:latin typeface="微软雅黑" panose="020B0503020204020204" charset="-122"/>
                <a:ea typeface="微软雅黑" panose="020B0503020204020204" charset="-122"/>
                <a:cs typeface="微软雅黑" panose="020B0503020204020204" charset="-122"/>
              </a:rPr>
              <a:t>”</a:t>
            </a:r>
            <a:r>
              <a:rPr lang="zh-CN" altLang="en-US">
                <a:solidFill>
                  <a:srgbClr val="333333"/>
                </a:solidFill>
                <a:latin typeface="微软雅黑" panose="020B0503020204020204" charset="-122"/>
                <a:ea typeface="微软雅黑" panose="020B0503020204020204" charset="-122"/>
                <a:cs typeface="微软雅黑" panose="020B0503020204020204" charset="-122"/>
              </a:rPr>
              <a:t>或者</a:t>
            </a:r>
            <a:r>
              <a:rPr lang="en-US" altLang="zh-CN">
                <a:solidFill>
                  <a:srgbClr val="333333"/>
                </a:solidFill>
                <a:latin typeface="微软雅黑" panose="020B0503020204020204" charset="-122"/>
                <a:ea typeface="微软雅黑" panose="020B0503020204020204" charset="-122"/>
                <a:cs typeface="微软雅黑" panose="020B0503020204020204" charset="-122"/>
              </a:rPr>
              <a:t>“</a:t>
            </a:r>
            <a:r>
              <a:rPr lang="zh-CN" altLang="en-US">
                <a:solidFill>
                  <a:srgbClr val="333333"/>
                </a:solidFill>
                <a:latin typeface="微软雅黑" panose="020B0503020204020204" charset="-122"/>
                <a:ea typeface="微软雅黑" panose="020B0503020204020204" charset="-122"/>
                <a:cs typeface="微软雅黑" panose="020B0503020204020204" charset="-122"/>
              </a:rPr>
              <a:t>经理</a:t>
            </a:r>
            <a:r>
              <a:rPr lang="en-US" altLang="zh-CN">
                <a:solidFill>
                  <a:srgbClr val="333333"/>
                </a:solidFill>
                <a:latin typeface="微软雅黑" panose="020B0503020204020204" charset="-122"/>
                <a:ea typeface="微软雅黑" panose="020B0503020204020204" charset="-122"/>
                <a:cs typeface="微软雅黑" panose="020B0503020204020204" charset="-122"/>
              </a:rPr>
              <a:t>”</a:t>
            </a:r>
            <a:r>
              <a:rPr lang="zh-CN" altLang="en-US">
                <a:solidFill>
                  <a:srgbClr val="333333"/>
                </a:solidFill>
                <a:latin typeface="微软雅黑" panose="020B0503020204020204" charset="-122"/>
                <a:ea typeface="微软雅黑" panose="020B0503020204020204" charset="-122"/>
                <a:cs typeface="微软雅黑" panose="020B0503020204020204" charset="-122"/>
              </a:rPr>
              <a:t>。</a:t>
            </a:r>
            <a:endParaRPr lang="zh-CN" altLang="en-US">
              <a:solidFill>
                <a:srgbClr val="333333"/>
              </a:solidFill>
              <a:latin typeface="微软雅黑" panose="020B0503020204020204" charset="-122"/>
              <a:ea typeface="微软雅黑" panose="020B0503020204020204" charset="-122"/>
              <a:cs typeface="微软雅黑" panose="020B0503020204020204" charset="-122"/>
            </a:endParaRPr>
          </a:p>
        </p:txBody>
      </p:sp>
      <p:sp>
        <p:nvSpPr>
          <p:cNvPr id="27" name="单圆角矩形 5"/>
          <p:cNvSpPr/>
          <p:nvPr>
            <p:custDataLst>
              <p:tags r:id="rId7"/>
            </p:custDataLst>
          </p:nvPr>
        </p:nvSpPr>
        <p:spPr>
          <a:xfrm>
            <a:off x="624205" y="4236085"/>
            <a:ext cx="10838180" cy="1243330"/>
          </a:xfrm>
          <a:prstGeom prst="round1Rect">
            <a:avLst>
              <a:gd name="adj" fmla="val 0"/>
            </a:avLst>
          </a:prstGeom>
          <a:solidFill>
            <a:srgbClr val="FFFFFF"/>
          </a:solidFill>
          <a:ln>
            <a:solidFill>
              <a:schemeClr val="accent1">
                <a:lumMod val="20000"/>
                <a:lumOff val="80000"/>
              </a:schemeClr>
            </a:solid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29" name="矩形 28"/>
          <p:cNvSpPr/>
          <p:nvPr>
            <p:custDataLst>
              <p:tags r:id="rId8"/>
            </p:custDataLst>
          </p:nvPr>
        </p:nvSpPr>
        <p:spPr>
          <a:xfrm>
            <a:off x="1160780" y="4345305"/>
            <a:ext cx="10265410" cy="1028065"/>
          </a:xfrm>
          <a:prstGeom prst="rect">
            <a:avLst/>
          </a:prstGeom>
          <a:noFill/>
        </p:spPr>
        <p:txBody>
          <a:bodyPr wrap="square" lIns="0" tIns="0" rIns="0" bIns="0" rtlCol="0" anchor="t" anchorCtr="0">
            <a:noAutofit/>
          </a:bodyPr>
          <a:p>
            <a:pPr>
              <a:lnSpc>
                <a:spcPct val="130000"/>
              </a:lnSpc>
              <a:spcBef>
                <a:spcPct val="0"/>
              </a:spcBef>
              <a:spcAft>
                <a:spcPct val="0"/>
              </a:spcAft>
            </a:pPr>
            <a:r>
              <a:rPr lang="en-US" altLang="zh-CN">
                <a:solidFill>
                  <a:srgbClr val="333333"/>
                </a:solidFill>
                <a:latin typeface="微软雅黑" panose="020B0503020204020204" charset="-122"/>
                <a:ea typeface="微软雅黑" panose="020B0503020204020204" charset="-122"/>
                <a:cs typeface="微软雅黑" panose="020B0503020204020204" charset="-122"/>
              </a:rPr>
              <a:t>3.</a:t>
            </a:r>
            <a:r>
              <a:rPr lang="zh-CN" altLang="en-US">
                <a:solidFill>
                  <a:srgbClr val="333333"/>
                </a:solidFill>
                <a:latin typeface="微软雅黑" panose="020B0503020204020204" charset="-122"/>
                <a:ea typeface="微软雅黑" panose="020B0503020204020204" charset="-122"/>
                <a:cs typeface="微软雅黑" panose="020B0503020204020204" charset="-122"/>
              </a:rPr>
              <a:t>正文。应聘函正文主体部分的写作要针对求职的目标，揣摩读信人的要求和心理，把握书信的内容和语气，写明自己应聘这个岗位的理由、优势条件以及工作计划等，力求做到内容集中，重点突出。</a:t>
            </a:r>
            <a:endParaRPr lang="zh-CN" altLang="en-US">
              <a:solidFill>
                <a:srgbClr val="333333"/>
              </a:solidFill>
              <a:latin typeface="微软雅黑" panose="020B0503020204020204" charset="-122"/>
              <a:ea typeface="微软雅黑" panose="020B0503020204020204" charset="-122"/>
              <a:cs typeface="微软雅黑" panose="020B0503020204020204" charset="-122"/>
            </a:endParaRPr>
          </a:p>
          <a:p>
            <a:pPr>
              <a:lnSpc>
                <a:spcPct val="130000"/>
              </a:lnSpc>
              <a:spcBef>
                <a:spcPct val="0"/>
              </a:spcBef>
              <a:spcAft>
                <a:spcPct val="0"/>
              </a:spcAft>
            </a:pPr>
            <a:r>
              <a:rPr lang="en-US" altLang="zh-CN">
                <a:solidFill>
                  <a:srgbClr val="333333"/>
                </a:solidFill>
                <a:latin typeface="微软雅黑" panose="020B0503020204020204" charset="-122"/>
                <a:ea typeface="微软雅黑" panose="020B0503020204020204" charset="-122"/>
                <a:cs typeface="微软雅黑" panose="020B0503020204020204" charset="-122"/>
              </a:rPr>
              <a:t>     </a:t>
            </a:r>
            <a:r>
              <a:rPr lang="zh-CN" altLang="en-US">
                <a:solidFill>
                  <a:srgbClr val="333333"/>
                </a:solidFill>
                <a:latin typeface="微软雅黑" panose="020B0503020204020204" charset="-122"/>
                <a:ea typeface="微软雅黑" panose="020B0503020204020204" charset="-122"/>
                <a:cs typeface="微软雅黑" panose="020B0503020204020204" charset="-122"/>
              </a:rPr>
              <a:t>应聘函的结尾一般书写祝福的话语即可。</a:t>
            </a:r>
            <a:endParaRPr lang="zh-CN" altLang="en-US">
              <a:solidFill>
                <a:srgbClr val="333333"/>
              </a:solidFill>
              <a:latin typeface="微软雅黑" panose="020B0503020204020204" charset="-122"/>
              <a:ea typeface="微软雅黑" panose="020B0503020204020204" charset="-122"/>
              <a:cs typeface="微软雅黑" panose="020B0503020204020204" charset="-122"/>
            </a:endParaRPr>
          </a:p>
        </p:txBody>
      </p:sp>
      <p:sp>
        <p:nvSpPr>
          <p:cNvPr id="30" name="圆角矩形 19"/>
          <p:cNvSpPr/>
          <p:nvPr>
            <p:custDataLst>
              <p:tags r:id="rId9"/>
            </p:custDataLst>
          </p:nvPr>
        </p:nvSpPr>
        <p:spPr>
          <a:xfrm rot="5400000">
            <a:off x="615950" y="2143125"/>
            <a:ext cx="436880" cy="439420"/>
          </a:xfrm>
          <a:prstGeom prst="roundRect">
            <a:avLst>
              <a:gd name="adj" fmla="val 0"/>
            </a:avLst>
          </a:prstGeom>
          <a:gradFill flip="none" rotWithShape="1">
            <a:gsLst>
              <a:gs pos="100000">
                <a:schemeClr val="accent1">
                  <a:alpha val="100000"/>
                </a:schemeClr>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31" name="燕尾形 20"/>
          <p:cNvSpPr/>
          <p:nvPr>
            <p:custDataLst>
              <p:tags r:id="rId10"/>
            </p:custDataLst>
          </p:nvPr>
        </p:nvSpPr>
        <p:spPr>
          <a:xfrm>
            <a:off x="777240" y="2277745"/>
            <a:ext cx="113665" cy="169545"/>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rgbClr val="FFFFFF"/>
              </a:solidFill>
            </a:endParaRPr>
          </a:p>
        </p:txBody>
      </p:sp>
      <p:sp>
        <p:nvSpPr>
          <p:cNvPr id="32" name="圆角矩形 19"/>
          <p:cNvSpPr/>
          <p:nvPr>
            <p:custDataLst>
              <p:tags r:id="rId11"/>
            </p:custDataLst>
          </p:nvPr>
        </p:nvSpPr>
        <p:spPr>
          <a:xfrm rot="5400000">
            <a:off x="614680" y="3087370"/>
            <a:ext cx="436880" cy="439420"/>
          </a:xfrm>
          <a:prstGeom prst="roundRect">
            <a:avLst>
              <a:gd name="adj" fmla="val 0"/>
            </a:avLst>
          </a:prstGeom>
          <a:gradFill flip="none" rotWithShape="1">
            <a:gsLst>
              <a:gs pos="100000">
                <a:schemeClr val="accent2">
                  <a:alpha val="100000"/>
                </a:schemeClr>
              </a:gs>
              <a:gs pos="0">
                <a:schemeClr val="accent2">
                  <a:lumMod val="70000"/>
                  <a:lumOff val="30000"/>
                  <a:alpha val="100000"/>
                </a:schemeClr>
              </a:gs>
            </a:gsLst>
            <a:lin ang="13200000" scaled="0"/>
            <a:tileRect/>
          </a:gradFill>
          <a:ln>
            <a:no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33" name="燕尾形 20"/>
          <p:cNvSpPr/>
          <p:nvPr>
            <p:custDataLst>
              <p:tags r:id="rId12"/>
            </p:custDataLst>
          </p:nvPr>
        </p:nvSpPr>
        <p:spPr>
          <a:xfrm>
            <a:off x="775970" y="3221990"/>
            <a:ext cx="113665" cy="169545"/>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rgbClr val="FFFFFF"/>
              </a:solidFill>
            </a:endParaRPr>
          </a:p>
        </p:txBody>
      </p:sp>
      <p:sp>
        <p:nvSpPr>
          <p:cNvPr id="34" name="圆角矩形 19"/>
          <p:cNvSpPr/>
          <p:nvPr>
            <p:custDataLst>
              <p:tags r:id="rId13"/>
            </p:custDataLst>
          </p:nvPr>
        </p:nvSpPr>
        <p:spPr>
          <a:xfrm rot="5400000">
            <a:off x="615950" y="4560570"/>
            <a:ext cx="436880" cy="439420"/>
          </a:xfrm>
          <a:prstGeom prst="roundRect">
            <a:avLst>
              <a:gd name="adj" fmla="val 0"/>
            </a:avLst>
          </a:prstGeom>
          <a:gradFill flip="none" rotWithShape="1">
            <a:gsLst>
              <a:gs pos="100000">
                <a:schemeClr val="accent1">
                  <a:alpha val="100000"/>
                </a:schemeClr>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35" name="燕尾形 20"/>
          <p:cNvSpPr/>
          <p:nvPr>
            <p:custDataLst>
              <p:tags r:id="rId14"/>
            </p:custDataLst>
          </p:nvPr>
        </p:nvSpPr>
        <p:spPr>
          <a:xfrm>
            <a:off x="777240" y="4695190"/>
            <a:ext cx="113665" cy="169545"/>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rgbClr val="FFFFFF"/>
              </a:solidFill>
            </a:endParaRPr>
          </a:p>
        </p:txBody>
      </p:sp>
      <p:sp>
        <p:nvSpPr>
          <p:cNvPr id="37" name="单圆角矩形 5"/>
          <p:cNvSpPr/>
          <p:nvPr>
            <p:custDataLst>
              <p:tags r:id="rId15"/>
            </p:custDataLst>
          </p:nvPr>
        </p:nvSpPr>
        <p:spPr>
          <a:xfrm>
            <a:off x="614680" y="5558790"/>
            <a:ext cx="10810875" cy="876300"/>
          </a:xfrm>
          <a:prstGeom prst="round1Rect">
            <a:avLst>
              <a:gd name="adj" fmla="val 0"/>
            </a:avLst>
          </a:prstGeom>
          <a:solidFill>
            <a:srgbClr val="FFFFFF"/>
          </a:solidFill>
          <a:ln>
            <a:solidFill>
              <a:schemeClr val="accent2">
                <a:lumMod val="20000"/>
                <a:lumOff val="80000"/>
              </a:schemeClr>
            </a:solid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39" name="矩形 38"/>
          <p:cNvSpPr/>
          <p:nvPr>
            <p:custDataLst>
              <p:tags r:id="rId16"/>
            </p:custDataLst>
          </p:nvPr>
        </p:nvSpPr>
        <p:spPr>
          <a:xfrm>
            <a:off x="1187450" y="5689600"/>
            <a:ext cx="10144760" cy="680085"/>
          </a:xfrm>
          <a:prstGeom prst="rect">
            <a:avLst/>
          </a:prstGeom>
          <a:noFill/>
        </p:spPr>
        <p:txBody>
          <a:bodyPr wrap="square" lIns="0" tIns="0" rIns="0" bIns="0" rtlCol="0" anchor="t" anchorCtr="0">
            <a:noAutofit/>
          </a:bodyPr>
          <a:p>
            <a:pPr>
              <a:lnSpc>
                <a:spcPct val="130000"/>
              </a:lnSpc>
              <a:spcBef>
                <a:spcPct val="0"/>
              </a:spcBef>
              <a:spcAft>
                <a:spcPct val="0"/>
              </a:spcAft>
            </a:pPr>
            <a:r>
              <a:rPr lang="en-US" altLang="zh-CN">
                <a:solidFill>
                  <a:srgbClr val="333333"/>
                </a:solidFill>
                <a:latin typeface="微软雅黑" panose="020B0503020204020204" charset="-122"/>
                <a:ea typeface="微软雅黑" panose="020B0503020204020204" charset="-122"/>
                <a:cs typeface="微软雅黑" panose="020B0503020204020204" charset="-122"/>
              </a:rPr>
              <a:t>4.</a:t>
            </a:r>
            <a:r>
              <a:rPr lang="zh-CN" altLang="en-US">
                <a:solidFill>
                  <a:srgbClr val="333333"/>
                </a:solidFill>
                <a:latin typeface="微软雅黑" panose="020B0503020204020204" charset="-122"/>
                <a:ea typeface="微软雅黑" panose="020B0503020204020204" charset="-122"/>
                <a:cs typeface="微软雅黑" panose="020B0503020204020204" charset="-122"/>
              </a:rPr>
              <a:t>落款。在应聘函的右下方，写上应聘者的姓名及成文日期。先书写应聘者的姓名，在姓名下方书写成文日期。成文日期要年、月、日俱全。</a:t>
            </a:r>
            <a:endParaRPr lang="zh-CN" altLang="en-US">
              <a:solidFill>
                <a:srgbClr val="333333"/>
              </a:solidFill>
              <a:latin typeface="微软雅黑" panose="020B0503020204020204" charset="-122"/>
              <a:ea typeface="微软雅黑" panose="020B0503020204020204" charset="-122"/>
              <a:cs typeface="微软雅黑" panose="020B0503020204020204" charset="-122"/>
            </a:endParaRPr>
          </a:p>
        </p:txBody>
      </p:sp>
      <p:sp>
        <p:nvSpPr>
          <p:cNvPr id="40" name="圆角矩形 19"/>
          <p:cNvSpPr/>
          <p:nvPr>
            <p:custDataLst>
              <p:tags r:id="rId17"/>
            </p:custDataLst>
          </p:nvPr>
        </p:nvSpPr>
        <p:spPr>
          <a:xfrm rot="5400000">
            <a:off x="616903" y="5781358"/>
            <a:ext cx="434340" cy="438785"/>
          </a:xfrm>
          <a:prstGeom prst="roundRect">
            <a:avLst>
              <a:gd name="adj" fmla="val 0"/>
            </a:avLst>
          </a:prstGeom>
          <a:gradFill flip="none" rotWithShape="1">
            <a:gsLst>
              <a:gs pos="100000">
                <a:schemeClr val="accent2">
                  <a:alpha val="100000"/>
                </a:schemeClr>
              </a:gs>
              <a:gs pos="0">
                <a:schemeClr val="accent2">
                  <a:lumMod val="70000"/>
                  <a:lumOff val="30000"/>
                  <a:alpha val="100000"/>
                </a:schemeClr>
              </a:gs>
            </a:gsLst>
            <a:lin ang="13200000" scaled="0"/>
            <a:tileRect/>
          </a:gradFill>
          <a:ln>
            <a:no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41" name="燕尾形 20"/>
          <p:cNvSpPr/>
          <p:nvPr>
            <p:custDataLst>
              <p:tags r:id="rId18"/>
            </p:custDataLst>
          </p:nvPr>
        </p:nvSpPr>
        <p:spPr>
          <a:xfrm>
            <a:off x="776923" y="5916613"/>
            <a:ext cx="113665" cy="168910"/>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rgbClr val="FFFFFF"/>
              </a:solidFill>
            </a:endParaRPr>
          </a:p>
        </p:txBody>
      </p:sp>
      <p:sp>
        <p:nvSpPr>
          <p:cNvPr id="3" name="文本框 2"/>
          <p:cNvSpPr txBox="1"/>
          <p:nvPr/>
        </p:nvSpPr>
        <p:spPr>
          <a:xfrm>
            <a:off x="469900" y="937895"/>
            <a:ext cx="10518775" cy="865505"/>
          </a:xfrm>
          <a:prstGeom prst="rect">
            <a:avLst/>
          </a:prstGeom>
          <a:noFill/>
        </p:spPr>
        <p:txBody>
          <a:bodyPr wrap="square" rtlCol="0" anchor="t">
            <a:spAutoFit/>
          </a:bodyPr>
          <a:p>
            <a:pPr algn="l">
              <a:lnSpc>
                <a:spcPct val="140000"/>
              </a:lnSpc>
            </a:pPr>
            <a:r>
              <a:rPr lang="en-US" altLang="zh-CN" sz="1800" dirty="0">
                <a:solidFill>
                  <a:schemeClr val="tx1">
                    <a:lumMod val="85000"/>
                    <a:lumOff val="15000"/>
                  </a:schemeClr>
                </a:solidFill>
                <a:latin typeface="+mn-ea"/>
                <a:cs typeface="+mn-ea"/>
              </a:rPr>
              <a:t>     </a:t>
            </a:r>
            <a:r>
              <a:rPr lang="zh-CN" altLang="en-US" sz="1800" dirty="0">
                <a:solidFill>
                  <a:schemeClr val="tx1">
                    <a:lumMod val="85000"/>
                    <a:lumOff val="15000"/>
                  </a:schemeClr>
                </a:solidFill>
                <a:latin typeface="微软雅黑" panose="020B0503020204020204" charset="-122"/>
                <a:ea typeface="微软雅黑" panose="020B0503020204020204" charset="-122"/>
                <a:cs typeface="+mn-ea"/>
              </a:rPr>
              <a:t>应聘函和求职信一样属于书信体的谋职文书，两者的格式大体相同，在写法上基本相同。应聘函没有正式的格式，但在写信时要写清一些基本内容。</a:t>
            </a:r>
            <a:endParaRPr lang="zh-CN" altLang="en-US" sz="1800" dirty="0">
              <a:solidFill>
                <a:schemeClr val="tx1">
                  <a:lumMod val="85000"/>
                  <a:lumOff val="15000"/>
                </a:schemeClr>
              </a:solidFill>
              <a:latin typeface="微软雅黑" panose="020B0503020204020204" charset="-122"/>
              <a:ea typeface="微软雅黑" panose="020B0503020204020204" charset="-122"/>
              <a:cs typeface="+mn-ea"/>
            </a:endParaRPr>
          </a:p>
        </p:txBody>
      </p:sp>
    </p:spTree>
    <p:custDataLst>
      <p:tags r:id="rId19"/>
    </p:custData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236220" y="218395"/>
            <a:ext cx="10800000" cy="720000"/>
          </a:xfrm>
        </p:spPr>
        <p:txBody>
          <a:bodyPr vert="horz" wrap="square" lIns="0" tIns="0" rIns="0" bIns="0" rtlCol="0" anchor="b" anchorCtr="0">
            <a:normAutofit/>
          </a:bodyPr>
          <a:lstStyle/>
          <a:p>
            <a:pPr lvl="0" algn="l">
              <a:buClrTx/>
              <a:buSzTx/>
              <a:buFontTx/>
            </a:pPr>
            <a:r>
              <a:rPr lang="en-US" altLang="zh-CN" dirty="0">
                <a:solidFill>
                  <a:schemeClr val="tx1"/>
                </a:solidFill>
                <a:latin typeface="微软雅黑" panose="020B0503020204020204" charset="-122"/>
                <a:ea typeface="微软雅黑" panose="020B0503020204020204" charset="-122"/>
                <a:sym typeface="+mn-ea"/>
              </a:rPr>
              <a:t>(</a:t>
            </a:r>
            <a:r>
              <a:rPr lang="zh-CN" altLang="en-US" dirty="0">
                <a:solidFill>
                  <a:schemeClr val="tx1"/>
                </a:solidFill>
                <a:latin typeface="微软雅黑" panose="020B0503020204020204" charset="-122"/>
                <a:ea typeface="微软雅黑" panose="020B0503020204020204" charset="-122"/>
                <a:sym typeface="+mn-ea"/>
              </a:rPr>
              <a:t>三</a:t>
            </a:r>
            <a:r>
              <a:rPr lang="en-US" altLang="zh-CN" dirty="0">
                <a:solidFill>
                  <a:schemeClr val="tx1"/>
                </a:solidFill>
                <a:latin typeface="微软雅黑" panose="020B0503020204020204" charset="-122"/>
                <a:ea typeface="微软雅黑" panose="020B0503020204020204" charset="-122"/>
                <a:sym typeface="+mn-ea"/>
              </a:rPr>
              <a:t>)</a:t>
            </a:r>
            <a:r>
              <a:rPr lang="zh-CN" altLang="en-US" dirty="0">
                <a:solidFill>
                  <a:schemeClr val="tx1"/>
                </a:solidFill>
                <a:latin typeface="微软雅黑" panose="020B0503020204020204" charset="-122"/>
                <a:ea typeface="微软雅黑" panose="020B0503020204020204" charset="-122"/>
                <a:sym typeface="+mn-ea"/>
              </a:rPr>
              <a:t>应聘函的写作要求</a:t>
            </a:r>
            <a:endParaRPr lang="zh-CN" altLang="en-US" dirty="0">
              <a:solidFill>
                <a:schemeClr val="tx1"/>
              </a:solidFill>
              <a:latin typeface="微软雅黑" panose="020B0503020204020204" charset="-122"/>
              <a:ea typeface="微软雅黑" panose="020B0503020204020204" charset="-122"/>
              <a:sym typeface="+mn-ea"/>
            </a:endParaRPr>
          </a:p>
        </p:txBody>
      </p:sp>
      <p:sp>
        <p:nvSpPr>
          <p:cNvPr id="6" name="圆角矩形 5"/>
          <p:cNvSpPr/>
          <p:nvPr>
            <p:custDataLst>
              <p:tags r:id="rId2"/>
            </p:custDataLst>
          </p:nvPr>
        </p:nvSpPr>
        <p:spPr>
          <a:xfrm>
            <a:off x="702310" y="1970405"/>
            <a:ext cx="2383155" cy="4197350"/>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8" name="圆角矩形 7"/>
          <p:cNvSpPr/>
          <p:nvPr>
            <p:custDataLst>
              <p:tags r:id="rId3"/>
            </p:custDataLst>
          </p:nvPr>
        </p:nvSpPr>
        <p:spPr>
          <a:xfrm>
            <a:off x="3442335" y="1970405"/>
            <a:ext cx="2383155" cy="4197350"/>
          </a:xfrm>
          <a:prstGeom prst="roundRect">
            <a:avLst>
              <a:gd name="adj" fmla="val 2258"/>
            </a:avLst>
          </a:prstGeom>
          <a:noFill/>
          <a:ln w="25400">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 name="矩形 8"/>
          <p:cNvSpPr/>
          <p:nvPr>
            <p:custDataLst>
              <p:tags r:id="rId4"/>
            </p:custDataLst>
          </p:nvPr>
        </p:nvSpPr>
        <p:spPr>
          <a:xfrm>
            <a:off x="1007110" y="3275330"/>
            <a:ext cx="1918335" cy="2335530"/>
          </a:xfrm>
          <a:prstGeom prst="rect">
            <a:avLst/>
          </a:prstGeom>
        </p:spPr>
        <p:txBody>
          <a:bodyPr wrap="square" lIns="0" tIns="0" rIns="0" bIns="0">
            <a:noAutofit/>
          </a:bodyPr>
          <a:p>
            <a:pPr algn="l">
              <a:lnSpc>
                <a:spcPct val="150000"/>
              </a:lnSpc>
              <a:spcBef>
                <a:spcPct val="0"/>
              </a:spcBef>
              <a:spcAft>
                <a:spcPct val="0"/>
              </a:spcAft>
            </a:pPr>
            <a:r>
              <a:rPr lang="zh-CN" altLang="en-US" sz="1400" dirty="0">
                <a:ln>
                  <a:noFill/>
                  <a:prstDash val="sysDot"/>
                </a:ln>
                <a:solidFill>
                  <a:schemeClr val="tx1">
                    <a:lumMod val="85000"/>
                    <a:lumOff val="15000"/>
                  </a:schemeClr>
                </a:solidFill>
                <a:latin typeface="微软雅黑" panose="020B0503020204020204" charset="-122"/>
                <a:ea typeface="微软雅黑" panose="020B0503020204020204" charset="-122"/>
                <a:cs typeface="+mn-ea"/>
              </a:rPr>
              <a:t>应聘函送达对象是已经知晓的特定人士，所以称谓不能含糊、随意。</a:t>
            </a:r>
            <a:endParaRPr lang="zh-CN" altLang="en-US" sz="1400" dirty="0">
              <a:ln>
                <a:noFill/>
                <a:prstDash val="sysDot"/>
              </a:ln>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10" name="矩形 9"/>
          <p:cNvSpPr/>
          <p:nvPr>
            <p:custDataLst>
              <p:tags r:id="rId5"/>
            </p:custDataLst>
          </p:nvPr>
        </p:nvSpPr>
        <p:spPr>
          <a:xfrm>
            <a:off x="878840" y="2474595"/>
            <a:ext cx="2046605" cy="442595"/>
          </a:xfrm>
          <a:prstGeom prst="rect">
            <a:avLst/>
          </a:prstGeom>
          <a:noFill/>
        </p:spPr>
        <p:txBody>
          <a:bodyPr wrap="square" lIns="0" tIns="0" rIns="0" bIns="0" rtlCol="0" anchor="b" anchorCtr="0">
            <a:noAutofit/>
          </a:bodyPr>
          <a:p>
            <a:pPr algn="ctr">
              <a:spcBef>
                <a:spcPct val="0"/>
              </a:spcBef>
              <a:spcAft>
                <a:spcPct val="0"/>
              </a:spcAft>
            </a:pPr>
            <a:r>
              <a:rPr lang="en-US" altLang="zh-CN" sz="2400" b="1" kern="0">
                <a:solidFill>
                  <a:schemeClr val="accent1"/>
                </a:solidFill>
                <a:latin typeface="微软雅黑" panose="020B0503020204020204" charset="-122"/>
                <a:ea typeface="微软雅黑" panose="020B0503020204020204" charset="-122"/>
                <a:cs typeface="微软雅黑" panose="020B0503020204020204" charset="-122"/>
              </a:rPr>
              <a:t>1</a:t>
            </a:r>
            <a:r>
              <a:rPr lang="en-US" altLang="zh-CN" sz="2400" b="1" kern="0">
                <a:solidFill>
                  <a:schemeClr val="accent1"/>
                </a:solidFill>
                <a:latin typeface="微软雅黑" panose="020B0503020204020204" charset="-122"/>
                <a:ea typeface="微软雅黑" panose="020B0503020204020204" charset="-122"/>
                <a:cs typeface="微软雅黑" panose="020B0503020204020204" charset="-122"/>
                <a:sym typeface="+mn-ea"/>
              </a:rPr>
              <a:t>称谓明确</a:t>
            </a:r>
            <a:endParaRPr lang="en-US" altLang="zh-CN" sz="2400" b="1" kern="0">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11" name="矩形 10"/>
          <p:cNvSpPr/>
          <p:nvPr>
            <p:custDataLst>
              <p:tags r:id="rId6"/>
            </p:custDataLst>
          </p:nvPr>
        </p:nvSpPr>
        <p:spPr>
          <a:xfrm>
            <a:off x="3627120" y="3275330"/>
            <a:ext cx="2068195" cy="2335530"/>
          </a:xfrm>
          <a:prstGeom prst="rect">
            <a:avLst/>
          </a:prstGeom>
        </p:spPr>
        <p:txBody>
          <a:bodyPr wrap="square" lIns="0" tIns="0" rIns="0" bIns="0">
            <a:noAutofit/>
          </a:bodyPr>
          <a:p>
            <a:pPr algn="l">
              <a:lnSpc>
                <a:spcPct val="150000"/>
              </a:lnSpc>
              <a:buClrTx/>
              <a:buSzTx/>
              <a:buFontTx/>
            </a:pPr>
            <a:r>
              <a:rPr lang="zh-CN" altLang="en-US" sz="1400" dirty="0">
                <a:ln>
                  <a:noFill/>
                  <a:prstDash val="sysDot"/>
                </a:ln>
                <a:solidFill>
                  <a:schemeClr val="tx1">
                    <a:lumMod val="85000"/>
                    <a:lumOff val="15000"/>
                  </a:schemeClr>
                </a:solidFill>
                <a:latin typeface="微软雅黑" panose="020B0503020204020204" charset="-122"/>
                <a:ea typeface="微软雅黑" panose="020B0503020204020204" charset="-122"/>
                <a:cs typeface="+mn-ea"/>
              </a:rPr>
              <a:t>因为对象明确，所以应聘函的语气应该像与对方面对面交谈一般，非常自然亲切。</a:t>
            </a:r>
            <a:endParaRPr lang="zh-CN" altLang="en-US" sz="1400" dirty="0">
              <a:ln>
                <a:noFill/>
                <a:prstDash val="sysDot"/>
              </a:ln>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12" name="矩形 11"/>
          <p:cNvSpPr/>
          <p:nvPr>
            <p:custDataLst>
              <p:tags r:id="rId7"/>
            </p:custDataLst>
          </p:nvPr>
        </p:nvSpPr>
        <p:spPr>
          <a:xfrm>
            <a:off x="3736975" y="2458085"/>
            <a:ext cx="2046605" cy="442595"/>
          </a:xfrm>
          <a:prstGeom prst="rect">
            <a:avLst/>
          </a:prstGeom>
          <a:noFill/>
        </p:spPr>
        <p:txBody>
          <a:bodyPr wrap="square" lIns="0" tIns="0" rIns="0" bIns="0" rtlCol="0" anchor="b" anchorCtr="0">
            <a:noAutofit/>
          </a:bodyPr>
          <a:p>
            <a:pPr algn="ctr">
              <a:spcBef>
                <a:spcPct val="0"/>
              </a:spcBef>
              <a:spcAft>
                <a:spcPct val="0"/>
              </a:spcAft>
            </a:pPr>
            <a:r>
              <a:rPr lang="en-US" altLang="zh-CN" sz="2400" b="1" kern="0">
                <a:solidFill>
                  <a:schemeClr val="accent2"/>
                </a:solidFill>
                <a:latin typeface="微软雅黑" panose="020B0503020204020204" charset="-122"/>
                <a:ea typeface="微软雅黑" panose="020B0503020204020204" charset="-122"/>
                <a:cs typeface="微软雅黑" panose="020B0503020204020204" charset="-122"/>
              </a:rPr>
              <a:t>2</a:t>
            </a:r>
            <a:r>
              <a:rPr lang="en-US" altLang="zh-CN" sz="2400" b="1" kern="0">
                <a:solidFill>
                  <a:schemeClr val="accent2"/>
                </a:solidFill>
                <a:latin typeface="微软雅黑" panose="020B0503020204020204" charset="-122"/>
                <a:ea typeface="微软雅黑" panose="020B0503020204020204" charset="-122"/>
                <a:cs typeface="微软雅黑" panose="020B0503020204020204" charset="-122"/>
                <a:sym typeface="+mn-ea"/>
              </a:rPr>
              <a:t>语气亲切</a:t>
            </a:r>
            <a:endParaRPr lang="en-US" altLang="zh-CN" sz="2400" b="1" kern="0">
              <a:solidFill>
                <a:schemeClr val="accent2"/>
              </a:solidFill>
              <a:latin typeface="微软雅黑" panose="020B0503020204020204" charset="-122"/>
              <a:ea typeface="微软雅黑" panose="020B0503020204020204" charset="-122"/>
              <a:cs typeface="微软雅黑" panose="020B0503020204020204" charset="-122"/>
            </a:endParaRPr>
          </a:p>
        </p:txBody>
      </p:sp>
      <p:sp>
        <p:nvSpPr>
          <p:cNvPr id="15" name="圆角矩形 14"/>
          <p:cNvSpPr/>
          <p:nvPr>
            <p:custDataLst>
              <p:tags r:id="rId8"/>
            </p:custDataLst>
          </p:nvPr>
        </p:nvSpPr>
        <p:spPr>
          <a:xfrm>
            <a:off x="6182360" y="1970405"/>
            <a:ext cx="2437130" cy="4197350"/>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6" name="矩形 15"/>
          <p:cNvSpPr/>
          <p:nvPr>
            <p:custDataLst>
              <p:tags r:id="rId9"/>
            </p:custDataLst>
          </p:nvPr>
        </p:nvSpPr>
        <p:spPr>
          <a:xfrm>
            <a:off x="6259195" y="2917190"/>
            <a:ext cx="2348230" cy="3531235"/>
          </a:xfrm>
          <a:prstGeom prst="rect">
            <a:avLst/>
          </a:prstGeom>
        </p:spPr>
        <p:txBody>
          <a:bodyPr wrap="square" lIns="0" tIns="0" rIns="0" bIns="0">
            <a:noAutofit/>
          </a:bodyPr>
          <a:p>
            <a:pPr algn="l">
              <a:lnSpc>
                <a:spcPct val="150000"/>
              </a:lnSpc>
              <a:spcBef>
                <a:spcPct val="0"/>
              </a:spcBef>
              <a:spcAft>
                <a:spcPct val="0"/>
              </a:spcAft>
            </a:pPr>
            <a:r>
              <a:rPr lang="zh-CN" altLang="en-US" sz="1400" dirty="0">
                <a:ln>
                  <a:noFill/>
                  <a:prstDash val="sysDot"/>
                </a:ln>
                <a:solidFill>
                  <a:schemeClr val="tx1">
                    <a:lumMod val="85000"/>
                    <a:lumOff val="15000"/>
                  </a:schemeClr>
                </a:solidFill>
                <a:latin typeface="微软雅黑" panose="020B0503020204020204" charset="-122"/>
                <a:ea typeface="微软雅黑" panose="020B0503020204020204" charset="-122"/>
                <a:cs typeface="+mn-ea"/>
              </a:rPr>
              <a:t>应聘的目标明确，要求明确。应聘函的内容必须对应相关职位招聘条件，有针对性地选择自身条件、能力和成绩中与特定条件相符的内容进行介绍。用诚恳的语言表明自己对目标职位的兴趣和认识，说明自己得到这个职位后可能做出的特别贡献，以此赢得用人单位的好感和认可。</a:t>
            </a:r>
            <a:endParaRPr lang="zh-CN" altLang="en-US" sz="1400" dirty="0">
              <a:ln>
                <a:noFill/>
                <a:prstDash val="sysDot"/>
              </a:ln>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14" name="矩形 13"/>
          <p:cNvSpPr/>
          <p:nvPr>
            <p:custDataLst>
              <p:tags r:id="rId10"/>
            </p:custDataLst>
          </p:nvPr>
        </p:nvSpPr>
        <p:spPr>
          <a:xfrm>
            <a:off x="6410325" y="2397125"/>
            <a:ext cx="2046605" cy="442595"/>
          </a:xfrm>
          <a:prstGeom prst="rect">
            <a:avLst/>
          </a:prstGeom>
          <a:noFill/>
        </p:spPr>
        <p:txBody>
          <a:bodyPr wrap="square" lIns="0" tIns="0" rIns="0" bIns="0" rtlCol="0" anchor="b" anchorCtr="0">
            <a:noAutofit/>
          </a:bodyPr>
          <a:p>
            <a:pPr algn="ctr">
              <a:spcBef>
                <a:spcPct val="0"/>
              </a:spcBef>
              <a:spcAft>
                <a:spcPct val="0"/>
              </a:spcAft>
            </a:pPr>
            <a:r>
              <a:rPr lang="en-US" altLang="zh-CN" sz="2400" b="1" kern="0">
                <a:solidFill>
                  <a:schemeClr val="accent1"/>
                </a:solidFill>
                <a:latin typeface="微软雅黑" panose="020B0503020204020204" charset="-122"/>
                <a:ea typeface="微软雅黑" panose="020B0503020204020204" charset="-122"/>
                <a:cs typeface="微软雅黑" panose="020B0503020204020204" charset="-122"/>
              </a:rPr>
              <a:t>3</a:t>
            </a:r>
            <a:r>
              <a:rPr lang="en-US" altLang="zh-CN" sz="2400" b="1" kern="0">
                <a:solidFill>
                  <a:schemeClr val="accent1"/>
                </a:solidFill>
                <a:latin typeface="微软雅黑" panose="020B0503020204020204" charset="-122"/>
                <a:ea typeface="微软雅黑" panose="020B0503020204020204" charset="-122"/>
                <a:cs typeface="微软雅黑" panose="020B0503020204020204" charset="-122"/>
                <a:sym typeface="+mn-ea"/>
              </a:rPr>
              <a:t>紧扣目标</a:t>
            </a:r>
            <a:endParaRPr lang="en-US" altLang="zh-CN" sz="2400" b="1" kern="0">
              <a:solidFill>
                <a:schemeClr val="accent1"/>
              </a:solidFill>
              <a:latin typeface="微软雅黑" panose="020B0503020204020204" charset="-122"/>
              <a:ea typeface="微软雅黑" panose="020B0503020204020204" charset="-122"/>
              <a:cs typeface="微软雅黑" panose="020B0503020204020204" charset="-122"/>
            </a:endParaRPr>
          </a:p>
        </p:txBody>
      </p:sp>
      <p:cxnSp>
        <p:nvCxnSpPr>
          <p:cNvPr id="30" name="直接连接符 29"/>
          <p:cNvCxnSpPr/>
          <p:nvPr>
            <p:custDataLst>
              <p:tags r:id="rId11"/>
            </p:custDataLst>
          </p:nvPr>
        </p:nvCxnSpPr>
        <p:spPr>
          <a:xfrm>
            <a:off x="2679066" y="6049011"/>
            <a:ext cx="246380" cy="0"/>
          </a:xfrm>
          <a:prstGeom prst="line">
            <a:avLst/>
          </a:prstGeom>
          <a:ln w="47625" cap="rnd">
            <a:solidFill>
              <a:schemeClr val="accent1"/>
            </a:solidFill>
          </a:ln>
        </p:spPr>
        <p:style>
          <a:lnRef idx="2">
            <a:schemeClr val="accent1"/>
          </a:lnRef>
          <a:fillRef idx="0">
            <a:srgbClr val="FFFFFF"/>
          </a:fillRef>
          <a:effectRef idx="0">
            <a:srgbClr val="FFFFFF"/>
          </a:effectRef>
          <a:fontRef idx="minor">
            <a:schemeClr val="tx1"/>
          </a:fontRef>
        </p:style>
      </p:cxnSp>
      <p:cxnSp>
        <p:nvCxnSpPr>
          <p:cNvPr id="18" name="直接连接符 17"/>
          <p:cNvCxnSpPr/>
          <p:nvPr>
            <p:custDataLst>
              <p:tags r:id="rId12"/>
            </p:custDataLst>
          </p:nvPr>
        </p:nvCxnSpPr>
        <p:spPr>
          <a:xfrm>
            <a:off x="5351146" y="6049011"/>
            <a:ext cx="246380" cy="0"/>
          </a:xfrm>
          <a:prstGeom prst="line">
            <a:avLst/>
          </a:prstGeom>
          <a:ln w="47625" cap="rnd">
            <a:solidFill>
              <a:schemeClr val="accent2"/>
            </a:solidFill>
          </a:ln>
        </p:spPr>
        <p:style>
          <a:lnRef idx="2">
            <a:schemeClr val="accent1"/>
          </a:lnRef>
          <a:fillRef idx="0">
            <a:srgbClr val="FFFFFF"/>
          </a:fillRef>
          <a:effectRef idx="0">
            <a:srgbClr val="FFFFFF"/>
          </a:effectRef>
          <a:fontRef idx="minor">
            <a:schemeClr val="tx1"/>
          </a:fontRef>
        </p:style>
      </p:cxnSp>
      <p:cxnSp>
        <p:nvCxnSpPr>
          <p:cNvPr id="21" name="直接连接符 20"/>
          <p:cNvCxnSpPr/>
          <p:nvPr>
            <p:custDataLst>
              <p:tags r:id="rId13"/>
            </p:custDataLst>
          </p:nvPr>
        </p:nvCxnSpPr>
        <p:spPr>
          <a:xfrm>
            <a:off x="8178801" y="6049011"/>
            <a:ext cx="246380" cy="0"/>
          </a:xfrm>
          <a:prstGeom prst="line">
            <a:avLst/>
          </a:prstGeom>
          <a:ln w="47625" cap="rnd">
            <a:solidFill>
              <a:schemeClr val="accent1"/>
            </a:solidFill>
          </a:ln>
        </p:spPr>
        <p:style>
          <a:lnRef idx="2">
            <a:schemeClr val="accent1"/>
          </a:lnRef>
          <a:fillRef idx="0">
            <a:srgbClr val="FFFFFF"/>
          </a:fillRef>
          <a:effectRef idx="0">
            <a:srgbClr val="FFFFFF"/>
          </a:effectRef>
          <a:fontRef idx="minor">
            <a:schemeClr val="tx1"/>
          </a:fontRef>
        </p:style>
      </p:cxnSp>
      <p:sp>
        <p:nvSpPr>
          <p:cNvPr id="22" name="椭圆 21"/>
          <p:cNvSpPr/>
          <p:nvPr>
            <p:custDataLst>
              <p:tags r:id="rId14"/>
            </p:custDataLst>
          </p:nvPr>
        </p:nvSpPr>
        <p:spPr>
          <a:xfrm>
            <a:off x="1575435" y="1489075"/>
            <a:ext cx="655955" cy="890270"/>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3" name="椭圆 22"/>
          <p:cNvSpPr/>
          <p:nvPr>
            <p:custDataLst>
              <p:tags r:id="rId15"/>
            </p:custDataLst>
          </p:nvPr>
        </p:nvSpPr>
        <p:spPr>
          <a:xfrm>
            <a:off x="1605280" y="1488440"/>
            <a:ext cx="611505" cy="829945"/>
          </a:xfrm>
          <a:prstGeom prst="ellipse">
            <a:avLst/>
          </a:prstGeom>
          <a:solidFill>
            <a:schemeClr val="accent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4" name="椭圆 23"/>
          <p:cNvSpPr/>
          <p:nvPr>
            <p:custDataLst>
              <p:tags r:id="rId16"/>
            </p:custDataLst>
          </p:nvPr>
        </p:nvSpPr>
        <p:spPr>
          <a:xfrm>
            <a:off x="4264025" y="1553210"/>
            <a:ext cx="655955" cy="890270"/>
          </a:xfrm>
          <a:prstGeom prst="ellipse">
            <a:avLst/>
          </a:prstGeom>
          <a:solidFill>
            <a:schemeClr val="accent2">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5" name="椭圆 24"/>
          <p:cNvSpPr/>
          <p:nvPr>
            <p:custDataLst>
              <p:tags r:id="rId17"/>
            </p:custDataLst>
          </p:nvPr>
        </p:nvSpPr>
        <p:spPr>
          <a:xfrm>
            <a:off x="4293870" y="1552575"/>
            <a:ext cx="611505" cy="829945"/>
          </a:xfrm>
          <a:prstGeom prst="ellipse">
            <a:avLst/>
          </a:prstGeom>
          <a:solidFill>
            <a:schemeClr val="accent2"/>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1" name="椭圆 30"/>
          <p:cNvSpPr/>
          <p:nvPr>
            <p:custDataLst>
              <p:tags r:id="rId18"/>
            </p:custDataLst>
          </p:nvPr>
        </p:nvSpPr>
        <p:spPr>
          <a:xfrm>
            <a:off x="7037070" y="1482725"/>
            <a:ext cx="655955" cy="890270"/>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2" name="椭圆 31"/>
          <p:cNvSpPr/>
          <p:nvPr>
            <p:custDataLst>
              <p:tags r:id="rId19"/>
            </p:custDataLst>
          </p:nvPr>
        </p:nvSpPr>
        <p:spPr>
          <a:xfrm>
            <a:off x="7087235" y="1489075"/>
            <a:ext cx="611505" cy="829945"/>
          </a:xfrm>
          <a:prstGeom prst="ellipse">
            <a:avLst/>
          </a:prstGeom>
          <a:solidFill>
            <a:schemeClr val="accent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33" name="图形 23" descr="333438303937363b333438313038303bd7e9d6afbcdcb9b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1804035" y="1741170"/>
            <a:ext cx="238760" cy="324485"/>
          </a:xfrm>
          <a:prstGeom prst="rect">
            <a:avLst/>
          </a:prstGeom>
        </p:spPr>
      </p:pic>
      <p:pic>
        <p:nvPicPr>
          <p:cNvPr id="34" name="图形 25" descr="333438303937363b333438313039323bcfeec4bfbcc6bba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4507865" y="1759585"/>
            <a:ext cx="238760" cy="323850"/>
          </a:xfrm>
          <a:prstGeom prst="rect">
            <a:avLst/>
          </a:prstGeom>
        </p:spPr>
      </p:pic>
      <p:pic>
        <p:nvPicPr>
          <p:cNvPr id="35" name="图形 26" descr="333438303937363b333438313037333bcad0b3a1bebad5f9"/>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7264400" y="1741170"/>
            <a:ext cx="213360" cy="289560"/>
          </a:xfrm>
          <a:prstGeom prst="rect">
            <a:avLst/>
          </a:prstGeom>
        </p:spPr>
      </p:pic>
      <p:sp>
        <p:nvSpPr>
          <p:cNvPr id="3" name="圆角矩形 2"/>
          <p:cNvSpPr/>
          <p:nvPr>
            <p:custDataLst>
              <p:tags r:id="rId29"/>
            </p:custDataLst>
          </p:nvPr>
        </p:nvSpPr>
        <p:spPr>
          <a:xfrm>
            <a:off x="8961120" y="1970405"/>
            <a:ext cx="2383155" cy="4197350"/>
          </a:xfrm>
          <a:prstGeom prst="roundRect">
            <a:avLst>
              <a:gd name="adj" fmla="val 2258"/>
            </a:avLst>
          </a:prstGeom>
          <a:noFill/>
          <a:ln w="25400">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 name="矩形 3"/>
          <p:cNvSpPr/>
          <p:nvPr>
            <p:custDataLst>
              <p:tags r:id="rId30"/>
            </p:custDataLst>
          </p:nvPr>
        </p:nvSpPr>
        <p:spPr>
          <a:xfrm>
            <a:off x="9106535" y="3220720"/>
            <a:ext cx="2068195" cy="2335530"/>
          </a:xfrm>
          <a:prstGeom prst="rect">
            <a:avLst/>
          </a:prstGeom>
        </p:spPr>
        <p:txBody>
          <a:bodyPr wrap="square" lIns="0" tIns="0" rIns="0" bIns="0">
            <a:noAutofit/>
          </a:bodyPr>
          <a:p>
            <a:pPr algn="l">
              <a:lnSpc>
                <a:spcPct val="150000"/>
              </a:lnSpc>
              <a:buClrTx/>
              <a:buSzTx/>
              <a:buFontTx/>
            </a:pPr>
            <a:r>
              <a:rPr lang="zh-CN" altLang="en-US" sz="1400" dirty="0">
                <a:ln>
                  <a:noFill/>
                  <a:prstDash val="sysDot"/>
                </a:ln>
                <a:solidFill>
                  <a:schemeClr val="tx1">
                    <a:lumMod val="85000"/>
                    <a:lumOff val="15000"/>
                  </a:schemeClr>
                </a:solidFill>
                <a:latin typeface="微软雅黑" panose="020B0503020204020204" charset="-122"/>
                <a:ea typeface="微软雅黑" panose="020B0503020204020204" charset="-122"/>
                <a:cs typeface="+mn-ea"/>
              </a:rPr>
              <a:t>应聘者要根据职位目标，通过分析，找准自己的优势条件，在应聘函中尽量展示自己的过人之处，扬长避短。只有这样，应聘者才有可能赢得先机。</a:t>
            </a:r>
            <a:endParaRPr lang="zh-CN" altLang="en-US" sz="1400" dirty="0">
              <a:ln>
                <a:noFill/>
                <a:prstDash val="sysDot"/>
              </a:ln>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5" name="矩形 4"/>
          <p:cNvSpPr/>
          <p:nvPr>
            <p:custDataLst>
              <p:tags r:id="rId31"/>
            </p:custDataLst>
          </p:nvPr>
        </p:nvSpPr>
        <p:spPr>
          <a:xfrm>
            <a:off x="9204325" y="2430780"/>
            <a:ext cx="2046605" cy="442595"/>
          </a:xfrm>
          <a:prstGeom prst="rect">
            <a:avLst/>
          </a:prstGeom>
          <a:noFill/>
        </p:spPr>
        <p:txBody>
          <a:bodyPr wrap="square" lIns="0" tIns="0" rIns="0" bIns="0" rtlCol="0" anchor="b" anchorCtr="0">
            <a:noAutofit/>
          </a:bodyPr>
          <a:p>
            <a:pPr algn="ctr">
              <a:spcBef>
                <a:spcPct val="0"/>
              </a:spcBef>
              <a:spcAft>
                <a:spcPct val="0"/>
              </a:spcAft>
            </a:pPr>
            <a:r>
              <a:rPr lang="en-US" altLang="zh-CN" sz="2400" b="1" kern="0">
                <a:solidFill>
                  <a:schemeClr val="accent2"/>
                </a:solidFill>
                <a:latin typeface="微软雅黑" panose="020B0503020204020204" charset="-122"/>
                <a:ea typeface="微软雅黑" panose="020B0503020204020204" charset="-122"/>
                <a:cs typeface="微软雅黑" panose="020B0503020204020204" charset="-122"/>
              </a:rPr>
              <a:t>4</a:t>
            </a:r>
            <a:r>
              <a:rPr lang="en-US" altLang="zh-CN" sz="2400" b="1" kern="0">
                <a:solidFill>
                  <a:schemeClr val="accent2"/>
                </a:solidFill>
                <a:latin typeface="微软雅黑" panose="020B0503020204020204" charset="-122"/>
                <a:ea typeface="微软雅黑" panose="020B0503020204020204" charset="-122"/>
                <a:cs typeface="微软雅黑" panose="020B0503020204020204" charset="-122"/>
                <a:sym typeface="+mn-ea"/>
              </a:rPr>
              <a:t>突出特长</a:t>
            </a:r>
            <a:endParaRPr lang="en-US" altLang="zh-CN" sz="2400" b="1" kern="0">
              <a:solidFill>
                <a:schemeClr val="accent2"/>
              </a:solidFill>
              <a:latin typeface="微软雅黑" panose="020B0503020204020204" charset="-122"/>
              <a:ea typeface="微软雅黑" panose="020B0503020204020204" charset="-122"/>
              <a:cs typeface="微软雅黑" panose="020B0503020204020204" charset="-122"/>
            </a:endParaRPr>
          </a:p>
        </p:txBody>
      </p:sp>
      <p:cxnSp>
        <p:nvCxnSpPr>
          <p:cNvPr id="7" name="直接连接符 6"/>
          <p:cNvCxnSpPr/>
          <p:nvPr>
            <p:custDataLst>
              <p:tags r:id="rId32"/>
            </p:custDataLst>
          </p:nvPr>
        </p:nvCxnSpPr>
        <p:spPr>
          <a:xfrm>
            <a:off x="10928351" y="6049011"/>
            <a:ext cx="246380" cy="0"/>
          </a:xfrm>
          <a:prstGeom prst="line">
            <a:avLst/>
          </a:prstGeom>
          <a:ln w="47625" cap="rnd">
            <a:solidFill>
              <a:schemeClr val="accent2"/>
            </a:solidFill>
          </a:ln>
        </p:spPr>
        <p:style>
          <a:lnRef idx="2">
            <a:schemeClr val="accent1"/>
          </a:lnRef>
          <a:fillRef idx="0">
            <a:srgbClr val="FFFFFF"/>
          </a:fillRef>
          <a:effectRef idx="0">
            <a:srgbClr val="FFFFFF"/>
          </a:effectRef>
          <a:fontRef idx="minor">
            <a:schemeClr val="tx1"/>
          </a:fontRef>
        </p:style>
      </p:cxnSp>
      <p:sp>
        <p:nvSpPr>
          <p:cNvPr id="13" name="椭圆 12"/>
          <p:cNvSpPr/>
          <p:nvPr>
            <p:custDataLst>
              <p:tags r:id="rId33"/>
            </p:custDataLst>
          </p:nvPr>
        </p:nvSpPr>
        <p:spPr>
          <a:xfrm>
            <a:off x="9846945" y="1489075"/>
            <a:ext cx="655955" cy="890270"/>
          </a:xfrm>
          <a:prstGeom prst="ellipse">
            <a:avLst/>
          </a:prstGeom>
          <a:solidFill>
            <a:schemeClr val="accent2">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7" name="椭圆 16"/>
          <p:cNvSpPr/>
          <p:nvPr>
            <p:custDataLst>
              <p:tags r:id="rId34"/>
            </p:custDataLst>
          </p:nvPr>
        </p:nvSpPr>
        <p:spPr>
          <a:xfrm>
            <a:off x="9846945" y="1549400"/>
            <a:ext cx="611505" cy="829945"/>
          </a:xfrm>
          <a:prstGeom prst="ellipse">
            <a:avLst/>
          </a:prstGeom>
          <a:solidFill>
            <a:schemeClr val="accent2"/>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19" name="图形 25" descr="333438303937363b333438313039323bcfeec4bfbcc6bbae"/>
          <p:cNvPicPr>
            <a:picLocks noChangeAspect="1"/>
          </p:cNvPicPr>
          <p:nvPr>
            <p:custDataLst>
              <p:tags r:id="rId35"/>
            </p:custDataLst>
          </p:nvPr>
        </p:nvPicPr>
        <p:blipFill>
          <a:blip r:embed="rId24">
            <a:extLst>
              <a:ext uri="{96DAC541-7B7A-43D3-8B79-37D633B846F1}">
                <asvg:svgBlip xmlns:asvg="http://schemas.microsoft.com/office/drawing/2016/SVG/main" r:embed="rId25"/>
              </a:ext>
            </a:extLst>
          </a:blip>
          <a:stretch>
            <a:fillRect/>
          </a:stretch>
        </p:blipFill>
        <p:spPr>
          <a:xfrm>
            <a:off x="10055225" y="1759585"/>
            <a:ext cx="238760" cy="323850"/>
          </a:xfrm>
          <a:prstGeom prst="rect">
            <a:avLst/>
          </a:prstGeom>
        </p:spPr>
      </p:pic>
    </p:spTree>
    <p:custDataLst>
      <p:tags r:id="rId36"/>
    </p:custData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537210" y="280670"/>
            <a:ext cx="11219180" cy="6404610"/>
          </a:xfrm>
          <a:prstGeom prst="rect">
            <a:avLst/>
          </a:prstGeom>
        </p:spPr>
        <p:txBody>
          <a:bodyPr wrap="square">
            <a:noAutofit/>
          </a:bodyPr>
          <a:p>
            <a:pPr algn="ctr" defTabSz="266700" eaLnBrk="0" fontAlgn="base">
              <a:lnSpc>
                <a:spcPct val="140000"/>
              </a:lnSpc>
              <a:spcBef>
                <a:spcPts val="0"/>
              </a:spcBef>
              <a:buClrTx/>
              <a:buSzTx/>
              <a:buNone/>
            </a:pPr>
            <a:r>
              <a:rPr lang="zh-CN" altLang="en-US" b="1">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应聘函</a:t>
            </a:r>
            <a:endPar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defTabSz="266700" eaLnBrk="0" fontAlgn="base">
              <a:lnSpc>
                <a:spcPct val="140000"/>
              </a:lnSpc>
              <a:spcBef>
                <a:spcPts val="0"/>
              </a:spcBef>
              <a:buClrTx/>
              <a:buSzTx/>
              <a:buNone/>
            </a:pP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××公司人事部：</a:t>
            </a:r>
            <a:endPar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defTabSz="266700" eaLnBrk="0" fontAlgn="base">
              <a:lnSpc>
                <a:spcPct val="140000"/>
              </a:lnSpc>
              <a:spcBef>
                <a:spcPts val="0"/>
              </a:spcBef>
              <a:buClrTx/>
              <a:buSzTx/>
              <a:buNone/>
            </a:pPr>
            <a:r>
              <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从报上获悉贵公司招聘市场营销员的启事，我衡量了自己的条件，认为比较符合贵公司的招聘要求，特此写信应聘。</a:t>
            </a:r>
            <a:endPar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defTabSz="266700" eaLnBrk="0" fontAlgn="base">
              <a:lnSpc>
                <a:spcPct val="140000"/>
              </a:lnSpc>
              <a:spcBef>
                <a:spcPts val="0"/>
              </a:spcBef>
              <a:buClrTx/>
              <a:buSzTx/>
              <a:buNone/>
            </a:pPr>
            <a:r>
              <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首先，我是大专营销专业的毕业生，并已在一家企业做过两年市场营销工作，对市场比较熟悉，有一定的营销经验。如蒙录用，可以比较快地进入工作岗位，省去培训的时间。其次，我今年31岁，符合该职位不超过35岁的要求。我身体比较健壮，生长在农村，爬山走路都不会落后于小青年。另外，我有一个孩子，孩子放在乡下由我父母亲照顾，他们一向支持我工作，我丈夫也在城里工作，我们租有一间房。因此，我没有后顾之忧，也不会给企业增添麻烦。</a:t>
            </a:r>
            <a:endPar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defTabSz="266700" eaLnBrk="0" fontAlgn="base">
              <a:lnSpc>
                <a:spcPct val="140000"/>
              </a:lnSpc>
              <a:spcBef>
                <a:spcPts val="0"/>
              </a:spcBef>
              <a:buClrTx/>
              <a:buSzTx/>
              <a:buNone/>
            </a:pPr>
            <a:r>
              <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我对每月的工资没有过高的要求，相信只要我努力工作，今后企业发展了，生意更好了，员工的待遇一定也会提高的。</a:t>
            </a:r>
            <a:endPar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defTabSz="266700" eaLnBrk="0" fontAlgn="base">
              <a:lnSpc>
                <a:spcPct val="140000"/>
              </a:lnSpc>
              <a:spcBef>
                <a:spcPts val="0"/>
              </a:spcBef>
              <a:buClrTx/>
              <a:buSzTx/>
              <a:buNone/>
            </a:pPr>
            <a:r>
              <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以上情况供贵公司录用时参考，如蒙聘用， 一定努力工作，不负厚望。</a:t>
            </a:r>
            <a:endPar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defTabSz="266700" eaLnBrk="0" fontAlgn="base">
              <a:lnSpc>
                <a:spcPct val="140000"/>
              </a:lnSpc>
              <a:spcBef>
                <a:spcPts val="0"/>
              </a:spcBef>
              <a:buClrTx/>
              <a:buSzTx/>
              <a:buNone/>
            </a:pPr>
            <a:r>
              <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a:t>
            </a:r>
            <a:endPar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r" defTabSz="266700" eaLnBrk="0" fontAlgn="base">
              <a:lnSpc>
                <a:spcPct val="140000"/>
              </a:lnSpc>
              <a:spcBef>
                <a:spcPts val="0"/>
              </a:spcBef>
              <a:buClrTx/>
              <a:buSzTx/>
              <a:buNone/>
            </a:pP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2024 年5月5日</a:t>
            </a:r>
            <a:endPar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defTabSz="266700" eaLnBrk="0" fontAlgn="base">
              <a:lnSpc>
                <a:spcPct val="140000"/>
              </a:lnSpc>
              <a:spcBef>
                <a:spcPts val="0"/>
              </a:spcBef>
              <a:buClrTx/>
              <a:buSzTx/>
              <a:buNone/>
            </a:pPr>
            <a:r>
              <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联系地址：本市××路××宿舍201室转。</a:t>
            </a:r>
            <a:endPar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algn="l" defTabSz="266700" eaLnBrk="0" fontAlgn="base">
              <a:lnSpc>
                <a:spcPct val="140000"/>
              </a:lnSpc>
              <a:spcBef>
                <a:spcPts val="0"/>
              </a:spcBef>
              <a:buClrTx/>
              <a:buSzTx/>
              <a:buNone/>
            </a:pP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en-US" altLang="zh-C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    </a:t>
            </a:r>
            <a:r>
              <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附：简历、大专毕业证书复印件各一份。</a:t>
            </a:r>
            <a:endParaRPr lang="zh-CN" altLang="en-US">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8675" name="TextBox 4"/>
          <p:cNvSpPr txBox="1"/>
          <p:nvPr/>
        </p:nvSpPr>
        <p:spPr>
          <a:xfrm>
            <a:off x="290195" y="189230"/>
            <a:ext cx="1676400" cy="312420"/>
          </a:xfrm>
          <a:prstGeom prst="rect">
            <a:avLst/>
          </a:prstGeom>
          <a:noFill/>
          <a:ln w="9525">
            <a:noFill/>
          </a:ln>
        </p:spPr>
        <p:txBody>
          <a:bodyPr>
            <a:spAutoFit/>
          </a:bodyPr>
          <a:p>
            <a:pPr eaLnBrk="1" hangingPunct="1">
              <a:lnSpc>
                <a:spcPct val="80000"/>
              </a:lnSpc>
            </a:pPr>
            <a:r>
              <a:rPr lang="en-US" altLang="zh-CN" b="1" dirty="0">
                <a:solidFill>
                  <a:schemeClr val="tx1"/>
                </a:solidFill>
                <a:latin typeface="黑体" panose="02010609060101010101" charset="-122"/>
                <a:ea typeface="黑体" panose="02010609060101010101" charset="-122"/>
              </a:rPr>
              <a:t>【</a:t>
            </a:r>
            <a:r>
              <a:rPr lang="zh-CN" altLang="en-US" b="1" dirty="0">
                <a:solidFill>
                  <a:schemeClr val="tx1"/>
                </a:solidFill>
                <a:latin typeface="黑体" panose="02010609060101010101" charset="-122"/>
                <a:ea typeface="黑体" panose="02010609060101010101" charset="-122"/>
              </a:rPr>
              <a:t>例文</a:t>
            </a:r>
            <a:r>
              <a:rPr lang="en-US" altLang="zh-CN" b="1" dirty="0">
                <a:solidFill>
                  <a:schemeClr val="tx1"/>
                </a:solidFill>
                <a:latin typeface="黑体" panose="02010609060101010101" charset="-122"/>
                <a:ea typeface="黑体" panose="02010609060101010101" charset="-122"/>
              </a:rPr>
              <a:t>】</a:t>
            </a:r>
            <a:endParaRPr lang="en-US" altLang="zh-CN" sz="2800" b="1" dirty="0">
              <a:solidFill>
                <a:schemeClr val="tx1"/>
              </a:solidFill>
              <a:latin typeface="黑体" panose="02010609060101010101" charset="-122"/>
              <a:ea typeface="黑体" panose="02010609060101010101" charset="-122"/>
            </a:endParaRPr>
          </a:p>
        </p:txBody>
      </p:sp>
    </p:spTree>
    <p:custDataLst>
      <p:tags r:id="rId1"/>
    </p:custData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57" name="任意多边形: 形状 356"/>
          <p:cNvSpPr/>
          <p:nvPr>
            <p:custDataLst>
              <p:tags r:id="rId1"/>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17" name="标题 16"/>
          <p:cNvSpPr>
            <a:spLocks noGrp="1"/>
          </p:cNvSpPr>
          <p:nvPr>
            <p:ph type="title"/>
            <p:custDataLst>
              <p:tags r:id="rId2"/>
            </p:custDataLst>
          </p:nvPr>
        </p:nvSpPr>
        <p:spPr/>
        <p:txBody>
          <a:bodyPr/>
          <a:lstStyle/>
          <a:p>
            <a:r>
              <a:rPr lang="zh-CN" altLang="en-US" sz="2800">
                <a:solidFill>
                  <a:schemeClr val="tx1"/>
                </a:solidFill>
                <a:effectLst/>
                <a:latin typeface="微软雅黑" panose="020B0503020204020204" charset="-122"/>
                <a:ea typeface="微软雅黑" panose="020B0503020204020204" charset="-122"/>
              </a:rPr>
              <a:t>课堂练习：</a:t>
            </a:r>
            <a:endParaRPr lang="zh-CN" altLang="en-US" sz="2800">
              <a:solidFill>
                <a:schemeClr val="tx1"/>
              </a:solidFill>
              <a:effectLst/>
              <a:latin typeface="微软雅黑" panose="020B0503020204020204" charset="-122"/>
              <a:ea typeface="微软雅黑" panose="020B0503020204020204" charset="-122"/>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718310"/>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custDataLst>
              <p:tags r:id="rId19"/>
            </p:custDataLst>
          </p:nvPr>
        </p:nvSpPr>
        <p:spPr>
          <a:xfrm>
            <a:off x="1007745" y="2052955"/>
            <a:ext cx="10357485" cy="3891280"/>
          </a:xfrm>
          <a:prstGeom prst="rect">
            <a:avLst/>
          </a:prstGeom>
          <a:noFill/>
        </p:spPr>
        <p:txBody>
          <a:bodyPr wrap="square" rtlCol="0" anchor="ctr" anchorCtr="0">
            <a:noAutofit/>
          </a:bodyPr>
          <a:lstStyle/>
          <a:p>
            <a:pPr indent="0" algn="just" fontAlgn="auto">
              <a:lnSpc>
                <a:spcPct val="170000"/>
              </a:lnSpc>
            </a:pPr>
            <a:r>
              <a:rPr lang="en-US" altLang="zh-CN" sz="2000">
                <a:latin typeface="微软雅黑" panose="020B0503020204020204" charset="-122"/>
                <a:ea typeface="微软雅黑" panose="020B0503020204020204" charset="-122"/>
                <a:cs typeface="微软雅黑" panose="020B0503020204020204" charset="-122"/>
              </a:rPr>
              <a:t>1.</a:t>
            </a:r>
            <a:r>
              <a:rPr lang="zh-CN" altLang="en-US" sz="2000">
                <a:latin typeface="微软雅黑" panose="020B0503020204020204" charset="-122"/>
                <a:ea typeface="微软雅黑" panose="020B0503020204020204" charset="-122"/>
                <a:cs typeface="微软雅黑" panose="020B0503020204020204" charset="-122"/>
              </a:rPr>
              <a:t>小李要去应聘当地一家大型超市的店</a:t>
            </a: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一</a:t>
            </a: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职，请你帮曾经做过</a:t>
            </a:r>
            <a:r>
              <a:rPr lang="en-US" altLang="zh-CN" sz="2000">
                <a:latin typeface="微软雅黑" panose="020B0503020204020204" charset="-122"/>
                <a:ea typeface="微软雅黑" panose="020B0503020204020204" charset="-122"/>
                <a:cs typeface="微软雅黑" panose="020B0503020204020204" charset="-122"/>
              </a:rPr>
              <a:t>3</a:t>
            </a:r>
            <a:r>
              <a:rPr lang="zh-CN" altLang="en-US" sz="2000">
                <a:latin typeface="微软雅黑" panose="020B0503020204020204" charset="-122"/>
                <a:ea typeface="微软雅黑" panose="020B0503020204020204" charset="-122"/>
                <a:cs typeface="微软雅黑" panose="020B0503020204020204" charset="-122"/>
              </a:rPr>
              <a:t>年超市营销员的小李写一份应聘函。要求从超市的经营管理策略，如何提高销售业绩，如何做到人员管理到位等方面谈认识和建议。</a:t>
            </a:r>
            <a:endParaRPr lang="zh-CN" altLang="en-US" sz="2000">
              <a:latin typeface="微软雅黑" panose="020B0503020204020204" charset="-122"/>
              <a:ea typeface="微软雅黑" panose="020B0503020204020204" charset="-122"/>
              <a:cs typeface="微软雅黑" panose="020B0503020204020204" charset="-122"/>
            </a:endParaRPr>
          </a:p>
          <a:p>
            <a:pPr indent="0" algn="just" fontAlgn="auto">
              <a:lnSpc>
                <a:spcPct val="170000"/>
              </a:lnSpc>
            </a:pPr>
            <a:r>
              <a:rPr lang="en-US" altLang="zh-CN" sz="2000">
                <a:latin typeface="微软雅黑" panose="020B0503020204020204" charset="-122"/>
                <a:ea typeface="微软雅黑" panose="020B0503020204020204" charset="-122"/>
                <a:cs typeface="微软雅黑" panose="020B0503020204020204" charset="-122"/>
              </a:rPr>
              <a:t>2.</a:t>
            </a:r>
            <a:r>
              <a:rPr lang="zh-CN" altLang="en-US" sz="2000">
                <a:latin typeface="微软雅黑" panose="020B0503020204020204" charset="-122"/>
                <a:ea typeface="微软雅黑" panose="020B0503020204020204" charset="-122"/>
                <a:cs typeface="微软雅黑" panose="020B0503020204020204" charset="-122"/>
              </a:rPr>
              <a:t>小王是一家公司的职员，他去面试了一家新公司，各方面条件待遇都比现在任职的公司好。小王不知道如何辞掉现在这份工作，请你代他拟写一封辞职信。</a:t>
            </a:r>
            <a:endParaRPr lang="zh-CN" altLang="en-US" sz="2000">
              <a:latin typeface="微软雅黑" panose="020B0503020204020204" charset="-122"/>
              <a:ea typeface="微软雅黑" panose="020B0503020204020204" charset="-122"/>
              <a:cs typeface="微软雅黑" panose="020B0503020204020204" charset="-122"/>
            </a:endParaRPr>
          </a:p>
          <a:p>
            <a:pPr indent="0" algn="just" fontAlgn="auto">
              <a:lnSpc>
                <a:spcPct val="170000"/>
              </a:lnSpc>
            </a:pPr>
            <a:r>
              <a:rPr lang="en-US" altLang="zh-CN" sz="2000">
                <a:latin typeface="微软雅黑" panose="020B0503020204020204" charset="-122"/>
                <a:ea typeface="微软雅黑" panose="020B0503020204020204" charset="-122"/>
                <a:cs typeface="微软雅黑" panose="020B0503020204020204" charset="-122"/>
              </a:rPr>
              <a:t>3.</a:t>
            </a:r>
            <a:r>
              <a:rPr lang="zh-CN" altLang="en-US" sz="2000">
                <a:latin typeface="微软雅黑" panose="020B0503020204020204" charset="-122"/>
                <a:ea typeface="微软雅黑" panose="020B0503020204020204" charset="-122"/>
                <a:cs typeface="微软雅黑" panose="020B0503020204020204" charset="-122"/>
              </a:rPr>
              <a:t>在网络上或报刊上找到一则与自己专业相关的招聘信息，针对岗位要求，撰写一份应聘函。</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16" name="https://img8.file.cache.docer.com/storage/1731478782791350500/6f766b12a2816b17c8a57af48e2fd9a1.png" descr="困惑的卡通牛"/>
          <p:cNvPicPr>
            <a:picLocks noChangeAspect="1"/>
          </p:cNvPicPr>
          <p:nvPr/>
        </p:nvPicPr>
        <p:blipFill>
          <a:blip r:embed="rId20"/>
          <a:stretch>
            <a:fillRect/>
          </a:stretch>
        </p:blipFill>
        <p:spPr>
          <a:xfrm flipH="1">
            <a:off x="10784840" y="671830"/>
            <a:ext cx="1111250" cy="1751965"/>
          </a:xfrm>
          <a:prstGeom prst="rect">
            <a:avLst/>
          </a:prstGeom>
        </p:spPr>
      </p:pic>
    </p:spTree>
    <p:custDataLst>
      <p:tags r:id="rId21"/>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p>
            <a:pPr marL="0" indent="0" algn="l">
              <a:lnSpc>
                <a:spcPct val="100000"/>
              </a:lnSpc>
              <a:spcBef>
                <a:spcPts val="0"/>
              </a:spcBef>
              <a:spcAft>
                <a:spcPts val="0"/>
              </a:spcAft>
              <a:buSzPct val="100000"/>
            </a:pPr>
            <a:r>
              <a:rPr lang="zh-CN" altLang="en-US"/>
              <a:t>感谢观看</a:t>
            </a:r>
            <a:endParaRPr lang="zh-CN" altLang="en-US"/>
          </a:p>
        </p:txBody>
      </p:sp>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solidFill>
                  <a:schemeClr val="tx1"/>
                </a:solidFill>
                <a:latin typeface="微软雅黑" panose="020B0503020204020204" charset="-122"/>
                <a:ea typeface="微软雅黑" panose="020B0503020204020204" charset="-122"/>
              </a:rPr>
              <a:t>二、学术论文的文体结构</a:t>
            </a:r>
            <a:endParaRPr lang="zh-CN" altLang="en-US">
              <a:solidFill>
                <a:schemeClr val="tx1"/>
              </a:solidFill>
              <a:latin typeface="微软雅黑" panose="020B0503020204020204" charset="-122"/>
              <a:ea typeface="微软雅黑" panose="020B0503020204020204" charset="-122"/>
            </a:endParaRPr>
          </a:p>
        </p:txBody>
      </p:sp>
      <p:sp>
        <p:nvSpPr>
          <p:cNvPr id="2" name="圆角矩形 1"/>
          <p:cNvSpPr/>
          <p:nvPr>
            <p:custDataLst>
              <p:tags r:id="rId2"/>
            </p:custDataLst>
          </p:nvPr>
        </p:nvSpPr>
        <p:spPr>
          <a:xfrm>
            <a:off x="695325" y="1483995"/>
            <a:ext cx="10801985" cy="2552065"/>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marL="0" lvl="0" indent="0" algn="l">
              <a:lnSpc>
                <a:spcPct val="150000"/>
              </a:lnSpc>
              <a:spcBef>
                <a:spcPts val="0"/>
              </a:spcBef>
              <a:spcAft>
                <a:spcPts val="0"/>
              </a:spcAft>
              <a:buSzPct val="100000"/>
              <a:buFontTx/>
            </a:pPr>
            <a:r>
              <a:rPr lang="zh-CN" altLang="en-US"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（二）题目    </a:t>
            </a:r>
            <a:r>
              <a:rPr lang="en-US" altLang="zh-CN" sz="20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en-US" altLang="zh-CN"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题目又称题名或标题。题名是以最恰当、最简明的词语反映论文中最重要的特定内</a:t>
            </a:r>
            <a:r>
              <a:rPr lang="en-US" altLang="zh-CN"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容的逻辑组合。论文题目是一篇论文给出的涉及论文范围与水平的第一个重要信息，也是必须考虑到有助于选定关键词和编制题录、索引等二次文献的，可以提供检索的特定实用信息。论文题目十分重要，必须用心斟酌选定。</a:t>
            </a:r>
            <a:endParaRPr lang="zh-CN" altLang="en-US"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圆角矩形 3"/>
          <p:cNvSpPr/>
          <p:nvPr>
            <p:custDataLst>
              <p:tags r:id="rId3"/>
            </p:custDataLst>
          </p:nvPr>
        </p:nvSpPr>
        <p:spPr>
          <a:xfrm>
            <a:off x="926492" y="1431000"/>
            <a:ext cx="706838" cy="87640"/>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圆角矩形 8"/>
          <p:cNvSpPr/>
          <p:nvPr>
            <p:custDataLst>
              <p:tags r:id="rId4"/>
            </p:custDataLst>
          </p:nvPr>
        </p:nvSpPr>
        <p:spPr>
          <a:xfrm>
            <a:off x="695325" y="4228465"/>
            <a:ext cx="10801985" cy="2358390"/>
          </a:xfrm>
          <a:prstGeom prst="roundRect">
            <a:avLst>
              <a:gd name="adj" fmla="val 13387"/>
            </a:avLst>
          </a:prstGeom>
          <a:solidFill>
            <a:schemeClr val="accent1">
              <a:lumMod val="60000"/>
              <a:lumOff val="40000"/>
              <a:alpha val="12000"/>
            </a:schemeClr>
          </a:solidFill>
          <a:ln w="9525">
            <a:gradFill>
              <a:gsLst>
                <a:gs pos="100000">
                  <a:schemeClr val="accent1">
                    <a:alpha val="15000"/>
                  </a:schemeClr>
                </a:gs>
                <a:gs pos="0">
                  <a:schemeClr val="accent1">
                    <a:alpha val="60000"/>
                  </a:schemeClr>
                </a:gs>
              </a:gsLst>
              <a:path path="circle">
                <a:fillToRect l="50000" t="50000" r="50000" b="50000"/>
              </a:path>
              <a:tileRect/>
            </a:gradFill>
          </a:ln>
          <a:effectLst>
            <a:outerShdw blurRad="444500" dist="38100" dir="2700000" algn="tl" rotWithShape="0">
              <a:prstClr val="black">
                <a:alpha val="7000"/>
              </a:prst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0" rIns="144145" bIns="0" numCol="1" spcCol="0" rtlCol="0" fromWordArt="0" anchor="ctr" anchorCtr="0" forceAA="0" compatLnSpc="1">
            <a:noAutofit/>
          </a:bodyPr>
          <a:p>
            <a:pPr marL="0" lvl="0" indent="0" algn="l">
              <a:lnSpc>
                <a:spcPct val="150000"/>
              </a:lnSpc>
              <a:spcBef>
                <a:spcPts val="0"/>
              </a:spcBef>
              <a:spcAft>
                <a:spcPts val="0"/>
              </a:spcAft>
              <a:buSzPct val="100000"/>
              <a:buFontTx/>
            </a:pPr>
            <a:r>
              <a:rPr lang="zh-CN" altLang="en-US" sz="2000"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（三）单位和姓名    </a:t>
            </a:r>
            <a:r>
              <a:rPr lang="en-US" altLang="zh-CN" sz="2000"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单位和姓名属于论文署名问题。署名的作用，</a:t>
            </a:r>
            <a:r>
              <a:rPr lang="en-US" altLang="zh-CN"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一是为了表明文责自负，二是记录作</a:t>
            </a:r>
            <a:r>
              <a:rPr lang="en-US" altLang="zh-CN"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者的劳动成果，三是便于读者与作者的联系及文献检索</a:t>
            </a:r>
            <a:r>
              <a:rPr lang="en-US" altLang="zh-CN"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作者索引</a:t>
            </a:r>
            <a:r>
              <a:rPr lang="en-US" altLang="zh-CN"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署名大致分为两种情形，即单个作者论文和多作者论文。多作者论文中的作者署名顺序，要坚持实事求是的原则。对研究工作与论文撰写实际贡献最大的，列为第一作者；贡献次之的，列为第二作者，以此类推。</a:t>
            </a:r>
            <a:endParaRPr lang="zh-CN" altLang="en-US" kern="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custDataLst>
              <p:tags r:id="rId5"/>
            </p:custDataLst>
          </p:nvPr>
        </p:nvSpPr>
        <p:spPr>
          <a:xfrm>
            <a:off x="926492" y="4228582"/>
            <a:ext cx="706838" cy="87640"/>
          </a:xfrm>
          <a:prstGeom prst="roundRect">
            <a:avLst>
              <a:gd name="adj" fmla="val 50000"/>
            </a:avLst>
          </a:prstGeom>
          <a:gradFill>
            <a:gsLst>
              <a:gs pos="100000">
                <a:schemeClr val="accent1">
                  <a:lumMod val="60000"/>
                  <a:lumOff val="40000"/>
                  <a:alpha val="71000"/>
                </a:schemeClr>
              </a:gs>
              <a:gs pos="0">
                <a:schemeClr val="accent1"/>
              </a:gs>
            </a:gsLst>
            <a:lin ang="0"/>
          </a:gradFill>
          <a:ln>
            <a:noFill/>
          </a:ln>
          <a:effectLst>
            <a:outerShdw blurRad="50800" dist="38100" dir="2700000" algn="tl" rotWithShape="0">
              <a:schemeClr val="accent1">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6"/>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Lst>
</file>

<file path=ppt/tags/tag10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103.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104.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5.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6.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7.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文本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19"/>
</p:tagLst>
</file>

<file path=ppt/tags/tag108.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53"/>
</p:tagLst>
</file>

<file path=ppt/tags/tag109.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文本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19"/>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53"/>
</p:tagLst>
</file>

<file path=ppt/tags/tag111.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2.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3.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1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1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9.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1.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96"/>
</p:tagLst>
</file>

<file path=ppt/tags/tag123.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4.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5.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6.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0"/>
</p:tagLst>
</file>

<file path=ppt/tags/tag127.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8.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9.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31.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2.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3.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4.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136.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8"/>
</p:tagLst>
</file>

<file path=ppt/tags/tag137.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8.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9.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1.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2.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3.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5956"/>
</p:tagLst>
</file>

<file path=ppt/tags/tag144.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40"/>
  <p:tag name="KSO_WM_TEMPLATE_CATEGORY" val="custom"/>
  <p:tag name="KSO_WM_TEMPLATE_INDEX" val="20235956"/>
</p:tagLst>
</file>

<file path=ppt/tags/tag14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8.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5956"/>
  <p:tag name="KSO_WM_TEMPLATE_CATEGORY" val="custom"/>
  <p:tag name="KSO_WM_TEMPLATE_MASTER_TYPE" val="0"/>
</p:tagLst>
</file>

<file path=ppt/tags/tag149.xml><?xml version="1.0" encoding="utf-8"?>
<p:tagLst xmlns:p="http://schemas.openxmlformats.org/presentationml/2006/main">
  <p:tag name="KSO_WM_UNIT_TYPE" val="a"/>
  <p:tag name="KSO_WM_UNIT_INDEX" val="1"/>
  <p:tag name="KSO_WM_BEAUTIFY_FLAG" val="#wm#"/>
  <p:tag name="KSO_WM_TAG_VERSION" val="3.0"/>
  <p:tag name="KSO_WM_UNIT_ID" val="custom20235956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24"/>
  <p:tag name="KSO_WM_UNIT_PRESET_TEXT" val="单击此处&#10;添加文档标题"/>
  <p:tag name="KSO_WM_UNIT_TEXT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TEMPLATE_THUMBS_INDEX" val="1、9"/>
  <p:tag name="KSO_WM_SLIDE_TYPE" val="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1"/>
  <p:tag name="KSO_WM_SLIDE_ID" val="custom20235956_1"/>
  <p:tag name="KSO_WM_TEMPLATE_MASTER_TYPE" val="0"/>
  <p:tag name="KSO_WM_SLIDE_LAYOUT" val="a_b_f"/>
  <p:tag name="KSO_WM_SLIDE_LAYOUT_CNT" val="1_1_3"/>
  <p:tag name="KSO_WM_SLIDE_THEME_ID" val="3328924"/>
  <p:tag name="KSO_WM_SLIDE_THEME_NAME" val="橙色3D书本教育教学可爱卡通主题"/>
</p:tagLst>
</file>

<file path=ppt/tags/tag151.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VALUE" val="2"/>
  <p:tag name="KSO_WM_UNIT_USESOURCEFORMAT_APPLY" val="1"/>
  <p:tag name="KSO_WM_UNIT_PRESET_TEXT" val="标题"/>
  <p:tag name="KSO_WM_UNIT_ID" val="_3*a*1"/>
</p:tagLst>
</file>

<file path=ppt/tags/tag152.xml><?xml version="1.0" encoding="utf-8"?>
<p:tagLst xmlns:p="http://schemas.openxmlformats.org/presentationml/2006/main">
  <p:tag name="KSO_WM_UNIT_INDEX" val="2"/>
  <p:tag name="KSO_WM_UNIT_TYPE" val="f"/>
  <p:tag name="KSO_WM_BEAUTIFY_FLAG" val="#wm#"/>
</p:tagLst>
</file>

<file path=ppt/tags/tag153.xml><?xml version="1.0" encoding="utf-8"?>
<p:tagLst xmlns:p="http://schemas.openxmlformats.org/presentationml/2006/main">
  <p:tag name="KSO_WM_UNIT_INDEX" val="3"/>
  <p:tag name="KSO_WM_UNIT_TYPE" val="f"/>
  <p:tag name="KSO_WM_BEAUTIFY_FLAG" val="#wm#"/>
</p:tagLst>
</file>

<file path=ppt/tags/tag154.xml><?xml version="1.0" encoding="utf-8"?>
<p:tagLst xmlns:p="http://schemas.openxmlformats.org/presentationml/2006/main">
  <p:tag name="KSO_WM_UNIT_INDEX" val="4"/>
  <p:tag name="KSO_WM_UNIT_TYPE" val="f"/>
  <p:tag name="KSO_WM_BEAUTIFY_FLAG" val="#wm#"/>
</p:tagLst>
</file>

<file path=ppt/tags/tag155.xml><?xml version="1.0" encoding="utf-8"?>
<p:tagLst xmlns:p="http://schemas.openxmlformats.org/presentationml/2006/main">
  <p:tag name="KSO_WM_UNIT_INDEX" val="5"/>
  <p:tag name="KSO_WM_UNIT_TYPE" val="f"/>
  <p:tag name="KSO_WM_BEAUTIFY_FLAG" val="#wm#"/>
</p:tagLst>
</file>

<file path=ppt/tags/tag156.xml><?xml version="1.0" encoding="utf-8"?>
<p:tagLst xmlns:p="http://schemas.openxmlformats.org/presentationml/2006/main">
  <p:tag name="KSO_WM_UNIT_INDEX" val="6"/>
  <p:tag name="KSO_WM_UNIT_TYPE" val="f"/>
  <p:tag name="KSO_WM_BEAUTIFY_FLAG" val="#wm#"/>
</p:tagLst>
</file>

<file path=ppt/tags/tag157.xml><?xml version="1.0" encoding="utf-8"?>
<p:tagLst xmlns:p="http://schemas.openxmlformats.org/presentationml/2006/main">
  <p:tag name="KSO_WM_UNIT_INDEX" val="7"/>
  <p:tag name="KSO_WM_UNIT_TYPE" val="f"/>
  <p:tag name="KSO_WM_BEAUTIFY_FLAG" val="#wm#"/>
</p:tagLst>
</file>

<file path=ppt/tags/tag158.xml><?xml version="1.0" encoding="utf-8"?>
<p:tagLst xmlns:p="http://schemas.openxmlformats.org/presentationml/2006/main">
  <p:tag name="KSO_WM_UNIT_INDEX" val="8"/>
  <p:tag name="KSO_WM_UNIT_TYPE" val="f"/>
  <p:tag name="KSO_WM_BEAUTIFY_FLAG" val="#wm#"/>
</p:tagLst>
</file>

<file path=ppt/tags/tag159.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6"/>
  <p:tag name="KSO_WM_DIAGRAM_GROUP_CODE" val="l1-1"/>
  <p:tag name="KSO_WM_BEAUTIFY_FLAG" val="#wm#"/>
  <p:tag name="KSO_WM_TEMPLATE_INDEX" val="20235992"/>
  <p:tag name="KSO_WM_TEMPLATE_CATEGORY" val="custom"/>
  <p:tag name="KSO_WM_SLIDE_INDEX" val="4"/>
  <p:tag name="KSO_WM_SLIDE_ID" val="custom20235992_4"/>
  <p:tag name="KSO_WM_TEMPLATE_MASTER_TYPE" val="0"/>
  <p:tag name="KSO_WM_SLIDE_LAYOUT" val="a_l"/>
  <p:tag name="KSO_WM_SLIDE_LAYOUT_CNT" val="1_1"/>
  <p:tag name="KSO_WM_SLIDE_DIAGTYPE" val="l"/>
  <p:tag name="KSO_WM_SLIDE_THEME_ID" val="3328924"/>
  <p:tag name="KSO_WM_SLIDE_THEME_NAME" val="橙色3D书本教育教学可爱卡通主题"/>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TYPE" val="a"/>
  <p:tag name="KSO_WM_UNIT_INDEX" val="1"/>
  <p:tag name="KSO_WM_BEAUTIFY_FLAG" val="#wm#"/>
  <p:tag name="KSO_WM_TAG_VERSION" val="3.0"/>
  <p:tag name="KSO_WM_UNIT_ID" val="custom20235956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16"/>
  <p:tag name="KSO_WM_UNIT_PRESET_TEXT" val="添加章节标题"/>
  <p:tag name="KSO_WM_UNIT_TEXT_TYPE" val="1"/>
</p:tagLst>
</file>

<file path=ppt/tags/tag161.xml><?xml version="1.0" encoding="utf-8"?>
<p:tagLst xmlns:p="http://schemas.openxmlformats.org/presentationml/2006/main">
  <p:tag name="KSO_WM_UNIT_TYPE" val="e"/>
  <p:tag name="KSO_WM_UNIT_INDEX" val="1"/>
  <p:tag name="KSO_WM_BEAUTIFY_FLAG" val="#wm#"/>
  <p:tag name="KSO_WM_TAG_VERSION" val="3.0"/>
  <p:tag name="KSO_WM_UNIT_ID" val="custom20235956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VALUE" val="4"/>
</p:tagLst>
</file>

<file path=ppt/tags/tag162.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7"/>
  <p:tag name="KSO_WM_SLIDE_ID" val="custom20235956_7"/>
  <p:tag name="KSO_WM_TEMPLATE_MASTER_TYPE" val="0"/>
  <p:tag name="KSO_WM_SLIDE_LAYOUT" val="a_e"/>
  <p:tag name="KSO_WM_SLIDE_LAYOUT_CNT" val="1_1"/>
  <p:tag name="KSO_WM_SLIDE_THEME_ID" val="3328924"/>
  <p:tag name="KSO_WM_SLIDE_THEME_NAME" val="橙色3D书本教育教学可爱卡通主题"/>
</p:tagLst>
</file>

<file path=ppt/tags/tag163.xml><?xml version="1.0" encoding="utf-8"?>
<p:tagLst xmlns:p="http://schemas.openxmlformats.org/presentationml/2006/main">
  <p:tag name="KSO_WM_UNIT_TYPE" val="f"/>
  <p:tag name="KSO_WM_UNIT_INDEX" val="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ISCONTENTSTITLE" val="0"/>
  <p:tag name="KSO_WM_UNIT_PRESET_TEXT" val="单击此处添加标题"/>
  <p:tag name="KSO_WM_UNIT_TEXT_TYPE" val="1"/>
  <p:tag name="KSO_WM_UNIT_TEXT_SUBTYPE" val="a"/>
  <p:tag name="KSO_WM_UNIT_SUBTYPE" val="a"/>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6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66.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6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69.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7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72.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7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7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291.92307086614176,&quot;left&quot;:93.84031496062991,&quot;top&quot;:159.58850393700783,&quot;width&quot;:746.8194488188976}"/>
</p:tagLst>
</file>

<file path=ppt/tags/tag176.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7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78.6}"/>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78.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78.6}"/>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18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78.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18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78.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1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78.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1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78.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78.6}"/>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186.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78.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87.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5,&quot;top&quot;:125.26258179191532,&quot;width&quot;:878.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88.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189.xml><?xml version="1.0" encoding="utf-8"?>
<p:tagLst xmlns:p="http://schemas.openxmlformats.org/presentationml/2006/main">
  <p:tag name="KSO_WM_UNIT_INDEX" val="1"/>
  <p:tag name="KSO_WM_UNIT_TYPE" val="a"/>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191.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192.xml><?xml version="1.0" encoding="utf-8"?>
<p:tagLst xmlns:p="http://schemas.openxmlformats.org/presentationml/2006/main">
  <p:tag name="KSO_WM_UNIT_INDEX" val="1"/>
  <p:tag name="KSO_WM_UNIT_TYPE" val="a"/>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131_3*l_h_i*1_1_1"/>
  <p:tag name="KSO_WM_TEMPLATE_CATEGORY" val="diagram"/>
  <p:tag name="KSO_WM_TEMPLATE_INDEX" val="20233131"/>
  <p:tag name="KSO_WM_UNIT_LAYERLEVEL" val="1_1_1"/>
  <p:tag name="KSO_WM_TAG_VERSION" val="3.0"/>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2.26858572892314,&quot;left&quot;:36.48748031496062,&quot;top&quot;:141.78141732283464,&quot;width&quot;:858.0713385826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 name="KSO_WM_BEAUTIFY_FLAG" val="#wm#"/>
  <p:tag name="KSO_WM_UNIT_TEXT_FILL_FORE_SCHEMECOLOR_INDEX" val="1"/>
  <p:tag name="KSO_WM_UNIT_TEXT_FILL_TYPE" val="1"/>
</p:tagLst>
</file>

<file path=ppt/tags/tag194.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131_3*l_h_i*1_1_2"/>
  <p:tag name="KSO_WM_TEMPLATE_CATEGORY" val="diagram"/>
  <p:tag name="KSO_WM_TEMPLATE_INDEX" val="202331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2.26858572892314,&quot;left&quot;:36.48748031496062,&quot;top&quot;:141.78141732283464,&quot;width&quot;:858.071338582677}"/>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color_type&quot;:1,&quot;theme_color_indexes&quot;:[5,6,5,6,5,6]}"/>
  <p:tag name="KSO_WM_BEAUTIFY_FLAG" val="#wm#"/>
  <p:tag name="KSO_WM_UNIT_LINE_FORE_SCHEMECOLOR_INDEX" val="5"/>
</p:tagLst>
</file>

<file path=ppt/tags/tag1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31_3*l_h_f*1_1_1"/>
  <p:tag name="KSO_WM_TEMPLATE_CATEGORY" val="diagram"/>
  <p:tag name="KSO_WM_TEMPLATE_INDEX" val="20233131"/>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2.26858572892314,&quot;left&quot;:36.48748031496062,&quot;top&quot;:141.78141732283464,&quot;width&quot;:858.0713385826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color_type&quot;:1,&quot;theme_color_indexes&quot;:[5,6,5,6,5,6]}"/>
  <p:tag name="KSO_WM_UNIT_TEXT_LAYER_COUNT" val="1"/>
  <p:tag name="KSO_WM_BEAUTIFY_FLAG" val="#wm#"/>
  <p:tag name="KSO_WM_UNIT_PRESET_TEXT" val="单击此处输入(你的)智能图形项正文，文字是您思想的提炼，请尽量言简意赅的阐述观点。单击此处输入正文，文字是您思想的提炼，请尽量言简意赅的阐述观点。"/>
  <p:tag name="KSO_WM_UNIT_TEXT_FILL_FORE_SCHEMECOLOR_INDEX" val="1"/>
  <p:tag name="KSO_WM_UNIT_TEXT_FILL_TYPE"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131_3*l_h_i*1_3_1"/>
  <p:tag name="KSO_WM_TEMPLATE_CATEGORY" val="diagram"/>
  <p:tag name="KSO_WM_TEMPLATE_INDEX" val="20233131"/>
  <p:tag name="KSO_WM_UNIT_LAYERLEVEL" val="1_1_1"/>
  <p:tag name="KSO_WM_TAG_VERSION" val="3.0"/>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2.26858572892314,&quot;left&quot;:36.48748031496062,&quot;top&quot;:141.78141732283464,&quot;width&quot;:858.0713385826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 name="KSO_WM_BEAUTIFY_FLAG" val="#wm#"/>
  <p:tag name="KSO_WM_UNIT_TEXT_FILL_FORE_SCHEMECOLOR_INDEX" val="1"/>
  <p:tag name="KSO_WM_UNIT_TEXT_FILL_TYPE" val="1"/>
</p:tagLst>
</file>

<file path=ppt/tags/tag197.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131_3*l_h_i*1_3_2"/>
  <p:tag name="KSO_WM_TEMPLATE_CATEGORY" val="diagram"/>
  <p:tag name="KSO_WM_TEMPLATE_INDEX" val="202331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2.26858572892314,&quot;left&quot;:36.48748031496062,&quot;top&quot;:141.78141732283464,&quot;width&quot;:858.071338582677}"/>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color_type&quot;:1,&quot;theme_color_indexes&quot;:[5,6,5,6,5,6]}"/>
  <p:tag name="KSO_WM_BEAUTIFY_FLAG" val="#wm#"/>
  <p:tag name="KSO_WM_UNIT_LINE_FORE_SCHEMECOLOR_INDEX" val="5"/>
</p:tagLst>
</file>

<file path=ppt/tags/tag19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31_3*l_h_f*1_3_1"/>
  <p:tag name="KSO_WM_TEMPLATE_CATEGORY" val="diagram"/>
  <p:tag name="KSO_WM_TEMPLATE_INDEX" val="20233131"/>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2.26858572892314,&quot;left&quot;:36.48748031496062,&quot;top&quot;:141.78141732283464,&quot;width&quot;:858.0713385826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color_type&quot;:1,&quot;theme_color_indexes&quot;:[5,6,5,6,5,6]}"/>
  <p:tag name="KSO_WM_UNIT_TEXT_LAYER_COUNT" val="1"/>
  <p:tag name="KSO_WM_UNIT_TEXT_FILL_TYPE" val="1"/>
  <p:tag name="KSO_WM_BEAUTIFY_FLAG" val="#wm#"/>
  <p:tag name="KSO_WM_UNIT_PRESET_TEXT" val="单击此处输入(你的)智能图形项正文，文字是您思想的提炼，请尽量言简意赅的阐述观点。单击此处输入(你的)智能图形项正文，文字是您思想的提炼，请尽量言简意赅的阐述观点。"/>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131_3*l_h_i*1_2_1"/>
  <p:tag name="KSO_WM_TEMPLATE_CATEGORY" val="diagram"/>
  <p:tag name="KSO_WM_TEMPLATE_INDEX" val="20233131"/>
  <p:tag name="KSO_WM_UNIT_LAYERLEVEL" val="1_1_1"/>
  <p:tag name="KSO_WM_TAG_VERSION" val="3.0"/>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2.26858572892314,&quot;left&quot;:36.48748031496062,&quot;top&quot;:141.78141732283464,&quot;width&quot;:858.0713385826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 name="KSO_WM_BEAUTIFY_FLAG" val="#wm#"/>
  <p:tag name="KSO_WM_UNIT_TEXT_FILL_FORE_SCHEMECOLOR_INDEX" val="1"/>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131_3*l_h_i*1_2_2"/>
  <p:tag name="KSO_WM_TEMPLATE_CATEGORY" val="diagram"/>
  <p:tag name="KSO_WM_TEMPLATE_INDEX" val="202331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2.26858572892314,&quot;left&quot;:36.48748031496062,&quot;top&quot;:141.78141732283464,&quot;width&quot;:858.071338582677}"/>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color_type&quot;:1,&quot;theme_color_indexes&quot;:[5,6,5,6,5,6]}"/>
  <p:tag name="KSO_WM_BEAUTIFY_FLAG" val="#wm#"/>
  <p:tag name="KSO_WM_UNIT_LINE_FORE_SCHEMECOLOR_INDEX" val="5"/>
</p:tagLst>
</file>

<file path=ppt/tags/tag2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31_3*l_h_f*1_2_1"/>
  <p:tag name="KSO_WM_TEMPLATE_CATEGORY" val="diagram"/>
  <p:tag name="KSO_WM_TEMPLATE_INDEX" val="20233131"/>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2.26858572892314,&quot;left&quot;:36.48748031496062,&quot;top&quot;:141.78141732283464,&quot;width&quot;:858.0713385826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color_type&quot;:1,&quot;theme_color_indexes&quot;:[5,6,5,6,5,6]}"/>
  <p:tag name="KSO_WM_UNIT_TEXT_LAYER_COUNT" val="1"/>
  <p:tag name="KSO_WM_UNIT_TEXT_FILL_TYPE" val="1"/>
  <p:tag name="KSO_WM_BEAUTIFY_FLAG" val="#wm#"/>
  <p:tag name="KSO_WM_UNIT_PRESET_TEXT" val="单击此处输入(你的)智能图形项正文，文字是您思想的提炼，请尽量言简意赅的阐述观点。单击此处输入(你的)智能图形项正文，文字是您思想的提炼，请尽量言简意赅的阐述观点。单击此处输入"/>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131_3*l_h_i*1_4_1"/>
  <p:tag name="KSO_WM_TEMPLATE_CATEGORY" val="diagram"/>
  <p:tag name="KSO_WM_TEMPLATE_INDEX" val="20233131"/>
  <p:tag name="KSO_WM_UNIT_LAYERLEVEL" val="1_1_1"/>
  <p:tag name="KSO_WM_TAG_VERSION" val="3.0"/>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2.26858572892314,&quot;left&quot;:36.48748031496062,&quot;top&quot;:141.78141732283464,&quot;width&quot;:858.0713385826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color_type&quot;:1,&quot;theme_color_indexes&quot;:[5,6,5,6,5,6]}"/>
  <p:tag name="KSO_WM_BEAUTIFY_FLAG" val="#wm#"/>
  <p:tag name="KSO_WM_UNIT_TEXT_FILL_FORE_SCHEMECOLOR_INDEX" val="1"/>
  <p:tag name="KSO_WM_UNIT_TEXT_FILL_TYPE" val="1"/>
</p:tagLst>
</file>

<file path=ppt/tags/tag203.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131_3*l_h_i*1_4_2"/>
  <p:tag name="KSO_WM_TEMPLATE_CATEGORY" val="diagram"/>
  <p:tag name="KSO_WM_TEMPLATE_INDEX" val="202331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2.26858572892314,&quot;left&quot;:36.48748031496062,&quot;top&quot;:141.78141732283464,&quot;width&quot;:858.071338582677}"/>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color_type&quot;:1,&quot;theme_color_indexes&quot;:[5,6,5,6,5,6]}"/>
  <p:tag name="KSO_WM_BEAUTIFY_FLAG" val="#wm#"/>
  <p:tag name="KSO_WM_UNIT_LINE_FORE_SCHEMECOLOR_INDEX" val="5"/>
</p:tagLst>
</file>

<file path=ppt/tags/tag2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131_3*l_h_f*1_4_1"/>
  <p:tag name="KSO_WM_TEMPLATE_CATEGORY" val="diagram"/>
  <p:tag name="KSO_WM_TEMPLATE_INDEX" val="20233131"/>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2.26858572892314,&quot;left&quot;:36.48748031496062,&quot;top&quot;:141.78141732283464,&quot;width&quot;:858.0713385826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colorType&quot;:0,&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color_type&quot;:1,&quot;theme_color_indexes&quot;:[5,6,5,6,5,6]}"/>
  <p:tag name="KSO_WM_UNIT_TEXT_LAYER_COUNT" val="1"/>
  <p:tag name="KSO_WM_UNIT_TEXT_FILL_TYPE" val="1"/>
  <p:tag name="KSO_WM_BEAUTIFY_FLAG" val="#wm#"/>
  <p:tag name="KSO_WM_UNIT_PRESET_TEXT" val="单击此处输入(你的)智能图形项正文，文字是您思想的提炼，请尽量言简意赅的阐述观点。单击此处输入正文，文字是您思想的提炼，请尽量言简意赅的阐述观点。单击此处输入&#10;"/>
</p:tagLst>
</file>

<file path=ppt/tags/tag205.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206.xml><?xml version="1.0" encoding="utf-8"?>
<p:tagLst xmlns:p="http://schemas.openxmlformats.org/presentationml/2006/main">
  <p:tag name="KSO_WM_BEAUTIFY_FLAG" val="#wm#"/>
  <p:tag name="KSO_WM_TEMPLATE_CATEGORY" val="custom"/>
  <p:tag name="KSO_WM_TEMPLATE_INDEX" val="20235956"/>
  <p:tag name="resource_record_key" val="{&quot;65&quot;:[20235992],&quot;70&quot;:[3322227,3322023]}"/>
  <p:tag name="KSO_WM_SLIDE_ITEM_CNT" val="0"/>
  <p:tag name="KSO_WM_SLIDE_TYPE" val="text"/>
  <p:tag name="KSO_WM_TEMPLATE_SUBCATEGORY" val="29"/>
  <p:tag name="KSO_WM_TEMPLATE_COLOR_TYPE" val="0"/>
  <p:tag name="KSO_WM_TAG_VERSION" val="3.0"/>
  <p:tag name="KSO_WM_SLIDE_SUBTYPE" val="pureTxt"/>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20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20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46_2*l_h_f*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407.6364566929134,&quot;left&quot;:49.05,&quot;top&quot;:112.66354330708661,&quot;width&quot;:856.25}"/>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1_BRIGHTNESS" val="0"/>
  <p:tag name="KSO_WM_UNIT_LINE_FORE_SCHEMECOLOR_INDEX_1" val="5"/>
  <p:tag name="KSO_WM_UNIT_LINE_FORE_SCHEMECOLOR_INDEX_1_POS" val="0"/>
  <p:tag name="KSO_WM_UNIT_LINE_FORE_SCHEMECOLOR_INDEX_1_TRANS" val="0.4"/>
  <p:tag name="KSO_WM_UNIT_LINE_FORE_SCHEMECOLOR_INDEX_2_BRIGHTNESS" val="0"/>
  <p:tag name="KSO_WM_UNIT_LINE_FORE_SCHEMECOLOR_INDEX_2" val="5"/>
  <p:tag name="KSO_WM_UNIT_LINE_FORE_SCHEMECOLOR_INDEX_2_POS" val="1"/>
  <p:tag name="KSO_WM_UNIT_LINE_FORE_SCHEMECOLOR_INDEX_2_TRANS" val="0.85"/>
  <p:tag name="KSO_WM_UNIT_LINE_GRADIENT_TYPE" val="2"/>
  <p:tag name="KSO_WM_UNIT_LINE_GRADIENT_ANGLE" val="0"/>
  <p:tag name="KSO_WM_UNIT_LINE_GRADIENT_Direction" val="10"/>
  <p:tag name="KSO_WM_UNIT_LINE_FILL_TYPE" val="5"/>
  <p:tag name="KSO_WM_UNIT_USESOURCEFORMAT_APPLY"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46_2*l_h_i*1_2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07.6364566929134,&quot;left&quot;:49.05,&quot;top&quot;:112.66354330708661,&quot;width&quot;:856.25}"/>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21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21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405.98645669291335,&quot;left&quot;:54.75,&quot;top&quot;:112.66354330708661,&quot;width&quot;:850.55}"/>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1_BRIGHTNESS" val="0"/>
  <p:tag name="KSO_WM_UNIT_LINE_FORE_SCHEMECOLOR_INDEX_1" val="5"/>
  <p:tag name="KSO_WM_UNIT_LINE_FORE_SCHEMECOLOR_INDEX_1_POS" val="0"/>
  <p:tag name="KSO_WM_UNIT_LINE_FORE_SCHEMECOLOR_INDEX_1_TRANS" val="0.4"/>
  <p:tag name="KSO_WM_UNIT_LINE_FORE_SCHEMECOLOR_INDEX_2_BRIGHTNESS" val="0"/>
  <p:tag name="KSO_WM_UNIT_LINE_FORE_SCHEMECOLOR_INDEX_2" val="5"/>
  <p:tag name="KSO_WM_UNIT_LINE_FORE_SCHEMECOLOR_INDEX_2_POS" val="1"/>
  <p:tag name="KSO_WM_UNIT_LINE_FORE_SCHEMECOLOR_INDEX_2_TRANS" val="0.85"/>
  <p:tag name="KSO_WM_UNIT_LINE_GRADIENT_TYPE" val="2"/>
  <p:tag name="KSO_WM_UNIT_LINE_GRADIENT_ANGLE" val="0"/>
  <p:tag name="KSO_WM_UNIT_LINE_GRADIENT_Direction" val="10"/>
  <p:tag name="KSO_WM_UNIT_LINE_FILL_TYPE" val="5"/>
  <p:tag name="KSO_WM_UNIT_USESOURCEFORMAT_APPLY"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05.98645669291335,&quot;left&quot;:54.75,&quot;top&quot;:112.66354330708661,&quot;width&quot;:850.55}"/>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Lst>
</file>

<file path=ppt/tags/tag21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146_2*l_h_f*1_3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405.98645669291335,&quot;left&quot;:54.75,&quot;top&quot;:112.66354330708661,&quot;width&quot;:850.55}"/>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1_BRIGHTNESS" val="0"/>
  <p:tag name="KSO_WM_UNIT_LINE_FORE_SCHEMECOLOR_INDEX_1" val="5"/>
  <p:tag name="KSO_WM_UNIT_LINE_FORE_SCHEMECOLOR_INDEX_1_POS" val="0"/>
  <p:tag name="KSO_WM_UNIT_LINE_FORE_SCHEMECOLOR_INDEX_1_TRANS" val="0.4"/>
  <p:tag name="KSO_WM_UNIT_LINE_FORE_SCHEMECOLOR_INDEX_2_BRIGHTNESS" val="0"/>
  <p:tag name="KSO_WM_UNIT_LINE_FORE_SCHEMECOLOR_INDEX_2" val="5"/>
  <p:tag name="KSO_WM_UNIT_LINE_FORE_SCHEMECOLOR_INDEX_2_POS" val="1"/>
  <p:tag name="KSO_WM_UNIT_LINE_FORE_SCHEMECOLOR_INDEX_2_TRANS" val="0.85"/>
  <p:tag name="KSO_WM_UNIT_LINE_GRADIENT_TYPE" val="2"/>
  <p:tag name="KSO_WM_UNIT_LINE_GRADIENT_ANGLE" val="0"/>
  <p:tag name="KSO_WM_UNIT_LINE_GRADIENT_Direction" val="10"/>
  <p:tag name="KSO_WM_UNIT_LINE_FILL_TYPE" val="5"/>
  <p:tag name="KSO_WM_UNIT_USESOURCEFORMAT_APPLY"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5146_2*l_h_i*1_3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05.98645669291335,&quot;left&quot;:54.75,&quot;top&quot;:112.66354330708661,&quot;width&quot;:850.55}"/>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Lst>
</file>

<file path=ppt/tags/tag216.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21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21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30.77283464566926,&quot;left&quot;:54.65,&quot;top&quot;:99.22716535433075,&quot;width&quot;:850.65}"/>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1_BRIGHTNESS" val="0"/>
  <p:tag name="KSO_WM_UNIT_LINE_FORE_SCHEMECOLOR_INDEX_1" val="5"/>
  <p:tag name="KSO_WM_UNIT_LINE_FORE_SCHEMECOLOR_INDEX_1_POS" val="0"/>
  <p:tag name="KSO_WM_UNIT_LINE_FORE_SCHEMECOLOR_INDEX_1_TRANS" val="0.4"/>
  <p:tag name="KSO_WM_UNIT_LINE_FORE_SCHEMECOLOR_INDEX_2_BRIGHTNESS" val="0"/>
  <p:tag name="KSO_WM_UNIT_LINE_FORE_SCHEMECOLOR_INDEX_2" val="5"/>
  <p:tag name="KSO_WM_UNIT_LINE_FORE_SCHEMECOLOR_INDEX_2_POS" val="1"/>
  <p:tag name="KSO_WM_UNIT_LINE_FORE_SCHEMECOLOR_INDEX_2_TRANS" val="0.85"/>
  <p:tag name="KSO_WM_UNIT_LINE_GRADIENT_TYPE" val="2"/>
  <p:tag name="KSO_WM_UNIT_LINE_GRADIENT_ANGLE" val="0"/>
  <p:tag name="KSO_WM_UNIT_LINE_GRADIENT_Direction" val="10"/>
  <p:tag name="KSO_WM_UNIT_LINE_FILL_TYPE" val="5"/>
  <p:tag name="KSO_WM_UNIT_USESOURCEFORMAT_APPLY"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30.77283464566926,&quot;left&quot;:54.65,&quot;top&quot;:99.22716535433075,&quot;width&quot;:850.65}"/>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22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22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423.72283464566925,&quot;left&quot;:54.65,&quot;top&quot;:99.22716535433075,&quot;width&quot;:850.7}"/>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1_BRIGHTNESS" val="0"/>
  <p:tag name="KSO_WM_UNIT_LINE_FORE_SCHEMECOLOR_INDEX_1" val="5"/>
  <p:tag name="KSO_WM_UNIT_LINE_FORE_SCHEMECOLOR_INDEX_1_POS" val="0"/>
  <p:tag name="KSO_WM_UNIT_LINE_FORE_SCHEMECOLOR_INDEX_1_TRANS" val="0.4"/>
  <p:tag name="KSO_WM_UNIT_LINE_FORE_SCHEMECOLOR_INDEX_2_BRIGHTNESS" val="0"/>
  <p:tag name="KSO_WM_UNIT_LINE_FORE_SCHEMECOLOR_INDEX_2" val="5"/>
  <p:tag name="KSO_WM_UNIT_LINE_FORE_SCHEMECOLOR_INDEX_2_POS" val="1"/>
  <p:tag name="KSO_WM_UNIT_LINE_FORE_SCHEMECOLOR_INDEX_2_TRANS" val="0.85"/>
  <p:tag name="KSO_WM_UNIT_LINE_GRADIENT_TYPE" val="2"/>
  <p:tag name="KSO_WM_UNIT_LINE_GRADIENT_ANGLE" val="0"/>
  <p:tag name="KSO_WM_UNIT_LINE_GRADIENT_Direction" val="10"/>
  <p:tag name="KSO_WM_UNIT_LINE_FILL_TYPE" val="5"/>
  <p:tag name="KSO_WM_UNIT_USESOURCEFORMAT_APPLY"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23.72283464566925,&quot;left&quot;:54.65,&quot;top&quot;:99.22716535433075,&quot;width&quot;:850.7}"/>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Lst>
</file>

<file path=ppt/tags/tag224.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22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22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443.0728346456693,&quot;left&quot;:44.75,&quot;top&quot;:91.2771653543307,&quot;width&quot;:860.6}"/>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1_BRIGHTNESS" val="0"/>
  <p:tag name="KSO_WM_UNIT_LINE_FORE_SCHEMECOLOR_INDEX_1" val="5"/>
  <p:tag name="KSO_WM_UNIT_LINE_FORE_SCHEMECOLOR_INDEX_1_POS" val="0"/>
  <p:tag name="KSO_WM_UNIT_LINE_FORE_SCHEMECOLOR_INDEX_1_TRANS" val="0.4"/>
  <p:tag name="KSO_WM_UNIT_LINE_FORE_SCHEMECOLOR_INDEX_2_BRIGHTNESS" val="0"/>
  <p:tag name="KSO_WM_UNIT_LINE_FORE_SCHEMECOLOR_INDEX_2" val="5"/>
  <p:tag name="KSO_WM_UNIT_LINE_FORE_SCHEMECOLOR_INDEX_2_POS" val="1"/>
  <p:tag name="KSO_WM_UNIT_LINE_FORE_SCHEMECOLOR_INDEX_2_TRANS" val="0.85"/>
  <p:tag name="KSO_WM_UNIT_LINE_GRADIENT_TYPE" val="2"/>
  <p:tag name="KSO_WM_UNIT_LINE_GRADIENT_ANGLE" val="0"/>
  <p:tag name="KSO_WM_UNIT_LINE_GRADIENT_Direction" val="10"/>
  <p:tag name="KSO_WM_UNIT_LINE_FILL_TYPE" val="5"/>
  <p:tag name="KSO_WM_UNIT_USESOURCEFORMAT_APPLY"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43.0728346456693,&quot;left&quot;:44.75,&quot;top&quot;:91.2771653543307,&quot;width&quot;:860.6}"/>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Lst>
</file>

<file path=ppt/tags/tag228.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22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5146_2*a*1"/>
  <p:tag name="KSO_WM_TEMPLATE_CATEGORY" val="diagram"/>
  <p:tag name="KSO_WM_TEMPLATE_INDEX" val="20235146"/>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5"/>
  <p:tag name="KSO_WM_UNIT_TEXT_FILL_TYPE" val="1"/>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46_2*l_h_f*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
  <p:tag name="KSO_WM_UNIT_FILL_TYPE" val="1"/>
  <p:tag name="KSO_WM_UNIT_FILL_FORE_SCHEMECOLOR_INDEX" val="5"/>
  <p:tag name="KSO_WM_UNIT_FILL_FORE_SCHEMECOLOR_INDEX_BRIGHTNESS" val="0.4"/>
  <p:tag name="KSO_WM_UNIT_TEXT_FILL_FORE_SCHEMECOLOR_INDEX" val="1"/>
  <p:tag name="KSO_WM_UNIT_TEXT_FILL_TYPE" val="1"/>
  <p:tag name="KSO_WM_UNIT_TEXT_TYPE" val="1"/>
  <p:tag name="KSO_WM_DIAGRAM_MAX_ITEMCNT" val="4"/>
  <p:tag name="KSO_WM_DIAGRAM_MIN_ITEMCNT" val="2"/>
  <p:tag name="KSO_WM_DIAGRAM_VIRTUALLY_FRAME" val="{&quot;height&quot;:330.77283464566926,&quot;left&quot;:54.65,&quot;top&quot;:99.22716535433075,&quot;width&quot;:850.65}"/>
  <p:tag name="KSO_WM_DIAGRAM_COLOR_MATCH_VALUE" val="{&quot;shape&quot;:{&quot;fill&quot;:{&quot;solid&quot;:{&quot;brightness&quot;:0.4000000059604645,&quot;colorType&quot;:1,&quot;foreColorIndex&quot;:5,&quot;transparency&quot;:0.8799999952316284},&quot;type&quot;:1},&quot;glow&quot;:{&quot;colorType&quot;:0},&quot;line&quot;:{&quot;gradient&quot;:[{&quot;brightness&quot;:0,&quot;colorType&quot;:1,&quot;foreColorIndex&quot;:5,&quot;pos&quot;:1,&quot;transparency&quot;:0.8500000238418579},{&quot;brightness&quot;:0,&quot;colorType&quot;:1,&quot;foreColorIndex&quot;:5,&quot;pos&quot;:0,&quot;transparency&quot;:0.4000000059604645}],&quot;type&quot;:2},&quot;shadow&quot;:{&quot;brightness&quot;:0,&quot;colorType&quot;:2,&quot;rgb&quot;:&quot;#000000&quot;,&quot;transparency&quot;:0.9300000071525574},&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1_BRIGHTNESS" val="0"/>
  <p:tag name="KSO_WM_UNIT_LINE_FORE_SCHEMECOLOR_INDEX_1" val="5"/>
  <p:tag name="KSO_WM_UNIT_LINE_FORE_SCHEMECOLOR_INDEX_1_POS" val="0"/>
  <p:tag name="KSO_WM_UNIT_LINE_FORE_SCHEMECOLOR_INDEX_1_TRANS" val="0.4"/>
  <p:tag name="KSO_WM_UNIT_LINE_FORE_SCHEMECOLOR_INDEX_2_BRIGHTNESS" val="0"/>
  <p:tag name="KSO_WM_UNIT_LINE_FORE_SCHEMECOLOR_INDEX_2" val="5"/>
  <p:tag name="KSO_WM_UNIT_LINE_FORE_SCHEMECOLOR_INDEX_2_POS" val="1"/>
  <p:tag name="KSO_WM_UNIT_LINE_FORE_SCHEMECOLOR_INDEX_2_TRANS" val="0.85"/>
  <p:tag name="KSO_WM_UNIT_LINE_GRADIENT_TYPE" val="2"/>
  <p:tag name="KSO_WM_UNIT_LINE_GRADIENT_ANGLE" val="0"/>
  <p:tag name="KSO_WM_UNIT_LINE_GRADIENT_Direction" val="10"/>
  <p:tag name="KSO_WM_UNIT_LINE_FILL_TYPE" val="5"/>
  <p:tag name="KSO_WM_UNIT_USESOURCEFORMAT_APPLY"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46_2*l_h_i*1_1_1"/>
  <p:tag name="KSO_WM_TEMPLATE_CATEGORY" val="diagram"/>
  <p:tag name="KSO_WM_TEMPLATE_INDEX" val="20235146"/>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30.77283464566926,&quot;left&quot;:54.65,&quot;top&quot;:99.22716535433075,&quot;width&quot;:850.65}"/>
  <p:tag name="KSO_WM_DIAGRAM_COLOR_MATCH_VALUE" val="{&quot;shape&quot;:{&quot;fill&quot;:{&quot;gradient&quot;:[{&quot;brightness&quot;:0.4000000059604645,&quot;colorType&quot;:1,&quot;foreColorIndex&quot;:5,&quot;pos&quot;:1,&quot;transparency&quot;:0.28999999165534973},{&quot;brightness&quot;:0,&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Lst>
</file>

<file path=ppt/tags/tag232.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060_2*l_h_i*1_2_3"/>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507.5,&quot;left&quot;:31.87503937007873,&quot;top&quot;:131.3,&quot;width&quot;:873.373543307086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060_2*l_h_i*1_2_2"/>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507.5,&quot;left&quot;:31.87503937007873,&quot;top&quot;:131.3,&quot;width&quot;:873.3735433070866}"/>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23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060_2*l_h_a*1_2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507.5,&quot;left&quot;:31.87503937007873,&quot;top&quot;:131.3,&quot;width&quot;:873.3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
  <p:tag name="KSO_WM_UNIT_PRESET_TEXT" val="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060_2*l_h_i*1_1_3"/>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507.5,&quot;left&quot;:31.87503937007873,&quot;top&quot;:131.3,&quot;width&quot;:873.373543307086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060_2*l_h_i*1_1_2"/>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507.5,&quot;left&quot;:31.87503937007873,&quot;top&quot;:131.3,&quot;width&quot;:873.373543307086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3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060_2*l_h_a*1_1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507.5,&quot;left&quot;:31.87503937007873,&quot;top&quot;:131.3,&quot;width&quot;:873.3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
  <p:tag name="KSO_WM_UNIT_PRESET_TEXT" val="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39.xml><?xml version="1.0" encoding="utf-8"?>
<p:tagLst xmlns:p="http://schemas.openxmlformats.org/presentationml/2006/main">
  <p:tag name="KSO_WM_UNIT_SUBTYPE" val="a"/>
  <p:tag name="KSO_WM_UNIT_NOCLEAR" val="0"/>
  <p:tag name="KSO_WM_UNIT_VALUE" val="7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060_2*l_h_f*1_1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507.5,&quot;left&quot;:31.87503937007873,&quot;top&quot;:131.3,&quot;width&quot;:873.3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060_2*l_h_f*1_2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507.5,&quot;left&quot;:31.87503937007873,&quot;top&quot;:131.3,&quot;width&quot;:873.3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7"/>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060_2*l_h_i*1_3_3"/>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507.5,&quot;left&quot;:31.87503937007873,&quot;top&quot;:131.3,&quot;width&quot;:873.373543307086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060_2*l_h_i*1_3_2"/>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507.5,&quot;left&quot;:31.87503937007873,&quot;top&quot;:131.3,&quot;width&quot;:873.373543307086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4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060_2*l_h_a*1_3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507.5,&quot;left&quot;:31.87503937007873,&quot;top&quot;:131.3,&quot;width&quot;:873.3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
  <p:tag name="KSO_WM_UNIT_PRESET_TEXT" val="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4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060_2*l_h_f*1_3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507.5,&quot;left&quot;:31.87503937007873,&quot;top&quot;:131.3,&quot;width&quot;:873.3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7"/>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060_2*l_h_i*1_3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507.5,&quot;left&quot;:31.87503937007873,&quot;top&quot;:131.3,&quot;width&quot;:873.3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5,6,5,6,5,6]}"/>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060_2*l_h_i*1_1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507.5,&quot;left&quot;:31.87503937007873,&quot;top&quot;:131.3,&quot;width&quot;:873.3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5,6,5,6,5,6]}"/>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060_2*l_h_i*1_2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507.5,&quot;left&quot;:31.87503937007873,&quot;top&quot;:131.3,&quot;width&quot;:873.37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5,6,5,6,5,6]}"/>
</p:tagLst>
</file>

<file path=ppt/tags/tag248.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26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268.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269.xml><?xml version="1.0" encoding="utf-8"?>
<p:tagLst xmlns:p="http://schemas.openxmlformats.org/presentationml/2006/main">
  <p:tag name="KSO_WM_UNIT_TYPE" val="a"/>
  <p:tag name="KSO_WM_UNIT_INDEX" val="1"/>
  <p:tag name="KSO_WM_BEAUTIFY_FLAG" val="#wm#"/>
  <p:tag name="KSO_WM_TAG_VERSION" val="3.0"/>
  <p:tag name="KSO_WM_UNIT_ID" val="custom20235956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9"/>
  <p:tag name="KSO_WM_SLIDE_ID" val="custom20235956_9"/>
  <p:tag name="KSO_WM_TEMPLATE_MASTER_TYPE" val="0"/>
  <p:tag name="KSO_WM_SLIDE_LAYOUT" val="a_b"/>
  <p:tag name="KSO_WM_SLIDE_LAYOUT_CNT" val="1_1"/>
  <p:tag name="KSO_WM_SLIDE_THEME_ID" val="3328924"/>
  <p:tag name="KSO_WM_SLIDE_THEME_NAME" val="橙色3D书本教育教学可爱卡通主题"/>
</p:tagLst>
</file>

<file path=ppt/tags/tag271.xml><?xml version="1.0" encoding="utf-8"?>
<p:tagLst xmlns:p="http://schemas.openxmlformats.org/presentationml/2006/main">
  <p:tag name="KSO_WM_UNIT_TYPE" val="a"/>
  <p:tag name="KSO_WM_UNIT_INDEX" val="1"/>
  <p:tag name="KSO_WM_BEAUTIFY_FLAG" val="#wm#"/>
  <p:tag name="KSO_WM_TAG_VERSION" val="3.0"/>
  <p:tag name="KSO_WM_UNIT_ID" val="custom20235956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16"/>
  <p:tag name="KSO_WM_UNIT_PRESET_TEXT" val="添加章节标题"/>
  <p:tag name="KSO_WM_UNIT_TEXT_TYPE" val="1"/>
</p:tagLst>
</file>

<file path=ppt/tags/tag272.xml><?xml version="1.0" encoding="utf-8"?>
<p:tagLst xmlns:p="http://schemas.openxmlformats.org/presentationml/2006/main">
  <p:tag name="KSO_WM_UNIT_TYPE" val="e"/>
  <p:tag name="KSO_WM_UNIT_INDEX" val="1"/>
  <p:tag name="KSO_WM_BEAUTIFY_FLAG" val="#wm#"/>
  <p:tag name="KSO_WM_TAG_VERSION" val="3.0"/>
  <p:tag name="KSO_WM_UNIT_ID" val="custom20235956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VALUE" val="4"/>
</p:tagLst>
</file>

<file path=ppt/tags/tag273.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7"/>
  <p:tag name="KSO_WM_SLIDE_ID" val="custom20235956_7"/>
  <p:tag name="KSO_WM_TEMPLATE_MASTER_TYPE" val="0"/>
  <p:tag name="KSO_WM_SLIDE_LAYOUT" val="a_e"/>
  <p:tag name="KSO_WM_SLIDE_LAYOUT_CNT" val="1_1"/>
  <p:tag name="KSO_WM_SLIDE_THEME_ID" val="3328924"/>
  <p:tag name="KSO_WM_SLIDE_THEME_NAME" val="橙色3D书本教育教学可爱卡通主题"/>
</p:tagLst>
</file>

<file path=ppt/tags/tag274.xml><?xml version="1.0" encoding="utf-8"?>
<p:tagLst xmlns:p="http://schemas.openxmlformats.org/presentationml/2006/main">
  <p:tag name="KSO_WM_UNIT_TYPE" val="f"/>
  <p:tag name="KSO_WM_UNIT_INDEX" val="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ISCONTENTSTITLE" val="0"/>
  <p:tag name="KSO_WM_UNIT_PRESET_TEXT" val="单击此处添加标题"/>
  <p:tag name="KSO_WM_UNIT_TEXT_TYPE" val="1"/>
  <p:tag name="KSO_WM_UNIT_TEXT_SUBTYPE" val="a"/>
  <p:tag name="KSO_WM_UNIT_SUBTYPE" val="a"/>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27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277.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27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28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283.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28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28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28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287.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28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4999999999998,&quot;top&quot;:125.26258179191532,&quot;width&quot;:851.6985826771654}"/>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4999999999998,&quot;top&quot;:125.26258179191532,&quot;width&quot;:851.69858267716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4999999999998,&quot;top&quot;:125.26258179191532,&quot;width&quot;:851.69858267716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29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4999999999998,&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29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4999999999998,&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2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4999999999998,&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2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4999999999998,&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4999999999998,&quot;top&quot;:125.26258179191532,&quot;width&quot;:851.6985826771654}"/>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297.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4999999999998,&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98.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3,&quot;left&quot;:54.74999999999998,&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99.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INDEX" val="1"/>
  <p:tag name="KSO_WM_UNIT_TYPE" val="a"/>
  <p:tag name="KSO_WM_BEAUTIFY_FLAG" val="#wm#"/>
</p:tagLst>
</file>

<file path=ppt/tags/tag301.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302.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92]}"/>
  <p:tag name="KSO_WM_SLIDE_TYPE" val="text"/>
  <p:tag name="KSO_WM_TEMPLATE_SUBCATEGORY" val="29"/>
  <p:tag name="KSO_WM_TEMPLATE_COLOR_TYPE" val="0"/>
  <p:tag name="KSO_WM_TAG_VERSION" val="3.0"/>
  <p:tag name="KSO_WM_SLIDE_SUBTYPE" val="pureTxt"/>
  <p:tag name="KSO_WM_SLIDE_ITEM_CNT" val="0"/>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303.xml><?xml version="1.0" encoding="utf-8"?>
<p:tagLst xmlns:p="http://schemas.openxmlformats.org/presentationml/2006/main">
  <p:tag name="KSO_WM_UNIT_INDEX" val="1"/>
  <p:tag name="KSO_WM_UNIT_TYPE" val="a"/>
  <p:tag name="KSO_WM_BEAUTIFY_FLAG" val="#wm#"/>
</p:tagLst>
</file>

<file path=ppt/tags/tag304.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305.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1_4"/>
  <p:tag name="KSO_WM_TEMPLATE_CATEGORY" val="diagram"/>
  <p:tag name="KSO_WM_TEMPLATE_INDEX" val="20233205"/>
  <p:tag name="KSO_WM_UNIT_LAYERLEVEL" val="1_1_1"/>
  <p:tag name="KSO_WM_TAG_VERSION" val="3.0"/>
  <p:tag name="KSO_WM_BEAUTIFY_FLAG" val="#wm#"/>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306.xml><?xml version="1.0" encoding="utf-8"?>
<p:tagLst xmlns:p="http://schemas.openxmlformats.org/presentationml/2006/main">
  <p:tag name="KSO_WM_BEAUTIFY_FLAG" val="#wm#"/>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2_4"/>
  <p:tag name="KSO_WM_TEMPLATE_CATEGORY" val="diagram"/>
  <p:tag name="KSO_WM_TEMPLATE_INDEX" val="20233205"/>
  <p:tag name="KSO_WM_UNIT_LAYERLEVEL" val="1_1_1"/>
  <p:tag name="KSO_WM_TAG_VERSION" val="3.0"/>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307.xml><?xml version="1.0" encoding="utf-8"?>
<p:tagLst xmlns:p="http://schemas.openxmlformats.org/presentationml/2006/main">
  <p:tag name="KSO_WM_BEAUTIFY_FLAG" val="#wm#"/>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f*1_1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1_1"/>
  <p:tag name="KSO_WM_UNIT_VALUE" val="14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5_2*l_h_a*1_1_1"/>
  <p:tag name="KSO_WM_TEMPLATE_CATEGORY" val="diagram"/>
  <p:tag name="KSO_WM_TEMPLATE_INDEX" val="20233205"/>
  <p:tag name="KSO_WM_UNIT_LAYERLEVEL" val="1_1_1"/>
  <p:tag name="KSO_WM_TAG_VERSION" val="3.0"/>
  <p:tag name="KSO_WM_BEAUTIFY_FLAG" val="#wm#"/>
  <p:tag name="KSO_WM_UNIT_TEXT_FILL_FORE_SCHEMECOLOR_INDEX_BRIGHTNESS" val="0.15"/>
  <p:tag name="KSO_WM_DIAGRAM_GROUP_CODE" val="l1-1"/>
  <p:tag name="KSO_WM_DIAGRAM_VIRTUALLY_FRAME" val="{&quot;height&quot;:376.54998779296875,&quot;left&quot;:56.725006103515625,&quot;top&quot;:140.37500610351563,&quot;width&quot;:846.5499877929688}"/>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09.xml><?xml version="1.0" encoding="utf-8"?>
<p:tagLst xmlns:p="http://schemas.openxmlformats.org/presentationml/2006/main">
  <p:tag name="KSO_WM_BEAUTIFY_FLAG" val="#wm#"/>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f*1_2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5_2*l_h_a*1_2_1"/>
  <p:tag name="KSO_WM_TEMPLATE_CATEGORY" val="diagram"/>
  <p:tag name="KSO_WM_TEMPLATE_INDEX" val="20233205"/>
  <p:tag name="KSO_WM_UNIT_LAYERLEVEL" val="1_1_1"/>
  <p:tag name="KSO_WM_TAG_VERSION" val="3.0"/>
  <p:tag name="KSO_WM_BEAUTIFY_FLAG" val="#wm#"/>
  <p:tag name="KSO_WM_UNIT_TEXT_FILL_FORE_SCHEMECOLOR_INDEX_BRIGHTNESS" val="0.15"/>
  <p:tag name="KSO_WM_DIAGRAM_GROUP_CODE" val="l1-1"/>
  <p:tag name="KSO_WM_DIAGRAM_VIRTUALLY_FRAME" val="{&quot;height&quot;:376.54998779296875,&quot;left&quot;:56.725006103515625,&quot;top&quot;:140.37500610351563,&quot;width&quot;:846.5499877929688}"/>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11.xml><?xml version="1.0" encoding="utf-8"?>
<p:tagLst xmlns:p="http://schemas.openxmlformats.org/presentationml/2006/main">
  <p:tag name="KSO_WM_DIAGRAM_VIRTUALLY_FRAME" val="{&quot;height&quot;:376.54998779296875,&quot;left&quot;:56.725006103515625,&quot;top&quot;:140.37500610351563,&quot;width&quot;:846.5499877929688}"/>
  <p:tag name="KSO_WM_BEAUTIFY_FLAG" val="#wm#"/>
  <p:tag name="KSO_WM_UNIT_HIGHLIGHT" val="0"/>
  <p:tag name="KSO_WM_UNIT_COMPATIBLE" val="0"/>
  <p:tag name="KSO_WM_UNIT_DIAGRAM_ISNUMVISUAL" val="0"/>
  <p:tag name="KSO_WM_UNIT_DIAGRAM_ISREFERUNIT" val="0"/>
  <p:tag name="KSO_WM_UNIT_ID" val="diagram20233205_2*l_h_i*1_1_1"/>
  <p:tag name="KSO_WM_TEMPLATE_CATEGORY" val="diagram"/>
  <p:tag name="KSO_WM_TEMPLATE_INDEX" val="20233205"/>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312.xml><?xml version="1.0" encoding="utf-8"?>
<p:tagLst xmlns:p="http://schemas.openxmlformats.org/presentationml/2006/main">
  <p:tag name="KSO_WM_DIAGRAM_VIRTUALLY_FRAME" val="{&quot;height&quot;:376.54998779296875,&quot;left&quot;:56.725006103515625,&quot;top&quot;:140.37500610351563,&quot;width&quot;:846.5499877929688}"/>
  <p:tag name="KSO_WM_BEAUTIFY_FLAG" val="#wm#"/>
  <p:tag name="KSO_WM_UNIT_HIGHLIGHT" val="0"/>
  <p:tag name="KSO_WM_UNIT_COMPATIBLE" val="0"/>
  <p:tag name="KSO_WM_UNIT_DIAGRAM_ISNUMVISUAL" val="0"/>
  <p:tag name="KSO_WM_UNIT_DIAGRAM_ISREFERUNIT" val="0"/>
  <p:tag name="KSO_WM_UNIT_ID" val="diagram20233205_2*l_h_i*1_2_1"/>
  <p:tag name="KSO_WM_TEMPLATE_CATEGORY" val="diagram"/>
  <p:tag name="KSO_WM_TEMPLATE_INDEX" val="20233205"/>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313.xml><?xml version="1.0" encoding="utf-8"?>
<p:tagLst xmlns:p="http://schemas.openxmlformats.org/presentationml/2006/main">
  <p:tag name="KSO_WM_BEAUTIFY_FLAG" val="#wm#"/>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1_3"/>
  <p:tag name="KSO_WM_TEMPLATE_CATEGORY" val="diagram"/>
  <p:tag name="KSO_WM_TEMPLATE_INDEX" val="20233205"/>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14.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1_2"/>
  <p:tag name="KSO_WM_TEMPLATE_CATEGORY" val="diagram"/>
  <p:tag name="KSO_WM_TEMPLATE_INDEX" val="20233205"/>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15.xml><?xml version="1.0" encoding="utf-8"?>
<p:tagLst xmlns:p="http://schemas.openxmlformats.org/presentationml/2006/main">
  <p:tag name="KSO_WM_BEAUTIFY_FLAG" val="#wm#"/>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i*1_2_3"/>
  <p:tag name="KSO_WM_TEMPLATE_CATEGORY" val="diagram"/>
  <p:tag name="KSO_WM_TEMPLATE_INDEX" val="20233205"/>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16.xml><?xml version="1.0" encoding="utf-8"?>
<p:tagLst xmlns:p="http://schemas.openxmlformats.org/presentationml/2006/main">
  <p:tag name="KSO_WM_DIAGRAM_VIRTUALLY_FRAME" val="{&quot;height&quot;:376.54998779296875,&quot;left&quot;:56.725006103515625,&quot;top&quot;:140.37500610351563,&quot;width&quot;:846.5499877929688}"/>
  <p:tag name="KSO_WM_BEAUTIFY_FLAG" val="#wm#"/>
  <p:tag name="KSO_WM_UNIT_HIGHLIGHT" val="0"/>
  <p:tag name="KSO_WM_UNIT_COMPATIBLE" val="0"/>
  <p:tag name="KSO_WM_UNIT_DIAGRAM_ISNUMVISUAL" val="0"/>
  <p:tag name="KSO_WM_UNIT_DIAGRAM_ISREFERUNIT" val="0"/>
  <p:tag name="KSO_WM_UNIT_ID" val="diagram20233205_2*l_h_i*1_2_2"/>
  <p:tag name="KSO_WM_TEMPLATE_CATEGORY" val="diagram"/>
  <p:tag name="KSO_WM_TEMPLATE_INDEX" val="20233205"/>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17.xml><?xml version="1.0" encoding="utf-8"?>
<p:tagLst xmlns:p="http://schemas.openxmlformats.org/presentationml/2006/main">
  <p:tag name="KSO_WM_DIAGRAM_VIRTUALLY_FRAME" val="{&quot;height&quot;:376.54998779296875,&quot;left&quot;:56.725006103515625,&quot;top&quot;:140.37500610351563,&quot;width&quot;:846.5499877929688}"/>
  <p:tag name="KSO_WM_UNIT_HIGHLIGHT" val="0"/>
  <p:tag name="KSO_WM_UNIT_COMPATIBLE" val="0"/>
  <p:tag name="KSO_WM_UNIT_DIAGRAM_ISNUMVISUAL" val="0"/>
  <p:tag name="KSO_WM_UNIT_DIAGRAM_ISREFERUNIT" val="0"/>
  <p:tag name="KSO_WM_UNIT_ID" val="diagram20233205_2*l_h_x*1_1_1"/>
  <p:tag name="KSO_WM_TEMPLATE_CATEGORY" val="diagram"/>
  <p:tag name="KSO_WM_TEMPLATE_INDEX" val="20233205"/>
  <p:tag name="KSO_WM_UNIT_LAYERLEVEL" val="1_1_1"/>
  <p:tag name="KSO_WM_TAG_VERSION" val="3.0"/>
  <p:tag name="KSO_WM_BEAUTIFY_FLAG" val="#wm#"/>
  <p:tag name="KSO_WM_UNIT_VALUE" val="59*71"/>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318.xml><?xml version="1.0" encoding="utf-8"?>
<p:tagLst xmlns:p="http://schemas.openxmlformats.org/presentationml/2006/main">
  <p:tag name="KSO_WM_DIAGRAM_VIRTUALLY_FRAME" val="{&quot;height&quot;:376.54998779296875,&quot;left&quot;:56.725006103515625,&quot;top&quot;:140.37500610351563,&quot;width&quot;:846.5499877929688}"/>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2*l_h_x*1_2_1"/>
  <p:tag name="KSO_WM_TEMPLATE_CATEGORY" val="diagram"/>
  <p:tag name="KSO_WM_TEMPLATE_INDEX" val="20233205"/>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319.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INDEX" val="1"/>
  <p:tag name="KSO_WM_UNIT_TYPE" val="a"/>
  <p:tag name="KSO_WM_BEAUTIFY_FLAG" val="#wm#"/>
</p:tagLst>
</file>

<file path=ppt/tags/tag321.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1_3"/>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3"/>
  <p:tag name="KSO_WM_DIAGRAM_MAX_ITEMCNT" val="6"/>
  <p:tag name="KSO_WM_DIAGRAM_MIN_ITEMCNT" val="2"/>
  <p:tag name="KSO_WM_DIAGRAM_VIRTUALLY_FRAME" val="{&quot;height&quot;:415.075,&quot;left&quot;:51.275,&quot;top&quot;:79.675,&quot;width&quot;:858.375}"/>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LINE_FORE_SCHEMECOLOR_INDEX" val="5"/>
  <p:tag name="KSO_WM_UNIT_LINE_FORE_SCHEMECOLOR_INDEX_BRIGHTNESS" val="0.8"/>
  <p:tag name="KSO_WM_UNIT_LINE_FILL_TYPE" val="2"/>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3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76_3*l_h_a*1_1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15.075,&quot;left&quot;:51.275,&quot;top&quot;:79.675,&quot;width&quot;:858.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32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976_3*l_h_f*1_1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47.725,&quot;top&quot;:111.875,&quot;width&quot;:851.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你的)智能图形项正文，文字是您思想的提炼，请尽量言简意赅"/>
  <p:tag name="KSO_WM_UNIT_TEXT_TYPE" val="1"/>
  <p:tag name="KSO_WM_UNIT_USESOURCEFORMAT_APPLY" val="1"/>
  <p:tag name="KSO_WM_DIAGRAM_USE_COLOR_VALUE" val="{&quot;color_scheme&quot;:1,&quot;color_type&quot;:1,&quot;theme_color_indexes&quot;:[5,6,5,6,5,6]}"/>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1_2"/>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415.075,&quot;left&quot;:51.275,&quot;top&quot;:79.675,&quot;width&quot;:858.375}"/>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1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1"/>
  <p:tag name="KSO_WM_DIAGRAM_MAX_ITEMCNT" val="6"/>
  <p:tag name="KSO_WM_DIAGRAM_MIN_ITEMCNT" val="2"/>
  <p:tag name="KSO_WM_DIAGRAM_VIRTUALLY_FRAME" val="{&quot;height&quot;:415.075,&quot;left&quot;:51.275,&quot;top&quot;:79.675,&quot;width&quot;:858.3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327.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328.xml><?xml version="1.0" encoding="utf-8"?>
<p:tagLst xmlns:p="http://schemas.openxmlformats.org/presentationml/2006/main">
  <p:tag name="KSO_WM_UNIT_INDEX" val="1"/>
  <p:tag name="KSO_WM_UNIT_TYPE" val="a"/>
  <p:tag name="KSO_WM_BEAUTIFY_FLAG" val="#w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2_3"/>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3"/>
  <p:tag name="KSO_WM_DIAGRAM_MAX_ITEMCNT" val="6"/>
  <p:tag name="KSO_WM_DIAGRAM_MIN_ITEMCNT" val="2"/>
  <p:tag name="KSO_WM_DIAGRAM_VIRTUALLY_FRAME" val="{&quot;height&quot;:406.11944881889764,&quot;left&quot;:47.725,&quot;top&quot;:94.58055118110238,&quot;width&quot;:858.225}"/>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LINE_FORE_SCHEMECOLOR_INDEX" val="5"/>
  <p:tag name="KSO_WM_UNIT_LINE_FORE_SCHEMECOLOR_INDEX_BRIGHTNESS" val="0.8"/>
  <p:tag name="KSO_WM_UNIT_LINE_FILL_TYPE" val="2"/>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76_3*l_h_a*1_2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06.11944881889764,&quot;left&quot;:47.725,&quot;top&quot;:94.58055118110238,&quot;width&quot;:858.2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3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976_3*l_h_f*1_2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47.725,&quot;top&quot;:111.875,&quot;width&quot;:851.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你的)智能图形项正文，文字是您思想的提炼，请尽量言简意赅"/>
  <p:tag name="KSO_WM_UNIT_TEXT_TYPE" val="1"/>
  <p:tag name="KSO_WM_UNIT_USESOURCEFORMAT_APPLY" val="1"/>
  <p:tag name="KSO_WM_DIAGRAM_USE_COLOR_VALUE" val="{&quot;color_scheme&quot;:1,&quot;color_type&quot;:1,&quot;theme_color_indexes&quot;:[5,6,5,6,5,6]}"/>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2_2"/>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406.11944881889764,&quot;left&quot;:47.725,&quot;top&quot;:94.58055118110238,&quot;width&quot;:858.225}"/>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2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1"/>
  <p:tag name="KSO_WM_DIAGRAM_MAX_ITEMCNT" val="6"/>
  <p:tag name="KSO_WM_DIAGRAM_MIN_ITEMCNT" val="2"/>
  <p:tag name="KSO_WM_DIAGRAM_VIRTUALLY_FRAME" val="{&quot;height&quot;:406.11944881889764,&quot;left&quot;:47.725,&quot;top&quot;:94.58055118110238,&quot;width&quot;:858.2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334.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335.xml><?xml version="1.0" encoding="utf-8"?>
<p:tagLst xmlns:p="http://schemas.openxmlformats.org/presentationml/2006/main">
  <p:tag name="KSO_WM_UNIT_INDEX" val="1"/>
  <p:tag name="KSO_WM_UNIT_TYPE" val="a"/>
  <p:tag name="KSO_WM_BEAUTIFY_FLAG" val="#wm#"/>
</p:tagLst>
</file>

<file path=ppt/tags/tag336.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1_3"/>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3"/>
  <p:tag name="KSO_WM_DIAGRAM_MAX_ITEMCNT" val="6"/>
  <p:tag name="KSO_WM_DIAGRAM_MIN_ITEMCNT" val="2"/>
  <p:tag name="KSO_WM_DIAGRAM_VIRTUALLY_FRAME" val="{&quot;height&quot;:415.075,&quot;left&quot;:51.275,&quot;top&quot;:79.675,&quot;width&quot;:858.375}"/>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LINE_FORE_SCHEMECOLOR_INDEX" val="5"/>
  <p:tag name="KSO_WM_UNIT_LINE_FORE_SCHEMECOLOR_INDEX_BRIGHTNESS" val="0.8"/>
  <p:tag name="KSO_WM_UNIT_LINE_FILL_TYPE" val="2"/>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3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76_3*l_h_a*1_1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15.075,&quot;left&quot;:51.275,&quot;top&quot;:79.675,&quot;width&quot;:858.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3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976_3*l_h_f*1_1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47.725,&quot;top&quot;:111.875,&quot;width&quot;:851.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你的)智能图形项正文，文字是您思想的提炼，请尽量言简意赅"/>
  <p:tag name="KSO_WM_UNIT_TEXT_TYPE" val="1"/>
  <p:tag name="KSO_WM_UNIT_USESOURCEFORMAT_APPLY" val="1"/>
  <p:tag name="KSO_WM_DIAGRAM_USE_COLOR_VALUE" val="{&quot;color_scheme&quot;:1,&quot;color_type&quot;:1,&quot;theme_color_indexes&quot;:[5,6,5,6,5,6]}"/>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1_2"/>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415.075,&quot;left&quot;:51.275,&quot;top&quot;:79.675,&quot;width&quot;:858.375}"/>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1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1"/>
  <p:tag name="KSO_WM_DIAGRAM_MAX_ITEMCNT" val="6"/>
  <p:tag name="KSO_WM_DIAGRAM_MIN_ITEMCNT" val="2"/>
  <p:tag name="KSO_WM_DIAGRAM_VIRTUALLY_FRAME" val="{&quot;height&quot;:415.075,&quot;left&quot;:51.275,&quot;top&quot;:79.675,&quot;width&quot;:858.3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342.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343.xml><?xml version="1.0" encoding="utf-8"?>
<p:tagLst xmlns:p="http://schemas.openxmlformats.org/presentationml/2006/main">
  <p:tag name="KSO_WM_UNIT_INDEX" val="1"/>
  <p:tag name="KSO_WM_UNIT_TYPE" val="a"/>
  <p:tag name="KSO_WM_BEAUTIFY_FLAG" val="#wm#"/>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2_3"/>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3"/>
  <p:tag name="KSO_WM_DIAGRAM_MAX_ITEMCNT" val="6"/>
  <p:tag name="KSO_WM_DIAGRAM_MIN_ITEMCNT" val="2"/>
  <p:tag name="KSO_WM_DIAGRAM_VIRTUALLY_FRAME" val="{&quot;height&quot;:406.11944881889764,&quot;left&quot;:47.725,&quot;top&quot;:94.58055118110238,&quot;width&quot;:858.225}"/>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LINE_FORE_SCHEMECOLOR_INDEX" val="5"/>
  <p:tag name="KSO_WM_UNIT_LINE_FORE_SCHEMECOLOR_INDEX_BRIGHTNESS" val="0.8"/>
  <p:tag name="KSO_WM_UNIT_LINE_FILL_TYPE" val="2"/>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3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76_3*l_h_a*1_2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06.11944881889764,&quot;left&quot;:47.725,&quot;top&quot;:94.58055118110238,&quot;width&quot;:858.2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3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976_3*l_h_f*1_2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47.725,&quot;top&quot;:111.875,&quot;width&quot;:851.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你的)智能图形项正文，文字是您思想的提炼，请尽量言简意赅"/>
  <p:tag name="KSO_WM_UNIT_TEXT_TYPE" val="1"/>
  <p:tag name="KSO_WM_UNIT_USESOURCEFORMAT_APPLY" val="1"/>
  <p:tag name="KSO_WM_DIAGRAM_USE_COLOR_VALUE" val="{&quot;color_scheme&quot;:1,&quot;color_type&quot;:1,&quot;theme_color_indexes&quot;:[5,6,5,6,5,6]}"/>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2_2"/>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406.11944881889764,&quot;left&quot;:47.725,&quot;top&quot;:94.58055118110238,&quot;width&quot;:858.225}"/>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2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1"/>
  <p:tag name="KSO_WM_DIAGRAM_MAX_ITEMCNT" val="6"/>
  <p:tag name="KSO_WM_DIAGRAM_MIN_ITEMCNT" val="2"/>
  <p:tag name="KSO_WM_DIAGRAM_VIRTUALLY_FRAME" val="{&quot;height&quot;:406.11944881889764,&quot;left&quot;:47.725,&quot;top&quot;:94.58055118110238,&quot;width&quot;:858.2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1_2"/>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415.075,&quot;left&quot;:51.275,&quot;top&quot;:79.675,&quot;width&quot;:858.375}"/>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2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1"/>
  <p:tag name="KSO_WM_DIAGRAM_MAX_ITEMCNT" val="6"/>
  <p:tag name="KSO_WM_DIAGRAM_MIN_ITEMCNT" val="2"/>
  <p:tag name="KSO_WM_DIAGRAM_VIRTUALLY_FRAME" val="{&quot;height&quot;:406.11944881889764,&quot;left&quot;:47.725,&quot;top&quot;:94.58055118110238,&quot;width&quot;:858.2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351.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352.xml><?xml version="1.0" encoding="utf-8"?>
<p:tagLst xmlns:p="http://schemas.openxmlformats.org/presentationml/2006/main">
  <p:tag name="KSO_WM_UNIT_INDEX" val="1"/>
  <p:tag name="KSO_WM_UNIT_TYPE" val="a"/>
  <p:tag name="KSO_WM_BEAUTIFY_FLAG" val="#w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2_3"/>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3"/>
  <p:tag name="KSO_WM_DIAGRAM_MAX_ITEMCNT" val="6"/>
  <p:tag name="KSO_WM_DIAGRAM_MIN_ITEMCNT" val="2"/>
  <p:tag name="KSO_WM_DIAGRAM_VIRTUALLY_FRAME" val="{&quot;height&quot;:406.11944881889764,&quot;left&quot;:47.725,&quot;top&quot;:94.58055118110238,&quot;width&quot;:858.225}"/>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LINE_FORE_SCHEMECOLOR_INDEX" val="5"/>
  <p:tag name="KSO_WM_UNIT_LINE_FORE_SCHEMECOLOR_INDEX_BRIGHTNESS" val="0.8"/>
  <p:tag name="KSO_WM_UNIT_LINE_FILL_TYPE" val="2"/>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3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76_3*l_h_a*1_2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06.11944881889764,&quot;left&quot;:47.725,&quot;top&quot;:94.58055118110238,&quot;width&quot;:858.2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color_type&quot;:1,&quot;theme_color_indexes&quot;:[5,6,5,6,5,6]}"/>
</p:tagLst>
</file>

<file path=ppt/tags/tag3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976_3*l_h_f*1_2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87.25003937007875,&quot;left&quot;:47.725,&quot;top&quot;:111.875,&quot;width&quot;:851.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你的)智能图形项正文，文字是您思想的提炼，请尽量言简意赅"/>
  <p:tag name="KSO_WM_UNIT_TEXT_TYPE" val="1"/>
  <p:tag name="KSO_WM_UNIT_USESOURCEFORMAT_APPLY" val="1"/>
  <p:tag name="KSO_WM_DIAGRAM_USE_COLOR_VALUE" val="{&quot;color_scheme&quot;:1,&quot;color_type&quot;:1,&quot;theme_color_indexes&quot;:[5,6,5,6,5,6]}"/>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2_2"/>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406.11944881889764,&quot;left&quot;:47.725,&quot;top&quot;:94.58055118110238,&quot;width&quot;:858.225}"/>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3*l_h_i*1_2_1"/>
  <p:tag name="KSO_WM_TEMPLATE_CATEGORY" val="diagram"/>
  <p:tag name="KSO_WM_TEMPLATE_INDEX" val="2023197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1"/>
  <p:tag name="KSO_WM_DIAGRAM_MAX_ITEMCNT" val="6"/>
  <p:tag name="KSO_WM_DIAGRAM_MIN_ITEMCNT" val="2"/>
  <p:tag name="KSO_WM_DIAGRAM_VIRTUALLY_FRAME" val="{&quot;height&quot;:406.11944881889764,&quot;left&quot;:47.725,&quot;top&quot;:94.58055118110238,&quot;width&quot;:858.2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5,6,5,6,5,6]}"/>
</p:tagLst>
</file>

<file path=ppt/tags/tag358.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359.xml><?xml version="1.0" encoding="utf-8"?>
<p:tagLst xmlns:p="http://schemas.openxmlformats.org/presentationml/2006/main">
  <p:tag name="KSO_WM_UNIT_INDEX" val="1"/>
  <p:tag name="KSO_WM_UNIT_TYPE" val="a"/>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DIAGRAM_COLOR_TRICK" val="2"/>
  <p:tag name="KSO_WM_UNIT_HIGHLIGHT" val="0"/>
  <p:tag name="KSO_WM_UNIT_DIAGRAM_ISNUMVISUAL" val="0"/>
  <p:tag name="KSO_WM_DIAGRAM_GROUP_CODE" val="l1-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ID" val="diagram20231751_1*l_h_f*1_2_1"/>
  <p:tag name="KSO_WM_TEMPLATE_INDEX" val="20231751"/>
  <p:tag name="KSO_WM_TAG_VERSION" val="3.0"/>
  <p:tag name="KSO_WM_DIAGRAM_VERSION" val="3"/>
  <p:tag name="KSO_WM_DIAGRAM_COLOR_TEXT_CAN_REMOVE" val="n"/>
  <p:tag name="KSO_WM_DIAGRAM_MAX_ITEMCNT" val="6"/>
  <p:tag name="KSO_WM_DIAGRAM_VIRTUALLY_FRAME" val="{&quot;height&quot;:388.50079345703125,&quot;left&quot;:54.5363779527559,&quot;top&quot;:134.39960327148438,&quot;width&quot;:850.938031496063}"/>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UNIT_PRESET_TEXT" val="单击此处添加文本，简明扼要地阐述您的观点。根据需要可酌情增减文字内容，以便观者准确地理解您传达的思想。单击此处添加文本具体内容，简明扼要地阐述您的观点"/>
  <p:tag name="KSO_WM_UNIT_LINE_FORE_SCHEMECOLOR_INDEX" val="5"/>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361.xml><?xml version="1.0" encoding="utf-8"?>
<p:tagLst xmlns:p="http://schemas.openxmlformats.org/presentationml/2006/main">
  <p:tag name="KSO_WM_DIAGRAM_COLOR_TRICK" val="2"/>
  <p:tag name="KSO_WM_UNIT_HIGHLIGHT" val="0"/>
  <p:tag name="KSO_WM_UNIT_DIAGRAM_ISNUMVISUAL" val="0"/>
  <p:tag name="KSO_WM_DIAGRAM_GROUP_CODE" val="l1-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ID" val="diagram20231751_1*l_h_f*1_1_1"/>
  <p:tag name="KSO_WM_TEMPLATE_INDEX" val="20231751"/>
  <p:tag name="KSO_WM_TAG_VERSION" val="3.0"/>
  <p:tag name="KSO_WM_DIAGRAM_VERSION" val="3"/>
  <p:tag name="KSO_WM_DIAGRAM_COLOR_TEXT_CAN_REMOVE" val="n"/>
  <p:tag name="KSO_WM_DIAGRAM_MAX_ITEMCNT" val="6"/>
  <p:tag name="KSO_WM_DIAGRAM_VIRTUALLY_FRAME" val="{&quot;height&quot;:388.50079345703125,&quot;left&quot;:54.5363779527559,&quot;top&quot;:134.39960327148438,&quot;width&quot;:850.938031496063}"/>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UNIT_PRESET_TEXT" val="单击此处添加文本具体内容，简明扼要地阐述您的观点。根据需要可酌情增减文字内容，以便观者准确地理解您传达的思想。单击此处添加文本具体内容，简明扼要地阐述您的观点"/>
  <p:tag name="KSO_WM_UNIT_LINE_FORE_SCHEMECOLOR_INDEX" val="5"/>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3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751_1*l_h_a*1_1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88.50079345703125,&quot;left&quot;:54.5363779527559,&quot;top&quot;:134.39960327148438,&quot;width&quot;:850.9380314960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添加标题"/>
  <p:tag name="KSO_WM_UNIT_FILL_TYPE" val="1"/>
  <p:tag name="KSO_WM_UNIT_FILL_FORE_SCHEMECOLOR_INDEX" val="5"/>
  <p:tag name="KSO_WM_UNIT_FILL_FORE_SCHEMECOLOR_INDEX_BRIGHTNESS" val="0"/>
  <p:tag name="KSO_WM_UNIT_USESOURCEFORMAT_APPLY" val="1"/>
  <p:tag name="KSO_WM_DIAGRAM_USE_COLOR_VALUE" val="{&quot;color_scheme&quot;:1,&quot;color_type&quot;:1,&quot;theme_color_indexes&quot;:[5,6,5,6,5,6]}"/>
</p:tagLst>
</file>

<file path=ppt/tags/tag3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751_1*l_h_a*1_2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88.50079345703125,&quot;left&quot;:54.5363779527559,&quot;top&quot;:134.39960327148438,&quot;width&quot;:850.938031496063}"/>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添加标题"/>
  <p:tag name="KSO_WM_UNIT_FILL_TYPE" val="1"/>
  <p:tag name="KSO_WM_UNIT_FILL_FORE_SCHEMECOLOR_INDEX" val="6"/>
  <p:tag name="KSO_WM_UNIT_FILL_FORE_SCHEMECOLOR_INDEX_BRIGHTNESS" val="0"/>
  <p:tag name="KSO_WM_UNIT_USESOURCEFORMAT_APPLY" val="1"/>
  <p:tag name="KSO_WM_DIAGRAM_USE_COLOR_VALUE" val="{&quot;color_scheme&quot;:1,&quot;color_type&quot;:1,&quot;theme_color_indexes&quot;:[5,6,5,6,5,6]}"/>
</p:tagLst>
</file>

<file path=ppt/tags/tag364.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365.xml><?xml version="1.0" encoding="utf-8"?>
<p:tagLst xmlns:p="http://schemas.openxmlformats.org/presentationml/2006/main">
  <p:tag name="KSO_WM_UNIT_INDEX" val="1"/>
  <p:tag name="KSO_WM_UNIT_TYPE" val="a"/>
  <p:tag name="KSO_WM_BEAUTIFY_FLAG" val="#wm#"/>
</p:tagLst>
</file>

<file path=ppt/tags/tag366.xml><?xml version="1.0" encoding="utf-8"?>
<p:tagLst xmlns:p="http://schemas.openxmlformats.org/presentationml/2006/main">
  <p:tag name="KSO_WM_DIAGRAM_COLOR_TRICK" val="2"/>
  <p:tag name="KSO_WM_UNIT_HIGHLIGHT" val="0"/>
  <p:tag name="KSO_WM_UNIT_DIAGRAM_ISNUMVISUAL" val="0"/>
  <p:tag name="KSO_WM_DIAGRAM_GROUP_CODE" val="l1-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ID" val="diagram20231751_1*l_h_f*1_2_1"/>
  <p:tag name="KSO_WM_TEMPLATE_INDEX" val="20231751"/>
  <p:tag name="KSO_WM_TAG_VERSION" val="3.0"/>
  <p:tag name="KSO_WM_DIAGRAM_VERSION" val="3"/>
  <p:tag name="KSO_WM_DIAGRAM_COLOR_TEXT_CAN_REMOVE" val="n"/>
  <p:tag name="KSO_WM_DIAGRAM_MAX_ITEMCNT" val="6"/>
  <p:tag name="KSO_WM_DIAGRAM_VIRTUALLY_FRAME" val="{&quot;height&quot;:388.50079345703125,&quot;left&quot;:54.5363779527559,&quot;top&quot;:134.39960327148438,&quot;width&quot;:850.938031496063}"/>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UNIT_PRESET_TEXT" val="单击此处添加文本，简明扼要地阐述您的观点。根据需要可酌情增减文字内容，以便观者准确地理解您传达的思想。单击此处添加文本具体内容，简明扼要地阐述您的观点"/>
  <p:tag name="KSO_WM_UNIT_LINE_FORE_SCHEMECOLOR_INDEX" val="5"/>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367.xml><?xml version="1.0" encoding="utf-8"?>
<p:tagLst xmlns:p="http://schemas.openxmlformats.org/presentationml/2006/main">
  <p:tag name="KSO_WM_DIAGRAM_COLOR_TRICK" val="2"/>
  <p:tag name="KSO_WM_UNIT_HIGHLIGHT" val="0"/>
  <p:tag name="KSO_WM_UNIT_DIAGRAM_ISNUMVISUAL" val="0"/>
  <p:tag name="KSO_WM_DIAGRAM_GROUP_CODE" val="l1-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ID" val="diagram20231751_1*l_h_f*1_1_1"/>
  <p:tag name="KSO_WM_TEMPLATE_INDEX" val="20231751"/>
  <p:tag name="KSO_WM_TAG_VERSION" val="3.0"/>
  <p:tag name="KSO_WM_DIAGRAM_VERSION" val="3"/>
  <p:tag name="KSO_WM_DIAGRAM_COLOR_TEXT_CAN_REMOVE" val="n"/>
  <p:tag name="KSO_WM_DIAGRAM_MAX_ITEMCNT" val="6"/>
  <p:tag name="KSO_WM_DIAGRAM_VIRTUALLY_FRAME" val="{&quot;height&quot;:388.50079345703125,&quot;left&quot;:54.5363779527559,&quot;top&quot;:134.39960327148438,&quot;width&quot;:850.938031496063}"/>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UNIT_PRESET_TEXT" val="单击此处添加文本具体内容，简明扼要地阐述您的观点。根据需要可酌情增减文字内容，以便观者准确地理解您传达的思想。单击此处添加文本具体内容，简明扼要地阐述您的观点"/>
  <p:tag name="KSO_WM_UNIT_LINE_FORE_SCHEMECOLOR_INDEX" val="5"/>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3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751_1*l_h_a*1_1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88.50079345703125,&quot;left&quot;:54.5363779527559,&quot;top&quot;:134.39960327148438,&quot;width&quot;:850.9380314960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添加标题"/>
  <p:tag name="KSO_WM_UNIT_FILL_TYPE" val="1"/>
  <p:tag name="KSO_WM_UNIT_FILL_FORE_SCHEMECOLOR_INDEX" val="5"/>
  <p:tag name="KSO_WM_UNIT_FILL_FORE_SCHEMECOLOR_INDEX_BRIGHTNESS" val="0"/>
  <p:tag name="KSO_WM_UNIT_USESOURCEFORMAT_APPLY" val="1"/>
  <p:tag name="KSO_WM_DIAGRAM_USE_COLOR_VALUE" val="{&quot;color_scheme&quot;:1,&quot;color_type&quot;:1,&quot;theme_color_indexes&quot;:[5,6,5,6,5,6]}"/>
</p:tagLst>
</file>

<file path=ppt/tags/tag3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751_1*l_h_a*1_2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88.50079345703125,&quot;left&quot;:54.5363779527559,&quot;top&quot;:134.39960327148438,&quot;width&quot;:850.938031496063}"/>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添加标题"/>
  <p:tag name="KSO_WM_UNIT_FILL_TYPE" val="1"/>
  <p:tag name="KSO_WM_UNIT_FILL_FORE_SCHEMECOLOR_INDEX" val="6"/>
  <p:tag name="KSO_WM_UNIT_FILL_FORE_SCHEMECOLOR_INDEX_BRIGHTNESS" val="0"/>
  <p:tag name="KSO_WM_UNIT_USESOURCEFORMAT_APPLY" val="1"/>
  <p:tag name="KSO_WM_DIAGRAM_USE_COLOR_VALUE" val="{&quot;color_scheme&quot;:1,&quot;color_type&quot;:1,&quot;theme_color_indexes&quot;:[5,6,5,6,5,6]}"/>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371.xml><?xml version="1.0" encoding="utf-8"?>
<p:tagLst xmlns:p="http://schemas.openxmlformats.org/presentationml/2006/main">
  <p:tag name="KSO_WM_UNIT_INDEX" val="1"/>
  <p:tag name="KSO_WM_UNIT_TYPE" val="a"/>
  <p:tag name="KSO_WM_BEAUTIFY_FLAG" val="#wm#"/>
</p:tagLst>
</file>

<file path=ppt/tags/tag372.xml><?xml version="1.0" encoding="utf-8"?>
<p:tagLst xmlns:p="http://schemas.openxmlformats.org/presentationml/2006/main">
  <p:tag name="KSO_WM_DIAGRAM_COLOR_TRICK" val="2"/>
  <p:tag name="KSO_WM_UNIT_HIGHLIGHT" val="0"/>
  <p:tag name="KSO_WM_UNIT_DIAGRAM_ISNUMVISUAL" val="0"/>
  <p:tag name="KSO_WM_DIAGRAM_GROUP_CODE" val="l1-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ID" val="diagram20231751_1*l_h_f*1_1_1"/>
  <p:tag name="KSO_WM_TEMPLATE_INDEX" val="20231751"/>
  <p:tag name="KSO_WM_TAG_VERSION" val="3.0"/>
  <p:tag name="KSO_WM_DIAGRAM_VERSION" val="3"/>
  <p:tag name="KSO_WM_DIAGRAM_COLOR_TEXT_CAN_REMOVE" val="n"/>
  <p:tag name="KSO_WM_DIAGRAM_MAX_ITEMCNT" val="6"/>
  <p:tag name="KSO_WM_DIAGRAM_VIRTUALLY_FRAME" val="{&quot;height&quot;:388.50079345703125,&quot;left&quot;:54.5363779527559,&quot;top&quot;:134.39960327148438,&quot;width&quot;:850.938031496063}"/>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UNIT_PRESET_TEXT" val="单击此处添加文本具体内容，简明扼要地阐述您的观点。根据需要可酌情增减文字内容，以便观者准确地理解您传达的思想。单击此处添加文本具体内容，简明扼要地阐述您的观点"/>
  <p:tag name="KSO_WM_UNIT_LINE_FORE_SCHEMECOLOR_INDEX" val="5"/>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3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751_1*l_h_a*1_1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88.50079345703125,&quot;left&quot;:54.5363779527559,&quot;top&quot;:134.39960327148438,&quot;width&quot;:850.9380314960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添加标题"/>
  <p:tag name="KSO_WM_UNIT_FILL_TYPE" val="1"/>
  <p:tag name="KSO_WM_UNIT_FILL_FORE_SCHEMECOLOR_INDEX" val="5"/>
  <p:tag name="KSO_WM_UNIT_FILL_FORE_SCHEMECOLOR_INDEX_BRIGHTNESS" val="0"/>
  <p:tag name="KSO_WM_UNIT_USESOURCEFORMAT_APPLY" val="1"/>
  <p:tag name="KSO_WM_DIAGRAM_USE_COLOR_VALUE" val="{&quot;color_scheme&quot;:1,&quot;color_type&quot;:1,&quot;theme_color_indexes&quot;:[5,6,5,6,5,6]}"/>
</p:tagLst>
</file>

<file path=ppt/tags/tag374.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375.xml><?xml version="1.0" encoding="utf-8"?>
<p:tagLst xmlns:p="http://schemas.openxmlformats.org/presentationml/2006/main">
  <p:tag name="KSO_WM_UNIT_INDEX" val="1"/>
  <p:tag name="KSO_WM_UNIT_TYPE" val="a"/>
  <p:tag name="KSO_WM_BEAUTIFY_FLAG" val="#wm#"/>
</p:tagLst>
</file>

<file path=ppt/tags/tag376.xml><?xml version="1.0" encoding="utf-8"?>
<p:tagLst xmlns:p="http://schemas.openxmlformats.org/presentationml/2006/main">
  <p:tag name="KSO_WM_DIAGRAM_COLOR_TRICK" val="2"/>
  <p:tag name="KSO_WM_UNIT_HIGHLIGHT" val="0"/>
  <p:tag name="KSO_WM_UNIT_DIAGRAM_ISNUMVISUAL" val="0"/>
  <p:tag name="KSO_WM_DIAGRAM_GROUP_CODE" val="l1-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ID" val="diagram20231751_1*l_h_f*1_2_1"/>
  <p:tag name="KSO_WM_TEMPLATE_INDEX" val="20231751"/>
  <p:tag name="KSO_WM_TAG_VERSION" val="3.0"/>
  <p:tag name="KSO_WM_DIAGRAM_VERSION" val="3"/>
  <p:tag name="KSO_WM_DIAGRAM_COLOR_TEXT_CAN_REMOVE" val="n"/>
  <p:tag name="KSO_WM_DIAGRAM_MAX_ITEMCNT" val="6"/>
  <p:tag name="KSO_WM_DIAGRAM_VIRTUALLY_FRAME" val="{&quot;height&quot;:388.50079345703125,&quot;left&quot;:54.5363779527559,&quot;top&quot;:134.39960327148438,&quot;width&quot;:850.938031496063}"/>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UNIT_PRESET_TEXT" val="单击此处添加文本，简明扼要地阐述您的观点。根据需要可酌情增减文字内容，以便观者准确地理解您传达的思想。单击此处添加文本具体内容，简明扼要地阐述您的观点"/>
  <p:tag name="KSO_WM_UNIT_LINE_FORE_SCHEMECOLOR_INDEX" val="5"/>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3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751_1*l_h_a*1_2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88.50079345703125,&quot;left&quot;:54.5363779527559,&quot;top&quot;:134.39960327148438,&quot;width&quot;:850.938031496063}"/>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添加标题"/>
  <p:tag name="KSO_WM_UNIT_FILL_TYPE" val="1"/>
  <p:tag name="KSO_WM_UNIT_FILL_FORE_SCHEMECOLOR_INDEX" val="6"/>
  <p:tag name="KSO_WM_UNIT_FILL_FORE_SCHEMECOLOR_INDEX_BRIGHTNESS" val="0"/>
  <p:tag name="KSO_WM_UNIT_USESOURCEFORMAT_APPLY" val="1"/>
  <p:tag name="KSO_WM_DIAGRAM_USE_COLOR_VALUE" val="{&quot;color_scheme&quot;:1,&quot;color_type&quot;:1,&quot;theme_color_indexes&quot;:[5,6,5,6,5,6]}"/>
</p:tagLst>
</file>

<file path=ppt/tags/tag378.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379.xml><?xml version="1.0" encoding="utf-8"?>
<p:tagLst xmlns:p="http://schemas.openxmlformats.org/presentationml/2006/main">
  <p:tag name="KSO_WM_UNIT_INDEX" val="1"/>
  <p:tag name="KSO_WM_UNIT_TYPE" val="a"/>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DIAGRAM_COLOR_TRICK" val="2"/>
  <p:tag name="KSO_WM_UNIT_HIGHLIGHT" val="0"/>
  <p:tag name="KSO_WM_UNIT_DIAGRAM_ISNUMVISUAL" val="0"/>
  <p:tag name="KSO_WM_DIAGRAM_GROUP_CODE" val="l1-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ID" val="diagram20231751_1*l_h_f*1_2_1"/>
  <p:tag name="KSO_WM_TEMPLATE_INDEX" val="20231751"/>
  <p:tag name="KSO_WM_TAG_VERSION" val="3.0"/>
  <p:tag name="KSO_WM_DIAGRAM_VERSION" val="3"/>
  <p:tag name="KSO_WM_DIAGRAM_COLOR_TEXT_CAN_REMOVE" val="n"/>
  <p:tag name="KSO_WM_DIAGRAM_MAX_ITEMCNT" val="6"/>
  <p:tag name="KSO_WM_DIAGRAM_VIRTUALLY_FRAME" val="{&quot;height&quot;:388.50079345703125,&quot;left&quot;:54.5363779527559,&quot;top&quot;:134.39960327148438,&quot;width&quot;:850.938031496063}"/>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UNIT_PRESET_TEXT" val="单击此处添加文本，简明扼要地阐述您的观点。根据需要可酌情增减文字内容，以便观者准确地理解您传达的思想。单击此处添加文本具体内容，简明扼要地阐述您的观点"/>
  <p:tag name="KSO_WM_UNIT_LINE_FORE_SCHEMECOLOR_INDEX" val="5"/>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381.xml><?xml version="1.0" encoding="utf-8"?>
<p:tagLst xmlns:p="http://schemas.openxmlformats.org/presentationml/2006/main">
  <p:tag name="KSO_WM_DIAGRAM_COLOR_TRICK" val="2"/>
  <p:tag name="KSO_WM_UNIT_HIGHLIGHT" val="0"/>
  <p:tag name="KSO_WM_UNIT_DIAGRAM_ISNUMVISUAL" val="0"/>
  <p:tag name="KSO_WM_DIAGRAM_GROUP_CODE" val="l1-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ID" val="diagram20231751_1*l_h_f*1_1_1"/>
  <p:tag name="KSO_WM_TEMPLATE_INDEX" val="20231751"/>
  <p:tag name="KSO_WM_TAG_VERSION" val="3.0"/>
  <p:tag name="KSO_WM_DIAGRAM_VERSION" val="3"/>
  <p:tag name="KSO_WM_DIAGRAM_COLOR_TEXT_CAN_REMOVE" val="n"/>
  <p:tag name="KSO_WM_DIAGRAM_MAX_ITEMCNT" val="6"/>
  <p:tag name="KSO_WM_DIAGRAM_VIRTUALLY_FRAME" val="{&quot;height&quot;:388.50079345703125,&quot;left&quot;:54.5363779527559,&quot;top&quot;:134.39960327148438,&quot;width&quot;:850.938031496063}"/>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UNIT_PRESET_TEXT" val="单击此处添加文本具体内容，简明扼要地阐述您的观点。根据需要可酌情增减文字内容，以便观者准确地理解您传达的思想。单击此处添加文本具体内容，简明扼要地阐述您的观点"/>
  <p:tag name="KSO_WM_UNIT_LINE_FORE_SCHEMECOLOR_INDEX" val="5"/>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3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751_1*l_h_a*1_1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88.50079345703125,&quot;left&quot;:54.5363779527559,&quot;top&quot;:134.39960327148438,&quot;width&quot;:850.9380314960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添加标题"/>
  <p:tag name="KSO_WM_UNIT_FILL_TYPE" val="1"/>
  <p:tag name="KSO_WM_UNIT_FILL_FORE_SCHEMECOLOR_INDEX" val="5"/>
  <p:tag name="KSO_WM_UNIT_FILL_FORE_SCHEMECOLOR_INDEX_BRIGHTNESS" val="0"/>
  <p:tag name="KSO_WM_UNIT_USESOURCEFORMAT_APPLY" val="1"/>
  <p:tag name="KSO_WM_DIAGRAM_USE_COLOR_VALUE" val="{&quot;color_scheme&quot;:1,&quot;color_type&quot;:1,&quot;theme_color_indexes&quot;:[5,6,5,6,5,6]}"/>
</p:tagLst>
</file>

<file path=ppt/tags/tag3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751_1*l_h_a*1_2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88.50079345703125,&quot;left&quot;:54.5363779527559,&quot;top&quot;:134.39960327148438,&quot;width&quot;:850.938031496063}"/>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添加标题"/>
  <p:tag name="KSO_WM_UNIT_FILL_TYPE" val="1"/>
  <p:tag name="KSO_WM_UNIT_FILL_FORE_SCHEMECOLOR_INDEX" val="6"/>
  <p:tag name="KSO_WM_UNIT_FILL_FORE_SCHEMECOLOR_INDEX_BRIGHTNESS" val="0"/>
  <p:tag name="KSO_WM_UNIT_USESOURCEFORMAT_APPLY" val="1"/>
  <p:tag name="KSO_WM_DIAGRAM_USE_COLOR_VALUE" val="{&quot;color_scheme&quot;:1,&quot;color_type&quot;:1,&quot;theme_color_indexes&quot;:[5,6,5,6,5,6]}"/>
</p:tagLst>
</file>

<file path=ppt/tags/tag384.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385.xml><?xml version="1.0" encoding="utf-8"?>
<p:tagLst xmlns:p="http://schemas.openxmlformats.org/presentationml/2006/main">
  <p:tag name="KSO_WM_UNIT_INDEX" val="1"/>
  <p:tag name="KSO_WM_UNIT_TYPE" val="a"/>
  <p:tag name="KSO_WM_BEAUTIFY_FLAG" val="#wm#"/>
</p:tagLst>
</file>

<file path=ppt/tags/tag386.xml><?xml version="1.0" encoding="utf-8"?>
<p:tagLst xmlns:p="http://schemas.openxmlformats.org/presentationml/2006/main">
  <p:tag name="KSO_WM_DIAGRAM_COLOR_TRICK" val="2"/>
  <p:tag name="KSO_WM_UNIT_HIGHLIGHT" val="0"/>
  <p:tag name="KSO_WM_UNIT_DIAGRAM_ISNUMVISUAL" val="0"/>
  <p:tag name="KSO_WM_DIAGRAM_GROUP_CODE" val="l1-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ID" val="diagram20231751_1*l_h_f*1_2_1"/>
  <p:tag name="KSO_WM_TEMPLATE_INDEX" val="20231751"/>
  <p:tag name="KSO_WM_TAG_VERSION" val="3.0"/>
  <p:tag name="KSO_WM_DIAGRAM_VERSION" val="3"/>
  <p:tag name="KSO_WM_DIAGRAM_COLOR_TEXT_CAN_REMOVE" val="n"/>
  <p:tag name="KSO_WM_DIAGRAM_MAX_ITEMCNT" val="6"/>
  <p:tag name="KSO_WM_DIAGRAM_VIRTUALLY_FRAME" val="{&quot;height&quot;:388.50079345703125,&quot;left&quot;:54.5363779527559,&quot;top&quot;:134.39960327148438,&quot;width&quot;:850.938031496063}"/>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UNIT_PRESET_TEXT" val="单击此处添加文本，简明扼要地阐述您的观点。根据需要可酌情增减文字内容，以便观者准确地理解您传达的思想。单击此处添加文本具体内容，简明扼要地阐述您的观点"/>
  <p:tag name="KSO_WM_UNIT_LINE_FORE_SCHEMECOLOR_INDEX" val="5"/>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3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751_1*l_h_a*1_1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88.50079345703125,&quot;left&quot;:54.5363779527559,&quot;top&quot;:134.39960327148438,&quot;width&quot;:850.9380314960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添加标题"/>
  <p:tag name="KSO_WM_UNIT_FILL_TYPE" val="1"/>
  <p:tag name="KSO_WM_UNIT_FILL_FORE_SCHEMECOLOR_INDEX" val="5"/>
  <p:tag name="KSO_WM_UNIT_FILL_FORE_SCHEMECOLOR_INDEX_BRIGHTNESS" val="0"/>
  <p:tag name="KSO_WM_UNIT_USESOURCEFORMAT_APPLY" val="1"/>
  <p:tag name="KSO_WM_DIAGRAM_USE_COLOR_VALUE" val="{&quot;color_scheme&quot;:1,&quot;color_type&quot;:1,&quot;theme_color_indexes&quot;:[5,6,5,6,5,6]}"/>
</p:tagLst>
</file>

<file path=ppt/tags/tag388.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060_2*l_h_i*1_2_3"/>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58.75,&quot;left&quot;:54.79998779296875,&quot;top&quot;:112.45,&quot;width&quot;:850.448594884196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060_2*l_h_i*1_2_2"/>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58.75,&quot;left&quot;:54.79998779296875,&quot;top&quot;:112.45,&quot;width&quot;:850.4485948841966}"/>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39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060_2*l_h_a*1_2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58.75,&quot;left&quot;:54.79998779296875,&quot;top&quot;:112.45,&quot;width&quot;:850.44859488419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
  <p:tag name="KSO_WM_UNIT_PRESET_TEXT" val="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060_2*l_h_i*1_1_3"/>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58.75,&quot;left&quot;:54.79998779296875,&quot;top&quot;:112.45,&quot;width&quot;:850.448594884196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060_2*l_h_i*1_1_2"/>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58.75,&quot;left&quot;:54.79998779296875,&quot;top&quot;:112.45,&quot;width&quot;:850.448594884196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9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060_2*l_h_a*1_1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58.75,&quot;left&quot;:54.79998779296875,&quot;top&quot;:112.45,&quot;width&quot;:850.44859488419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
  <p:tag name="KSO_WM_UNIT_PRESET_TEXT" val="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95.xml><?xml version="1.0" encoding="utf-8"?>
<p:tagLst xmlns:p="http://schemas.openxmlformats.org/presentationml/2006/main">
  <p:tag name="KSO_WM_UNIT_SUBTYPE" val="a"/>
  <p:tag name="KSO_WM_UNIT_NOCLEAR" val="0"/>
  <p:tag name="KSO_WM_UNIT_VALUE" val="7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060_2*l_h_f*1_1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58.75,&quot;left&quot;:54.79998779296875,&quot;top&quot;:112.45,&quot;width&quot;:850.44859488419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9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060_2*l_h_f*1_2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58.75,&quot;left&quot;:54.79998779296875,&quot;top&quot;:112.45,&quot;width&quot;:850.44859488419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7"/>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060_2*l_h_i*1_1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58.75,&quot;left&quot;:54.79998779296875,&quot;top&quot;:112.45,&quot;width&quot;:850.44859488419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5,6,5,6,5,6]}"/>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060_2*l_h_i*1_2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58.75,&quot;left&quot;:54.79998779296875,&quot;top&quot;:112.45,&quot;width&quot;:850.44859488419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5,6,5,6,5,6]}"/>
</p:tagLst>
</file>

<file path=ppt/tags/tag399.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060_2*l_h_i*1_2_3"/>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10.8056365966797,&quot;left&quot;:8.95,&quot;top&quot;:112.45,&quot;width&quot;:896.298582677165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060_2*l_h_i*1_2_2"/>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10.8056365966797,&quot;left&quot;:8.95,&quot;top&quot;:112.45,&quot;width&quot;:896.2985826771653}"/>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40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060_2*l_h_a*1_2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10.8056365966797,&quot;left&quot;:8.95,&quot;top&quot;:112.45,&quot;width&quot;:896.29858267716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
  <p:tag name="KSO_WM_UNIT_PRESET_TEXT" val="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060_2*l_h_i*1_1_3"/>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10.8056365966797,&quot;left&quot;:8.95,&quot;top&quot;:112.45,&quot;width&quot;:896.298582677165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060_2*l_h_i*1_1_2"/>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10.8056365966797,&quot;left&quot;:8.95,&quot;top&quot;:112.45,&quot;width&quot;:896.298582677165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0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060_2*l_h_a*1_1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10.8056365966797,&quot;left&quot;:8.95,&quot;top&quot;:112.45,&quot;width&quot;:896.29858267716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
  <p:tag name="KSO_WM_UNIT_PRESET_TEXT" val="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06.xml><?xml version="1.0" encoding="utf-8"?>
<p:tagLst xmlns:p="http://schemas.openxmlformats.org/presentationml/2006/main">
  <p:tag name="KSO_WM_UNIT_SUBTYPE" val="a"/>
  <p:tag name="KSO_WM_UNIT_NOCLEAR" val="0"/>
  <p:tag name="KSO_WM_UNIT_VALUE" val="7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060_2*l_h_f*1_1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10.8056365966797,&quot;left&quot;:8.95,&quot;top&quot;:112.45,&quot;width&quot;:896.29858267716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0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060_2*l_h_f*1_2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10.8056365966797,&quot;left&quot;:8.95,&quot;top&quot;:112.45,&quot;width&quot;:896.29858267716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7"/>
  <p:tag name="KSO_WM_UNIT_PRESET_TEXT" val="单击此处输入您的项正文，文字是您思想的提炼，请尽量言简意赅的阐述观点。单击此处输入您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060_2*l_h_i*1_1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10.8056365966797,&quot;left&quot;:8.95,&quot;top&quot;:112.45,&quot;width&quot;:896.29858267716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5,6,5,6,5,6]}"/>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060_2*l_h_i*1_2_1"/>
  <p:tag name="KSO_WM_TEMPLATE_CATEGORY" val="diagram"/>
  <p:tag name="KSO_WM_TEMPLATE_INDEX" val="20231060"/>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410.8056365966797,&quot;left&quot;:8.95,&quot;top&quot;:112.45,&quot;width&quot;:896.29858267716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5,6,5,6,5,6]}"/>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SLIDE_ID" val="diagram2023514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5146"/>
  <p:tag name="KSO_WM_SLIDE_TYPE" val="text"/>
  <p:tag name="KSO_WM_SLIDE_SUBTYPE" val="diag"/>
  <p:tag name="KSO_WM_SLIDE_SIZE" val="850.45*388.8"/>
  <p:tag name="KSO_WM_SLIDE_POSITION" val="54.75*112.65"/>
  <p:tag name="KSO_WM_SLIDE_LAYOUT" val="a_l"/>
  <p:tag name="KSO_WM_SLIDE_LAYOUT_CNT" val="1_1"/>
  <p:tag name="KSO_WM_SPECIAL_SOURCE" val="bdnull"/>
  <p:tag name="KSO_WM_DIAGRAM_GROUP_CODE" val="l1-1"/>
  <p:tag name="KSO_WM_SLIDE_DIAGTYPE" val="l"/>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41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42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431.xml><?xml version="1.0" encoding="utf-8"?>
<p:tagLst xmlns:p="http://schemas.openxmlformats.org/presentationml/2006/main">
  <p:tag name="KSO_WM_UNIT_TYPE" val="a"/>
  <p:tag name="KSO_WM_UNIT_INDEX" val="1"/>
  <p:tag name="KSO_WM_BEAUTIFY_FLAG" val="#wm#"/>
  <p:tag name="KSO_WM_TAG_VERSION" val="3.0"/>
  <p:tag name="KSO_WM_UNIT_ID" val="custom20235956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Lst>
</file>

<file path=ppt/tags/tag432.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9"/>
  <p:tag name="KSO_WM_SLIDE_ID" val="custom20235956_9"/>
  <p:tag name="KSO_WM_TEMPLATE_MASTER_TYPE" val="0"/>
  <p:tag name="KSO_WM_SLIDE_LAYOUT" val="a_b"/>
  <p:tag name="KSO_WM_SLIDE_LAYOUT_CNT" val="1_1"/>
  <p:tag name="KSO_WM_SLIDE_THEME_ID" val="3328924"/>
  <p:tag name="KSO_WM_SLIDE_THEME_NAME" val="橙色3D书本教育教学可爱卡通主题"/>
</p:tagLst>
</file>

<file path=ppt/tags/tag433.xml><?xml version="1.0" encoding="utf-8"?>
<p:tagLst xmlns:p="http://schemas.openxmlformats.org/presentationml/2006/main">
  <p:tag name="KSO_WM_UNIT_TYPE" val="a"/>
  <p:tag name="KSO_WM_UNIT_INDEX" val="1"/>
  <p:tag name="KSO_WM_BEAUTIFY_FLAG" val="#wm#"/>
  <p:tag name="KSO_WM_TAG_VERSION" val="3.0"/>
  <p:tag name="KSO_WM_UNIT_ID" val="custom20235956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16"/>
  <p:tag name="KSO_WM_UNIT_PRESET_TEXT" val="添加章节标题"/>
  <p:tag name="KSO_WM_UNIT_TEXT_TYPE" val="1"/>
</p:tagLst>
</file>

<file path=ppt/tags/tag434.xml><?xml version="1.0" encoding="utf-8"?>
<p:tagLst xmlns:p="http://schemas.openxmlformats.org/presentationml/2006/main">
  <p:tag name="KSO_WM_UNIT_TYPE" val="e"/>
  <p:tag name="KSO_WM_UNIT_INDEX" val="1"/>
  <p:tag name="KSO_WM_BEAUTIFY_FLAG" val="#wm#"/>
  <p:tag name="KSO_WM_TAG_VERSION" val="3.0"/>
  <p:tag name="KSO_WM_UNIT_ID" val="custom20235956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VALUE" val="4"/>
</p:tagLst>
</file>

<file path=ppt/tags/tag435.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7"/>
  <p:tag name="KSO_WM_SLIDE_ID" val="custom20235956_7"/>
  <p:tag name="KSO_WM_TEMPLATE_MASTER_TYPE" val="0"/>
  <p:tag name="KSO_WM_SLIDE_LAYOUT" val="a_e"/>
  <p:tag name="KSO_WM_SLIDE_LAYOUT_CNT" val="1_1"/>
  <p:tag name="KSO_WM_SLIDE_THEME_ID" val="3328924"/>
  <p:tag name="KSO_WM_SLIDE_THEME_NAME" val="橙色3D书本教育教学可爱卡通主题"/>
</p:tagLst>
</file>

<file path=ppt/tags/tag436.xml><?xml version="1.0" encoding="utf-8"?>
<p:tagLst xmlns:p="http://schemas.openxmlformats.org/presentationml/2006/main">
  <p:tag name="KSO_WM_UNIT_TYPE" val="f"/>
  <p:tag name="KSO_WM_UNIT_INDEX" val="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ISCONTENTSTITLE" val="0"/>
  <p:tag name="KSO_WM_UNIT_PRESET_TEXT" val="单击此处添加标题"/>
  <p:tag name="KSO_WM_UNIT_TEXT_TYPE" val="1"/>
  <p:tag name="KSO_WM_UNIT_TEXT_SUBTYPE" val="a"/>
  <p:tag name="KSO_WM_UNIT_SUBTYPE" val="a"/>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43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439.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44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442.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44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445.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44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44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44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449.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50.1874182080847,&quot;left&quot;:54.74999999999998,&quot;top&quot;:125.26258179191532,&quot;width&quot;:851.6985826771654}"/>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50.1874182080847,&quot;left&quot;:54.74999999999998,&quot;top&quot;:125.26258179191532,&quot;width&quot;:851.69858267716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50.1874182080847,&quot;left&quot;:54.74999999999998,&quot;top&quot;:125.26258179191532,&quot;width&quot;:851.69858267716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45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50.1874182080847,&quot;left&quot;:54.74999999999998,&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45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50.1874182080847,&quot;left&quot;:54.74999999999998,&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4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50.1874182080847,&quot;left&quot;:54.74999999999998,&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4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50.1874182080847,&quot;left&quot;:54.74999999999998,&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50.1874182080847,&quot;left&quot;:54.74999999999998,&quot;top&quot;:125.26258179191532,&quot;width&quot;:851.6985826771654}"/>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459.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50.1874182080847,&quot;left&quot;:54.74999999999998,&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50.1874182080847,&quot;left&quot;:54.74999999999998,&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61.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462.xml><?xml version="1.0" encoding="utf-8"?>
<p:tagLst xmlns:p="http://schemas.openxmlformats.org/presentationml/2006/main">
  <p:tag name="KSO_WM_UNIT_INDEX" val="1"/>
  <p:tag name="KSO_WM_UNIT_TYPE" val="a"/>
  <p:tag name="KSO_WM_BEAUTIFY_FLAG" val="#wm#"/>
</p:tagLst>
</file>

<file path=ppt/tags/tag463.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64.xml><?xml version="1.0" encoding="utf-8"?>
<p:tagLst xmlns:p="http://schemas.openxmlformats.org/presentationml/2006/main">
  <p:tag name="KSO_WM_DIAGRAM_VIRTUALLY_FRAME" val="{&quot;height&quot;:388.8062078809363,&quot;left&quot;:159.4,&quot;top&quot;:134.22507874015747,&quot;width&quot;:766.1679527559056}"/>
  <p:tag name="KSO_WM_UNIT_HIGHLIGHT" val="0"/>
  <p:tag name="KSO_WM_UNIT_COMPATIBLE" val="0"/>
  <p:tag name="KSO_WM_UNIT_DIAGRAM_ISNUMVISUAL" val="0"/>
  <p:tag name="KSO_WM_UNIT_DIAGRAM_ISREFERUNIT" val="0"/>
  <p:tag name="KSO_WM_UNIT_ID" val="diagram20235154_2*l_i*1_1"/>
  <p:tag name="KSO_WM_TEMPLATE_CATEGORY" val="diagram"/>
  <p:tag name="KSO_WM_TEMPLATE_INDEX" val="20235154"/>
  <p:tag name="KSO_WM_UNIT_LAYERLEVEL" val="1_1"/>
  <p:tag name="KSO_WM_TAG_VERSION" val="3.0"/>
  <p:tag name="KSO_WM_DIAGRAM_GROUP_CODE" val="l1-1"/>
  <p:tag name="KSO_WM_UNIT_TYPE" val="l_i"/>
  <p:tag name="KSO_WM_UNIT_INDEX" val="1_1"/>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DIAGRAM_USE_COLOR_VALUE" val="{&quot;color_scheme&quot;:1,&quot;color_type&quot;:1,&quot;theme_color_indexes&quot;:[5,6,5,6,5,6]}"/>
</p:tagLst>
</file>

<file path=ppt/tags/tag465.xml><?xml version="1.0" encoding="utf-8"?>
<p:tagLst xmlns:p="http://schemas.openxmlformats.org/presentationml/2006/main">
  <p:tag name="KSO_WM_DIAGRAM_VIRTUALLY_FRAME" val="{&quot;height&quot;:388.8062078809363,&quot;left&quot;:159.4,&quot;top&quot;:134.22507874015747,&quot;width&quot;:766.1679527559056}"/>
  <p:tag name="KSO_WM_UNIT_HIGHLIGHT" val="0"/>
  <p:tag name="KSO_WM_UNIT_COMPATIBLE" val="0"/>
  <p:tag name="KSO_WM_UNIT_DIAGRAM_ISNUMVISUAL" val="0"/>
  <p:tag name="KSO_WM_UNIT_DIAGRAM_ISREFERUNIT" val="0"/>
  <p:tag name="KSO_WM_UNIT_ID" val="diagram20235154_2*l_i*1_3"/>
  <p:tag name="KSO_WM_TEMPLATE_CATEGORY" val="diagram"/>
  <p:tag name="KSO_WM_TEMPLATE_INDEX" val="20235154"/>
  <p:tag name="KSO_WM_UNIT_LAYERLEVEL" val="1_1"/>
  <p:tag name="KSO_WM_TAG_VERSION" val="3.0"/>
  <p:tag name="KSO_WM_DIAGRAM_GROUP_CODE" val="l1-1"/>
  <p:tag name="KSO_WM_UNIT_TYPE" val="l_i"/>
  <p:tag name="KSO_WM_UNIT_INDEX" val="1_3"/>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gradient&quot;:[{&quot;brightness&quot;:-0.5,&quot;colorType&quot;:1,&quot;foreColorIndex&quot;:5,&quot;pos&quot;:0,&quot;transparency&quot;:0.6800000071525574},{&quot;brightness&quot;:-0.5,&quot;colorType&quot;:1,&quot;foreColorIndex&quot;:5,&quot;pos&quot;:0.8299999833106995,&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466.xml><?xml version="1.0" encoding="utf-8"?>
<p:tagLst xmlns:p="http://schemas.openxmlformats.org/presentationml/2006/main">
  <p:tag name="KSO_WM_DIAGRAM_VIRTUALLY_FRAME" val="{&quot;height&quot;:388.8062078809363,&quot;left&quot;:159.4,&quot;top&quot;:134.22507874015747,&quot;width&quot;:766.1679527559056}"/>
  <p:tag name="KSO_WM_UNIT_HIGHLIGHT" val="0"/>
  <p:tag name="KSO_WM_UNIT_COMPATIBLE" val="0"/>
  <p:tag name="KSO_WM_UNIT_DIAGRAM_ISNUMVISUAL" val="0"/>
  <p:tag name="KSO_WM_UNIT_DIAGRAM_ISREFERUNIT" val="0"/>
  <p:tag name="KSO_WM_UNIT_ID" val="diagram20235154_2*l_i*1_2"/>
  <p:tag name="KSO_WM_TEMPLATE_CATEGORY" val="diagram"/>
  <p:tag name="KSO_WM_TEMPLATE_INDEX" val="20235154"/>
  <p:tag name="KSO_WM_UNIT_LAYERLEVEL" val="1_1"/>
  <p:tag name="KSO_WM_TAG_VERSION" val="3.0"/>
  <p:tag name="KSO_WM_DIAGRAM_GROUP_CODE" val="l1-1"/>
  <p:tag name="KSO_WM_UNIT_TYPE" val="l_i"/>
  <p:tag name="KSO_WM_UNIT_INDEX" val="1_2"/>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quot;colorType&quot;:1,&quot;foreColorIndex&quot;:5,&quot;transparency&quot;:0.4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67.xml><?xml version="1.0" encoding="utf-8"?>
<p:tagLst xmlns:p="http://schemas.openxmlformats.org/presentationml/2006/main">
  <p:tag name="KSO_WM_DIAGRAM_VIRTUALLY_FRAME" val="{&quot;height&quot;:388.8062078809363,&quot;left&quot;:159.4,&quot;top&quot;:134.22507874015747,&quot;width&quot;:766.1679527559056}"/>
  <p:tag name="KSO_WM_UNIT_HIGHLIGHT" val="0"/>
  <p:tag name="KSO_WM_UNIT_COMPATIBLE" val="0"/>
  <p:tag name="KSO_WM_UNIT_DIAGRAM_ISNUMVISUAL" val="0"/>
  <p:tag name="KSO_WM_UNIT_DIAGRAM_ISREFERUNIT" val="0"/>
  <p:tag name="KSO_WM_UNIT_ID" val="diagram20235154_2*l_h_f*1_1_1"/>
  <p:tag name="KSO_WM_TEMPLATE_CATEGORY" val="diagram"/>
  <p:tag name="KSO_WM_TEMPLATE_INDEX" val="20235154"/>
  <p:tag name="KSO_WM_UNIT_LAYERLEVEL" val="1_1_1"/>
  <p:tag name="KSO_WM_TAG_VERSION" val="3.0"/>
  <p:tag name="KSO_WM_UNIT_SUBTYPE" val="a"/>
  <p:tag name="KSO_WM_UNIT_TEXT_LAYER_COUNT" val="1"/>
  <p:tag name="KSO_WM_UNIT_NOCLEAR" val="0"/>
  <p:tag name="KSO_WM_UNIT_VALUE" val="76"/>
  <p:tag name="KSO_WM_DIAGRAM_GROUP_CODE" val="l1-1"/>
  <p:tag name="KSO_WM_UNIT_TYPE" val="l_h_f"/>
  <p:tag name="KSO_WM_UNIT_INDEX" val="1_1_1"/>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智能图形项正文，文字是您思想的提炼，请尽量言简意赅的阐述观点。单击此处添加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468.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3328027,3321730,3324576,3333583,3331586,3333622]}"/>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469.xml><?xml version="1.0" encoding="utf-8"?>
<p:tagLst xmlns:p="http://schemas.openxmlformats.org/presentationml/2006/main">
  <p:tag name="KSO_WM_UNIT_INDEX" val="1"/>
  <p:tag name="KSO_WM_UNIT_TYPE" val="a"/>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7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0749938964844,&quot;left&quot;:57.92501220703125,&quot;top&quot;:143.52500610351564,&quot;width&quot;:850.37498779296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47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0749938964844,&quot;left&quot;:57.92501220703125,&quot;top&quot;:143.52500610351564,&quot;width&quot;:850.374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47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0749938964844,&quot;left&quot;:57.92501220703125,&quot;top&quot;:143.52500610351564,&quot;width&quot;:850.374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47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0749938964844,&quot;left&quot;:57.92501220703125,&quot;top&quot;:143.52500610351564,&quot;width&quot;:850.374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47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0749938964844,&quot;left&quot;:57.92501220703125,&quot;top&quot;:143.52500610351564,&quot;width&quot;:850.37498779296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47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0749938964844,&quot;left&quot;:57.92501220703125,&quot;top&quot;:143.52500610351564,&quot;width&quot;:850.374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4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0749938964844,&quot;left&quot;:57.92501220703125,&quot;top&quot;:143.52500610351564,&quot;width&quot;:850.374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47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0749938964844,&quot;left&quot;:57.92501220703125,&quot;top&quot;:143.52500610351564,&quot;width&quot;:850.374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4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0749938964844,&quot;left&quot;:57.92501220703125,&quot;top&quot;:143.52500610351564,&quot;width&quot;:850.37498779296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0749938964844,&quot;left&quot;:57.92501220703125,&quot;top&quot;:143.52500610351564,&quot;width&quot;:850.374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48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0749938964844,&quot;left&quot;:57.92501220703125,&quot;top&quot;:143.52500610351564,&quot;width&quot;:850.374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48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0749938964844,&quot;left&quot;:57.92501220703125,&quot;top&quot;:143.52500610351564,&quot;width&quot;:850.3749877929688}"/>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48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0749938964844,&quot;left&quot;:57.92501220703125,&quot;top&quot;:143.52500610351564,&quot;width&quot;:850.3749877929688}"/>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48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0749938964844,&quot;left&quot;:57.92501220703125,&quot;top&quot;:143.52500610351564,&quot;width&quot;:850.3749877929688}"/>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48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2.0749938964844,&quot;left&quot;:57.92501220703125,&quot;top&quot;:143.52500610351564,&quot;width&quot;:850.374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486.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487.xml><?xml version="1.0" encoding="utf-8"?>
<p:tagLst xmlns:p="http://schemas.openxmlformats.org/presentationml/2006/main">
  <p:tag name="KSO_WM_UNIT_INDEX" val="1"/>
  <p:tag name="KSO_WM_UNIT_TYPE" val="a"/>
  <p:tag name="KSO_WM_BEAUTIFY_FLAG" val="#wm#"/>
</p:tagLst>
</file>

<file path=ppt/tags/tag488.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89.xml><?xml version="1.0" encoding="utf-8"?>
<p:tagLst xmlns:p="http://schemas.openxmlformats.org/presentationml/2006/main">
  <p:tag name="KSO_WM_DIAGRAM_COLOR_TRICK" val="2"/>
  <p:tag name="KSO_WM_UNIT_HIGHLIGHT" val="0"/>
  <p:tag name="KSO_WM_UNIT_DIAGRAM_ISNUMVISUAL" val="0"/>
  <p:tag name="KSO_WM_DIAGRAM_GROUP_CODE" val="l1-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ID" val="diagram20231751_1*l_h_f*1_2_1"/>
  <p:tag name="KSO_WM_TEMPLATE_INDEX" val="20231751"/>
  <p:tag name="KSO_WM_TAG_VERSION" val="3.0"/>
  <p:tag name="KSO_WM_DIAGRAM_VERSION" val="3"/>
  <p:tag name="KSO_WM_DIAGRAM_COLOR_TEXT_CAN_REMOVE" val="n"/>
  <p:tag name="KSO_WM_DIAGRAM_MAX_ITEMCNT" val="6"/>
  <p:tag name="KSO_WM_DIAGRAM_VIRTUALLY_FRAME" val="{&quot;height&quot;:388.50079345703125,&quot;left&quot;:54.5363779527559,&quot;top&quot;:134.39960327148438,&quot;width&quot;:850.938031496063}"/>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UNIT_PRESET_TEXT" val="单击此处添加文本，简明扼要地阐述您的观点。根据需要可酌情增减文字内容，以便观者准确地理解您传达的思想。单击此处添加文本具体内容，简明扼要地阐述您的观点"/>
  <p:tag name="KSO_WM_UNIT_LINE_FORE_SCHEMECOLOR_INDEX" val="5"/>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0.xml><?xml version="1.0" encoding="utf-8"?>
<p:tagLst xmlns:p="http://schemas.openxmlformats.org/presentationml/2006/main">
  <p:tag name="KSO_WM_DIAGRAM_COLOR_TRICK" val="2"/>
  <p:tag name="KSO_WM_UNIT_HIGHLIGHT" val="0"/>
  <p:tag name="KSO_WM_UNIT_DIAGRAM_ISNUMVISUAL" val="0"/>
  <p:tag name="KSO_WM_DIAGRAM_GROUP_CODE" val="l1-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ID" val="diagram20231751_1*l_h_f*1_1_1"/>
  <p:tag name="KSO_WM_TEMPLATE_INDEX" val="20231751"/>
  <p:tag name="KSO_WM_TAG_VERSION" val="3.0"/>
  <p:tag name="KSO_WM_DIAGRAM_VERSION" val="3"/>
  <p:tag name="KSO_WM_DIAGRAM_COLOR_TEXT_CAN_REMOVE" val="n"/>
  <p:tag name="KSO_WM_DIAGRAM_MAX_ITEMCNT" val="6"/>
  <p:tag name="KSO_WM_DIAGRAM_VIRTUALLY_FRAME" val="{&quot;height&quot;:388.50079345703125,&quot;left&quot;:54.5363779527559,&quot;top&quot;:134.39960327148438,&quot;width&quot;:850.938031496063}"/>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UNIT_PRESET_TEXT" val="单击此处添加文本具体内容，简明扼要地阐述您的观点。根据需要可酌情增减文字内容，以便观者准确地理解您传达的思想。单击此处添加文本具体内容，简明扼要地阐述您的观点"/>
  <p:tag name="KSO_WM_UNIT_LINE_FORE_SCHEMECOLOR_INDEX" val="5"/>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49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751_1*l_h_a*1_1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88.50079345703125,&quot;left&quot;:54.5363779527559,&quot;top&quot;:134.39960327148438,&quot;width&quot;:850.9380314960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添加标题"/>
  <p:tag name="KSO_WM_UNIT_FILL_TYPE" val="1"/>
  <p:tag name="KSO_WM_UNIT_FILL_FORE_SCHEMECOLOR_INDEX" val="5"/>
  <p:tag name="KSO_WM_UNIT_FILL_FORE_SCHEMECOLOR_INDEX_BRIGHTNESS" val="0"/>
  <p:tag name="KSO_WM_UNIT_USESOURCEFORMAT_APPLY" val="1"/>
  <p:tag name="KSO_WM_DIAGRAM_USE_COLOR_VALUE" val="{&quot;color_scheme&quot;:1,&quot;color_type&quot;:1,&quot;theme_color_indexes&quot;:[5,6,5,6,5,6]}"/>
</p:tagLst>
</file>

<file path=ppt/tags/tag4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751_1*l_h_a*1_2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88.50079345703125,&quot;left&quot;:54.5363779527559,&quot;top&quot;:134.39960327148438,&quot;width&quot;:850.938031496063}"/>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添加标题"/>
  <p:tag name="KSO_WM_UNIT_FILL_TYPE" val="1"/>
  <p:tag name="KSO_WM_UNIT_FILL_FORE_SCHEMECOLOR_INDEX" val="6"/>
  <p:tag name="KSO_WM_UNIT_FILL_FORE_SCHEMECOLOR_INDEX_BRIGHTNESS" val="0"/>
  <p:tag name="KSO_WM_UNIT_USESOURCEFORMAT_APPLY" val="1"/>
  <p:tag name="KSO_WM_DIAGRAM_USE_COLOR_VALUE" val="{&quot;color_scheme&quot;:1,&quot;color_type&quot;:1,&quot;theme_color_indexes&quot;:[5,6,5,6,5,6]}"/>
</p:tagLst>
</file>

<file path=ppt/tags/tag493.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3328027,3321730,3324576,3333583,3331586,3333622,3330155,3321646]}"/>
  <p:tag name="KSO_WM_SLIDE_TYPE" val="text"/>
  <p:tag name="KSO_WM_TEMPLATE_SUBCATEGORY" val="29"/>
  <p:tag name="KSO_WM_TEMPLATE_COLOR_TYPE" val="0"/>
  <p:tag name="KSO_WM_TAG_VERSION" val="3.0"/>
  <p:tag name="KSO_WM_SLIDE_SUBTYPE" val="pureTxt"/>
  <p:tag name="KSO_WM_SLIDE_ITEM_CNT" val="2"/>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494.xml><?xml version="1.0" encoding="utf-8"?>
<p:tagLst xmlns:p="http://schemas.openxmlformats.org/presentationml/2006/main">
  <p:tag name="KSO_WM_UNIT_INDEX" val="1"/>
  <p:tag name="KSO_WM_UNIT_TYPE" val="a"/>
  <p:tag name="KSO_WM_BEAUTIFY_FLAG" val="#wm#"/>
</p:tagLst>
</file>

<file path=ppt/tags/tag495.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496.xml><?xml version="1.0" encoding="utf-8"?>
<p:tagLst xmlns:p="http://schemas.openxmlformats.org/presentationml/2006/main">
  <p:tag name="KSO_WM_DIAGRAM_COLOR_TRICK" val="2"/>
  <p:tag name="KSO_WM_UNIT_HIGHLIGHT" val="0"/>
  <p:tag name="KSO_WM_UNIT_DIAGRAM_ISNUMVISUAL" val="0"/>
  <p:tag name="KSO_WM_DIAGRAM_GROUP_CODE" val="l1-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ID" val="diagram20231751_1*l_h_f*1_2_1"/>
  <p:tag name="KSO_WM_TEMPLATE_INDEX" val="20231751"/>
  <p:tag name="KSO_WM_TAG_VERSION" val="3.0"/>
  <p:tag name="KSO_WM_DIAGRAM_VERSION" val="3"/>
  <p:tag name="KSO_WM_DIAGRAM_COLOR_TEXT_CAN_REMOVE" val="n"/>
  <p:tag name="KSO_WM_DIAGRAM_MAX_ITEMCNT" val="6"/>
  <p:tag name="KSO_WM_DIAGRAM_VIRTUALLY_FRAME" val="{&quot;height&quot;:388.50079345703125,&quot;left&quot;:54.5363779527559,&quot;top&quot;:134.39960327148438,&quot;width&quot;:850.938031496063}"/>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UNIT_PRESET_TEXT" val="单击此处添加文本，简明扼要地阐述您的观点。根据需要可酌情增减文字内容，以便观者准确地理解您传达的思想。单击此处添加文本具体内容，简明扼要地阐述您的观点"/>
  <p:tag name="KSO_WM_UNIT_LINE_FORE_SCHEMECOLOR_INDEX" val="5"/>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497.xml><?xml version="1.0" encoding="utf-8"?>
<p:tagLst xmlns:p="http://schemas.openxmlformats.org/presentationml/2006/main">
  <p:tag name="KSO_WM_DIAGRAM_COLOR_TRICK" val="2"/>
  <p:tag name="KSO_WM_UNIT_HIGHLIGHT" val="0"/>
  <p:tag name="KSO_WM_UNIT_DIAGRAM_ISNUMVISUAL" val="0"/>
  <p:tag name="KSO_WM_DIAGRAM_GROUP_CODE" val="l1-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ID" val="diagram20231751_1*l_h_f*1_1_1"/>
  <p:tag name="KSO_WM_TEMPLATE_INDEX" val="20231751"/>
  <p:tag name="KSO_WM_TAG_VERSION" val="3.0"/>
  <p:tag name="KSO_WM_DIAGRAM_VERSION" val="3"/>
  <p:tag name="KSO_WM_DIAGRAM_COLOR_TEXT_CAN_REMOVE" val="n"/>
  <p:tag name="KSO_WM_DIAGRAM_MAX_ITEMCNT" val="6"/>
  <p:tag name="KSO_WM_DIAGRAM_VIRTUALLY_FRAME" val="{&quot;height&quot;:388.50079345703125,&quot;left&quot;:54.5363779527559,&quot;top&quot;:134.39960327148438,&quot;width&quot;:850.938031496063}"/>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UNIT_PRESET_TEXT" val="单击此处添加文本具体内容，简明扼要地阐述您的观点。根据需要可酌情增减文字内容，以便观者准确地理解您传达的思想。单击此处添加文本具体内容，简明扼要地阐述您的观点"/>
  <p:tag name="KSO_WM_UNIT_LINE_FORE_SCHEMECOLOR_INDEX" val="5"/>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4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751_1*l_h_a*1_1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88.50079345703125,&quot;left&quot;:54.5363779527559,&quot;top&quot;:134.39960327148438,&quot;width&quot;:850.9380314960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添加标题"/>
  <p:tag name="KSO_WM_UNIT_FILL_TYPE" val="1"/>
  <p:tag name="KSO_WM_UNIT_FILL_FORE_SCHEMECOLOR_INDEX" val="5"/>
  <p:tag name="KSO_WM_UNIT_FILL_FORE_SCHEMECOLOR_INDEX_BRIGHTNESS" val="0"/>
  <p:tag name="KSO_WM_UNIT_USESOURCEFORMAT_APPLY" val="1"/>
  <p:tag name="KSO_WM_DIAGRAM_USE_COLOR_VALUE" val="{&quot;color_scheme&quot;:1,&quot;color_type&quot;:1,&quot;theme_color_indexes&quot;:[5,6,5,6,5,6]}"/>
</p:tagLst>
</file>

<file path=ppt/tags/tag49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751_1*l_h_a*1_2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88.50079345703125,&quot;left&quot;:54.5363779527559,&quot;top&quot;:134.39960327148438,&quot;width&quot;:850.938031496063}"/>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添加标题"/>
  <p:tag name="KSO_WM_UNIT_FILL_TYPE" val="1"/>
  <p:tag name="KSO_WM_UNIT_FILL_FORE_SCHEMECOLOR_INDEX" val="6"/>
  <p:tag name="KSO_WM_UNIT_FILL_FORE_SCHEMECOLOR_INDEX_BRIGHTNESS" val="0"/>
  <p:tag name="KSO_WM_UNIT_USESOURCEFORMAT_APPLY" val="1"/>
  <p:tag name="KSO_WM_DIAGRAM_USE_COLOR_VALUE" val="{&quot;color_scheme&quot;:1,&quot;color_type&quot;:1,&quot;theme_color_indexes&quot;:[5,6,5,6,5,6]}"/>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0.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3328027,3321730,3324576,3333583,3331586,3333622,3330155,3321646]}"/>
  <p:tag name="KSO_WM_SLIDE_TYPE" val="text"/>
  <p:tag name="KSO_WM_TEMPLATE_SUBCATEGORY" val="29"/>
  <p:tag name="KSO_WM_TEMPLATE_COLOR_TYPE" val="0"/>
  <p:tag name="KSO_WM_TAG_VERSION" val="3.0"/>
  <p:tag name="KSO_WM_SLIDE_SUBTYPE" val="pureTxt"/>
  <p:tag name="KSO_WM_SLIDE_ITEM_CNT" val="2"/>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501.xml><?xml version="1.0" encoding="utf-8"?>
<p:tagLst xmlns:p="http://schemas.openxmlformats.org/presentationml/2006/main">
  <p:tag name="KSO_WM_UNIT_INDEX" val="1"/>
  <p:tag name="KSO_WM_UNIT_TYPE" val="a"/>
  <p:tag name="KSO_WM_BEAUTIFY_FLAG" val="#wm#"/>
</p:tagLst>
</file>

<file path=ppt/tags/tag502.xml><?xml version="1.0" encoding="utf-8"?>
<p:tagLst xmlns:p="http://schemas.openxmlformats.org/presentationml/2006/main">
  <p:tag name="KSO_WM_DIAGRAM_COLOR_TRICK" val="2"/>
  <p:tag name="KSO_WM_UNIT_HIGHLIGHT" val="0"/>
  <p:tag name="KSO_WM_UNIT_DIAGRAM_ISNUMVISUAL" val="0"/>
  <p:tag name="KSO_WM_DIAGRAM_GROUP_CODE" val="l1-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ID" val="diagram20231751_1*l_h_f*1_2_1"/>
  <p:tag name="KSO_WM_TEMPLATE_INDEX" val="20231751"/>
  <p:tag name="KSO_WM_TAG_VERSION" val="3.0"/>
  <p:tag name="KSO_WM_DIAGRAM_VERSION" val="3"/>
  <p:tag name="KSO_WM_DIAGRAM_COLOR_TEXT_CAN_REMOVE" val="n"/>
  <p:tag name="KSO_WM_DIAGRAM_MAX_ITEMCNT" val="6"/>
  <p:tag name="KSO_WM_DIAGRAM_VIRTUALLY_FRAME" val="{&quot;height&quot;:388.50079345703125,&quot;left&quot;:54.5363779527559,&quot;top&quot;:134.39960327148438,&quot;width&quot;:850.938031496063}"/>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UNIT_PRESET_TEXT" val="单击此处添加文本，简明扼要地阐述您的观点。根据需要可酌情增减文字内容，以便观者准确地理解您传达的思想。单击此处添加文本具体内容，简明扼要地阐述您的观点"/>
  <p:tag name="KSO_WM_UNIT_LINE_FORE_SCHEMECOLOR_INDEX" val="5"/>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5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751_1*l_h_a*1_1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88.50079345703125,&quot;left&quot;:54.5363779527559,&quot;top&quot;:134.39960327148438,&quot;width&quot;:850.9380314960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添加标题"/>
  <p:tag name="KSO_WM_UNIT_FILL_TYPE" val="1"/>
  <p:tag name="KSO_WM_UNIT_FILL_FORE_SCHEMECOLOR_INDEX" val="5"/>
  <p:tag name="KSO_WM_UNIT_FILL_FORE_SCHEMECOLOR_INDEX_BRIGHTNESS" val="0"/>
  <p:tag name="KSO_WM_UNIT_USESOURCEFORMAT_APPLY" val="1"/>
  <p:tag name="KSO_WM_DIAGRAM_USE_COLOR_VALUE" val="{&quot;color_scheme&quot;:1,&quot;color_type&quot;:1,&quot;theme_color_indexes&quot;:[5,6,5,6,5,6]}"/>
</p:tagLst>
</file>

<file path=ppt/tags/tag504.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505.xml><?xml version="1.0" encoding="utf-8"?>
<p:tagLst xmlns:p="http://schemas.openxmlformats.org/presentationml/2006/main">
  <p:tag name="KSO_WM_UNIT_INDEX" val="1"/>
  <p:tag name="KSO_WM_UNIT_TYPE" val="a"/>
  <p:tag name="KSO_WM_BEAUTIFY_FLAG" val="#wm#"/>
</p:tagLst>
</file>

<file path=ppt/tags/tag506.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507.xml><?xml version="1.0" encoding="utf-8"?>
<p:tagLst xmlns:p="http://schemas.openxmlformats.org/presentationml/2006/main">
  <p:tag name="KSO_WM_DIAGRAM_COLOR_TRICK" val="2"/>
  <p:tag name="KSO_WM_UNIT_HIGHLIGHT" val="0"/>
  <p:tag name="KSO_WM_UNIT_DIAGRAM_ISNUMVISUAL" val="0"/>
  <p:tag name="KSO_WM_DIAGRAM_GROUP_CODE" val="l1-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ID" val="diagram20231751_1*l_h_f*1_2_1"/>
  <p:tag name="KSO_WM_TEMPLATE_INDEX" val="20231751"/>
  <p:tag name="KSO_WM_TAG_VERSION" val="3.0"/>
  <p:tag name="KSO_WM_DIAGRAM_VERSION" val="3"/>
  <p:tag name="KSO_WM_DIAGRAM_COLOR_TEXT_CAN_REMOVE" val="n"/>
  <p:tag name="KSO_WM_DIAGRAM_MAX_ITEMCNT" val="6"/>
  <p:tag name="KSO_WM_DIAGRAM_VIRTUALLY_FRAME" val="{&quot;height&quot;:388.50079345703125,&quot;left&quot;:54.5363779527559,&quot;top&quot;:134.39960327148438,&quot;width&quot;:850.938031496063}"/>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UNIT_PRESET_TEXT" val="单击此处添加文本，简明扼要地阐述您的观点。根据需要可酌情增减文字内容，以便观者准确地理解您传达的思想。单击此处添加文本具体内容，简明扼要地阐述您的观点"/>
  <p:tag name="KSO_WM_UNIT_LINE_FORE_SCHEMECOLOR_INDEX" val="5"/>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508.xml><?xml version="1.0" encoding="utf-8"?>
<p:tagLst xmlns:p="http://schemas.openxmlformats.org/presentationml/2006/main">
  <p:tag name="KSO_WM_DIAGRAM_COLOR_TRICK" val="2"/>
  <p:tag name="KSO_WM_UNIT_HIGHLIGHT" val="0"/>
  <p:tag name="KSO_WM_UNIT_DIAGRAM_ISNUMVISUAL" val="0"/>
  <p:tag name="KSO_WM_DIAGRAM_GROUP_CODE" val="l1-1"/>
  <p:tag name="KSO_WM_TEMPLATE_CATEGORY" val="diagram"/>
  <p:tag name="KSO_WM_UNIT_LAYERLEVEL" val="1_1_1"/>
  <p:tag name="KSO_WM_DIAGRAM_MIN_ITEMCNT" val="2"/>
  <p:tag name="KSO_WM_UNIT_SUBTYPE" val="a"/>
  <p:tag name="KSO_WM_UNIT_NOCLEAR" val="0"/>
  <p:tag name="KSO_WM_UNIT_VALUE" val="60"/>
  <p:tag name="KSO_WM_UNIT_COMPATIBLE" val="0"/>
  <p:tag name="KSO_WM_UNIT_DIAGRAM_ISREFERUNIT" val="0"/>
  <p:tag name="KSO_WM_UNIT_ID" val="diagram20231751_1*l_h_f*1_1_1"/>
  <p:tag name="KSO_WM_TEMPLATE_INDEX" val="20231751"/>
  <p:tag name="KSO_WM_TAG_VERSION" val="3.0"/>
  <p:tag name="KSO_WM_DIAGRAM_VERSION" val="3"/>
  <p:tag name="KSO_WM_DIAGRAM_COLOR_TEXT_CAN_REMOVE" val="n"/>
  <p:tag name="KSO_WM_DIAGRAM_MAX_ITEMCNT" val="6"/>
  <p:tag name="KSO_WM_DIAGRAM_VIRTUALLY_FRAME" val="{&quot;height&quot;:388.50079345703125,&quot;left&quot;:54.5363779527559,&quot;top&quot;:134.39960327148438,&quot;width&quot;:850.938031496063}"/>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UNIT_PRESET_TEXT" val="单击此处添加文本具体内容，简明扼要地阐述您的观点。根据需要可酌情增减文字内容，以便观者准确地理解您传达的思想。单击此处添加文本具体内容，简明扼要地阐述您的观点"/>
  <p:tag name="KSO_WM_UNIT_LINE_FORE_SCHEMECOLOR_INDEX" val="5"/>
  <p:tag name="KSO_WM_UNIT_TEXT_FILL_FORE_SCHEMECOLOR_INDEX" val="1"/>
  <p:tag name="KSO_WM_UNIT_TEXT_FILL_TYPE" val="1"/>
  <p:tag name="KSO_WM_UNIT_USESOURCEFORMAT_APPLY" val="1"/>
  <p:tag name="KSO_WM_DIAGRAM_USE_COLOR_VALUE" val="{&quot;color_scheme&quot;:1,&quot;color_type&quot;:1,&quot;theme_color_indexes&quot;:[5,6,5,6,5,6]}"/>
</p:tagLst>
</file>

<file path=ppt/tags/tag5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751_1*l_h_a*1_1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88.50079345703125,&quot;left&quot;:54.5363779527559,&quot;top&quot;:134.39960327148438,&quot;width&quot;:850.9380314960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添加标题"/>
  <p:tag name="KSO_WM_UNIT_FILL_TYPE" val="1"/>
  <p:tag name="KSO_WM_UNIT_FILL_FORE_SCHEMECOLOR_INDEX" val="5"/>
  <p:tag name="KSO_WM_UNIT_FILL_FORE_SCHEMECOLOR_INDEX_BRIGHTNESS" val="0"/>
  <p:tag name="KSO_WM_UNIT_USESOURCEFORMAT_APPLY" val="1"/>
  <p:tag name="KSO_WM_DIAGRAM_USE_COLOR_VALUE" val="{&quot;color_scheme&quot;:1,&quot;color_type&quot;:1,&quot;theme_color_indexes&quot;:[5,6,5,6,5,6]}"/>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751_1*l_h_a*1_2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88.50079345703125,&quot;left&quot;:54.5363779527559,&quot;top&quot;:134.39960327148438,&quot;width&quot;:850.938031496063}"/>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添加标题"/>
  <p:tag name="KSO_WM_UNIT_FILL_TYPE" val="1"/>
  <p:tag name="KSO_WM_UNIT_FILL_FORE_SCHEMECOLOR_INDEX" val="6"/>
  <p:tag name="KSO_WM_UNIT_FILL_FORE_SCHEMECOLOR_INDEX_BRIGHTNESS" val="0"/>
  <p:tag name="KSO_WM_UNIT_USESOURCEFORMAT_APPLY" val="1"/>
  <p:tag name="KSO_WM_DIAGRAM_USE_COLOR_VALUE" val="{&quot;color_scheme&quot;:1,&quot;color_type&quot;:1,&quot;theme_color_indexes&quot;:[5,6,5,6,5,6]}"/>
</p:tagLst>
</file>

<file path=ppt/tags/tag511.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3328027,3321730,3324576,3333583,3331586,3333622,3330155,3321646]}"/>
  <p:tag name="KSO_WM_SLIDE_TYPE" val="text"/>
  <p:tag name="KSO_WM_TEMPLATE_SUBCATEGORY" val="29"/>
  <p:tag name="KSO_WM_TEMPLATE_COLOR_TYPE" val="0"/>
  <p:tag name="KSO_WM_TAG_VERSION" val="3.0"/>
  <p:tag name="KSO_WM_SLIDE_SUBTYPE" val="pureTxt"/>
  <p:tag name="KSO_WM_SLIDE_ITEM_CNT" val="2"/>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512.xml><?xml version="1.0" encoding="utf-8"?>
<p:tagLst xmlns:p="http://schemas.openxmlformats.org/presentationml/2006/main">
  <p:tag name="KSO_WM_UNIT_INDEX" val="1"/>
  <p:tag name="KSO_WM_UNIT_TYPE" val="a"/>
  <p:tag name="KSO_WM_BEAUTIFY_FLAG" val="#wm#"/>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2*l_h_i*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5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2*l_h_f*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62_2*l_h_a*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2"/>
  <p:tag name="KSO_WM_TEMPLATE_CATEGORY" val="diagram"/>
  <p:tag name="KSO_WM_TEMPLATE_INDEX" val="20232462"/>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2*l_h_i*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5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2*l_h_f*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62_2*l_h_a*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21.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3328027,3321730]}"/>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522.xml><?xml version="1.0" encoding="utf-8"?>
<p:tagLst xmlns:p="http://schemas.openxmlformats.org/presentationml/2006/main">
  <p:tag name="KSO_WM_UNIT_INDEX" val="1"/>
  <p:tag name="KSO_WM_UNIT_TYPE" val="a"/>
  <p:tag name="KSO_WM_BEAUTIFY_FLAG" val="#wm#"/>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2*l_h_i*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5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2*l_h_f*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62_2*l_h_a*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2"/>
  <p:tag name="KSO_WM_TEMPLATE_CATEGORY" val="diagram"/>
  <p:tag name="KSO_WM_TEMPLATE_INDEX" val="20232462"/>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2*l_h_i*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5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2*l_h_f*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62_2*l_h_a*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31.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3328027,3321730]}"/>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53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551.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552.xml><?xml version="1.0" encoding="utf-8"?>
<p:tagLst xmlns:p="http://schemas.openxmlformats.org/presentationml/2006/main">
  <p:tag name="KSO_WM_UNIT_TYPE" val="a"/>
  <p:tag name="KSO_WM_UNIT_INDEX" val="1"/>
  <p:tag name="KSO_WM_BEAUTIFY_FLAG" val="#wm#"/>
  <p:tag name="KSO_WM_TAG_VERSION" val="3.0"/>
  <p:tag name="KSO_WM_UNIT_ID" val="custom20235956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Lst>
</file>

<file path=ppt/tags/tag553.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9"/>
  <p:tag name="KSO_WM_SLIDE_ID" val="custom20235956_9"/>
  <p:tag name="KSO_WM_TEMPLATE_MASTER_TYPE" val="0"/>
  <p:tag name="KSO_WM_SLIDE_LAYOUT" val="a_b"/>
  <p:tag name="KSO_WM_SLIDE_LAYOUT_CNT" val="1_1"/>
  <p:tag name="KSO_WM_SLIDE_THEME_ID" val="3328924"/>
  <p:tag name="KSO_WM_SLIDE_THEME_NAME" val="橙色3D书本教育教学可爱卡通主题"/>
</p:tagLst>
</file>

<file path=ppt/tags/tag554.xml><?xml version="1.0" encoding="utf-8"?>
<p:tagLst xmlns:p="http://schemas.openxmlformats.org/presentationml/2006/main">
  <p:tag name="KSO_WM_UNIT_TYPE" val="a"/>
  <p:tag name="KSO_WM_UNIT_INDEX" val="1"/>
  <p:tag name="KSO_WM_BEAUTIFY_FLAG" val="#wm#"/>
  <p:tag name="KSO_WM_TAG_VERSION" val="3.0"/>
  <p:tag name="KSO_WM_UNIT_ID" val="custom20235956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16"/>
  <p:tag name="KSO_WM_UNIT_PRESET_TEXT" val="添加章节标题"/>
  <p:tag name="KSO_WM_UNIT_TEXT_TYPE" val="1"/>
</p:tagLst>
</file>

<file path=ppt/tags/tag555.xml><?xml version="1.0" encoding="utf-8"?>
<p:tagLst xmlns:p="http://schemas.openxmlformats.org/presentationml/2006/main">
  <p:tag name="KSO_WM_UNIT_TYPE" val="e"/>
  <p:tag name="KSO_WM_UNIT_INDEX" val="1"/>
  <p:tag name="KSO_WM_BEAUTIFY_FLAG" val="#wm#"/>
  <p:tag name="KSO_WM_TAG_VERSION" val="3.0"/>
  <p:tag name="KSO_WM_UNIT_ID" val="custom20235956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VALUE" val="4"/>
</p:tagLst>
</file>

<file path=ppt/tags/tag556.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7"/>
  <p:tag name="KSO_WM_SLIDE_ID" val="custom20235956_7"/>
  <p:tag name="KSO_WM_TEMPLATE_MASTER_TYPE" val="0"/>
  <p:tag name="KSO_WM_SLIDE_LAYOUT" val="a_e"/>
  <p:tag name="KSO_WM_SLIDE_LAYOUT_CNT" val="1_1"/>
  <p:tag name="KSO_WM_SLIDE_THEME_ID" val="3328924"/>
  <p:tag name="KSO_WM_SLIDE_THEME_NAME" val="橙色3D书本教育教学可爱卡通主题"/>
</p:tagLst>
</file>

<file path=ppt/tags/tag557.xml><?xml version="1.0" encoding="utf-8"?>
<p:tagLst xmlns:p="http://schemas.openxmlformats.org/presentationml/2006/main">
  <p:tag name="KSO_WM_UNIT_TYPE" val="f"/>
  <p:tag name="KSO_WM_UNIT_INDEX" val="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ISCONTENTSTITLE" val="0"/>
  <p:tag name="KSO_WM_UNIT_PRESET_TEXT" val="单击此处添加标题"/>
  <p:tag name="KSO_WM_UNIT_TEXT_TYPE" val="1"/>
  <p:tag name="KSO_WM_UNIT_TEXT_SUBTYPE" val="a"/>
  <p:tag name="KSO_WM_UNIT_SUBTYPE" val="a"/>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55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0.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56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563.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56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566.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56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56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56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31.91149606299217,&quot;left&quot;:93.84031496062991,&quot;top&quot;:159.58850393700783,&quot;width&quot;:788.459685039370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70.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57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50.1874182080847,&quot;left&quot;:54.74999999999998,&quot;top&quot;:125.26258179191532,&quot;width&quot;:851.6985826771654}"/>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50.1874182080847,&quot;left&quot;:54.74999999999998,&quot;top&quot;:125.26258179191532,&quot;width&quot;:851.69858267716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50.1874182080847,&quot;left&quot;:54.74999999999998,&quot;top&quot;:125.26258179191532,&quot;width&quot;:851.69858267716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57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50.1874182080847,&quot;left&quot;:54.74999999999998,&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57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50.1874182080847,&quot;left&quot;:54.74999999999998,&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5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50.1874182080847,&quot;left&quot;:54.74999999999998,&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5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50.1874182080847,&quot;left&quot;:54.74999999999998,&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50.1874182080847,&quot;left&quot;:54.74999999999998,&quot;top&quot;:125.26258179191532,&quot;width&quot;:851.6985826771654}"/>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0.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50.1874182080847,&quot;left&quot;:54.74999999999998,&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581.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50.1874182080847,&quot;left&quot;:54.74999999999998,&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582.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583.xml><?xml version="1.0" encoding="utf-8"?>
<p:tagLst xmlns:p="http://schemas.openxmlformats.org/presentationml/2006/main">
  <p:tag name="KSO_WM_UNIT_INDEX" val="1"/>
  <p:tag name="KSO_WM_UNIT_TYPE" val="a"/>
  <p:tag name="KSO_WM_BEAUTIFY_FLAG" val="#wm#"/>
</p:tagLst>
</file>

<file path=ppt/tags/tag584.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585.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586.xml><?xml version="1.0" encoding="utf-8"?>
<p:tagLst xmlns:p="http://schemas.openxmlformats.org/presentationml/2006/main">
  <p:tag name="KSO_WM_UNIT_INDEX" val="1"/>
  <p:tag name="KSO_WM_UNIT_TYPE" val="a"/>
  <p:tag name="KSO_WM_BEAUTIFY_FLAG" val="#wm#"/>
</p:tagLst>
</file>

<file path=ppt/tags/tag587.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2*l_h_i*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2*l_h_f*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9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62_2*l_h_a*1_1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2_2"/>
  <p:tag name="KSO_WM_TEMPLATE_CATEGORY" val="diagram"/>
  <p:tag name="KSO_WM_TEMPLATE_INDEX" val="20232462"/>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2*l_h_i*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59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2*l_h_f*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62_2*l_h_a*1_2_1"/>
  <p:tag name="KSO_WM_TEMPLATE_CATEGORY" val="diagram"/>
  <p:tag name="KSO_WM_TEMPLATE_INDEX" val="20232462"/>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96.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3328027,3321730,3324576,333358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597.xml><?xml version="1.0" encoding="utf-8"?>
<p:tagLst xmlns:p="http://schemas.openxmlformats.org/presentationml/2006/main">
  <p:tag name="KSO_WM_UNIT_INDEX" val="1"/>
  <p:tag name="KSO_WM_UNIT_TYPE" val="a"/>
  <p:tag name="KSO_WM_BEAUTIFY_FLAG" val="#wm#"/>
</p:tagLst>
</file>

<file path=ppt/tags/tag598.xml><?xml version="1.0" encoding="utf-8"?>
<p:tagLst xmlns:p="http://schemas.openxmlformats.org/presentationml/2006/main">
  <p:tag name="KSO_WM_DIAGRAM_VIRTUALLY_FRAME" val="{&quot;height&quot;:395.42499389648435,&quot;left&quot;:55.3,&quot;top&quot;:121.5,&quot;width&quot;:847.9749938964844}"/>
  <p:tag name="KSO_WM_UNIT_HIGHLIGHT" val="0"/>
  <p:tag name="KSO_WM_UNIT_COMPATIBLE" val="0"/>
  <p:tag name="KSO_WM_UNIT_DIAGRAM_ISNUMVISUAL" val="0"/>
  <p:tag name="KSO_WM_UNIT_DIAGRAM_ISREFERUNIT" val="0"/>
  <p:tag name="KSO_WM_UNIT_ID" val="diagram20233205_2*l_h_i*1_1_4"/>
  <p:tag name="KSO_WM_TEMPLATE_CATEGORY" val="diagram"/>
  <p:tag name="KSO_WM_TEMPLATE_INDEX" val="20233205"/>
  <p:tag name="KSO_WM_UNIT_LAYERLEVEL" val="1_1_1"/>
  <p:tag name="KSO_WM_TAG_VERSION" val="3.0"/>
  <p:tag name="KSO_WM_BEAUTIFY_FLAG" val="#wm#"/>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599.xml><?xml version="1.0" encoding="utf-8"?>
<p:tagLst xmlns:p="http://schemas.openxmlformats.org/presentationml/2006/main">
  <p:tag name="KSO_WM_BEAUTIFY_FLAG" val="#wm#"/>
  <p:tag name="KSO_WM_DIAGRAM_VIRTUALLY_FRAME" val="{&quot;height&quot;:395.42499389648435,&quot;left&quot;:55.3,&quot;top&quot;:121.5,&quot;width&quot;:847.9749938964844}"/>
  <p:tag name="KSO_WM_UNIT_HIGHLIGHT" val="0"/>
  <p:tag name="KSO_WM_UNIT_COMPATIBLE" val="0"/>
  <p:tag name="KSO_WM_UNIT_DIAGRAM_ISNUMVISUAL" val="0"/>
  <p:tag name="KSO_WM_UNIT_DIAGRAM_ISREFERUNIT" val="0"/>
  <p:tag name="KSO_WM_UNIT_ID" val="diagram20233205_2*l_h_i*1_2_4"/>
  <p:tag name="KSO_WM_TEMPLATE_CATEGORY" val="diagram"/>
  <p:tag name="KSO_WM_TEMPLATE_INDEX" val="20233205"/>
  <p:tag name="KSO_WM_UNIT_LAYERLEVEL" val="1_1_1"/>
  <p:tag name="KSO_WM_TAG_VERSION" val="3.0"/>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0.xml><?xml version="1.0" encoding="utf-8"?>
<p:tagLst xmlns:p="http://schemas.openxmlformats.org/presentationml/2006/main">
  <p:tag name="KSO_WM_BEAUTIFY_FLAG" val="#wm#"/>
  <p:tag name="KSO_WM_DIAGRAM_VIRTUALLY_FRAME" val="{&quot;height&quot;:395.42499389648435,&quot;left&quot;:55.3,&quot;top&quot;:121.5,&quot;width&quot;:847.9749938964844}"/>
  <p:tag name="KSO_WM_UNIT_HIGHLIGHT" val="0"/>
  <p:tag name="KSO_WM_UNIT_COMPATIBLE" val="0"/>
  <p:tag name="KSO_WM_UNIT_DIAGRAM_ISNUMVISUAL" val="0"/>
  <p:tag name="KSO_WM_UNIT_DIAGRAM_ISREFERUNIT" val="0"/>
  <p:tag name="KSO_WM_UNIT_ID" val="diagram20233205_2*l_h_f*1_1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1_1"/>
  <p:tag name="KSO_WM_UNIT_VALUE" val="14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5_2*l_h_a*1_1_1"/>
  <p:tag name="KSO_WM_TEMPLATE_CATEGORY" val="diagram"/>
  <p:tag name="KSO_WM_TEMPLATE_INDEX" val="20233205"/>
  <p:tag name="KSO_WM_UNIT_LAYERLEVEL" val="1_1_1"/>
  <p:tag name="KSO_WM_TAG_VERSION" val="3.0"/>
  <p:tag name="KSO_WM_BEAUTIFY_FLAG" val="#wm#"/>
  <p:tag name="KSO_WM_UNIT_TEXT_FILL_FORE_SCHEMECOLOR_INDEX_BRIGHTNESS" val="0.15"/>
  <p:tag name="KSO_WM_DIAGRAM_GROUP_CODE" val="l1-1"/>
  <p:tag name="KSO_WM_DIAGRAM_VIRTUALLY_FRAME" val="{&quot;height&quot;:395.42499389648435,&quot;left&quot;:55.3,&quot;top&quot;:121.5,&quot;width&quot;:847.974993896484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02.xml><?xml version="1.0" encoding="utf-8"?>
<p:tagLst xmlns:p="http://schemas.openxmlformats.org/presentationml/2006/main">
  <p:tag name="KSO_WM_BEAUTIFY_FLAG" val="#wm#"/>
  <p:tag name="KSO_WM_DIAGRAM_VIRTUALLY_FRAME" val="{&quot;height&quot;:395.42499389648435,&quot;left&quot;:55.3,&quot;top&quot;:121.5,&quot;width&quot;:847.9749938964844}"/>
  <p:tag name="KSO_WM_UNIT_HIGHLIGHT" val="0"/>
  <p:tag name="KSO_WM_UNIT_COMPATIBLE" val="0"/>
  <p:tag name="KSO_WM_UNIT_DIAGRAM_ISNUMVISUAL" val="0"/>
  <p:tag name="KSO_WM_UNIT_DIAGRAM_ISREFERUNIT" val="0"/>
  <p:tag name="KSO_WM_UNIT_ID" val="diagram20233205_2*l_h_f*1_2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5_2*l_h_a*1_2_1"/>
  <p:tag name="KSO_WM_TEMPLATE_CATEGORY" val="diagram"/>
  <p:tag name="KSO_WM_TEMPLATE_INDEX" val="20233205"/>
  <p:tag name="KSO_WM_UNIT_LAYERLEVEL" val="1_1_1"/>
  <p:tag name="KSO_WM_TAG_VERSION" val="3.0"/>
  <p:tag name="KSO_WM_BEAUTIFY_FLAG" val="#wm#"/>
  <p:tag name="KSO_WM_UNIT_TEXT_FILL_FORE_SCHEMECOLOR_INDEX_BRIGHTNESS" val="0.15"/>
  <p:tag name="KSO_WM_DIAGRAM_GROUP_CODE" val="l1-1"/>
  <p:tag name="KSO_WM_DIAGRAM_VIRTUALLY_FRAME" val="{&quot;height&quot;:395.42499389648435,&quot;left&quot;:55.3,&quot;top&quot;:121.5,&quot;width&quot;:847.974993896484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04.xml><?xml version="1.0" encoding="utf-8"?>
<p:tagLst xmlns:p="http://schemas.openxmlformats.org/presentationml/2006/main">
  <p:tag name="KSO_WM_BEAUTIFY_FLAG" val="#wm#"/>
  <p:tag name="KSO_WM_DIAGRAM_VIRTUALLY_FRAME" val="{&quot;height&quot;:395.42499389648435,&quot;left&quot;:55.3,&quot;top&quot;:121.5,&quot;width&quot;:847.9749938964844}"/>
  <p:tag name="KSO_WM_UNIT_HIGHLIGHT" val="0"/>
  <p:tag name="KSO_WM_UNIT_COMPATIBLE" val="0"/>
  <p:tag name="KSO_WM_UNIT_DIAGRAM_ISNUMVISUAL" val="0"/>
  <p:tag name="KSO_WM_UNIT_DIAGRAM_ISREFERUNIT" val="0"/>
  <p:tag name="KSO_WM_UNIT_ID" val="diagram20233205_2*l_h_i*1_3_4"/>
  <p:tag name="KSO_WM_TEMPLATE_CATEGORY" val="diagram"/>
  <p:tag name="KSO_WM_TEMPLATE_INDEX" val="20233205"/>
  <p:tag name="KSO_WM_UNIT_LAYERLEVEL" val="1_1_1"/>
  <p:tag name="KSO_WM_TAG_VERSION" val="3.0"/>
  <p:tag name="KSO_WM_DIAGRAM_GROUP_CODE" val="l1-1"/>
  <p:tag name="KSO_WM_UNIT_TYPE" val="l_h_i"/>
  <p:tag name="KSO_WM_UNIT_INDEX" val="1_3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605.xml><?xml version="1.0" encoding="utf-8"?>
<p:tagLst xmlns:p="http://schemas.openxmlformats.org/presentationml/2006/main">
  <p:tag name="KSO_WM_BEAUTIFY_FLAG" val="#wm#"/>
  <p:tag name="KSO_WM_DIAGRAM_VIRTUALLY_FRAME" val="{&quot;height&quot;:395.42499389648435,&quot;left&quot;:55.3,&quot;top&quot;:121.5,&quot;width&quot;:847.9749938964844}"/>
  <p:tag name="KSO_WM_UNIT_HIGHLIGHT" val="0"/>
  <p:tag name="KSO_WM_UNIT_COMPATIBLE" val="0"/>
  <p:tag name="KSO_WM_UNIT_DIAGRAM_ISNUMVISUAL" val="0"/>
  <p:tag name="KSO_WM_UNIT_DIAGRAM_ISREFERUNIT" val="0"/>
  <p:tag name="KSO_WM_UNIT_ID" val="diagram20233205_2*l_h_f*1_3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5_2*l_h_a*1_3_1"/>
  <p:tag name="KSO_WM_TEMPLATE_CATEGORY" val="diagram"/>
  <p:tag name="KSO_WM_TEMPLATE_INDEX" val="20233205"/>
  <p:tag name="KSO_WM_UNIT_LAYERLEVEL" val="1_1_1"/>
  <p:tag name="KSO_WM_TAG_VERSION" val="3.0"/>
  <p:tag name="KSO_WM_BEAUTIFY_FLAG" val="#wm#"/>
  <p:tag name="KSO_WM_UNIT_TEXT_FILL_FORE_SCHEMECOLOR_INDEX_BRIGHTNESS" val="0.15"/>
  <p:tag name="KSO_WM_DIAGRAM_GROUP_CODE" val="l1-1"/>
  <p:tag name="KSO_WM_DIAGRAM_VIRTUALLY_FRAME" val="{&quot;height&quot;:395.42499389648435,&quot;left&quot;:55.3,&quot;top&quot;:121.5,&quot;width&quot;:847.974993896484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07.xml><?xml version="1.0" encoding="utf-8"?>
<p:tagLst xmlns:p="http://schemas.openxmlformats.org/presentationml/2006/main">
  <p:tag name="KSO_WM_DIAGRAM_VIRTUALLY_FRAME" val="{&quot;height&quot;:395.42499389648435,&quot;left&quot;:55.3,&quot;top&quot;:121.5,&quot;width&quot;:847.9749938964844}"/>
  <p:tag name="KSO_WM_BEAUTIFY_FLAG" val="#wm#"/>
  <p:tag name="KSO_WM_UNIT_HIGHLIGHT" val="0"/>
  <p:tag name="KSO_WM_UNIT_COMPATIBLE" val="0"/>
  <p:tag name="KSO_WM_UNIT_DIAGRAM_ISNUMVISUAL" val="0"/>
  <p:tag name="KSO_WM_UNIT_DIAGRAM_ISREFERUNIT" val="0"/>
  <p:tag name="KSO_WM_UNIT_ID" val="diagram20233205_2*l_h_i*1_1_1"/>
  <p:tag name="KSO_WM_TEMPLATE_CATEGORY" val="diagram"/>
  <p:tag name="KSO_WM_TEMPLATE_INDEX" val="20233205"/>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608.xml><?xml version="1.0" encoding="utf-8"?>
<p:tagLst xmlns:p="http://schemas.openxmlformats.org/presentationml/2006/main">
  <p:tag name="KSO_WM_DIAGRAM_VIRTUALLY_FRAME" val="{&quot;height&quot;:395.42499389648435,&quot;left&quot;:55.3,&quot;top&quot;:121.5,&quot;width&quot;:847.9749938964844}"/>
  <p:tag name="KSO_WM_BEAUTIFY_FLAG" val="#wm#"/>
  <p:tag name="KSO_WM_UNIT_HIGHLIGHT" val="0"/>
  <p:tag name="KSO_WM_UNIT_COMPATIBLE" val="0"/>
  <p:tag name="KSO_WM_UNIT_DIAGRAM_ISNUMVISUAL" val="0"/>
  <p:tag name="KSO_WM_UNIT_DIAGRAM_ISREFERUNIT" val="0"/>
  <p:tag name="KSO_WM_UNIT_ID" val="diagram20233205_2*l_h_i*1_2_1"/>
  <p:tag name="KSO_WM_TEMPLATE_CATEGORY" val="diagram"/>
  <p:tag name="KSO_WM_TEMPLATE_INDEX" val="20233205"/>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609.xml><?xml version="1.0" encoding="utf-8"?>
<p:tagLst xmlns:p="http://schemas.openxmlformats.org/presentationml/2006/main">
  <p:tag name="KSO_WM_DIAGRAM_VIRTUALLY_FRAME" val="{&quot;height&quot;:395.42499389648435,&quot;left&quot;:55.3,&quot;top&quot;:121.5,&quot;width&quot;:847.9749938964844}"/>
  <p:tag name="KSO_WM_BEAUTIFY_FLAG" val="#wm#"/>
  <p:tag name="KSO_WM_UNIT_HIGHLIGHT" val="0"/>
  <p:tag name="KSO_WM_UNIT_COMPATIBLE" val="0"/>
  <p:tag name="KSO_WM_UNIT_DIAGRAM_ISNUMVISUAL" val="0"/>
  <p:tag name="KSO_WM_UNIT_DIAGRAM_ISREFERUNIT" val="0"/>
  <p:tag name="KSO_WM_UNIT_ID" val="diagram20233205_2*l_h_i*1_3_1"/>
  <p:tag name="KSO_WM_TEMPLATE_CATEGORY" val="diagram"/>
  <p:tag name="KSO_WM_TEMPLATE_INDEX" val="20233205"/>
  <p:tag name="KSO_WM_UNIT_LAYERLEVEL" val="1_1_1"/>
  <p:tag name="KSO_WM_TAG_VERSION" val="3.0"/>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0.xml><?xml version="1.0" encoding="utf-8"?>
<p:tagLst xmlns:p="http://schemas.openxmlformats.org/presentationml/2006/main">
  <p:tag name="KSO_WM_BEAUTIFY_FLAG" val="#wm#"/>
  <p:tag name="KSO_WM_DIAGRAM_VIRTUALLY_FRAME" val="{&quot;height&quot;:395.42499389648435,&quot;left&quot;:55.3,&quot;top&quot;:121.5,&quot;width&quot;:847.9749938964844}"/>
  <p:tag name="KSO_WM_UNIT_HIGHLIGHT" val="0"/>
  <p:tag name="KSO_WM_UNIT_COMPATIBLE" val="0"/>
  <p:tag name="KSO_WM_UNIT_DIAGRAM_ISNUMVISUAL" val="0"/>
  <p:tag name="KSO_WM_UNIT_DIAGRAM_ISREFERUNIT" val="0"/>
  <p:tag name="KSO_WM_UNIT_ID" val="diagram20233205_2*l_h_i*1_1_3"/>
  <p:tag name="KSO_WM_TEMPLATE_CATEGORY" val="diagram"/>
  <p:tag name="KSO_WM_TEMPLATE_INDEX" val="20233205"/>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11.xml><?xml version="1.0" encoding="utf-8"?>
<p:tagLst xmlns:p="http://schemas.openxmlformats.org/presentationml/2006/main">
  <p:tag name="KSO_WM_DIAGRAM_VIRTUALLY_FRAME" val="{&quot;height&quot;:395.42499389648435,&quot;left&quot;:55.3,&quot;top&quot;:121.5,&quot;width&quot;:847.9749938964844}"/>
  <p:tag name="KSO_WM_UNIT_HIGHLIGHT" val="0"/>
  <p:tag name="KSO_WM_UNIT_COMPATIBLE" val="0"/>
  <p:tag name="KSO_WM_UNIT_DIAGRAM_ISNUMVISUAL" val="0"/>
  <p:tag name="KSO_WM_UNIT_DIAGRAM_ISREFERUNIT" val="0"/>
  <p:tag name="KSO_WM_UNIT_ID" val="diagram20233205_2*l_h_i*1_1_2"/>
  <p:tag name="KSO_WM_TEMPLATE_CATEGORY" val="diagram"/>
  <p:tag name="KSO_WM_TEMPLATE_INDEX" val="20233205"/>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12.xml><?xml version="1.0" encoding="utf-8"?>
<p:tagLst xmlns:p="http://schemas.openxmlformats.org/presentationml/2006/main">
  <p:tag name="KSO_WM_BEAUTIFY_FLAG" val="#wm#"/>
  <p:tag name="KSO_WM_DIAGRAM_VIRTUALLY_FRAME" val="{&quot;height&quot;:395.42499389648435,&quot;left&quot;:55.3,&quot;top&quot;:121.5,&quot;width&quot;:847.9749938964844}"/>
  <p:tag name="KSO_WM_UNIT_HIGHLIGHT" val="0"/>
  <p:tag name="KSO_WM_UNIT_COMPATIBLE" val="0"/>
  <p:tag name="KSO_WM_UNIT_DIAGRAM_ISNUMVISUAL" val="0"/>
  <p:tag name="KSO_WM_UNIT_DIAGRAM_ISREFERUNIT" val="0"/>
  <p:tag name="KSO_WM_UNIT_ID" val="diagram20233205_2*l_h_i*1_2_3"/>
  <p:tag name="KSO_WM_TEMPLATE_CATEGORY" val="diagram"/>
  <p:tag name="KSO_WM_TEMPLATE_INDEX" val="20233205"/>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13.xml><?xml version="1.0" encoding="utf-8"?>
<p:tagLst xmlns:p="http://schemas.openxmlformats.org/presentationml/2006/main">
  <p:tag name="KSO_WM_DIAGRAM_VIRTUALLY_FRAME" val="{&quot;height&quot;:395.42499389648435,&quot;left&quot;:55.3,&quot;top&quot;:121.5,&quot;width&quot;:847.9749938964844}"/>
  <p:tag name="KSO_WM_BEAUTIFY_FLAG" val="#wm#"/>
  <p:tag name="KSO_WM_UNIT_HIGHLIGHT" val="0"/>
  <p:tag name="KSO_WM_UNIT_COMPATIBLE" val="0"/>
  <p:tag name="KSO_WM_UNIT_DIAGRAM_ISNUMVISUAL" val="0"/>
  <p:tag name="KSO_WM_UNIT_DIAGRAM_ISREFERUNIT" val="0"/>
  <p:tag name="KSO_WM_UNIT_ID" val="diagram20233205_2*l_h_i*1_2_2"/>
  <p:tag name="KSO_WM_TEMPLATE_CATEGORY" val="diagram"/>
  <p:tag name="KSO_WM_TEMPLATE_INDEX" val="20233205"/>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14.xml><?xml version="1.0" encoding="utf-8"?>
<p:tagLst xmlns:p="http://schemas.openxmlformats.org/presentationml/2006/main">
  <p:tag name="KSO_WM_BEAUTIFY_FLAG" val="#wm#"/>
  <p:tag name="KSO_WM_DIAGRAM_VIRTUALLY_FRAME" val="{&quot;height&quot;:395.42499389648435,&quot;left&quot;:55.3,&quot;top&quot;:121.5,&quot;width&quot;:847.9749938964844}"/>
  <p:tag name="KSO_WM_UNIT_HIGHLIGHT" val="0"/>
  <p:tag name="KSO_WM_UNIT_COMPATIBLE" val="0"/>
  <p:tag name="KSO_WM_UNIT_DIAGRAM_ISNUMVISUAL" val="0"/>
  <p:tag name="KSO_WM_UNIT_DIAGRAM_ISREFERUNIT" val="0"/>
  <p:tag name="KSO_WM_UNIT_ID" val="diagram20233205_2*l_h_i*1_3_3"/>
  <p:tag name="KSO_WM_TEMPLATE_CATEGORY" val="diagram"/>
  <p:tag name="KSO_WM_TEMPLATE_INDEX" val="20233205"/>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15.xml><?xml version="1.0" encoding="utf-8"?>
<p:tagLst xmlns:p="http://schemas.openxmlformats.org/presentationml/2006/main">
  <p:tag name="KSO_WM_DIAGRAM_VIRTUALLY_FRAME" val="{&quot;height&quot;:395.42499389648435,&quot;left&quot;:55.3,&quot;top&quot;:121.5,&quot;width&quot;:847.9749938964844}"/>
  <p:tag name="KSO_WM_BEAUTIFY_FLAG" val="#wm#"/>
  <p:tag name="KSO_WM_UNIT_HIGHLIGHT" val="0"/>
  <p:tag name="KSO_WM_UNIT_COMPATIBLE" val="0"/>
  <p:tag name="KSO_WM_UNIT_DIAGRAM_ISNUMVISUAL" val="0"/>
  <p:tag name="KSO_WM_UNIT_DIAGRAM_ISREFERUNIT" val="0"/>
  <p:tag name="KSO_WM_UNIT_ID" val="diagram20233205_2*l_h_i*1_3_2"/>
  <p:tag name="KSO_WM_TEMPLATE_CATEGORY" val="diagram"/>
  <p:tag name="KSO_WM_TEMPLATE_INDEX" val="20233205"/>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16.xml><?xml version="1.0" encoding="utf-8"?>
<p:tagLst xmlns:p="http://schemas.openxmlformats.org/presentationml/2006/main">
  <p:tag name="KSO_WM_DIAGRAM_VIRTUALLY_FRAME" val="{&quot;height&quot;:395.42499389648435,&quot;left&quot;:55.3,&quot;top&quot;:121.5,&quot;width&quot;:847.9749938964844}"/>
  <p:tag name="KSO_WM_UNIT_HIGHLIGHT" val="0"/>
  <p:tag name="KSO_WM_UNIT_COMPATIBLE" val="0"/>
  <p:tag name="KSO_WM_UNIT_DIAGRAM_ISNUMVISUAL" val="0"/>
  <p:tag name="KSO_WM_UNIT_DIAGRAM_ISREFERUNIT" val="0"/>
  <p:tag name="KSO_WM_UNIT_ID" val="diagram20233205_2*l_h_x*1_1_1"/>
  <p:tag name="KSO_WM_TEMPLATE_CATEGORY" val="diagram"/>
  <p:tag name="KSO_WM_TEMPLATE_INDEX" val="20233205"/>
  <p:tag name="KSO_WM_UNIT_LAYERLEVEL" val="1_1_1"/>
  <p:tag name="KSO_WM_TAG_VERSION" val="3.0"/>
  <p:tag name="KSO_WM_BEAUTIFY_FLAG" val="#wm#"/>
  <p:tag name="KSO_WM_UNIT_VALUE" val="59*71"/>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617.xml><?xml version="1.0" encoding="utf-8"?>
<p:tagLst xmlns:p="http://schemas.openxmlformats.org/presentationml/2006/main">
  <p:tag name="KSO_WM_DIAGRAM_VIRTUALLY_FRAME" val="{&quot;height&quot;:395.42499389648435,&quot;left&quot;:55.3,&quot;top&quot;:121.5,&quot;width&quot;:847.9749938964844}"/>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2*l_h_x*1_2_1"/>
  <p:tag name="KSO_WM_TEMPLATE_CATEGORY" val="diagram"/>
  <p:tag name="KSO_WM_TEMPLATE_INDEX" val="20233205"/>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618.xml><?xml version="1.0" encoding="utf-8"?>
<p:tagLst xmlns:p="http://schemas.openxmlformats.org/presentationml/2006/main">
  <p:tag name="KSO_WM_DIAGRAM_VIRTUALLY_FRAME" val="{&quot;height&quot;:395.42499389648435,&quot;left&quot;:55.3,&quot;top&quot;:121.5,&quot;width&quot;:847.9749938964844}"/>
  <p:tag name="KSO_WM_UNIT_HIGHLIGHT" val="0"/>
  <p:tag name="KSO_WM_UNIT_COMPATIBLE" val="0"/>
  <p:tag name="KSO_WM_UNIT_DIAGRAM_ISNUMVISUAL" val="0"/>
  <p:tag name="KSO_WM_UNIT_DIAGRAM_ISREFERUNIT" val="0"/>
  <p:tag name="KSO_WM_UNIT_ID" val="diagram20233205_2*l_h_x*1_3_1"/>
  <p:tag name="KSO_WM_TEMPLATE_CATEGORY" val="diagram"/>
  <p:tag name="KSO_WM_TEMPLATE_INDEX" val="20233205"/>
  <p:tag name="KSO_WM_UNIT_LAYERLEVEL" val="1_1_1"/>
  <p:tag name="KSO_WM_TAG_VERSION" val="3.0"/>
  <p:tag name="KSO_WM_BEAUTIFY_FLAG" val="#wm#"/>
  <p:tag name="KSO_WM_UNIT_VALUE" val="22*22"/>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619.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3328027,3321730,3324576,333358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621.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623.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625.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627.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62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63.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64.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64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647.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648.xml><?xml version="1.0" encoding="utf-8"?>
<p:tagLst xmlns:p="http://schemas.openxmlformats.org/presentationml/2006/main">
  <p:tag name="KSO_WM_UNIT_TYPE" val="a"/>
  <p:tag name="KSO_WM_UNIT_INDEX" val="1"/>
  <p:tag name="KSO_WM_BEAUTIFY_FLAG" val="#wm#"/>
  <p:tag name="KSO_WM_TAG_VERSION" val="3.0"/>
  <p:tag name="KSO_WM_UNIT_ID" val="custom20235956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Lst>
</file>

<file path=ppt/tags/tag649.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9"/>
  <p:tag name="KSO_WM_SLIDE_ID" val="custom20235956_9"/>
  <p:tag name="KSO_WM_TEMPLATE_MASTER_TYPE" val="0"/>
  <p:tag name="KSO_WM_SLIDE_LAYOUT" val="a_b"/>
  <p:tag name="KSO_WM_SLIDE_LAYOUT_CNT" val="1_1"/>
  <p:tag name="KSO_WM_SLIDE_THEME_ID" val="3328924"/>
  <p:tag name="KSO_WM_SLIDE_THEME_NAME" val="橙色3D书本教育教学可爱卡通主题"/>
</p:tagLst>
</file>

<file path=ppt/tags/tag65.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0.xml><?xml version="1.0" encoding="utf-8"?>
<p:tagLst xmlns:p="http://schemas.openxmlformats.org/presentationml/2006/main">
  <p:tag name="KSO_WM_UNIT_TYPE" val="a"/>
  <p:tag name="KSO_WM_UNIT_INDEX" val="1"/>
  <p:tag name="KSO_WM_BEAUTIFY_FLAG" val="#wm#"/>
  <p:tag name="KSO_WM_TAG_VERSION" val="3.0"/>
  <p:tag name="KSO_WM_UNIT_ID" val="custom20235956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 name="KSO_WM_UNIT_VALUE" val="16"/>
  <p:tag name="KSO_WM_UNIT_PRESET_TEXT" val="添加章节标题"/>
  <p:tag name="KSO_WM_UNIT_TEXT_TYPE" val="1"/>
</p:tagLst>
</file>

<file path=ppt/tags/tag651.xml><?xml version="1.0" encoding="utf-8"?>
<p:tagLst xmlns:p="http://schemas.openxmlformats.org/presentationml/2006/main">
  <p:tag name="KSO_WM_UNIT_TYPE" val="e"/>
  <p:tag name="KSO_WM_UNIT_INDEX" val="1"/>
  <p:tag name="KSO_WM_BEAUTIFY_FLAG" val="#wm#"/>
  <p:tag name="KSO_WM_TAG_VERSION" val="3.0"/>
  <p:tag name="KSO_WM_UNIT_ID" val="custom20235956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VALUE" val="4"/>
</p:tagLst>
</file>

<file path=ppt/tags/tag652.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7"/>
  <p:tag name="KSO_WM_SLIDE_ID" val="custom20235956_7"/>
  <p:tag name="KSO_WM_TEMPLATE_MASTER_TYPE" val="0"/>
  <p:tag name="KSO_WM_SLIDE_LAYOUT" val="a_e"/>
  <p:tag name="KSO_WM_SLIDE_LAYOUT_CNT" val="1_1"/>
  <p:tag name="KSO_WM_SLIDE_THEME_ID" val="3328924"/>
  <p:tag name="KSO_WM_SLIDE_THEME_NAME" val="橙色3D书本教育教学可爱卡通主题"/>
</p:tagLst>
</file>

<file path=ppt/tags/tag653.xml><?xml version="1.0" encoding="utf-8"?>
<p:tagLst xmlns:p="http://schemas.openxmlformats.org/presentationml/2006/main">
  <p:tag name="KSO_WM_UNIT_TYPE" val="f"/>
  <p:tag name="KSO_WM_UNIT_INDEX" val="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92"/>
  <p:tag name="KSO_WM_TEMPLATE_CATEGORY" val="custom"/>
  <p:tag name="KSO_WM_UNIT_ISCONTENTSTITLE" val="0"/>
  <p:tag name="KSO_WM_UNIT_PRESET_TEXT" val="单击此处添加标题"/>
  <p:tag name="KSO_WM_UNIT_TEXT_TYPE" val="1"/>
  <p:tag name="KSO_WM_UNIT_TEXT_SUBTYPE" val="a"/>
  <p:tag name="KSO_WM_UNIT_SUBTYPE" val="a"/>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67.86149606299216,&quot;left&quot;:88.15,&quot;top&quot;:159.58850393700783,&quot;width&quot;:794.15}"/>
</p:tagLst>
</file>

<file path=ppt/tags/tag65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67.86149606299216,&quot;left&quot;:88.15,&quot;top&quot;:159.58850393700783,&quot;width&quot;:794.15}"/>
</p:tagLst>
</file>

<file path=ppt/tags/tag656.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67.86149606299216,&quot;left&quot;:88.15,&quot;top&quot;:159.58850393700783,&quot;width&quot;:794.15}"/>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67.86149606299216,&quot;left&quot;:88.15,&quot;top&quot;:159.58850393700783,&quot;width&quot;:794.15}"/>
</p:tagLst>
</file>

<file path=ppt/tags/tag65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67.86149606299216,&quot;left&quot;:88.15,&quot;top&quot;:159.58850393700783,&quot;width&quot;:794.15}"/>
</p:tagLst>
</file>

<file path=ppt/tags/tag659.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67.86149606299216,&quot;left&quot;:88.15,&quot;top&quot;:159.58850393700783,&quot;width&quot;:794.15}"/>
</p:tagLst>
</file>

<file path=ppt/tags/tag66.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67.86149606299216,&quot;left&quot;:88.15,&quot;top&quot;:159.58850393700783,&quot;width&quot;:794.15}"/>
</p:tagLst>
</file>

<file path=ppt/tags/tag66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67.86149606299216,&quot;left&quot;:88.15,&quot;top&quot;:159.58850393700783,&quot;width&quot;:794.15}"/>
</p:tagLst>
</file>

<file path=ppt/tags/tag662.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67.86149606299216,&quot;left&quot;:88.15,&quot;top&quot;:159.58850393700783,&quot;width&quot;:794.15}"/>
</p:tagLst>
</file>

<file path=ppt/tags/tag66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67.86149606299216,&quot;left&quot;:88.15,&quot;top&quot;:159.58850393700783,&quot;width&quot;:794.15}"/>
</p:tagLst>
</file>

<file path=ppt/tags/tag66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67.86149606299216,&quot;left&quot;:88.15,&quot;top&quot;:159.58850393700783,&quot;width&quot;:794.15}"/>
</p:tagLst>
</file>

<file path=ppt/tags/tag66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67.86149606299216,&quot;left&quot;:88.15,&quot;top&quot;:159.58850393700783,&quot;width&quot;:794.15}"/>
</p:tagLst>
</file>

<file path=ppt/tags/tag666.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6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300_5*a*1"/>
  <p:tag name="KSO_WM_TEMPLATE_CATEGORY" val="diagram"/>
  <p:tag name="KSO_WM_TEMPLATE_INDEX" val="20231300"/>
  <p:tag name="KSO_WM_UNIT_LAYERLEVEL" val="1"/>
  <p:tag name="KSO_WM_TAG_VERSION" val="3.0"/>
  <p:tag name="KSO_WM_BEAUTIFY_FLAG" val="#wm#"/>
  <p:tag name="KSO_WM_UNIT_PRESET_TEXT" val="单击此处添加标题"/>
  <p:tag name="KSO_WM_UNIT_TEXT_TYPE" val="1"/>
  <p:tag name="KSO_WM_UNIT_TEXT_FILL_FORE_SCHEMECOLOR_INDEX" val="15"/>
  <p:tag name="KSO_WM_UNIT_TEXT_FILL_TYPE" val="1"/>
  <p:tag name="KSO_WM_UNIT_USESOURCEFORMAT_APPLY" val="1"/>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76.6374182080847,&quot;left&quot;:54.74999999999998,&quot;top&quot;:125.26258179191532,&quot;width&quot;:851.6985826771654}"/>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76.6374182080847,&quot;left&quot;:54.74999999999998,&quot;top&quot;:125.26258179191532,&quot;width&quot;:851.69858267716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67.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76.6374182080847,&quot;left&quot;:54.74999999999998,&quot;top&quot;:125.26258179191532,&quot;width&quot;:851.69858267716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67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76.6374182080847,&quot;left&quot;:54.74999999999998,&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67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76.6374182080847,&quot;left&quot;:54.74999999999998,&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6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76.6374182080847,&quot;left&quot;:54.74999999999998,&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67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76.6374182080847,&quot;left&quot;:54.74999999999998,&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76.6374182080847,&quot;left&quot;:54.74999999999998,&quot;top&quot;:125.26258179191532,&quot;width&quot;:851.6985826771654}"/>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676.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76.6374182080847,&quot;left&quot;:54.74999999999998,&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77.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76.6374182080847,&quot;left&quot;:54.74999999999998,&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78.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679.xml><?xml version="1.0" encoding="utf-8"?>
<p:tagLst xmlns:p="http://schemas.openxmlformats.org/presentationml/2006/main">
  <p:tag name="KSO_WM_UNIT_INDEX" val="1"/>
  <p:tag name="KSO_WM_UNIT_TYPE" val="a"/>
  <p:tag name="KSO_WM_BEAUTIFY_FLAG" val="#wm#"/>
</p:tagLst>
</file>

<file path=ppt/tags/tag68.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0.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682.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83.xml><?xml version="1.0" encoding="utf-8"?>
<p:tagLst xmlns:p="http://schemas.openxmlformats.org/presentationml/2006/main">
  <p:tag name="KSO_WM_UNIT_INDEX" val="1"/>
  <p:tag name="KSO_WM_UNIT_TYPE" val="a"/>
  <p:tag name="KSO_WM_BEAUTIFY_FLAG" val="#wm#"/>
</p:tagLst>
</file>

<file path=ppt/tags/tag684.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68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874_2*l_h_i*1_1_3"/>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389.04669189453125,&quot;left&quot;:54.60007874015746,&quot;top&quot;:134.12665405273438,&quot;width&quot;:850.7750128125768}"/>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5},{&quot;brightness&quot;:0.6000000238418579,&quot;colorType&quot;:1,&quot;foreColorIndex&quot;:5,&quot;pos&quot;:1,&quot;transparency&quot;:0}],&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DIAGRAM_USE_COLOR_VALUE" val="{&quot;color_scheme&quot;:1,&quot;color_type&quot;:1,&quot;theme_color_indexes&quot;:[5,6,5,6,5,6]}"/>
</p:tagLst>
</file>

<file path=ppt/tags/tag68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74_2*l_h_i*1_1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4.60007874015746,&quot;top&quot;:134.12665405273438,&quot;width&quot;:850.7750128125768}"/>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68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74_2*l_h_i*1_1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4.60007874015746,&quot;top&quot;:134.12665405273438,&quot;width&quot;:850.7750128125768}"/>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6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74_2*l_h_f*1_1_1"/>
  <p:tag name="KSO_WM_TEMPLATE_CATEGORY" val="diagram"/>
  <p:tag name="KSO_WM_TEMPLATE_INDEX" val="20231874"/>
  <p:tag name="KSO_WM_UNIT_LAYERLEVEL" val="1_1_1"/>
  <p:tag name="KSO_WM_TAG_VERSION" val="3.0"/>
  <p:tag name="KSO_WM_BEAUTIFY_FLAG" val="#wm#"/>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4.60007874015746,&quot;top&quot;:134.1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6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74_2*l_h_a*1_1_1"/>
  <p:tag name="KSO_WM_TEMPLATE_CATEGORY" val="diagram"/>
  <p:tag name="KSO_WM_TEMPLATE_INDEX" val="20231874"/>
  <p:tag name="KSO_WM_UNIT_LAYERLEVEL" val="1_1_1"/>
  <p:tag name="KSO_WM_TAG_VERSION" val="3.0"/>
  <p:tag name="KSO_WM_BEAUTIFY_FLAG" val="#wm#"/>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4.60007874015746,&quot;top&quot;:134.1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05000000074505806,&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10;加项标题"/>
  <p:tag name="KSO_WM_UNIT_TEXT_FILL_FORE_SCHEMECOLOR_INDEX" val="3"/>
  <p:tag name="KSO_WM_UNIT_TEXT_FILL_TYPE" val="3"/>
  <p:tag name="KSO_WM_DIAGRAM_USE_COLOR_VALUE" val="{&quot;color_scheme&quot;:1,&quot;color_type&quot;:1,&quot;theme_color_indexes&quot;:[5,6,5,6,5,6]}"/>
</p:tagLst>
</file>

<file path=ppt/tags/tag69.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874_2*l_h_i*1_2_3"/>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389.04669189453125,&quot;left&quot;:54.60007874015746,&quot;top&quot;:134.12665405273438,&quot;width&quot;:850.7750128125768}"/>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5},{&quot;brightness&quot;:0.6000000238418579,&quot;colorType&quot;:1,&quot;foreColorIndex&quot;:5,&quot;pos&quot;:1,&quot;transparency&quot;:0}],&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DIAGRAM_USE_COLOR_VALUE" val="{&quot;color_scheme&quot;:1,&quot;color_type&quot;:1,&quot;theme_color_indexes&quot;:[5,6,5,6,5,6]}"/>
</p:tagLst>
</file>

<file path=ppt/tags/tag69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74_2*l_h_i*1_2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4.60007874015746,&quot;top&quot;:134.12665405273438,&quot;width&quot;:850.7750128125768}"/>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69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74_2*l_h_i*1_2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4.60007874015746,&quot;top&quot;:134.12665405273438,&quot;width&quot;:850.7750128125768}"/>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69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74_2*l_h_f*1_2_1"/>
  <p:tag name="KSO_WM_TEMPLATE_CATEGORY" val="diagram"/>
  <p:tag name="KSO_WM_TEMPLATE_INDEX" val="20231874"/>
  <p:tag name="KSO_WM_UNIT_LAYERLEVEL" val="1_1_1"/>
  <p:tag name="KSO_WM_TAG_VERSION" val="3.0"/>
  <p:tag name="KSO_WM_BEAUTIFY_FLAG" val="#wm#"/>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4.60007874015746,&quot;top&quot;:134.1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6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874_2*l_h_a*1_2_1"/>
  <p:tag name="KSO_WM_TEMPLATE_CATEGORY" val="diagram"/>
  <p:tag name="KSO_WM_TEMPLATE_INDEX" val="20231874"/>
  <p:tag name="KSO_WM_UNIT_LAYERLEVEL" val="1_1_1"/>
  <p:tag name="KSO_WM_TAG_VERSION" val="3.0"/>
  <p:tag name="KSO_WM_BEAUTIFY_FLAG" val="#wm#"/>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4.60007874015746,&quot;top&quot;:134.1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05000000074505806,&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10;加项标题"/>
  <p:tag name="KSO_WM_UNIT_TEXT_FILL_FORE_SCHEMECOLOR_INDEX" val="3"/>
  <p:tag name="KSO_WM_UNIT_TEXT_FILL_TYPE" val="3"/>
  <p:tag name="KSO_WM_DIAGRAM_USE_COLOR_VALUE" val="{&quot;color_scheme&quot;:1,&quot;color_type&quot;:1,&quot;theme_color_indexes&quot;:[5,6,5,6,5,6]}"/>
</p:tagLst>
</file>

<file path=ppt/tags/tag695.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696.xml><?xml version="1.0" encoding="utf-8"?>
<p:tagLst xmlns:p="http://schemas.openxmlformats.org/presentationml/2006/main">
  <p:tag name="KSO_WM_UNIT_INDEX" val="1"/>
  <p:tag name="KSO_WM_UNIT_TYPE" val="a"/>
  <p:tag name="KSO_WM_BEAUTIFY_FLAG" val="#wm#"/>
</p:tagLst>
</file>

<file path=ppt/tags/tag69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874_2*l_h_i*1_1_3"/>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466.4733459472656,&quot;left&quot;:54.600078740157485,&quot;top&quot;:56.7,&quot;width&quot;:861.5999212598424}"/>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5},{&quot;brightness&quot;:0.6000000238418579,&quot;colorType&quot;:1,&quot;foreColorIndex&quot;:5,&quot;pos&quot;:1,&quot;transparency&quot;:0}],&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DIAGRAM_USE_COLOR_VALUE" val="{&quot;color_scheme&quot;:1,&quot;color_type&quot;:1,&quot;theme_color_indexes&quot;:[5,6,5,6,5,6]}"/>
</p:tagLst>
</file>

<file path=ppt/tags/tag69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74_2*l_h_i*1_1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466.4733459472656,&quot;left&quot;:54.600078740157485,&quot;top&quot;:56.7,&quot;width&quot;:861.5999212598424}"/>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69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74_2*l_h_i*1_1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466.4733459472656,&quot;left&quot;:54.600078740157485,&quot;top&quot;:56.7,&quot;width&quot;:861.5999212598424}"/>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74_2*l_h_f*1_1_1"/>
  <p:tag name="KSO_WM_TEMPLATE_CATEGORY" val="diagram"/>
  <p:tag name="KSO_WM_TEMPLATE_INDEX" val="20231874"/>
  <p:tag name="KSO_WM_UNIT_LAYERLEVEL" val="1_1_1"/>
  <p:tag name="KSO_WM_TAG_VERSION" val="3.0"/>
  <p:tag name="KSO_WM_BEAUTIFY_FLAG" val="#wm#"/>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466.4733459472656,&quot;left&quot;:54.600078740157485,&quot;top&quot;:56.7,&quot;width&quot;:861.59992125984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7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74_2*l_h_a*1_1_1"/>
  <p:tag name="KSO_WM_TEMPLATE_CATEGORY" val="diagram"/>
  <p:tag name="KSO_WM_TEMPLATE_INDEX" val="20231874"/>
  <p:tag name="KSO_WM_UNIT_LAYERLEVEL" val="1_1_1"/>
  <p:tag name="KSO_WM_TAG_VERSION" val="3.0"/>
  <p:tag name="KSO_WM_BEAUTIFY_FLAG" val="#wm#"/>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466.4733459472656,&quot;left&quot;:54.600078740157485,&quot;top&quot;:56.7,&quot;width&quot;:861.59992125984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05000000074505806,&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10;加项标题"/>
  <p:tag name="KSO_WM_UNIT_TEXT_FILL_FORE_SCHEMECOLOR_INDEX" val="3"/>
  <p:tag name="KSO_WM_UNIT_TEXT_FILL_TYPE" val="3"/>
  <p:tag name="KSO_WM_DIAGRAM_USE_COLOR_VALUE" val="{&quot;color_scheme&quot;:1,&quot;color_type&quot;:1,&quot;theme_color_indexes&quot;:[5,6,5,6,5,6]}"/>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874_2*l_h_i*1_3_3"/>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5},{&quot;brightness&quot;:0.6000000238418579,&quot;colorType&quot;:1,&quot;foreColorIndex&quot;:5,&quot;pos&quot;:1,&quot;transparency&quot;:0}],&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DIAGRAM_USE_COLOR_VALUE" val="{&quot;color_scheme&quot;:1,&quot;color_type&quot;:1,&quot;theme_color_indexes&quot;:[5,6,5,6,5,6]}"/>
</p:tagLst>
</file>

<file path=ppt/tags/tag7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874_2*l_h_i*1_3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874_2*l_h_i*1_3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70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874_2*l_h_f*1_3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7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874_2*l_h_a*1_3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05000000074505806,&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10;加项标题"/>
  <p:tag name="KSO_WM_UNIT_TEXT_FILL_FORE_SCHEMECOLOR_INDEX" val="3"/>
  <p:tag name="KSO_WM_UNIT_TEXT_FILL_TYPE" val="3"/>
  <p:tag name="KSO_WM_DIAGRAM_USE_COLOR_VALUE" val="{&quot;color_scheme&quot;:1,&quot;color_type&quot;:1,&quot;theme_color_indexes&quot;:[5,6,5,6,5,6]}"/>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874_2*l_h_i*1_2_3"/>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5},{&quot;brightness&quot;:0.6000000238418579,&quot;colorType&quot;:1,&quot;foreColorIndex&quot;:5,&quot;pos&quot;:1,&quot;transparency&quot;:0}],&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DIAGRAM_USE_COLOR_VALUE" val="{&quot;color_scheme&quot;:1,&quot;color_type&quot;:1,&quot;theme_color_indexes&quot;:[5,6,5,6,5,6]}"/>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74_2*l_h_i*1_2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74_2*l_h_i*1_2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7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74_2*l_h_f*1_2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7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874_2*l_h_a*1_2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4.600078740157485,&quot;top&quot;:134.1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05000000074505806,&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10;加项标题"/>
  <p:tag name="KSO_WM_UNIT_TEXT_FILL_FORE_SCHEMECOLOR_INDEX" val="3"/>
  <p:tag name="KSO_WM_UNIT_TEXT_FILL_TYPE" val="3"/>
  <p:tag name="KSO_WM_DIAGRAM_USE_COLOR_VALUE" val="{&quot;color_scheme&quot;:1,&quot;color_type&quot;:1,&quot;theme_color_indexes&quot;:[5,6,5,6,5,6]}"/>
</p:tagLst>
</file>

<file path=ppt/tags/tag7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74_2*l_h_a*1_1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466.4733459472656,&quot;left&quot;:54.600078740157485,&quot;top&quot;:56.7,&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05000000074505806,&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10;加项标题"/>
  <p:tag name="KSO_WM_UNIT_TEXT_FILL_FORE_SCHEMECOLOR_INDEX" val="3"/>
  <p:tag name="KSO_WM_UNIT_TEXT_FILL_TYPE" val="3"/>
  <p:tag name="KSO_WM_DIAGRAM_USE_COLOR_VALUE" val="{&quot;color_scheme&quot;:1,&quot;color_type&quot;:1,&quot;theme_color_indexes&quot;:[5,6,5,6,5,6]}"/>
</p:tagLst>
</file>

<file path=ppt/tags/tag713.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714.xml><?xml version="1.0" encoding="utf-8"?>
<p:tagLst xmlns:p="http://schemas.openxmlformats.org/presentationml/2006/main">
  <p:tag name="KSO_WM_UNIT_INDEX" val="1"/>
  <p:tag name="KSO_WM_UNIT_TYPE" val="a"/>
  <p:tag name="KSO_WM_BEAUTIFY_FLAG" val="#wm#"/>
</p:tagLst>
</file>

<file path=ppt/tags/tag71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874_2*l_h_i*1_1_3"/>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389.04669189453125,&quot;left&quot;:52.90007874015746,&quot;top&quot;:112.92665405273438,&quot;width&quot;:851.0250128125768}"/>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5},{&quot;brightness&quot;:0.6000000238418579,&quot;colorType&quot;:1,&quot;foreColorIndex&quot;:5,&quot;pos&quot;:1,&quot;transparency&quot;:0}],&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DIAGRAM_USE_COLOR_VALUE" val="{&quot;color_scheme&quot;:1,&quot;color_type&quot;:1,&quot;theme_color_indexes&quot;:[5,6,5,6,5,6]}"/>
</p:tagLst>
</file>

<file path=ppt/tags/tag71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74_2*l_h_i*1_1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2.90007874015746,&quot;top&quot;:112.92665405273438,&quot;width&quot;:851.0250128125768}"/>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71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74_2*l_h_i*1_1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2.90007874015746,&quot;top&quot;:112.92665405273438,&quot;width&quot;:851.0250128125768}"/>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7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74_2*l_h_f*1_1_1"/>
  <p:tag name="KSO_WM_TEMPLATE_CATEGORY" val="diagram"/>
  <p:tag name="KSO_WM_TEMPLATE_INDEX" val="20231874"/>
  <p:tag name="KSO_WM_UNIT_LAYERLEVEL" val="1_1_1"/>
  <p:tag name="KSO_WM_TAG_VERSION" val="3.0"/>
  <p:tag name="KSO_WM_BEAUTIFY_FLAG" val="#wm#"/>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2.90007874015746,&quot;top&quot;:112.92665405273438,&quot;width&quot;:851.02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7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74_2*l_h_a*1_1_1"/>
  <p:tag name="KSO_WM_TEMPLATE_CATEGORY" val="diagram"/>
  <p:tag name="KSO_WM_TEMPLATE_INDEX" val="20231874"/>
  <p:tag name="KSO_WM_UNIT_LAYERLEVEL" val="1_1_1"/>
  <p:tag name="KSO_WM_TAG_VERSION" val="3.0"/>
  <p:tag name="KSO_WM_BEAUTIFY_FLAG" val="#wm#"/>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2.90007874015746,&quot;top&quot;:112.92665405273438,&quot;width&quot;:851.02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05000000074505806,&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10;加项标题"/>
  <p:tag name="KSO_WM_UNIT_TEXT_FILL_FORE_SCHEMECOLOR_INDEX" val="3"/>
  <p:tag name="KSO_WM_UNIT_TEXT_FILL_TYPE" val="3"/>
  <p:tag name="KSO_WM_DIAGRAM_USE_COLOR_VALUE" val="{&quot;color_scheme&quot;:1,&quot;color_type&quot;:1,&quot;theme_color_indexes&quot;:[5,6,5,6,5,6]}"/>
</p:tagLst>
</file>

<file path=ppt/tags/tag7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874_2*l_h_i*1_2_3"/>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389.04669189453125,&quot;left&quot;:52.90007874015746,&quot;top&quot;:112.92665405273438,&quot;width&quot;:851.0250128125768}"/>
  <p:tag name="KSO_WM_DIAGRAM_COLOR_MATCH_VALUE" val="{&quot;shape&quot;:{&quot;fill&quot;:{&quot;solid&quot;:{&quot;brightness&quot;:0,&quot;colorType&quot;:2,&quot;rgb&quot;:&quot;#ffffff&quot;,&quot;transparency&quot;:0},&quot;type&quot;:1},&quot;glow&quot;:{&quot;colorType&quot;:0},&quot;line&quot;:{&quot;gradient&quot;:[{&quot;brightness&quot;:0.800000011920929,&quot;colorType&quot;:1,&quot;foreColorIndex&quot;:5,&quot;pos&quot;:0,&quot;transparency&quot;:0.5},{&quot;brightness&quot;:0.6000000238418579,&quot;colorType&quot;:1,&quot;foreColorIndex&quot;:5,&quot;pos&quot;:1,&quot;transparency&quot;:0}],&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DIAGRAM_USE_COLOR_VALUE" val="{&quot;color_scheme&quot;:1,&quot;color_type&quot;:1,&quot;theme_color_indexes&quot;:[5,6,5,6,5,6]}"/>
</p:tagLst>
</file>

<file path=ppt/tags/tag72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74_2*l_h_i*1_2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2.90007874015746,&quot;top&quot;:112.92665405273438,&quot;width&quot;:851.0250128125768}"/>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72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74_2*l_h_i*1_2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2.90007874015746,&quot;top&quot;:112.92665405273438,&quot;width&quot;:851.0250128125768}"/>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7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74_2*l_h_f*1_2_1"/>
  <p:tag name="KSO_WM_TEMPLATE_CATEGORY" val="diagram"/>
  <p:tag name="KSO_WM_TEMPLATE_INDEX" val="20231874"/>
  <p:tag name="KSO_WM_UNIT_LAYERLEVEL" val="1_1_1"/>
  <p:tag name="KSO_WM_TAG_VERSION" val="3.0"/>
  <p:tag name="KSO_WM_BEAUTIFY_FLAG" val="#wm#"/>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2.90007874015746,&quot;top&quot;:112.92665405273438,&quot;width&quot;:851.02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7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874_2*l_h_a*1_2_1"/>
  <p:tag name="KSO_WM_TEMPLATE_CATEGORY" val="diagram"/>
  <p:tag name="KSO_WM_TEMPLATE_INDEX" val="20231874"/>
  <p:tag name="KSO_WM_UNIT_LAYERLEVEL" val="1_1_1"/>
  <p:tag name="KSO_WM_TAG_VERSION" val="3.0"/>
  <p:tag name="KSO_WM_BEAUTIFY_FLAG" val="#wm#"/>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2.90007874015746,&quot;top&quot;:112.92665405273438,&quot;width&quot;:851.02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05000000074505806,&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10;加项标题"/>
  <p:tag name="KSO_WM_UNIT_TEXT_FILL_FORE_SCHEMECOLOR_INDEX" val="3"/>
  <p:tag name="KSO_WM_UNIT_TEXT_FILL_TYPE" val="3"/>
  <p:tag name="KSO_WM_DIAGRAM_USE_COLOR_VALUE" val="{&quot;color_scheme&quot;:1,&quot;color_type&quot;:1,&quot;theme_color_indexes&quot;:[5,6,5,6,5,6]}"/>
</p:tagLst>
</file>

<file path=ppt/tags/tag725.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726.xml><?xml version="1.0" encoding="utf-8"?>
<p:tagLst xmlns:p="http://schemas.openxmlformats.org/presentationml/2006/main">
  <p:tag name="KSO_WM_UNIT_INDEX" val="1"/>
  <p:tag name="KSO_WM_UNIT_TYPE" val="a"/>
  <p:tag name="KSO_WM_BEAUTIFY_FLAG" val="#wm#"/>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2*l_h_i*1_1_3"/>
  <p:tag name="KSO_WM_TEMPLATE_CATEGORY" val="diagram"/>
  <p:tag name="KSO_WM_TEMPLATE_INDEX" val="20231976"/>
  <p:tag name="KSO_WM_UNIT_LAYERLEVEL" val="1_1_1"/>
  <p:tag name="KSO_WM_TAG_VERSION" val="3.0"/>
  <p:tag name="KSO_WM_DIAGRAM_GROUP_CODE" val="l1-1"/>
  <p:tag name="KSO_WM_UNIT_TYPE" val="l_h_i"/>
  <p:tag name="KSO_WM_UNIT_INDEX" val="1_1_3"/>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UNIT_LINE_FORE_SCHEMECOLOR_INDEX" val="5"/>
  <p:tag name="KSO_WM_DIAGRAM_USE_COLOR_VALUE" val="{&quot;color_scheme&quot;:1,&quot;color_type&quot;:1,&quot;theme_color_indexes&quot;:[5,6,5,6,5,6]}"/>
</p:tagLst>
</file>

<file path=ppt/tags/tag7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976_2*l_h_f*1_1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TYPE" val="1"/>
  <p:tag name="KSO_WM_UNIT_PRESET_TEXT" val="单击此处输入(你的)智能图形项正文，文字是您思想的提炼，请尽量言简意赅"/>
  <p:tag name="KSO_WM_UNIT_TEXT_TYPE" val="1"/>
  <p:tag name="KSO_WM_DIAGRAM_USE_COLOR_VALUE" val="{&quot;color_scheme&quot;:1,&quot;color_type&quot;:1,&quot;theme_color_indexes&quot;:[5,6,5,6,5,6]}"/>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2*l_h_i*1_2_3"/>
  <p:tag name="KSO_WM_TEMPLATE_CATEGORY" val="diagram"/>
  <p:tag name="KSO_WM_TEMPLATE_INDEX" val="20231976"/>
  <p:tag name="KSO_WM_UNIT_LAYERLEVEL" val="1_1_1"/>
  <p:tag name="KSO_WM_TAG_VERSION" val="3.0"/>
  <p:tag name="KSO_WM_DIAGRAM_GROUP_CODE" val="l1-1"/>
  <p:tag name="KSO_WM_UNIT_TYPE" val="l_h_i"/>
  <p:tag name="KSO_WM_UNIT_INDEX" val="1_2_3"/>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UNIT_LINE_FORE_SCHEMECOLOR_INDEX" val="5"/>
  <p:tag name="KSO_WM_DIAGRAM_USE_COLOR_VALUE" val="{&quot;color_scheme&quot;:1,&quot;color_type&quot;:1,&quot;theme_color_indexes&quot;:[5,6,5,6,5,6]}"/>
</p:tagLst>
</file>

<file path=ppt/tags/tag73.xml><?xml version="1.0" encoding="utf-8"?>
<p:tagLst xmlns:p="http://schemas.openxmlformats.org/presentationml/2006/main">
  <p:tag name="KSO_WM_UNIT_TYPE" val="f"/>
  <p:tag name="KSO_WM_UNIT_SUBTYPE" val="g"/>
  <p:tag name="KSO_WM_UNIT_INDEX" val="3"/>
  <p:tag name="KSO_WM_BEAUTIFY_FLAG" val="#wm#"/>
  <p:tag name="KSO_WM_TAG_VERSION" val="3.0"/>
  <p:tag name="KSO_WM_UNIT_PRESET_TEXT" val="公司名"/>
  <p:tag name="KSO_WM_UNIT_ID" val="_1*f*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7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976_2*l_h_f*1_2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TYPE" val="1"/>
  <p:tag name="KSO_WM_UNIT_PRESET_TEXT" val="单击此处输入(你的)智能图形项正文，文字是您思想的提炼，请尽量言简意赅"/>
  <p:tag name="KSO_WM_UNIT_TEXT_TYPE" val="1"/>
  <p:tag name="KSO_WM_DIAGRAM_USE_COLOR_VALUE" val="{&quot;color_scheme&quot;:1,&quot;color_type&quot;:1,&quot;theme_color_indexes&quot;:[5,6,5,6,5,6]}"/>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2*l_h_i*1_3_3"/>
  <p:tag name="KSO_WM_TEMPLATE_CATEGORY" val="diagram"/>
  <p:tag name="KSO_WM_TEMPLATE_INDEX" val="20231976"/>
  <p:tag name="KSO_WM_UNIT_LAYERLEVEL" val="1_1_1"/>
  <p:tag name="KSO_WM_TAG_VERSION" val="3.0"/>
  <p:tag name="KSO_WM_DIAGRAM_GROUP_CODE" val="l1-1"/>
  <p:tag name="KSO_WM_UNIT_TYPE" val="l_h_i"/>
  <p:tag name="KSO_WM_UNIT_INDEX" val="1_3_3"/>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UNIT_LINE_FORE_SCHEMECOLOR_INDEX" val="5"/>
  <p:tag name="KSO_WM_DIAGRAM_USE_COLOR_VALUE" val="{&quot;color_scheme&quot;:1,&quot;color_type&quot;:1,&quot;theme_color_indexes&quot;:[5,6,5,6,5,6]}"/>
</p:tagLst>
</file>

<file path=ppt/tags/tag7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976_2*l_h_f*1_3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TYPE" val="1"/>
  <p:tag name="KSO_WM_UNIT_PRESET_TEXT" val="单击此处输入(你的)智能图形项正文，文字是您思想的提炼，请尽量言简意赅"/>
  <p:tag name="KSO_WM_UNIT_TEXT_TYPE" val="1"/>
  <p:tag name="KSO_WM_DIAGRAM_USE_COLOR_VALUE" val="{&quot;color_scheme&quot;:1,&quot;color_type&quot;:1,&quot;theme_color_indexes&quot;:[5,6,5,6,5,6]}"/>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2*l_h_i*1_1_2"/>
  <p:tag name="KSO_WM_TEMPLATE_CATEGORY" val="diagram"/>
  <p:tag name="KSO_WM_TEMPLATE_INDEX" val="20231976"/>
  <p:tag name="KSO_WM_UNIT_LAYERLEVEL" val="1_1_1"/>
  <p:tag name="KSO_WM_TAG_VERSION" val="3.0"/>
  <p:tag name="KSO_WM_DIAGRAM_GROUP_CODE" val="l1-1"/>
  <p:tag name="KSO_WM_UNIT_TYPE" val="l_h_i"/>
  <p:tag name="KSO_WM_UNIT_INDEX" val="1_1_2"/>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3"/>
  <p:tag name="KSO_WM_DIAGRAM_USE_COLOR_VALUE" val="{&quot;color_scheme&quot;:1,&quot;color_type&quot;:1,&quot;theme_color_indexes&quot;:[5,6,5,6,5,6]}"/>
</p:tagLst>
</file>

<file path=ppt/tags/tag7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2*l_h_i*1_1_1"/>
  <p:tag name="KSO_WM_TEMPLATE_CATEGORY" val="diagram"/>
  <p:tag name="KSO_WM_TEMPLATE_INDEX" val="20231976"/>
  <p:tag name="KSO_WM_UNIT_LAYERLEVEL" val="1_1_1"/>
  <p:tag name="KSO_WM_TAG_VERSION" val="3.0"/>
  <p:tag name="KSO_WM_DIAGRAM_GROUP_CODE" val="l1-1"/>
  <p:tag name="KSO_WM_UNIT_TYPE" val="l_h_i"/>
  <p:tag name="KSO_WM_UNIT_INDEX" val="1_1_1"/>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DIAGRAM_USE_COLOR_VALUE" val="{&quot;color_scheme&quot;:1,&quot;color_type&quot;:1,&quot;theme_color_indexes&quot;:[5,6,5,6,5,6]}"/>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2*l_h_i*1_2_2"/>
  <p:tag name="KSO_WM_TEMPLATE_CATEGORY" val="diagram"/>
  <p:tag name="KSO_WM_TEMPLATE_INDEX" val="20231976"/>
  <p:tag name="KSO_WM_UNIT_LAYERLEVEL" val="1_1_1"/>
  <p:tag name="KSO_WM_TAG_VERSION" val="3.0"/>
  <p:tag name="KSO_WM_DIAGRAM_GROUP_CODE" val="l1-1"/>
  <p:tag name="KSO_WM_UNIT_TYPE" val="l_h_i"/>
  <p:tag name="KSO_WM_UNIT_INDEX" val="1_2_2"/>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3"/>
  <p:tag name="KSO_WM_DIAGRAM_USE_COLOR_VALUE" val="{&quot;color_scheme&quot;:1,&quot;color_type&quot;:1,&quot;theme_color_indexes&quot;:[5,6,5,6,5,6]}"/>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2*l_h_i*1_2_1"/>
  <p:tag name="KSO_WM_TEMPLATE_CATEGORY" val="diagram"/>
  <p:tag name="KSO_WM_TEMPLATE_INDEX" val="20231976"/>
  <p:tag name="KSO_WM_UNIT_LAYERLEVEL" val="1_1_1"/>
  <p:tag name="KSO_WM_TAG_VERSION" val="3.0"/>
  <p:tag name="KSO_WM_DIAGRAM_GROUP_CODE" val="l1-1"/>
  <p:tag name="KSO_WM_UNIT_TYPE" val="l_h_i"/>
  <p:tag name="KSO_WM_UNIT_INDEX" val="1_2_1"/>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DIAGRAM_USE_COLOR_VALUE" val="{&quot;color_scheme&quot;:1,&quot;color_type&quot;:1,&quot;theme_color_indexes&quot;:[5,6,5,6,5,6]}"/>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2*l_h_i*1_3_2"/>
  <p:tag name="KSO_WM_TEMPLATE_CATEGORY" val="diagram"/>
  <p:tag name="KSO_WM_TEMPLATE_INDEX" val="20231976"/>
  <p:tag name="KSO_WM_UNIT_LAYERLEVEL" val="1_1_1"/>
  <p:tag name="KSO_WM_TAG_VERSION" val="3.0"/>
  <p:tag name="KSO_WM_DIAGRAM_GROUP_CODE" val="l1-1"/>
  <p:tag name="KSO_WM_UNIT_TYPE" val="l_h_i"/>
  <p:tag name="KSO_WM_UNIT_INDEX" val="1_3_2"/>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3"/>
  <p:tag name="KSO_WM_DIAGRAM_USE_COLOR_VALUE" val="{&quot;color_scheme&quot;:1,&quot;color_type&quot;:1,&quot;theme_color_indexes&quot;:[5,6,5,6,5,6]}"/>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2*l_h_i*1_3_1"/>
  <p:tag name="KSO_WM_TEMPLATE_CATEGORY" val="diagram"/>
  <p:tag name="KSO_WM_TEMPLATE_INDEX" val="20231976"/>
  <p:tag name="KSO_WM_UNIT_LAYERLEVEL" val="1_1_1"/>
  <p:tag name="KSO_WM_TAG_VERSION" val="3.0"/>
  <p:tag name="KSO_WM_DIAGRAM_GROUP_CODE" val="l1-1"/>
  <p:tag name="KSO_WM_UNIT_TYPE" val="l_h_i"/>
  <p:tag name="KSO_WM_UNIT_INDEX" val="1_3_1"/>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DIAGRAM_USE_COLOR_VALUE" val="{&quot;color_scheme&quot;:1,&quot;color_type&quot;:1,&quot;theme_color_indexes&quot;:[5,6,5,6,5,6]}"/>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2*l_h_i*1_2_3"/>
  <p:tag name="KSO_WM_TEMPLATE_CATEGORY" val="diagram"/>
  <p:tag name="KSO_WM_TEMPLATE_INDEX" val="20231976"/>
  <p:tag name="KSO_WM_UNIT_LAYERLEVEL" val="1_1_1"/>
  <p:tag name="KSO_WM_TAG_VERSION" val="3.0"/>
  <p:tag name="KSO_WM_DIAGRAM_GROUP_CODE" val="l1-1"/>
  <p:tag name="KSO_WM_UNIT_TYPE" val="l_h_i"/>
  <p:tag name="KSO_WM_UNIT_INDEX" val="1_2_3"/>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UNIT_LINE_FORE_SCHEMECOLOR_INDEX" val="5"/>
  <p:tag name="KSO_WM_DIAGRAM_USE_COLOR_VALUE" val="{&quot;color_scheme&quot;:1,&quot;color_type&quot;:1,&quot;theme_color_indexes&quot;:[5,6,5,6,5,6]}"/>
</p:tagLst>
</file>

<file path=ppt/tags/tag74.xml><?xml version="1.0" encoding="utf-8"?>
<p:tagLst xmlns:p="http://schemas.openxmlformats.org/presentationml/2006/main">
  <p:tag name="KSO_WM_UNIT_TYPE" val="f"/>
  <p:tag name="KSO_WM_UNIT_SUBTYPE" val="e"/>
  <p:tag name="KSO_WM_UNIT_INDEX" val="2"/>
  <p:tag name="KSO_WM_BEAUTIFY_FLAG" val="#wm#"/>
  <p:tag name="KSO_WM_TAG_VERSION" val="3.0"/>
  <p:tag name="KSO_WM_UNIT_PRESET_TEXT" val="年号"/>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7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976_2*l_h_f*1_2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TYPE" val="1"/>
  <p:tag name="KSO_WM_UNIT_PRESET_TEXT" val="单击此处输入(你的)智能图形项正文，文字是您思想的提炼，请尽量言简意赅"/>
  <p:tag name="KSO_WM_UNIT_TEXT_TYPE" val="1"/>
  <p:tag name="KSO_WM_DIAGRAM_USE_COLOR_VALUE" val="{&quot;color_scheme&quot;:1,&quot;color_type&quot;:1,&quot;theme_color_indexes&quot;:[5,6,5,6,5,6]}"/>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2*l_h_i*1_2_2"/>
  <p:tag name="KSO_WM_TEMPLATE_CATEGORY" val="diagram"/>
  <p:tag name="KSO_WM_TEMPLATE_INDEX" val="20231976"/>
  <p:tag name="KSO_WM_UNIT_LAYERLEVEL" val="1_1_1"/>
  <p:tag name="KSO_WM_TAG_VERSION" val="3.0"/>
  <p:tag name="KSO_WM_DIAGRAM_GROUP_CODE" val="l1-1"/>
  <p:tag name="KSO_WM_UNIT_TYPE" val="l_h_i"/>
  <p:tag name="KSO_WM_UNIT_INDEX" val="1_2_2"/>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3"/>
  <p:tag name="KSO_WM_DIAGRAM_USE_COLOR_VALUE" val="{&quot;color_scheme&quot;:1,&quot;color_type&quot;:1,&quot;theme_color_indexes&quot;:[5,6,5,6,5,6]}"/>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2*l_h_i*1_2_1"/>
  <p:tag name="KSO_WM_TEMPLATE_CATEGORY" val="diagram"/>
  <p:tag name="KSO_WM_TEMPLATE_INDEX" val="20231976"/>
  <p:tag name="KSO_WM_UNIT_LAYERLEVEL" val="1_1_1"/>
  <p:tag name="KSO_WM_TAG_VERSION" val="3.0"/>
  <p:tag name="KSO_WM_DIAGRAM_GROUP_CODE" val="l1-1"/>
  <p:tag name="KSO_WM_UNIT_TYPE" val="l_h_i"/>
  <p:tag name="KSO_WM_UNIT_INDEX" val="1_2_1"/>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DIAGRAM_USE_COLOR_VALUE" val="{&quot;color_scheme&quot;:1,&quot;color_type&quot;:1,&quot;theme_color_indexes&quot;:[5,6,5,6,5,6]}"/>
</p:tagLst>
</file>

<file path=ppt/tags/tag743.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744.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67.86149606299216,&quot;left&quot;:83.5,&quot;top&quot;:137.68850393700782,&quot;width&quot;:794.15}"/>
</p:tagLst>
</file>

<file path=ppt/tags/tag74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67.86149606299216,&quot;left&quot;:83.5,&quot;top&quot;:137.68850393700782,&quot;width&quot;:794.15}"/>
</p:tagLst>
</file>

<file path=ppt/tags/tag747.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67.86149606299216,&quot;left&quot;:83.5,&quot;top&quot;:137.68850393700782,&quot;width&quot;:794.15}"/>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67.86149606299216,&quot;left&quot;:83.5,&quot;top&quot;:137.68850393700782,&quot;width&quot;:794.15}"/>
</p:tagLst>
</file>

<file path=ppt/tags/tag74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67.86149606299216,&quot;left&quot;:83.5,&quot;top&quot;:137.68850393700782,&quot;width&quot;:794.15}"/>
</p:tagLst>
</file>

<file path=ppt/tags/tag7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4"/>
</p:tagLst>
</file>

<file path=ppt/tags/tag750.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67.86149606299216,&quot;left&quot;:83.5,&quot;top&quot;:137.68850393700782,&quot;width&quot;:794.15}"/>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67.86149606299216,&quot;left&quot;:83.5,&quot;top&quot;:137.68850393700782,&quot;width&quot;:794.15}"/>
</p:tagLst>
</file>

<file path=ppt/tags/tag75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67.86149606299216,&quot;left&quot;:83.5,&quot;top&quot;:137.68850393700782,&quot;width&quot;:794.15}"/>
</p:tagLst>
</file>

<file path=ppt/tags/tag753.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67.86149606299216,&quot;left&quot;:83.5,&quot;top&quot;:137.68850393700782,&quot;width&quot;:794.15}"/>
</p:tagLst>
</file>

<file path=ppt/tags/tag75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67.86149606299216,&quot;left&quot;:83.5,&quot;top&quot;:137.68850393700782,&quot;width&quot;:794.15}"/>
</p:tagLst>
</file>

<file path=ppt/tags/tag75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67.86149606299216,&quot;left&quot;:83.5,&quot;top&quot;:137.68850393700782,&quot;width&quot;:794.15}"/>
</p:tagLst>
</file>

<file path=ppt/tags/tag75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67.86149606299216,&quot;left&quot;:83.5,&quot;top&quot;:137.68850393700782,&quot;width&quot;:794.15}"/>
</p:tagLst>
</file>

<file path=ppt/tags/tag757.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76.6374182080847,&quot;left&quot;:54.74999999999998,&quot;top&quot;:125.26258179191532,&quot;width&quot;:851.6985826771654}"/>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76.6374182080847,&quot;left&quot;:54.74999999999998,&quot;top&quot;:125.26258179191532,&quot;width&quot;:851.69858267716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76.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1"/>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76.6374182080847,&quot;left&quot;:54.74999999999998,&quot;top&quot;:125.26258179191532,&quot;width&quot;:851.69858267716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76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76.6374182080847,&quot;left&quot;:54.74999999999998,&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76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76.6374182080847,&quot;left&quot;:54.74999999999998,&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7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76.6374182080847,&quot;left&quot;:54.74999999999998,&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7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76.6374182080847,&quot;left&quot;:54.74999999999998,&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76.6374182080847,&quot;left&quot;:54.74999999999998,&quot;top&quot;:125.26258179191532,&quot;width&quot;:851.6985826771654}"/>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766.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76.6374182080847,&quot;left&quot;:54.74999999999998,&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767.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76.6374182080847,&quot;left&quot;:54.74999999999998,&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768.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769.xml><?xml version="1.0" encoding="utf-8"?>
<p:tagLst xmlns:p="http://schemas.openxmlformats.org/presentationml/2006/main">
  <p:tag name="KSO_WM_UNIT_INDEX" val="1"/>
  <p:tag name="KSO_WM_UNIT_TYPE" val="a"/>
  <p:tag name="KSO_WM_BEAUTIFY_FLAG" val="#wm#"/>
</p:tagLst>
</file>

<file path=ppt/tags/tag7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770.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772.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773.xml><?xml version="1.0" encoding="utf-8"?>
<p:tagLst xmlns:p="http://schemas.openxmlformats.org/presentationml/2006/main">
  <p:tag name="KSO_WM_UNIT_INDEX" val="1"/>
  <p:tag name="KSO_WM_UNIT_TYPE" val="a"/>
  <p:tag name="KSO_WM_BEAUTIFY_FLAG" val="#wm#"/>
</p:tagLst>
</file>

<file path=ppt/tags/tag774.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77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37.1499545264056,&quot;left&quot;:53.37501220703125,&quot;top&quot;:178.87503937007872,&quot;width&quot;:850.35002716304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77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37.1499545264056,&quot;left&quot;:53.37501220703125,&quot;top&quot;:178.87503937007872,&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7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37.1499545264056,&quot;left&quot;:53.37501220703125,&quot;top&quot;:178.87503937007872,&quot;width&quot;:850.35002716304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77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37.1499545264056,&quot;left&quot;:53.37501220703125,&quot;top&quot;:178.87503937007872,&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7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37.1499545264056,&quot;left&quot;:53.37501220703125,&quot;top&quot;:178.87503937007872,&quot;width&quot;:850.35002716304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7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30"/>
</p:tagLst>
</file>

<file path=ppt/tags/tag78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37.1499545264056,&quot;left&quot;:53.37501220703125,&quot;top&quot;:178.87503937007872,&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78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37.1499545264056,&quot;left&quot;:53.37501220703125,&quot;top&quot;:178.87503937007872,&quot;width&quot;:850.35002716304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78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37.1499545264056,&quot;left&quot;:53.37501220703125,&quot;top&quot;:178.87503937007872,&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78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37.1499545264056,&quot;left&quot;:53.37501220703125,&quot;top&quot;:178.87503937007872,&quot;width&quot;:850.35002716304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78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37.1499545264056,&quot;left&quot;:53.37501220703125,&quot;top&quot;:178.87503937007872,&quot;width&quot;:850.35002716304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785.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786.xml><?xml version="1.0" encoding="utf-8"?>
<p:tagLst xmlns:p="http://schemas.openxmlformats.org/presentationml/2006/main">
  <p:tag name="KSO_WM_UNIT_INDEX" val="1"/>
  <p:tag name="KSO_WM_UNIT_TYPE" val="a"/>
  <p:tag name="KSO_WM_BEAUTIFY_FLAG" val="#wm#"/>
</p:tagLst>
</file>

<file path=ppt/tags/tag787.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78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36.5249938964844,&quot;left&quot;:54.82501220703125,&quot;top&quot;:165.37500610351563,&quot;width&quot;:854.62498779296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78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36.5249938964844,&quot;left&quot;:54.82501220703125,&quot;top&quot;:165.37500610351563,&quot;width&quot;:854.624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7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36.5249938964844,&quot;left&quot;:54.82501220703125,&quot;top&quot;:165.37500610351563,&quot;width&quot;:854.624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79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36.5249938964844,&quot;left&quot;:54.82501220703125,&quot;top&quot;:165.37500610351563,&quot;width&quot;:854.6249877929688}"/>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79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36.5249938964844,&quot;left&quot;:54.82501220703125,&quot;top&quot;:165.37500610351563,&quot;width&quot;:854.624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793.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794.xml><?xml version="1.0" encoding="utf-8"?>
<p:tagLst xmlns:p="http://schemas.openxmlformats.org/presentationml/2006/main">
  <p:tag name="KSO_WM_UNIT_INDEX" val="1"/>
  <p:tag name="KSO_WM_UNIT_TYPE" val="a"/>
  <p:tag name="KSO_WM_BEAUTIFY_FLAG" val="#wm#"/>
</p:tagLst>
</file>

<file path=ppt/tags/tag795.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79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6.94995452640563,&quot;left&quot;:53.37501220703125,&quot;top&quot;:159.07503937007874,&quot;width&quot;:850.35002716304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79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6.94995452640563,&quot;left&quot;:53.37501220703125,&quot;top&quot;:159.07503937007874,&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79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6.94995452640563,&quot;left&quot;:53.37501220703125,&quot;top&quot;:159.07503937007874,&quot;width&quot;:850.35002716304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79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6.94995452640563,&quot;left&quot;:53.37501220703125,&quot;top&quot;:159.07503937007874,&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6.94995452640563,&quot;left&quot;:53.37501220703125,&quot;top&quot;:159.07503937007874,&quot;width&quot;:850.35002716304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801.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02.xml><?xml version="1.0" encoding="utf-8"?>
<p:tagLst xmlns:p="http://schemas.openxmlformats.org/presentationml/2006/main">
  <p:tag name="KSO_WM_UNIT_INDEX" val="1"/>
  <p:tag name="KSO_WM_UNIT_TYPE" val="a"/>
  <p:tag name="KSO_WM_BEAUTIFY_FLAG" val="#wm#"/>
</p:tagLst>
</file>

<file path=ppt/tags/tag803.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80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3261_1*n_h_h_i*1_2_2_2"/>
  <p:tag name="KSO_WM_TEMPLATE_CATEGORY" val="diagram"/>
  <p:tag name="KSO_WM_TEMPLATE_INDEX" val="20233261"/>
  <p:tag name="KSO_WM_UNIT_LAYERLEVEL" val="1_1_1_1"/>
  <p:tag name="KSO_WM_TAG_VERSION" val="3.0"/>
  <p:tag name="KSO_WM_BEAUTIFY_FLAG" val="#wm#"/>
  <p:tag name="KSO_WM_DIAGRAM_MAX_ITEMCNT" val="3"/>
  <p:tag name="KSO_WM_DIAGRAM_MIN_ITEMCNT" val="3"/>
  <p:tag name="KSO_WM_DIAGRAM_VIRTUALLY_FRAME" val="{&quot;height&quot;:313.9481936621482,&quot;left&quot;:54.9968017578125,&quot;top&quot;:142.47503937007872,&quot;width&quot;:837.846899029589}"/>
  <p:tag name="KSO_WM_DIAGRAM_COLOR_MATCH_VALUE" val="{&quot;shape&quot;:{&quot;fill&quot;:{&quot;solid&quot;:{&quot;brightness&quot;:0,&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0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3261_1*n_h_h_i*1_2_1_2"/>
  <p:tag name="KSO_WM_TEMPLATE_CATEGORY" val="diagram"/>
  <p:tag name="KSO_WM_TEMPLATE_INDEX" val="20233261"/>
  <p:tag name="KSO_WM_UNIT_LAYERLEVEL" val="1_1_1_1"/>
  <p:tag name="KSO_WM_TAG_VERSION" val="3.0"/>
  <p:tag name="KSO_WM_BEAUTIFY_FLAG" val="#wm#"/>
  <p:tag name="KSO_WM_DIAGRAM_MAX_ITEMCNT" val="3"/>
  <p:tag name="KSO_WM_DIAGRAM_MIN_ITEMCNT" val="3"/>
  <p:tag name="KSO_WM_DIAGRAM_VIRTUALLY_FRAME" val="{&quot;height&quot;:313.9481936621482,&quot;left&quot;:54.9968017578125,&quot;top&quot;:142.47503937007872,&quot;width&quot;:837.846899029589}"/>
  <p:tag name="KSO_WM_DIAGRAM_COLOR_MATCH_VALUE" val="{&quot;shape&quot;:{&quot;fill&quot;:{&quot;solid&quot;:{&quot;brightness&quot;:0,&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0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3261_1*n_h_h_f*1_2_1_1"/>
  <p:tag name="KSO_WM_TEMPLATE_CATEGORY" val="diagram"/>
  <p:tag name="KSO_WM_TEMPLATE_INDEX" val="20233261"/>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3"/>
  <p:tag name="KSO_WM_DIAGRAM_MIN_ITEMCNT" val="3"/>
  <p:tag name="KSO_WM_DIAGRAM_VIRTUALLY_FRAME" val="{&quot;height&quot;:313.9481936621482,&quot;left&quot;:54.9968017578125,&quot;top&quot;:142.47503937007872,&quot;width&quot;:837.8468990295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简明扼要地阐述您的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0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3261_1*n_h_a*1_1_1"/>
  <p:tag name="KSO_WM_TEMPLATE_CATEGORY" val="diagram"/>
  <p:tag name="KSO_WM_TEMPLATE_INDEX" val="20233261"/>
  <p:tag name="KSO_WM_UNIT_LAYERLEVEL" val="1_1_1"/>
  <p:tag name="KSO_WM_TAG_VERSION" val="3.0"/>
  <p:tag name="KSO_WM_BEAUTIFY_FLAG" val="#wm#"/>
  <p:tag name="KSO_WM_DIAGRAM_MAX_ITEMCNT" val="3"/>
  <p:tag name="KSO_WM_DIAGRAM_MIN_ITEMCNT" val="3"/>
  <p:tag name="KSO_WM_DIAGRAM_VIRTUALLY_FRAME" val="{&quot;height&quot;:313.9481936621482,&quot;left&quot;:54.9968017578125,&quot;top&quot;:142.47503937007872,&quot;width&quot;:837.84689902958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UNIT_VALUE" val="40"/>
  <p:tag name="KSO_WM_DIAGRAM_USE_COLOR_VALUE" val="{&quot;color_scheme&quot;:1,&quot;color_type&quot;:1,&quot;theme_color_indexes&quot;:[5,6,5,6,5,6]}"/>
</p:tagLst>
</file>

<file path=ppt/tags/tag80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3261_1*n_h_h_f*1_2_2_1"/>
  <p:tag name="KSO_WM_TEMPLATE_CATEGORY" val="diagram"/>
  <p:tag name="KSO_WM_TEMPLATE_INDEX" val="20233261"/>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3"/>
  <p:tag name="KSO_WM_DIAGRAM_MIN_ITEMCNT" val="3"/>
  <p:tag name="KSO_WM_DIAGRAM_VIRTUALLY_FRAME" val="{&quot;height&quot;:313.9481936621482,&quot;left&quot;:54.9968017578125,&quot;top&quot;:142.47503937007872,&quot;width&quot;:837.8468990295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简明扼要地阐述您的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3261_1*n_h_h_f*1_2_3_1"/>
  <p:tag name="KSO_WM_TEMPLATE_CATEGORY" val="diagram"/>
  <p:tag name="KSO_WM_TEMPLATE_INDEX" val="20233261"/>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3"/>
  <p:tag name="KSO_WM_DIAGRAM_MIN_ITEMCNT" val="3"/>
  <p:tag name="KSO_WM_DIAGRAM_VIRTUALLY_FRAME" val="{&quot;height&quot;:313.9481936621482,&quot;left&quot;:54.9968017578125,&quot;top&quot;:142.47503937007872,&quot;width&quot;:837.8468990295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简明扼要地阐述您的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33261_1*n_h_h_i*1_2_3_1"/>
  <p:tag name="KSO_WM_TEMPLATE_CATEGORY" val="diagram"/>
  <p:tag name="KSO_WM_TEMPLATE_INDEX" val="20233261"/>
  <p:tag name="KSO_WM_UNIT_LAYERLEVEL" val="1_1_1_1"/>
  <p:tag name="KSO_WM_TAG_VERSION" val="3.0"/>
  <p:tag name="KSO_WM_BEAUTIFY_FLAG" val="#wm#"/>
  <p:tag name="KSO_WM_DIAGRAM_MAX_ITEMCNT" val="3"/>
  <p:tag name="KSO_WM_DIAGRAM_MIN_ITEMCNT" val="3"/>
  <p:tag name="KSO_WM_DIAGRAM_VIRTUALLY_FRAME" val="{&quot;height&quot;:313.9481936621482,&quot;left&quot;:54.9968017578125,&quot;top&quot;:142.47503937007872,&quot;width&quot;:837.84689902958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1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33261_1*n_h_h_i*1_2_2_1"/>
  <p:tag name="KSO_WM_TEMPLATE_CATEGORY" val="diagram"/>
  <p:tag name="KSO_WM_TEMPLATE_INDEX" val="20233261"/>
  <p:tag name="KSO_WM_UNIT_LAYERLEVEL" val="1_1_1_1"/>
  <p:tag name="KSO_WM_TAG_VERSION" val="3.0"/>
  <p:tag name="KSO_WM_BEAUTIFY_FLAG" val="#wm#"/>
  <p:tag name="KSO_WM_DIAGRAM_MAX_ITEMCNT" val="3"/>
  <p:tag name="KSO_WM_DIAGRAM_MIN_ITEMCNT" val="3"/>
  <p:tag name="KSO_WM_DIAGRAM_VIRTUALLY_FRAME" val="{&quot;height&quot;:313.9481936621482,&quot;left&quot;:54.9968017578125,&quot;top&quot;:142.47503937007872,&quot;width&quot;:837.84689902958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12.xml><?xml version="1.0" encoding="utf-8"?>
<p:tagLst xmlns:p="http://schemas.openxmlformats.org/presentationml/2006/main">
  <p:tag name="KSO_WM_DIAGRAM_VERSION" val="3"/>
  <p:tag name="KSO_WM_DIAGRAM_COLOR_TRICK" val="1"/>
  <p:tag name="KSO_WM_DIAGRAM_COLOR_TEXT_CAN_REMOVE" val="n"/>
  <p:tag name="KSO_WM_UNIT_VALUE" val="84*81"/>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3261_1*n_h_h_x*1_2_1_1"/>
  <p:tag name="KSO_WM_TEMPLATE_CATEGORY" val="diagram"/>
  <p:tag name="KSO_WM_TEMPLATE_INDEX" val="20233261"/>
  <p:tag name="KSO_WM_UNIT_LAYERLEVEL" val="1_1_1_1"/>
  <p:tag name="KSO_WM_TAG_VERSION" val="3.0"/>
  <p:tag name="KSO_WM_BEAUTIFY_FLAG" val="#wm#"/>
  <p:tag name="KSO_WM_DIAGRAM_MAX_ITEMCNT" val="3"/>
  <p:tag name="KSO_WM_DIAGRAM_MIN_ITEMCNT" val="3"/>
  <p:tag name="KSO_WM_DIAGRAM_VIRTUALLY_FRAME" val="{&quot;height&quot;:313.9481936621482,&quot;left&quot;:54.9968017578125,&quot;top&quot;:142.47503937007872,&quot;width&quot;:837.846899029589}"/>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DIAGRAM_USE_COLOR_VALUE" val="{&quot;color_scheme&quot;:1,&quot;color_type&quot;:1,&quot;theme_color_indexes&quot;:[5,6,5,6,5,6]}"/>
</p:tagLst>
</file>

<file path=ppt/tags/tag81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33261_1*n_h_h_i*1_2_1_1"/>
  <p:tag name="KSO_WM_TEMPLATE_CATEGORY" val="diagram"/>
  <p:tag name="KSO_WM_TEMPLATE_INDEX" val="20233261"/>
  <p:tag name="KSO_WM_UNIT_LAYERLEVEL" val="1_1_1_1"/>
  <p:tag name="KSO_WM_TAG_VERSION" val="3.0"/>
  <p:tag name="KSO_WM_BEAUTIFY_FLAG" val="#wm#"/>
  <p:tag name="KSO_WM_DIAGRAM_MAX_ITEMCNT" val="3"/>
  <p:tag name="KSO_WM_DIAGRAM_MIN_ITEMCNT" val="3"/>
  <p:tag name="KSO_WM_DIAGRAM_VIRTUALLY_FRAME" val="{&quot;height&quot;:313.9481936621482,&quot;left&quot;:54.9968017578125,&quot;top&quot;:142.47503937007872,&quot;width&quot;:837.84689902958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14.xml><?xml version="1.0" encoding="utf-8"?>
<p:tagLst xmlns:p="http://schemas.openxmlformats.org/presentationml/2006/main">
  <p:tag name="KSO_WM_DIAGRAM_VERSION" val="3"/>
  <p:tag name="KSO_WM_DIAGRAM_COLOR_TRICK" val="1"/>
  <p:tag name="KSO_WM_DIAGRAM_COLOR_TEXT_CAN_REMOVE" val="n"/>
  <p:tag name="KSO_WM_UNIT_VALUE" val="84*81"/>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3261_1*n_h_h_x*1_2_2_1"/>
  <p:tag name="KSO_WM_TEMPLATE_CATEGORY" val="diagram"/>
  <p:tag name="KSO_WM_TEMPLATE_INDEX" val="20233261"/>
  <p:tag name="KSO_WM_UNIT_LAYERLEVEL" val="1_1_1_1"/>
  <p:tag name="KSO_WM_TAG_VERSION" val="3.0"/>
  <p:tag name="KSO_WM_BEAUTIFY_FLAG" val="#wm#"/>
  <p:tag name="KSO_WM_DIAGRAM_MAX_ITEMCNT" val="3"/>
  <p:tag name="KSO_WM_DIAGRAM_MIN_ITEMCNT" val="3"/>
  <p:tag name="KSO_WM_DIAGRAM_VIRTUALLY_FRAME" val="{&quot;height&quot;:313.9481936621482,&quot;left&quot;:54.9968017578125,&quot;top&quot;:142.47503937007872,&quot;width&quot;:837.846899029589}"/>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DIAGRAM_USE_COLOR_VALUE" val="{&quot;color_scheme&quot;:1,&quot;color_type&quot;:1,&quot;theme_color_indexes&quot;:[5,6,5,6,5,6]}"/>
</p:tagLst>
</file>

<file path=ppt/tags/tag81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33261_1*n_h_h_i*1_2_3_2"/>
  <p:tag name="KSO_WM_TEMPLATE_CATEGORY" val="diagram"/>
  <p:tag name="KSO_WM_TEMPLATE_INDEX" val="20233261"/>
  <p:tag name="KSO_WM_UNIT_LAYERLEVEL" val="1_1_1_1"/>
  <p:tag name="KSO_WM_TAG_VERSION" val="3.0"/>
  <p:tag name="KSO_WM_BEAUTIFY_FLAG" val="#wm#"/>
  <p:tag name="KSO_WM_DIAGRAM_MAX_ITEMCNT" val="3"/>
  <p:tag name="KSO_WM_DIAGRAM_MIN_ITEMCNT" val="3"/>
  <p:tag name="KSO_WM_DIAGRAM_VIRTUALLY_FRAME" val="{&quot;height&quot;:313.9481936621482,&quot;left&quot;:54.9968017578125,&quot;top&quot;:142.47503937007872,&quot;width&quot;:837.846899029589}"/>
  <p:tag name="KSO_WM_DIAGRAM_COLOR_MATCH_VALUE" val="{&quot;shape&quot;:{&quot;fill&quot;:{&quot;solid&quot;:{&quot;brightness&quot;:0,&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16.xml><?xml version="1.0" encoding="utf-8"?>
<p:tagLst xmlns:p="http://schemas.openxmlformats.org/presentationml/2006/main">
  <p:tag name="KSO_WM_DIAGRAM_VERSION" val="3"/>
  <p:tag name="KSO_WM_DIAGRAM_COLOR_TRICK" val="1"/>
  <p:tag name="KSO_WM_DIAGRAM_COLOR_TEXT_CAN_REMOVE" val="n"/>
  <p:tag name="KSO_WM_UNIT_VALUE" val="84*81"/>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33261_1*n_h_h_x*1_2_3_1"/>
  <p:tag name="KSO_WM_TEMPLATE_CATEGORY" val="diagram"/>
  <p:tag name="KSO_WM_TEMPLATE_INDEX" val="20233261"/>
  <p:tag name="KSO_WM_UNIT_LAYERLEVEL" val="1_1_1_1"/>
  <p:tag name="KSO_WM_TAG_VERSION" val="3.0"/>
  <p:tag name="KSO_WM_BEAUTIFY_FLAG" val="#wm#"/>
  <p:tag name="KSO_WM_DIAGRAM_MAX_ITEMCNT" val="3"/>
  <p:tag name="KSO_WM_DIAGRAM_MIN_ITEMCNT" val="3"/>
  <p:tag name="KSO_WM_DIAGRAM_VIRTUALLY_FRAME" val="{&quot;height&quot;:313.9481936621482,&quot;left&quot;:54.9968017578125,&quot;top&quot;:142.47503937007872,&quot;width&quot;:837.846899029589}"/>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DIAGRAM_USE_COLOR_VALUE" val="{&quot;color_scheme&quot;:1,&quot;color_type&quot;:1,&quot;theme_color_indexes&quot;:[5,6,5,6,5,6]}"/>
</p:tagLst>
</file>

<file path=ppt/tags/tag817.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18.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67.86149606299216,&quot;left&quot;:72.25,&quot;top&quot;:102.33850393700781,&quot;width&quot;:794.15}"/>
</p:tagLst>
</file>

<file path=ppt/tags/tag82.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67.86149606299216,&quot;left&quot;:72.25,&quot;top&quot;:102.33850393700781,&quot;width&quot;:794.15}"/>
</p:tagLst>
</file>

<file path=ppt/tags/tag821.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67.86149606299216,&quot;left&quot;:72.25,&quot;top&quot;:102.33850393700781,&quot;width&quot;:794.15}"/>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67.86149606299216,&quot;left&quot;:72.25,&quot;top&quot;:102.33850393700781,&quot;width&quot;:794.15}"/>
</p:tagLst>
</file>

<file path=ppt/tags/tag82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67.86149606299216,&quot;left&quot;:72.25,&quot;top&quot;:102.33850393700781,&quot;width&quot;:794.15}"/>
</p:tagLst>
</file>

<file path=ppt/tags/tag824.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67.86149606299216,&quot;left&quot;:72.25,&quot;top&quot;:102.33850393700781,&quot;width&quot;:794.15}"/>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3"/>
  <p:tag name="KSO_WM_UNIT_TEXT_FILL_TYPE" val="1"/>
  <p:tag name="KSO_WM_UNIT_USESOURCEFORMAT_APPLY" val="1"/>
  <p:tag name="KSO_WM_DIAGRAM_VIRTUALLY_FRAME" val="{&quot;height&quot;:367.86149606299216,&quot;left&quot;:72.25,&quot;top&quot;:102.33850393700781,&quot;width&quot;:794.15}"/>
</p:tagLst>
</file>

<file path=ppt/tags/tag82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25"/>
  <p:tag name="KSO_WM_UNIT_FILL_FORE_SCHEMECOLOR_INDEX_2" val="7"/>
  <p:tag name="KSO_WM_UNIT_FILL_FORE_SCHEMECOLOR_INDEX_2_POS" val="0.93"/>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4"/>
  <p:tag name="KSO_WM_UNIT_TEXT_FILL_TYPE" val="1"/>
  <p:tag name="KSO_WM_UNIT_USESOURCEFORMAT_APPLY" val="1"/>
  <p:tag name="KSO_WM_DIAGRAM_VIRTUALLY_FRAME" val="{&quot;height&quot;:367.86149606299216,&quot;left&quot;:72.25,&quot;top&quot;:102.33850393700781,&quot;width&quot;:794.15}"/>
</p:tagLst>
</file>

<file path=ppt/tags/tag827.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67.86149606299216,&quot;left&quot;:72.25,&quot;top&quot;:102.33850393700781,&quot;width&quot;:794.15}"/>
</p:tagLst>
</file>

<file path=ppt/tags/tag82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67.86149606299216,&quot;left&quot;:72.25,&quot;top&quot;:102.33850393700781,&quot;width&quot;:794.15}"/>
</p:tagLst>
</file>

<file path=ppt/tags/tag82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67.86149606299216,&quot;left&quot;:72.25,&quot;top&quot;:102.33850393700781,&quot;width&quot;:794.15}"/>
</p:tagLst>
</file>

<file path=ppt/tags/tag83.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_BRIGHTNESS" val="0"/>
  <p:tag name="KSO_WM_UNIT_TEXT_FILL_FORE_SCHEMECOLOR_INDEX" val="14"/>
  <p:tag name="KSO_WM_UNIT_TEXT_FILL_TYPE" val="1"/>
  <p:tag name="KSO_WM_UNIT_USESOURCEFORMAT_APPLY" val="1"/>
  <p:tag name="KSO_WM_DIAGRAM_VIRTUALLY_FRAME" val="{&quot;height&quot;:367.86149606299216,&quot;left&quot;:72.25,&quot;top&quot;:102.33850393700781,&quot;width&quot;:794.15}"/>
</p:tagLst>
</file>

<file path=ppt/tags/tag831.xml><?xml version="1.0" encoding="utf-8"?>
<p:tagLst xmlns:p="http://schemas.openxmlformats.org/presentationml/2006/main">
  <p:tag name="KSO_WM_SLIDE_TYPE" val="text"/>
  <p:tag name="KSO_WM_BEAUTIFY_FLAG" val="#wm#"/>
  <p:tag name="KSO_WM_TEMPLATE_SUBCATEGORY" val="29"/>
  <p:tag name="KSO_WM_TEMPLATE_COLOR_TYPE" val="0"/>
  <p:tag name="KSO_WM_TAG_VERSION" val="3.0"/>
  <p:tag name="KSO_WM_SLIDE_SUBTYPE" val="pureTxt"/>
  <p:tag name="KSO_WM_SLIDE_ITEM_CNT" val="3"/>
  <p:tag name="KSO_WM_TEMPLATE_INDEX" val="20235956"/>
  <p:tag name="KSO_WM_TEMPLATE_CATEGORY" val="custom"/>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300_1*l_i*1_1"/>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76.6374182080847,&quot;left&quot;:54.74999999999998,&quot;top&quot;:125.26258179191532,&quot;width&quot;:851.6985826771654}"/>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1*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76.6374182080847,&quot;left&quot;:54.74999999999998,&quot;top&quot;:125.26258179191532,&quot;width&quot;:851.69858267716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1*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76.6374182080847,&quot;left&quot;:54.74999999999998,&quot;top&quot;:125.26258179191532,&quot;width&quot;:851.6985826771654}"/>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83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1*l_h_f*1_2_1"/>
  <p:tag name="KSO_WM_TEMPLATE_CATEGORY" val="diagram"/>
  <p:tag name="KSO_WM_TEMPLATE_INDEX" val="20231300"/>
  <p:tag name="KSO_WM_UNIT_LAYERLEVEL" val="1_1_1"/>
  <p:tag name="KSO_WM_TAG_VERSION" val="3.0"/>
  <p:tag name="KSO_WM_BEAUTIFY_FLAG" val="#wm#"/>
  <p:tag name="KSO_WM_UNIT_SUBTYPE" val="a"/>
  <p:tag name="KSO_WM_UNIT_VALUE" val="84"/>
  <p:tag name="KSO_WM_DIAGRAM_VERSION" val="3"/>
  <p:tag name="KSO_WM_DIAGRAM_COLOR_TRICK" val="4"/>
  <p:tag name="KSO_WM_DIAGRAM_COLOR_TEXT_CAN_REMOVE" val="n"/>
  <p:tag name="KSO_WM_DIAGRAM_MAX_ITEMCNT" val="6"/>
  <p:tag name="KSO_WM_DIAGRAM_MIN_ITEMCNT" val="2"/>
  <p:tag name="KSO_WM_DIAGRAM_VIRTUALLY_FRAME" val="{&quot;height&quot;:376.6374182080847,&quot;left&quot;:54.74999999999998,&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83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1*l_h_f*1_1_1"/>
  <p:tag name="KSO_WM_TEMPLATE_CATEGORY" val="diagram"/>
  <p:tag name="KSO_WM_TEMPLATE_INDEX" val="20231300"/>
  <p:tag name="KSO_WM_UNIT_LAYERLEVEL" val="1_1_1"/>
  <p:tag name="KSO_WM_TAG_VERSION" val="3.0"/>
  <p:tag name="KSO_WM_BEAUTIFY_FLAG" val="#wm#"/>
  <p:tag name="KSO_WM_UNIT_SUBTYPE" val="a"/>
  <p:tag name="KSO_WM_UNIT_VALUE" val="28"/>
  <p:tag name="KSO_WM_DIAGRAM_VERSION" val="3"/>
  <p:tag name="KSO_WM_DIAGRAM_COLOR_TRICK" val="4"/>
  <p:tag name="KSO_WM_DIAGRAM_COLOR_TEXT_CAN_REMOVE" val="n"/>
  <p:tag name="KSO_WM_DIAGRAM_MAX_ITEMCNT" val="6"/>
  <p:tag name="KSO_WM_DIAGRAM_MIN_ITEMCNT" val="2"/>
  <p:tag name="KSO_WM_DIAGRAM_VIRTUALLY_FRAME" val="{&quot;height&quot;:376.6374182080847,&quot;left&quot;:54.74999999999998,&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内容的观点"/>
  <p:tag name="KSO_WM_UNIT_TEXT_FILL_FORE_SCHEMECOLOR_INDEX" val="1"/>
  <p:tag name="KSO_WM_UNIT_TEXT_FILL_TYPE" val="1"/>
  <p:tag name="KSO_WM_UNIT_TEXT_TYPE" val="1"/>
  <p:tag name="KSO_WM_UNIT_USESOURCEFORMAT_APPLY" val="1"/>
</p:tagLst>
</file>

<file path=ppt/tags/tag8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1*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76.6374182080847,&quot;left&quot;:54.74999999999998,&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8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1*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76.6374182080847,&quot;left&quot;:54.74999999999998,&quot;top&quot;:125.26258179191532,&quot;width&quot;:851.69858267716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UNIT_USESOURCEFORMAT_APPLY" val="1"/>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1300_1*l_i*1_2"/>
  <p:tag name="KSO_WM_TEMPLATE_CATEGORY" val="diagram"/>
  <p:tag name="KSO_WM_TEMPLATE_INDEX" val="20231300"/>
  <p:tag name="KSO_WM_UNIT_LAYERLEVEL" val="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76.6374182080847,&quot;left&quot;:54.74999999999998,&quot;top&quot;:125.26258179191532,&quot;width&quot;:851.6985826771654}"/>
  <p:tag name="KSO_WM_DIAGRAM_COLOR_MATCH_VALUE" val="{&quot;shape&quot;:{&quot;fill&quot;:{&quot;solid&quot;:{&quot;brightness&quot;:0.6000000238418579,&quot;colorType&quot;:1,&quot;foreColorIndex&quot;:6,&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6"/>
  <p:tag name="KSO_WM_UNIT_TEXT_FILL_FORE_SCHEMECOLOR_INDEX" val="2"/>
  <p:tag name="KSO_WM_UNIT_TEXT_FILL_TYPE" val="1"/>
  <p:tag name="KSO_WM_UNIT_USESOURCEFORMAT_APPLY" val="1"/>
</p:tagLst>
</file>

<file path=ppt/tags/tag84.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0.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1*l_h_x*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76.6374182080847,&quot;left&quot;:54.74999999999998,&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841.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1*l_h_x*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76.6374182080847,&quot;left&quot;:54.74999999999998,&quot;top&quot;:125.26258179191532,&quot;width&quot;:851.69858267716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842.xml><?xml version="1.0" encoding="utf-8"?>
<p:tagLst xmlns:p="http://schemas.openxmlformats.org/presentationml/2006/main">
  <p:tag name="KSO_WM_CHIP_INFOS" val="{&quot;name&quot;:&quot;Slide2&quot;,&quot;width&quot;:395.8,&quot;height&quot;:483.05,&quot;tags&quot;:{&quot;style&quot;:[&quot;简约&quot;],&quot;coloring&quot;:[&quot;多彩色&quot;]},&quot;slide_type&quot;:[&quot;text&quot;],&quot;type&quot;:&quot;diagram&quot;,&quot;match_code&quot;:&quot;l(h(f)h(f)h(f)h(f)h(f)h(f))&quot;,&quot;adjust_rule&quot;:{&quot;width_max&quot;:474.96,&quot;width_min&quot;:316.64,&quot;height_max&quot;:579.66,&quot;height_min&quot;:386.44},&quot;fill_rule&quot;:{&quot;fill_mode&quot;:&quot;adaptive&quot;,&quot;fill_align&quot;:&quot;cm&quot;},&quot;adapt_layouttype&quot;:[&quot;leftright&quot;,&quot;navigation&quot;],&quot;zoom_adjust&quot;:20}"/>
  <p:tag name="KSO_WM_CHIP_XID" val="5e72d6780bf9d44aae6d4d21"/>
  <p:tag name="KSO_WM_SLIDE_ID" val="diagram20231300_5"/>
  <p:tag name="KSO_WM_TEMPLATE_SUBCATEGORY" val="0"/>
  <p:tag name="KSO_WM_TEMPLATE_MASTER_TYPE" val="0"/>
  <p:tag name="KSO_WM_TEMPLATE_COLOR_TYPE" val="0"/>
  <p:tag name="KSO_WM_SLIDE_TYPE" val="text"/>
  <p:tag name="KSO_WM_SLIDE_SUBTYPE" val="diag"/>
  <p:tag name="KSO_WM_SLIDE_ITEM_CNT" val="6"/>
  <p:tag name="KSO_WM_SLIDE_INDEX" val="5"/>
  <p:tag name="KSO_WM_SLIDE_SIZE" val="850.75*300.875"/>
  <p:tag name="KSO_WM_SLIDE_POSITION" val="55.6*164.575"/>
  <p:tag name="KSO_WM_DIAGRAM_GROUP_CODE" val="l1-1"/>
  <p:tag name="KSO_WM_SLIDE_DIAGTYPE" val="l"/>
  <p:tag name="KSO_WM_TAG_VERSION" val="3.0"/>
  <p:tag name="KSO_WM_BEAUTIFY_FLAG" val="#wm#"/>
  <p:tag name="KSO_WM_TEMPLATE_CATEGORY" val="diagram"/>
  <p:tag name="KSO_WM_TEMPLATE_INDEX" val="20231300"/>
  <p:tag name="KSO_WM_SLIDE_LAYOUT" val="a_l"/>
  <p:tag name="KSO_WM_SLIDE_LAYOUT_CNT" val="1_1"/>
</p:tagLst>
</file>

<file path=ppt/tags/tag843.xml><?xml version="1.0" encoding="utf-8"?>
<p:tagLst xmlns:p="http://schemas.openxmlformats.org/presentationml/2006/main">
  <p:tag name="KSO_WM_UNIT_INDEX" val="1"/>
  <p:tag name="KSO_WM_UNIT_TYPE" val="a"/>
  <p:tag name="KSO_WM_BEAUTIFY_FLAG" val="#wm#"/>
</p:tagLst>
</file>

<file path=ppt/tags/tag844.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62_2*l_h_i*1_1_2"/>
  <p:tag name="KSO_WM_TEMPLATE_CATEGORY" val="diagram"/>
  <p:tag name="KSO_WM_TEMPLATE_INDEX" val="20232462"/>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66.29998779296875,&quot;left&quot;:54.377960205078125,&quot;top&quot;:145.50000610351563,&quot;width&quot;:851.2661342831109}"/>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846.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47.xml><?xml version="1.0" encoding="utf-8"?>
<p:tagLst xmlns:p="http://schemas.openxmlformats.org/presentationml/2006/main">
  <p:tag name="KSO_WM_UNIT_INDEX" val="1"/>
  <p:tag name="KSO_WM_UNIT_TYPE" val="a"/>
  <p:tag name="KSO_WM_BEAUTIFY_FLAG" val="#wm#"/>
</p:tagLst>
</file>

<file path=ppt/tags/tag848.xml><?xml version="1.0" encoding="utf-8"?>
<p:tagLst xmlns:p="http://schemas.openxmlformats.org/presentationml/2006/main">
  <p:tag name="KSO_WM_UNIT_INDEX" val="2"/>
  <p:tag name="KSO_WM_UNIT_TEXT_SUBTYPE" val="a"/>
  <p:tag name="KSO_WM_UNIT_SUBTYPE" val="a"/>
  <p:tag name="KSO_WM_UNIT_TYPE" val="f"/>
  <p:tag name="KSO_WM_BEAUTIFY_FLAG" val="#wm#"/>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f*1_1_1"/>
  <p:tag name="KSO_WM_TEMPLATE_CATEGORY" val="diagram"/>
  <p:tag name="KSO_WM_TEMPLATE_INDEX" val="20231872"/>
  <p:tag name="KSO_WM_UNIT_LAYERLEVEL" val="1_1_1"/>
  <p:tag name="KSO_WM_TAG_VERSION" val="3.0"/>
  <p:tag name="KSO_WM_UNIT_SUBTYPE" val="a"/>
  <p:tag name="KSO_WM_UNIT_TEXT_LAYER_COUNT" val="1"/>
  <p:tag name="KSO_WM_UNIT_NOCLEAR" val="0"/>
  <p:tag name="KSO_WM_UNIT_TYPE" val="l_h_f"/>
  <p:tag name="KSO_WM_UNIT_INDEX" val="1_1_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gradient&quot;:[{&quot;brightness&quot;:0,&quot;colorType&quot;:2,&quot;pos&quot;:0,&quot;rgb&quot;:&quot;#ffffff&quot;,&quot;transparency&quot;:0.949999988079071},{&quot;brightness&quot;:0,&quot;colorType&quot;:1,&quot;foreColorIndex&quot;:5,&quot;pos&quot;:1,&quot;transparency&quot;:0.75}],&quot;type&quot;:3},&quot;glow&quot;:{&quot;colorType&quot;:0},&quot;line&quot;:{&quot;solidLine&quot;:{&quot;brightness&quot;:0.4000000059604645,&quot;colorType&quot;:1,&quot;foreColorIndex&quot;:5,&quot;transparency&quot;:0.55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单击此处输入智能图形项正文，文字是您思想的提炼。"/>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85.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0.xml><?xml version="1.0" encoding="utf-8"?>
<p:tagLst xmlns:p="http://schemas.openxmlformats.org/presentationml/2006/main">
  <p:tag name="KSO_WM_UNIT_SUBTYPE" val="d"/>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72_2*l_h_i*1_1_1"/>
  <p:tag name="KSO_WM_TEMPLATE_CATEGORY" val="diagram"/>
  <p:tag name="KSO_WM_TEMPLATE_INDEX" val="20231872"/>
  <p:tag name="KSO_WM_UNIT_LAYERLEVEL" val="1_1_1"/>
  <p:tag name="KSO_WM_TAG_VERSION" val="3.0"/>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DIAGRAM_VERSION" val="3"/>
  <p:tag name="KSO_WM_DIAGRAM_COLOR_TRICK" val="1"/>
  <p:tag name="KSO_WM_DIAGRAM_COLOR_TEXT_CAN_REMOVE" val="n"/>
  <p:tag name="KSO_WM_UNIT_TEXT_FILL_FORE_SCHEMECOLOR_INDEX" val="1"/>
  <p:tag name="KSO_WM_UNIT_TEXT_FILL_TYPE" val="1"/>
  <p:tag name="KSO_WM_DIAGRAM_USE_COLOR_VALUE" val="{&quot;color_scheme&quot;:1,&quot;color_type&quot;:1,&quot;theme_color_indexes&quot;:[5,6,5,6,5,6]}"/>
</p:tagLst>
</file>

<file path=ppt/tags/tag8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1_2"/>
  <p:tag name="KSO_WM_TEMPLATE_CATEGORY" val="diagram"/>
  <p:tag name="KSO_WM_TEMPLATE_INDEX" val="20231872"/>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solid&quot;:{&quot;brightness&quot;:0.4000000059604645,&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8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1_3"/>
  <p:tag name="KSO_WM_TEMPLATE_CATEGORY" val="diagram"/>
  <p:tag name="KSO_WM_TEMPLATE_INDEX" val="20231872"/>
  <p:tag name="KSO_WM_UNIT_LAYERLEVEL" val="1_1_1"/>
  <p:tag name="KSO_WM_TAG_VERSION" val="3.0"/>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8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x*1_1_1"/>
  <p:tag name="KSO_WM_TEMPLATE_CATEGORY" val="diagram"/>
  <p:tag name="KSO_WM_TEMPLATE_INDEX" val="20231872"/>
  <p:tag name="KSO_WM_UNIT_LAYERLEVEL" val="1_1_1"/>
  <p:tag name="KSO_WM_TAG_VERSION" val="3.0"/>
  <p:tag name="KSO_WM_UNIT_VALUE" val="60*60"/>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8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f*1_2_1"/>
  <p:tag name="KSO_WM_TEMPLATE_CATEGORY" val="diagram"/>
  <p:tag name="KSO_WM_TEMPLATE_INDEX" val="20231872"/>
  <p:tag name="KSO_WM_UNIT_LAYERLEVEL" val="1_1_1"/>
  <p:tag name="KSO_WM_TAG_VERSION" val="3.0"/>
  <p:tag name="KSO_WM_UNIT_SUBTYPE" val="a"/>
  <p:tag name="KSO_WM_UNIT_TEXT_LAYER_COUNT" val="1"/>
  <p:tag name="KSO_WM_UNIT_NOCLEAR" val="0"/>
  <p:tag name="KSO_WM_UNIT_TYPE" val="l_h_f"/>
  <p:tag name="KSO_WM_UNIT_INDEX" val="1_2_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gradient&quot;:[{&quot;brightness&quot;:0,&quot;colorType&quot;:2,&quot;pos&quot;:0,&quot;rgb&quot;:&quot;#ffffff&quot;,&quot;transparency&quot;:0.949999988079071},{&quot;brightness&quot;:0,&quot;colorType&quot;:1,&quot;foreColorIndex&quot;:5,&quot;pos&quot;:1,&quot;transparency&quot;:0.75}],&quot;type&quot;:3},&quot;glow&quot;:{&quot;colorType&quot;:0},&quot;line&quot;:{&quot;solidLine&quot;:{&quot;brightness&quot;:0.4000000059604645,&quot;colorType&quot;:1,&quot;foreColorIndex&quot;:5,&quot;transparency&quot;:0.55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单击此处输入智能图形项正文，文字是您思想的提炼。"/>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855.xml><?xml version="1.0" encoding="utf-8"?>
<p:tagLst xmlns:p="http://schemas.openxmlformats.org/presentationml/2006/main">
  <p:tag name="KSO_WM_UNIT_SUBTYPE" val="d"/>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72_2*l_h_i*1_2_1"/>
  <p:tag name="KSO_WM_TEMPLATE_CATEGORY" val="diagram"/>
  <p:tag name="KSO_WM_TEMPLATE_INDEX" val="20231872"/>
  <p:tag name="KSO_WM_UNIT_LAYERLEVEL" val="1_1_1"/>
  <p:tag name="KSO_WM_TAG_VERSION" val="3.0"/>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DIAGRAM_VERSION" val="3"/>
  <p:tag name="KSO_WM_DIAGRAM_COLOR_TRICK" val="1"/>
  <p:tag name="KSO_WM_DIAGRAM_COLOR_TEXT_CAN_REMOVE" val="n"/>
  <p:tag name="KSO_WM_UNIT_TEXT_FILL_FORE_SCHEMECOLOR_INDEX" val="1"/>
  <p:tag name="KSO_WM_UNIT_TEXT_FILL_TYPE" val="1"/>
  <p:tag name="KSO_WM_DIAGRAM_USE_COLOR_VALUE" val="{&quot;color_scheme&quot;:1,&quot;color_type&quot;:1,&quot;theme_color_indexes&quot;:[5,6,5,6,5,6]}"/>
</p:tagLst>
</file>

<file path=ppt/tags/tag8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2_2"/>
  <p:tag name="KSO_WM_TEMPLATE_CATEGORY" val="diagram"/>
  <p:tag name="KSO_WM_TEMPLATE_INDEX" val="20231872"/>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solid&quot;:{&quot;brightness&quot;:0.4000000059604645,&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8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2_3"/>
  <p:tag name="KSO_WM_TEMPLATE_CATEGORY" val="diagram"/>
  <p:tag name="KSO_WM_TEMPLATE_INDEX" val="20231872"/>
  <p:tag name="KSO_WM_UNIT_LAYERLEVEL" val="1_1_1"/>
  <p:tag name="KSO_WM_TAG_VERSION" val="3.0"/>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x*1_2_1"/>
  <p:tag name="KSO_WM_TEMPLATE_CATEGORY" val="diagram"/>
  <p:tag name="KSO_WM_TEMPLATE_INDEX" val="20231872"/>
  <p:tag name="KSO_WM_UNIT_LAYERLEVEL" val="1_1_1"/>
  <p:tag name="KSO_WM_TAG_VERSION" val="3.0"/>
  <p:tag name="KSO_WM_UNIT_VALUE" val="67*67"/>
  <p:tag name="KSO_WM_UNIT_TYPE" val="l_h_x"/>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f*1_3_1"/>
  <p:tag name="KSO_WM_TEMPLATE_CATEGORY" val="diagram"/>
  <p:tag name="KSO_WM_TEMPLATE_INDEX" val="20231872"/>
  <p:tag name="KSO_WM_UNIT_LAYERLEVEL" val="1_1_1"/>
  <p:tag name="KSO_WM_TAG_VERSION" val="3.0"/>
  <p:tag name="KSO_WM_UNIT_SUBTYPE" val="a"/>
  <p:tag name="KSO_WM_UNIT_TEXT_LAYER_COUNT" val="1"/>
  <p:tag name="KSO_WM_UNIT_NOCLEAR" val="0"/>
  <p:tag name="KSO_WM_UNIT_TYPE" val="l_h_f"/>
  <p:tag name="KSO_WM_UNIT_INDEX" val="1_3_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gradient&quot;:[{&quot;brightness&quot;:0,&quot;colorType&quot;:2,&quot;pos&quot;:0,&quot;rgb&quot;:&quot;#ffffff&quot;,&quot;transparency&quot;:0.949999988079071},{&quot;brightness&quot;:0,&quot;colorType&quot;:1,&quot;foreColorIndex&quot;:5,&quot;pos&quot;:1,&quot;transparency&quot;:0.75}],&quot;type&quot;:3},&quot;glow&quot;:{&quot;colorType&quot;:0},&quot;line&quot;:{&quot;solidLine&quot;:{&quot;brightness&quot;:0.4000000059604645,&quot;colorType&quot;:1,&quot;foreColorIndex&quot;:5,&quot;transparency&quot;:0.55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38"/>
  <p:tag name="KSO_WM_UNIT_PRESET_TEXT" val="单击此处输入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单击此处输入智能图形项正文，文字是您思想的提炼。"/>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86.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0.xml><?xml version="1.0" encoding="utf-8"?>
<p:tagLst xmlns:p="http://schemas.openxmlformats.org/presentationml/2006/main">
  <p:tag name="KSO_WM_UNIT_SUBTYPE" val="d"/>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872_2*l_h_i*1_3_1"/>
  <p:tag name="KSO_WM_TEMPLATE_CATEGORY" val="diagram"/>
  <p:tag name="KSO_WM_TEMPLATE_INDEX" val="20231872"/>
  <p:tag name="KSO_WM_UNIT_LAYERLEVEL" val="1_1_1"/>
  <p:tag name="KSO_WM_TAG_VERSION" val="3.0"/>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DIAGRAM_VERSION" val="3"/>
  <p:tag name="KSO_WM_DIAGRAM_COLOR_TRICK" val="1"/>
  <p:tag name="KSO_WM_DIAGRAM_COLOR_TEXT_CAN_REMOVE" val="n"/>
  <p:tag name="KSO_WM_UNIT_TEXT_FILL_FORE_SCHEMECOLOR_INDEX" val="1"/>
  <p:tag name="KSO_WM_UNIT_TEXT_FILL_TYPE" val="1"/>
  <p:tag name="KSO_WM_DIAGRAM_USE_COLOR_VALUE" val="{&quot;color_scheme&quot;:1,&quot;color_type&quot;:1,&quot;theme_color_indexes&quot;:[5,6,5,6,5,6]}"/>
</p:tagLst>
</file>

<file path=ppt/tags/tag8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3_2"/>
  <p:tag name="KSO_WM_TEMPLATE_CATEGORY" val="diagram"/>
  <p:tag name="KSO_WM_TEMPLATE_INDEX" val="20231872"/>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solid&quot;:{&quot;brightness&quot;:0.4000000059604645,&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8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i*1_3_3"/>
  <p:tag name="KSO_WM_TEMPLATE_CATEGORY" val="diagram"/>
  <p:tag name="KSO_WM_TEMPLATE_INDEX" val="20231872"/>
  <p:tag name="KSO_WM_UNIT_LAYERLEVEL" val="1_1_1"/>
  <p:tag name="KSO_WM_TAG_VERSION" val="3.0"/>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8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72_2*l_h_x*1_3_1"/>
  <p:tag name="KSO_WM_TEMPLATE_CATEGORY" val="diagram"/>
  <p:tag name="KSO_WM_TEMPLATE_INDEX" val="20231872"/>
  <p:tag name="KSO_WM_UNIT_LAYERLEVEL" val="1_1_1"/>
  <p:tag name="KSO_WM_TAG_VERSION" val="3.0"/>
  <p:tag name="KSO_WM_UNIT_VALUE" val="67*67"/>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88.55003326656316,&quot;left&quot;:54.79998779296875,&quot;top&quot;:134.37500610351563,&quot;width&quot;:850.4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864.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65.xml><?xml version="1.0" encoding="utf-8"?>
<p:tagLst xmlns:p="http://schemas.openxmlformats.org/presentationml/2006/main">
  <p:tag name="KSO_WM_UNIT_INDEX" val="1"/>
  <p:tag name="KSO_WM_UNIT_TYPE" val="a"/>
  <p:tag name="KSO_WM_BEAUTIFY_FLAG" val="#wm#"/>
</p:tagLst>
</file>

<file path=ppt/tags/tag8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2*l_h_i*1_1_3"/>
  <p:tag name="KSO_WM_TEMPLATE_CATEGORY" val="diagram"/>
  <p:tag name="KSO_WM_TEMPLATE_INDEX" val="20231976"/>
  <p:tag name="KSO_WM_UNIT_LAYERLEVEL" val="1_1_1"/>
  <p:tag name="KSO_WM_TAG_VERSION" val="3.0"/>
  <p:tag name="KSO_WM_DIAGRAM_GROUP_CODE" val="l1-1"/>
  <p:tag name="KSO_WM_UNIT_TYPE" val="l_h_i"/>
  <p:tag name="KSO_WM_UNIT_INDEX" val="1_1_3"/>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UNIT_LINE_FORE_SCHEMECOLOR_INDEX" val="5"/>
  <p:tag name="KSO_WM_DIAGRAM_USE_COLOR_VALUE" val="{&quot;color_scheme&quot;:1,&quot;color_type&quot;:1,&quot;theme_color_indexes&quot;:[5,6,5,6,5,6]}"/>
</p:tagLst>
</file>

<file path=ppt/tags/tag8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976_2*l_h_f*1_1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TYPE" val="1"/>
  <p:tag name="KSO_WM_UNIT_PRESET_TEXT" val="单击此处输入(你的)智能图形项正文，文字是您思想的提炼，请尽量言简意赅"/>
  <p:tag name="KSO_WM_UNIT_TEXT_TYPE" val="1"/>
  <p:tag name="KSO_WM_DIAGRAM_USE_COLOR_VALUE" val="{&quot;color_scheme&quot;:1,&quot;color_type&quot;:1,&quot;theme_color_indexes&quot;:[5,6,5,6,5,6]}"/>
</p:tagLst>
</file>

<file path=ppt/tags/tag8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2*l_h_i*1_2_3"/>
  <p:tag name="KSO_WM_TEMPLATE_CATEGORY" val="diagram"/>
  <p:tag name="KSO_WM_TEMPLATE_INDEX" val="20231976"/>
  <p:tag name="KSO_WM_UNIT_LAYERLEVEL" val="1_1_1"/>
  <p:tag name="KSO_WM_TAG_VERSION" val="3.0"/>
  <p:tag name="KSO_WM_DIAGRAM_GROUP_CODE" val="l1-1"/>
  <p:tag name="KSO_WM_UNIT_TYPE" val="l_h_i"/>
  <p:tag name="KSO_WM_UNIT_INDEX" val="1_2_3"/>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UNIT_LINE_FORE_SCHEMECOLOR_INDEX" val="5"/>
  <p:tag name="KSO_WM_DIAGRAM_USE_COLOR_VALUE" val="{&quot;color_scheme&quot;:1,&quot;color_type&quot;:1,&quot;theme_color_indexes&quot;:[5,6,5,6,5,6]}"/>
</p:tagLst>
</file>

<file path=ppt/tags/tag8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976_2*l_h_f*1_2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TYPE" val="1"/>
  <p:tag name="KSO_WM_UNIT_PRESET_TEXT" val="单击此处输入(你的)智能图形项正文，文字是您思想的提炼，请尽量言简意赅"/>
  <p:tag name="KSO_WM_UNIT_TEXT_TYPE" val="1"/>
  <p:tag name="KSO_WM_DIAGRAM_USE_COLOR_VALUE" val="{&quot;color_scheme&quot;:1,&quot;color_type&quot;:1,&quot;theme_color_indexes&quot;:[5,6,5,6,5,6]}"/>
</p:tagLst>
</file>

<file path=ppt/tags/tag87.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2"/>
</p:tagLst>
</file>

<file path=ppt/tags/tag8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2*l_h_i*1_3_3"/>
  <p:tag name="KSO_WM_TEMPLATE_CATEGORY" val="diagram"/>
  <p:tag name="KSO_WM_TEMPLATE_INDEX" val="20231976"/>
  <p:tag name="KSO_WM_UNIT_LAYERLEVEL" val="1_1_1"/>
  <p:tag name="KSO_WM_TAG_VERSION" val="3.0"/>
  <p:tag name="KSO_WM_DIAGRAM_GROUP_CODE" val="l1-1"/>
  <p:tag name="KSO_WM_UNIT_TYPE" val="l_h_i"/>
  <p:tag name="KSO_WM_UNIT_INDEX" val="1_3_3"/>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UNIT_LINE_FORE_SCHEMECOLOR_INDEX" val="5"/>
  <p:tag name="KSO_WM_DIAGRAM_USE_COLOR_VALUE" val="{&quot;color_scheme&quot;:1,&quot;color_type&quot;:1,&quot;theme_color_indexes&quot;:[5,6,5,6,5,6]}"/>
</p:tagLst>
</file>

<file path=ppt/tags/tag8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976_2*l_h_f*1_3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TYPE" val="1"/>
  <p:tag name="KSO_WM_UNIT_PRESET_TEXT" val="单击此处输入(你的)智能图形项正文，文字是您思想的提炼，请尽量言简意赅"/>
  <p:tag name="KSO_WM_UNIT_TEXT_TYPE" val="1"/>
  <p:tag name="KSO_WM_DIAGRAM_USE_COLOR_VALUE" val="{&quot;color_scheme&quot;:1,&quot;color_type&quot;:1,&quot;theme_color_indexes&quot;:[5,6,5,6,5,6]}"/>
</p:tagLst>
</file>

<file path=ppt/tags/tag8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2*l_h_i*1_1_2"/>
  <p:tag name="KSO_WM_TEMPLATE_CATEGORY" val="diagram"/>
  <p:tag name="KSO_WM_TEMPLATE_INDEX" val="20231976"/>
  <p:tag name="KSO_WM_UNIT_LAYERLEVEL" val="1_1_1"/>
  <p:tag name="KSO_WM_TAG_VERSION" val="3.0"/>
  <p:tag name="KSO_WM_DIAGRAM_GROUP_CODE" val="l1-1"/>
  <p:tag name="KSO_WM_UNIT_TYPE" val="l_h_i"/>
  <p:tag name="KSO_WM_UNIT_INDEX" val="1_1_2"/>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3"/>
  <p:tag name="KSO_WM_DIAGRAM_USE_COLOR_VALUE" val="{&quot;color_scheme&quot;:1,&quot;color_type&quot;:1,&quot;theme_color_indexes&quot;:[5,6,5,6,5,6]}"/>
</p:tagLst>
</file>

<file path=ppt/tags/tag8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2*l_h_i*1_1_1"/>
  <p:tag name="KSO_WM_TEMPLATE_CATEGORY" val="diagram"/>
  <p:tag name="KSO_WM_TEMPLATE_INDEX" val="20231976"/>
  <p:tag name="KSO_WM_UNIT_LAYERLEVEL" val="1_1_1"/>
  <p:tag name="KSO_WM_TAG_VERSION" val="3.0"/>
  <p:tag name="KSO_WM_DIAGRAM_GROUP_CODE" val="l1-1"/>
  <p:tag name="KSO_WM_UNIT_TYPE" val="l_h_i"/>
  <p:tag name="KSO_WM_UNIT_INDEX" val="1_1_1"/>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DIAGRAM_USE_COLOR_VALUE" val="{&quot;color_scheme&quot;:1,&quot;color_type&quot;:1,&quot;theme_color_indexes&quot;:[5,6,5,6,5,6]}"/>
</p:tagLst>
</file>

<file path=ppt/tags/tag8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2*l_h_i*1_2_2"/>
  <p:tag name="KSO_WM_TEMPLATE_CATEGORY" val="diagram"/>
  <p:tag name="KSO_WM_TEMPLATE_INDEX" val="20231976"/>
  <p:tag name="KSO_WM_UNIT_LAYERLEVEL" val="1_1_1"/>
  <p:tag name="KSO_WM_TAG_VERSION" val="3.0"/>
  <p:tag name="KSO_WM_DIAGRAM_GROUP_CODE" val="l1-1"/>
  <p:tag name="KSO_WM_UNIT_TYPE" val="l_h_i"/>
  <p:tag name="KSO_WM_UNIT_INDEX" val="1_2_2"/>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3"/>
  <p:tag name="KSO_WM_DIAGRAM_USE_COLOR_VALUE" val="{&quot;color_scheme&quot;:1,&quot;color_type&quot;:1,&quot;theme_color_indexes&quot;:[5,6,5,6,5,6]}"/>
</p:tagLst>
</file>

<file path=ppt/tags/tag8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2*l_h_i*1_2_1"/>
  <p:tag name="KSO_WM_TEMPLATE_CATEGORY" val="diagram"/>
  <p:tag name="KSO_WM_TEMPLATE_INDEX" val="20231976"/>
  <p:tag name="KSO_WM_UNIT_LAYERLEVEL" val="1_1_1"/>
  <p:tag name="KSO_WM_TAG_VERSION" val="3.0"/>
  <p:tag name="KSO_WM_DIAGRAM_GROUP_CODE" val="l1-1"/>
  <p:tag name="KSO_WM_UNIT_TYPE" val="l_h_i"/>
  <p:tag name="KSO_WM_UNIT_INDEX" val="1_2_1"/>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DIAGRAM_USE_COLOR_VALUE" val="{&quot;color_scheme&quot;:1,&quot;color_type&quot;:1,&quot;theme_color_indexes&quot;:[5,6,5,6,5,6]}"/>
</p:tagLst>
</file>

<file path=ppt/tags/tag8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2*l_h_i*1_3_2"/>
  <p:tag name="KSO_WM_TEMPLATE_CATEGORY" val="diagram"/>
  <p:tag name="KSO_WM_TEMPLATE_INDEX" val="20231976"/>
  <p:tag name="KSO_WM_UNIT_LAYERLEVEL" val="1_1_1"/>
  <p:tag name="KSO_WM_TAG_VERSION" val="3.0"/>
  <p:tag name="KSO_WM_DIAGRAM_GROUP_CODE" val="l1-1"/>
  <p:tag name="KSO_WM_UNIT_TYPE" val="l_h_i"/>
  <p:tag name="KSO_WM_UNIT_INDEX" val="1_3_2"/>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3"/>
  <p:tag name="KSO_WM_DIAGRAM_USE_COLOR_VALUE" val="{&quot;color_scheme&quot;:1,&quot;color_type&quot;:1,&quot;theme_color_indexes&quot;:[5,6,5,6,5,6]}"/>
</p:tagLst>
</file>

<file path=ppt/tags/tag8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2*l_h_i*1_3_1"/>
  <p:tag name="KSO_WM_TEMPLATE_CATEGORY" val="diagram"/>
  <p:tag name="KSO_WM_TEMPLATE_INDEX" val="20231976"/>
  <p:tag name="KSO_WM_UNIT_LAYERLEVEL" val="1_1_1"/>
  <p:tag name="KSO_WM_TAG_VERSION" val="3.0"/>
  <p:tag name="KSO_WM_DIAGRAM_GROUP_CODE" val="l1-1"/>
  <p:tag name="KSO_WM_UNIT_TYPE" val="l_h_i"/>
  <p:tag name="KSO_WM_UNIT_INDEX" val="1_3_1"/>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DIAGRAM_USE_COLOR_VALUE" val="{&quot;color_scheme&quot;:1,&quot;color_type&quot;:1,&quot;theme_color_indexes&quot;:[5,6,5,6,5,6]}"/>
</p:tagLst>
</file>

<file path=ppt/tags/tag8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2*l_h_i*1_2_3"/>
  <p:tag name="KSO_WM_TEMPLATE_CATEGORY" val="diagram"/>
  <p:tag name="KSO_WM_TEMPLATE_INDEX" val="20231976"/>
  <p:tag name="KSO_WM_UNIT_LAYERLEVEL" val="1_1_1"/>
  <p:tag name="KSO_WM_TAG_VERSION" val="3.0"/>
  <p:tag name="KSO_WM_DIAGRAM_GROUP_CODE" val="l1-1"/>
  <p:tag name="KSO_WM_UNIT_TYPE" val="l_h_i"/>
  <p:tag name="KSO_WM_UNIT_INDEX" val="1_2_3"/>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UNIT_LINE_FORE_SCHEMECOLOR_INDEX" val="5"/>
  <p:tag name="KSO_WM_DIAGRAM_USE_COLOR_VALUE" val="{&quot;color_scheme&quot;:1,&quot;color_type&quot;:1,&quot;theme_color_indexes&quot;:[5,6,5,6,5,6]}"/>
</p:tagLst>
</file>

<file path=ppt/tags/tag87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976_2*l_h_f*1_2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FILL_TYPE" val="1"/>
  <p:tag name="KSO_WM_UNIT_PRESET_TEXT" val="单击此处输入(你的)智能图形项正文，文字是您思想的提炼，请尽量言简意赅"/>
  <p:tag name="KSO_WM_UNIT_TEXT_TYPE" val="1"/>
  <p:tag name="KSO_WM_DIAGRAM_USE_COLOR_VALUE" val="{&quot;color_scheme&quot;:1,&quot;color_type&quot;:1,&quot;theme_color_indexes&quot;:[5,6,5,6,5,6]}"/>
</p:tagLst>
</file>

<file path=ppt/tags/tag88.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2*l_h_i*1_2_2"/>
  <p:tag name="KSO_WM_TEMPLATE_CATEGORY" val="diagram"/>
  <p:tag name="KSO_WM_TEMPLATE_INDEX" val="20231976"/>
  <p:tag name="KSO_WM_UNIT_LAYERLEVEL" val="1_1_1"/>
  <p:tag name="KSO_WM_TAG_VERSION" val="3.0"/>
  <p:tag name="KSO_WM_DIAGRAM_GROUP_CODE" val="l1-1"/>
  <p:tag name="KSO_WM_UNIT_TYPE" val="l_h_i"/>
  <p:tag name="KSO_WM_UNIT_INDEX" val="1_2_2"/>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3"/>
  <p:tag name="KSO_WM_DIAGRAM_USE_COLOR_VALUE" val="{&quot;color_scheme&quot;:1,&quot;color_type&quot;:1,&quot;theme_color_indexes&quot;:[5,6,5,6,5,6]}"/>
</p:tagLst>
</file>

<file path=ppt/tags/tag8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2*l_h_i*1_2_1"/>
  <p:tag name="KSO_WM_TEMPLATE_CATEGORY" val="diagram"/>
  <p:tag name="KSO_WM_TEMPLATE_INDEX" val="20231976"/>
  <p:tag name="KSO_WM_UNIT_LAYERLEVEL" val="1_1_1"/>
  <p:tag name="KSO_WM_TAG_VERSION" val="3.0"/>
  <p:tag name="KSO_WM_DIAGRAM_GROUP_CODE" val="l1-1"/>
  <p:tag name="KSO_WM_UNIT_TYPE" val="l_h_i"/>
  <p:tag name="KSO_WM_UNIT_INDEX" val="1_2_1"/>
  <p:tag name="KSO_WM_DIAGRAM_MAX_ITEMCNT" val="6"/>
  <p:tag name="KSO_WM_DIAGRAM_MIN_ITEMCNT" val="2"/>
  <p:tag name="KSO_WM_DIAGRAM_VIRTUALLY_FRAME" val="{&quot;height&quot;:387.25003937007875,&quot;left&quot;:54.375,&quot;top&quot;:135.025,&quot;width&quot;:851.25003937007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DIAGRAM_USE_COLOR_VALUE" val="{&quot;color_scheme&quot;:1,&quot;color_type&quot;:1,&quot;theme_color_indexes&quot;:[5,6,5,6,5,6]}"/>
</p:tagLst>
</file>

<file path=ppt/tags/tag882.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883.xml><?xml version="1.0" encoding="utf-8"?>
<p:tagLst xmlns:p="http://schemas.openxmlformats.org/presentationml/2006/main">
  <p:tag name="KSO_WM_UNIT_INDEX" val="1"/>
  <p:tag name="KSO_WM_UNIT_TYPE" val="a"/>
  <p:tag name="KSO_WM_BEAUTIFY_FLAG" val="#wm#"/>
</p:tagLst>
</file>

<file path=ppt/tags/tag884.xml><?xml version="1.0" encoding="utf-8"?>
<p:tagLst xmlns:p="http://schemas.openxmlformats.org/presentationml/2006/main">
  <p:tag name="KSO_WM_DIAGRAM_VIRTUALLY_FRAME" val="{&quot;height&quot;:551.45,&quot;left&quot;:55.3,&quot;top&quot;:116.75,&quot;width&quot;:847.9749938964844}"/>
  <p:tag name="KSO_WM_UNIT_HIGHLIGHT" val="0"/>
  <p:tag name="KSO_WM_UNIT_COMPATIBLE" val="0"/>
  <p:tag name="KSO_WM_UNIT_DIAGRAM_ISNUMVISUAL" val="0"/>
  <p:tag name="KSO_WM_UNIT_DIAGRAM_ISREFERUNIT" val="0"/>
  <p:tag name="KSO_WM_UNIT_ID" val="diagram20233205_2*l_h_i*1_1_4"/>
  <p:tag name="KSO_WM_TEMPLATE_CATEGORY" val="diagram"/>
  <p:tag name="KSO_WM_TEMPLATE_INDEX" val="20233205"/>
  <p:tag name="KSO_WM_UNIT_LAYERLEVEL" val="1_1_1"/>
  <p:tag name="KSO_WM_TAG_VERSION" val="3.0"/>
  <p:tag name="KSO_WM_BEAUTIFY_FLAG" val="#wm#"/>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885.xml><?xml version="1.0" encoding="utf-8"?>
<p:tagLst xmlns:p="http://schemas.openxmlformats.org/presentationml/2006/main">
  <p:tag name="KSO_WM_BEAUTIFY_FLAG" val="#wm#"/>
  <p:tag name="KSO_WM_DIAGRAM_VIRTUALLY_FRAME" val="{&quot;height&quot;:551.45,&quot;left&quot;:55.3,&quot;top&quot;:116.75,&quot;width&quot;:847.9749938964844}"/>
  <p:tag name="KSO_WM_UNIT_HIGHLIGHT" val="0"/>
  <p:tag name="KSO_WM_UNIT_COMPATIBLE" val="0"/>
  <p:tag name="KSO_WM_UNIT_DIAGRAM_ISNUMVISUAL" val="0"/>
  <p:tag name="KSO_WM_UNIT_DIAGRAM_ISREFERUNIT" val="0"/>
  <p:tag name="KSO_WM_UNIT_ID" val="diagram20233205_2*l_h_i*1_2_4"/>
  <p:tag name="KSO_WM_TEMPLATE_CATEGORY" val="diagram"/>
  <p:tag name="KSO_WM_TEMPLATE_INDEX" val="20233205"/>
  <p:tag name="KSO_WM_UNIT_LAYERLEVEL" val="1_1_1"/>
  <p:tag name="KSO_WM_TAG_VERSION" val="3.0"/>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886.xml><?xml version="1.0" encoding="utf-8"?>
<p:tagLst xmlns:p="http://schemas.openxmlformats.org/presentationml/2006/main">
  <p:tag name="KSO_WM_BEAUTIFY_FLAG" val="#wm#"/>
  <p:tag name="KSO_WM_DIAGRAM_VIRTUALLY_FRAME" val="{&quot;height&quot;:551.45,&quot;left&quot;:55.3,&quot;top&quot;:116.75,&quot;width&quot;:847.9749938964844}"/>
  <p:tag name="KSO_WM_UNIT_HIGHLIGHT" val="0"/>
  <p:tag name="KSO_WM_UNIT_COMPATIBLE" val="0"/>
  <p:tag name="KSO_WM_UNIT_DIAGRAM_ISNUMVISUAL" val="0"/>
  <p:tag name="KSO_WM_UNIT_DIAGRAM_ISREFERUNIT" val="0"/>
  <p:tag name="KSO_WM_UNIT_ID" val="diagram20233205_2*l_h_f*1_1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1_1"/>
  <p:tag name="KSO_WM_UNIT_VALUE" val="14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5_2*l_h_a*1_1_1"/>
  <p:tag name="KSO_WM_TEMPLATE_CATEGORY" val="diagram"/>
  <p:tag name="KSO_WM_TEMPLATE_INDEX" val="20233205"/>
  <p:tag name="KSO_WM_UNIT_LAYERLEVEL" val="1_1_1"/>
  <p:tag name="KSO_WM_TAG_VERSION" val="3.0"/>
  <p:tag name="KSO_WM_BEAUTIFY_FLAG" val="#wm#"/>
  <p:tag name="KSO_WM_UNIT_TEXT_FILL_FORE_SCHEMECOLOR_INDEX_BRIGHTNESS" val="0.15"/>
  <p:tag name="KSO_WM_DIAGRAM_GROUP_CODE" val="l1-1"/>
  <p:tag name="KSO_WM_DIAGRAM_VIRTUALLY_FRAME" val="{&quot;height&quot;:551.45,&quot;left&quot;:55.3,&quot;top&quot;:116.75,&quot;width&quot;:847.974993896484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88.xml><?xml version="1.0" encoding="utf-8"?>
<p:tagLst xmlns:p="http://schemas.openxmlformats.org/presentationml/2006/main">
  <p:tag name="KSO_WM_BEAUTIFY_FLAG" val="#wm#"/>
  <p:tag name="KSO_WM_DIAGRAM_VIRTUALLY_FRAME" val="{&quot;height&quot;:551.45,&quot;left&quot;:55.3,&quot;top&quot;:116.75,&quot;width&quot;:847.9749938964844}"/>
  <p:tag name="KSO_WM_UNIT_HIGHLIGHT" val="0"/>
  <p:tag name="KSO_WM_UNIT_COMPATIBLE" val="0"/>
  <p:tag name="KSO_WM_UNIT_DIAGRAM_ISNUMVISUAL" val="0"/>
  <p:tag name="KSO_WM_UNIT_DIAGRAM_ISREFERUNIT" val="0"/>
  <p:tag name="KSO_WM_UNIT_ID" val="diagram20233205_2*l_h_f*1_2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5_2*l_h_a*1_2_1"/>
  <p:tag name="KSO_WM_TEMPLATE_CATEGORY" val="diagram"/>
  <p:tag name="KSO_WM_TEMPLATE_INDEX" val="20233205"/>
  <p:tag name="KSO_WM_UNIT_LAYERLEVEL" val="1_1_1"/>
  <p:tag name="KSO_WM_TAG_VERSION" val="3.0"/>
  <p:tag name="KSO_WM_BEAUTIFY_FLAG" val="#wm#"/>
  <p:tag name="KSO_WM_UNIT_TEXT_FILL_FORE_SCHEMECOLOR_INDEX_BRIGHTNESS" val="0.15"/>
  <p:tag name="KSO_WM_DIAGRAM_GROUP_CODE" val="l1-1"/>
  <p:tag name="KSO_WM_DIAGRAM_VIRTUALLY_FRAME" val="{&quot;height&quot;:551.45,&quot;left&quot;:55.3,&quot;top&quot;:116.75,&quot;width&quot;:847.974993896484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9.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0.xml><?xml version="1.0" encoding="utf-8"?>
<p:tagLst xmlns:p="http://schemas.openxmlformats.org/presentationml/2006/main">
  <p:tag name="KSO_WM_BEAUTIFY_FLAG" val="#wm#"/>
  <p:tag name="KSO_WM_DIAGRAM_VIRTUALLY_FRAME" val="{&quot;height&quot;:551.45,&quot;left&quot;:55.3,&quot;top&quot;:116.75,&quot;width&quot;:847.9749938964844}"/>
  <p:tag name="KSO_WM_UNIT_HIGHLIGHT" val="0"/>
  <p:tag name="KSO_WM_UNIT_COMPATIBLE" val="0"/>
  <p:tag name="KSO_WM_UNIT_DIAGRAM_ISNUMVISUAL" val="0"/>
  <p:tag name="KSO_WM_UNIT_DIAGRAM_ISREFERUNIT" val="0"/>
  <p:tag name="KSO_WM_UNIT_ID" val="diagram20233205_2*l_h_i*1_3_4"/>
  <p:tag name="KSO_WM_TEMPLATE_CATEGORY" val="diagram"/>
  <p:tag name="KSO_WM_TEMPLATE_INDEX" val="20233205"/>
  <p:tag name="KSO_WM_UNIT_LAYERLEVEL" val="1_1_1"/>
  <p:tag name="KSO_WM_TAG_VERSION" val="3.0"/>
  <p:tag name="KSO_WM_DIAGRAM_GROUP_CODE" val="l1-1"/>
  <p:tag name="KSO_WM_UNIT_TYPE" val="l_h_i"/>
  <p:tag name="KSO_WM_UNIT_INDEX" val="1_3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891.xml><?xml version="1.0" encoding="utf-8"?>
<p:tagLst xmlns:p="http://schemas.openxmlformats.org/presentationml/2006/main">
  <p:tag name="KSO_WM_BEAUTIFY_FLAG" val="#wm#"/>
  <p:tag name="KSO_WM_DIAGRAM_VIRTUALLY_FRAME" val="{&quot;height&quot;:551.45,&quot;left&quot;:55.3,&quot;top&quot;:116.75,&quot;width&quot;:847.9749938964844}"/>
  <p:tag name="KSO_WM_UNIT_HIGHLIGHT" val="0"/>
  <p:tag name="KSO_WM_UNIT_COMPATIBLE" val="0"/>
  <p:tag name="KSO_WM_UNIT_DIAGRAM_ISNUMVISUAL" val="0"/>
  <p:tag name="KSO_WM_UNIT_DIAGRAM_ISREFERUNIT" val="0"/>
  <p:tag name="KSO_WM_UNIT_ID" val="diagram20233205_2*l_h_f*1_3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5_2*l_h_a*1_3_1"/>
  <p:tag name="KSO_WM_TEMPLATE_CATEGORY" val="diagram"/>
  <p:tag name="KSO_WM_TEMPLATE_INDEX" val="20233205"/>
  <p:tag name="KSO_WM_UNIT_LAYERLEVEL" val="1_1_1"/>
  <p:tag name="KSO_WM_TAG_VERSION" val="3.0"/>
  <p:tag name="KSO_WM_BEAUTIFY_FLAG" val="#wm#"/>
  <p:tag name="KSO_WM_UNIT_TEXT_FILL_FORE_SCHEMECOLOR_INDEX_BRIGHTNESS" val="0.15"/>
  <p:tag name="KSO_WM_DIAGRAM_GROUP_CODE" val="l1-1"/>
  <p:tag name="KSO_WM_DIAGRAM_VIRTUALLY_FRAME" val="{&quot;height&quot;:551.45,&quot;left&quot;:55.3,&quot;top&quot;:116.75,&quot;width&quot;:847.974993896484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93.xml><?xml version="1.0" encoding="utf-8"?>
<p:tagLst xmlns:p="http://schemas.openxmlformats.org/presentationml/2006/main">
  <p:tag name="KSO_WM_DIAGRAM_VIRTUALLY_FRAME" val="{&quot;height&quot;:551.45,&quot;left&quot;:55.3,&quot;top&quot;:116.75,&quot;width&quot;:847.9749938964844}"/>
  <p:tag name="KSO_WM_BEAUTIFY_FLAG" val="#wm#"/>
  <p:tag name="KSO_WM_UNIT_HIGHLIGHT" val="0"/>
  <p:tag name="KSO_WM_UNIT_COMPATIBLE" val="0"/>
  <p:tag name="KSO_WM_UNIT_DIAGRAM_ISNUMVISUAL" val="0"/>
  <p:tag name="KSO_WM_UNIT_DIAGRAM_ISREFERUNIT" val="0"/>
  <p:tag name="KSO_WM_UNIT_ID" val="diagram20233205_2*l_h_i*1_1_1"/>
  <p:tag name="KSO_WM_TEMPLATE_CATEGORY" val="diagram"/>
  <p:tag name="KSO_WM_TEMPLATE_INDEX" val="20233205"/>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894.xml><?xml version="1.0" encoding="utf-8"?>
<p:tagLst xmlns:p="http://schemas.openxmlformats.org/presentationml/2006/main">
  <p:tag name="KSO_WM_DIAGRAM_VIRTUALLY_FRAME" val="{&quot;height&quot;:551.45,&quot;left&quot;:55.3,&quot;top&quot;:116.75,&quot;width&quot;:847.9749938964844}"/>
  <p:tag name="KSO_WM_BEAUTIFY_FLAG" val="#wm#"/>
  <p:tag name="KSO_WM_UNIT_HIGHLIGHT" val="0"/>
  <p:tag name="KSO_WM_UNIT_COMPATIBLE" val="0"/>
  <p:tag name="KSO_WM_UNIT_DIAGRAM_ISNUMVISUAL" val="0"/>
  <p:tag name="KSO_WM_UNIT_DIAGRAM_ISREFERUNIT" val="0"/>
  <p:tag name="KSO_WM_UNIT_ID" val="diagram20233205_2*l_h_i*1_2_1"/>
  <p:tag name="KSO_WM_TEMPLATE_CATEGORY" val="diagram"/>
  <p:tag name="KSO_WM_TEMPLATE_INDEX" val="20233205"/>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895.xml><?xml version="1.0" encoding="utf-8"?>
<p:tagLst xmlns:p="http://schemas.openxmlformats.org/presentationml/2006/main">
  <p:tag name="KSO_WM_DIAGRAM_VIRTUALLY_FRAME" val="{&quot;height&quot;:551.45,&quot;left&quot;:55.3,&quot;top&quot;:116.75,&quot;width&quot;:847.9749938964844}"/>
  <p:tag name="KSO_WM_BEAUTIFY_FLAG" val="#wm#"/>
  <p:tag name="KSO_WM_UNIT_HIGHLIGHT" val="0"/>
  <p:tag name="KSO_WM_UNIT_COMPATIBLE" val="0"/>
  <p:tag name="KSO_WM_UNIT_DIAGRAM_ISNUMVISUAL" val="0"/>
  <p:tag name="KSO_WM_UNIT_DIAGRAM_ISREFERUNIT" val="0"/>
  <p:tag name="KSO_WM_UNIT_ID" val="diagram20233205_2*l_h_i*1_3_1"/>
  <p:tag name="KSO_WM_TEMPLATE_CATEGORY" val="diagram"/>
  <p:tag name="KSO_WM_TEMPLATE_INDEX" val="20233205"/>
  <p:tag name="KSO_WM_UNIT_LAYERLEVEL" val="1_1_1"/>
  <p:tag name="KSO_WM_TAG_VERSION" val="3.0"/>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896.xml><?xml version="1.0" encoding="utf-8"?>
<p:tagLst xmlns:p="http://schemas.openxmlformats.org/presentationml/2006/main">
  <p:tag name="KSO_WM_BEAUTIFY_FLAG" val="#wm#"/>
  <p:tag name="KSO_WM_DIAGRAM_VIRTUALLY_FRAME" val="{&quot;height&quot;:551.45,&quot;left&quot;:55.3,&quot;top&quot;:116.75,&quot;width&quot;:847.9749938964844}"/>
  <p:tag name="KSO_WM_UNIT_HIGHLIGHT" val="0"/>
  <p:tag name="KSO_WM_UNIT_COMPATIBLE" val="0"/>
  <p:tag name="KSO_WM_UNIT_DIAGRAM_ISNUMVISUAL" val="0"/>
  <p:tag name="KSO_WM_UNIT_DIAGRAM_ISREFERUNIT" val="0"/>
  <p:tag name="KSO_WM_UNIT_ID" val="diagram20233205_2*l_h_i*1_1_3"/>
  <p:tag name="KSO_WM_TEMPLATE_CATEGORY" val="diagram"/>
  <p:tag name="KSO_WM_TEMPLATE_INDEX" val="20233205"/>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97.xml><?xml version="1.0" encoding="utf-8"?>
<p:tagLst xmlns:p="http://schemas.openxmlformats.org/presentationml/2006/main">
  <p:tag name="KSO_WM_DIAGRAM_VIRTUALLY_FRAME" val="{&quot;height&quot;:551.45,&quot;left&quot;:55.3,&quot;top&quot;:116.75,&quot;width&quot;:847.9749938964844}"/>
  <p:tag name="KSO_WM_UNIT_HIGHLIGHT" val="0"/>
  <p:tag name="KSO_WM_UNIT_COMPATIBLE" val="0"/>
  <p:tag name="KSO_WM_UNIT_DIAGRAM_ISNUMVISUAL" val="0"/>
  <p:tag name="KSO_WM_UNIT_DIAGRAM_ISREFERUNIT" val="0"/>
  <p:tag name="KSO_WM_UNIT_ID" val="diagram20233205_2*l_h_i*1_1_2"/>
  <p:tag name="KSO_WM_TEMPLATE_CATEGORY" val="diagram"/>
  <p:tag name="KSO_WM_TEMPLATE_INDEX" val="20233205"/>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98.xml><?xml version="1.0" encoding="utf-8"?>
<p:tagLst xmlns:p="http://schemas.openxmlformats.org/presentationml/2006/main">
  <p:tag name="KSO_WM_BEAUTIFY_FLAG" val="#wm#"/>
  <p:tag name="KSO_WM_DIAGRAM_VIRTUALLY_FRAME" val="{&quot;height&quot;:551.45,&quot;left&quot;:55.3,&quot;top&quot;:116.75,&quot;width&quot;:847.9749938964844}"/>
  <p:tag name="KSO_WM_UNIT_HIGHLIGHT" val="0"/>
  <p:tag name="KSO_WM_UNIT_COMPATIBLE" val="0"/>
  <p:tag name="KSO_WM_UNIT_DIAGRAM_ISNUMVISUAL" val="0"/>
  <p:tag name="KSO_WM_UNIT_DIAGRAM_ISREFERUNIT" val="0"/>
  <p:tag name="KSO_WM_UNIT_ID" val="diagram20233205_2*l_h_i*1_2_3"/>
  <p:tag name="KSO_WM_TEMPLATE_CATEGORY" val="diagram"/>
  <p:tag name="KSO_WM_TEMPLATE_INDEX" val="20233205"/>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99.xml><?xml version="1.0" encoding="utf-8"?>
<p:tagLst xmlns:p="http://schemas.openxmlformats.org/presentationml/2006/main">
  <p:tag name="KSO_WM_DIAGRAM_VIRTUALLY_FRAME" val="{&quot;height&quot;:551.45,&quot;left&quot;:55.3,&quot;top&quot;:116.75,&quot;width&quot;:847.9749938964844}"/>
  <p:tag name="KSO_WM_BEAUTIFY_FLAG" val="#wm#"/>
  <p:tag name="KSO_WM_UNIT_HIGHLIGHT" val="0"/>
  <p:tag name="KSO_WM_UNIT_COMPATIBLE" val="0"/>
  <p:tag name="KSO_WM_UNIT_DIAGRAM_ISNUMVISUAL" val="0"/>
  <p:tag name="KSO_WM_UNIT_DIAGRAM_ISREFERUNIT" val="0"/>
  <p:tag name="KSO_WM_UNIT_ID" val="diagram20233205_2*l_h_i*1_2_2"/>
  <p:tag name="KSO_WM_TEMPLATE_CATEGORY" val="diagram"/>
  <p:tag name="KSO_WM_TEMPLATE_INDEX" val="20233205"/>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0.xml><?xml version="1.0" encoding="utf-8"?>
<p:tagLst xmlns:p="http://schemas.openxmlformats.org/presentationml/2006/main">
  <p:tag name="KSO_WM_BEAUTIFY_FLAG" val="#wm#"/>
  <p:tag name="KSO_WM_DIAGRAM_VIRTUALLY_FRAME" val="{&quot;height&quot;:551.45,&quot;left&quot;:55.3,&quot;top&quot;:116.75,&quot;width&quot;:847.9749938964844}"/>
  <p:tag name="KSO_WM_UNIT_HIGHLIGHT" val="0"/>
  <p:tag name="KSO_WM_UNIT_COMPATIBLE" val="0"/>
  <p:tag name="KSO_WM_UNIT_DIAGRAM_ISNUMVISUAL" val="0"/>
  <p:tag name="KSO_WM_UNIT_DIAGRAM_ISREFERUNIT" val="0"/>
  <p:tag name="KSO_WM_UNIT_ID" val="diagram20233205_2*l_h_i*1_3_3"/>
  <p:tag name="KSO_WM_TEMPLATE_CATEGORY" val="diagram"/>
  <p:tag name="KSO_WM_TEMPLATE_INDEX" val="20233205"/>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01.xml><?xml version="1.0" encoding="utf-8"?>
<p:tagLst xmlns:p="http://schemas.openxmlformats.org/presentationml/2006/main">
  <p:tag name="KSO_WM_DIAGRAM_VIRTUALLY_FRAME" val="{&quot;height&quot;:551.45,&quot;left&quot;:55.3,&quot;top&quot;:116.75,&quot;width&quot;:847.9749938964844}"/>
  <p:tag name="KSO_WM_BEAUTIFY_FLAG" val="#wm#"/>
  <p:tag name="KSO_WM_UNIT_HIGHLIGHT" val="0"/>
  <p:tag name="KSO_WM_UNIT_COMPATIBLE" val="0"/>
  <p:tag name="KSO_WM_UNIT_DIAGRAM_ISNUMVISUAL" val="0"/>
  <p:tag name="KSO_WM_UNIT_DIAGRAM_ISREFERUNIT" val="0"/>
  <p:tag name="KSO_WM_UNIT_ID" val="diagram20233205_2*l_h_i*1_3_2"/>
  <p:tag name="KSO_WM_TEMPLATE_CATEGORY" val="diagram"/>
  <p:tag name="KSO_WM_TEMPLATE_INDEX" val="20233205"/>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02.xml><?xml version="1.0" encoding="utf-8"?>
<p:tagLst xmlns:p="http://schemas.openxmlformats.org/presentationml/2006/main">
  <p:tag name="KSO_WM_DIAGRAM_VIRTUALLY_FRAME" val="{&quot;height&quot;:551.45,&quot;left&quot;:55.3,&quot;top&quot;:116.75,&quot;width&quot;:847.9749938964844}"/>
  <p:tag name="KSO_WM_UNIT_HIGHLIGHT" val="0"/>
  <p:tag name="KSO_WM_UNIT_COMPATIBLE" val="0"/>
  <p:tag name="KSO_WM_UNIT_DIAGRAM_ISNUMVISUAL" val="0"/>
  <p:tag name="KSO_WM_UNIT_DIAGRAM_ISREFERUNIT" val="0"/>
  <p:tag name="KSO_WM_UNIT_ID" val="diagram20233205_2*l_h_x*1_1_1"/>
  <p:tag name="KSO_WM_TEMPLATE_CATEGORY" val="diagram"/>
  <p:tag name="KSO_WM_TEMPLATE_INDEX" val="20233205"/>
  <p:tag name="KSO_WM_UNIT_LAYERLEVEL" val="1_1_1"/>
  <p:tag name="KSO_WM_TAG_VERSION" val="3.0"/>
  <p:tag name="KSO_WM_BEAUTIFY_FLAG" val="#wm#"/>
  <p:tag name="KSO_WM_UNIT_VALUE" val="59*71"/>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903.xml><?xml version="1.0" encoding="utf-8"?>
<p:tagLst xmlns:p="http://schemas.openxmlformats.org/presentationml/2006/main">
  <p:tag name="KSO_WM_DIAGRAM_VIRTUALLY_FRAME" val="{&quot;height&quot;:551.45,&quot;left&quot;:55.3,&quot;top&quot;:116.75,&quot;width&quot;:847.9749938964844}"/>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2*l_h_x*1_2_1"/>
  <p:tag name="KSO_WM_TEMPLATE_CATEGORY" val="diagram"/>
  <p:tag name="KSO_WM_TEMPLATE_INDEX" val="20233205"/>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904.xml><?xml version="1.0" encoding="utf-8"?>
<p:tagLst xmlns:p="http://schemas.openxmlformats.org/presentationml/2006/main">
  <p:tag name="KSO_WM_DIAGRAM_VIRTUALLY_FRAME" val="{&quot;height&quot;:551.45,&quot;left&quot;:55.3,&quot;top&quot;:116.75,&quot;width&quot;:847.9749938964844}"/>
  <p:tag name="KSO_WM_UNIT_HIGHLIGHT" val="0"/>
  <p:tag name="KSO_WM_UNIT_COMPATIBLE" val="0"/>
  <p:tag name="KSO_WM_UNIT_DIAGRAM_ISNUMVISUAL" val="0"/>
  <p:tag name="KSO_WM_UNIT_DIAGRAM_ISREFERUNIT" val="0"/>
  <p:tag name="KSO_WM_UNIT_ID" val="diagram20233205_2*l_h_x*1_3_1"/>
  <p:tag name="KSO_WM_TEMPLATE_CATEGORY" val="diagram"/>
  <p:tag name="KSO_WM_TEMPLATE_INDEX" val="20233205"/>
  <p:tag name="KSO_WM_UNIT_LAYERLEVEL" val="1_1_1"/>
  <p:tag name="KSO_WM_TAG_VERSION" val="3.0"/>
  <p:tag name="KSO_WM_BEAUTIFY_FLAG" val="#wm#"/>
  <p:tag name="KSO_WM_UNIT_VALUE" val="22*22"/>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905.xml><?xml version="1.0" encoding="utf-8"?>
<p:tagLst xmlns:p="http://schemas.openxmlformats.org/presentationml/2006/main">
  <p:tag name="KSO_WM_DIAGRAM_VIRTUALLY_FRAME" val="{&quot;height&quot;:399.67499389648435,&quot;left&quot;:55.3,&quot;top&quot;:117.25,&quot;width&quot;:847.9749938964844}"/>
  <p:tag name="KSO_WM_UNIT_HIGHLIGHT" val="0"/>
  <p:tag name="KSO_WM_UNIT_COMPATIBLE" val="0"/>
  <p:tag name="KSO_WM_UNIT_DIAGRAM_ISNUMVISUAL" val="0"/>
  <p:tag name="KSO_WM_UNIT_DIAGRAM_ISREFERUNIT" val="0"/>
  <p:tag name="KSO_WM_UNIT_ID" val="diagram20233205_2*l_h_i*1_2_4"/>
  <p:tag name="KSO_WM_TEMPLATE_CATEGORY" val="diagram"/>
  <p:tag name="KSO_WM_TEMPLATE_INDEX" val="20233205"/>
  <p:tag name="KSO_WM_UNIT_LAYERLEVEL" val="1_1_1"/>
  <p:tag name="KSO_WM_TAG_VERSION" val="3.0"/>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906.xml><?xml version="1.0" encoding="utf-8"?>
<p:tagLst xmlns:p="http://schemas.openxmlformats.org/presentationml/2006/main">
  <p:tag name="KSO_WM_DIAGRAM_VIRTUALLY_FRAME" val="{&quot;height&quot;:399.67499389648435,&quot;left&quot;:55.3,&quot;top&quot;:117.25,&quot;width&quot;:847.9749938964844}"/>
  <p:tag name="KSO_WM_UNIT_HIGHLIGHT" val="0"/>
  <p:tag name="KSO_WM_UNIT_COMPATIBLE" val="0"/>
  <p:tag name="KSO_WM_UNIT_DIAGRAM_ISNUMVISUAL" val="0"/>
  <p:tag name="KSO_WM_UNIT_DIAGRAM_ISREFERUNIT" val="0"/>
  <p:tag name="KSO_WM_UNIT_ID" val="diagram20233205_2*l_h_f*1_2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9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5_2*l_h_a*1_2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99.67499389648435,&quot;left&quot;:55.3,&quot;top&quot;:117.25,&quot;width&quot;:847.974993896484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908.xml><?xml version="1.0" encoding="utf-8"?>
<p:tagLst xmlns:p="http://schemas.openxmlformats.org/presentationml/2006/main">
  <p:tag name="KSO_WM_DIAGRAM_VIRTUALLY_FRAME" val="{&quot;height&quot;:399.67499389648435,&quot;left&quot;:55.3,&quot;top&quot;:117.25,&quot;width&quot;:847.9749938964844}"/>
  <p:tag name="KSO_WM_UNIT_HIGHLIGHT" val="0"/>
  <p:tag name="KSO_WM_UNIT_COMPATIBLE" val="0"/>
  <p:tag name="KSO_WM_UNIT_DIAGRAM_ISNUMVISUAL" val="0"/>
  <p:tag name="KSO_WM_UNIT_DIAGRAM_ISREFERUNIT" val="0"/>
  <p:tag name="KSO_WM_UNIT_ID" val="diagram20233205_2*l_h_i*1_2_1"/>
  <p:tag name="KSO_WM_TEMPLATE_CATEGORY" val="diagram"/>
  <p:tag name="KSO_WM_TEMPLATE_INDEX" val="20233205"/>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909.xml><?xml version="1.0" encoding="utf-8"?>
<p:tagLst xmlns:p="http://schemas.openxmlformats.org/presentationml/2006/main">
  <p:tag name="KSO_WM_DIAGRAM_VIRTUALLY_FRAME" val="{&quot;height&quot;:399.67499389648435,&quot;left&quot;:55.3,&quot;top&quot;:117.25,&quot;width&quot;:847.9749938964844}"/>
  <p:tag name="KSO_WM_UNIT_HIGHLIGHT" val="0"/>
  <p:tag name="KSO_WM_UNIT_COMPATIBLE" val="0"/>
  <p:tag name="KSO_WM_UNIT_DIAGRAM_ISNUMVISUAL" val="0"/>
  <p:tag name="KSO_WM_UNIT_DIAGRAM_ISREFERUNIT" val="0"/>
  <p:tag name="KSO_WM_UNIT_ID" val="diagram20233205_2*l_h_i*1_2_3"/>
  <p:tag name="KSO_WM_TEMPLATE_CATEGORY" val="diagram"/>
  <p:tag name="KSO_WM_TEMPLATE_INDEX" val="20233205"/>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1.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0.xml><?xml version="1.0" encoding="utf-8"?>
<p:tagLst xmlns:p="http://schemas.openxmlformats.org/presentationml/2006/main">
  <p:tag name="KSO_WM_DIAGRAM_VIRTUALLY_FRAME" val="{&quot;height&quot;:399.67499389648435,&quot;left&quot;:55.3,&quot;top&quot;:117.25,&quot;width&quot;:847.9749938964844}"/>
  <p:tag name="KSO_WM_UNIT_HIGHLIGHT" val="0"/>
  <p:tag name="KSO_WM_UNIT_COMPATIBLE" val="0"/>
  <p:tag name="KSO_WM_UNIT_DIAGRAM_ISNUMVISUAL" val="0"/>
  <p:tag name="KSO_WM_UNIT_DIAGRAM_ISREFERUNIT" val="0"/>
  <p:tag name="KSO_WM_UNIT_ID" val="diagram20233205_2*l_h_i*1_2_2"/>
  <p:tag name="KSO_WM_TEMPLATE_CATEGORY" val="diagram"/>
  <p:tag name="KSO_WM_TEMPLATE_INDEX" val="20233205"/>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11.xml><?xml version="1.0" encoding="utf-8"?>
<p:tagLst xmlns:p="http://schemas.openxmlformats.org/presentationml/2006/main">
  <p:tag name="KSO_WM_DIAGRAM_VIRTUALLY_FRAME" val="{&quot;height&quot;:399.67499389648435,&quot;left&quot;:55.3,&quot;top&quot;:117.25,&quot;width&quot;:847.9749938964844}"/>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2*l_h_x*1_2_1"/>
  <p:tag name="KSO_WM_TEMPLATE_CATEGORY" val="diagram"/>
  <p:tag name="KSO_WM_TEMPLATE_INDEX" val="20233205"/>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912.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3328027,3321730,3324576,333358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913.xml><?xml version="1.0" encoding="utf-8"?>
<p:tagLst xmlns:p="http://schemas.openxmlformats.org/presentationml/2006/main">
  <p:tag name="KSO_WM_BEAUTIFY_FLAG" val="#wm#"/>
  <p:tag name="KSO_WM_TEMPLATE_CATEGORY" val="custom"/>
  <p:tag name="KSO_WM_TEMPLATE_INDEX" val="20235956"/>
  <p:tag name="resource_record_key" val="{&quot;10&quot;:[50048990],&quot;65&quot;:[20235956],&quot;70&quot;:[3326237,3321502,3318593]}"/>
  <p:tag name="KSO_WM_SLIDE_TYPE" val="text"/>
  <p:tag name="KSO_WM_TEMPLATE_SUBCATEGORY" val="29"/>
  <p:tag name="KSO_WM_TEMPLATE_COLOR_TYPE" val="0"/>
  <p:tag name="KSO_WM_TAG_VERSION" val="3.0"/>
  <p:tag name="KSO_WM_SLIDE_SUBTYPE" val="pureTxt"/>
  <p:tag name="KSO_WM_SLIDE_ITEM_CNT" val="4"/>
  <p:tag name="KSO_WM_SLIDE_INDEX" val="8"/>
  <p:tag name="KSO_WM_SLIDE_ID" val="custom20235956_8"/>
  <p:tag name="KSO_WM_TEMPLATE_MASTER_TYPE" val="0"/>
  <p:tag name="KSO_WM_SLIDE_LAYOUT" val="a_f"/>
  <p:tag name="KSO_WM_SLIDE_LAYOUT_CNT" val="1_1"/>
  <p:tag name="KSO_WM_SLIDE_SIZE" val="850*457"/>
  <p:tag name="KSO_WM_SLIDE_POSITION" val="54*28"/>
</p:tagLst>
</file>

<file path=ppt/tags/tag9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91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8_1*a*1"/>
  <p:tag name="KSO_WM_TEMPLATE_CATEGORY" val="custom"/>
  <p:tag name="KSO_WM_TEMPLATE_INDEX" val="20234968"/>
  <p:tag name="KSO_WM_UNIT_LAYERLEVEL" val="1"/>
  <p:tag name="KSO_WM_TAG_VERSION" val="3.0"/>
  <p:tag name="KSO_WM_BEAUTIFY_FLAG" val="#wm#"/>
  <p:tag name="KSO_WM_UNIT_TEXT_TYPE" val="1"/>
  <p:tag name="KSO_WM_UNIT_PRESET_TEXT" val="单击此处添加标题"/>
</p:tagLst>
</file>

<file path=ppt/tags/tag9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9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9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9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92.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9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9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9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9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9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9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9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9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93.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9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93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933.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934.xml><?xml version="1.0" encoding="utf-8"?>
<p:tagLst xmlns:p="http://schemas.openxmlformats.org/presentationml/2006/main">
  <p:tag name="KSO_WM_UNIT_TYPE" val="a"/>
  <p:tag name="KSO_WM_UNIT_INDEX" val="1"/>
  <p:tag name="KSO_WM_BEAUTIFY_FLAG" val="#wm#"/>
  <p:tag name="KSO_WM_TAG_VERSION" val="3.0"/>
  <p:tag name="KSO_WM_UNIT_ID" val="custom20235956_9*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6"/>
  <p:tag name="KSO_WM_TEMPLATE_CATEGORY" val="custom"/>
  <p:tag name="KSO_WM_UNIT_ISCONTENTSTITLE" val="0"/>
</p:tagLst>
</file>

<file path=ppt/tags/tag935.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20235956"/>
  <p:tag name="KSO_WM_TEMPLATE_CATEGORY" val="custom"/>
  <p:tag name="KSO_WM_SLIDE_INDEX" val="9"/>
  <p:tag name="KSO_WM_SLIDE_ID" val="custom20235956_9"/>
  <p:tag name="KSO_WM_TEMPLATE_MASTER_TYPE" val="0"/>
  <p:tag name="KSO_WM_SLIDE_LAYOUT" val="a_b"/>
  <p:tag name="KSO_WM_SLIDE_LAYOUT_CNT" val="1_1"/>
  <p:tag name="KSO_WM_SLIDE_THEME_ID" val="3328924"/>
  <p:tag name="KSO_WM_SLIDE_THEME_NAME" val="橙色3D书本教育教学可爱卡通主题"/>
</p:tagLst>
</file>

<file path=ppt/tags/tag936.xml><?xml version="1.0" encoding="utf-8"?>
<p:tagLst xmlns:p="http://schemas.openxmlformats.org/presentationml/2006/main">
  <p:tag name="resource_record_key" val="{&quot;10&quot;:[50048990],&quot;65&quot;:[20235956],&quot;70&quot;:[3321884,3322227,3322023,3322233,3326237,3321502,3318593,3328027,3321730,3324576,3333583,3331586,3333622,3321646,3330155],&quot;71&quot;:[76235679899]}"/>
  <p:tag name="KSO_WPP_MARK_KEY" val="e62ad810-75af-4f72-b9e6-3761c8841799"/>
  <p:tag name="COMMONDATA" val="eyJoZGlkIjoiYjJhYjEwZWJhZDViNTA2Nzg5ZTBlYTAxYjZhZjY3MzkifQ=="/>
</p:tagLst>
</file>

<file path=ppt/tags/tag94.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5.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6"/>
</p:tagLst>
</file>

<file path=ppt/tags/tag97.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5"/>
</p:tagLst>
</file>

<file path=ppt/tags/tag98.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9.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heme/theme1.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1B3F55"/>
      </a:dk2>
      <a:lt2>
        <a:srgbClr val="E5F0F7"/>
      </a:lt2>
      <a:accent1>
        <a:srgbClr val="69A8CF"/>
      </a:accent1>
      <a:accent2>
        <a:srgbClr val="DF6F63"/>
      </a:accent2>
      <a:accent3>
        <a:srgbClr val="928395"/>
      </a:accent3>
      <a:accent4>
        <a:srgbClr val="D2CD70"/>
      </a:accent4>
      <a:accent5>
        <a:srgbClr val="AC83C3"/>
      </a:accent5>
      <a:accent6>
        <a:srgbClr val="90A8C6"/>
      </a:accent6>
      <a:hlink>
        <a:srgbClr val="304FFE"/>
      </a:hlink>
      <a:folHlink>
        <a:srgbClr val="492067"/>
      </a:folHlink>
    </a:clrScheme>
    <a:fontScheme name="03.可爱卡通-主题模板字体">
      <a:majorFont>
        <a:latin typeface="汉仪正圆 55简"/>
        <a:ea typeface="汉仪正圆-75W"/>
        <a:cs typeface=""/>
      </a:majorFont>
      <a:minorFont>
        <a:latin typeface="汉仪正圆 55简"/>
        <a:ea typeface="汉仪正圆 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normAutofit fontScale="92500" lnSpcReduction="20000"/>
      </a:bodyPr>
      <a:lstStyle>
        <a:defPPr algn="l">
          <a:lnSpc>
            <a:spcPct val="140000"/>
          </a:lnSpc>
          <a:defRPr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19358</Words>
  <Application>WPS 演示</Application>
  <PresentationFormat>宽屏</PresentationFormat>
  <Paragraphs>943</Paragraphs>
  <Slides>87</Slides>
  <Notes>4</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87</vt:i4>
      </vt:variant>
    </vt:vector>
  </HeadingPairs>
  <TitlesOfParts>
    <vt:vector size="102" baseType="lpstr">
      <vt:lpstr>Arial</vt:lpstr>
      <vt:lpstr>宋体</vt:lpstr>
      <vt:lpstr>Wingdings</vt:lpstr>
      <vt:lpstr>Wingdings</vt:lpstr>
      <vt:lpstr>江城圆体 400W</vt:lpstr>
      <vt:lpstr>微软雅黑</vt:lpstr>
      <vt:lpstr>Times New Roman</vt:lpstr>
      <vt:lpstr>汉仪正圆 55简</vt:lpstr>
      <vt:lpstr>Arial Unicode MS</vt:lpstr>
      <vt:lpstr>汉仪正圆-75W</vt:lpstr>
      <vt:lpstr>Calibri</vt:lpstr>
      <vt:lpstr>黑体</vt:lpstr>
      <vt:lpstr>MiSans Normal</vt:lpstr>
      <vt:lpstr>自定义设计方案</vt:lpstr>
      <vt:lpstr>1_Office 主题​​</vt:lpstr>
      <vt:lpstr>应用文写作</vt:lpstr>
      <vt:lpstr>目录</vt:lpstr>
      <vt:lpstr>第一节   学术论文 第二节   毕业论文 第三节   毕业设计报告 第四节   实习报告 第五节   求职信、辞职信、应聘函</vt:lpstr>
      <vt:lpstr>PowerPoint 演示文稿</vt:lpstr>
      <vt:lpstr>第一节 学术论文</vt:lpstr>
      <vt:lpstr>一、学术论文的概念与特点</vt:lpstr>
      <vt:lpstr>一、学术论文的概念与特点</vt:lpstr>
      <vt:lpstr>二、学术论文的文体结构</vt:lpstr>
      <vt:lpstr>二、学术论文的文体结构</vt:lpstr>
      <vt:lpstr>二、学术论文的文体结构</vt:lpstr>
      <vt:lpstr>二、学术论文的文体结构</vt:lpstr>
      <vt:lpstr>二、学术论文的文体结构</vt:lpstr>
      <vt:lpstr>二、学术论文的文体结构</vt:lpstr>
      <vt:lpstr>三 、学术论文的文体结构</vt:lpstr>
      <vt:lpstr>课堂练习</vt:lpstr>
      <vt:lpstr>感谢观看</vt:lpstr>
      <vt:lpstr>第一节   学术论文 第二节   毕业论文 第三节   毕业设计报告 第四节   实习报告 第五节   求职信、辞职信、应聘函</vt:lpstr>
      <vt:lpstr>PowerPoint 演示文稿</vt:lpstr>
      <vt:lpstr>第二节 毕业论文</vt:lpstr>
      <vt:lpstr>一、毕业论文的概念与特点 </vt:lpstr>
      <vt:lpstr>一、毕业论文的概念与特点 </vt:lpstr>
      <vt:lpstr>二、毕业论文的写作步骤 </vt:lpstr>
      <vt:lpstr>二、毕业论文的写作步骤</vt:lpstr>
      <vt:lpstr>二、毕业论文的写作步骤 </vt:lpstr>
      <vt:lpstr>二、毕业论文的写作步骤</vt:lpstr>
      <vt:lpstr>二、毕业论文的写作步骤</vt:lpstr>
      <vt:lpstr>三 、毕业论文的文体结构 </vt:lpstr>
      <vt:lpstr>三 、毕业论文的文体结构 </vt:lpstr>
      <vt:lpstr>三 、毕业论文的文体结构 </vt:lpstr>
      <vt:lpstr>三 、毕业论文的文体结构 </vt:lpstr>
      <vt:lpstr>三 、毕业论文的文体结构 </vt:lpstr>
      <vt:lpstr>三 、毕业论文的文体结构 </vt:lpstr>
      <vt:lpstr>四 、毕业论文的写作要求</vt:lpstr>
      <vt:lpstr>四 、毕业论文的写作要求</vt:lpstr>
      <vt:lpstr>课堂练习</vt:lpstr>
      <vt:lpstr>感谢观看</vt:lpstr>
      <vt:lpstr>第一节   学术论文 第二节   毕业论文 第三节   毕业设计报告 第四节   实习报告 第五节   求职信、辞职信、应聘函</vt:lpstr>
      <vt:lpstr>PowerPoint 演示文稿</vt:lpstr>
      <vt:lpstr>第三节 毕业设计报告</vt:lpstr>
      <vt:lpstr>一 、毕业设计及毕业设计报告的概念和特点</vt:lpstr>
      <vt:lpstr>一 、毕业设计及毕业设计报告的概念和特点</vt:lpstr>
      <vt:lpstr>二、毕业设计报告的文体结构</vt:lpstr>
      <vt:lpstr>二、毕业设计报告的文体结构</vt:lpstr>
      <vt:lpstr>二、毕业设计报告的文体结构 </vt:lpstr>
      <vt:lpstr>二、毕业设计报告的文体结构</vt:lpstr>
      <vt:lpstr>三、毕业设计报告的写作要求</vt:lpstr>
      <vt:lpstr>三、毕业设计报告的写作要求</vt:lpstr>
      <vt:lpstr>课堂练习</vt:lpstr>
      <vt:lpstr>感谢观看</vt:lpstr>
      <vt:lpstr>第一节   学术论文 第二节   毕业论文 第三节   毕业设计报告 第四节   实习报告 第五节   求职信、辞职信、应聘函</vt:lpstr>
      <vt:lpstr>PowerPoint 演示文稿</vt:lpstr>
      <vt:lpstr>第四节 实习报告</vt:lpstr>
      <vt:lpstr>一、实习报告的概念</vt:lpstr>
      <vt:lpstr>二 、实习报告的文体结构</vt:lpstr>
      <vt:lpstr>三 、实习报告的文体结构</vt:lpstr>
      <vt:lpstr>PowerPoint 演示文稿</vt:lpstr>
      <vt:lpstr>PowerPoint 演示文稿</vt:lpstr>
      <vt:lpstr>PowerPoint 演示文稿</vt:lpstr>
      <vt:lpstr>PowerPoint 演示文稿</vt:lpstr>
      <vt:lpstr>课堂练习</vt:lpstr>
      <vt:lpstr>感谢观看</vt:lpstr>
      <vt:lpstr>第一节   学术论文 第二节   毕业论文 第三节   毕业设计报告 第四节   实习报告 第五节   求职信、辞职信、应聘函</vt:lpstr>
      <vt:lpstr>PowerPoint 演示文稿</vt:lpstr>
      <vt:lpstr>第五节 求职信、辞职信、应聘函 </vt:lpstr>
      <vt:lpstr>一 、求职信</vt:lpstr>
      <vt:lpstr>一 、求职信</vt:lpstr>
      <vt:lpstr>一 、求职信</vt:lpstr>
      <vt:lpstr>一 、求职信</vt:lpstr>
      <vt:lpstr>(三)求职信的写作要求</vt:lpstr>
      <vt:lpstr>PowerPoint 演示文稿</vt:lpstr>
      <vt:lpstr>PowerPoint 演示文稿</vt:lpstr>
      <vt:lpstr>二 、辞职信</vt:lpstr>
      <vt:lpstr>二 、辞职信</vt:lpstr>
      <vt:lpstr>二 、辞职信</vt:lpstr>
      <vt:lpstr>二 、辞职信</vt:lpstr>
      <vt:lpstr>二 、辞职信</vt:lpstr>
      <vt:lpstr>二 、辞职信</vt:lpstr>
      <vt:lpstr>PowerPoint 演示文稿</vt:lpstr>
      <vt:lpstr>PowerPoint 演示文稿</vt:lpstr>
      <vt:lpstr>三 、应聘函</vt:lpstr>
      <vt:lpstr>三 、应聘函</vt:lpstr>
      <vt:lpstr>三 、应聘函</vt:lpstr>
      <vt:lpstr>(二)应聘函的文体结构</vt:lpstr>
      <vt:lpstr>(三)应聘函的写作要求</vt:lpstr>
      <vt:lpstr>PowerPoint 演示文稿</vt:lpstr>
      <vt:lpstr>课堂练习：</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leland</cp:lastModifiedBy>
  <cp:revision>184</cp:revision>
  <dcterms:created xsi:type="dcterms:W3CDTF">2019-06-19T02:08:00Z</dcterms:created>
  <dcterms:modified xsi:type="dcterms:W3CDTF">2025-04-23T14:41:57Z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2052-12.1.0.20784</vt:lpwstr>
  </property>
  <property fmtid="{D5CDD505-2E9C-101B-9397-08002B2CF9AE}" pid="3" name="ICV">
    <vt:lpwstr>00CF4253D8144E2785BA538894FC578B_11</vt:lpwstr>
  </property>
</Properties>
</file>