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7.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9"/>
  </p:notesMasterIdLst>
  <p:sldIdLst>
    <p:sldId id="11090125" r:id="rId4"/>
    <p:sldId id="343" r:id="rId5"/>
    <p:sldId id="11090061" r:id="rId6"/>
    <p:sldId id="579" r:id="rId7"/>
    <p:sldId id="11090064" r:id="rId8"/>
    <p:sldId id="11090066" r:id="rId10"/>
    <p:sldId id="11090094" r:id="rId11"/>
    <p:sldId id="11090096" r:id="rId12"/>
    <p:sldId id="11090068" r:id="rId13"/>
    <p:sldId id="11090098" r:id="rId14"/>
    <p:sldId id="11090100" r:id="rId15"/>
    <p:sldId id="11090069" r:id="rId16"/>
    <p:sldId id="11090102" r:id="rId17"/>
    <p:sldId id="11090104" r:id="rId18"/>
    <p:sldId id="11090108" r:id="rId19"/>
    <p:sldId id="11090073" r:id="rId20"/>
    <p:sldId id="11090074" r:id="rId21"/>
    <p:sldId id="11090110" r:id="rId22"/>
    <p:sldId id="11090075" r:id="rId23"/>
    <p:sldId id="11090112" r:id="rId24"/>
    <p:sldId id="11090114" r:id="rId25"/>
    <p:sldId id="11090076" r:id="rId26"/>
    <p:sldId id="11090077" r:id="rId27"/>
    <p:sldId id="11090079" r:id="rId28"/>
    <p:sldId id="11090116" r:id="rId29"/>
    <p:sldId id="11090085" r:id="rId30"/>
    <p:sldId id="11090089" r:id="rId31"/>
    <p:sldId id="11090118" r:id="rId32"/>
    <p:sldId id="11090119" r:id="rId33"/>
    <p:sldId id="11090121" r:id="rId34"/>
    <p:sldId id="11090050" r:id="rId35"/>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25"/>
            <p14:sldId id="343"/>
            <p14:sldId id="11090061"/>
            <p14:sldId id="579"/>
            <p14:sldId id="11090064"/>
            <p14:sldId id="11090066"/>
            <p14:sldId id="11090094"/>
            <p14:sldId id="11090096"/>
            <p14:sldId id="11090068"/>
            <p14:sldId id="11090098"/>
            <p14:sldId id="11090100"/>
            <p14:sldId id="11090069"/>
            <p14:sldId id="11090102"/>
            <p14:sldId id="11090104"/>
            <p14:sldId id="11090108"/>
            <p14:sldId id="11090073"/>
            <p14:sldId id="11090074"/>
            <p14:sldId id="11090110"/>
            <p14:sldId id="11090075"/>
            <p14:sldId id="11090112"/>
            <p14:sldId id="11090114"/>
            <p14:sldId id="11090076"/>
            <p14:sldId id="11090077"/>
            <p14:sldId id="11090079"/>
            <p14:sldId id="11090116"/>
            <p14:sldId id="11090085"/>
            <p14:sldId id="11090089"/>
            <p14:sldId id="11090118"/>
            <p14:sldId id="11090119"/>
            <p14:sldId id="11090121"/>
            <p14:sldId id="11090050"/>
          </p14:sldIdLst>
        </p14:section>
      </p14:sectionLst>
    </p:ext>
    <p:ext uri="{EFAFB233-063F-42B5-8137-9DF3F51BA10A}">
      <p15:sldGuideLst xmlns:p15="http://schemas.microsoft.com/office/powerpoint/2012/main">
        <p15:guide id="1" pos="4685" userDrawn="1">
          <p15:clr>
            <a:srgbClr val="A4A3A4"/>
          </p15:clr>
        </p15:guide>
        <p15:guide id="2" orient="horz" pos="2906"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685"/>
        <p:guide orient="horz" pos="2906"/>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723.xml"/><Relationship Id="rId4" Type="http://schemas.openxmlformats.org/officeDocument/2006/relationships/slide" Target="slides/slide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9.xml"/><Relationship Id="rId19" Type="http://schemas.openxmlformats.org/officeDocument/2006/relationships/slideLayout" Target="../slideLayouts/slideLayout36.xml"/><Relationship Id="rId18" Type="http://schemas.openxmlformats.org/officeDocument/2006/relationships/slideLayout" Target="../slideLayouts/slideLayout35.xml"/><Relationship Id="rId17" Type="http://schemas.openxmlformats.org/officeDocument/2006/relationships/slideLayout" Target="../slideLayouts/slideLayout34.xml"/><Relationship Id="rId16" Type="http://schemas.openxmlformats.org/officeDocument/2006/relationships/slideLayout" Target="../slideLayouts/slideLayout33.xml"/><Relationship Id="rId15" Type="http://schemas.openxmlformats.org/officeDocument/2006/relationships/slideLayout" Target="../slideLayouts/slideLayout32.xml"/><Relationship Id="rId14" Type="http://schemas.openxmlformats.org/officeDocument/2006/relationships/slideLayout" Target="../slideLayouts/slideLayout31.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7" Type="http://schemas.openxmlformats.org/officeDocument/2006/relationships/slideLayout" Target="../slideLayouts/slideLayout10.xml"/><Relationship Id="rId46" Type="http://schemas.openxmlformats.org/officeDocument/2006/relationships/tags" Target="../tags/tag237.xml"/><Relationship Id="rId45" Type="http://schemas.openxmlformats.org/officeDocument/2006/relationships/tags" Target="../tags/tag236.xml"/><Relationship Id="rId44" Type="http://schemas.openxmlformats.org/officeDocument/2006/relationships/tags" Target="../tags/tag235.xml"/><Relationship Id="rId43" Type="http://schemas.openxmlformats.org/officeDocument/2006/relationships/tags" Target="../tags/tag234.xml"/><Relationship Id="rId42" Type="http://schemas.openxmlformats.org/officeDocument/2006/relationships/tags" Target="../tags/tag233.xml"/><Relationship Id="rId41" Type="http://schemas.openxmlformats.org/officeDocument/2006/relationships/tags" Target="../tags/tag232.xml"/><Relationship Id="rId40" Type="http://schemas.openxmlformats.org/officeDocument/2006/relationships/tags" Target="../tags/tag231.xml"/><Relationship Id="rId4" Type="http://schemas.openxmlformats.org/officeDocument/2006/relationships/tags" Target="../tags/tag195.xml"/><Relationship Id="rId39" Type="http://schemas.openxmlformats.org/officeDocument/2006/relationships/tags" Target="../tags/tag230.xml"/><Relationship Id="rId38" Type="http://schemas.openxmlformats.org/officeDocument/2006/relationships/tags" Target="../tags/tag229.xml"/><Relationship Id="rId37" Type="http://schemas.openxmlformats.org/officeDocument/2006/relationships/tags" Target="../tags/tag228.xml"/><Relationship Id="rId36" Type="http://schemas.openxmlformats.org/officeDocument/2006/relationships/tags" Target="../tags/tag227.xml"/><Relationship Id="rId35" Type="http://schemas.openxmlformats.org/officeDocument/2006/relationships/tags" Target="../tags/tag226.xml"/><Relationship Id="rId34" Type="http://schemas.openxmlformats.org/officeDocument/2006/relationships/tags" Target="../tags/tag225.xml"/><Relationship Id="rId33" Type="http://schemas.openxmlformats.org/officeDocument/2006/relationships/tags" Target="../tags/tag224.xml"/><Relationship Id="rId32" Type="http://schemas.openxmlformats.org/officeDocument/2006/relationships/tags" Target="../tags/tag223.xml"/><Relationship Id="rId31" Type="http://schemas.openxmlformats.org/officeDocument/2006/relationships/tags" Target="../tags/tag222.xml"/><Relationship Id="rId30" Type="http://schemas.openxmlformats.org/officeDocument/2006/relationships/tags" Target="../tags/tag221.xml"/><Relationship Id="rId3" Type="http://schemas.openxmlformats.org/officeDocument/2006/relationships/tags" Target="../tags/tag194.xml"/><Relationship Id="rId29" Type="http://schemas.openxmlformats.org/officeDocument/2006/relationships/tags" Target="../tags/tag220.xml"/><Relationship Id="rId28" Type="http://schemas.openxmlformats.org/officeDocument/2006/relationships/tags" Target="../tags/tag219.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tags" Target="../tags/tag214.xml"/><Relationship Id="rId22" Type="http://schemas.openxmlformats.org/officeDocument/2006/relationships/tags" Target="../tags/tag213.xml"/><Relationship Id="rId21" Type="http://schemas.openxmlformats.org/officeDocument/2006/relationships/tags" Target="../tags/tag212.xml"/><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5" Type="http://schemas.openxmlformats.org/officeDocument/2006/relationships/slideLayout" Target="../slideLayouts/slideLayout10.xml"/><Relationship Id="rId24" Type="http://schemas.openxmlformats.org/officeDocument/2006/relationships/tags" Target="../tags/tag260.xml"/><Relationship Id="rId23" Type="http://schemas.openxmlformats.org/officeDocument/2006/relationships/tags" Target="../tags/tag259.xml"/><Relationship Id="rId22" Type="http://schemas.openxmlformats.org/officeDocument/2006/relationships/tags" Target="../tags/tag258.xml"/><Relationship Id="rId21" Type="http://schemas.openxmlformats.org/officeDocument/2006/relationships/tags" Target="../tags/tag257.xml"/><Relationship Id="rId20" Type="http://schemas.openxmlformats.org/officeDocument/2006/relationships/tags" Target="../tags/tag256.xml"/><Relationship Id="rId2" Type="http://schemas.openxmlformats.org/officeDocument/2006/relationships/tags" Target="../tags/tag238.xml"/><Relationship Id="rId19" Type="http://schemas.openxmlformats.org/officeDocument/2006/relationships/tags" Target="../tags/tag255.xml"/><Relationship Id="rId18" Type="http://schemas.openxmlformats.org/officeDocument/2006/relationships/tags" Target="../tags/tag254.xml"/><Relationship Id="rId17" Type="http://schemas.openxmlformats.org/officeDocument/2006/relationships/tags" Target="../tags/tag253.xml"/><Relationship Id="rId16" Type="http://schemas.openxmlformats.org/officeDocument/2006/relationships/tags" Target="../tags/tag252.xml"/><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2" Type="http://schemas.openxmlformats.org/officeDocument/2006/relationships/slideLayout" Target="../slideLayouts/slideLayout10.xml"/><Relationship Id="rId31" Type="http://schemas.openxmlformats.org/officeDocument/2006/relationships/tags" Target="../tags/tag290.xml"/><Relationship Id="rId30" Type="http://schemas.openxmlformats.org/officeDocument/2006/relationships/tags" Target="../tags/tag289.xml"/><Relationship Id="rId3" Type="http://schemas.openxmlformats.org/officeDocument/2006/relationships/tags" Target="../tags/tag262.xml"/><Relationship Id="rId29" Type="http://schemas.openxmlformats.org/officeDocument/2006/relationships/tags" Target="../tags/tag288.xml"/><Relationship Id="rId28" Type="http://schemas.openxmlformats.org/officeDocument/2006/relationships/tags" Target="../tags/tag287.xml"/><Relationship Id="rId27" Type="http://schemas.openxmlformats.org/officeDocument/2006/relationships/tags" Target="../tags/tag286.xml"/><Relationship Id="rId26" Type="http://schemas.openxmlformats.org/officeDocument/2006/relationships/tags" Target="../tags/tag285.xml"/><Relationship Id="rId25" Type="http://schemas.openxmlformats.org/officeDocument/2006/relationships/tags" Target="../tags/tag284.xml"/><Relationship Id="rId24" Type="http://schemas.openxmlformats.org/officeDocument/2006/relationships/tags" Target="../tags/tag283.xml"/><Relationship Id="rId23" Type="http://schemas.openxmlformats.org/officeDocument/2006/relationships/tags" Target="../tags/tag282.xml"/><Relationship Id="rId22" Type="http://schemas.openxmlformats.org/officeDocument/2006/relationships/tags" Target="../tags/tag281.xml"/><Relationship Id="rId21" Type="http://schemas.openxmlformats.org/officeDocument/2006/relationships/tags" Target="../tags/tag280.xml"/><Relationship Id="rId20" Type="http://schemas.openxmlformats.org/officeDocument/2006/relationships/tags" Target="../tags/tag279.xml"/><Relationship Id="rId2" Type="http://schemas.openxmlformats.org/officeDocument/2006/relationships/tags" Target="../tags/tag261.xml"/><Relationship Id="rId19" Type="http://schemas.openxmlformats.org/officeDocument/2006/relationships/tags" Target="../tags/tag278.xml"/><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1" Type="http://schemas.openxmlformats.org/officeDocument/2006/relationships/slideLayout" Target="../slideLayouts/slideLayout5.xml"/><Relationship Id="rId30" Type="http://schemas.openxmlformats.org/officeDocument/2006/relationships/tags" Target="../tags/tag319.xml"/><Relationship Id="rId3" Type="http://schemas.openxmlformats.org/officeDocument/2006/relationships/tags" Target="../tags/tag293.xml"/><Relationship Id="rId29" Type="http://schemas.openxmlformats.org/officeDocument/2006/relationships/tags" Target="../tags/tag318.xml"/><Relationship Id="rId28" Type="http://schemas.openxmlformats.org/officeDocument/2006/relationships/image" Target="../media/image19.png"/><Relationship Id="rId27" Type="http://schemas.openxmlformats.org/officeDocument/2006/relationships/tags" Target="../tags/tag317.xml"/><Relationship Id="rId26" Type="http://schemas.openxmlformats.org/officeDocument/2006/relationships/tags" Target="../tags/tag316.xml"/><Relationship Id="rId25" Type="http://schemas.openxmlformats.org/officeDocument/2006/relationships/tags" Target="../tags/tag315.xml"/><Relationship Id="rId24" Type="http://schemas.openxmlformats.org/officeDocument/2006/relationships/tags" Target="../tags/tag314.xml"/><Relationship Id="rId23" Type="http://schemas.openxmlformats.org/officeDocument/2006/relationships/tags" Target="../tags/tag313.xml"/><Relationship Id="rId22" Type="http://schemas.openxmlformats.org/officeDocument/2006/relationships/tags" Target="../tags/tag312.xml"/><Relationship Id="rId21" Type="http://schemas.openxmlformats.org/officeDocument/2006/relationships/tags" Target="../tags/tag311.xml"/><Relationship Id="rId20" Type="http://schemas.openxmlformats.org/officeDocument/2006/relationships/tags" Target="../tags/tag310.xml"/><Relationship Id="rId2" Type="http://schemas.openxmlformats.org/officeDocument/2006/relationships/tags" Target="../tags/tag292.xml"/><Relationship Id="rId19" Type="http://schemas.openxmlformats.org/officeDocument/2006/relationships/tags" Target="../tags/tag309.xml"/><Relationship Id="rId18" Type="http://schemas.openxmlformats.org/officeDocument/2006/relationships/tags" Target="../tags/tag308.xml"/><Relationship Id="rId17" Type="http://schemas.openxmlformats.org/officeDocument/2006/relationships/tags" Target="../tags/tag307.xml"/><Relationship Id="rId16" Type="http://schemas.openxmlformats.org/officeDocument/2006/relationships/tags" Target="../tags/tag306.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1.xml"/></Relationships>
</file>

<file path=ppt/slides/_rels/slide14.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4" Type="http://schemas.openxmlformats.org/officeDocument/2006/relationships/slideLayout" Target="../slideLayouts/slideLayout5.xml"/><Relationship Id="rId43" Type="http://schemas.openxmlformats.org/officeDocument/2006/relationships/tags" Target="../tags/tag362.xml"/><Relationship Id="rId42" Type="http://schemas.openxmlformats.org/officeDocument/2006/relationships/tags" Target="../tags/tag361.xml"/><Relationship Id="rId41" Type="http://schemas.openxmlformats.org/officeDocument/2006/relationships/tags" Target="../tags/tag360.xml"/><Relationship Id="rId40" Type="http://schemas.openxmlformats.org/officeDocument/2006/relationships/tags" Target="../tags/tag359.xml"/><Relationship Id="rId4" Type="http://schemas.openxmlformats.org/officeDocument/2006/relationships/tags" Target="../tags/tag323.xml"/><Relationship Id="rId39" Type="http://schemas.openxmlformats.org/officeDocument/2006/relationships/tags" Target="../tags/tag358.xml"/><Relationship Id="rId38" Type="http://schemas.openxmlformats.org/officeDocument/2006/relationships/tags" Target="../tags/tag357.xml"/><Relationship Id="rId37" Type="http://schemas.openxmlformats.org/officeDocument/2006/relationships/tags" Target="../tags/tag356.xml"/><Relationship Id="rId36" Type="http://schemas.openxmlformats.org/officeDocument/2006/relationships/tags" Target="../tags/tag355.xml"/><Relationship Id="rId35" Type="http://schemas.openxmlformats.org/officeDocument/2006/relationships/tags" Target="../tags/tag354.xml"/><Relationship Id="rId34" Type="http://schemas.openxmlformats.org/officeDocument/2006/relationships/tags" Target="../tags/tag353.xml"/><Relationship Id="rId33" Type="http://schemas.openxmlformats.org/officeDocument/2006/relationships/tags" Target="../tags/tag352.xml"/><Relationship Id="rId32" Type="http://schemas.openxmlformats.org/officeDocument/2006/relationships/tags" Target="../tags/tag351.xml"/><Relationship Id="rId31" Type="http://schemas.openxmlformats.org/officeDocument/2006/relationships/tags" Target="../tags/tag350.xml"/><Relationship Id="rId30" Type="http://schemas.openxmlformats.org/officeDocument/2006/relationships/tags" Target="../tags/tag349.xml"/><Relationship Id="rId3" Type="http://schemas.openxmlformats.org/officeDocument/2006/relationships/tags" Target="../tags/tag322.xml"/><Relationship Id="rId29" Type="http://schemas.openxmlformats.org/officeDocument/2006/relationships/tags" Target="../tags/tag348.xml"/><Relationship Id="rId28" Type="http://schemas.openxmlformats.org/officeDocument/2006/relationships/tags" Target="../tags/tag347.xml"/><Relationship Id="rId27" Type="http://schemas.openxmlformats.org/officeDocument/2006/relationships/tags" Target="../tags/tag346.xml"/><Relationship Id="rId26" Type="http://schemas.openxmlformats.org/officeDocument/2006/relationships/tags" Target="../tags/tag345.xml"/><Relationship Id="rId25" Type="http://schemas.openxmlformats.org/officeDocument/2006/relationships/tags" Target="../tags/tag344.xml"/><Relationship Id="rId24" Type="http://schemas.openxmlformats.org/officeDocument/2006/relationships/tags" Target="../tags/tag343.xml"/><Relationship Id="rId23" Type="http://schemas.openxmlformats.org/officeDocument/2006/relationships/tags" Target="../tags/tag342.xml"/><Relationship Id="rId22" Type="http://schemas.openxmlformats.org/officeDocument/2006/relationships/tags" Target="../tags/tag341.xml"/><Relationship Id="rId21" Type="http://schemas.openxmlformats.org/officeDocument/2006/relationships/tags" Target="../tags/tag340.xml"/><Relationship Id="rId20" Type="http://schemas.openxmlformats.org/officeDocument/2006/relationships/tags" Target="../tags/tag339.xml"/><Relationship Id="rId2" Type="http://schemas.openxmlformats.org/officeDocument/2006/relationships/tags" Target="../tags/tag321.xml"/><Relationship Id="rId19" Type="http://schemas.openxmlformats.org/officeDocument/2006/relationships/tags" Target="../tags/tag338.xml"/><Relationship Id="rId18" Type="http://schemas.openxmlformats.org/officeDocument/2006/relationships/tags" Target="../tags/tag337.xml"/><Relationship Id="rId17" Type="http://schemas.openxmlformats.org/officeDocument/2006/relationships/tags" Target="../tags/tag336.xml"/><Relationship Id="rId16" Type="http://schemas.openxmlformats.org/officeDocument/2006/relationships/tags" Target="../tags/tag335.xml"/><Relationship Id="rId15" Type="http://schemas.openxmlformats.org/officeDocument/2006/relationships/tags" Target="../tags/tag334.xml"/><Relationship Id="rId14" Type="http://schemas.openxmlformats.org/officeDocument/2006/relationships/tags" Target="../tags/tag333.xml"/><Relationship Id="rId13" Type="http://schemas.openxmlformats.org/officeDocument/2006/relationships/tags" Target="../tags/tag332.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tags" Target="../tags/tag320.xml"/></Relationships>
</file>

<file path=ppt/slides/_rels/slide15.xml.rels><?xml version="1.0" encoding="UTF-8" standalone="yes"?>
<Relationships xmlns="http://schemas.openxmlformats.org/package/2006/relationships"><Relationship Id="rId9" Type="http://schemas.openxmlformats.org/officeDocument/2006/relationships/tags" Target="../tags/tag370.xml"/><Relationship Id="rId8" Type="http://schemas.openxmlformats.org/officeDocument/2006/relationships/tags" Target="../tags/tag369.xml"/><Relationship Id="rId7" Type="http://schemas.openxmlformats.org/officeDocument/2006/relationships/tags" Target="../tags/tag368.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8" Type="http://schemas.openxmlformats.org/officeDocument/2006/relationships/slideLayout" Target="../slideLayouts/slideLayout10.xml"/><Relationship Id="rId27" Type="http://schemas.openxmlformats.org/officeDocument/2006/relationships/tags" Target="../tags/tag388.xml"/><Relationship Id="rId26" Type="http://schemas.openxmlformats.org/officeDocument/2006/relationships/tags" Target="../tags/tag387.xml"/><Relationship Id="rId25" Type="http://schemas.openxmlformats.org/officeDocument/2006/relationships/tags" Target="../tags/tag386.xml"/><Relationship Id="rId24" Type="http://schemas.openxmlformats.org/officeDocument/2006/relationships/tags" Target="../tags/tag385.xml"/><Relationship Id="rId23" Type="http://schemas.openxmlformats.org/officeDocument/2006/relationships/tags" Target="../tags/tag384.xml"/><Relationship Id="rId22" Type="http://schemas.openxmlformats.org/officeDocument/2006/relationships/tags" Target="../tags/tag383.xml"/><Relationship Id="rId21" Type="http://schemas.openxmlformats.org/officeDocument/2006/relationships/tags" Target="../tags/tag382.xml"/><Relationship Id="rId20" Type="http://schemas.openxmlformats.org/officeDocument/2006/relationships/tags" Target="../tags/tag381.xml"/><Relationship Id="rId2" Type="http://schemas.openxmlformats.org/officeDocument/2006/relationships/tags" Target="../tags/tag363.xml"/><Relationship Id="rId19" Type="http://schemas.openxmlformats.org/officeDocument/2006/relationships/tags" Target="../tags/tag380.xml"/><Relationship Id="rId18" Type="http://schemas.openxmlformats.org/officeDocument/2006/relationships/tags" Target="../tags/tag379.xml"/><Relationship Id="rId17" Type="http://schemas.openxmlformats.org/officeDocument/2006/relationships/tags" Target="../tags/tag378.xml"/><Relationship Id="rId16" Type="http://schemas.openxmlformats.org/officeDocument/2006/relationships/tags" Target="../tags/tag377.xml"/><Relationship Id="rId15" Type="http://schemas.openxmlformats.org/officeDocument/2006/relationships/tags" Target="../tags/tag376.xml"/><Relationship Id="rId14" Type="http://schemas.openxmlformats.org/officeDocument/2006/relationships/tags" Target="../tags/tag375.xml"/><Relationship Id="rId13" Type="http://schemas.openxmlformats.org/officeDocument/2006/relationships/tags" Target="../tags/tag374.xml"/><Relationship Id="rId12" Type="http://schemas.openxmlformats.org/officeDocument/2006/relationships/tags" Target="../tags/tag373.xml"/><Relationship Id="rId11" Type="http://schemas.openxmlformats.org/officeDocument/2006/relationships/tags" Target="../tags/tag372.xml"/><Relationship Id="rId10" Type="http://schemas.openxmlformats.org/officeDocument/2006/relationships/tags" Target="../tags/tag371.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0.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17.xml.rels><?xml version="1.0" encoding="UTF-8" standalone="yes"?>
<Relationships xmlns="http://schemas.openxmlformats.org/package/2006/relationships"><Relationship Id="rId9" Type="http://schemas.openxmlformats.org/officeDocument/2006/relationships/tags" Target="../tags/tag400.xml"/><Relationship Id="rId84" Type="http://schemas.openxmlformats.org/officeDocument/2006/relationships/slideLayout" Target="../slideLayouts/slideLayout10.xml"/><Relationship Id="rId83" Type="http://schemas.openxmlformats.org/officeDocument/2006/relationships/tags" Target="../tags/tag474.xml"/><Relationship Id="rId82" Type="http://schemas.openxmlformats.org/officeDocument/2006/relationships/tags" Target="../tags/tag473.xml"/><Relationship Id="rId81" Type="http://schemas.openxmlformats.org/officeDocument/2006/relationships/tags" Target="../tags/tag472.xml"/><Relationship Id="rId80" Type="http://schemas.openxmlformats.org/officeDocument/2006/relationships/tags" Target="../tags/tag471.xml"/><Relationship Id="rId8" Type="http://schemas.openxmlformats.org/officeDocument/2006/relationships/tags" Target="../tags/tag399.xml"/><Relationship Id="rId79" Type="http://schemas.openxmlformats.org/officeDocument/2006/relationships/tags" Target="../tags/tag470.xml"/><Relationship Id="rId78" Type="http://schemas.openxmlformats.org/officeDocument/2006/relationships/tags" Target="../tags/tag469.xml"/><Relationship Id="rId77" Type="http://schemas.openxmlformats.org/officeDocument/2006/relationships/tags" Target="../tags/tag468.xml"/><Relationship Id="rId76" Type="http://schemas.openxmlformats.org/officeDocument/2006/relationships/tags" Target="../tags/tag467.xml"/><Relationship Id="rId75" Type="http://schemas.openxmlformats.org/officeDocument/2006/relationships/tags" Target="../tags/tag466.xml"/><Relationship Id="rId74" Type="http://schemas.openxmlformats.org/officeDocument/2006/relationships/tags" Target="../tags/tag465.xml"/><Relationship Id="rId73" Type="http://schemas.openxmlformats.org/officeDocument/2006/relationships/tags" Target="../tags/tag464.xml"/><Relationship Id="rId72" Type="http://schemas.openxmlformats.org/officeDocument/2006/relationships/tags" Target="../tags/tag463.xml"/><Relationship Id="rId71" Type="http://schemas.openxmlformats.org/officeDocument/2006/relationships/tags" Target="../tags/tag462.xml"/><Relationship Id="rId70" Type="http://schemas.openxmlformats.org/officeDocument/2006/relationships/tags" Target="../tags/tag461.xml"/><Relationship Id="rId7" Type="http://schemas.openxmlformats.org/officeDocument/2006/relationships/tags" Target="../tags/tag398.xml"/><Relationship Id="rId69" Type="http://schemas.openxmlformats.org/officeDocument/2006/relationships/tags" Target="../tags/tag460.xml"/><Relationship Id="rId68" Type="http://schemas.openxmlformats.org/officeDocument/2006/relationships/tags" Target="../tags/tag459.xml"/><Relationship Id="rId67" Type="http://schemas.openxmlformats.org/officeDocument/2006/relationships/tags" Target="../tags/tag458.xml"/><Relationship Id="rId66" Type="http://schemas.openxmlformats.org/officeDocument/2006/relationships/tags" Target="../tags/tag457.xml"/><Relationship Id="rId65" Type="http://schemas.openxmlformats.org/officeDocument/2006/relationships/tags" Target="../tags/tag456.xml"/><Relationship Id="rId64" Type="http://schemas.openxmlformats.org/officeDocument/2006/relationships/tags" Target="../tags/tag455.xml"/><Relationship Id="rId63" Type="http://schemas.openxmlformats.org/officeDocument/2006/relationships/tags" Target="../tags/tag454.xml"/><Relationship Id="rId62" Type="http://schemas.openxmlformats.org/officeDocument/2006/relationships/tags" Target="../tags/tag453.xml"/><Relationship Id="rId61" Type="http://schemas.openxmlformats.org/officeDocument/2006/relationships/tags" Target="../tags/tag452.xml"/><Relationship Id="rId60" Type="http://schemas.openxmlformats.org/officeDocument/2006/relationships/tags" Target="../tags/tag451.xml"/><Relationship Id="rId6" Type="http://schemas.openxmlformats.org/officeDocument/2006/relationships/tags" Target="../tags/tag397.xml"/><Relationship Id="rId59" Type="http://schemas.openxmlformats.org/officeDocument/2006/relationships/tags" Target="../tags/tag450.xml"/><Relationship Id="rId58" Type="http://schemas.openxmlformats.org/officeDocument/2006/relationships/tags" Target="../tags/tag449.xml"/><Relationship Id="rId57" Type="http://schemas.openxmlformats.org/officeDocument/2006/relationships/tags" Target="../tags/tag448.xml"/><Relationship Id="rId56" Type="http://schemas.openxmlformats.org/officeDocument/2006/relationships/tags" Target="../tags/tag447.xml"/><Relationship Id="rId55" Type="http://schemas.openxmlformats.org/officeDocument/2006/relationships/tags" Target="../tags/tag446.xml"/><Relationship Id="rId54" Type="http://schemas.openxmlformats.org/officeDocument/2006/relationships/tags" Target="../tags/tag445.xml"/><Relationship Id="rId53" Type="http://schemas.openxmlformats.org/officeDocument/2006/relationships/tags" Target="../tags/tag444.xml"/><Relationship Id="rId52" Type="http://schemas.openxmlformats.org/officeDocument/2006/relationships/tags" Target="../tags/tag443.xml"/><Relationship Id="rId51" Type="http://schemas.openxmlformats.org/officeDocument/2006/relationships/tags" Target="../tags/tag442.xml"/><Relationship Id="rId50" Type="http://schemas.openxmlformats.org/officeDocument/2006/relationships/tags" Target="../tags/tag441.xml"/><Relationship Id="rId5" Type="http://schemas.openxmlformats.org/officeDocument/2006/relationships/tags" Target="../tags/tag396.xml"/><Relationship Id="rId49" Type="http://schemas.openxmlformats.org/officeDocument/2006/relationships/tags" Target="../tags/tag440.xml"/><Relationship Id="rId48" Type="http://schemas.openxmlformats.org/officeDocument/2006/relationships/tags" Target="../tags/tag439.xml"/><Relationship Id="rId47" Type="http://schemas.openxmlformats.org/officeDocument/2006/relationships/tags" Target="../tags/tag438.xml"/><Relationship Id="rId46" Type="http://schemas.openxmlformats.org/officeDocument/2006/relationships/tags" Target="../tags/tag437.xml"/><Relationship Id="rId45" Type="http://schemas.openxmlformats.org/officeDocument/2006/relationships/tags" Target="../tags/tag436.xml"/><Relationship Id="rId44" Type="http://schemas.openxmlformats.org/officeDocument/2006/relationships/tags" Target="../tags/tag435.xml"/><Relationship Id="rId43" Type="http://schemas.openxmlformats.org/officeDocument/2006/relationships/tags" Target="../tags/tag434.xml"/><Relationship Id="rId42" Type="http://schemas.openxmlformats.org/officeDocument/2006/relationships/tags" Target="../tags/tag433.xml"/><Relationship Id="rId41" Type="http://schemas.openxmlformats.org/officeDocument/2006/relationships/tags" Target="../tags/tag432.xml"/><Relationship Id="rId40" Type="http://schemas.openxmlformats.org/officeDocument/2006/relationships/tags" Target="../tags/tag431.xml"/><Relationship Id="rId4" Type="http://schemas.openxmlformats.org/officeDocument/2006/relationships/tags" Target="../tags/tag395.xml"/><Relationship Id="rId39" Type="http://schemas.openxmlformats.org/officeDocument/2006/relationships/tags" Target="../tags/tag430.xml"/><Relationship Id="rId38" Type="http://schemas.openxmlformats.org/officeDocument/2006/relationships/tags" Target="../tags/tag429.xml"/><Relationship Id="rId37" Type="http://schemas.openxmlformats.org/officeDocument/2006/relationships/tags" Target="../tags/tag428.xml"/><Relationship Id="rId36" Type="http://schemas.openxmlformats.org/officeDocument/2006/relationships/tags" Target="../tags/tag427.xml"/><Relationship Id="rId35" Type="http://schemas.openxmlformats.org/officeDocument/2006/relationships/tags" Target="../tags/tag426.xml"/><Relationship Id="rId34" Type="http://schemas.openxmlformats.org/officeDocument/2006/relationships/tags" Target="../tags/tag425.xml"/><Relationship Id="rId33" Type="http://schemas.openxmlformats.org/officeDocument/2006/relationships/tags" Target="../tags/tag424.xml"/><Relationship Id="rId32" Type="http://schemas.openxmlformats.org/officeDocument/2006/relationships/tags" Target="../tags/tag423.xml"/><Relationship Id="rId31" Type="http://schemas.openxmlformats.org/officeDocument/2006/relationships/tags" Target="../tags/tag422.xml"/><Relationship Id="rId30" Type="http://schemas.openxmlformats.org/officeDocument/2006/relationships/tags" Target="../tags/tag421.xml"/><Relationship Id="rId3" Type="http://schemas.openxmlformats.org/officeDocument/2006/relationships/tags" Target="../tags/tag394.xml"/><Relationship Id="rId29" Type="http://schemas.openxmlformats.org/officeDocument/2006/relationships/tags" Target="../tags/tag420.xml"/><Relationship Id="rId28" Type="http://schemas.openxmlformats.org/officeDocument/2006/relationships/tags" Target="../tags/tag419.xml"/><Relationship Id="rId27" Type="http://schemas.openxmlformats.org/officeDocument/2006/relationships/tags" Target="../tags/tag418.xml"/><Relationship Id="rId26" Type="http://schemas.openxmlformats.org/officeDocument/2006/relationships/tags" Target="../tags/tag417.xml"/><Relationship Id="rId25" Type="http://schemas.openxmlformats.org/officeDocument/2006/relationships/tags" Target="../tags/tag416.xml"/><Relationship Id="rId24" Type="http://schemas.openxmlformats.org/officeDocument/2006/relationships/tags" Target="../tags/tag415.xml"/><Relationship Id="rId23" Type="http://schemas.openxmlformats.org/officeDocument/2006/relationships/tags" Target="../tags/tag414.xml"/><Relationship Id="rId22" Type="http://schemas.openxmlformats.org/officeDocument/2006/relationships/tags" Target="../tags/tag413.xml"/><Relationship Id="rId21" Type="http://schemas.openxmlformats.org/officeDocument/2006/relationships/tags" Target="../tags/tag412.xml"/><Relationship Id="rId20" Type="http://schemas.openxmlformats.org/officeDocument/2006/relationships/tags" Target="../tags/tag411.xml"/><Relationship Id="rId2" Type="http://schemas.openxmlformats.org/officeDocument/2006/relationships/tags" Target="../tags/tag393.xml"/><Relationship Id="rId19" Type="http://schemas.openxmlformats.org/officeDocument/2006/relationships/tags" Target="../tags/tag410.xml"/><Relationship Id="rId18" Type="http://schemas.openxmlformats.org/officeDocument/2006/relationships/tags" Target="../tags/tag409.xml"/><Relationship Id="rId17" Type="http://schemas.openxmlformats.org/officeDocument/2006/relationships/tags" Target="../tags/tag408.xml"/><Relationship Id="rId16" Type="http://schemas.openxmlformats.org/officeDocument/2006/relationships/tags" Target="../tags/tag407.xml"/><Relationship Id="rId15" Type="http://schemas.openxmlformats.org/officeDocument/2006/relationships/tags" Target="../tags/tag406.xml"/><Relationship Id="rId14" Type="http://schemas.openxmlformats.org/officeDocument/2006/relationships/tags" Target="../tags/tag405.xml"/><Relationship Id="rId13" Type="http://schemas.openxmlformats.org/officeDocument/2006/relationships/tags" Target="../tags/tag404.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9" Type="http://schemas.openxmlformats.org/officeDocument/2006/relationships/slideLayout" Target="../slideLayouts/slideLayout10.xml"/><Relationship Id="rId38" Type="http://schemas.openxmlformats.org/officeDocument/2006/relationships/tags" Target="../tags/tag511.xml"/><Relationship Id="rId37" Type="http://schemas.openxmlformats.org/officeDocument/2006/relationships/tags" Target="../tags/tag510.xml"/><Relationship Id="rId36" Type="http://schemas.openxmlformats.org/officeDocument/2006/relationships/tags" Target="../tags/tag509.xml"/><Relationship Id="rId35" Type="http://schemas.openxmlformats.org/officeDocument/2006/relationships/tags" Target="../tags/tag508.xml"/><Relationship Id="rId34" Type="http://schemas.openxmlformats.org/officeDocument/2006/relationships/tags" Target="../tags/tag507.xml"/><Relationship Id="rId33" Type="http://schemas.openxmlformats.org/officeDocument/2006/relationships/tags" Target="../tags/tag506.xml"/><Relationship Id="rId32" Type="http://schemas.openxmlformats.org/officeDocument/2006/relationships/tags" Target="../tags/tag505.xml"/><Relationship Id="rId31" Type="http://schemas.openxmlformats.org/officeDocument/2006/relationships/tags" Target="../tags/tag504.xml"/><Relationship Id="rId30" Type="http://schemas.openxmlformats.org/officeDocument/2006/relationships/tags" Target="../tags/tag503.xml"/><Relationship Id="rId3" Type="http://schemas.openxmlformats.org/officeDocument/2006/relationships/tags" Target="../tags/tag476.xml"/><Relationship Id="rId29" Type="http://schemas.openxmlformats.org/officeDocument/2006/relationships/tags" Target="../tags/tag502.xml"/><Relationship Id="rId28" Type="http://schemas.openxmlformats.org/officeDocument/2006/relationships/tags" Target="../tags/tag501.xml"/><Relationship Id="rId27" Type="http://schemas.openxmlformats.org/officeDocument/2006/relationships/tags" Target="../tags/tag500.xml"/><Relationship Id="rId26" Type="http://schemas.openxmlformats.org/officeDocument/2006/relationships/tags" Target="../tags/tag499.xml"/><Relationship Id="rId25" Type="http://schemas.openxmlformats.org/officeDocument/2006/relationships/tags" Target="../tags/tag498.xml"/><Relationship Id="rId24" Type="http://schemas.openxmlformats.org/officeDocument/2006/relationships/tags" Target="../tags/tag497.xml"/><Relationship Id="rId23" Type="http://schemas.openxmlformats.org/officeDocument/2006/relationships/tags" Target="../tags/tag496.xml"/><Relationship Id="rId22" Type="http://schemas.openxmlformats.org/officeDocument/2006/relationships/tags" Target="../tags/tag495.xml"/><Relationship Id="rId21" Type="http://schemas.openxmlformats.org/officeDocument/2006/relationships/tags" Target="../tags/tag494.xml"/><Relationship Id="rId20" Type="http://schemas.openxmlformats.org/officeDocument/2006/relationships/tags" Target="../tags/tag493.xml"/><Relationship Id="rId2" Type="http://schemas.openxmlformats.org/officeDocument/2006/relationships/tags" Target="../tags/tag475.xml"/><Relationship Id="rId19" Type="http://schemas.openxmlformats.org/officeDocument/2006/relationships/tags" Target="../tags/tag492.xml"/><Relationship Id="rId18" Type="http://schemas.openxmlformats.org/officeDocument/2006/relationships/tags" Target="../tags/tag491.xml"/><Relationship Id="rId17" Type="http://schemas.openxmlformats.org/officeDocument/2006/relationships/tags" Target="../tags/tag490.xml"/><Relationship Id="rId16" Type="http://schemas.openxmlformats.org/officeDocument/2006/relationships/tags" Target="../tags/tag489.xml"/><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5" Type="http://schemas.openxmlformats.org/officeDocument/2006/relationships/slideLayout" Target="../slideLayouts/slideLayout10.xml"/><Relationship Id="rId24" Type="http://schemas.openxmlformats.org/officeDocument/2006/relationships/tags" Target="../tags/tag534.xml"/><Relationship Id="rId23" Type="http://schemas.openxmlformats.org/officeDocument/2006/relationships/tags" Target="../tags/tag533.xml"/><Relationship Id="rId22" Type="http://schemas.openxmlformats.org/officeDocument/2006/relationships/tags" Target="../tags/tag532.xml"/><Relationship Id="rId21" Type="http://schemas.openxmlformats.org/officeDocument/2006/relationships/tags" Target="../tags/tag531.xml"/><Relationship Id="rId20" Type="http://schemas.openxmlformats.org/officeDocument/2006/relationships/tags" Target="../tags/tag530.xml"/><Relationship Id="rId2" Type="http://schemas.openxmlformats.org/officeDocument/2006/relationships/tags" Target="../tags/tag512.xml"/><Relationship Id="rId19" Type="http://schemas.openxmlformats.org/officeDocument/2006/relationships/tags" Target="../tags/tag529.xml"/><Relationship Id="rId18" Type="http://schemas.openxmlformats.org/officeDocument/2006/relationships/tags" Target="../tags/tag528.xml"/><Relationship Id="rId17" Type="http://schemas.openxmlformats.org/officeDocument/2006/relationships/tags" Target="../tags/tag527.xml"/><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6" Type="http://schemas.openxmlformats.org/officeDocument/2006/relationships/slideLayout" Target="../slideLayouts/slideLayout4.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3.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2" Type="http://schemas.openxmlformats.org/officeDocument/2006/relationships/slideLayout" Target="../slideLayouts/slideLayout10.xml"/><Relationship Id="rId31" Type="http://schemas.openxmlformats.org/officeDocument/2006/relationships/tags" Target="../tags/tag564.xml"/><Relationship Id="rId30" Type="http://schemas.openxmlformats.org/officeDocument/2006/relationships/tags" Target="../tags/tag563.xml"/><Relationship Id="rId3" Type="http://schemas.openxmlformats.org/officeDocument/2006/relationships/tags" Target="../tags/tag536.xml"/><Relationship Id="rId29" Type="http://schemas.openxmlformats.org/officeDocument/2006/relationships/tags" Target="../tags/tag562.xml"/><Relationship Id="rId28" Type="http://schemas.openxmlformats.org/officeDocument/2006/relationships/tags" Target="../tags/tag561.xml"/><Relationship Id="rId27" Type="http://schemas.openxmlformats.org/officeDocument/2006/relationships/tags" Target="../tags/tag560.xml"/><Relationship Id="rId26" Type="http://schemas.openxmlformats.org/officeDocument/2006/relationships/tags" Target="../tags/tag559.xml"/><Relationship Id="rId25" Type="http://schemas.openxmlformats.org/officeDocument/2006/relationships/tags" Target="../tags/tag558.xml"/><Relationship Id="rId24" Type="http://schemas.openxmlformats.org/officeDocument/2006/relationships/tags" Target="../tags/tag557.xml"/><Relationship Id="rId23" Type="http://schemas.openxmlformats.org/officeDocument/2006/relationships/tags" Target="../tags/tag556.xml"/><Relationship Id="rId22" Type="http://schemas.openxmlformats.org/officeDocument/2006/relationships/tags" Target="../tags/tag555.xml"/><Relationship Id="rId21" Type="http://schemas.openxmlformats.org/officeDocument/2006/relationships/tags" Target="../tags/tag554.xml"/><Relationship Id="rId20" Type="http://schemas.openxmlformats.org/officeDocument/2006/relationships/tags" Target="../tags/tag553.xml"/><Relationship Id="rId2" Type="http://schemas.openxmlformats.org/officeDocument/2006/relationships/tags" Target="../tags/tag535.xml"/><Relationship Id="rId19" Type="http://schemas.openxmlformats.org/officeDocument/2006/relationships/tags" Target="../tags/tag552.xml"/><Relationship Id="rId18" Type="http://schemas.openxmlformats.org/officeDocument/2006/relationships/tags" Target="../tags/tag551.xml"/><Relationship Id="rId17" Type="http://schemas.openxmlformats.org/officeDocument/2006/relationships/tags" Target="../tags/tag550.xml"/><Relationship Id="rId16" Type="http://schemas.openxmlformats.org/officeDocument/2006/relationships/tags" Target="../tags/tag549.xml"/><Relationship Id="rId15" Type="http://schemas.openxmlformats.org/officeDocument/2006/relationships/tags" Target="../tags/tag548.xml"/><Relationship Id="rId14" Type="http://schemas.openxmlformats.org/officeDocument/2006/relationships/tags" Target="../tags/tag547.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2" Type="http://schemas.openxmlformats.org/officeDocument/2006/relationships/slideLayout" Target="../slideLayouts/slideLayout10.xml"/><Relationship Id="rId31" Type="http://schemas.openxmlformats.org/officeDocument/2006/relationships/tags" Target="../tags/tag593.xml"/><Relationship Id="rId30" Type="http://schemas.openxmlformats.org/officeDocument/2006/relationships/tags" Target="../tags/tag592.xml"/><Relationship Id="rId3" Type="http://schemas.openxmlformats.org/officeDocument/2006/relationships/tags" Target="../tags/tag566.xml"/><Relationship Id="rId29" Type="http://schemas.openxmlformats.org/officeDocument/2006/relationships/tags" Target="../tags/tag591.xml"/><Relationship Id="rId28" Type="http://schemas.openxmlformats.org/officeDocument/2006/relationships/tags" Target="../tags/tag590.xml"/><Relationship Id="rId27" Type="http://schemas.openxmlformats.org/officeDocument/2006/relationships/tags" Target="../tags/tag589.xml"/><Relationship Id="rId26" Type="http://schemas.openxmlformats.org/officeDocument/2006/relationships/tags" Target="../tags/tag588.xml"/><Relationship Id="rId25" Type="http://schemas.openxmlformats.org/officeDocument/2006/relationships/tags" Target="../tags/tag587.xml"/><Relationship Id="rId24" Type="http://schemas.openxmlformats.org/officeDocument/2006/relationships/tags" Target="../tags/tag586.xml"/><Relationship Id="rId23" Type="http://schemas.openxmlformats.org/officeDocument/2006/relationships/tags" Target="../tags/tag585.xml"/><Relationship Id="rId22" Type="http://schemas.openxmlformats.org/officeDocument/2006/relationships/tags" Target="../tags/tag584.xml"/><Relationship Id="rId21" Type="http://schemas.openxmlformats.org/officeDocument/2006/relationships/image" Target="../media/image20.png"/><Relationship Id="rId20" Type="http://schemas.openxmlformats.org/officeDocument/2006/relationships/tags" Target="../tags/tag583.xml"/><Relationship Id="rId2" Type="http://schemas.openxmlformats.org/officeDocument/2006/relationships/tags" Target="../tags/tag565.xml"/><Relationship Id="rId19" Type="http://schemas.openxmlformats.org/officeDocument/2006/relationships/tags" Target="../tags/tag582.xml"/><Relationship Id="rId18" Type="http://schemas.openxmlformats.org/officeDocument/2006/relationships/tags" Target="../tags/tag581.xml"/><Relationship Id="rId17" Type="http://schemas.openxmlformats.org/officeDocument/2006/relationships/tags" Target="../tags/tag580.xml"/><Relationship Id="rId16" Type="http://schemas.openxmlformats.org/officeDocument/2006/relationships/tags" Target="../tags/tag579.xml"/><Relationship Id="rId15" Type="http://schemas.openxmlformats.org/officeDocument/2006/relationships/tags" Target="../tags/tag578.xml"/><Relationship Id="rId14" Type="http://schemas.openxmlformats.org/officeDocument/2006/relationships/tags" Target="../tags/tag577.xml"/><Relationship Id="rId13" Type="http://schemas.openxmlformats.org/officeDocument/2006/relationships/tags" Target="../tags/tag576.xml"/><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s>
</file>

<file path=ppt/slides/_rels/slide23.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1" Type="http://schemas.openxmlformats.org/officeDocument/2006/relationships/slideLayout" Target="../slideLayouts/slideLayout5.xml"/><Relationship Id="rId30" Type="http://schemas.openxmlformats.org/officeDocument/2006/relationships/tags" Target="../tags/tag625.xml"/><Relationship Id="rId3" Type="http://schemas.openxmlformats.org/officeDocument/2006/relationships/tags" Target="../tags/tag599.xml"/><Relationship Id="rId29" Type="http://schemas.openxmlformats.org/officeDocument/2006/relationships/tags" Target="../tags/tag624.xml"/><Relationship Id="rId28" Type="http://schemas.openxmlformats.org/officeDocument/2006/relationships/image" Target="../media/image19.png"/><Relationship Id="rId27" Type="http://schemas.openxmlformats.org/officeDocument/2006/relationships/tags" Target="../tags/tag623.xml"/><Relationship Id="rId26" Type="http://schemas.openxmlformats.org/officeDocument/2006/relationships/tags" Target="../tags/tag622.xml"/><Relationship Id="rId25" Type="http://schemas.openxmlformats.org/officeDocument/2006/relationships/tags" Target="../tags/tag621.xml"/><Relationship Id="rId24" Type="http://schemas.openxmlformats.org/officeDocument/2006/relationships/tags" Target="../tags/tag620.xml"/><Relationship Id="rId23" Type="http://schemas.openxmlformats.org/officeDocument/2006/relationships/tags" Target="../tags/tag619.xml"/><Relationship Id="rId22" Type="http://schemas.openxmlformats.org/officeDocument/2006/relationships/tags" Target="../tags/tag618.xml"/><Relationship Id="rId21" Type="http://schemas.openxmlformats.org/officeDocument/2006/relationships/tags" Target="../tags/tag617.xml"/><Relationship Id="rId20" Type="http://schemas.openxmlformats.org/officeDocument/2006/relationships/tags" Target="../tags/tag616.xml"/><Relationship Id="rId2" Type="http://schemas.openxmlformats.org/officeDocument/2006/relationships/tags" Target="../tags/tag598.xml"/><Relationship Id="rId19" Type="http://schemas.openxmlformats.org/officeDocument/2006/relationships/tags" Target="../tags/tag615.xml"/><Relationship Id="rId18" Type="http://schemas.openxmlformats.org/officeDocument/2006/relationships/tags" Target="../tags/tag614.xml"/><Relationship Id="rId17" Type="http://schemas.openxmlformats.org/officeDocument/2006/relationships/tags" Target="../tags/tag613.xml"/><Relationship Id="rId16" Type="http://schemas.openxmlformats.org/officeDocument/2006/relationships/tags" Target="../tags/tag612.xml"/><Relationship Id="rId15" Type="http://schemas.openxmlformats.org/officeDocument/2006/relationships/tags" Target="../tags/tag611.xml"/><Relationship Id="rId14" Type="http://schemas.openxmlformats.org/officeDocument/2006/relationships/tags" Target="../tags/tag610.xml"/><Relationship Id="rId13" Type="http://schemas.openxmlformats.org/officeDocument/2006/relationships/tags" Target="../tags/tag609.xml"/><Relationship Id="rId12" Type="http://schemas.openxmlformats.org/officeDocument/2006/relationships/tags" Target="../tags/tag608.xml"/><Relationship Id="rId11" Type="http://schemas.openxmlformats.org/officeDocument/2006/relationships/tags" Target="../tags/tag607.xml"/><Relationship Id="rId10" Type="http://schemas.openxmlformats.org/officeDocument/2006/relationships/tags" Target="../tags/tag606.xml"/><Relationship Id="rId1" Type="http://schemas.openxmlformats.org/officeDocument/2006/relationships/tags" Target="../tags/tag59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image" Target="../media/image24.jpeg"/><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tags" Target="../tags/tag630.xml"/></Relationships>
</file>

<file path=ppt/slides/_rels/slide26.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0" Type="http://schemas.openxmlformats.org/officeDocument/2006/relationships/slideLayout" Target="../slideLayouts/slideLayout5.xml"/><Relationship Id="rId3" Type="http://schemas.openxmlformats.org/officeDocument/2006/relationships/tags" Target="../tags/tag638.xml"/><Relationship Id="rId29" Type="http://schemas.openxmlformats.org/officeDocument/2006/relationships/image" Target="../media/image25.png"/><Relationship Id="rId28" Type="http://schemas.openxmlformats.org/officeDocument/2006/relationships/tags" Target="../tags/tag663.xml"/><Relationship Id="rId27" Type="http://schemas.openxmlformats.org/officeDocument/2006/relationships/tags" Target="../tags/tag662.xml"/><Relationship Id="rId26" Type="http://schemas.openxmlformats.org/officeDocument/2006/relationships/tags" Target="../tags/tag661.xml"/><Relationship Id="rId25" Type="http://schemas.openxmlformats.org/officeDocument/2006/relationships/tags" Target="../tags/tag660.xml"/><Relationship Id="rId24" Type="http://schemas.openxmlformats.org/officeDocument/2006/relationships/tags" Target="../tags/tag659.xml"/><Relationship Id="rId23" Type="http://schemas.openxmlformats.org/officeDocument/2006/relationships/tags" Target="../tags/tag658.xml"/><Relationship Id="rId22" Type="http://schemas.openxmlformats.org/officeDocument/2006/relationships/tags" Target="../tags/tag657.xml"/><Relationship Id="rId21" Type="http://schemas.openxmlformats.org/officeDocument/2006/relationships/tags" Target="../tags/tag656.xml"/><Relationship Id="rId20" Type="http://schemas.openxmlformats.org/officeDocument/2006/relationships/tags" Target="../tags/tag655.xml"/><Relationship Id="rId2" Type="http://schemas.openxmlformats.org/officeDocument/2006/relationships/tags" Target="../tags/tag637.xml"/><Relationship Id="rId19" Type="http://schemas.openxmlformats.org/officeDocument/2006/relationships/tags" Target="../tags/tag654.xml"/><Relationship Id="rId18" Type="http://schemas.openxmlformats.org/officeDocument/2006/relationships/tags" Target="../tags/tag65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 Type="http://schemas.openxmlformats.org/officeDocument/2006/relationships/tags" Target="../tags/tag646.xml"/><Relationship Id="rId10" Type="http://schemas.openxmlformats.org/officeDocument/2006/relationships/tags" Target="../tags/tag645.xml"/><Relationship Id="rId1" Type="http://schemas.openxmlformats.org/officeDocument/2006/relationships/tags" Target="../tags/tag636.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664.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9" Type="http://schemas.openxmlformats.org/officeDocument/2006/relationships/tags" Target="../tags/tag673.xml"/><Relationship Id="rId8" Type="http://schemas.openxmlformats.org/officeDocument/2006/relationships/tags" Target="../tags/tag672.xml"/><Relationship Id="rId7" Type="http://schemas.openxmlformats.org/officeDocument/2006/relationships/tags" Target="../tags/tag671.xml"/><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tags" Target="../tags/tag668.xml"/><Relationship Id="rId30" Type="http://schemas.openxmlformats.org/officeDocument/2006/relationships/slideLayout" Target="../slideLayouts/slideLayout5.xml"/><Relationship Id="rId3" Type="http://schemas.openxmlformats.org/officeDocument/2006/relationships/tags" Target="../tags/tag667.xml"/><Relationship Id="rId29" Type="http://schemas.openxmlformats.org/officeDocument/2006/relationships/tags" Target="../tags/tag692.xml"/><Relationship Id="rId28" Type="http://schemas.openxmlformats.org/officeDocument/2006/relationships/image" Target="../media/image19.png"/><Relationship Id="rId27" Type="http://schemas.openxmlformats.org/officeDocument/2006/relationships/tags" Target="../tags/tag691.xml"/><Relationship Id="rId26" Type="http://schemas.openxmlformats.org/officeDocument/2006/relationships/tags" Target="../tags/tag690.xml"/><Relationship Id="rId25" Type="http://schemas.openxmlformats.org/officeDocument/2006/relationships/tags" Target="../tags/tag689.xml"/><Relationship Id="rId24" Type="http://schemas.openxmlformats.org/officeDocument/2006/relationships/tags" Target="../tags/tag688.xml"/><Relationship Id="rId23" Type="http://schemas.openxmlformats.org/officeDocument/2006/relationships/tags" Target="../tags/tag687.xml"/><Relationship Id="rId22" Type="http://schemas.openxmlformats.org/officeDocument/2006/relationships/tags" Target="../tags/tag686.xml"/><Relationship Id="rId21" Type="http://schemas.openxmlformats.org/officeDocument/2006/relationships/tags" Target="../tags/tag685.xml"/><Relationship Id="rId20" Type="http://schemas.openxmlformats.org/officeDocument/2006/relationships/tags" Target="../tags/tag684.xml"/><Relationship Id="rId2" Type="http://schemas.openxmlformats.org/officeDocument/2006/relationships/tags" Target="../tags/tag666.xml"/><Relationship Id="rId19" Type="http://schemas.openxmlformats.org/officeDocument/2006/relationships/tags" Target="../tags/tag683.xml"/><Relationship Id="rId18" Type="http://schemas.openxmlformats.org/officeDocument/2006/relationships/tags" Target="../tags/tag682.xml"/><Relationship Id="rId17" Type="http://schemas.openxmlformats.org/officeDocument/2006/relationships/tags" Target="../tags/tag681.xml"/><Relationship Id="rId16" Type="http://schemas.openxmlformats.org/officeDocument/2006/relationships/tags" Target="../tags/tag680.xml"/><Relationship Id="rId15" Type="http://schemas.openxmlformats.org/officeDocument/2006/relationships/tags" Target="../tags/tag679.xml"/><Relationship Id="rId14" Type="http://schemas.openxmlformats.org/officeDocument/2006/relationships/tags" Target="../tags/tag678.xml"/><Relationship Id="rId13" Type="http://schemas.openxmlformats.org/officeDocument/2006/relationships/tags" Target="../tags/tag677.xml"/><Relationship Id="rId12" Type="http://schemas.openxmlformats.org/officeDocument/2006/relationships/tags" Target="../tags/tag676.xml"/><Relationship Id="rId11" Type="http://schemas.openxmlformats.org/officeDocument/2006/relationships/tags" Target="../tags/tag675.xml"/><Relationship Id="rId10" Type="http://schemas.openxmlformats.org/officeDocument/2006/relationships/tags" Target="../tags/tag674.xml"/><Relationship Id="rId1" Type="http://schemas.openxmlformats.org/officeDocument/2006/relationships/tags" Target="../tags/tag665.xml"/></Relationships>
</file>

<file path=ppt/slides/_rels/slide29.xml.rels><?xml version="1.0" encoding="UTF-8" standalone="yes"?>
<Relationships xmlns="http://schemas.openxmlformats.org/package/2006/relationships"><Relationship Id="rId9" Type="http://schemas.openxmlformats.org/officeDocument/2006/relationships/tags" Target="../tags/tag701.xml"/><Relationship Id="rId8" Type="http://schemas.openxmlformats.org/officeDocument/2006/relationships/tags" Target="../tags/tag700.xml"/><Relationship Id="rId7" Type="http://schemas.openxmlformats.org/officeDocument/2006/relationships/tags" Target="../tags/tag699.xml"/><Relationship Id="rId6" Type="http://schemas.openxmlformats.org/officeDocument/2006/relationships/tags" Target="../tags/tag698.xml"/><Relationship Id="rId5" Type="http://schemas.openxmlformats.org/officeDocument/2006/relationships/tags" Target="../tags/tag697.xml"/><Relationship Id="rId4" Type="http://schemas.openxmlformats.org/officeDocument/2006/relationships/tags" Target="../tags/tag696.xml"/><Relationship Id="rId30" Type="http://schemas.openxmlformats.org/officeDocument/2006/relationships/slideLayout" Target="../slideLayouts/slideLayout5.xml"/><Relationship Id="rId3" Type="http://schemas.openxmlformats.org/officeDocument/2006/relationships/tags" Target="../tags/tag695.xml"/><Relationship Id="rId29" Type="http://schemas.openxmlformats.org/officeDocument/2006/relationships/image" Target="../media/image25.png"/><Relationship Id="rId28" Type="http://schemas.openxmlformats.org/officeDocument/2006/relationships/tags" Target="../tags/tag720.xml"/><Relationship Id="rId27" Type="http://schemas.openxmlformats.org/officeDocument/2006/relationships/tags" Target="../tags/tag719.xml"/><Relationship Id="rId26" Type="http://schemas.openxmlformats.org/officeDocument/2006/relationships/tags" Target="../tags/tag718.xml"/><Relationship Id="rId25" Type="http://schemas.openxmlformats.org/officeDocument/2006/relationships/tags" Target="../tags/tag717.xml"/><Relationship Id="rId24" Type="http://schemas.openxmlformats.org/officeDocument/2006/relationships/tags" Target="../tags/tag716.xml"/><Relationship Id="rId23" Type="http://schemas.openxmlformats.org/officeDocument/2006/relationships/tags" Target="../tags/tag715.xml"/><Relationship Id="rId22" Type="http://schemas.openxmlformats.org/officeDocument/2006/relationships/tags" Target="../tags/tag714.xml"/><Relationship Id="rId21" Type="http://schemas.openxmlformats.org/officeDocument/2006/relationships/tags" Target="../tags/tag713.xml"/><Relationship Id="rId20" Type="http://schemas.openxmlformats.org/officeDocument/2006/relationships/tags" Target="../tags/tag712.xml"/><Relationship Id="rId2" Type="http://schemas.openxmlformats.org/officeDocument/2006/relationships/tags" Target="../tags/tag694.xml"/><Relationship Id="rId19" Type="http://schemas.openxmlformats.org/officeDocument/2006/relationships/tags" Target="../tags/tag711.xml"/><Relationship Id="rId18" Type="http://schemas.openxmlformats.org/officeDocument/2006/relationships/tags" Target="../tags/tag710.xml"/><Relationship Id="rId17" Type="http://schemas.openxmlformats.org/officeDocument/2006/relationships/tags" Target="../tags/tag709.xml"/><Relationship Id="rId16" Type="http://schemas.openxmlformats.org/officeDocument/2006/relationships/tags" Target="../tags/tag708.xml"/><Relationship Id="rId15" Type="http://schemas.openxmlformats.org/officeDocument/2006/relationships/tags" Target="../tags/tag707.xml"/><Relationship Id="rId14" Type="http://schemas.openxmlformats.org/officeDocument/2006/relationships/tags" Target="../tags/tag706.xml"/><Relationship Id="rId13" Type="http://schemas.openxmlformats.org/officeDocument/2006/relationships/tags" Target="../tags/tag705.xml"/><Relationship Id="rId12" Type="http://schemas.openxmlformats.org/officeDocument/2006/relationships/tags" Target="../tags/tag704.xml"/><Relationship Id="rId11" Type="http://schemas.openxmlformats.org/officeDocument/2006/relationships/tags" Target="../tags/tag703.xml"/><Relationship Id="rId10" Type="http://schemas.openxmlformats.org/officeDocument/2006/relationships/tags" Target="../tags/tag702.xml"/><Relationship Id="rId1" Type="http://schemas.openxmlformats.org/officeDocument/2006/relationships/tags" Target="../tags/tag693.xml"/></Relationships>
</file>

<file path=ppt/slides/_rels/slide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6" Type="http://schemas.openxmlformats.org/officeDocument/2006/relationships/slideLayout" Target="../slideLayouts/slideLayout4.xml"/><Relationship Id="rId45" Type="http://schemas.openxmlformats.org/officeDocument/2006/relationships/tags" Target="../tags/tag173.xml"/><Relationship Id="rId44" Type="http://schemas.openxmlformats.org/officeDocument/2006/relationships/tags" Target="../tags/tag172.xml"/><Relationship Id="rId43" Type="http://schemas.openxmlformats.org/officeDocument/2006/relationships/tags" Target="../tags/tag171.xml"/><Relationship Id="rId42" Type="http://schemas.openxmlformats.org/officeDocument/2006/relationships/tags" Target="../tags/tag170.xml"/><Relationship Id="rId41" Type="http://schemas.openxmlformats.org/officeDocument/2006/relationships/tags" Target="../tags/tag169.xml"/><Relationship Id="rId40" Type="http://schemas.openxmlformats.org/officeDocument/2006/relationships/tags" Target="../tags/tag168.xml"/><Relationship Id="rId4" Type="http://schemas.openxmlformats.org/officeDocument/2006/relationships/tags" Target="../tags/tag135.xml"/><Relationship Id="rId39" Type="http://schemas.openxmlformats.org/officeDocument/2006/relationships/tags" Target="../tags/tag167.xml"/><Relationship Id="rId38" Type="http://schemas.openxmlformats.org/officeDocument/2006/relationships/tags" Target="../tags/tag166.xml"/><Relationship Id="rId37" Type="http://schemas.openxmlformats.org/officeDocument/2006/relationships/tags" Target="../tags/tag165.xml"/><Relationship Id="rId36" Type="http://schemas.openxmlformats.org/officeDocument/2006/relationships/tags" Target="../tags/tag164.xml"/><Relationship Id="rId35" Type="http://schemas.openxmlformats.org/officeDocument/2006/relationships/tags" Target="../tags/tag163.xml"/><Relationship Id="rId34" Type="http://schemas.openxmlformats.org/officeDocument/2006/relationships/tags" Target="../tags/tag16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61.xml"/><Relationship Id="rId30" Type="http://schemas.openxmlformats.org/officeDocument/2006/relationships/image" Target="../media/image10.jpeg"/><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721.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2.xml"/><Relationship Id="rId2" Type="http://schemas.openxmlformats.org/officeDocument/2006/relationships/image" Target="../media/image9.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4.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0.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92.xml"/><Relationship Id="rId2" Type="http://schemas.openxmlformats.org/officeDocument/2006/relationships/image" Target="../media/image17.sv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8953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二、如何成功实现角色转换</a:t>
            </a:r>
            <a:endParaRPr lang="en-US" altLang="zh-CN" sz="2800" dirty="0">
              <a:solidFill>
                <a:schemeClr val="tx1"/>
              </a:solidFill>
              <a:latin typeface="微软雅黑" panose="020B0503020204020204" charset="-122"/>
              <a:ea typeface="微软雅黑" panose="020B0503020204020204" charset="-122"/>
            </a:endParaRPr>
          </a:p>
        </p:txBody>
      </p:sp>
      <p:cxnSp>
        <p:nvCxnSpPr>
          <p:cNvPr id="46" name="直接连接符 45"/>
          <p:cNvCxnSpPr/>
          <p:nvPr>
            <p:custDataLst>
              <p:tags r:id="rId19"/>
            </p:custDataLst>
          </p:nvPr>
        </p:nvCxnSpPr>
        <p:spPr>
          <a:xfrm>
            <a:off x="7512778" y="4768062"/>
            <a:ext cx="122219" cy="211113"/>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cxnSp>
        <p:nvCxnSpPr>
          <p:cNvPr id="3" name="直接连接符 2"/>
          <p:cNvCxnSpPr/>
          <p:nvPr>
            <p:custDataLst>
              <p:tags r:id="rId20"/>
            </p:custDataLst>
          </p:nvPr>
        </p:nvCxnSpPr>
        <p:spPr>
          <a:xfrm flipV="1">
            <a:off x="6829198" y="2654529"/>
            <a:ext cx="127498" cy="171192"/>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cxnSp>
        <p:nvCxnSpPr>
          <p:cNvPr id="4" name="直接连接符 3"/>
          <p:cNvCxnSpPr/>
          <p:nvPr>
            <p:custDataLst>
              <p:tags r:id="rId21"/>
            </p:custDataLst>
          </p:nvPr>
        </p:nvCxnSpPr>
        <p:spPr>
          <a:xfrm>
            <a:off x="6956696" y="2654528"/>
            <a:ext cx="1220496" cy="0"/>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1" name="椭圆 30"/>
          <p:cNvSpPr/>
          <p:nvPr>
            <p:custDataLst>
              <p:tags r:id="rId22"/>
            </p:custDataLst>
          </p:nvPr>
        </p:nvSpPr>
        <p:spPr>
          <a:xfrm>
            <a:off x="8153063" y="2598804"/>
            <a:ext cx="111605" cy="115841"/>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cxnSp>
        <p:nvCxnSpPr>
          <p:cNvPr id="29" name="直接连接符 28"/>
          <p:cNvCxnSpPr/>
          <p:nvPr>
            <p:custDataLst>
              <p:tags r:id="rId23"/>
            </p:custDataLst>
          </p:nvPr>
        </p:nvCxnSpPr>
        <p:spPr>
          <a:xfrm flipH="1">
            <a:off x="4369658" y="5502523"/>
            <a:ext cx="105723" cy="162005"/>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cxnSp>
        <p:nvCxnSpPr>
          <p:cNvPr id="30" name="直接连接符 29"/>
          <p:cNvCxnSpPr/>
          <p:nvPr>
            <p:custDataLst>
              <p:tags r:id="rId24"/>
            </p:custDataLst>
          </p:nvPr>
        </p:nvCxnSpPr>
        <p:spPr>
          <a:xfrm flipH="1">
            <a:off x="3526214" y="5664528"/>
            <a:ext cx="843444" cy="0"/>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sp>
        <p:nvSpPr>
          <p:cNvPr id="34" name="椭圆 33"/>
          <p:cNvSpPr/>
          <p:nvPr>
            <p:custDataLst>
              <p:tags r:id="rId25"/>
            </p:custDataLst>
          </p:nvPr>
        </p:nvSpPr>
        <p:spPr>
          <a:xfrm>
            <a:off x="3409827" y="5611549"/>
            <a:ext cx="115841" cy="115841"/>
          </a:xfrm>
          <a:prstGeom prst="ellipse">
            <a:avLst/>
          </a:prstGeom>
          <a:solidFill>
            <a:srgbClr val="ED7D31"/>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cxnSp>
        <p:nvCxnSpPr>
          <p:cNvPr id="26" name="直接连接符 25"/>
          <p:cNvCxnSpPr/>
          <p:nvPr>
            <p:custDataLst>
              <p:tags r:id="rId26"/>
            </p:custDataLst>
          </p:nvPr>
        </p:nvCxnSpPr>
        <p:spPr>
          <a:xfrm flipH="1" flipV="1">
            <a:off x="4274067" y="2920734"/>
            <a:ext cx="130522" cy="232397"/>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cxnSp>
        <p:nvCxnSpPr>
          <p:cNvPr id="27" name="直接连接符 26"/>
          <p:cNvCxnSpPr/>
          <p:nvPr>
            <p:custDataLst>
              <p:tags r:id="rId27"/>
            </p:custDataLst>
          </p:nvPr>
        </p:nvCxnSpPr>
        <p:spPr>
          <a:xfrm flipH="1">
            <a:off x="3248665" y="2920734"/>
            <a:ext cx="1025403" cy="0"/>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sp>
        <p:nvSpPr>
          <p:cNvPr id="36" name="椭圆 35"/>
          <p:cNvSpPr/>
          <p:nvPr>
            <p:custDataLst>
              <p:tags r:id="rId28"/>
            </p:custDataLst>
          </p:nvPr>
        </p:nvSpPr>
        <p:spPr>
          <a:xfrm>
            <a:off x="3198408" y="2860010"/>
            <a:ext cx="111983" cy="115841"/>
          </a:xfrm>
          <a:prstGeom prst="ellipse">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sp>
        <p:nvSpPr>
          <p:cNvPr id="37" name="文本框 36"/>
          <p:cNvSpPr txBox="1"/>
          <p:nvPr>
            <p:custDataLst>
              <p:tags r:id="rId29"/>
            </p:custDataLst>
          </p:nvPr>
        </p:nvSpPr>
        <p:spPr>
          <a:xfrm>
            <a:off x="717302" y="2640708"/>
            <a:ext cx="2437911" cy="483657"/>
          </a:xfrm>
          <a:prstGeom prst="rect">
            <a:avLst/>
          </a:prstGeom>
          <a:noFill/>
        </p:spPr>
        <p:txBody>
          <a:bodyPr wrap="square" anchor="b" anchorCtr="0">
            <a:normAutofit/>
          </a:bodyPr>
          <a:lstStyle>
            <a:defPPr>
              <a:defRPr lang="zh-CN"/>
            </a:defPPr>
            <a:lvl1pPr algn="ctr">
              <a:defRPr>
                <a:solidFill>
                  <a:srgbClr val="FFFFFF"/>
                </a:solidFill>
              </a:defRPr>
            </a:lvl1pPr>
          </a:lstStyle>
          <a:p>
            <a:pPr algn="r"/>
            <a:r>
              <a:rPr lang="zh-CN" altLang="en-US" dirty="0">
                <a:solidFill>
                  <a:srgbClr val="5C5C5C"/>
                </a:solidFill>
                <a:latin typeface="Arial" panose="020B0604020202020204" pitchFamily="34" charset="0"/>
                <a:ea typeface="黑体" panose="02010609060101010101" charset="-122"/>
                <a:cs typeface="+mn-ea"/>
              </a:rPr>
              <a:t>1. 熟悉环境</a:t>
            </a:r>
            <a:endParaRPr lang="zh-CN" altLang="en-US" dirty="0">
              <a:solidFill>
                <a:srgbClr val="5C5C5C"/>
              </a:solidFill>
              <a:latin typeface="Arial" panose="020B0604020202020204" pitchFamily="34" charset="0"/>
              <a:ea typeface="黑体" panose="02010609060101010101" charset="-122"/>
              <a:cs typeface="+mn-ea"/>
            </a:endParaRPr>
          </a:p>
        </p:txBody>
      </p:sp>
      <p:sp>
        <p:nvSpPr>
          <p:cNvPr id="38" name="文本框 37"/>
          <p:cNvSpPr txBox="1"/>
          <p:nvPr>
            <p:custDataLst>
              <p:tags r:id="rId30"/>
            </p:custDataLst>
          </p:nvPr>
        </p:nvSpPr>
        <p:spPr>
          <a:xfrm>
            <a:off x="624205" y="3134360"/>
            <a:ext cx="2531110" cy="793750"/>
          </a:xfrm>
          <a:prstGeom prst="rect">
            <a:avLst/>
          </a:prstGeom>
        </p:spPr>
        <p:txBody>
          <a:bodyPr wrap="square">
            <a:noAutofit/>
          </a:bodyPr>
          <a:lstStyle>
            <a:defPPr>
              <a:defRPr lang="zh-CN"/>
            </a:defPPr>
            <a:lvl1pPr algn="ctr">
              <a:defRPr sz="1400">
                <a:solidFill>
                  <a:srgbClr val="FFFFFF"/>
                </a:solidFill>
              </a:defRPr>
            </a:lvl1pPr>
          </a:lstStyle>
          <a:p>
            <a:pPr algn="r"/>
            <a:r>
              <a:rPr lang="zh-CN" altLang="en-US" dirty="0">
                <a:solidFill>
                  <a:srgbClr val="5C5C5C"/>
                </a:solidFill>
                <a:latin typeface="微软雅黑" panose="020B0503020204020204" charset="-122"/>
                <a:ea typeface="微软雅黑" panose="020B0503020204020204" charset="-122"/>
              </a:rPr>
              <a:t>尽快熟悉各部门办公室、茶水间、卫生间等位置；熟悉自己的工位，整理自己物品，便于工作中使用。</a:t>
            </a:r>
            <a:endParaRPr lang="zh-CN" altLang="en-US" dirty="0">
              <a:solidFill>
                <a:srgbClr val="5C5C5C"/>
              </a:solidFill>
              <a:latin typeface="微软雅黑" panose="020B0503020204020204" charset="-122"/>
              <a:ea typeface="微软雅黑" panose="020B0503020204020204" charset="-122"/>
            </a:endParaRPr>
          </a:p>
        </p:txBody>
      </p:sp>
      <p:sp>
        <p:nvSpPr>
          <p:cNvPr id="39" name="饼形 38"/>
          <p:cNvSpPr/>
          <p:nvPr>
            <p:custDataLst>
              <p:tags r:id="rId31"/>
            </p:custDataLst>
          </p:nvPr>
        </p:nvSpPr>
        <p:spPr>
          <a:xfrm>
            <a:off x="4004880" y="2493319"/>
            <a:ext cx="3581455" cy="3581455"/>
          </a:xfrm>
          <a:prstGeom prst="pie">
            <a:avLst>
              <a:gd name="adj1" fmla="val 9831920"/>
              <a:gd name="adj2" fmla="val 15265762"/>
            </a:avLst>
          </a:prstGeom>
          <a:solidFill>
            <a:srgbClr val="92D05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42" name="饼形 41"/>
          <p:cNvSpPr/>
          <p:nvPr>
            <p:custDataLst>
              <p:tags r:id="rId32"/>
            </p:custDataLst>
          </p:nvPr>
        </p:nvSpPr>
        <p:spPr>
          <a:xfrm>
            <a:off x="4004880" y="2493319"/>
            <a:ext cx="3581455" cy="3581455"/>
          </a:xfrm>
          <a:prstGeom prst="pie">
            <a:avLst>
              <a:gd name="adj1" fmla="val 1958522"/>
              <a:gd name="adj2" fmla="val 9843813"/>
            </a:avLst>
          </a:prstGeom>
          <a:solidFill>
            <a:srgbClr val="ED7D31">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44" name="饼形 43"/>
          <p:cNvSpPr/>
          <p:nvPr>
            <p:custDataLst>
              <p:tags r:id="rId33"/>
            </p:custDataLst>
          </p:nvPr>
        </p:nvSpPr>
        <p:spPr>
          <a:xfrm>
            <a:off x="4004880" y="2493319"/>
            <a:ext cx="3581455" cy="3581455"/>
          </a:xfrm>
          <a:prstGeom prst="pie">
            <a:avLst>
              <a:gd name="adj1" fmla="val 19119921"/>
              <a:gd name="adj2" fmla="val 1967070"/>
            </a:avLst>
          </a:prstGeom>
          <a:solidFill>
            <a:srgbClr val="00B0F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45" name="饼形 44"/>
          <p:cNvSpPr/>
          <p:nvPr>
            <p:custDataLst>
              <p:tags r:id="rId34"/>
            </p:custDataLst>
          </p:nvPr>
        </p:nvSpPr>
        <p:spPr>
          <a:xfrm>
            <a:off x="4004880" y="2493319"/>
            <a:ext cx="3581455" cy="3581455"/>
          </a:xfrm>
          <a:prstGeom prst="pie">
            <a:avLst>
              <a:gd name="adj1" fmla="val 15247629"/>
              <a:gd name="adj2" fmla="val 19151339"/>
            </a:avLst>
          </a:prstGeom>
          <a:solidFill>
            <a:srgbClr val="FFC00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5C5C5C"/>
              </a:solidFill>
            </a:endParaRPr>
          </a:p>
        </p:txBody>
      </p:sp>
      <p:sp>
        <p:nvSpPr>
          <p:cNvPr id="55" name="文本框 54"/>
          <p:cNvSpPr txBox="1"/>
          <p:nvPr>
            <p:custDataLst>
              <p:tags r:id="rId35"/>
            </p:custDataLst>
          </p:nvPr>
        </p:nvSpPr>
        <p:spPr>
          <a:xfrm>
            <a:off x="5495925" y="2894330"/>
            <a:ext cx="1105535" cy="346075"/>
          </a:xfrm>
          <a:prstGeom prst="rect">
            <a:avLst/>
          </a:prstGeom>
          <a:noFill/>
        </p:spPr>
        <p:txBody>
          <a:bodyPr wrap="square" rtlCol="0" anchor="ctr" anchorCtr="0">
            <a:noAutofit/>
          </a:bodyPr>
          <a:lstStyle/>
          <a:p>
            <a:pPr algn="ctr"/>
            <a:r>
              <a:rPr lang="en-US" altLang="zh-CN" sz="2400" smtClean="0">
                <a:solidFill>
                  <a:srgbClr val="FFFFFF"/>
                </a:solidFill>
              </a:rPr>
              <a:t>THREE</a:t>
            </a:r>
            <a:endParaRPr lang="en-US" altLang="zh-CN" sz="2400" smtClean="0">
              <a:solidFill>
                <a:srgbClr val="FFFFFF"/>
              </a:solidFill>
            </a:endParaRPr>
          </a:p>
        </p:txBody>
      </p:sp>
      <p:sp>
        <p:nvSpPr>
          <p:cNvPr id="5" name="文本框 4"/>
          <p:cNvSpPr txBox="1"/>
          <p:nvPr>
            <p:custDataLst>
              <p:tags r:id="rId36"/>
            </p:custDataLst>
          </p:nvPr>
        </p:nvSpPr>
        <p:spPr>
          <a:xfrm>
            <a:off x="6363970" y="3935730"/>
            <a:ext cx="1057910" cy="346075"/>
          </a:xfrm>
          <a:prstGeom prst="rect">
            <a:avLst/>
          </a:prstGeom>
          <a:noFill/>
        </p:spPr>
        <p:txBody>
          <a:bodyPr wrap="square" rtlCol="0" anchor="ctr" anchorCtr="0">
            <a:noAutofit/>
          </a:bodyPr>
          <a:lstStyle/>
          <a:p>
            <a:pPr algn="ctr"/>
            <a:r>
              <a:rPr lang="en-US" altLang="zh-CN" sz="2400" smtClean="0">
                <a:solidFill>
                  <a:srgbClr val="FFFFFF"/>
                </a:solidFill>
              </a:rPr>
              <a:t>FOUR</a:t>
            </a:r>
            <a:endParaRPr lang="en-US" altLang="zh-CN" sz="2400" smtClean="0">
              <a:solidFill>
                <a:srgbClr val="FFFFFF"/>
              </a:solidFill>
            </a:endParaRPr>
          </a:p>
        </p:txBody>
      </p:sp>
      <p:sp>
        <p:nvSpPr>
          <p:cNvPr id="6" name="文本框 5"/>
          <p:cNvSpPr txBox="1"/>
          <p:nvPr>
            <p:custDataLst>
              <p:tags r:id="rId37"/>
            </p:custDataLst>
          </p:nvPr>
        </p:nvSpPr>
        <p:spPr>
          <a:xfrm>
            <a:off x="5253601" y="5071844"/>
            <a:ext cx="838464" cy="346344"/>
          </a:xfrm>
          <a:prstGeom prst="rect">
            <a:avLst/>
          </a:prstGeom>
          <a:noFill/>
        </p:spPr>
        <p:txBody>
          <a:bodyPr wrap="square" rtlCol="0" anchor="ctr" anchorCtr="0">
            <a:noAutofit/>
          </a:bodyPr>
          <a:lstStyle/>
          <a:p>
            <a:pPr algn="ctr"/>
            <a:r>
              <a:rPr lang="en-US" altLang="zh-CN" sz="2400" smtClean="0">
                <a:solidFill>
                  <a:srgbClr val="FFFFFF"/>
                </a:solidFill>
              </a:rPr>
              <a:t>TWO</a:t>
            </a:r>
            <a:endParaRPr lang="en-US" altLang="zh-CN" sz="2400" smtClean="0">
              <a:solidFill>
                <a:srgbClr val="FFFFFF"/>
              </a:solidFill>
            </a:endParaRPr>
          </a:p>
        </p:txBody>
      </p:sp>
      <p:sp>
        <p:nvSpPr>
          <p:cNvPr id="24" name="文本框 23"/>
          <p:cNvSpPr txBox="1"/>
          <p:nvPr>
            <p:custDataLst>
              <p:tags r:id="rId38"/>
            </p:custDataLst>
          </p:nvPr>
        </p:nvSpPr>
        <p:spPr>
          <a:xfrm>
            <a:off x="4492937" y="3569510"/>
            <a:ext cx="838464" cy="346344"/>
          </a:xfrm>
          <a:prstGeom prst="rect">
            <a:avLst/>
          </a:prstGeom>
          <a:noFill/>
        </p:spPr>
        <p:txBody>
          <a:bodyPr wrap="square" rtlCol="0" anchor="ctr" anchorCtr="0">
            <a:noAutofit/>
          </a:bodyPr>
          <a:lstStyle/>
          <a:p>
            <a:pPr algn="ctr"/>
            <a:r>
              <a:rPr lang="en-US" altLang="zh-CN" sz="2400" smtClean="0">
                <a:solidFill>
                  <a:srgbClr val="FFFFFF"/>
                </a:solidFill>
              </a:rPr>
              <a:t>ONE</a:t>
            </a:r>
            <a:endParaRPr lang="en-US" altLang="zh-CN" sz="2400" smtClean="0">
              <a:solidFill>
                <a:srgbClr val="FFFFFF"/>
              </a:solidFill>
            </a:endParaRPr>
          </a:p>
        </p:txBody>
      </p:sp>
      <p:sp>
        <p:nvSpPr>
          <p:cNvPr id="28" name="文本框 27"/>
          <p:cNvSpPr txBox="1"/>
          <p:nvPr>
            <p:custDataLst>
              <p:tags r:id="rId39"/>
            </p:custDataLst>
          </p:nvPr>
        </p:nvSpPr>
        <p:spPr>
          <a:xfrm>
            <a:off x="888636" y="4924427"/>
            <a:ext cx="2437911" cy="483657"/>
          </a:xfrm>
          <a:prstGeom prst="rect">
            <a:avLst/>
          </a:prstGeom>
          <a:noFill/>
        </p:spPr>
        <p:txBody>
          <a:bodyPr wrap="square" anchor="b" anchorCtr="0">
            <a:normAutofit fontScale="90000"/>
          </a:bodyPr>
          <a:lstStyle>
            <a:defPPr>
              <a:defRPr lang="zh-CN"/>
            </a:defPPr>
            <a:lvl1pPr algn="ctr">
              <a:defRPr>
                <a:solidFill>
                  <a:srgbClr val="FFFFFF"/>
                </a:solidFill>
              </a:defRPr>
            </a:lvl1pPr>
          </a:lstStyle>
          <a:p>
            <a:pPr algn="r"/>
            <a:r>
              <a:rPr lang="zh-CN" altLang="en-US" sz="2000" dirty="0">
                <a:solidFill>
                  <a:srgbClr val="5C5C5C"/>
                </a:solidFill>
                <a:latin typeface="Arial" panose="020B0604020202020204" pitchFamily="34" charset="0"/>
                <a:ea typeface="黑体" panose="02010609060101010101" charset="-122"/>
                <a:cs typeface="+mn-ea"/>
              </a:rPr>
              <a:t>2. 了解公司组织机构</a:t>
            </a:r>
            <a:endParaRPr lang="zh-CN" altLang="en-US" sz="2000" dirty="0">
              <a:solidFill>
                <a:srgbClr val="5C5C5C"/>
              </a:solidFill>
              <a:latin typeface="Arial" panose="020B0604020202020204" pitchFamily="34" charset="0"/>
              <a:ea typeface="黑体" panose="02010609060101010101" charset="-122"/>
              <a:cs typeface="+mn-ea"/>
            </a:endParaRPr>
          </a:p>
        </p:txBody>
      </p:sp>
      <p:sp>
        <p:nvSpPr>
          <p:cNvPr id="32" name="文本框 31"/>
          <p:cNvSpPr txBox="1"/>
          <p:nvPr>
            <p:custDataLst>
              <p:tags r:id="rId40"/>
            </p:custDataLst>
          </p:nvPr>
        </p:nvSpPr>
        <p:spPr>
          <a:xfrm>
            <a:off x="888636" y="5418188"/>
            <a:ext cx="2437911" cy="794061"/>
          </a:xfrm>
          <a:prstGeom prst="rect">
            <a:avLst/>
          </a:prstGeom>
        </p:spPr>
        <p:txBody>
          <a:bodyPr wrap="square">
            <a:noAutofit/>
          </a:bodyPr>
          <a:lstStyle>
            <a:defPPr>
              <a:defRPr lang="zh-CN"/>
            </a:defPPr>
            <a:lvl1pPr algn="ctr">
              <a:defRPr sz="1400">
                <a:solidFill>
                  <a:srgbClr val="FFFFFF"/>
                </a:solidFill>
              </a:defRPr>
            </a:lvl1pPr>
          </a:lstStyle>
          <a:p>
            <a:pPr algn="r"/>
            <a:r>
              <a:rPr lang="zh-CN" altLang="en-US" dirty="0">
                <a:solidFill>
                  <a:srgbClr val="5C5C5C"/>
                </a:solidFill>
                <a:latin typeface="微软雅黑" panose="020B0503020204020204" charset="-122"/>
                <a:ea typeface="微软雅黑" panose="020B0503020204020204" charset="-122"/>
              </a:rPr>
              <a:t>明确公司有哪些部门、是怎么划分的、各部门的负责人是谁，方便在今后工作中可以找到对接人。</a:t>
            </a:r>
            <a:endParaRPr lang="zh-CN" altLang="en-US" dirty="0">
              <a:solidFill>
                <a:srgbClr val="5C5C5C"/>
              </a:solidFill>
              <a:latin typeface="微软雅黑" panose="020B0503020204020204" charset="-122"/>
              <a:ea typeface="微软雅黑" panose="020B0503020204020204" charset="-122"/>
            </a:endParaRPr>
          </a:p>
        </p:txBody>
      </p:sp>
      <p:sp>
        <p:nvSpPr>
          <p:cNvPr id="33" name="文本框 32"/>
          <p:cNvSpPr txBox="1"/>
          <p:nvPr>
            <p:custDataLst>
              <p:tags r:id="rId41"/>
            </p:custDataLst>
          </p:nvPr>
        </p:nvSpPr>
        <p:spPr>
          <a:xfrm>
            <a:off x="8385430" y="2400277"/>
            <a:ext cx="2437911" cy="483657"/>
          </a:xfrm>
          <a:prstGeom prst="rect">
            <a:avLst/>
          </a:prstGeom>
          <a:noFill/>
        </p:spPr>
        <p:txBody>
          <a:bodyPr wrap="square" anchor="b" anchorCtr="0">
            <a:noAutofit/>
          </a:bodyPr>
          <a:lstStyle>
            <a:defPPr>
              <a:defRPr lang="zh-CN"/>
            </a:defPPr>
            <a:lvl1pPr algn="ctr">
              <a:defRPr>
                <a:solidFill>
                  <a:srgbClr val="FFFFFF"/>
                </a:solidFill>
              </a:defRPr>
            </a:lvl1pPr>
          </a:lstStyle>
          <a:p>
            <a:pPr algn="l"/>
            <a:r>
              <a:rPr lang="zh-CN" altLang="en-US" dirty="0">
                <a:solidFill>
                  <a:srgbClr val="5C5C5C"/>
                </a:solidFill>
                <a:latin typeface="Arial" panose="020B0604020202020204" pitchFamily="34" charset="0"/>
                <a:ea typeface="黑体" panose="02010609060101010101" charset="-122"/>
                <a:cs typeface="+mn-ea"/>
              </a:rPr>
              <a:t>3. 了解企业文化和不成文的规则</a:t>
            </a:r>
            <a:endParaRPr lang="zh-CN" altLang="en-US" dirty="0">
              <a:solidFill>
                <a:srgbClr val="5C5C5C"/>
              </a:solidFill>
              <a:latin typeface="Arial" panose="020B0604020202020204" pitchFamily="34" charset="0"/>
              <a:ea typeface="黑体" panose="02010609060101010101" charset="-122"/>
              <a:cs typeface="+mn-ea"/>
            </a:endParaRPr>
          </a:p>
        </p:txBody>
      </p:sp>
      <p:sp>
        <p:nvSpPr>
          <p:cNvPr id="35" name="文本框 34"/>
          <p:cNvSpPr txBox="1"/>
          <p:nvPr>
            <p:custDataLst>
              <p:tags r:id="rId42"/>
            </p:custDataLst>
          </p:nvPr>
        </p:nvSpPr>
        <p:spPr>
          <a:xfrm>
            <a:off x="8385430" y="2894037"/>
            <a:ext cx="2437911" cy="794061"/>
          </a:xfrm>
          <a:prstGeom prst="rect">
            <a:avLst/>
          </a:prstGeom>
        </p:spPr>
        <p:txBody>
          <a:bodyPr wrap="square">
            <a:normAutofit fontScale="80000"/>
          </a:bodyPr>
          <a:lstStyle>
            <a:defPPr>
              <a:defRPr lang="zh-CN"/>
            </a:defPPr>
            <a:lvl1pPr algn="ctr">
              <a:defRPr sz="1400">
                <a:solidFill>
                  <a:srgbClr val="FFFFFF"/>
                </a:solidFill>
              </a:defRPr>
            </a:lvl1pPr>
          </a:lstStyle>
          <a:p>
            <a:pPr algn="just"/>
            <a:r>
              <a:rPr lang="zh-CN" altLang="en-US" sz="1800" dirty="0">
                <a:solidFill>
                  <a:srgbClr val="5C5C5C"/>
                </a:solidFill>
                <a:latin typeface="微软雅黑" panose="020B0503020204020204" charset="-122"/>
                <a:ea typeface="微软雅黑" panose="020B0503020204020204" charset="-122"/>
              </a:rPr>
              <a:t>企业文化是一个公司长期以来形成的，它体现了公司高层领导者的思想和理念。</a:t>
            </a:r>
            <a:endParaRPr lang="zh-CN" altLang="en-US" sz="1800" dirty="0">
              <a:solidFill>
                <a:srgbClr val="5C5C5C"/>
              </a:solidFill>
              <a:latin typeface="微软雅黑" panose="020B0503020204020204" charset="-122"/>
              <a:ea typeface="微软雅黑" panose="020B0503020204020204" charset="-122"/>
            </a:endParaRPr>
          </a:p>
        </p:txBody>
      </p:sp>
      <p:sp>
        <p:nvSpPr>
          <p:cNvPr id="40" name="文本框 39"/>
          <p:cNvSpPr txBox="1"/>
          <p:nvPr>
            <p:custDataLst>
              <p:tags r:id="rId43"/>
            </p:custDataLst>
          </p:nvPr>
        </p:nvSpPr>
        <p:spPr>
          <a:xfrm>
            <a:off x="8436003" y="4376706"/>
            <a:ext cx="2437911" cy="483657"/>
          </a:xfrm>
          <a:prstGeom prst="rect">
            <a:avLst/>
          </a:prstGeom>
          <a:noFill/>
        </p:spPr>
        <p:txBody>
          <a:bodyPr wrap="square" anchor="b" anchorCtr="0">
            <a:noAutofit/>
          </a:bodyPr>
          <a:lstStyle>
            <a:defPPr>
              <a:defRPr lang="zh-CN"/>
            </a:defPPr>
            <a:lvl1pPr algn="ctr">
              <a:defRPr>
                <a:solidFill>
                  <a:srgbClr val="FFFFFF"/>
                </a:solidFill>
              </a:defRPr>
            </a:lvl1pPr>
          </a:lstStyle>
          <a:p>
            <a:pPr algn="l"/>
            <a:r>
              <a:rPr lang="zh-CN" altLang="en-US" dirty="0">
                <a:solidFill>
                  <a:srgbClr val="5C5C5C"/>
                </a:solidFill>
                <a:latin typeface="Arial" panose="020B0604020202020204" pitchFamily="34" charset="0"/>
                <a:ea typeface="黑体" panose="02010609060101010101" charset="-122"/>
                <a:cs typeface="+mn-ea"/>
              </a:rPr>
              <a:t>4. 尽快熟悉自己的工作内容</a:t>
            </a:r>
            <a:endParaRPr lang="zh-CN" altLang="en-US" dirty="0">
              <a:solidFill>
                <a:srgbClr val="5C5C5C"/>
              </a:solidFill>
              <a:latin typeface="Arial" panose="020B0604020202020204" pitchFamily="34" charset="0"/>
              <a:ea typeface="黑体" panose="02010609060101010101" charset="-122"/>
              <a:cs typeface="+mn-ea"/>
            </a:endParaRPr>
          </a:p>
        </p:txBody>
      </p:sp>
      <p:sp>
        <p:nvSpPr>
          <p:cNvPr id="41" name="文本框 40"/>
          <p:cNvSpPr txBox="1"/>
          <p:nvPr>
            <p:custDataLst>
              <p:tags r:id="rId44"/>
            </p:custDataLst>
          </p:nvPr>
        </p:nvSpPr>
        <p:spPr>
          <a:xfrm>
            <a:off x="8435975" y="4870450"/>
            <a:ext cx="2638425" cy="793750"/>
          </a:xfrm>
          <a:prstGeom prst="rect">
            <a:avLst/>
          </a:prstGeom>
        </p:spPr>
        <p:txBody>
          <a:bodyPr wrap="square">
            <a:noAutofit/>
          </a:bodyPr>
          <a:lstStyle>
            <a:defPPr>
              <a:defRPr lang="zh-CN"/>
            </a:defPPr>
            <a:lvl1pPr algn="ctr">
              <a:defRPr sz="1400">
                <a:solidFill>
                  <a:srgbClr val="FFFFFF"/>
                </a:solidFill>
              </a:defRPr>
            </a:lvl1pPr>
          </a:lstStyle>
          <a:p>
            <a:pPr algn="l"/>
            <a:r>
              <a:rPr lang="zh-CN" altLang="en-US" dirty="0">
                <a:solidFill>
                  <a:srgbClr val="5C5C5C"/>
                </a:solidFill>
                <a:latin typeface="微软雅黑" panose="020B0503020204020204" charset="-122"/>
                <a:ea typeface="微软雅黑" panose="020B0503020204020204" charset="-122"/>
              </a:rPr>
              <a:t>尽快进入新角色，弄清岗位职责，明确工作任务：一是弄清楚自己工作的岗位、任务和责任；二是明确本岗位处理事务的工作权限和程序，并按程序办事；三是掌握工作岗位所需要的基本技能，包括操作工具、操作程序等。</a:t>
            </a:r>
            <a:endParaRPr lang="zh-CN" altLang="en-US" dirty="0">
              <a:solidFill>
                <a:srgbClr val="5C5C5C"/>
              </a:solidFill>
              <a:latin typeface="微软雅黑" panose="020B0503020204020204" charset="-122"/>
              <a:ea typeface="微软雅黑" panose="020B0503020204020204" charset="-122"/>
            </a:endParaRPr>
          </a:p>
        </p:txBody>
      </p:sp>
      <p:cxnSp>
        <p:nvCxnSpPr>
          <p:cNvPr id="47" name="直接连接符 46"/>
          <p:cNvCxnSpPr/>
          <p:nvPr>
            <p:custDataLst>
              <p:tags r:id="rId45"/>
            </p:custDataLst>
          </p:nvPr>
        </p:nvCxnSpPr>
        <p:spPr>
          <a:xfrm>
            <a:off x="7634998" y="4979174"/>
            <a:ext cx="674923" cy="0"/>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sp>
        <p:nvSpPr>
          <p:cNvPr id="48" name="椭圆 47"/>
          <p:cNvSpPr/>
          <p:nvPr>
            <p:custDataLst>
              <p:tags r:id="rId46"/>
            </p:custDataLst>
          </p:nvPr>
        </p:nvSpPr>
        <p:spPr>
          <a:xfrm flipH="1" flipV="1">
            <a:off x="8280824" y="4930635"/>
            <a:ext cx="104606" cy="97078"/>
          </a:xfrm>
          <a:prstGeom prst="ellipse">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072005"/>
            <a:ext cx="31212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dirty="0">
                <a:latin typeface="思源黑体 CN Bold" panose="020B0800000000000000" pitchFamily="34" charset="-122"/>
                <a:ea typeface="思源黑体 CN Bold" panose="020B0800000000000000" pitchFamily="34" charset="-122"/>
              </a:rPr>
              <a:t>（三）安心做好本职工作</a:t>
            </a:r>
            <a:endParaRPr lang="en-US" altLang="zh-CN"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2524952"/>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高校毕业生一旦进入工作岗位，就应该脚踏实地、扎扎实实地工作，在工作中认真学习，虚心请教，并在工作之余不断充实自己，切不可一入职就“这山望着那山高”，一心想换岗位。</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17157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417570"/>
            <a:ext cx="312120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（四）认真对待岗前培训</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3870485"/>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岗前培训是新入职大学生职业生涯的起点。岗前培训不仅可以帮助新入职者树立集体主义观念，培养主人翁意识，也是用人单位择优录用，分配岗位的重要依据。</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761602"/>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4982845"/>
            <a:ext cx="312102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（五）注重培养职业兴趣</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469697"/>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要做好自己的工作，首先要对这份工作感兴趣，要热爱这份工作。因此，培养对当前职业的兴趣非常重要。</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二、如何成功实现角色转换</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82869" y="86857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61" name="PA-矩形 2"/>
          <p:cNvSpPr/>
          <p:nvPr>
            <p:custDataLst>
              <p:tags r:id="rId19"/>
            </p:custDataLst>
          </p:nvPr>
        </p:nvSpPr>
        <p:spPr>
          <a:xfrm>
            <a:off x="1785308" y="3002247"/>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01</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2" name="PA-矩形 2"/>
          <p:cNvSpPr/>
          <p:nvPr>
            <p:custDataLst>
              <p:tags r:id="rId20"/>
            </p:custDataLst>
          </p:nvPr>
        </p:nvSpPr>
        <p:spPr>
          <a:xfrm>
            <a:off x="5208038" y="2127620"/>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rPr>
              <a:t>02</a:t>
            </a:r>
            <a:endParaRPr lang="zh-CN" altLang="en-US"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endParaRPr>
          </a:p>
        </p:txBody>
      </p:sp>
      <p:sp>
        <p:nvSpPr>
          <p:cNvPr id="63" name="PA-矩形 2"/>
          <p:cNvSpPr/>
          <p:nvPr>
            <p:custDataLst>
              <p:tags r:id="rId21"/>
            </p:custDataLst>
          </p:nvPr>
        </p:nvSpPr>
        <p:spPr>
          <a:xfrm>
            <a:off x="8753921" y="1247111"/>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03</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4" name="PA-圆角矩形 19"/>
          <p:cNvSpPr/>
          <p:nvPr>
            <p:custDataLst>
              <p:tags r:id="rId22"/>
            </p:custDataLst>
          </p:nvPr>
        </p:nvSpPr>
        <p:spPr>
          <a:xfrm>
            <a:off x="8240201" y="2563437"/>
            <a:ext cx="2800193" cy="3502083"/>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5" name="PA-圆角矩形 17"/>
          <p:cNvSpPr/>
          <p:nvPr>
            <p:custDataLst>
              <p:tags r:id="rId23"/>
            </p:custDataLst>
          </p:nvPr>
        </p:nvSpPr>
        <p:spPr>
          <a:xfrm>
            <a:off x="1271588" y="4194394"/>
            <a:ext cx="2800193" cy="2211404"/>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6" name="PA-圆角矩形 18"/>
          <p:cNvSpPr/>
          <p:nvPr>
            <p:custDataLst>
              <p:tags r:id="rId24"/>
            </p:custDataLst>
          </p:nvPr>
        </p:nvSpPr>
        <p:spPr>
          <a:xfrm>
            <a:off x="4695903" y="3557596"/>
            <a:ext cx="2800193" cy="2914524"/>
          </a:xfrm>
          <a:prstGeom prst="roundRect">
            <a:avLst>
              <a:gd name="adj" fmla="val 5075"/>
            </a:avLst>
          </a:prstGeom>
          <a:gradFill flip="none" rotWithShape="1">
            <a:gsLst>
              <a:gs pos="0">
                <a:schemeClr val="bg1">
                  <a:alpha val="0"/>
                </a:schemeClr>
              </a:gs>
              <a:gs pos="100000">
                <a:srgbClr val="0D9FD9">
                  <a:alpha val="1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7" name="PA-AutoShape 14"/>
          <p:cNvSpPr>
            <a:spLocks noChangeArrowheads="1"/>
          </p:cNvSpPr>
          <p:nvPr>
            <p:custDataLst>
              <p:tags r:id="rId25"/>
            </p:custDataLst>
          </p:nvPr>
        </p:nvSpPr>
        <p:spPr bwMode="auto">
          <a:xfrm>
            <a:off x="1209675" y="4081145"/>
            <a:ext cx="2741295" cy="49085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1. 克服不良心理品质</a:t>
            </a:r>
            <a:endParaRPr lang="zh-CN" altLang="en-US" dirty="0">
              <a:solidFill>
                <a:schemeClr val="lt1"/>
              </a:solidFill>
              <a:latin typeface="微软雅黑" panose="020B0503020204020204" charset="-122"/>
              <a:ea typeface="微软雅黑" panose="020B0503020204020204" charset="-122"/>
            </a:endParaRPr>
          </a:p>
        </p:txBody>
      </p:sp>
      <p:sp>
        <p:nvSpPr>
          <p:cNvPr id="68" name="PA-AutoShape 14"/>
          <p:cNvSpPr>
            <a:spLocks noChangeArrowheads="1"/>
          </p:cNvSpPr>
          <p:nvPr>
            <p:custDataLst>
              <p:tags r:id="rId26"/>
            </p:custDataLst>
          </p:nvPr>
        </p:nvSpPr>
        <p:spPr bwMode="auto">
          <a:xfrm>
            <a:off x="4928870" y="3300095"/>
            <a:ext cx="2378075" cy="490855"/>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2. 虚心学习、乐于奉献</a:t>
            </a:r>
            <a:endParaRPr lang="zh-CN" altLang="en-US" dirty="0">
              <a:solidFill>
                <a:schemeClr val="lt1"/>
              </a:solidFill>
              <a:latin typeface="微软雅黑" panose="020B0503020204020204" charset="-122"/>
              <a:ea typeface="微软雅黑" panose="020B0503020204020204" charset="-122"/>
            </a:endParaRPr>
          </a:p>
        </p:txBody>
      </p:sp>
      <p:sp>
        <p:nvSpPr>
          <p:cNvPr id="69" name="PA-AutoShape 14"/>
          <p:cNvSpPr>
            <a:spLocks noChangeArrowheads="1"/>
          </p:cNvSpPr>
          <p:nvPr>
            <p:custDataLst>
              <p:tags r:id="rId27"/>
            </p:custDataLst>
          </p:nvPr>
        </p:nvSpPr>
        <p:spPr bwMode="auto">
          <a:xfrm>
            <a:off x="8522970" y="2348865"/>
            <a:ext cx="2235200" cy="56705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3. 处理好各种人际关系</a:t>
            </a:r>
            <a:endParaRPr lang="zh-CN" altLang="en-US" dirty="0">
              <a:solidFill>
                <a:schemeClr val="lt1"/>
              </a:solidFill>
              <a:latin typeface="微软雅黑" panose="020B0503020204020204" charset="-122"/>
              <a:ea typeface="微软雅黑" panose="020B0503020204020204" charset="-122"/>
            </a:endParaRPr>
          </a:p>
        </p:txBody>
      </p:sp>
      <p:sp>
        <p:nvSpPr>
          <p:cNvPr id="76" name="PA-AutoShape 14"/>
          <p:cNvSpPr>
            <a:spLocks noChangeArrowheads="1"/>
          </p:cNvSpPr>
          <p:nvPr>
            <p:custDataLst>
              <p:tags r:id="rId28"/>
            </p:custDataLst>
          </p:nvPr>
        </p:nvSpPr>
        <p:spPr bwMode="auto">
          <a:xfrm>
            <a:off x="4288631" y="1424925"/>
            <a:ext cx="3614737" cy="491747"/>
          </a:xfrm>
          <a:prstGeom prst="roundRect">
            <a:avLst>
              <a:gd name="adj" fmla="val 50000"/>
            </a:avLst>
          </a:prstGeom>
          <a:gradFill>
            <a:gsLst>
              <a:gs pos="96000">
                <a:schemeClr val="accent1"/>
              </a:gs>
              <a:gs pos="0">
                <a:schemeClr val="accent1">
                  <a:lumMod val="80000"/>
                  <a:lumOff val="20000"/>
                </a:schemeClr>
              </a:gs>
            </a:gsLst>
            <a:lin ang="2700000" scaled="0"/>
          </a:gradFill>
          <a:ln w="9525" cap="flat">
            <a:noFill/>
            <a:prstDash val="solid"/>
            <a:miter/>
          </a:ln>
          <a:effectLst>
            <a:outerShdw blurRad="203200" dist="88900" dir="5400000" algn="ctr" rotWithShape="0">
              <a:schemeClr val="accent1">
                <a:alpha val="23000"/>
              </a:schemeClr>
            </a:outerShdw>
          </a:effectLst>
        </p:spPr>
        <p:txBody>
          <a:bodyPr rtlCol="0" anchor="ctr"/>
          <a:lstStyle/>
          <a:p>
            <a:pPr algn="ctr"/>
            <a:r>
              <a:rPr lang="zh-CN" altLang="en-US" sz="2000" dirty="0">
                <a:solidFill>
                  <a:schemeClr val="bg1"/>
                </a:solidFill>
                <a:latin typeface="微软雅黑" panose="020B0503020204020204" charset="-122"/>
                <a:ea typeface="微软雅黑" panose="020B0503020204020204" charset="-122"/>
              </a:rPr>
              <a:t>（六）建立良好的人际关系</a:t>
            </a:r>
            <a:endParaRPr lang="zh-CN" altLang="en-US" sz="2000" dirty="0">
              <a:solidFill>
                <a:schemeClr val="bg1"/>
              </a:solidFill>
              <a:latin typeface="微软雅黑" panose="020B0503020204020204" charset="-122"/>
              <a:ea typeface="微软雅黑" panose="020B0503020204020204" charset="-122"/>
            </a:endParaRPr>
          </a:p>
        </p:txBody>
      </p:sp>
      <p:sp>
        <p:nvSpPr>
          <p:cNvPr id="77" name="PA-文本框 12"/>
          <p:cNvSpPr txBox="1"/>
          <p:nvPr>
            <p:custDataLst>
              <p:tags r:id="rId29"/>
            </p:custDataLst>
          </p:nvPr>
        </p:nvSpPr>
        <p:spPr>
          <a:xfrm>
            <a:off x="1534241" y="4744384"/>
            <a:ext cx="2274887" cy="1565910"/>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大学毕业生走上工作岗位，应注意克服性格内向、多疑、自私、嫉妒心重、骄傲、瞧不起人等不良心理品质。</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8" name="PA-文本框 13"/>
          <p:cNvSpPr txBox="1"/>
          <p:nvPr>
            <p:custDataLst>
              <p:tags r:id="rId30"/>
            </p:custDataLst>
          </p:nvPr>
        </p:nvSpPr>
        <p:spPr>
          <a:xfrm>
            <a:off x="4928929" y="4020081"/>
            <a:ext cx="2274887" cy="1861185"/>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在新的工作环境中，技术人员、师傅、领导、同事在职业岗位上工作了多年，具有丰富的专业知识和实践经验，都是自己最好的老师。</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9" name="PA-文本框 20"/>
          <p:cNvSpPr txBox="1"/>
          <p:nvPr>
            <p:custDataLst>
              <p:tags r:id="rId31"/>
            </p:custDataLst>
          </p:nvPr>
        </p:nvSpPr>
        <p:spPr>
          <a:xfrm>
            <a:off x="8502854" y="3113428"/>
            <a:ext cx="2417558" cy="975995"/>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职场人际关系十分微妙复杂，稍有不慎，就会陷于被动。</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719455" y="5448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二、如何成功实现角色转换</a:t>
            </a:r>
            <a:endParaRPr lang="en-US" altLang="zh-CN" sz="2800" dirty="0">
              <a:solidFill>
                <a:schemeClr val="tx1"/>
              </a:solidFill>
              <a:latin typeface="微软雅黑" panose="020B0503020204020204" charset="-122"/>
              <a:ea typeface="微软雅黑" panose="020B0503020204020204" charset="-122"/>
            </a:endParaRPr>
          </a:p>
        </p:txBody>
      </p:sp>
      <p:sp>
        <p:nvSpPr>
          <p:cNvPr id="40" name="TextBox 299"/>
          <p:cNvSpPr txBox="1"/>
          <p:nvPr/>
        </p:nvSpPr>
        <p:spPr>
          <a:xfrm rot="16200000">
            <a:off x="10686365" y="3306702"/>
            <a:ext cx="2327799" cy="213995"/>
          </a:xfrm>
          <a:prstGeom prst="rect">
            <a:avLst/>
          </a:prstGeom>
          <a:noFill/>
        </p:spPr>
        <p:txBody>
          <a:bodyPr wrap="square" rtlCol="0" anchor="t">
            <a:spAutoFit/>
          </a:bodyPr>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ppt_x"/>
                                          </p:val>
                                        </p:tav>
                                        <p:tav tm="100000">
                                          <p:val>
                                            <p:strVal val="#ppt_x"/>
                                          </p:val>
                                        </p:tav>
                                      </p:tavLst>
                                    </p:anim>
                                    <p:anim calcmode="lin" valueType="num">
                                      <p:cBhvr additive="base">
                                        <p:cTn id="44" dur="500" fill="hold"/>
                                        <p:tgtEl>
                                          <p:spTgt spid="6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fill="hold"/>
                                        <p:tgtEl>
                                          <p:spTgt spid="68"/>
                                        </p:tgtEl>
                                        <p:attrNameLst>
                                          <p:attrName>ppt_x</p:attrName>
                                        </p:attrNameLst>
                                      </p:cBhvr>
                                      <p:tavLst>
                                        <p:tav tm="0">
                                          <p:val>
                                            <p:strVal val="#ppt_x"/>
                                          </p:val>
                                        </p:tav>
                                        <p:tav tm="100000">
                                          <p:val>
                                            <p:strVal val="#ppt_x"/>
                                          </p:val>
                                        </p:tav>
                                      </p:tavLst>
                                    </p:anim>
                                    <p:anim calcmode="lin" valueType="num">
                                      <p:cBhvr additive="base">
                                        <p:cTn id="48" dur="500" fill="hold"/>
                                        <p:tgtEl>
                                          <p:spTgt spid="6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ppt_x"/>
                                          </p:val>
                                        </p:tav>
                                        <p:tav tm="100000">
                                          <p:val>
                                            <p:strVal val="#ppt_x"/>
                                          </p:val>
                                        </p:tav>
                                      </p:tavLst>
                                    </p:anim>
                                    <p:anim calcmode="lin" valueType="num">
                                      <p:cBhvr additive="base">
                                        <p:cTn id="52" dur="500" fill="hold"/>
                                        <p:tgtEl>
                                          <p:spTgt spid="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ppt_x"/>
                                          </p:val>
                                        </p:tav>
                                        <p:tav tm="100000">
                                          <p:val>
                                            <p:strVal val="#ppt_x"/>
                                          </p:val>
                                        </p:tav>
                                      </p:tavLst>
                                    </p:anim>
                                    <p:anim calcmode="lin" valueType="num">
                                      <p:cBhvr additive="base">
                                        <p:cTn id="60" dur="500" fill="hold"/>
                                        <p:tgtEl>
                                          <p:spTgt spid="7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additive="base">
                                        <p:cTn id="63" dur="500" fill="hold"/>
                                        <p:tgtEl>
                                          <p:spTgt spid="78"/>
                                        </p:tgtEl>
                                        <p:attrNameLst>
                                          <p:attrName>ppt_x</p:attrName>
                                        </p:attrNameLst>
                                      </p:cBhvr>
                                      <p:tavLst>
                                        <p:tav tm="0">
                                          <p:val>
                                            <p:strVal val="#ppt_x"/>
                                          </p:val>
                                        </p:tav>
                                        <p:tav tm="100000">
                                          <p:val>
                                            <p:strVal val="#ppt_x"/>
                                          </p:val>
                                        </p:tav>
                                      </p:tavLst>
                                    </p:anim>
                                    <p:anim calcmode="lin" valueType="num">
                                      <p:cBhvr additive="base">
                                        <p:cTn id="64" dur="500" fill="hold"/>
                                        <p:tgtEl>
                                          <p:spTgt spid="7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ppt_x"/>
                                          </p:val>
                                        </p:tav>
                                        <p:tav tm="100000">
                                          <p:val>
                                            <p:strVal val="#ppt_x"/>
                                          </p:val>
                                        </p:tav>
                                      </p:tavLst>
                                    </p:anim>
                                    <p:anim calcmode="lin" valueType="num">
                                      <p:cBhvr additive="base">
                                        <p:cTn id="68" dur="500" fill="hold"/>
                                        <p:tgtEl>
                                          <p:spTgt spid="79"/>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ppt_x"/>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additive="base">
                                        <p:cTn id="75" dur="500" fill="hold"/>
                                        <p:tgtEl>
                                          <p:spTgt spid="73"/>
                                        </p:tgtEl>
                                        <p:attrNameLst>
                                          <p:attrName>ppt_x</p:attrName>
                                        </p:attrNameLst>
                                      </p:cBhvr>
                                      <p:tavLst>
                                        <p:tav tm="0">
                                          <p:val>
                                            <p:strVal val="#ppt_x"/>
                                          </p:val>
                                        </p:tav>
                                        <p:tav tm="100000">
                                          <p:val>
                                            <p:strVal val="#ppt_x"/>
                                          </p:val>
                                        </p:tav>
                                      </p:tavLst>
                                    </p:anim>
                                    <p:anim calcmode="lin" valueType="num">
                                      <p:cBhvr additive="base">
                                        <p:cTn id="76" dur="500" fill="hold"/>
                                        <p:tgtEl>
                                          <p:spTgt spid="7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ppt_x"/>
                                          </p:val>
                                        </p:tav>
                                        <p:tav tm="100000">
                                          <p:val>
                                            <p:strVal val="#ppt_x"/>
                                          </p:val>
                                        </p:tav>
                                      </p:tavLst>
                                    </p:anim>
                                    <p:anim calcmode="lin" valueType="num">
                                      <p:cBhvr additive="base">
                                        <p:cTn id="80" dur="500" fill="hold"/>
                                        <p:tgtEl>
                                          <p:spTgt spid="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fill="hold"/>
                                        <p:tgtEl>
                                          <p:spTgt spid="40"/>
                                        </p:tgtEl>
                                        <p:attrNameLst>
                                          <p:attrName>ppt_x</p:attrName>
                                        </p:attrNameLst>
                                      </p:cBhvr>
                                      <p:tavLst>
                                        <p:tav tm="0">
                                          <p:val>
                                            <p:strVal val="#ppt_x"/>
                                          </p:val>
                                        </p:tav>
                                        <p:tav tm="100000">
                                          <p:val>
                                            <p:strVal val="#ppt_x"/>
                                          </p:val>
                                        </p:tav>
                                      </p:tavLst>
                                    </p:anim>
                                    <p:anim calcmode="lin" valueType="num">
                                      <p:cBhvr additive="base">
                                        <p:cTn id="8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61" grpId="0"/>
      <p:bldP spid="62" grpId="0"/>
      <p:bldP spid="63" grpId="0"/>
      <p:bldP spid="64" grpId="0" bldLvl="0" animBg="1"/>
      <p:bldP spid="65" grpId="0" bldLvl="0" animBg="1"/>
      <p:bldP spid="66" grpId="0" bldLvl="0" animBg="1"/>
      <p:bldP spid="67" grpId="0" bldLvl="0" animBg="1"/>
      <p:bldP spid="68" grpId="0" bldLvl="0" animBg="1"/>
      <p:bldP spid="69" grpId="0" bldLvl="0" animBg="1"/>
      <p:bldP spid="76" grpId="0" bldLvl="0" animBg="1"/>
      <p:bldP spid="77" grpId="0"/>
      <p:bldP spid="78" grpId="0"/>
      <p:bldP spid="79" grpId="0"/>
      <p:bldP spid="2"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三、职业适应</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（一）职业适应中常见的问题</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594610"/>
            <a:ext cx="5467350" cy="299974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造成当前大学生就业困惑的原因不是单方面的，这里既有社会的原因，也有毕业生自身的问题。社会因素需要全社会的共同努力来改善，而自身问题则需要毕业生们自己去发现并解决。所以，要改善就业状况，首先要明白自身哪些因素导致职业适应上出现了问题并予以积极克服。毕业生在职业适应能力方面的问题主要是定位问题、心态问题和经验不足问题。</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三、职业适应</a:t>
            </a:r>
            <a:endParaRPr lang="en-US" altLang="zh-CN" sz="2800" dirty="0">
              <a:solidFill>
                <a:schemeClr val="tx1"/>
              </a:solidFill>
              <a:latin typeface="微软雅黑" panose="020B0503020204020204" charset="-122"/>
              <a:ea typeface="微软雅黑" panose="020B0503020204020204" charset="-122"/>
            </a:endParaRPr>
          </a:p>
        </p:txBody>
      </p:sp>
      <p:grpSp>
        <p:nvGrpSpPr>
          <p:cNvPr id="4" name="组合 3"/>
          <p:cNvGrpSpPr/>
          <p:nvPr>
            <p:custDataLst>
              <p:tags r:id="rId18"/>
            </p:custDataLst>
          </p:nvPr>
        </p:nvGrpSpPr>
        <p:grpSpPr>
          <a:xfrm>
            <a:off x="2242820" y="2539730"/>
            <a:ext cx="2033030" cy="1606750"/>
            <a:chOff x="1095375" y="2647950"/>
            <a:chExt cx="2362200" cy="1866900"/>
          </a:xfrm>
        </p:grpSpPr>
        <p:sp>
          <p:nvSpPr>
            <p:cNvPr id="21" name="矩形 20"/>
            <p:cNvSpPr/>
            <p:nvPr>
              <p:custDataLst>
                <p:tags r:id="rId1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23" name="矩形 22"/>
            <p:cNvSpPr/>
            <p:nvPr>
              <p:custDataLst>
                <p:tags r:id="rId2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1. 正确认识挫折</a:t>
              </a:r>
              <a:endParaRPr lang="zh-CN" altLang="en-US" sz="1600" spc="150">
                <a:latin typeface="微软雅黑" panose="020B0503020204020204" charset="-122"/>
                <a:ea typeface="微软雅黑" panose="020B0503020204020204" charset="-122"/>
              </a:endParaRPr>
            </a:p>
          </p:txBody>
        </p:sp>
        <p:sp>
          <p:nvSpPr>
            <p:cNvPr id="29" name="矩形 28"/>
            <p:cNvSpPr/>
            <p:nvPr>
              <p:custDataLst>
                <p:tags r:id="rId2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0" name="圆角矩形 29"/>
            <p:cNvSpPr/>
            <p:nvPr>
              <p:custDataLst>
                <p:tags r:id="rId2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01</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31" name="组合 30"/>
          <p:cNvGrpSpPr/>
          <p:nvPr>
            <p:custDataLst>
              <p:tags r:id="rId23"/>
            </p:custDataLst>
          </p:nvPr>
        </p:nvGrpSpPr>
        <p:grpSpPr>
          <a:xfrm>
            <a:off x="5084144" y="2539730"/>
            <a:ext cx="2033030" cy="1606750"/>
            <a:chOff x="1095375" y="2647950"/>
            <a:chExt cx="2362200" cy="1866900"/>
          </a:xfrm>
        </p:grpSpPr>
        <p:sp>
          <p:nvSpPr>
            <p:cNvPr id="32" name="矩形 31"/>
            <p:cNvSpPr/>
            <p:nvPr>
              <p:custDataLst>
                <p:tags r:id="rId2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3" name="矩形 32"/>
            <p:cNvSpPr/>
            <p:nvPr>
              <p:custDataLst>
                <p:tags r:id="rId2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2. 采取针对性措施</a:t>
              </a:r>
              <a:endParaRPr lang="zh-CN" altLang="en-US" sz="1600" spc="150">
                <a:latin typeface="微软雅黑" panose="020B0503020204020204" charset="-122"/>
                <a:ea typeface="微软雅黑" panose="020B0503020204020204" charset="-122"/>
              </a:endParaRPr>
            </a:p>
          </p:txBody>
        </p:sp>
        <p:sp>
          <p:nvSpPr>
            <p:cNvPr id="34" name="矩形 33"/>
            <p:cNvSpPr/>
            <p:nvPr>
              <p:custDataLst>
                <p:tags r:id="rId2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5" name="圆角矩形 34"/>
            <p:cNvSpPr/>
            <p:nvPr>
              <p:custDataLst>
                <p:tags r:id="rId27"/>
              </p:custDataLst>
            </p:nvPr>
          </p:nvSpPr>
          <p:spPr>
            <a:xfrm>
              <a:off x="1833563" y="4191001"/>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r>
                <a:rPr lang="en-US" altLang="zh-CN" sz="7200" dirty="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36" name="组合 35"/>
          <p:cNvGrpSpPr/>
          <p:nvPr>
            <p:custDataLst>
              <p:tags r:id="rId28"/>
            </p:custDataLst>
          </p:nvPr>
        </p:nvGrpSpPr>
        <p:grpSpPr>
          <a:xfrm>
            <a:off x="7932025" y="2539730"/>
            <a:ext cx="2033030" cy="1606750"/>
            <a:chOff x="1095375" y="2647950"/>
            <a:chExt cx="2362200" cy="1866900"/>
          </a:xfrm>
        </p:grpSpPr>
        <p:sp>
          <p:nvSpPr>
            <p:cNvPr id="37" name="矩形 36"/>
            <p:cNvSpPr/>
            <p:nvPr>
              <p:custDataLst>
                <p:tags r:id="rId2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8" name="矩形 37"/>
            <p:cNvSpPr/>
            <p:nvPr>
              <p:custDataLst>
                <p:tags r:id="rId3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3. 舒解受挫的压力</a:t>
              </a:r>
              <a:endParaRPr lang="zh-CN" altLang="en-US" sz="1600" spc="150">
                <a:latin typeface="微软雅黑" panose="020B0503020204020204" charset="-122"/>
                <a:ea typeface="微软雅黑" panose="020B0503020204020204" charset="-122"/>
              </a:endParaRPr>
            </a:p>
          </p:txBody>
        </p:sp>
        <p:sp>
          <p:nvSpPr>
            <p:cNvPr id="70" name="矩形 69"/>
            <p:cNvSpPr/>
            <p:nvPr>
              <p:custDataLst>
                <p:tags r:id="rId3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1" name="圆角矩形 70"/>
            <p:cNvSpPr/>
            <p:nvPr>
              <p:custDataLst>
                <p:tags r:id="rId3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72" name="组合 71"/>
          <p:cNvGrpSpPr/>
          <p:nvPr>
            <p:custDataLst>
              <p:tags r:id="rId33"/>
            </p:custDataLst>
          </p:nvPr>
        </p:nvGrpSpPr>
        <p:grpSpPr>
          <a:xfrm>
            <a:off x="3640528" y="4458819"/>
            <a:ext cx="2033030" cy="1606750"/>
            <a:chOff x="1095375" y="2647950"/>
            <a:chExt cx="2362200" cy="1866900"/>
          </a:xfrm>
        </p:grpSpPr>
        <p:sp>
          <p:nvSpPr>
            <p:cNvPr id="73" name="矩形 72"/>
            <p:cNvSpPr/>
            <p:nvPr>
              <p:custDataLst>
                <p:tags r:id="rId3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74" name="矩形 73"/>
            <p:cNvSpPr/>
            <p:nvPr>
              <p:custDataLst>
                <p:tags r:id="rId3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4. 适当进行宣泄</a:t>
              </a:r>
              <a:endParaRPr lang="zh-CN" altLang="en-US" sz="1600" spc="150">
                <a:latin typeface="微软雅黑" panose="020B0503020204020204" charset="-122"/>
                <a:ea typeface="微软雅黑" panose="020B0503020204020204" charset="-122"/>
              </a:endParaRPr>
            </a:p>
          </p:txBody>
        </p:sp>
        <p:sp>
          <p:nvSpPr>
            <p:cNvPr id="75" name="矩形 74"/>
            <p:cNvSpPr/>
            <p:nvPr>
              <p:custDataLst>
                <p:tags r:id="rId3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6" name="圆角矩形 75"/>
            <p:cNvSpPr/>
            <p:nvPr>
              <p:custDataLst>
                <p:tags r:id="rId37"/>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04</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77" name="组合 76"/>
          <p:cNvGrpSpPr/>
          <p:nvPr>
            <p:custDataLst>
              <p:tags r:id="rId38"/>
            </p:custDataLst>
          </p:nvPr>
        </p:nvGrpSpPr>
        <p:grpSpPr>
          <a:xfrm>
            <a:off x="6481852" y="4458819"/>
            <a:ext cx="2033030" cy="1606750"/>
            <a:chOff x="1095375" y="2647950"/>
            <a:chExt cx="2362200" cy="1866900"/>
          </a:xfrm>
        </p:grpSpPr>
        <p:sp>
          <p:nvSpPr>
            <p:cNvPr id="78" name="矩形 77"/>
            <p:cNvSpPr/>
            <p:nvPr>
              <p:custDataLst>
                <p:tags r:id="rId3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9" name="矩形 78"/>
            <p:cNvSpPr/>
            <p:nvPr>
              <p:custDataLst>
                <p:tags r:id="rId4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5. 提高挫折商</a:t>
              </a:r>
              <a:endParaRPr lang="zh-CN" altLang="en-US" sz="1600" spc="150">
                <a:latin typeface="微软雅黑" panose="020B0503020204020204" charset="-122"/>
                <a:ea typeface="微软雅黑" panose="020B0503020204020204" charset="-122"/>
              </a:endParaRPr>
            </a:p>
          </p:txBody>
        </p:sp>
        <p:sp>
          <p:nvSpPr>
            <p:cNvPr id="80" name="矩形 79"/>
            <p:cNvSpPr/>
            <p:nvPr>
              <p:custDataLst>
                <p:tags r:id="rId4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81" name="圆角矩形 80"/>
            <p:cNvSpPr/>
            <p:nvPr>
              <p:custDataLst>
                <p:tags r:id="rId4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05</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sp>
        <p:nvSpPr>
          <p:cNvPr id="3" name="PA-AutoShape 14"/>
          <p:cNvSpPr>
            <a:spLocks noChangeArrowheads="1"/>
          </p:cNvSpPr>
          <p:nvPr>
            <p:custDataLst>
              <p:tags r:id="rId43"/>
            </p:custDataLst>
          </p:nvPr>
        </p:nvSpPr>
        <p:spPr bwMode="auto">
          <a:xfrm>
            <a:off x="666750" y="1663700"/>
            <a:ext cx="297370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（二）缓解职场压力</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41" grpId="0" bldLvl="0" animBg="1"/>
      <p:bldP spid="60" grpId="0"/>
      <p:bldP spid="6" grpId="0"/>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1" name="PA-圆角矩形 26"/>
          <p:cNvSpPr/>
          <p:nvPr>
            <p:custDataLst>
              <p:tags r:id="rId18"/>
            </p:custDataLst>
          </p:nvPr>
        </p:nvSpPr>
        <p:spPr>
          <a:xfrm>
            <a:off x="1038860" y="2948940"/>
            <a:ext cx="2800350" cy="2979420"/>
          </a:xfrm>
          <a:prstGeom prst="roundRect">
            <a:avLst>
              <a:gd name="adj" fmla="val 5075"/>
            </a:avLst>
          </a:prstGeom>
          <a:gradFill flip="none" rotWithShape="1">
            <a:gsLst>
              <a:gs pos="1000">
                <a:schemeClr val="bg1">
                  <a:alpha val="0"/>
                </a:schemeClr>
              </a:gs>
              <a:gs pos="100000">
                <a:srgbClr val="FF9700">
                  <a:alpha val="13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2" name="PA-文本框 22"/>
          <p:cNvSpPr txBox="1"/>
          <p:nvPr>
            <p:custDataLst>
              <p:tags r:id="rId19"/>
            </p:custDataLst>
          </p:nvPr>
        </p:nvSpPr>
        <p:spPr>
          <a:xfrm>
            <a:off x="1208527" y="3337969"/>
            <a:ext cx="2329072" cy="1861185"/>
          </a:xfrm>
          <a:prstGeom prst="rect">
            <a:avLst/>
          </a:prstGeom>
          <a:noFill/>
        </p:spPr>
        <p:txBody>
          <a:bodyPr wrap="square">
            <a:spAutoFit/>
          </a:bodyPr>
          <a:lstStyle/>
          <a:p>
            <a:pPr marL="285750" indent="-285750" algn="just" defTabSz="914400">
              <a:lnSpc>
                <a:spcPct val="120000"/>
              </a:lnSpc>
              <a:buClr>
                <a:srgbClr val="FF9700"/>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（1）克服自傲心理，从小事做起。</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marL="285750" indent="-285750" algn="just" defTabSz="914400">
              <a:lnSpc>
                <a:spcPct val="120000"/>
              </a:lnSpc>
              <a:buClr>
                <a:srgbClr val="FF9700"/>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（2）消除畏惧心理，放开手脚踏实工作。</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marL="285750" indent="-285750" algn="just" defTabSz="914400">
              <a:lnSpc>
                <a:spcPct val="120000"/>
              </a:lnSpc>
              <a:buClr>
                <a:srgbClr val="FF9700"/>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（3）虚心接受批评，从容面对挫折。</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63" name="PA-AutoShape 14"/>
          <p:cNvSpPr>
            <a:spLocks noChangeArrowheads="1"/>
          </p:cNvSpPr>
          <p:nvPr>
            <p:custDataLst>
              <p:tags r:id="rId20"/>
            </p:custDataLst>
          </p:nvPr>
        </p:nvSpPr>
        <p:spPr bwMode="auto">
          <a:xfrm>
            <a:off x="1388745" y="2614295"/>
            <a:ext cx="2415600" cy="55440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1. 调整心态</a:t>
            </a:r>
            <a:endParaRPr lang="zh-CN" altLang="en-US" dirty="0">
              <a:latin typeface="微软雅黑" panose="020B0503020204020204" charset="-122"/>
              <a:ea typeface="微软雅黑" panose="020B0503020204020204" charset="-122"/>
            </a:endParaRPr>
          </a:p>
        </p:txBody>
      </p:sp>
      <p:sp>
        <p:nvSpPr>
          <p:cNvPr id="64" name="PA-圆角矩形 27"/>
          <p:cNvSpPr/>
          <p:nvPr>
            <p:custDataLst>
              <p:tags r:id="rId21"/>
            </p:custDataLst>
          </p:nvPr>
        </p:nvSpPr>
        <p:spPr>
          <a:xfrm>
            <a:off x="4638040" y="2958465"/>
            <a:ext cx="2800350" cy="2949575"/>
          </a:xfrm>
          <a:prstGeom prst="roundRect">
            <a:avLst>
              <a:gd name="adj" fmla="val 5075"/>
            </a:avLst>
          </a:prstGeom>
          <a:gradFill flip="none" rotWithShape="1">
            <a:gsLst>
              <a:gs pos="0">
                <a:schemeClr val="bg1">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5" name="PA-文本框 28"/>
          <p:cNvSpPr txBox="1"/>
          <p:nvPr>
            <p:custDataLst>
              <p:tags r:id="rId22"/>
            </p:custDataLst>
          </p:nvPr>
        </p:nvSpPr>
        <p:spPr>
          <a:xfrm>
            <a:off x="4766310" y="3347720"/>
            <a:ext cx="2639695" cy="975995"/>
          </a:xfrm>
          <a:prstGeom prst="rect">
            <a:avLst/>
          </a:prstGeom>
          <a:noFill/>
        </p:spPr>
        <p:txBody>
          <a:bodyPr wrap="square">
            <a:spAutoFit/>
          </a:bodyPr>
          <a:lstStyle/>
          <a:p>
            <a:pPr marL="285750" indent="-285750" algn="just" defTabSz="914400">
              <a:lnSpc>
                <a:spcPct val="120000"/>
              </a:lnSpc>
              <a:buClr>
                <a:srgbClr val="285AE1"/>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（1）处理与领导的关系。</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marL="285750" indent="-285750" algn="just" defTabSz="914400">
              <a:lnSpc>
                <a:spcPct val="120000"/>
              </a:lnSpc>
              <a:buClr>
                <a:srgbClr val="285AE1"/>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（2）正确处理与同事的关系。</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66" name="PA-AutoShape 14"/>
          <p:cNvSpPr>
            <a:spLocks noChangeArrowheads="1"/>
          </p:cNvSpPr>
          <p:nvPr>
            <p:custDataLst>
              <p:tags r:id="rId23"/>
            </p:custDataLst>
          </p:nvPr>
        </p:nvSpPr>
        <p:spPr bwMode="auto">
          <a:xfrm>
            <a:off x="4951730" y="2593975"/>
            <a:ext cx="2486660" cy="554355"/>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2. 学会处理职场关系</a:t>
            </a:r>
            <a:endParaRPr lang="zh-CN" altLang="en-US" dirty="0">
              <a:solidFill>
                <a:schemeClr val="lt1"/>
              </a:solidFill>
              <a:latin typeface="微软雅黑" panose="020B0503020204020204" charset="-122"/>
              <a:ea typeface="微软雅黑" panose="020B0503020204020204" charset="-122"/>
            </a:endParaRPr>
          </a:p>
        </p:txBody>
      </p:sp>
      <p:sp>
        <p:nvSpPr>
          <p:cNvPr id="67" name="PA-圆角矩形 30"/>
          <p:cNvSpPr/>
          <p:nvPr>
            <p:custDataLst>
              <p:tags r:id="rId24"/>
            </p:custDataLst>
          </p:nvPr>
        </p:nvSpPr>
        <p:spPr>
          <a:xfrm>
            <a:off x="8237220" y="2663190"/>
            <a:ext cx="2800350" cy="3092450"/>
          </a:xfrm>
          <a:prstGeom prst="roundRect">
            <a:avLst>
              <a:gd name="adj" fmla="val 5075"/>
            </a:avLst>
          </a:prstGeom>
          <a:gradFill flip="none" rotWithShape="1">
            <a:gsLst>
              <a:gs pos="1000">
                <a:schemeClr val="bg1">
                  <a:alpha val="0"/>
                </a:schemeClr>
              </a:gs>
              <a:gs pos="100000">
                <a:srgbClr val="FF9700">
                  <a:alpha val="13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8" name="PA-文本框 31"/>
          <p:cNvSpPr txBox="1"/>
          <p:nvPr>
            <p:custDataLst>
              <p:tags r:id="rId25"/>
            </p:custDataLst>
          </p:nvPr>
        </p:nvSpPr>
        <p:spPr>
          <a:xfrm>
            <a:off x="8353243" y="3052219"/>
            <a:ext cx="2591510" cy="3630930"/>
          </a:xfrm>
          <a:prstGeom prst="rect">
            <a:avLst/>
          </a:prstGeom>
          <a:noFill/>
        </p:spPr>
        <p:txBody>
          <a:bodyPr wrap="square">
            <a:spAutoFit/>
          </a:bodyPr>
          <a:lstStyle/>
          <a:p>
            <a:pPr marL="285750" indent="-285750" algn="just" defTabSz="914400">
              <a:lnSpc>
                <a:spcPct val="120000"/>
              </a:lnSpc>
              <a:buClr>
                <a:srgbClr val="FF9700"/>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第一，将职业当成是一门事业来做，它所带来的荣誉感和使命感将使你在工作中的一切不如意一扫而空。第二，细节决定成败。第三，加强业务知识与技能学习。第四，在规定的时间内完成规定的工作任务。第五，把忠诚敬业当成一种习惯，不要抱怨额外的工作。</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69" name="PA-AutoShape 14"/>
          <p:cNvSpPr>
            <a:spLocks noChangeArrowheads="1"/>
          </p:cNvSpPr>
          <p:nvPr>
            <p:custDataLst>
              <p:tags r:id="rId26"/>
            </p:custDataLst>
          </p:nvPr>
        </p:nvSpPr>
        <p:spPr bwMode="auto">
          <a:xfrm>
            <a:off x="8806180" y="2298700"/>
            <a:ext cx="2416175" cy="55435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3. 努力做好员工</a:t>
            </a:r>
            <a:endParaRPr lang="zh-CN" altLang="en-US" dirty="0">
              <a:latin typeface="微软雅黑" panose="020B0503020204020204" charset="-122"/>
              <a:ea typeface="微软雅黑" panose="020B0503020204020204" charset="-122"/>
            </a:endParaRPr>
          </a:p>
        </p:txBody>
      </p:sp>
      <p:sp>
        <p:nvSpPr>
          <p:cNvPr id="74" name="PA-Freeform: Shape 71"/>
          <p:cNvSpPr/>
          <p:nvPr>
            <p:custDataLst>
              <p:tags r:id="rId27"/>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709930" y="81343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三、职业适应</a:t>
            </a:r>
            <a:endParaRPr lang="en-US" altLang="zh-CN" sz="2800" dirty="0">
              <a:solidFill>
                <a:schemeClr val="tx1"/>
              </a:solidFill>
              <a:latin typeface="微软雅黑" panose="020B0503020204020204" charset="-122"/>
              <a:ea typeface="微软雅黑" panose="020B0503020204020204" charset="-122"/>
            </a:endParaRPr>
          </a:p>
        </p:txBody>
      </p:sp>
      <p:sp>
        <p:nvSpPr>
          <p:cNvPr id="3" name="Rectangle 23"/>
          <p:cNvSpPr/>
          <p:nvPr/>
        </p:nvSpPr>
        <p:spPr>
          <a:xfrm>
            <a:off x="1225550" y="1731010"/>
            <a:ext cx="9737090" cy="506730"/>
          </a:xfrm>
          <a:prstGeom prst="rect">
            <a:avLst/>
          </a:prstGeom>
        </p:spPr>
        <p:txBody>
          <a:bodyPr wrap="square">
            <a:spAutoFit/>
          </a:bodyPr>
          <a:p>
            <a:pPr indent="0" algn="just">
              <a:lnSpc>
                <a:spcPct val="150000"/>
              </a:lnSpc>
              <a:buClr>
                <a:schemeClr val="accent1"/>
              </a:buClr>
              <a:buFont typeface="Arial" panose="020B0604020202020204" pitchFamily="34" charset="0"/>
              <a:buNone/>
            </a:pPr>
            <a:r>
              <a:rPr lang="zh-CN" altLang="en-US" dirty="0">
                <a:solidFill>
                  <a:schemeClr val="tx1">
                    <a:lumMod val="85000"/>
                    <a:lumOff val="15000"/>
                  </a:schemeClr>
                </a:solidFill>
                <a:latin typeface="微软雅黑" panose="020B0503020204020204" charset="-122"/>
                <a:ea typeface="微软雅黑" panose="020B0503020204020204" charset="-122"/>
              </a:rPr>
              <a:t>（二）职业适应的策略</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ppt_x"/>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ppt_x"/>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ppt_x"/>
                                          </p:val>
                                        </p:tav>
                                        <p:tav tm="100000">
                                          <p:val>
                                            <p:strVal val="#ppt_x"/>
                                          </p:val>
                                        </p:tav>
                                      </p:tavLst>
                                    </p:anim>
                                    <p:anim calcmode="lin" valueType="num">
                                      <p:cBhvr additive="base">
                                        <p:cTn id="44" dur="500" fill="hold"/>
                                        <p:tgtEl>
                                          <p:spTgt spid="6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additive="base">
                                        <p:cTn id="47" dur="500" fill="hold"/>
                                        <p:tgtEl>
                                          <p:spTgt spid="69"/>
                                        </p:tgtEl>
                                        <p:attrNameLst>
                                          <p:attrName>ppt_x</p:attrName>
                                        </p:attrNameLst>
                                      </p:cBhvr>
                                      <p:tavLst>
                                        <p:tav tm="0">
                                          <p:val>
                                            <p:strVal val="#ppt_x"/>
                                          </p:val>
                                        </p:tav>
                                        <p:tav tm="100000">
                                          <p:val>
                                            <p:strVal val="#ppt_x"/>
                                          </p:val>
                                        </p:tav>
                                      </p:tavLst>
                                    </p:anim>
                                    <p:anim calcmode="lin" valueType="num">
                                      <p:cBhvr additive="base">
                                        <p:cTn id="48" dur="500" fill="hold"/>
                                        <p:tgtEl>
                                          <p:spTgt spid="6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ppt_x"/>
                                          </p:val>
                                        </p:tav>
                                        <p:tav tm="100000">
                                          <p:val>
                                            <p:strVal val="#ppt_x"/>
                                          </p:val>
                                        </p:tav>
                                      </p:tavLst>
                                    </p:anim>
                                    <p:anim calcmode="lin" valueType="num">
                                      <p:cBhvr additive="base">
                                        <p:cTn id="60" dur="500" fill="hold"/>
                                        <p:tgtEl>
                                          <p:spTgt spid="7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fill="hold"/>
                                        <p:tgtEl>
                                          <p:spTgt spid="75"/>
                                        </p:tgtEl>
                                        <p:attrNameLst>
                                          <p:attrName>ppt_x</p:attrName>
                                        </p:attrNameLst>
                                      </p:cBhvr>
                                      <p:tavLst>
                                        <p:tav tm="0">
                                          <p:val>
                                            <p:strVal val="#ppt_x"/>
                                          </p:val>
                                        </p:tav>
                                        <p:tav tm="100000">
                                          <p:val>
                                            <p:strVal val="#ppt_x"/>
                                          </p:val>
                                        </p:tav>
                                      </p:tavLst>
                                    </p:anim>
                                    <p:anim calcmode="lin" valueType="num">
                                      <p:cBhvr additive="base">
                                        <p:cTn id="64" dur="500" fill="hold"/>
                                        <p:tgtEl>
                                          <p:spTgt spid="7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ppt_x"/>
                                          </p:val>
                                        </p:tav>
                                        <p:tav tm="100000">
                                          <p:val>
                                            <p:strVal val="#ppt_x"/>
                                          </p:val>
                                        </p:tav>
                                      </p:tavLst>
                                    </p:anim>
                                    <p:anim calcmode="lin" valueType="num">
                                      <p:cBhvr additive="base">
                                        <p:cTn id="68" dur="500" fill="hold"/>
                                        <p:tgtEl>
                                          <p:spTgt spid="7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additive="base">
                                        <p:cTn id="71" dur="500" fill="hold"/>
                                        <p:tgtEl>
                                          <p:spTgt spid="2"/>
                                        </p:tgtEl>
                                        <p:attrNameLst>
                                          <p:attrName>ppt_x</p:attrName>
                                        </p:attrNameLst>
                                      </p:cBhvr>
                                      <p:tavLst>
                                        <p:tav tm="0">
                                          <p:val>
                                            <p:strVal val="#ppt_x"/>
                                          </p:val>
                                        </p:tav>
                                        <p:tav tm="100000">
                                          <p:val>
                                            <p:strVal val="#ppt_x"/>
                                          </p:val>
                                        </p:tav>
                                      </p:tavLst>
                                    </p:anim>
                                    <p:anim calcmode="lin" valueType="num">
                                      <p:cBhvr additive="base">
                                        <p:cTn id="72" dur="500" fill="hold"/>
                                        <p:tgtEl>
                                          <p:spTgt spid="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ppt_x"/>
                                          </p:val>
                                        </p:tav>
                                        <p:tav tm="100000">
                                          <p:val>
                                            <p:strVal val="#ppt_x"/>
                                          </p:val>
                                        </p:tav>
                                      </p:tavLst>
                                    </p:anim>
                                    <p:anim calcmode="lin" valueType="num">
                                      <p:cBhvr additive="base">
                                        <p:cTn id="7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61" grpId="0" bldLvl="0" animBg="1"/>
      <p:bldP spid="62" grpId="0"/>
      <p:bldP spid="63" grpId="0" bldLvl="0" animBg="1"/>
      <p:bldP spid="64" grpId="0" bldLvl="0" animBg="1"/>
      <p:bldP spid="65" grpId="0"/>
      <p:bldP spid="66" grpId="0" bldLvl="0" animBg="1"/>
      <p:bldP spid="67" grpId="0" bldLvl="0" animBg="1"/>
      <p:bldP spid="68" grpId="0"/>
      <p:bldP spid="69" grpId="0" bldLvl="0" animBg="1"/>
      <p:bldP spid="74" grpId="0" bldLvl="0" animBg="1"/>
      <p:bldP spid="75" grpId="0"/>
      <p:bldP spid="77" grpId="0" bldLvl="0" animBg="1"/>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锤炼职业精神</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10477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一、职业道德基本要求</a:t>
            </a:r>
            <a:endParaRPr lang="en-US" altLang="zh-CN" sz="2800" dirty="0">
              <a:solidFill>
                <a:schemeClr val="tx1"/>
              </a:solidFill>
              <a:latin typeface="微软雅黑" panose="020B0503020204020204" charset="-122"/>
              <a:ea typeface="微软雅黑" panose="020B0503020204020204" charset="-122"/>
            </a:endParaRPr>
          </a:p>
        </p:txBody>
      </p:sp>
      <p:sp>
        <p:nvSpPr>
          <p:cNvPr id="56" name="文本框 55"/>
          <p:cNvSpPr txBox="1"/>
          <p:nvPr/>
        </p:nvSpPr>
        <p:spPr>
          <a:xfrm>
            <a:off x="972820" y="1765935"/>
            <a:ext cx="9738360" cy="922020"/>
          </a:xfrm>
          <a:prstGeom prst="rect">
            <a:avLst/>
          </a:prstGeom>
          <a:noFill/>
        </p:spPr>
        <p:txBody>
          <a:bodyPr wrap="square" rtlCol="0">
            <a:spAutoFit/>
          </a:bodyPr>
          <a:p>
            <a:pPr>
              <a:lnSpc>
                <a:spcPct val="150000"/>
              </a:lnSpc>
            </a:pPr>
            <a:r>
              <a:rPr lang="zh-CN" altLang="en-US">
                <a:solidFill>
                  <a:schemeClr val="tx1"/>
                </a:solidFill>
                <a:latin typeface="微软雅黑" panose="020B0503020204020204" charset="-122"/>
                <a:ea typeface="微软雅黑" panose="020B0503020204020204" charset="-122"/>
              </a:rPr>
              <a:t>职业道德，就是指从事一定职业的人在职业活动中应当遵循的具有职业特征的道德要求和行为准则。职业道德具有时代性和历史继承性，在不同的历史时期有不同的要求。</a:t>
            </a:r>
            <a:endParaRPr lang="zh-CN" altLang="en-US">
              <a:solidFill>
                <a:schemeClr val="tx1"/>
              </a:solidFill>
              <a:latin typeface="微软雅黑" panose="020B0503020204020204" charset="-122"/>
              <a:ea typeface="微软雅黑" panose="020B0503020204020204" charset="-122"/>
            </a:endParaRPr>
          </a:p>
        </p:txBody>
      </p:sp>
      <p:sp>
        <p:nvSpPr>
          <p:cNvPr id="3" name="矩形 2"/>
          <p:cNvSpPr/>
          <p:nvPr>
            <p:custDataLst>
              <p:tags r:id="rId19"/>
            </p:custDataLst>
          </p:nvPr>
        </p:nvSpPr>
        <p:spPr>
          <a:xfrm>
            <a:off x="1736021" y="411133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A</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4" name="矩形 3"/>
          <p:cNvSpPr/>
          <p:nvPr>
            <p:custDataLst>
              <p:tags r:id="rId20"/>
            </p:custDataLst>
          </p:nvPr>
        </p:nvSpPr>
        <p:spPr>
          <a:xfrm>
            <a:off x="1736021" y="2944746"/>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5" name="直接连接符 4"/>
          <p:cNvCxnSpPr/>
          <p:nvPr>
            <p:custDataLst>
              <p:tags r:id="rId21"/>
            </p:custDataLst>
          </p:nvPr>
        </p:nvCxnSpPr>
        <p:spPr>
          <a:xfrm>
            <a:off x="1880136" y="411133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6" name="直接连接符 5"/>
          <p:cNvCxnSpPr/>
          <p:nvPr>
            <p:custDataLst>
              <p:tags r:id="rId22"/>
            </p:custDataLst>
          </p:nvPr>
        </p:nvCxnSpPr>
        <p:spPr>
          <a:xfrm>
            <a:off x="2181079" y="411133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24" name="直接连接符 23"/>
          <p:cNvCxnSpPr/>
          <p:nvPr>
            <p:custDataLst>
              <p:tags r:id="rId23"/>
            </p:custDataLst>
          </p:nvPr>
        </p:nvCxnSpPr>
        <p:spPr>
          <a:xfrm>
            <a:off x="2593280" y="424485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26" name="直接连接符 25"/>
          <p:cNvCxnSpPr/>
          <p:nvPr>
            <p:custDataLst>
              <p:tags r:id="rId24"/>
            </p:custDataLst>
          </p:nvPr>
        </p:nvCxnSpPr>
        <p:spPr>
          <a:xfrm>
            <a:off x="3225907" y="434869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27" name="直接连接符 26"/>
          <p:cNvCxnSpPr/>
          <p:nvPr>
            <p:custDataLst>
              <p:tags r:id="rId25"/>
            </p:custDataLst>
          </p:nvPr>
        </p:nvCxnSpPr>
        <p:spPr>
          <a:xfrm>
            <a:off x="3611623" y="411133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28" name="直接连接符 27"/>
          <p:cNvCxnSpPr/>
          <p:nvPr>
            <p:custDataLst>
              <p:tags r:id="rId26"/>
            </p:custDataLst>
          </p:nvPr>
        </p:nvCxnSpPr>
        <p:spPr>
          <a:xfrm>
            <a:off x="3066956" y="411133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29" name="直接连接符 28"/>
          <p:cNvCxnSpPr/>
          <p:nvPr>
            <p:custDataLst>
              <p:tags r:id="rId27"/>
            </p:custDataLst>
          </p:nvPr>
        </p:nvCxnSpPr>
        <p:spPr>
          <a:xfrm>
            <a:off x="1858941" y="440697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30" name="平行四边形 29"/>
          <p:cNvSpPr/>
          <p:nvPr>
            <p:custDataLst>
              <p:tags r:id="rId28"/>
            </p:custDataLst>
          </p:nvPr>
        </p:nvSpPr>
        <p:spPr>
          <a:xfrm flipH="1">
            <a:off x="2903768" y="411133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31" name="平行四边形 30"/>
          <p:cNvSpPr/>
          <p:nvPr>
            <p:custDataLst>
              <p:tags r:id="rId29"/>
            </p:custDataLst>
          </p:nvPr>
        </p:nvSpPr>
        <p:spPr>
          <a:xfrm flipH="1">
            <a:off x="1742376" y="411133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32" name="平行四边形 31"/>
          <p:cNvSpPr/>
          <p:nvPr>
            <p:custDataLst>
              <p:tags r:id="rId30"/>
            </p:custDataLst>
          </p:nvPr>
        </p:nvSpPr>
        <p:spPr>
          <a:xfrm flipH="1">
            <a:off x="2706672" y="411133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33" name="文本框 32"/>
          <p:cNvSpPr txBox="1"/>
          <p:nvPr>
            <p:custDataLst>
              <p:tags r:id="rId31"/>
            </p:custDataLst>
          </p:nvPr>
        </p:nvSpPr>
        <p:spPr>
          <a:xfrm>
            <a:off x="1741322" y="3344739"/>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（一）爱岗敬业</a:t>
            </a:r>
            <a:endParaRPr lang="zh-CN" altLang="en-US" spc="150" dirty="0">
              <a:solidFill>
                <a:srgbClr val="FFFFFF"/>
              </a:solidFill>
              <a:latin typeface="微软雅黑" panose="020B0503020204020204" charset="-122"/>
              <a:ea typeface="微软雅黑" panose="020B0503020204020204" charset="-122"/>
            </a:endParaRPr>
          </a:p>
        </p:txBody>
      </p:sp>
      <p:sp>
        <p:nvSpPr>
          <p:cNvPr id="34" name="矩形 33"/>
          <p:cNvSpPr/>
          <p:nvPr>
            <p:custDataLst>
              <p:tags r:id="rId32"/>
            </p:custDataLst>
          </p:nvPr>
        </p:nvSpPr>
        <p:spPr>
          <a:xfrm>
            <a:off x="4889585" y="411133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B</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35" name="矩形 34"/>
          <p:cNvSpPr/>
          <p:nvPr>
            <p:custDataLst>
              <p:tags r:id="rId33"/>
            </p:custDataLst>
          </p:nvPr>
        </p:nvSpPr>
        <p:spPr>
          <a:xfrm>
            <a:off x="4889585" y="294994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36" name="直接连接符 35"/>
          <p:cNvCxnSpPr/>
          <p:nvPr>
            <p:custDataLst>
              <p:tags r:id="rId34"/>
            </p:custDataLst>
          </p:nvPr>
        </p:nvCxnSpPr>
        <p:spPr>
          <a:xfrm>
            <a:off x="5033700" y="411133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37" name="直接连接符 36"/>
          <p:cNvCxnSpPr/>
          <p:nvPr>
            <p:custDataLst>
              <p:tags r:id="rId35"/>
            </p:custDataLst>
          </p:nvPr>
        </p:nvCxnSpPr>
        <p:spPr>
          <a:xfrm>
            <a:off x="5334643" y="411133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38" name="直接连接符 37"/>
          <p:cNvCxnSpPr/>
          <p:nvPr>
            <p:custDataLst>
              <p:tags r:id="rId36"/>
            </p:custDataLst>
          </p:nvPr>
        </p:nvCxnSpPr>
        <p:spPr>
          <a:xfrm>
            <a:off x="5746844" y="424485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39" name="直接连接符 38"/>
          <p:cNvCxnSpPr/>
          <p:nvPr>
            <p:custDataLst>
              <p:tags r:id="rId37"/>
            </p:custDataLst>
          </p:nvPr>
        </p:nvCxnSpPr>
        <p:spPr>
          <a:xfrm>
            <a:off x="6379471" y="434869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40" name="直接连接符 39"/>
          <p:cNvCxnSpPr/>
          <p:nvPr>
            <p:custDataLst>
              <p:tags r:id="rId38"/>
            </p:custDataLst>
          </p:nvPr>
        </p:nvCxnSpPr>
        <p:spPr>
          <a:xfrm>
            <a:off x="6765187" y="411133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41" name="直接连接符 40"/>
          <p:cNvCxnSpPr/>
          <p:nvPr>
            <p:custDataLst>
              <p:tags r:id="rId39"/>
            </p:custDataLst>
          </p:nvPr>
        </p:nvCxnSpPr>
        <p:spPr>
          <a:xfrm>
            <a:off x="6220520" y="411133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42" name="直接连接符 41"/>
          <p:cNvCxnSpPr/>
          <p:nvPr>
            <p:custDataLst>
              <p:tags r:id="rId40"/>
            </p:custDataLst>
          </p:nvPr>
        </p:nvCxnSpPr>
        <p:spPr>
          <a:xfrm>
            <a:off x="5012505" y="440697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43" name="平行四边形 42"/>
          <p:cNvSpPr/>
          <p:nvPr>
            <p:custDataLst>
              <p:tags r:id="rId41"/>
            </p:custDataLst>
          </p:nvPr>
        </p:nvSpPr>
        <p:spPr>
          <a:xfrm flipH="1">
            <a:off x="6057332" y="411133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44" name="平行四边形 43"/>
          <p:cNvSpPr/>
          <p:nvPr>
            <p:custDataLst>
              <p:tags r:id="rId42"/>
            </p:custDataLst>
          </p:nvPr>
        </p:nvSpPr>
        <p:spPr>
          <a:xfrm flipH="1">
            <a:off x="4895940" y="411133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45" name="平行四边形 44"/>
          <p:cNvSpPr/>
          <p:nvPr>
            <p:custDataLst>
              <p:tags r:id="rId43"/>
            </p:custDataLst>
          </p:nvPr>
        </p:nvSpPr>
        <p:spPr>
          <a:xfrm flipH="1">
            <a:off x="5860236" y="411133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46" name="文本框 45"/>
          <p:cNvSpPr txBox="1"/>
          <p:nvPr>
            <p:custDataLst>
              <p:tags r:id="rId44"/>
            </p:custDataLst>
          </p:nvPr>
        </p:nvSpPr>
        <p:spPr>
          <a:xfrm>
            <a:off x="4894886" y="3349933"/>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（二）诚实守信</a:t>
            </a:r>
            <a:endParaRPr lang="zh-CN" altLang="en-US" spc="150" dirty="0">
              <a:solidFill>
                <a:srgbClr val="FFFFFF"/>
              </a:solidFill>
              <a:latin typeface="微软雅黑" panose="020B0503020204020204" charset="-122"/>
              <a:ea typeface="微软雅黑" panose="020B0503020204020204" charset="-122"/>
            </a:endParaRPr>
          </a:p>
        </p:txBody>
      </p:sp>
      <p:sp>
        <p:nvSpPr>
          <p:cNvPr id="47" name="矩形 46"/>
          <p:cNvSpPr/>
          <p:nvPr>
            <p:custDataLst>
              <p:tags r:id="rId45"/>
            </p:custDataLst>
          </p:nvPr>
        </p:nvSpPr>
        <p:spPr>
          <a:xfrm>
            <a:off x="8043150" y="411133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C</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48" name="矩形 47"/>
          <p:cNvSpPr/>
          <p:nvPr>
            <p:custDataLst>
              <p:tags r:id="rId46"/>
            </p:custDataLst>
          </p:nvPr>
        </p:nvSpPr>
        <p:spPr>
          <a:xfrm>
            <a:off x="8043150" y="294994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49" name="直接连接符 48"/>
          <p:cNvCxnSpPr/>
          <p:nvPr>
            <p:custDataLst>
              <p:tags r:id="rId47"/>
            </p:custDataLst>
          </p:nvPr>
        </p:nvCxnSpPr>
        <p:spPr>
          <a:xfrm>
            <a:off x="8187265" y="411133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50" name="直接连接符 49"/>
          <p:cNvCxnSpPr/>
          <p:nvPr>
            <p:custDataLst>
              <p:tags r:id="rId48"/>
            </p:custDataLst>
          </p:nvPr>
        </p:nvCxnSpPr>
        <p:spPr>
          <a:xfrm>
            <a:off x="8488208" y="411133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51" name="直接连接符 50"/>
          <p:cNvCxnSpPr/>
          <p:nvPr>
            <p:custDataLst>
              <p:tags r:id="rId49"/>
            </p:custDataLst>
          </p:nvPr>
        </p:nvCxnSpPr>
        <p:spPr>
          <a:xfrm>
            <a:off x="8900409" y="424485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52" name="直接连接符 51"/>
          <p:cNvCxnSpPr/>
          <p:nvPr>
            <p:custDataLst>
              <p:tags r:id="rId50"/>
            </p:custDataLst>
          </p:nvPr>
        </p:nvCxnSpPr>
        <p:spPr>
          <a:xfrm>
            <a:off x="9533036" y="434869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53" name="直接连接符 52"/>
          <p:cNvCxnSpPr/>
          <p:nvPr>
            <p:custDataLst>
              <p:tags r:id="rId51"/>
            </p:custDataLst>
          </p:nvPr>
        </p:nvCxnSpPr>
        <p:spPr>
          <a:xfrm>
            <a:off x="9918752" y="411133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54" name="直接连接符 53"/>
          <p:cNvCxnSpPr/>
          <p:nvPr>
            <p:custDataLst>
              <p:tags r:id="rId52"/>
            </p:custDataLst>
          </p:nvPr>
        </p:nvCxnSpPr>
        <p:spPr>
          <a:xfrm>
            <a:off x="9374085" y="411133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55" name="直接连接符 54"/>
          <p:cNvCxnSpPr/>
          <p:nvPr>
            <p:custDataLst>
              <p:tags r:id="rId53"/>
            </p:custDataLst>
          </p:nvPr>
        </p:nvCxnSpPr>
        <p:spPr>
          <a:xfrm>
            <a:off x="8166070" y="440697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61" name="平行四边形 60"/>
          <p:cNvSpPr/>
          <p:nvPr>
            <p:custDataLst>
              <p:tags r:id="rId54"/>
            </p:custDataLst>
          </p:nvPr>
        </p:nvSpPr>
        <p:spPr>
          <a:xfrm flipH="1">
            <a:off x="9210897" y="411133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62" name="平行四边形 61"/>
          <p:cNvSpPr/>
          <p:nvPr>
            <p:custDataLst>
              <p:tags r:id="rId55"/>
            </p:custDataLst>
          </p:nvPr>
        </p:nvSpPr>
        <p:spPr>
          <a:xfrm flipH="1">
            <a:off x="8049505" y="411133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3" name="平行四边形 62"/>
          <p:cNvSpPr/>
          <p:nvPr>
            <p:custDataLst>
              <p:tags r:id="rId56"/>
            </p:custDataLst>
          </p:nvPr>
        </p:nvSpPr>
        <p:spPr>
          <a:xfrm flipH="1">
            <a:off x="9013801" y="411133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5" name="文本框 64"/>
          <p:cNvSpPr txBox="1"/>
          <p:nvPr>
            <p:custDataLst>
              <p:tags r:id="rId57"/>
            </p:custDataLst>
          </p:nvPr>
        </p:nvSpPr>
        <p:spPr>
          <a:xfrm>
            <a:off x="8048451" y="3349933"/>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（三）办事公道</a:t>
            </a:r>
            <a:endParaRPr lang="zh-CN" altLang="en-US" spc="150" dirty="0">
              <a:solidFill>
                <a:srgbClr val="FFFFFF"/>
              </a:solidFill>
              <a:latin typeface="微软雅黑" panose="020B0503020204020204" charset="-122"/>
              <a:ea typeface="微软雅黑" panose="020B0503020204020204" charset="-122"/>
            </a:endParaRPr>
          </a:p>
        </p:txBody>
      </p:sp>
      <p:sp>
        <p:nvSpPr>
          <p:cNvPr id="104" name="矩形 103"/>
          <p:cNvSpPr/>
          <p:nvPr>
            <p:custDataLst>
              <p:tags r:id="rId58"/>
            </p:custDataLst>
          </p:nvPr>
        </p:nvSpPr>
        <p:spPr>
          <a:xfrm>
            <a:off x="3312804" y="595091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D</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05" name="矩形 104"/>
          <p:cNvSpPr/>
          <p:nvPr>
            <p:custDataLst>
              <p:tags r:id="rId59"/>
            </p:custDataLst>
          </p:nvPr>
        </p:nvSpPr>
        <p:spPr>
          <a:xfrm>
            <a:off x="3312804" y="478952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06" name="直接连接符 105"/>
          <p:cNvCxnSpPr/>
          <p:nvPr>
            <p:custDataLst>
              <p:tags r:id="rId60"/>
            </p:custDataLst>
          </p:nvPr>
        </p:nvCxnSpPr>
        <p:spPr>
          <a:xfrm>
            <a:off x="3456919" y="595091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07" name="直接连接符 106"/>
          <p:cNvCxnSpPr/>
          <p:nvPr>
            <p:custDataLst>
              <p:tags r:id="rId61"/>
            </p:custDataLst>
          </p:nvPr>
        </p:nvCxnSpPr>
        <p:spPr>
          <a:xfrm>
            <a:off x="3757862" y="595091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08" name="直接连接符 107"/>
          <p:cNvCxnSpPr/>
          <p:nvPr>
            <p:custDataLst>
              <p:tags r:id="rId62"/>
            </p:custDataLst>
          </p:nvPr>
        </p:nvCxnSpPr>
        <p:spPr>
          <a:xfrm>
            <a:off x="4170063" y="608443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09" name="直接连接符 108"/>
          <p:cNvCxnSpPr/>
          <p:nvPr>
            <p:custDataLst>
              <p:tags r:id="rId63"/>
            </p:custDataLst>
          </p:nvPr>
        </p:nvCxnSpPr>
        <p:spPr>
          <a:xfrm>
            <a:off x="4802690" y="618827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10" name="直接连接符 109"/>
          <p:cNvCxnSpPr/>
          <p:nvPr>
            <p:custDataLst>
              <p:tags r:id="rId64"/>
            </p:custDataLst>
          </p:nvPr>
        </p:nvCxnSpPr>
        <p:spPr>
          <a:xfrm>
            <a:off x="5188406" y="595091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11" name="直接连接符 110"/>
          <p:cNvCxnSpPr/>
          <p:nvPr>
            <p:custDataLst>
              <p:tags r:id="rId65"/>
            </p:custDataLst>
          </p:nvPr>
        </p:nvCxnSpPr>
        <p:spPr>
          <a:xfrm>
            <a:off x="4643739" y="595091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12" name="直接连接符 111"/>
          <p:cNvCxnSpPr/>
          <p:nvPr>
            <p:custDataLst>
              <p:tags r:id="rId66"/>
            </p:custDataLst>
          </p:nvPr>
        </p:nvCxnSpPr>
        <p:spPr>
          <a:xfrm>
            <a:off x="3435724" y="624655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13" name="平行四边形 112"/>
          <p:cNvSpPr/>
          <p:nvPr>
            <p:custDataLst>
              <p:tags r:id="rId67"/>
            </p:custDataLst>
          </p:nvPr>
        </p:nvSpPr>
        <p:spPr>
          <a:xfrm flipH="1">
            <a:off x="4480551" y="595091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14" name="平行四边形 113"/>
          <p:cNvSpPr/>
          <p:nvPr>
            <p:custDataLst>
              <p:tags r:id="rId68"/>
            </p:custDataLst>
          </p:nvPr>
        </p:nvSpPr>
        <p:spPr>
          <a:xfrm flipH="1">
            <a:off x="3319159" y="595091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15" name="平行四边形 114"/>
          <p:cNvSpPr/>
          <p:nvPr>
            <p:custDataLst>
              <p:tags r:id="rId69"/>
            </p:custDataLst>
          </p:nvPr>
        </p:nvSpPr>
        <p:spPr>
          <a:xfrm flipH="1">
            <a:off x="4283455" y="595091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6" name="文本框 65"/>
          <p:cNvSpPr txBox="1"/>
          <p:nvPr>
            <p:custDataLst>
              <p:tags r:id="rId70"/>
            </p:custDataLst>
          </p:nvPr>
        </p:nvSpPr>
        <p:spPr>
          <a:xfrm>
            <a:off x="3318105" y="5189513"/>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（四）服务群众</a:t>
            </a:r>
            <a:endParaRPr lang="zh-CN" altLang="en-US" spc="150" dirty="0">
              <a:solidFill>
                <a:srgbClr val="FFFFFF"/>
              </a:solidFill>
              <a:latin typeface="微软雅黑" panose="020B0503020204020204" charset="-122"/>
              <a:ea typeface="微软雅黑" panose="020B0503020204020204" charset="-122"/>
            </a:endParaRPr>
          </a:p>
        </p:txBody>
      </p:sp>
      <p:sp>
        <p:nvSpPr>
          <p:cNvPr id="117" name="矩形 116"/>
          <p:cNvSpPr/>
          <p:nvPr>
            <p:custDataLst>
              <p:tags r:id="rId71"/>
            </p:custDataLst>
          </p:nvPr>
        </p:nvSpPr>
        <p:spPr>
          <a:xfrm>
            <a:off x="6466368" y="595091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E</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18" name="矩形 117"/>
          <p:cNvSpPr/>
          <p:nvPr>
            <p:custDataLst>
              <p:tags r:id="rId72"/>
            </p:custDataLst>
          </p:nvPr>
        </p:nvSpPr>
        <p:spPr>
          <a:xfrm>
            <a:off x="6466368" y="478952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19" name="直接连接符 118"/>
          <p:cNvCxnSpPr/>
          <p:nvPr>
            <p:custDataLst>
              <p:tags r:id="rId73"/>
            </p:custDataLst>
          </p:nvPr>
        </p:nvCxnSpPr>
        <p:spPr>
          <a:xfrm>
            <a:off x="6610483" y="595091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20" name="直接连接符 119"/>
          <p:cNvCxnSpPr/>
          <p:nvPr>
            <p:custDataLst>
              <p:tags r:id="rId74"/>
            </p:custDataLst>
          </p:nvPr>
        </p:nvCxnSpPr>
        <p:spPr>
          <a:xfrm>
            <a:off x="6911426" y="595091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21" name="直接连接符 120"/>
          <p:cNvCxnSpPr/>
          <p:nvPr>
            <p:custDataLst>
              <p:tags r:id="rId75"/>
            </p:custDataLst>
          </p:nvPr>
        </p:nvCxnSpPr>
        <p:spPr>
          <a:xfrm>
            <a:off x="7323627" y="608443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22" name="直接连接符 121"/>
          <p:cNvCxnSpPr/>
          <p:nvPr>
            <p:custDataLst>
              <p:tags r:id="rId76"/>
            </p:custDataLst>
          </p:nvPr>
        </p:nvCxnSpPr>
        <p:spPr>
          <a:xfrm>
            <a:off x="7956254" y="618827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23" name="直接连接符 122"/>
          <p:cNvCxnSpPr/>
          <p:nvPr>
            <p:custDataLst>
              <p:tags r:id="rId77"/>
            </p:custDataLst>
          </p:nvPr>
        </p:nvCxnSpPr>
        <p:spPr>
          <a:xfrm>
            <a:off x="8341970" y="595091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24" name="直接连接符 123"/>
          <p:cNvCxnSpPr/>
          <p:nvPr>
            <p:custDataLst>
              <p:tags r:id="rId78"/>
            </p:custDataLst>
          </p:nvPr>
        </p:nvCxnSpPr>
        <p:spPr>
          <a:xfrm>
            <a:off x="7797303" y="595091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25" name="直接连接符 124"/>
          <p:cNvCxnSpPr/>
          <p:nvPr>
            <p:custDataLst>
              <p:tags r:id="rId79"/>
            </p:custDataLst>
          </p:nvPr>
        </p:nvCxnSpPr>
        <p:spPr>
          <a:xfrm>
            <a:off x="6589288" y="624655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26" name="平行四边形 125"/>
          <p:cNvSpPr/>
          <p:nvPr>
            <p:custDataLst>
              <p:tags r:id="rId80"/>
            </p:custDataLst>
          </p:nvPr>
        </p:nvSpPr>
        <p:spPr>
          <a:xfrm flipH="1">
            <a:off x="7634115" y="595091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27" name="平行四边形 126"/>
          <p:cNvSpPr/>
          <p:nvPr>
            <p:custDataLst>
              <p:tags r:id="rId81"/>
            </p:custDataLst>
          </p:nvPr>
        </p:nvSpPr>
        <p:spPr>
          <a:xfrm flipH="1">
            <a:off x="6472723" y="595091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8" name="平行四边形 127"/>
          <p:cNvSpPr/>
          <p:nvPr>
            <p:custDataLst>
              <p:tags r:id="rId82"/>
            </p:custDataLst>
          </p:nvPr>
        </p:nvSpPr>
        <p:spPr>
          <a:xfrm flipH="1">
            <a:off x="7437019" y="595091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7" name="文本框 66"/>
          <p:cNvSpPr txBox="1"/>
          <p:nvPr>
            <p:custDataLst>
              <p:tags r:id="rId83"/>
            </p:custDataLst>
          </p:nvPr>
        </p:nvSpPr>
        <p:spPr>
          <a:xfrm>
            <a:off x="6471669" y="5189513"/>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（五）奉献社会</a:t>
            </a:r>
            <a:endParaRPr lang="zh-CN" altLang="en-US" spc="15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P spid="5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0" y="104775"/>
            <a:ext cx="12192000" cy="6858000"/>
          </a:xfrm>
        </p:spPr>
      </p:pic>
      <p:sp>
        <p:nvSpPr>
          <p:cNvPr id="73" name="矩形 72"/>
          <p:cNvSpPr/>
          <p:nvPr/>
        </p:nvSpPr>
        <p:spPr>
          <a:xfrm>
            <a:off x="-50109" y="104775"/>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二、做高素质的职业人</a:t>
            </a:r>
            <a:endParaRPr lang="en-US" altLang="zh-CN" sz="2800" dirty="0">
              <a:solidFill>
                <a:schemeClr val="tx1"/>
              </a:solidFill>
              <a:latin typeface="微软雅黑" panose="020B0503020204020204" charset="-122"/>
              <a:ea typeface="微软雅黑" panose="020B0503020204020204" charset="-122"/>
            </a:endParaRPr>
          </a:p>
        </p:txBody>
      </p:sp>
      <p:sp>
        <p:nvSpPr>
          <p:cNvPr id="56" name="文本框 55"/>
          <p:cNvSpPr txBox="1"/>
          <p:nvPr/>
        </p:nvSpPr>
        <p:spPr>
          <a:xfrm>
            <a:off x="699770" y="1765935"/>
            <a:ext cx="10011410" cy="2168525"/>
          </a:xfrm>
          <a:prstGeom prst="rect">
            <a:avLst/>
          </a:prstGeom>
          <a:noFill/>
        </p:spPr>
        <p:txBody>
          <a:bodyPr wrap="square" rtlCol="0">
            <a:spAutoFit/>
          </a:bodyPr>
          <a:p>
            <a:pPr>
              <a:lnSpc>
                <a:spcPct val="150000"/>
              </a:lnSpc>
            </a:pPr>
            <a:r>
              <a:rPr lang="zh-CN" altLang="en-US">
                <a:solidFill>
                  <a:schemeClr val="tx1"/>
                </a:solidFill>
                <a:latin typeface="微软雅黑" panose="020B0503020204020204" charset="-122"/>
                <a:ea typeface="微软雅黑" panose="020B0503020204020204" charset="-122"/>
              </a:rPr>
              <a:t>（一）培养责任意识</a:t>
            </a:r>
            <a:endParaRPr lang="zh-CN" altLang="en-US">
              <a:solidFill>
                <a:schemeClr val="tx1"/>
              </a:solidFill>
              <a:latin typeface="微软雅黑" panose="020B0503020204020204" charset="-122"/>
              <a:ea typeface="微软雅黑" panose="020B0503020204020204" charset="-122"/>
            </a:endParaRPr>
          </a:p>
          <a:p>
            <a:pPr>
              <a:lnSpc>
                <a:spcPct val="150000"/>
              </a:lnSpc>
            </a:pPr>
            <a:r>
              <a:rPr lang="zh-CN" altLang="en-US">
                <a:solidFill>
                  <a:schemeClr val="tx1"/>
                </a:solidFill>
                <a:latin typeface="微软雅黑" panose="020B0503020204020204" charset="-122"/>
                <a:ea typeface="微软雅黑" panose="020B0503020204020204" charset="-122"/>
              </a:rPr>
              <a:t>责任意识，是指一个人在生活或工作中对待他人、家庭、组织和社会是否负责，以及负责的程度，是不同社会角色的权利、责任、义务在人脑中的主观映像。它包含两方面的内容：一个人既要对自己的行为后果承担责任，又要对他人和社会负责。</a:t>
            </a:r>
            <a:endParaRPr lang="zh-CN" altLang="en-US">
              <a:solidFill>
                <a:schemeClr val="tx1"/>
              </a:solidFill>
              <a:latin typeface="微软雅黑" panose="020B0503020204020204" charset="-122"/>
              <a:ea typeface="微软雅黑" panose="020B0503020204020204" charset="-122"/>
            </a:endParaRPr>
          </a:p>
          <a:p>
            <a:pPr>
              <a:lnSpc>
                <a:spcPct val="150000"/>
              </a:lnSpc>
            </a:pPr>
            <a:r>
              <a:rPr lang="zh-CN" altLang="en-US">
                <a:solidFill>
                  <a:schemeClr val="tx1"/>
                </a:solidFill>
                <a:latin typeface="微软雅黑" panose="020B0503020204020204" charset="-122"/>
                <a:ea typeface="微软雅黑" panose="020B0503020204020204" charset="-122"/>
              </a:rPr>
              <a:t>一个具有良好的责任意识的员工，至少应做到以下几个方面。</a:t>
            </a:r>
            <a:endParaRPr lang="zh-CN" altLang="en-US">
              <a:solidFill>
                <a:schemeClr val="tx1"/>
              </a:solidFill>
              <a:latin typeface="微软雅黑" panose="020B0503020204020204" charset="-122"/>
              <a:ea typeface="微软雅黑" panose="020B0503020204020204" charset="-122"/>
            </a:endParaRPr>
          </a:p>
        </p:txBody>
      </p:sp>
      <p:sp>
        <p:nvSpPr>
          <p:cNvPr id="57" name="矩形 56"/>
          <p:cNvSpPr/>
          <p:nvPr>
            <p:custDataLst>
              <p:tags r:id="rId19"/>
            </p:custDataLst>
          </p:nvPr>
        </p:nvSpPr>
        <p:spPr>
          <a:xfrm>
            <a:off x="1086062" y="4054692"/>
            <a:ext cx="2136503" cy="63371"/>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58" name="矩形 57"/>
          <p:cNvSpPr/>
          <p:nvPr>
            <p:custDataLst>
              <p:tags r:id="rId20"/>
            </p:custDataLst>
          </p:nvPr>
        </p:nvSpPr>
        <p:spPr>
          <a:xfrm>
            <a:off x="1086062" y="4181435"/>
            <a:ext cx="2136503" cy="2353774"/>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59" name="任意多边形 8"/>
          <p:cNvSpPr/>
          <p:nvPr>
            <p:custDataLst>
              <p:tags r:id="rId21"/>
            </p:custDataLst>
          </p:nvPr>
        </p:nvSpPr>
        <p:spPr>
          <a:xfrm>
            <a:off x="2797074" y="6154983"/>
            <a:ext cx="425490" cy="38022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60" name="矩形 59"/>
          <p:cNvSpPr/>
          <p:nvPr>
            <p:custDataLst>
              <p:tags r:id="rId22"/>
            </p:custDataLst>
          </p:nvPr>
        </p:nvSpPr>
        <p:spPr>
          <a:xfrm>
            <a:off x="2797076" y="6154983"/>
            <a:ext cx="253483" cy="253483"/>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A</a:t>
            </a:r>
            <a:endParaRPr lang="zh-CN" altLang="en-US" dirty="0">
              <a:solidFill>
                <a:srgbClr val="FFC211">
                  <a:lumMod val="50000"/>
                </a:srgbClr>
              </a:solidFill>
            </a:endParaRPr>
          </a:p>
        </p:txBody>
      </p:sp>
      <p:sp>
        <p:nvSpPr>
          <p:cNvPr id="64" name="矩形 63"/>
          <p:cNvSpPr/>
          <p:nvPr>
            <p:custDataLst>
              <p:tags r:id="rId23"/>
            </p:custDataLst>
          </p:nvPr>
        </p:nvSpPr>
        <p:spPr>
          <a:xfrm>
            <a:off x="1258068" y="4368313"/>
            <a:ext cx="1792492" cy="1723298"/>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1. 认真做好本职工作</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8" name="矩形 67"/>
          <p:cNvSpPr/>
          <p:nvPr>
            <p:custDataLst>
              <p:tags r:id="rId24"/>
            </p:custDataLst>
          </p:nvPr>
        </p:nvSpPr>
        <p:spPr>
          <a:xfrm>
            <a:off x="3621566" y="4054692"/>
            <a:ext cx="2136503" cy="63371"/>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69" name="矩形 68"/>
          <p:cNvSpPr/>
          <p:nvPr>
            <p:custDataLst>
              <p:tags r:id="rId25"/>
            </p:custDataLst>
          </p:nvPr>
        </p:nvSpPr>
        <p:spPr>
          <a:xfrm>
            <a:off x="3621566" y="4181435"/>
            <a:ext cx="2136503" cy="2353774"/>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0" name="任意多边形 8"/>
          <p:cNvSpPr/>
          <p:nvPr>
            <p:custDataLst>
              <p:tags r:id="rId26"/>
            </p:custDataLst>
          </p:nvPr>
        </p:nvSpPr>
        <p:spPr>
          <a:xfrm>
            <a:off x="5332578" y="6154983"/>
            <a:ext cx="425490" cy="38022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1" name="矩形 70"/>
          <p:cNvSpPr/>
          <p:nvPr>
            <p:custDataLst>
              <p:tags r:id="rId27"/>
            </p:custDataLst>
          </p:nvPr>
        </p:nvSpPr>
        <p:spPr>
          <a:xfrm>
            <a:off x="5332580" y="6154983"/>
            <a:ext cx="253483" cy="253483"/>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B</a:t>
            </a:r>
            <a:endParaRPr lang="zh-CN" altLang="en-US" dirty="0">
              <a:solidFill>
                <a:srgbClr val="FFC211">
                  <a:lumMod val="50000"/>
                </a:srgbClr>
              </a:solidFill>
            </a:endParaRPr>
          </a:p>
        </p:txBody>
      </p:sp>
      <p:sp>
        <p:nvSpPr>
          <p:cNvPr id="72" name="矩形 71"/>
          <p:cNvSpPr/>
          <p:nvPr>
            <p:custDataLst>
              <p:tags r:id="rId28"/>
            </p:custDataLst>
          </p:nvPr>
        </p:nvSpPr>
        <p:spPr>
          <a:xfrm>
            <a:off x="3726815" y="4368165"/>
            <a:ext cx="1944370" cy="1723390"/>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2. 时刻维护组织的利益和形象</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6" name="矩形 75"/>
          <p:cNvSpPr/>
          <p:nvPr>
            <p:custDataLst>
              <p:tags r:id="rId29"/>
            </p:custDataLst>
          </p:nvPr>
        </p:nvSpPr>
        <p:spPr>
          <a:xfrm>
            <a:off x="6157070" y="4054692"/>
            <a:ext cx="2136503" cy="63371"/>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8" name="矩形 77"/>
          <p:cNvSpPr/>
          <p:nvPr>
            <p:custDataLst>
              <p:tags r:id="rId30"/>
            </p:custDataLst>
          </p:nvPr>
        </p:nvSpPr>
        <p:spPr>
          <a:xfrm>
            <a:off x="6157070" y="4181435"/>
            <a:ext cx="2136503" cy="2353774"/>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9" name="任意多边形 8"/>
          <p:cNvSpPr/>
          <p:nvPr>
            <p:custDataLst>
              <p:tags r:id="rId31"/>
            </p:custDataLst>
          </p:nvPr>
        </p:nvSpPr>
        <p:spPr>
          <a:xfrm>
            <a:off x="7868082" y="6154983"/>
            <a:ext cx="425490" cy="38022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0" name="矩形 79"/>
          <p:cNvSpPr/>
          <p:nvPr>
            <p:custDataLst>
              <p:tags r:id="rId32"/>
            </p:custDataLst>
          </p:nvPr>
        </p:nvSpPr>
        <p:spPr>
          <a:xfrm>
            <a:off x="7868084" y="6154983"/>
            <a:ext cx="253483" cy="253483"/>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C</a:t>
            </a:r>
            <a:endParaRPr lang="zh-CN" altLang="en-US" dirty="0">
              <a:solidFill>
                <a:srgbClr val="FFC211">
                  <a:lumMod val="50000"/>
                </a:srgbClr>
              </a:solidFill>
            </a:endParaRPr>
          </a:p>
        </p:txBody>
      </p:sp>
      <p:sp>
        <p:nvSpPr>
          <p:cNvPr id="81" name="矩形 80"/>
          <p:cNvSpPr/>
          <p:nvPr>
            <p:custDataLst>
              <p:tags r:id="rId33"/>
            </p:custDataLst>
          </p:nvPr>
        </p:nvSpPr>
        <p:spPr>
          <a:xfrm>
            <a:off x="6329076" y="4368313"/>
            <a:ext cx="1792492" cy="1723298"/>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3. 严格遵守组织的规章制度</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2" name="矩形 81"/>
          <p:cNvSpPr/>
          <p:nvPr>
            <p:custDataLst>
              <p:tags r:id="rId34"/>
            </p:custDataLst>
          </p:nvPr>
        </p:nvSpPr>
        <p:spPr>
          <a:xfrm>
            <a:off x="8692575" y="4054692"/>
            <a:ext cx="2136503" cy="63371"/>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83" name="矩形 82"/>
          <p:cNvSpPr/>
          <p:nvPr>
            <p:custDataLst>
              <p:tags r:id="rId35"/>
            </p:custDataLst>
          </p:nvPr>
        </p:nvSpPr>
        <p:spPr>
          <a:xfrm>
            <a:off x="8692575" y="4181435"/>
            <a:ext cx="2136503" cy="2353774"/>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4" name="任意多边形 8"/>
          <p:cNvSpPr/>
          <p:nvPr>
            <p:custDataLst>
              <p:tags r:id="rId36"/>
            </p:custDataLst>
          </p:nvPr>
        </p:nvSpPr>
        <p:spPr>
          <a:xfrm>
            <a:off x="10403587" y="6154983"/>
            <a:ext cx="425490" cy="38022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5" name="矩形 84"/>
          <p:cNvSpPr/>
          <p:nvPr>
            <p:custDataLst>
              <p:tags r:id="rId37"/>
            </p:custDataLst>
          </p:nvPr>
        </p:nvSpPr>
        <p:spPr>
          <a:xfrm>
            <a:off x="10403589" y="6154983"/>
            <a:ext cx="253483" cy="253483"/>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47500" lnSpcReduction="20000"/>
          </a:bodyPr>
          <a:p>
            <a:pPr algn="ctr"/>
            <a:r>
              <a:rPr lang="en-US" altLang="zh-CN" dirty="0">
                <a:solidFill>
                  <a:srgbClr val="FFC211">
                    <a:lumMod val="50000"/>
                  </a:srgbClr>
                </a:solidFill>
              </a:rPr>
              <a:t>D</a:t>
            </a:r>
            <a:endParaRPr lang="zh-CN" altLang="en-US" dirty="0">
              <a:solidFill>
                <a:srgbClr val="FFC211">
                  <a:lumMod val="50000"/>
                </a:srgbClr>
              </a:solidFill>
            </a:endParaRPr>
          </a:p>
        </p:txBody>
      </p:sp>
      <p:sp>
        <p:nvSpPr>
          <p:cNvPr id="86" name="矩形 85"/>
          <p:cNvSpPr/>
          <p:nvPr>
            <p:custDataLst>
              <p:tags r:id="rId38"/>
            </p:custDataLst>
          </p:nvPr>
        </p:nvSpPr>
        <p:spPr>
          <a:xfrm>
            <a:off x="8864581" y="4368313"/>
            <a:ext cx="1792492" cy="1723298"/>
          </a:xfrm>
          <a:prstGeom prst="rect">
            <a:avLst/>
          </a:prstGeom>
        </p:spPr>
        <p:txBody>
          <a:bodyPr wrap="square" anchor="ctr" anchorCtr="0">
            <a:normAutofit/>
          </a:bodyPr>
          <a:p>
            <a:pPr algn="ctr">
              <a:lnSpc>
                <a:spcPct val="12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4. 正视工作中的失误，勇于承担责任</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2" grpId="1"/>
      <p:bldP spid="5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367280"/>
            <a:ext cx="473138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1. 以主人翁的精神对待职业活动</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2820227"/>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企业兴亡，员工有责。企业的命运和每个员工的工作质量、工作态度息息相关，因此，每个人都须认清自己的位置，以主人翁的精神来对待职业活动，树立“企兴我荣，企衰我耻”的意识。</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752600"/>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865245"/>
            <a:ext cx="4731385"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2. 谨防和克服工作中出现不敬业的陋习</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705" y="4318000"/>
            <a:ext cx="9546590"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职场中，有人养成了良好的敬业习惯，也有人缺乏对岗位的认同和敬畏之心，进而做出了一系列不敬业的行为。</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5056877"/>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5278120"/>
            <a:ext cx="473138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3. 在工作中努力实践敬业三境界</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764972"/>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敬业的第一境界是乐业。首先要培养对自己职业的兴趣，要乐于从事自己的职业，即热爱这个职业，这是敬业最重要的一个前提。</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二、做高素质的职业人</a:t>
            </a:r>
            <a:endParaRPr lang="en-US" altLang="zh-CN" sz="2800" dirty="0">
              <a:solidFill>
                <a:schemeClr val="tx1"/>
              </a:solidFill>
              <a:latin typeface="微软雅黑" panose="020B0503020204020204" charset="-122"/>
              <a:ea typeface="微软雅黑" panose="020B0503020204020204" charset="-122"/>
            </a:endParaRPr>
          </a:p>
        </p:txBody>
      </p:sp>
      <p:sp>
        <p:nvSpPr>
          <p:cNvPr id="27" name="文本框 26"/>
          <p:cNvSpPr txBox="1"/>
          <p:nvPr/>
        </p:nvSpPr>
        <p:spPr>
          <a:xfrm>
            <a:off x="995680" y="1697990"/>
            <a:ext cx="869315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（二）强化敬业意识</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ppt_x"/>
                                          </p:val>
                                        </p:tav>
                                        <p:tav tm="100000">
                                          <p:val>
                                            <p:strVal val="#ppt_x"/>
                                          </p:val>
                                        </p:tav>
                                      </p:tavLst>
                                    </p:anim>
                                    <p:anim calcmode="lin" valueType="num">
                                      <p:cBhvr additive="base">
                                        <p:cTn id="6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P spid="27" grpId="0"/>
      <p:bldP spid="2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82869" y="86857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61" name="PA-矩形 2"/>
          <p:cNvSpPr/>
          <p:nvPr>
            <p:custDataLst>
              <p:tags r:id="rId19"/>
            </p:custDataLst>
          </p:nvPr>
        </p:nvSpPr>
        <p:spPr>
          <a:xfrm>
            <a:off x="1785308" y="3002247"/>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01</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2" name="PA-矩形 2"/>
          <p:cNvSpPr/>
          <p:nvPr>
            <p:custDataLst>
              <p:tags r:id="rId20"/>
            </p:custDataLst>
          </p:nvPr>
        </p:nvSpPr>
        <p:spPr>
          <a:xfrm>
            <a:off x="5208038" y="2127620"/>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rPr>
              <a:t>02</a:t>
            </a:r>
            <a:endParaRPr lang="zh-CN" altLang="en-US"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endParaRPr>
          </a:p>
        </p:txBody>
      </p:sp>
      <p:sp>
        <p:nvSpPr>
          <p:cNvPr id="63" name="PA-矩形 2"/>
          <p:cNvSpPr/>
          <p:nvPr>
            <p:custDataLst>
              <p:tags r:id="rId21"/>
            </p:custDataLst>
          </p:nvPr>
        </p:nvSpPr>
        <p:spPr>
          <a:xfrm>
            <a:off x="8753921" y="1247111"/>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03</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4" name="PA-圆角矩形 19"/>
          <p:cNvSpPr/>
          <p:nvPr>
            <p:custDataLst>
              <p:tags r:id="rId22"/>
            </p:custDataLst>
          </p:nvPr>
        </p:nvSpPr>
        <p:spPr>
          <a:xfrm>
            <a:off x="8240201" y="2563437"/>
            <a:ext cx="2800193" cy="3502083"/>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5" name="PA-圆角矩形 17"/>
          <p:cNvSpPr/>
          <p:nvPr>
            <p:custDataLst>
              <p:tags r:id="rId23"/>
            </p:custDataLst>
          </p:nvPr>
        </p:nvSpPr>
        <p:spPr>
          <a:xfrm>
            <a:off x="1271588" y="4194394"/>
            <a:ext cx="2800193" cy="2211404"/>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6" name="PA-圆角矩形 18"/>
          <p:cNvSpPr/>
          <p:nvPr>
            <p:custDataLst>
              <p:tags r:id="rId24"/>
            </p:custDataLst>
          </p:nvPr>
        </p:nvSpPr>
        <p:spPr>
          <a:xfrm>
            <a:off x="4695903" y="3557596"/>
            <a:ext cx="2800193" cy="2914524"/>
          </a:xfrm>
          <a:prstGeom prst="roundRect">
            <a:avLst>
              <a:gd name="adj" fmla="val 5075"/>
            </a:avLst>
          </a:prstGeom>
          <a:gradFill flip="none" rotWithShape="1">
            <a:gsLst>
              <a:gs pos="0">
                <a:schemeClr val="bg1">
                  <a:alpha val="0"/>
                </a:schemeClr>
              </a:gs>
              <a:gs pos="100000">
                <a:srgbClr val="0D9FD9">
                  <a:alpha val="1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7" name="PA-AutoShape 14"/>
          <p:cNvSpPr>
            <a:spLocks noChangeArrowheads="1"/>
          </p:cNvSpPr>
          <p:nvPr>
            <p:custDataLst>
              <p:tags r:id="rId25"/>
            </p:custDataLst>
          </p:nvPr>
        </p:nvSpPr>
        <p:spPr bwMode="auto">
          <a:xfrm>
            <a:off x="1554199" y="4081049"/>
            <a:ext cx="2234971" cy="490953"/>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1. 忠诚于企业</a:t>
            </a:r>
            <a:endParaRPr lang="zh-CN" altLang="en-US" dirty="0">
              <a:solidFill>
                <a:schemeClr val="lt1"/>
              </a:solidFill>
              <a:latin typeface="微软雅黑" panose="020B0503020204020204" charset="-122"/>
              <a:ea typeface="微软雅黑" panose="020B0503020204020204" charset="-122"/>
            </a:endParaRPr>
          </a:p>
        </p:txBody>
      </p:sp>
      <p:sp>
        <p:nvSpPr>
          <p:cNvPr id="68" name="PA-AutoShape 14"/>
          <p:cNvSpPr>
            <a:spLocks noChangeArrowheads="1"/>
          </p:cNvSpPr>
          <p:nvPr>
            <p:custDataLst>
              <p:tags r:id="rId26"/>
            </p:custDataLst>
          </p:nvPr>
        </p:nvSpPr>
        <p:spPr bwMode="auto">
          <a:xfrm>
            <a:off x="4928929" y="3300344"/>
            <a:ext cx="2234971" cy="490953"/>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2. 取信于同事</a:t>
            </a:r>
            <a:endParaRPr lang="zh-CN" altLang="en-US" dirty="0">
              <a:solidFill>
                <a:schemeClr val="lt1"/>
              </a:solidFill>
              <a:latin typeface="微软雅黑" panose="020B0503020204020204" charset="-122"/>
              <a:ea typeface="微软雅黑" panose="020B0503020204020204" charset="-122"/>
            </a:endParaRPr>
          </a:p>
        </p:txBody>
      </p:sp>
      <p:sp>
        <p:nvSpPr>
          <p:cNvPr id="69" name="PA-AutoShape 14"/>
          <p:cNvSpPr>
            <a:spLocks noChangeArrowheads="1"/>
          </p:cNvSpPr>
          <p:nvPr>
            <p:custDataLst>
              <p:tags r:id="rId27"/>
            </p:custDataLst>
          </p:nvPr>
        </p:nvSpPr>
        <p:spPr bwMode="auto">
          <a:xfrm>
            <a:off x="8522812" y="2349158"/>
            <a:ext cx="2234971" cy="490953"/>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3. 正确看待利益</a:t>
            </a:r>
            <a:endParaRPr lang="zh-CN" altLang="en-US" dirty="0">
              <a:solidFill>
                <a:schemeClr val="lt1"/>
              </a:solidFill>
              <a:latin typeface="微软雅黑" panose="020B0503020204020204" charset="-122"/>
              <a:ea typeface="微软雅黑" panose="020B0503020204020204" charset="-122"/>
            </a:endParaRPr>
          </a:p>
        </p:txBody>
      </p:sp>
      <p:sp>
        <p:nvSpPr>
          <p:cNvPr id="76" name="PA-AutoShape 14"/>
          <p:cNvSpPr>
            <a:spLocks noChangeArrowheads="1"/>
          </p:cNvSpPr>
          <p:nvPr>
            <p:custDataLst>
              <p:tags r:id="rId28"/>
            </p:custDataLst>
          </p:nvPr>
        </p:nvSpPr>
        <p:spPr bwMode="auto">
          <a:xfrm>
            <a:off x="4288631" y="1424925"/>
            <a:ext cx="3614737" cy="491747"/>
          </a:xfrm>
          <a:prstGeom prst="roundRect">
            <a:avLst>
              <a:gd name="adj" fmla="val 50000"/>
            </a:avLst>
          </a:prstGeom>
          <a:gradFill>
            <a:gsLst>
              <a:gs pos="96000">
                <a:schemeClr val="accent1"/>
              </a:gs>
              <a:gs pos="0">
                <a:schemeClr val="accent1">
                  <a:lumMod val="80000"/>
                  <a:lumOff val="20000"/>
                </a:schemeClr>
              </a:gs>
            </a:gsLst>
            <a:lin ang="2700000" scaled="0"/>
          </a:gradFill>
          <a:ln w="9525" cap="flat">
            <a:noFill/>
            <a:prstDash val="solid"/>
            <a:miter/>
          </a:ln>
          <a:effectLst>
            <a:outerShdw blurRad="203200" dist="88900" dir="5400000" algn="ctr" rotWithShape="0">
              <a:schemeClr val="accent1">
                <a:alpha val="23000"/>
              </a:schemeClr>
            </a:outerShdw>
          </a:effectLst>
        </p:spPr>
        <p:txBody>
          <a:bodyPr rtlCol="0" anchor="ctr"/>
          <a:lstStyle/>
          <a:p>
            <a:pPr algn="ctr"/>
            <a:r>
              <a:rPr lang="zh-CN" altLang="en-US" sz="2000" dirty="0">
                <a:solidFill>
                  <a:schemeClr val="bg1"/>
                </a:solidFill>
                <a:latin typeface="微软雅黑" panose="020B0503020204020204" charset="-122"/>
                <a:ea typeface="微软雅黑" panose="020B0503020204020204" charset="-122"/>
              </a:rPr>
              <a:t>（三）加强诚信意识</a:t>
            </a:r>
            <a:endParaRPr lang="zh-CN" altLang="en-US" sz="2000" dirty="0">
              <a:solidFill>
                <a:schemeClr val="bg1"/>
              </a:solidFill>
              <a:latin typeface="微软雅黑" panose="020B0503020204020204" charset="-122"/>
              <a:ea typeface="微软雅黑" panose="020B0503020204020204" charset="-122"/>
            </a:endParaRPr>
          </a:p>
        </p:txBody>
      </p:sp>
      <p:sp>
        <p:nvSpPr>
          <p:cNvPr id="77" name="PA-文本框 12"/>
          <p:cNvSpPr txBox="1"/>
          <p:nvPr>
            <p:custDataLst>
              <p:tags r:id="rId29"/>
            </p:custDataLst>
          </p:nvPr>
        </p:nvSpPr>
        <p:spPr>
          <a:xfrm>
            <a:off x="1534241" y="4744384"/>
            <a:ext cx="2274887" cy="1565910"/>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作为员工，只有忠诚于企业，才能通过企业为自己提供的职业发展平台实现自己的职业理想和人生价值。</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8" name="PA-文本框 13"/>
          <p:cNvSpPr txBox="1"/>
          <p:nvPr>
            <p:custDataLst>
              <p:tags r:id="rId30"/>
            </p:custDataLst>
          </p:nvPr>
        </p:nvSpPr>
        <p:spPr>
          <a:xfrm>
            <a:off x="4928929" y="4020081"/>
            <a:ext cx="2274887" cy="975995"/>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在职场中，良好的人际关系是我们顺利开展工作的保障。</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9" name="PA-文本框 20"/>
          <p:cNvSpPr txBox="1"/>
          <p:nvPr>
            <p:custDataLst>
              <p:tags r:id="rId31"/>
            </p:custDataLst>
          </p:nvPr>
        </p:nvSpPr>
        <p:spPr>
          <a:xfrm>
            <a:off x="8502854" y="3113428"/>
            <a:ext cx="2417558" cy="2155825"/>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在对待利益的问题上，我们要善于处理自我利益与他人利益、眼前利益与长远利益的关系，要坚持诚信的品质，不受眼前利益的诱惑，坚持自己的原则。</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719455" y="5448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二、做高素质的职业人</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40" name="TextBox 299"/>
          <p:cNvSpPr txBox="1"/>
          <p:nvPr/>
        </p:nvSpPr>
        <p:spPr>
          <a:xfrm rot="16200000">
            <a:off x="10686365" y="3306702"/>
            <a:ext cx="2327799" cy="213995"/>
          </a:xfrm>
          <a:prstGeom prst="rect">
            <a:avLst/>
          </a:prstGeom>
          <a:noFill/>
        </p:spPr>
        <p:txBody>
          <a:bodyPr wrap="square" rtlCol="0" anchor="t">
            <a:spAutoFit/>
          </a:bodyPr>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ppt_x"/>
                                          </p:val>
                                        </p:tav>
                                        <p:tav tm="100000">
                                          <p:val>
                                            <p:strVal val="#ppt_x"/>
                                          </p:val>
                                        </p:tav>
                                      </p:tavLst>
                                    </p:anim>
                                    <p:anim calcmode="lin" valueType="num">
                                      <p:cBhvr additive="base">
                                        <p:cTn id="44" dur="500" fill="hold"/>
                                        <p:tgtEl>
                                          <p:spTgt spid="6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fill="hold"/>
                                        <p:tgtEl>
                                          <p:spTgt spid="68"/>
                                        </p:tgtEl>
                                        <p:attrNameLst>
                                          <p:attrName>ppt_x</p:attrName>
                                        </p:attrNameLst>
                                      </p:cBhvr>
                                      <p:tavLst>
                                        <p:tav tm="0">
                                          <p:val>
                                            <p:strVal val="#ppt_x"/>
                                          </p:val>
                                        </p:tav>
                                        <p:tav tm="100000">
                                          <p:val>
                                            <p:strVal val="#ppt_x"/>
                                          </p:val>
                                        </p:tav>
                                      </p:tavLst>
                                    </p:anim>
                                    <p:anim calcmode="lin" valueType="num">
                                      <p:cBhvr additive="base">
                                        <p:cTn id="48" dur="500" fill="hold"/>
                                        <p:tgtEl>
                                          <p:spTgt spid="6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ppt_x"/>
                                          </p:val>
                                        </p:tav>
                                        <p:tav tm="100000">
                                          <p:val>
                                            <p:strVal val="#ppt_x"/>
                                          </p:val>
                                        </p:tav>
                                      </p:tavLst>
                                    </p:anim>
                                    <p:anim calcmode="lin" valueType="num">
                                      <p:cBhvr additive="base">
                                        <p:cTn id="52" dur="500" fill="hold"/>
                                        <p:tgtEl>
                                          <p:spTgt spid="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ppt_x"/>
                                          </p:val>
                                        </p:tav>
                                        <p:tav tm="100000">
                                          <p:val>
                                            <p:strVal val="#ppt_x"/>
                                          </p:val>
                                        </p:tav>
                                      </p:tavLst>
                                    </p:anim>
                                    <p:anim calcmode="lin" valueType="num">
                                      <p:cBhvr additive="base">
                                        <p:cTn id="60" dur="500" fill="hold"/>
                                        <p:tgtEl>
                                          <p:spTgt spid="7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additive="base">
                                        <p:cTn id="63" dur="500" fill="hold"/>
                                        <p:tgtEl>
                                          <p:spTgt spid="78"/>
                                        </p:tgtEl>
                                        <p:attrNameLst>
                                          <p:attrName>ppt_x</p:attrName>
                                        </p:attrNameLst>
                                      </p:cBhvr>
                                      <p:tavLst>
                                        <p:tav tm="0">
                                          <p:val>
                                            <p:strVal val="#ppt_x"/>
                                          </p:val>
                                        </p:tav>
                                        <p:tav tm="100000">
                                          <p:val>
                                            <p:strVal val="#ppt_x"/>
                                          </p:val>
                                        </p:tav>
                                      </p:tavLst>
                                    </p:anim>
                                    <p:anim calcmode="lin" valueType="num">
                                      <p:cBhvr additive="base">
                                        <p:cTn id="64" dur="500" fill="hold"/>
                                        <p:tgtEl>
                                          <p:spTgt spid="7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ppt_x"/>
                                          </p:val>
                                        </p:tav>
                                        <p:tav tm="100000">
                                          <p:val>
                                            <p:strVal val="#ppt_x"/>
                                          </p:val>
                                        </p:tav>
                                      </p:tavLst>
                                    </p:anim>
                                    <p:anim calcmode="lin" valueType="num">
                                      <p:cBhvr additive="base">
                                        <p:cTn id="68" dur="500" fill="hold"/>
                                        <p:tgtEl>
                                          <p:spTgt spid="79"/>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ppt_x"/>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additive="base">
                                        <p:cTn id="75" dur="500" fill="hold"/>
                                        <p:tgtEl>
                                          <p:spTgt spid="73"/>
                                        </p:tgtEl>
                                        <p:attrNameLst>
                                          <p:attrName>ppt_x</p:attrName>
                                        </p:attrNameLst>
                                      </p:cBhvr>
                                      <p:tavLst>
                                        <p:tav tm="0">
                                          <p:val>
                                            <p:strVal val="#ppt_x"/>
                                          </p:val>
                                        </p:tav>
                                        <p:tav tm="100000">
                                          <p:val>
                                            <p:strVal val="#ppt_x"/>
                                          </p:val>
                                        </p:tav>
                                      </p:tavLst>
                                    </p:anim>
                                    <p:anim calcmode="lin" valueType="num">
                                      <p:cBhvr additive="base">
                                        <p:cTn id="76" dur="500" fill="hold"/>
                                        <p:tgtEl>
                                          <p:spTgt spid="7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ppt_x"/>
                                          </p:val>
                                        </p:tav>
                                        <p:tav tm="100000">
                                          <p:val>
                                            <p:strVal val="#ppt_x"/>
                                          </p:val>
                                        </p:tav>
                                      </p:tavLst>
                                    </p:anim>
                                    <p:anim calcmode="lin" valueType="num">
                                      <p:cBhvr additive="base">
                                        <p:cTn id="80" dur="500" fill="hold"/>
                                        <p:tgtEl>
                                          <p:spTgt spid="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fill="hold"/>
                                        <p:tgtEl>
                                          <p:spTgt spid="40"/>
                                        </p:tgtEl>
                                        <p:attrNameLst>
                                          <p:attrName>ppt_x</p:attrName>
                                        </p:attrNameLst>
                                      </p:cBhvr>
                                      <p:tavLst>
                                        <p:tav tm="0">
                                          <p:val>
                                            <p:strVal val="#ppt_x"/>
                                          </p:val>
                                        </p:tav>
                                        <p:tav tm="100000">
                                          <p:val>
                                            <p:strVal val="#ppt_x"/>
                                          </p:val>
                                        </p:tav>
                                      </p:tavLst>
                                    </p:anim>
                                    <p:anim calcmode="lin" valueType="num">
                                      <p:cBhvr additive="base">
                                        <p:cTn id="8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61" grpId="0"/>
      <p:bldP spid="62" grpId="0"/>
      <p:bldP spid="63" grpId="0"/>
      <p:bldP spid="64" grpId="0" bldLvl="0" animBg="1"/>
      <p:bldP spid="65" grpId="0" bldLvl="0" animBg="1"/>
      <p:bldP spid="66" grpId="0" bldLvl="0" animBg="1"/>
      <p:bldP spid="67" grpId="0" bldLvl="0" animBg="1"/>
      <p:bldP spid="68" grpId="0" bldLvl="0" animBg="1"/>
      <p:bldP spid="69" grpId="0" bldLvl="0" animBg="1"/>
      <p:bldP spid="76" grpId="0" bldLvl="0" animBg="1"/>
      <p:bldP spid="77" grpId="0"/>
      <p:bldP spid="78" grpId="0"/>
      <p:bldP spid="79" grpId="0"/>
      <p:bldP spid="2"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（一）笔试的前期准备</a:t>
            </a: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709930" y="81343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二、做高素质的职业人</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3" name="任意多边形 2"/>
          <p:cNvSpPr/>
          <p:nvPr>
            <p:custDataLst>
              <p:tags r:id="rId19"/>
            </p:custDataLst>
          </p:nvPr>
        </p:nvSpPr>
        <p:spPr>
          <a:xfrm rot="19800000">
            <a:off x="3520384" y="4505776"/>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0BD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4" name="图片 3"/>
          <p:cNvPicPr>
            <a:picLocks noChangeAspect="1"/>
          </p:cNvPicPr>
          <p:nvPr>
            <p:custDataLst>
              <p:tags r:id="rId20"/>
            </p:custDataLst>
          </p:nvPr>
        </p:nvPicPr>
        <p:blipFill>
          <a:blip r:embed="rId21"/>
          <a:srcRect/>
          <a:stretch>
            <a:fillRect/>
          </a:stretch>
        </p:blipFill>
        <p:spPr>
          <a:xfrm rot="14400000" flipV="1">
            <a:off x="4139039" y="4439845"/>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5" name="矩形 4"/>
          <p:cNvSpPr/>
          <p:nvPr>
            <p:custDataLst>
              <p:tags r:id="rId22"/>
            </p:custDataLst>
          </p:nvPr>
        </p:nvSpPr>
        <p:spPr>
          <a:xfrm>
            <a:off x="4732655" y="4903470"/>
            <a:ext cx="3848100" cy="1445895"/>
          </a:xfrm>
          <a:prstGeom prst="rect">
            <a:avLst/>
          </a:prstGeom>
        </p:spPr>
        <p:txBody>
          <a:bodyPr wrap="square" anchor="t" anchorCtr="0">
            <a:noAutofit/>
          </a:bodyPr>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3. 正确处理竞争与合作的关系</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竞争与合作是相伴而行的。竞争离不开合作，竞争获得的胜利，通常是某一群体内部或多个群体之间通力合作的结果；合作也离不开竞争，竞争促进合作的广度和深度，合作又反过来增强竞争的实力。</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23"/>
            </p:custDataLst>
          </p:nvPr>
        </p:nvSpPr>
        <p:spPr>
          <a:xfrm rot="19800000">
            <a:off x="1097685" y="2342282"/>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AA8D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24" name="图片 23"/>
          <p:cNvPicPr>
            <a:picLocks noChangeAspect="1"/>
          </p:cNvPicPr>
          <p:nvPr>
            <p:custDataLst>
              <p:tags r:id="rId24"/>
            </p:custDataLst>
          </p:nvPr>
        </p:nvPicPr>
        <p:blipFill>
          <a:blip r:embed="rId21"/>
          <a:srcRect/>
          <a:stretch>
            <a:fillRect/>
          </a:stretch>
        </p:blipFill>
        <p:spPr>
          <a:xfrm rot="14400000" flipV="1">
            <a:off x="1716340" y="2276351"/>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6" name="矩形 25"/>
          <p:cNvSpPr/>
          <p:nvPr>
            <p:custDataLst>
              <p:tags r:id="rId25"/>
            </p:custDataLst>
          </p:nvPr>
        </p:nvSpPr>
        <p:spPr>
          <a:xfrm>
            <a:off x="2310130" y="2740025"/>
            <a:ext cx="3390900" cy="1445895"/>
          </a:xfrm>
          <a:prstGeom prst="rect">
            <a:avLst/>
          </a:prstGeom>
        </p:spPr>
        <p:txBody>
          <a:bodyPr wrap="square" anchor="t" anchorCtr="0">
            <a:normAutofit/>
          </a:bodyPr>
          <a:p>
            <a:pPr>
              <a:lnSpc>
                <a:spcPct val="120000"/>
              </a:lnSpc>
            </a:pPr>
            <a:r>
              <a:rPr lang="en-US" altLang="zh-CN" sz="1400" kern="0" spc="150" dirty="0">
                <a:latin typeface="Arial" panose="020B0604020202020204" pitchFamily="34" charset="0"/>
                <a:ea typeface="微软雅黑" panose="020B0503020204020204" charset="-122"/>
                <a:sym typeface="Arial" panose="020B0604020202020204" pitchFamily="34" charset="0"/>
              </a:rPr>
              <a:t>1</a:t>
            </a:r>
            <a:r>
              <a:rPr lang="zh-CN" altLang="en-US" sz="1400" kern="0" spc="150" dirty="0">
                <a:latin typeface="Arial" panose="020B0604020202020204" pitchFamily="34" charset="0"/>
                <a:ea typeface="微软雅黑" panose="020B0503020204020204" charset="-122"/>
                <a:sym typeface="Arial" panose="020B0604020202020204" pitchFamily="34" charset="0"/>
              </a:rPr>
              <a:t>. 培养危机意识</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当今社会的就业形势是“能者上，平者让，庸者下”，竞聘上岗，优胜劣汰，在职人员稍有懈怠，随时都有失业的可能。</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26"/>
            </p:custDataLst>
          </p:nvPr>
        </p:nvSpPr>
        <p:spPr>
          <a:xfrm rot="19800000">
            <a:off x="5943082" y="2342282"/>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DB3C6"/>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1" name="图片 30"/>
          <p:cNvPicPr>
            <a:picLocks noChangeAspect="1"/>
          </p:cNvPicPr>
          <p:nvPr>
            <p:custDataLst>
              <p:tags r:id="rId27"/>
            </p:custDataLst>
          </p:nvPr>
        </p:nvPicPr>
        <p:blipFill>
          <a:blip r:embed="rId21"/>
          <a:srcRect/>
          <a:stretch>
            <a:fillRect/>
          </a:stretch>
        </p:blipFill>
        <p:spPr>
          <a:xfrm rot="14400000" flipV="1">
            <a:off x="6561737" y="2276351"/>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9" name="矩形 28"/>
          <p:cNvSpPr/>
          <p:nvPr>
            <p:custDataLst>
              <p:tags r:id="rId28"/>
            </p:custDataLst>
          </p:nvPr>
        </p:nvSpPr>
        <p:spPr>
          <a:xfrm>
            <a:off x="7155815" y="2740025"/>
            <a:ext cx="3441700" cy="1445895"/>
          </a:xfrm>
          <a:prstGeom prst="rect">
            <a:avLst/>
          </a:prstGeom>
        </p:spPr>
        <p:txBody>
          <a:bodyPr wrap="square" anchor="t" anchorCtr="0">
            <a:normAutofit lnSpcReduction="20000"/>
          </a:bodyPr>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2. 提高职业素养</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竞争不是单纯的争强好胜，它既要求个人有旺盛的竞争意识，更要有良好的职业能力。激烈的职场竞争主要是职业能力的竞争。</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27" name="矩形 26"/>
          <p:cNvSpPr/>
          <p:nvPr>
            <p:custDataLst>
              <p:tags r:id="rId29"/>
            </p:custDataLst>
          </p:nvPr>
        </p:nvSpPr>
        <p:spPr>
          <a:xfrm rot="19800000">
            <a:off x="1328542" y="2410616"/>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8" name="矩形 27"/>
          <p:cNvSpPr/>
          <p:nvPr>
            <p:custDataLst>
              <p:tags r:id="rId30"/>
            </p:custDataLst>
          </p:nvPr>
        </p:nvSpPr>
        <p:spPr>
          <a:xfrm rot="19800000">
            <a:off x="6173939" y="2410616"/>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31"/>
            </p:custDataLst>
          </p:nvPr>
        </p:nvSpPr>
        <p:spPr>
          <a:xfrm rot="19800000">
            <a:off x="3751241" y="4574110"/>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nvSpPr>
        <p:spPr>
          <a:xfrm>
            <a:off x="708660" y="1638300"/>
            <a:ext cx="513715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（四）树立竞争意识</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Shape 71"/>
          <p:cNvSpPr/>
          <p:nvPr/>
        </p:nvSpPr>
        <p:spPr>
          <a:xfrm rot="20893494">
            <a:off x="673195" y="1772602"/>
            <a:ext cx="4608266" cy="427357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思源黑体 CN Bold" panose="020B0800000000000000" pitchFamily="34" charset="-122"/>
              <a:ea typeface="思源黑体 CN Bold" panose="020B0800000000000000" pitchFamily="34" charset="-122"/>
            </a:endParaRPr>
          </a:p>
        </p:txBody>
      </p:sp>
      <p:cxnSp>
        <p:nvCxnSpPr>
          <p:cNvPr id="75" name="直接连接符 74"/>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80" name="PA-AutoShape 14"/>
          <p:cNvSpPr>
            <a:spLocks noChangeArrowheads="1"/>
          </p:cNvSpPr>
          <p:nvPr>
            <p:custDataLst>
              <p:tags r:id="rId1"/>
            </p:custDataLst>
          </p:nvPr>
        </p:nvSpPr>
        <p:spPr bwMode="auto">
          <a:xfrm>
            <a:off x="6583045" y="1763395"/>
            <a:ext cx="3100070"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（五）学习劳模精神</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2"/>
            </p:custDataLst>
          </p:nvPr>
        </p:nvSpPr>
        <p:spPr>
          <a:xfrm>
            <a:off x="6573520" y="2482850"/>
            <a:ext cx="4693285" cy="3415030"/>
          </a:xfrm>
          <a:prstGeom prst="rect">
            <a:avLst/>
          </a:prstGeom>
          <a:noFill/>
        </p:spPr>
        <p:txBody>
          <a:bodyPr wrap="square">
            <a:spAutoFit/>
          </a:bodyPr>
          <a:lstStyle/>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劳动模范”简称劳模，是指在社会主义建设事业中成绩卓著的劳动者，经职工民主评选、有关部门审核和政府审批后被授予的荣誉称号。在我们党团结带领人民进行革命、建设、改革各个历史时期，广大劳动模范以高度的主人翁责任感、卓越的劳动创造、忘我的拼搏奉献，谱写出一曲曲可歌可泣的动人赞歌，为全国各族人民树立了光辉的学习榜样。每一个时代的劳模都有其特点，但无论时代如何变迁，永远不变的是劳模精神的本质。</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86"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grpSp>
        <p:nvGrpSpPr>
          <p:cNvPr id="87" name="组合 86"/>
          <p:cNvGrpSpPr/>
          <p:nvPr/>
        </p:nvGrpSpPr>
        <p:grpSpPr>
          <a:xfrm>
            <a:off x="-1019099" y="4097128"/>
            <a:ext cx="4752822" cy="3704938"/>
            <a:chOff x="6896302" y="4620720"/>
            <a:chExt cx="4752822" cy="3704938"/>
          </a:xfrm>
        </p:grpSpPr>
        <p:grpSp>
          <p:nvGrpSpPr>
            <p:cNvPr id="88"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8"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9"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6"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7"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12" name="图片占位符 11" descr="图片包含 电脑&#10;&#10;描述已自动生成"/>
          <p:cNvPicPr>
            <a:picLocks noGrp="1" noChangeAspect="1"/>
          </p:cNvPicPr>
          <p:nvPr>
            <p:ph type="pic" sz="quarter" idx="11"/>
          </p:nvPr>
        </p:nvPicPr>
        <p:blipFill rotWithShape="1">
          <a:blip r:embed="rId4" cstate="screen"/>
          <a:srcRect/>
          <a:stretch>
            <a:fillRect/>
          </a:stretch>
        </p:blipFill>
        <p:spPr/>
      </p:pic>
      <p:pic>
        <p:nvPicPr>
          <p:cNvPr id="14" name="图片占位符 13" descr="图片包含 室内, 桌子, 人, 男人&#10;&#10;描述已自动生成"/>
          <p:cNvPicPr>
            <a:picLocks noGrp="1" noChangeAspect="1"/>
          </p:cNvPicPr>
          <p:nvPr>
            <p:ph type="pic" sz="quarter" idx="12"/>
          </p:nvPr>
        </p:nvPicPr>
        <p:blipFill rotWithShape="1">
          <a:blip r:embed="rId5" cstate="screen"/>
          <a:srcRect/>
          <a:stretch>
            <a:fillRect/>
          </a:stretch>
        </p:blipFill>
        <p:spPr/>
      </p:pic>
      <p:pic>
        <p:nvPicPr>
          <p:cNvPr id="16" name="图片占位符 15" descr="男人和女人在切桌子上的电脑&#10;&#10;低可信度描述已自动生成"/>
          <p:cNvPicPr>
            <a:picLocks noGrp="1" noChangeAspect="1"/>
          </p:cNvPicPr>
          <p:nvPr>
            <p:ph type="pic" sz="quarter" idx="13"/>
          </p:nvPr>
        </p:nvPicPr>
        <p:blipFill rotWithShape="1">
          <a:blip r:embed="rId6" cstate="screen"/>
          <a:srcRect/>
          <a:stretch>
            <a:fillRect/>
          </a:stretch>
        </p:blipFill>
        <p:spPr/>
      </p:pic>
      <p:sp>
        <p:nvSpPr>
          <p:cNvPr id="2" name="- About"/>
          <p:cNvSpPr txBox="1"/>
          <p:nvPr/>
        </p:nvSpPr>
        <p:spPr>
          <a:xfrm>
            <a:off x="816610" y="66675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二、做高素质的职业人</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ppt_x"/>
                                          </p:val>
                                        </p:tav>
                                        <p:tav tm="100000">
                                          <p:val>
                                            <p:strVal val="#ppt_x"/>
                                          </p:val>
                                        </p:tav>
                                      </p:tavLst>
                                    </p:anim>
                                    <p:anim calcmode="lin" valueType="num">
                                      <p:cBhvr additive="base">
                                        <p:cTn id="28" dur="500" fill="hold"/>
                                        <p:tgtEl>
                                          <p:spTgt spid="8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80" grpId="0" bldLvl="0" animBg="1"/>
      <p:bldP spid="81" grpId="0"/>
      <p:bldP spid="86" grpId="0" bldLvl="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二、做高素质的职业人</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（六）培育工匠精神</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594610"/>
            <a:ext cx="5467350" cy="267652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工匠精神是劳模精神当代品格的核心要素。从本质上讲，工匠精神是一种基于技能导向的职业精神，它源于劳动者对劳动对象品质的极致追求，它具有精益求精、专注执着、严谨慎独、创新创造、爱岗敬业，以及情感浸透、自我融入的基本内涵，既表现了极致之美的品质追求，又体现了敬业之美的精神原色，更展现了创造之美的价值升华。工匠精神的核心是对品质的追求，工匠精神的目标是打造本行业的精品。</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职业发展</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a:t>
            </a:r>
            <a:r>
              <a:rPr lang="en-US" altLang="zh-CN" spc="200" dirty="0">
                <a:solidFill>
                  <a:schemeClr val="dk1">
                    <a:lumMod val="85000"/>
                    <a:lumOff val="15000"/>
                  </a:schemeClr>
                </a:solidFill>
                <a:uFillTx/>
              </a:rPr>
              <a:t>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141255" y="2346443"/>
            <a:ext cx="828417" cy="878336"/>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ONE</a:t>
            </a:r>
            <a:endParaRPr lang="en-US" altLang="zh-CN" dirty="0">
              <a:latin typeface="思源黑体 CN Bold" panose="020B0800000000000000" pitchFamily="34" charset="-122"/>
              <a:ea typeface="思源黑体 CN Bold" panose="020B0800000000000000" pitchFamily="34" charset="-122"/>
            </a:endParaRPr>
          </a:p>
        </p:txBody>
      </p:sp>
      <p:sp>
        <p:nvSpPr>
          <p:cNvPr id="114" name="PA-文本框 12"/>
          <p:cNvSpPr txBox="1"/>
          <p:nvPr>
            <p:custDataLst>
              <p:tags r:id="rId3"/>
            </p:custDataLst>
          </p:nvPr>
        </p:nvSpPr>
        <p:spPr>
          <a:xfrm>
            <a:off x="2127137" y="2298315"/>
            <a:ext cx="4264283" cy="1565910"/>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（一）善于发现机遇是走向成功的阶梯</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发现机遇要有能够透过表面现象揭示发展规律的本事。当开始就业，迈入第一份工作时，如果能对未来充满了希望，以积极的态度面对人生，就会发现更多的机遇。</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205277" y="405723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7" name="PA-文本框 12"/>
          <p:cNvSpPr txBox="1"/>
          <p:nvPr>
            <p:custDataLst>
              <p:tags r:id="rId4"/>
            </p:custDataLst>
          </p:nvPr>
        </p:nvSpPr>
        <p:spPr>
          <a:xfrm>
            <a:off x="2127137" y="4510159"/>
            <a:ext cx="4264283" cy="1565910"/>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（二）善于把握机遇是获得成功的保证</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机不可失，时不再来。发现机遇还只是为你提供获得成功的可能，要想把可能变成现实，还要牢牢地把握住机遇，敢于承担风险，勇于付出，在实践中经过不断的努力才能实现。</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一、善于发现机遇</a:t>
            </a:r>
            <a:endParaRPr lang="en-US" altLang="zh-CN" sz="2800" dirty="0">
              <a:solidFill>
                <a:schemeClr val="tx1"/>
              </a:solidFill>
              <a:latin typeface="微软雅黑" panose="020B0503020204020204" charset="-122"/>
              <a:ea typeface="微软雅黑" panose="020B0503020204020204" charset="-122"/>
            </a:endParaRPr>
          </a:p>
        </p:txBody>
      </p:sp>
      <p:sp>
        <p:nvSpPr>
          <p:cNvPr id="3" name="PA-AutoShape 14"/>
          <p:cNvSpPr>
            <a:spLocks noChangeArrowheads="1"/>
          </p:cNvSpPr>
          <p:nvPr>
            <p:custDataLst>
              <p:tags r:id="rId6"/>
            </p:custDataLst>
          </p:nvPr>
        </p:nvSpPr>
        <p:spPr bwMode="auto">
          <a:xfrm>
            <a:off x="1141255" y="4431392"/>
            <a:ext cx="828417" cy="878336"/>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rgbClr val="28B7EF"/>
                </a:solidFill>
                <a:latin typeface="思源黑体 CN Bold" panose="020B0800000000000000" pitchFamily="34" charset="-122"/>
                <a:ea typeface="思源黑体 CN Bold" panose="020B0800000000000000" pitchFamily="34" charset="-122"/>
              </a:rPr>
              <a:t>TWO</a:t>
            </a:r>
            <a:endParaRPr lang="en-US" altLang="zh-CN" dirty="0">
              <a:solidFill>
                <a:srgbClr val="28B7EF"/>
              </a:solidFill>
              <a:latin typeface="思源黑体 CN Bold" panose="020B0800000000000000" pitchFamily="34" charset="-122"/>
              <a:ea typeface="思源黑体 CN Bold" panose="020B0800000000000000" pitchFamily="34" charset="-122"/>
            </a:endParaRPr>
          </a:p>
        </p:txBody>
      </p:sp>
      <p:sp>
        <p:nvSpPr>
          <p:cNvPr id="5" name="PA-AutoShape 14"/>
          <p:cNvSpPr>
            <a:spLocks noChangeArrowheads="1"/>
          </p:cNvSpPr>
          <p:nvPr>
            <p:custDataLst>
              <p:tags r:id="rId7"/>
            </p:custDataLst>
          </p:nvPr>
        </p:nvSpPr>
        <p:spPr bwMode="auto">
          <a:xfrm>
            <a:off x="1141255" y="4431392"/>
            <a:ext cx="828000" cy="8784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思源黑体 CN Bold" panose="020B0800000000000000" pitchFamily="34" charset="-122"/>
                <a:ea typeface="思源黑体 CN Bold" panose="020B0800000000000000" pitchFamily="34" charset="-122"/>
              </a:rPr>
              <a:t>TWO</a:t>
            </a:r>
            <a:endParaRPr lang="en-US" altLang="zh-CN"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ppt_x"/>
                                          </p:val>
                                        </p:tav>
                                        <p:tav tm="100000">
                                          <p:val>
                                            <p:strVal val="#ppt_x"/>
                                          </p:val>
                                        </p:tav>
                                      </p:tavLst>
                                    </p:anim>
                                    <p:anim calcmode="lin" valueType="num">
                                      <p:cBhvr additive="base">
                                        <p:cTn id="24" dur="500" fill="hold"/>
                                        <p:tgtEl>
                                          <p:spTgt spid="1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7" grpId="0"/>
      <p:bldP spid="2" grpId="0"/>
      <p:bldP spid="3"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二、做好终身学习</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42290" y="1803400"/>
            <a:ext cx="5577205" cy="452310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（一）终身学习的含义</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学习是一种持续终身的活动。</a:t>
            </a:r>
            <a:r>
              <a:rPr lang="zh-CN" altLang="en-US" sz="1600" dirty="0">
                <a:latin typeface="微软雅黑" panose="020B0503020204020204" charset="-122"/>
                <a:ea typeface="微软雅黑" panose="020B0503020204020204" charset="-122"/>
              </a:rPr>
              <a:t>终身学习是指开始于人的生命之初，终止于人的生命之末，包括人生发展的各个阶段的几个方面的学习活动，既包括纵向的一个人从婴儿到老年期的各个不同发展阶段的各种学习，也包括横向的从学校、家庭、社会等各个不同领域的各种学习活动。终身学习彻底改变传统的学习观念、学习思想，对学习赋予了全新的认识，全新的理解。</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学习是个体的一种自发的生活方式。</a:t>
            </a:r>
            <a:r>
              <a:rPr lang="zh-CN" altLang="en-US" sz="1600" dirty="0">
                <a:latin typeface="微软雅黑" panose="020B0503020204020204" charset="-122"/>
                <a:ea typeface="微软雅黑" panose="020B0503020204020204" charset="-122"/>
              </a:rPr>
              <a:t>“终身教育”是一种理念，“学习化社会”是一种保障措施，二者为人的完善提供了条件，若要真正实现人的完善还必须通过个体的学习，内化为个人的经验才能实现。</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10463049" y="3936808"/>
            <a:ext cx="1107851" cy="176215"/>
            <a:chOff x="6656698" y="5706632"/>
            <a:chExt cx="1107851" cy="176215"/>
          </a:xfrm>
        </p:grpSpPr>
        <p:sp>
          <p:nvSpPr>
            <p:cNvPr id="33" name="Oval 32"/>
            <p:cNvSpPr/>
            <p:nvPr/>
          </p:nvSpPr>
          <p:spPr>
            <a:xfrm rot="5400000">
              <a:off x="6656697" y="5706633"/>
              <a:ext cx="176215" cy="17621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4" name="Rectangle 33"/>
            <p:cNvSpPr/>
            <p:nvPr/>
          </p:nvSpPr>
          <p:spPr>
            <a:xfrm rot="5400000">
              <a:off x="7262408" y="5307363"/>
              <a:ext cx="29455" cy="974827"/>
            </a:xfrm>
            <a:prstGeom prst="rect">
              <a:avLst/>
            </a:prstGeom>
            <a:gradFill flip="none" rotWithShape="1">
              <a:gsLst>
                <a:gs pos="0">
                  <a:srgbClr val="FF9700"/>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grpSp>
        <p:nvGrpSpPr>
          <p:cNvPr id="20" name="组合 19"/>
          <p:cNvGrpSpPr/>
          <p:nvPr/>
        </p:nvGrpSpPr>
        <p:grpSpPr>
          <a:xfrm>
            <a:off x="6896302" y="4620720"/>
            <a:ext cx="4752822" cy="3704938"/>
            <a:chOff x="6896302" y="4620720"/>
            <a:chExt cx="4752822" cy="3704938"/>
          </a:xfrm>
        </p:grpSpPr>
        <p:grpSp>
          <p:nvGrpSpPr>
            <p:cNvPr id="3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3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53"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0" name="Freeform: Shape 69"/>
          <p:cNvSpPr/>
          <p:nvPr/>
        </p:nvSpPr>
        <p:spPr>
          <a:xfrm>
            <a:off x="4774535" y="4925437"/>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0" name="Rectangle 109"/>
          <p:cNvSpPr/>
          <p:nvPr/>
        </p:nvSpPr>
        <p:spPr>
          <a:xfrm>
            <a:off x="4604385" y="5066030"/>
            <a:ext cx="2334260"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ONE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grpSp>
        <p:nvGrpSpPr>
          <p:cNvPr id="136" name="Group 135"/>
          <p:cNvGrpSpPr/>
          <p:nvPr/>
        </p:nvGrpSpPr>
        <p:grpSpPr>
          <a:xfrm>
            <a:off x="6404817" y="5077218"/>
            <a:ext cx="255952" cy="256391"/>
            <a:chOff x="7275629" y="3973834"/>
            <a:chExt cx="464344" cy="465138"/>
          </a:xfrm>
          <a:solidFill>
            <a:schemeClr val="bg1">
              <a:alpha val="50000"/>
            </a:schemeClr>
          </a:solidFill>
        </p:grpSpPr>
        <p:sp>
          <p:nvSpPr>
            <p:cNvPr id="137"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8"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9"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0"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1"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2"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sp>
        <p:nvSpPr>
          <p:cNvPr id="73" name="Freeform: Shape 72"/>
          <p:cNvSpPr/>
          <p:nvPr/>
        </p:nvSpPr>
        <p:spPr>
          <a:xfrm>
            <a:off x="6987286" y="3886733"/>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CN Bold" panose="020B0800000000000000" pitchFamily="34" charset="-122"/>
              <a:ea typeface="思源黑体 CN Bold" panose="020B0800000000000000" pitchFamily="34" charset="-122"/>
            </a:endParaRPr>
          </a:p>
        </p:txBody>
      </p:sp>
      <p:sp>
        <p:nvSpPr>
          <p:cNvPr id="143" name="AutoShape 59"/>
          <p:cNvSpPr/>
          <p:nvPr/>
        </p:nvSpPr>
        <p:spPr bwMode="auto">
          <a:xfrm>
            <a:off x="8631816" y="4049053"/>
            <a:ext cx="219836" cy="21946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alpha val="50000"/>
            </a:schemeClr>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76" name="Freeform: Shape 75"/>
          <p:cNvSpPr/>
          <p:nvPr/>
        </p:nvSpPr>
        <p:spPr>
          <a:xfrm>
            <a:off x="9189460" y="2960054"/>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4" name="Group 143"/>
          <p:cNvGrpSpPr/>
          <p:nvPr/>
        </p:nvGrpSpPr>
        <p:grpSpPr>
          <a:xfrm>
            <a:off x="10822486" y="3134892"/>
            <a:ext cx="210450" cy="210451"/>
            <a:chOff x="4427654" y="3049909"/>
            <a:chExt cx="464344" cy="464344"/>
          </a:xfrm>
          <a:solidFill>
            <a:schemeClr val="bg1">
              <a:alpha val="50000"/>
            </a:schemeClr>
          </a:solidFill>
        </p:grpSpPr>
        <p:sp>
          <p:nvSpPr>
            <p:cNvPr id="145" name="AutoShape 123"/>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6" name="AutoShape 124"/>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7" name="AutoShape 125"/>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cxnSp>
        <p:nvCxnSpPr>
          <p:cNvPr id="89" name="直接连接符 88"/>
          <p:cNvCxnSpPr/>
          <p:nvPr/>
        </p:nvCxnSpPr>
        <p:spPr>
          <a:xfrm>
            <a:off x="-677789" y="69775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94" name="Rectangle 109"/>
          <p:cNvSpPr/>
          <p:nvPr/>
        </p:nvSpPr>
        <p:spPr>
          <a:xfrm>
            <a:off x="7169852" y="3999448"/>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TWO</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5" name="Rectangle 109"/>
          <p:cNvSpPr/>
          <p:nvPr/>
        </p:nvSpPr>
        <p:spPr>
          <a:xfrm>
            <a:off x="9393280" y="3071844"/>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THREE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pic>
        <p:nvPicPr>
          <p:cNvPr id="16" name="图片占位符 15" descr="男人和女人在切桌子上的电脑&#10;&#10;低可信度描述已自动生成"/>
          <p:cNvPicPr>
            <a:picLocks noGrp="1" noChangeAspect="1"/>
          </p:cNvPicPr>
          <p:nvPr>
            <p:ph type="pic" sz="quarter" idx="11"/>
          </p:nvPr>
        </p:nvPicPr>
        <p:blipFill rotWithShape="1">
          <a:blip r:embed="rId1" cstate="screen"/>
          <a:srcRect/>
          <a:stretch>
            <a:fillRect/>
          </a:stretch>
        </p:blipFill>
        <p:spPr/>
      </p:pic>
      <p:pic>
        <p:nvPicPr>
          <p:cNvPr id="12" name="图片占位符 11" descr="图片包含 室内, 桌子, 人, 男人&#10;&#10;描述已自动生成"/>
          <p:cNvPicPr>
            <a:picLocks noGrp="1" noChangeAspect="1"/>
          </p:cNvPicPr>
          <p:nvPr>
            <p:ph type="pic" sz="quarter" idx="10"/>
          </p:nvPr>
        </p:nvPicPr>
        <p:blipFill rotWithShape="1">
          <a:blip r:embed="rId2" cstate="screen"/>
          <a:srcRect/>
          <a:stretch>
            <a:fillRect/>
          </a:stretch>
        </p:blipFill>
        <p:spPr/>
      </p:pic>
      <p:pic>
        <p:nvPicPr>
          <p:cNvPr id="10" name="图片占位符 9" descr="图片包含 电脑&#10;&#10;描述已自动生成"/>
          <p:cNvPicPr>
            <a:picLocks noGrp="1" noChangeAspect="1"/>
          </p:cNvPicPr>
          <p:nvPr>
            <p:ph type="pic" sz="quarter" idx="12"/>
          </p:nvPr>
        </p:nvPicPr>
        <p:blipFill rotWithShape="1">
          <a:blip r:embed="rId3" cstate="screen"/>
          <a:srcRect/>
          <a:stretch>
            <a:fillRect/>
          </a:stretch>
        </p:blipFill>
        <p:spPr/>
      </p:pic>
      <p:sp>
        <p:nvSpPr>
          <p:cNvPr id="2"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二、做好终身学习</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4"/>
            </p:custDataLst>
          </p:nvPr>
        </p:nvSpPr>
        <p:spPr>
          <a:xfrm>
            <a:off x="532130" y="2599690"/>
            <a:ext cx="3841115" cy="304609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（二）制定有效的终身学习计划</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虽然我们都认可“活到老，学到老”的说法，也能认识到不断学习对于自己适应职业的重要性，然而更为关键的是要把终身学习的观念落实到实际行动中来，要合理进行有关终身学习的计划安排，要培养终身学习的好习惯。一份成功的终身学习计划应包括以下原则。</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fill="hold"/>
                                        <p:tgtEl>
                                          <p:spTgt spid="89"/>
                                        </p:tgtEl>
                                        <p:attrNameLst>
                                          <p:attrName>ppt_x</p:attrName>
                                        </p:attrNameLst>
                                      </p:cBhvr>
                                      <p:tavLst>
                                        <p:tav tm="0">
                                          <p:val>
                                            <p:strVal val="#ppt_x"/>
                                          </p:val>
                                        </p:tav>
                                        <p:tav tm="100000">
                                          <p:val>
                                            <p:strVal val="#ppt_x"/>
                                          </p:val>
                                        </p:tav>
                                      </p:tavLst>
                                    </p:anim>
                                    <p:anim calcmode="lin" valueType="num">
                                      <p:cBhvr additive="base">
                                        <p:cTn id="12" dur="500" fill="hold"/>
                                        <p:tgtEl>
                                          <p:spTgt spid="8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ppt_x"/>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6"/>
                                        </p:tgtEl>
                                        <p:attrNameLst>
                                          <p:attrName>style.visibility</p:attrName>
                                        </p:attrNameLst>
                                      </p:cBhvr>
                                      <p:to>
                                        <p:strVal val="visible"/>
                                      </p:to>
                                    </p:set>
                                    <p:anim calcmode="lin" valueType="num">
                                      <p:cBhvr additive="base">
                                        <p:cTn id="27" dur="500" fill="hold"/>
                                        <p:tgtEl>
                                          <p:spTgt spid="136"/>
                                        </p:tgtEl>
                                        <p:attrNameLst>
                                          <p:attrName>ppt_x</p:attrName>
                                        </p:attrNameLst>
                                      </p:cBhvr>
                                      <p:tavLst>
                                        <p:tav tm="0">
                                          <p:val>
                                            <p:strVal val="#ppt_x"/>
                                          </p:val>
                                        </p:tav>
                                        <p:tav tm="100000">
                                          <p:val>
                                            <p:strVal val="#ppt_x"/>
                                          </p:val>
                                        </p:tav>
                                      </p:tavLst>
                                    </p:anim>
                                    <p:anim calcmode="lin" valueType="num">
                                      <p:cBhvr additive="base">
                                        <p:cTn id="28" dur="500" fill="hold"/>
                                        <p:tgtEl>
                                          <p:spTgt spid="1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500" fill="hold"/>
                                        <p:tgtEl>
                                          <p:spTgt spid="73"/>
                                        </p:tgtEl>
                                        <p:attrNameLst>
                                          <p:attrName>ppt_x</p:attrName>
                                        </p:attrNameLst>
                                      </p:cBhvr>
                                      <p:tavLst>
                                        <p:tav tm="0">
                                          <p:val>
                                            <p:strVal val="#ppt_x"/>
                                          </p:val>
                                        </p:tav>
                                        <p:tav tm="100000">
                                          <p:val>
                                            <p:strVal val="#ppt_x"/>
                                          </p:val>
                                        </p:tav>
                                      </p:tavLst>
                                    </p:anim>
                                    <p:anim calcmode="lin" valueType="num">
                                      <p:cBhvr additive="base">
                                        <p:cTn id="32" dur="500" fill="hold"/>
                                        <p:tgtEl>
                                          <p:spTgt spid="7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3"/>
                                        </p:tgtEl>
                                        <p:attrNameLst>
                                          <p:attrName>style.visibility</p:attrName>
                                        </p:attrNameLst>
                                      </p:cBhvr>
                                      <p:to>
                                        <p:strVal val="visible"/>
                                      </p:to>
                                    </p:set>
                                    <p:anim calcmode="lin" valueType="num">
                                      <p:cBhvr additive="base">
                                        <p:cTn id="35" dur="500" fill="hold"/>
                                        <p:tgtEl>
                                          <p:spTgt spid="143"/>
                                        </p:tgtEl>
                                        <p:attrNameLst>
                                          <p:attrName>ppt_x</p:attrName>
                                        </p:attrNameLst>
                                      </p:cBhvr>
                                      <p:tavLst>
                                        <p:tav tm="0">
                                          <p:val>
                                            <p:strVal val="#ppt_x"/>
                                          </p:val>
                                        </p:tav>
                                        <p:tav tm="100000">
                                          <p:val>
                                            <p:strVal val="#ppt_x"/>
                                          </p:val>
                                        </p:tav>
                                      </p:tavLst>
                                    </p:anim>
                                    <p:anim calcmode="lin" valueType="num">
                                      <p:cBhvr additive="base">
                                        <p:cTn id="36" dur="500" fill="hold"/>
                                        <p:tgtEl>
                                          <p:spTgt spid="14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500" fill="hold"/>
                                        <p:tgtEl>
                                          <p:spTgt spid="76"/>
                                        </p:tgtEl>
                                        <p:attrNameLst>
                                          <p:attrName>ppt_x</p:attrName>
                                        </p:attrNameLst>
                                      </p:cBhvr>
                                      <p:tavLst>
                                        <p:tav tm="0">
                                          <p:val>
                                            <p:strVal val="#ppt_x"/>
                                          </p:val>
                                        </p:tav>
                                        <p:tav tm="100000">
                                          <p:val>
                                            <p:strVal val="#ppt_x"/>
                                          </p:val>
                                        </p:tav>
                                      </p:tavLst>
                                    </p:anim>
                                    <p:anim calcmode="lin" valueType="num">
                                      <p:cBhvr additive="base">
                                        <p:cTn id="40" dur="500" fill="hold"/>
                                        <p:tgtEl>
                                          <p:spTgt spid="7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44"/>
                                        </p:tgtEl>
                                        <p:attrNameLst>
                                          <p:attrName>style.visibility</p:attrName>
                                        </p:attrNameLst>
                                      </p:cBhvr>
                                      <p:to>
                                        <p:strVal val="visible"/>
                                      </p:to>
                                    </p:set>
                                    <p:anim calcmode="lin" valueType="num">
                                      <p:cBhvr additive="base">
                                        <p:cTn id="43" dur="500" fill="hold"/>
                                        <p:tgtEl>
                                          <p:spTgt spid="144"/>
                                        </p:tgtEl>
                                        <p:attrNameLst>
                                          <p:attrName>ppt_x</p:attrName>
                                        </p:attrNameLst>
                                      </p:cBhvr>
                                      <p:tavLst>
                                        <p:tav tm="0">
                                          <p:val>
                                            <p:strVal val="#ppt_x"/>
                                          </p:val>
                                        </p:tav>
                                        <p:tav tm="100000">
                                          <p:val>
                                            <p:strVal val="#ppt_x"/>
                                          </p:val>
                                        </p:tav>
                                      </p:tavLst>
                                    </p:anim>
                                    <p:anim calcmode="lin" valueType="num">
                                      <p:cBhvr additive="base">
                                        <p:cTn id="44" dur="500" fill="hold"/>
                                        <p:tgtEl>
                                          <p:spTgt spid="14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ppt_x"/>
                                          </p:val>
                                        </p:tav>
                                        <p:tav tm="100000">
                                          <p:val>
                                            <p:strVal val="#ppt_x"/>
                                          </p:val>
                                        </p:tav>
                                      </p:tavLst>
                                    </p:anim>
                                    <p:anim calcmode="lin" valueType="num">
                                      <p:cBhvr additive="base">
                                        <p:cTn id="48" dur="500" fill="hold"/>
                                        <p:tgtEl>
                                          <p:spTgt spid="9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additive="base">
                                        <p:cTn id="51" dur="500" fill="hold"/>
                                        <p:tgtEl>
                                          <p:spTgt spid="95"/>
                                        </p:tgtEl>
                                        <p:attrNameLst>
                                          <p:attrName>ppt_x</p:attrName>
                                        </p:attrNameLst>
                                      </p:cBhvr>
                                      <p:tavLst>
                                        <p:tav tm="0">
                                          <p:val>
                                            <p:strVal val="#ppt_x"/>
                                          </p:val>
                                        </p:tav>
                                        <p:tav tm="100000">
                                          <p:val>
                                            <p:strVal val="#ppt_x"/>
                                          </p:val>
                                        </p:tav>
                                      </p:tavLst>
                                    </p:anim>
                                    <p:anim calcmode="lin" valueType="num">
                                      <p:cBhvr additive="base">
                                        <p:cTn id="52" dur="500" fill="hold"/>
                                        <p:tgtEl>
                                          <p:spTgt spid="9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ppt_x"/>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ppt_x"/>
                                          </p:val>
                                        </p:tav>
                                        <p:tav tm="100000">
                                          <p:val>
                                            <p:strVal val="#ppt_x"/>
                                          </p:val>
                                        </p:tav>
                                      </p:tavLst>
                                    </p:anim>
                                    <p:anim calcmode="lin" valueType="num">
                                      <p:cBhvr additive="base">
                                        <p:cTn id="68" dur="500" fill="hold"/>
                                        <p:tgtEl>
                                          <p:spTgt spid="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ppt_x"/>
                                          </p:val>
                                        </p:tav>
                                        <p:tav tm="100000">
                                          <p:val>
                                            <p:strVal val="#ppt_x"/>
                                          </p:val>
                                        </p:tav>
                                      </p:tavLst>
                                    </p:anim>
                                    <p:anim calcmode="lin" valueType="num">
                                      <p:cBhvr additive="base">
                                        <p:cTn id="72"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110" grpId="0"/>
      <p:bldP spid="73" grpId="0" bldLvl="0" animBg="1"/>
      <p:bldP spid="143" grpId="0" bldLvl="0" animBg="1"/>
      <p:bldP spid="76" grpId="0" bldLvl="0" animBg="1"/>
      <p:bldP spid="94" grpId="0"/>
      <p:bldP spid="95" grpId="0"/>
      <p:bldP spid="2" grpId="0"/>
      <p:bldP spid="2" grpId="1"/>
      <p:bldP spid="8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pic>
        <p:nvPicPr>
          <p:cNvPr id="2" name="图片 1" descr="C:\Users\Administrator\Desktop\【教育培训】大学生心理健康咨询直播海报.png【教育培训】大学生心理健康咨询直播海报"/>
          <p:cNvPicPr>
            <a:picLocks noChangeAspect="1"/>
          </p:cNvPicPr>
          <p:nvPr/>
        </p:nvPicPr>
        <p:blipFill>
          <a:blip r:embed="rId28"/>
          <a:srcRect l="24843" t="22922" r="15115" b="8024"/>
          <a:stretch>
            <a:fillRect/>
          </a:stretch>
        </p:blipFill>
        <p:spPr>
          <a:xfrm>
            <a:off x="8204835" y="1171575"/>
            <a:ext cx="2845435" cy="4388485"/>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三、强化职业生涯管理</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838835" y="1886585"/>
            <a:ext cx="5721985" cy="424624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b="1" dirty="0">
                <a:solidFill>
                  <a:schemeClr val="accent1"/>
                </a:solidFill>
                <a:latin typeface="Microsoft YaHei Bold" panose="020B0503020204020204" charset="-122"/>
                <a:ea typeface="Microsoft YaHei Bold" panose="020B0503020204020204" charset="-122"/>
                <a:sym typeface="+mn-ea"/>
              </a:rPr>
              <a:t>（一）适时进行自我评价</a:t>
            </a:r>
            <a:endParaRPr lang="zh-CN" altLang="en-US" b="1" dirty="0">
              <a:solidFill>
                <a:schemeClr val="accent1">
                  <a:alpha val="75000"/>
                </a:schemeClr>
              </a:solidFill>
              <a:latin typeface="Microsoft YaHei Bold" panose="020B0503020204020204" charset="-122"/>
              <a:ea typeface="Microsoft YaHei Bold" panose="020B0503020204020204" charset="-122"/>
            </a:endParaRPr>
          </a:p>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适时进行自我评价是职业生涯规划管理的一个重要内容。生活中我们常常发现，很多大学生在毕业前已拟定了非常具体详细的职业生涯规划，但是在以后的职业生涯发展过程中却一味地跟着感觉走，结果会慢慢地偏离自己当初的职业生涯规划，使职业生涯发展又变成了盲目的发展。所以，在职业生涯发展的过程中应适时的将自己的职业发展状况与职业生涯规划进行评价，及时调整行为，或更改规划目标，使自己的职业生涯发展有规划而非盲目。</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additive="base">
                                        <p:cTn id="51" dur="500" fill="hold"/>
                                        <p:tgtEl>
                                          <p:spTgt spid="81"/>
                                        </p:tgtEl>
                                        <p:attrNameLst>
                                          <p:attrName>ppt_x</p:attrName>
                                        </p:attrNameLst>
                                      </p:cBhvr>
                                      <p:tavLst>
                                        <p:tav tm="0">
                                          <p:val>
                                            <p:strVal val="#ppt_x"/>
                                          </p:val>
                                        </p:tav>
                                        <p:tav tm="100000">
                                          <p:val>
                                            <p:strVal val="#ppt_x"/>
                                          </p:val>
                                        </p:tav>
                                      </p:tavLst>
                                    </p:anim>
                                    <p:anim calcmode="lin" valueType="num">
                                      <p:cBhvr additive="base">
                                        <p:cTn id="52"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 grpId="0"/>
      <p:bldP spid="8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三、强化职业生涯管理</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9280" y="2130425"/>
            <a:ext cx="5321935" cy="304609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2000" b="1" dirty="0">
                <a:solidFill>
                  <a:schemeClr val="accent1"/>
                </a:solidFill>
                <a:latin typeface="Microsoft YaHei Bold" panose="020B0503020204020204" charset="-122"/>
                <a:ea typeface="Microsoft YaHei Bold" panose="020B0503020204020204" charset="-122"/>
              </a:rPr>
              <a:t>（二）时间管理</a:t>
            </a:r>
            <a:endParaRPr lang="zh-CN" altLang="en-US" sz="2000" b="1" dirty="0">
              <a:solidFill>
                <a:schemeClr val="accent1"/>
              </a:solidFill>
              <a:latin typeface="Microsoft YaHei Bold" panose="020B0503020204020204" charset="-122"/>
              <a:ea typeface="Microsoft YaHei Bold" panose="020B0503020204020204" charset="-122"/>
            </a:endParaRPr>
          </a:p>
          <a:p>
            <a:pPr algn="just" defTabSz="914400">
              <a:lnSpc>
                <a:spcPct val="150000"/>
              </a:lnSpc>
              <a:spcBef>
                <a:spcPts val="0"/>
              </a:spcBef>
              <a:spcAft>
                <a:spcPts val="0"/>
              </a:spcAft>
              <a:buClr>
                <a:srgbClr val="285AE1"/>
              </a:buClr>
              <a:defRPr/>
            </a:pPr>
            <a:r>
              <a:rPr lang="zh-CN" altLang="en-US" b="1" dirty="0">
                <a:solidFill>
                  <a:srgbClr val="FF9700"/>
                </a:solidFill>
                <a:latin typeface="微软雅黑" panose="020B0503020204020204" charset="-122"/>
                <a:ea typeface="微软雅黑" panose="020B0503020204020204" charset="-122"/>
              </a:rPr>
              <a:t>时间管理</a:t>
            </a:r>
            <a:r>
              <a:rPr lang="zh-CN" altLang="en-US" dirty="0">
                <a:latin typeface="微软雅黑" panose="020B0503020204020204" charset="-122"/>
                <a:ea typeface="微软雅黑" panose="020B0503020204020204" charset="-122"/>
              </a:rPr>
              <a:t>是职业生涯规划管理中最为关键的一个项目。一位世界知名的企业家曾经在财富双周刊上提到：“对我们大部分人而言，我们必须下达的最重要决策就是如何去使用自己的时间。对我来说，我就不会将自己的时间花在需要很多生产劳力而成果却平凡无奇的事情上面。</a:t>
            </a:r>
            <a:endParaRPr lang="zh-CN" altLang="en-US"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rot="10800000">
            <a:off x="10463049" y="3936808"/>
            <a:ext cx="1107851" cy="176215"/>
            <a:chOff x="6656698" y="5706632"/>
            <a:chExt cx="1107851" cy="176215"/>
          </a:xfrm>
        </p:grpSpPr>
        <p:sp>
          <p:nvSpPr>
            <p:cNvPr id="33" name="Oval 32"/>
            <p:cNvSpPr/>
            <p:nvPr/>
          </p:nvSpPr>
          <p:spPr>
            <a:xfrm rot="5400000">
              <a:off x="6656697" y="5706633"/>
              <a:ext cx="176215" cy="17621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4" name="Rectangle 33"/>
            <p:cNvSpPr/>
            <p:nvPr/>
          </p:nvSpPr>
          <p:spPr>
            <a:xfrm rot="5400000">
              <a:off x="7262408" y="5307363"/>
              <a:ext cx="29455" cy="974827"/>
            </a:xfrm>
            <a:prstGeom prst="rect">
              <a:avLst/>
            </a:prstGeom>
            <a:gradFill flip="none" rotWithShape="1">
              <a:gsLst>
                <a:gs pos="0">
                  <a:srgbClr val="FF9700"/>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grpSp>
        <p:nvGrpSpPr>
          <p:cNvPr id="20" name="组合 19"/>
          <p:cNvGrpSpPr/>
          <p:nvPr/>
        </p:nvGrpSpPr>
        <p:grpSpPr>
          <a:xfrm>
            <a:off x="6896302" y="4620720"/>
            <a:ext cx="4752822" cy="3704938"/>
            <a:chOff x="6896302" y="4620720"/>
            <a:chExt cx="4752822" cy="3704938"/>
          </a:xfrm>
        </p:grpSpPr>
        <p:grpSp>
          <p:nvGrpSpPr>
            <p:cNvPr id="3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3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53"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0" name="Freeform: Shape 69"/>
          <p:cNvSpPr/>
          <p:nvPr/>
        </p:nvSpPr>
        <p:spPr>
          <a:xfrm>
            <a:off x="5124420" y="4925437"/>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0" name="Rectangle 109"/>
          <p:cNvSpPr/>
          <p:nvPr/>
        </p:nvSpPr>
        <p:spPr>
          <a:xfrm>
            <a:off x="4954270" y="5066030"/>
            <a:ext cx="2334260"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ONE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grpSp>
        <p:nvGrpSpPr>
          <p:cNvPr id="136" name="Group 135"/>
          <p:cNvGrpSpPr/>
          <p:nvPr/>
        </p:nvGrpSpPr>
        <p:grpSpPr>
          <a:xfrm>
            <a:off x="6754702" y="5077218"/>
            <a:ext cx="255952" cy="256391"/>
            <a:chOff x="7275629" y="3973834"/>
            <a:chExt cx="464344" cy="465138"/>
          </a:xfrm>
          <a:solidFill>
            <a:schemeClr val="bg1">
              <a:alpha val="50000"/>
            </a:schemeClr>
          </a:solidFill>
        </p:grpSpPr>
        <p:sp>
          <p:nvSpPr>
            <p:cNvPr id="137"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8"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39"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0"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1"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2"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sp>
        <p:nvSpPr>
          <p:cNvPr id="73" name="Freeform: Shape 72"/>
          <p:cNvSpPr/>
          <p:nvPr/>
        </p:nvSpPr>
        <p:spPr>
          <a:xfrm>
            <a:off x="7337171" y="3886733"/>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CN Bold" panose="020B0800000000000000" pitchFamily="34" charset="-122"/>
              <a:ea typeface="思源黑体 CN Bold" panose="020B0800000000000000" pitchFamily="34" charset="-122"/>
            </a:endParaRPr>
          </a:p>
        </p:txBody>
      </p:sp>
      <p:sp>
        <p:nvSpPr>
          <p:cNvPr id="143" name="AutoShape 59"/>
          <p:cNvSpPr/>
          <p:nvPr/>
        </p:nvSpPr>
        <p:spPr bwMode="auto">
          <a:xfrm>
            <a:off x="8981701" y="4049053"/>
            <a:ext cx="219836" cy="21946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alpha val="50000"/>
            </a:schemeClr>
          </a:solid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76" name="Freeform: Shape 75"/>
          <p:cNvSpPr/>
          <p:nvPr/>
        </p:nvSpPr>
        <p:spPr>
          <a:xfrm>
            <a:off x="9539345" y="2960054"/>
            <a:ext cx="2052366" cy="688372"/>
          </a:xfrm>
          <a:custGeom>
            <a:avLst/>
            <a:gdLst>
              <a:gd name="connsiteX0" fmla="*/ 0 w 2052366"/>
              <a:gd name="connsiteY0" fmla="*/ 0 h 688372"/>
              <a:gd name="connsiteX1" fmla="*/ 2052366 w 2052366"/>
              <a:gd name="connsiteY1" fmla="*/ 0 h 688372"/>
              <a:gd name="connsiteX2" fmla="*/ 2052366 w 2052366"/>
              <a:gd name="connsiteY2" fmla="*/ 654877 h 688372"/>
              <a:gd name="connsiteX3" fmla="*/ 2018871 w 2052366"/>
              <a:gd name="connsiteY3" fmla="*/ 688372 h 688372"/>
              <a:gd name="connsiteX4" fmla="*/ 33495 w 2052366"/>
              <a:gd name="connsiteY4" fmla="*/ 688372 h 688372"/>
              <a:gd name="connsiteX5" fmla="*/ 0 w 2052366"/>
              <a:gd name="connsiteY5" fmla="*/ 654877 h 688372"/>
              <a:gd name="connsiteX6" fmla="*/ 0 w 2052366"/>
              <a:gd name="connsiteY6" fmla="*/ 0 h 68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688372">
                <a:moveTo>
                  <a:pt x="0" y="0"/>
                </a:moveTo>
                <a:lnTo>
                  <a:pt x="2052366" y="0"/>
                </a:lnTo>
                <a:lnTo>
                  <a:pt x="2052366" y="654877"/>
                </a:lnTo>
                <a:cubicBezTo>
                  <a:pt x="2052366" y="673376"/>
                  <a:pt x="2037370" y="688372"/>
                  <a:pt x="2018871" y="688372"/>
                </a:cubicBezTo>
                <a:lnTo>
                  <a:pt x="33495" y="688372"/>
                </a:lnTo>
                <a:cubicBezTo>
                  <a:pt x="14996" y="688372"/>
                  <a:pt x="0" y="673376"/>
                  <a:pt x="0" y="654877"/>
                </a:cubicBezTo>
                <a:lnTo>
                  <a:pt x="0" y="0"/>
                </a:ln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4" name="Group 143"/>
          <p:cNvGrpSpPr/>
          <p:nvPr/>
        </p:nvGrpSpPr>
        <p:grpSpPr>
          <a:xfrm>
            <a:off x="11172371" y="3134892"/>
            <a:ext cx="210450" cy="210451"/>
            <a:chOff x="4427654" y="3049909"/>
            <a:chExt cx="464344" cy="464344"/>
          </a:xfrm>
          <a:solidFill>
            <a:schemeClr val="bg1">
              <a:alpha val="50000"/>
            </a:schemeClr>
          </a:solidFill>
        </p:grpSpPr>
        <p:sp>
          <p:nvSpPr>
            <p:cNvPr id="145" name="AutoShape 123"/>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6" name="AutoShape 124"/>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sp>
          <p:nvSpPr>
            <p:cNvPr id="147" name="AutoShape 125"/>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latin typeface="Josefin Sans" pitchFamily="2" charset="0"/>
                <a:sym typeface="Gill Sans" panose="020B0502020104020203" charset="0"/>
              </a:endParaRPr>
            </a:p>
          </p:txBody>
        </p:sp>
      </p:grpSp>
      <p:cxnSp>
        <p:nvCxnSpPr>
          <p:cNvPr id="89" name="直接连接符 88"/>
          <p:cNvCxnSpPr/>
          <p:nvPr/>
        </p:nvCxnSpPr>
        <p:spPr>
          <a:xfrm>
            <a:off x="-677789" y="69775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94" name="Rectangle 109"/>
          <p:cNvSpPr/>
          <p:nvPr/>
        </p:nvSpPr>
        <p:spPr>
          <a:xfrm>
            <a:off x="7519737" y="3999448"/>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TWO</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sp>
        <p:nvSpPr>
          <p:cNvPr id="95" name="Rectangle 109"/>
          <p:cNvSpPr/>
          <p:nvPr/>
        </p:nvSpPr>
        <p:spPr>
          <a:xfrm>
            <a:off x="9743165" y="3071844"/>
            <a:ext cx="1279398" cy="450850"/>
          </a:xfrm>
          <a:prstGeom prst="rect">
            <a:avLst/>
          </a:prstGeom>
        </p:spPr>
        <p:txBody>
          <a:bodyPr wrap="square">
            <a:spAutoFit/>
          </a:bodyPr>
          <a:lstStyle/>
          <a:p>
            <a:pPr algn="ctr">
              <a:lnSpc>
                <a:spcPct val="130000"/>
              </a:lnSpc>
            </a:pPr>
            <a:r>
              <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rPr>
              <a:t>THREE</a:t>
            </a:r>
            <a:endParaRPr lang="en-US" altLang="zh-CN" dirty="0">
              <a:solidFill>
                <a:schemeClr val="bg1"/>
              </a:solidFill>
              <a:latin typeface="思源黑体 CN Bold" panose="020B0800000000000000" pitchFamily="34" charset="-122"/>
              <a:ea typeface="思源黑体 CN Bold" panose="020B0800000000000000" pitchFamily="34" charset="-122"/>
              <a:cs typeface="Segoe UI" panose="020B0502040204020203" pitchFamily="34" charset="0"/>
            </a:endParaRPr>
          </a:p>
        </p:txBody>
      </p:sp>
      <p:pic>
        <p:nvPicPr>
          <p:cNvPr id="16" name="图片占位符 15" descr="男人和女人在切桌子上的电脑&#10;&#10;低可信度描述已自动生成"/>
          <p:cNvPicPr>
            <a:picLocks noGrp="1" noChangeAspect="1"/>
          </p:cNvPicPr>
          <p:nvPr>
            <p:ph type="pic" sz="quarter" idx="11"/>
          </p:nvPr>
        </p:nvPicPr>
        <p:blipFill rotWithShape="1">
          <a:blip r:embed="rId1" cstate="screen"/>
          <a:srcRect/>
          <a:stretch>
            <a:fillRect/>
          </a:stretch>
        </p:blipFill>
        <p:spPr>
          <a:xfrm>
            <a:off x="7337171" y="1978057"/>
            <a:ext cx="2052366" cy="1908677"/>
          </a:xfrm>
        </p:spPr>
      </p:pic>
      <p:pic>
        <p:nvPicPr>
          <p:cNvPr id="12" name="图片占位符 11" descr="图片包含 室内, 桌子, 人, 男人&#10;&#10;描述已自动生成"/>
          <p:cNvPicPr>
            <a:picLocks noGrp="1" noChangeAspect="1"/>
          </p:cNvPicPr>
          <p:nvPr>
            <p:ph type="pic" sz="quarter" idx="10"/>
          </p:nvPr>
        </p:nvPicPr>
        <p:blipFill rotWithShape="1">
          <a:blip r:embed="rId2" cstate="screen"/>
          <a:srcRect/>
          <a:stretch>
            <a:fillRect/>
          </a:stretch>
        </p:blipFill>
        <p:spPr>
          <a:xfrm>
            <a:off x="5124420" y="3019195"/>
            <a:ext cx="2052366" cy="1908677"/>
          </a:xfrm>
        </p:spPr>
      </p:pic>
      <p:pic>
        <p:nvPicPr>
          <p:cNvPr id="10" name="图片占位符 9" descr="图片包含 电脑&#10;&#10;描述已自动生成"/>
          <p:cNvPicPr>
            <a:picLocks noGrp="1" noChangeAspect="1"/>
          </p:cNvPicPr>
          <p:nvPr>
            <p:ph type="pic" sz="quarter" idx="12"/>
          </p:nvPr>
        </p:nvPicPr>
        <p:blipFill rotWithShape="1">
          <a:blip r:embed="rId3" cstate="screen"/>
          <a:srcRect/>
          <a:stretch>
            <a:fillRect/>
          </a:stretch>
        </p:blipFill>
        <p:spPr>
          <a:xfrm>
            <a:off x="9539345" y="1051378"/>
            <a:ext cx="2052366" cy="1908677"/>
          </a:xfrm>
        </p:spPr>
      </p:pic>
      <p:sp>
        <p:nvSpPr>
          <p:cNvPr id="2"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三、强化职业生涯管理</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81" name="PA-文本框 12"/>
          <p:cNvSpPr txBox="1"/>
          <p:nvPr>
            <p:custDataLst>
              <p:tags r:id="rId4"/>
            </p:custDataLst>
          </p:nvPr>
        </p:nvSpPr>
        <p:spPr>
          <a:xfrm>
            <a:off x="532765" y="1978025"/>
            <a:ext cx="4421505" cy="387667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2000" b="1" dirty="0">
                <a:solidFill>
                  <a:schemeClr val="accent1"/>
                </a:solidFill>
                <a:latin typeface="Microsoft YaHei Bold" panose="020B0503020204020204" charset="-122"/>
                <a:ea typeface="Microsoft YaHei Bold" panose="020B0503020204020204" charset="-122"/>
              </a:rPr>
              <a:t>（三）职业规划调整</a:t>
            </a:r>
            <a:endParaRPr lang="zh-CN" altLang="en-US" sz="2000" b="1" dirty="0">
              <a:solidFill>
                <a:schemeClr val="accent1"/>
              </a:solidFill>
              <a:latin typeface="Microsoft YaHei Bold" panose="020B0503020204020204" charset="-122"/>
              <a:ea typeface="Microsoft YaHei Bold" panose="020B0503020204020204" charset="-122"/>
            </a:endParaRPr>
          </a:p>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人生道路没有一成不变的，职业发展也是如此。成功的职业发展路程不仅仅是实现自己最初的职业生涯理想，更应当是能够顺应社会和职业的发展要求，灵活变动以求最优的结果。在职业发展过程中，很多因素会导致职业生涯的改变甚至是重新选择，包括个体的主客观因素以及社会和职业的原因。</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500" fill="hold"/>
                                        <p:tgtEl>
                                          <p:spTgt spid="89"/>
                                        </p:tgtEl>
                                        <p:attrNameLst>
                                          <p:attrName>ppt_x</p:attrName>
                                        </p:attrNameLst>
                                      </p:cBhvr>
                                      <p:tavLst>
                                        <p:tav tm="0">
                                          <p:val>
                                            <p:strVal val="#ppt_x"/>
                                          </p:val>
                                        </p:tav>
                                        <p:tav tm="100000">
                                          <p:val>
                                            <p:strVal val="#ppt_x"/>
                                          </p:val>
                                        </p:tav>
                                      </p:tavLst>
                                    </p:anim>
                                    <p:anim calcmode="lin" valueType="num">
                                      <p:cBhvr additive="base">
                                        <p:cTn id="12" dur="500" fill="hold"/>
                                        <p:tgtEl>
                                          <p:spTgt spid="8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ppt_x"/>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6"/>
                                        </p:tgtEl>
                                        <p:attrNameLst>
                                          <p:attrName>style.visibility</p:attrName>
                                        </p:attrNameLst>
                                      </p:cBhvr>
                                      <p:to>
                                        <p:strVal val="visible"/>
                                      </p:to>
                                    </p:set>
                                    <p:anim calcmode="lin" valueType="num">
                                      <p:cBhvr additive="base">
                                        <p:cTn id="27" dur="500" fill="hold"/>
                                        <p:tgtEl>
                                          <p:spTgt spid="136"/>
                                        </p:tgtEl>
                                        <p:attrNameLst>
                                          <p:attrName>ppt_x</p:attrName>
                                        </p:attrNameLst>
                                      </p:cBhvr>
                                      <p:tavLst>
                                        <p:tav tm="0">
                                          <p:val>
                                            <p:strVal val="#ppt_x"/>
                                          </p:val>
                                        </p:tav>
                                        <p:tav tm="100000">
                                          <p:val>
                                            <p:strVal val="#ppt_x"/>
                                          </p:val>
                                        </p:tav>
                                      </p:tavLst>
                                    </p:anim>
                                    <p:anim calcmode="lin" valueType="num">
                                      <p:cBhvr additive="base">
                                        <p:cTn id="28" dur="500" fill="hold"/>
                                        <p:tgtEl>
                                          <p:spTgt spid="1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500" fill="hold"/>
                                        <p:tgtEl>
                                          <p:spTgt spid="73"/>
                                        </p:tgtEl>
                                        <p:attrNameLst>
                                          <p:attrName>ppt_x</p:attrName>
                                        </p:attrNameLst>
                                      </p:cBhvr>
                                      <p:tavLst>
                                        <p:tav tm="0">
                                          <p:val>
                                            <p:strVal val="#ppt_x"/>
                                          </p:val>
                                        </p:tav>
                                        <p:tav tm="100000">
                                          <p:val>
                                            <p:strVal val="#ppt_x"/>
                                          </p:val>
                                        </p:tav>
                                      </p:tavLst>
                                    </p:anim>
                                    <p:anim calcmode="lin" valueType="num">
                                      <p:cBhvr additive="base">
                                        <p:cTn id="32" dur="500" fill="hold"/>
                                        <p:tgtEl>
                                          <p:spTgt spid="7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3"/>
                                        </p:tgtEl>
                                        <p:attrNameLst>
                                          <p:attrName>style.visibility</p:attrName>
                                        </p:attrNameLst>
                                      </p:cBhvr>
                                      <p:to>
                                        <p:strVal val="visible"/>
                                      </p:to>
                                    </p:set>
                                    <p:anim calcmode="lin" valueType="num">
                                      <p:cBhvr additive="base">
                                        <p:cTn id="35" dur="500" fill="hold"/>
                                        <p:tgtEl>
                                          <p:spTgt spid="143"/>
                                        </p:tgtEl>
                                        <p:attrNameLst>
                                          <p:attrName>ppt_x</p:attrName>
                                        </p:attrNameLst>
                                      </p:cBhvr>
                                      <p:tavLst>
                                        <p:tav tm="0">
                                          <p:val>
                                            <p:strVal val="#ppt_x"/>
                                          </p:val>
                                        </p:tav>
                                        <p:tav tm="100000">
                                          <p:val>
                                            <p:strVal val="#ppt_x"/>
                                          </p:val>
                                        </p:tav>
                                      </p:tavLst>
                                    </p:anim>
                                    <p:anim calcmode="lin" valueType="num">
                                      <p:cBhvr additive="base">
                                        <p:cTn id="36" dur="500" fill="hold"/>
                                        <p:tgtEl>
                                          <p:spTgt spid="14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500" fill="hold"/>
                                        <p:tgtEl>
                                          <p:spTgt spid="76"/>
                                        </p:tgtEl>
                                        <p:attrNameLst>
                                          <p:attrName>ppt_x</p:attrName>
                                        </p:attrNameLst>
                                      </p:cBhvr>
                                      <p:tavLst>
                                        <p:tav tm="0">
                                          <p:val>
                                            <p:strVal val="#ppt_x"/>
                                          </p:val>
                                        </p:tav>
                                        <p:tav tm="100000">
                                          <p:val>
                                            <p:strVal val="#ppt_x"/>
                                          </p:val>
                                        </p:tav>
                                      </p:tavLst>
                                    </p:anim>
                                    <p:anim calcmode="lin" valueType="num">
                                      <p:cBhvr additive="base">
                                        <p:cTn id="40" dur="500" fill="hold"/>
                                        <p:tgtEl>
                                          <p:spTgt spid="7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44"/>
                                        </p:tgtEl>
                                        <p:attrNameLst>
                                          <p:attrName>style.visibility</p:attrName>
                                        </p:attrNameLst>
                                      </p:cBhvr>
                                      <p:to>
                                        <p:strVal val="visible"/>
                                      </p:to>
                                    </p:set>
                                    <p:anim calcmode="lin" valueType="num">
                                      <p:cBhvr additive="base">
                                        <p:cTn id="43" dur="500" fill="hold"/>
                                        <p:tgtEl>
                                          <p:spTgt spid="144"/>
                                        </p:tgtEl>
                                        <p:attrNameLst>
                                          <p:attrName>ppt_x</p:attrName>
                                        </p:attrNameLst>
                                      </p:cBhvr>
                                      <p:tavLst>
                                        <p:tav tm="0">
                                          <p:val>
                                            <p:strVal val="#ppt_x"/>
                                          </p:val>
                                        </p:tav>
                                        <p:tav tm="100000">
                                          <p:val>
                                            <p:strVal val="#ppt_x"/>
                                          </p:val>
                                        </p:tav>
                                      </p:tavLst>
                                    </p:anim>
                                    <p:anim calcmode="lin" valueType="num">
                                      <p:cBhvr additive="base">
                                        <p:cTn id="44" dur="500" fill="hold"/>
                                        <p:tgtEl>
                                          <p:spTgt spid="14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ppt_x"/>
                                          </p:val>
                                        </p:tav>
                                        <p:tav tm="100000">
                                          <p:val>
                                            <p:strVal val="#ppt_x"/>
                                          </p:val>
                                        </p:tav>
                                      </p:tavLst>
                                    </p:anim>
                                    <p:anim calcmode="lin" valueType="num">
                                      <p:cBhvr additive="base">
                                        <p:cTn id="48" dur="500" fill="hold"/>
                                        <p:tgtEl>
                                          <p:spTgt spid="9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additive="base">
                                        <p:cTn id="51" dur="500" fill="hold"/>
                                        <p:tgtEl>
                                          <p:spTgt spid="95"/>
                                        </p:tgtEl>
                                        <p:attrNameLst>
                                          <p:attrName>ppt_x</p:attrName>
                                        </p:attrNameLst>
                                      </p:cBhvr>
                                      <p:tavLst>
                                        <p:tav tm="0">
                                          <p:val>
                                            <p:strVal val="#ppt_x"/>
                                          </p:val>
                                        </p:tav>
                                        <p:tav tm="100000">
                                          <p:val>
                                            <p:strVal val="#ppt_x"/>
                                          </p:val>
                                        </p:tav>
                                      </p:tavLst>
                                    </p:anim>
                                    <p:anim calcmode="lin" valueType="num">
                                      <p:cBhvr additive="base">
                                        <p:cTn id="52" dur="500" fill="hold"/>
                                        <p:tgtEl>
                                          <p:spTgt spid="9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ppt_x"/>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ppt_x"/>
                                          </p:val>
                                        </p:tav>
                                        <p:tav tm="100000">
                                          <p:val>
                                            <p:strVal val="#ppt_x"/>
                                          </p:val>
                                        </p:tav>
                                      </p:tavLst>
                                    </p:anim>
                                    <p:anim calcmode="lin" valueType="num">
                                      <p:cBhvr additive="base">
                                        <p:cTn id="68" dur="500" fill="hold"/>
                                        <p:tgtEl>
                                          <p:spTgt spid="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ppt_x"/>
                                          </p:val>
                                        </p:tav>
                                        <p:tav tm="100000">
                                          <p:val>
                                            <p:strVal val="#ppt_x"/>
                                          </p:val>
                                        </p:tav>
                                      </p:tavLst>
                                    </p:anim>
                                    <p:anim calcmode="lin" valueType="num">
                                      <p:cBhvr additive="base">
                                        <p:cTn id="72"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nimBg="1"/>
      <p:bldP spid="110" grpId="0"/>
      <p:bldP spid="73" grpId="0" bldLvl="0" animBg="1"/>
      <p:bldP spid="143" grpId="0" bldLvl="0" animBg="1"/>
      <p:bldP spid="76" grpId="0" bldLvl="0" animBg="1"/>
      <p:bldP spid="94" grpId="0"/>
      <p:bldP spid="95" grpId="0"/>
      <p:bldP spid="2" grpId="0"/>
      <p:bldP spid="2" grpId="1"/>
      <p:bldP spid="8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09</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5854700" y="1988185"/>
            <a:ext cx="5024755"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第九章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职场适应与发展</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243320" y="3916045"/>
            <a:ext cx="4636135" cy="1814830"/>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大学生圆满完成学业，走向工作岗位，最关心的莫过于怎样才能顺利地在新的工作岗位上干出一番事业；最需要的莫过于怎样更充分地认识自我和积极地适应社会，从而尽快完成从学生角色到职业角色的转换，树立良好的职业形象，建立和谐的人际关系，迈好事业的第一步，为今后的事业发展和成功奠定良好的基础。</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角色转变和职场适应</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349481" y="2189830"/>
            <a:ext cx="2584343"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角色</a:t>
            </a:r>
            <a:endParaRPr lang="zh-CN" altLang="en-US"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95250" y="2710407"/>
            <a:ext cx="6400949" cy="127127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角色，本义是戏剧或电影、电视中，演员所扮演的剧中人物，也比喻戏曲演员专业分工的类别。社会学对角色的定义是“与社会地位相一致的社会限度的特征和期望的集合体”，通俗讲就是我们在生活中的人际关系和肩负的责任集合体。</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5250" y="5008896"/>
            <a:ext cx="6350091"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职业角色是指社会和职业规范对从事相应职业活动的人所形成的一种期望行为模式，如教师、医生、律师等。</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一、认知角色和角色转换</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349481" y="4441007"/>
            <a:ext cx="2584343"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职业角色</a:t>
            </a:r>
            <a:endParaRPr lang="zh-CN" altLang="en-US"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1756" y="398436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
        <p:nvSpPr>
          <p:cNvPr id="2" name="文本框 1"/>
          <p:cNvSpPr txBox="1"/>
          <p:nvPr/>
        </p:nvSpPr>
        <p:spPr>
          <a:xfrm>
            <a:off x="1203325" y="1577975"/>
            <a:ext cx="414972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（一）角色与职业角色</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349481" y="2189830"/>
            <a:ext cx="2584343"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1. 学生角色</a:t>
            </a:r>
            <a:endParaRPr lang="zh-CN" altLang="en-US"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95250" y="2710407"/>
            <a:ext cx="6400949"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学生是“学”的主体，他们在老师的引导和督促下积极参与活动、互相沟通、交流信息，合作完成任务。</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5250" y="4713621"/>
            <a:ext cx="6350091" cy="127127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职业角色的个性表现非常具体，但是千差万别的职业角色却有一定的共同特征：职业角色扮演者具有自己的社会职位和一定职权；具有相应的职业规范；具有一定的基础知识和业务能力；履行一定的义务；经济独立。</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一、认知角色和角色转换</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349481" y="4145732"/>
            <a:ext cx="2584343"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2. 职业角色</a:t>
            </a:r>
            <a:endParaRPr lang="zh-CN" altLang="en-US"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29061" y="361098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
        <p:nvSpPr>
          <p:cNvPr id="2" name="文本框 1"/>
          <p:cNvSpPr txBox="1"/>
          <p:nvPr/>
        </p:nvSpPr>
        <p:spPr>
          <a:xfrm>
            <a:off x="1203325" y="1577975"/>
            <a:ext cx="414972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（二）学生角色与职业角色</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349481" y="2189830"/>
            <a:ext cx="2584343"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1. 依恋和畏惧并存</a:t>
            </a:r>
            <a:endParaRPr lang="zh-CN" altLang="en-US"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95250" y="2710407"/>
            <a:ext cx="6400949"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许多大学毕业生在走上工作岗位后，还怀着对学生角色的依恋，对全新的职业角色充满了畏惧。</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5250" y="4713621"/>
            <a:ext cx="6350091"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。一些人在角色转换的过程中受社会环境的影响，表现出不踏实的浮躁作风和不稳定的情绪。</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一、认知角色和角色转换</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349481" y="4145732"/>
            <a:ext cx="2584343"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2. 自傲与浮躁同在</a:t>
            </a:r>
            <a:endParaRPr lang="zh-CN" altLang="en-US"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29061" y="361098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
        <p:nvSpPr>
          <p:cNvPr id="2" name="文本框 1"/>
          <p:cNvSpPr txBox="1"/>
          <p:nvPr/>
        </p:nvSpPr>
        <p:spPr>
          <a:xfrm>
            <a:off x="1203325" y="1577975"/>
            <a:ext cx="414972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（三）克服角色转换中的心理问题</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4483100" y="2154465"/>
            <a:ext cx="3225800" cy="3225800"/>
          </a:xfrm>
          <a:prstGeom prst="ellipse">
            <a:avLst/>
          </a:prstGeom>
          <a:gradFill flip="none" rotWithShape="1">
            <a:gsLst>
              <a:gs pos="61000">
                <a:schemeClr val="bg1">
                  <a:lumMod val="10000"/>
                  <a:lumOff val="90000"/>
                  <a:alpha val="13000"/>
                </a:schemeClr>
              </a:gs>
              <a:gs pos="97000">
                <a:schemeClr val="accent1">
                  <a:alpha val="3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Roboto"/>
              <a:ea typeface="思源黑体 CN Regular" panose="020B0500000000000000" charset="-122"/>
            </a:endParaRPr>
          </a:p>
        </p:txBody>
      </p:sp>
      <p:sp>
        <p:nvSpPr>
          <p:cNvPr id="8" name="椭圆 7"/>
          <p:cNvSpPr/>
          <p:nvPr/>
        </p:nvSpPr>
        <p:spPr>
          <a:xfrm>
            <a:off x="4953000" y="2624365"/>
            <a:ext cx="2286000" cy="2286000"/>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a:off x="4829175" y="2500540"/>
            <a:ext cx="2533650" cy="2533650"/>
          </a:xfrm>
          <a:custGeom>
            <a:avLst/>
            <a:gdLst>
              <a:gd name="connsiteX0" fmla="*/ 1143000 w 2286000"/>
              <a:gd name="connsiteY0" fmla="*/ 165947 h 2286000"/>
              <a:gd name="connsiteX1" fmla="*/ 165947 w 2286000"/>
              <a:gd name="connsiteY1" fmla="*/ 1143000 h 2286000"/>
              <a:gd name="connsiteX2" fmla="*/ 1143000 w 2286000"/>
              <a:gd name="connsiteY2" fmla="*/ 2120053 h 2286000"/>
              <a:gd name="connsiteX3" fmla="*/ 2120053 w 2286000"/>
              <a:gd name="connsiteY3" fmla="*/ 1143000 h 2286000"/>
              <a:gd name="connsiteX4" fmla="*/ 1143000 w 2286000"/>
              <a:gd name="connsiteY4" fmla="*/ 165947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165947"/>
                </a:moveTo>
                <a:cubicBezTo>
                  <a:pt x="603389" y="165947"/>
                  <a:pt x="165947" y="603389"/>
                  <a:pt x="165947" y="1143000"/>
                </a:cubicBezTo>
                <a:cubicBezTo>
                  <a:pt x="165947" y="1682611"/>
                  <a:pt x="603389" y="2120053"/>
                  <a:pt x="1143000" y="2120053"/>
                </a:cubicBezTo>
                <a:cubicBezTo>
                  <a:pt x="1682611" y="2120053"/>
                  <a:pt x="2120053" y="1682611"/>
                  <a:pt x="2120053" y="1143000"/>
                </a:cubicBezTo>
                <a:cubicBezTo>
                  <a:pt x="2120053" y="603389"/>
                  <a:pt x="1682611" y="165947"/>
                  <a:pt x="1143000" y="165947"/>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gradFill>
            <a:gsLst>
              <a:gs pos="0">
                <a:schemeClr val="accent1">
                  <a:lumMod val="90000"/>
                  <a:lumOff val="10000"/>
                </a:schemeClr>
              </a:gs>
              <a:gs pos="91000">
                <a:schemeClr val="accent1"/>
              </a:gs>
            </a:gsLst>
            <a:lin ang="2700000" scaled="1"/>
          </a:gradFill>
          <a:ln>
            <a:noFill/>
          </a:ln>
          <a:effectLst>
            <a:outerShdw blurRad="254000" dist="1143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图形 16"/>
          <p:cNvSpPr/>
          <p:nvPr/>
        </p:nvSpPr>
        <p:spPr>
          <a:xfrm>
            <a:off x="77482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0" name="TextBox 18"/>
          <p:cNvSpPr txBox="1"/>
          <p:nvPr/>
        </p:nvSpPr>
        <p:spPr>
          <a:xfrm>
            <a:off x="8395335" y="2614930"/>
            <a:ext cx="3097530" cy="1641475"/>
          </a:xfrm>
          <a:prstGeom prst="rect">
            <a:avLst/>
          </a:prstGeom>
          <a:noFill/>
        </p:spPr>
        <p:txBody>
          <a:bodyPr wrap="square" rtlCol="0">
            <a:spAutoFit/>
          </a:bodyPr>
          <a:lstStyle/>
          <a:p>
            <a:pPr algn="just">
              <a:lnSpc>
                <a:spcPct val="120000"/>
              </a:lnSpc>
            </a:pPr>
            <a:r>
              <a:rPr lang="zh-CN" altLang="en-US" sz="1400" b="0" i="0" dirty="0">
                <a:solidFill>
                  <a:srgbClr val="333333"/>
                </a:solidFill>
                <a:effectLst/>
                <a:latin typeface="微软雅黑" panose="020B0503020204020204" charset="-122"/>
                <a:ea typeface="微软雅黑" panose="020B0503020204020204" charset="-122"/>
              </a:rPr>
              <a:t>严格遵守单位的规章制度、讲究诚信往往是公司对员工的基本要求，如果你初到工作单位，能做到提前上班，稍后下班，工作有序、高效，不但有助于树立良好的第一印象，还会赢得领导、同事的信赖和尊敬。</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1" name="TextBox 16"/>
          <p:cNvSpPr txBox="1"/>
          <p:nvPr/>
        </p:nvSpPr>
        <p:spPr>
          <a:xfrm>
            <a:off x="8395310" y="2282859"/>
            <a:ext cx="251460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3. 遵章守纪，讲究信誉</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2" name="TextBox 18"/>
          <p:cNvSpPr txBox="1"/>
          <p:nvPr/>
        </p:nvSpPr>
        <p:spPr>
          <a:xfrm>
            <a:off x="8395310" y="5007042"/>
            <a:ext cx="2896609" cy="1124585"/>
          </a:xfrm>
          <a:prstGeom prst="rect">
            <a:avLst/>
          </a:prstGeom>
          <a:noFill/>
        </p:spPr>
        <p:txBody>
          <a:bodyPr wrap="square" rtlCol="0">
            <a:spAutoFit/>
          </a:bodyPr>
          <a:lstStyle/>
          <a:p>
            <a:pPr algn="just">
              <a:lnSpc>
                <a:spcPct val="120000"/>
              </a:lnSpc>
            </a:pPr>
            <a:r>
              <a:rPr lang="zh-CN" altLang="en-US" sz="1400" b="0" i="0" dirty="0">
                <a:solidFill>
                  <a:srgbClr val="333333"/>
                </a:solidFill>
                <a:effectLst/>
                <a:latin typeface="微软雅黑" panose="020B0503020204020204" charset="-122"/>
                <a:ea typeface="微软雅黑" panose="020B0503020204020204" charset="-122"/>
              </a:rPr>
              <a:t>在当今商业竞争越发激烈的时代，刚到单位的大学生一定要有严守机密的意识，不要随便向外人透露单位内部情况</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3" name="TextBox 16"/>
          <p:cNvSpPr txBox="1"/>
          <p:nvPr/>
        </p:nvSpPr>
        <p:spPr>
          <a:xfrm>
            <a:off x="8395310" y="4670121"/>
            <a:ext cx="251460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4. 严守秘密，真诚待人</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4" name="图形 16"/>
          <p:cNvSpPr/>
          <p:nvPr/>
        </p:nvSpPr>
        <p:spPr>
          <a:xfrm flipV="1">
            <a:off x="7748229" y="4586961"/>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5" name="TextBox 16"/>
          <p:cNvSpPr txBox="1"/>
          <p:nvPr/>
        </p:nvSpPr>
        <p:spPr>
          <a:xfrm>
            <a:off x="5090160" y="3598995"/>
            <a:ext cx="2011680" cy="645160"/>
          </a:xfrm>
          <a:prstGeom prst="rect">
            <a:avLst/>
          </a:prstGeom>
          <a:noFill/>
        </p:spPr>
        <p:txBody>
          <a:bodyPr wrap="square" rtlCol="0">
            <a:spAutoFit/>
          </a:bodyPr>
          <a:lstStyle/>
          <a:p>
            <a:pPr algn="ctr"/>
            <a:r>
              <a:rPr lang="zh-CN" altLang="en-US" b="1" dirty="0">
                <a:solidFill>
                  <a:schemeClr val="tx1">
                    <a:lumMod val="85000"/>
                    <a:lumOff val="15000"/>
                  </a:schemeClr>
                </a:solidFill>
                <a:latin typeface="微软雅黑" panose="020B0503020204020204" charset="-122"/>
                <a:ea typeface="微软雅黑" panose="020B0503020204020204" charset="-122"/>
              </a:rPr>
              <a:t>（一）树立良好的</a:t>
            </a:r>
            <a:endParaRPr lang="zh-CN" altLang="en-US" b="1" dirty="0">
              <a:solidFill>
                <a:schemeClr val="tx1">
                  <a:lumMod val="85000"/>
                  <a:lumOff val="15000"/>
                </a:schemeClr>
              </a:solidFill>
              <a:latin typeface="微软雅黑" panose="020B0503020204020204" charset="-122"/>
              <a:ea typeface="微软雅黑" panose="020B0503020204020204" charset="-122"/>
            </a:endParaRPr>
          </a:p>
          <a:p>
            <a:pPr algn="ctr"/>
            <a:r>
              <a:rPr lang="zh-CN" altLang="en-US" b="1" dirty="0">
                <a:solidFill>
                  <a:schemeClr val="tx1">
                    <a:lumMod val="85000"/>
                    <a:lumOff val="15000"/>
                  </a:schemeClr>
                </a:solidFill>
                <a:latin typeface="微软雅黑" panose="020B0503020204020204" charset="-122"/>
                <a:ea typeface="微软雅黑" panose="020B0503020204020204" charset="-122"/>
              </a:rPr>
              <a:t>第一印象</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pic>
        <p:nvPicPr>
          <p:cNvPr id="26" name="图形 25"/>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4550" y="3040647"/>
            <a:ext cx="342900" cy="342900"/>
          </a:xfrm>
          <a:prstGeom prst="rect">
            <a:avLst/>
          </a:prstGeom>
        </p:spPr>
      </p:pic>
      <p:sp>
        <p:nvSpPr>
          <p:cNvPr id="28" name="TextBox 18"/>
          <p:cNvSpPr txBox="1"/>
          <p:nvPr/>
        </p:nvSpPr>
        <p:spPr>
          <a:xfrm>
            <a:off x="1003040" y="2615042"/>
            <a:ext cx="2776591" cy="349250"/>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衣着一定要整洁，大方得体。</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9" name="TextBox 16"/>
          <p:cNvSpPr txBox="1"/>
          <p:nvPr/>
        </p:nvSpPr>
        <p:spPr>
          <a:xfrm>
            <a:off x="1786243" y="2282859"/>
            <a:ext cx="2514600" cy="368300"/>
          </a:xfrm>
          <a:prstGeom prst="rect">
            <a:avLst/>
          </a:prstGeom>
          <a:noFill/>
        </p:spPr>
        <p:txBody>
          <a:bodyPr wrap="none" rtlCol="0">
            <a:spAutoFit/>
          </a:bodyPr>
          <a:lstStyle/>
          <a:p>
            <a:pPr algn="just" rtl="0"/>
            <a:r>
              <a:rPr lang="zh-CN" altLang="en-US" sz="1800" b="1" i="0" u="none" strike="noStrike" kern="1200" baseline="0" dirty="0">
                <a:solidFill>
                  <a:srgbClr val="4E4B49"/>
                </a:solidFill>
                <a:latin typeface="微软雅黑" panose="020B0503020204020204" charset="-122"/>
                <a:ea typeface="微软雅黑" panose="020B0503020204020204" charset="-122"/>
              </a:rPr>
              <a:t>1. 衣着整洁，讲究仪表</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p:txBody>
      </p:sp>
      <p:sp>
        <p:nvSpPr>
          <p:cNvPr id="30" name="TextBox 18"/>
          <p:cNvSpPr txBox="1"/>
          <p:nvPr/>
        </p:nvSpPr>
        <p:spPr>
          <a:xfrm>
            <a:off x="1003040" y="4875498"/>
            <a:ext cx="2776591" cy="866140"/>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得体的言谈举止表现在亲切、热情、有礼貌、有理智、讲道德、不冒失莽撞、不木讷呆板。</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31" name="TextBox 16"/>
          <p:cNvSpPr txBox="1"/>
          <p:nvPr/>
        </p:nvSpPr>
        <p:spPr>
          <a:xfrm>
            <a:off x="1722232" y="4543315"/>
            <a:ext cx="2057400" cy="368300"/>
          </a:xfrm>
          <a:prstGeom prst="rect">
            <a:avLst/>
          </a:prstGeom>
          <a:noFill/>
        </p:spPr>
        <p:txBody>
          <a:bodyPr wrap="none" rtlCol="0">
            <a:spAutoFit/>
          </a:bodyPr>
          <a:lstStyle/>
          <a:p>
            <a:pPr algn="r"/>
            <a:r>
              <a:rPr lang="zh-CN" altLang="en-US" b="1" dirty="0">
                <a:solidFill>
                  <a:schemeClr val="bg1">
                    <a:lumMod val="10000"/>
                  </a:schemeClr>
                </a:solidFill>
                <a:latin typeface="微软雅黑" panose="020B0503020204020204" charset="-122"/>
                <a:ea typeface="微软雅黑" panose="020B0503020204020204" charset="-122"/>
              </a:rPr>
              <a:t>2. 言谈举止要得体</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32" name="图形 16"/>
          <p:cNvSpPr/>
          <p:nvPr/>
        </p:nvSpPr>
        <p:spPr>
          <a:xfrm flipH="1" flipV="1">
            <a:off x="3796690" y="4513707"/>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3" name="图形 16"/>
          <p:cNvSpPr/>
          <p:nvPr/>
        </p:nvSpPr>
        <p:spPr>
          <a:xfrm flipH="1">
            <a:off x="38903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6"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0"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37" name="直接连接符 36"/>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4878872">
            <a:off x="-962894" y="5033196"/>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二、如何成功实现角色转换</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additive="base">
                                        <p:cTn id="99" dur="500" fill="hold"/>
                                        <p:tgtEl>
                                          <p:spTgt spid="2"/>
                                        </p:tgtEl>
                                        <p:attrNameLst>
                                          <p:attrName>ppt_x</p:attrName>
                                        </p:attrNameLst>
                                      </p:cBhvr>
                                      <p:tavLst>
                                        <p:tav tm="0">
                                          <p:val>
                                            <p:strVal val="#ppt_x"/>
                                          </p:val>
                                        </p:tav>
                                        <p:tav tm="100000">
                                          <p:val>
                                            <p:strVal val="#ppt_x"/>
                                          </p:val>
                                        </p:tav>
                                      </p:tavLst>
                                    </p:anim>
                                    <p:anim calcmode="lin" valueType="num">
                                      <p:cBhvr additive="base">
                                        <p:cTn id="10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7" grpId="0" bldLvl="0" animBg="1"/>
      <p:bldP spid="8" grpId="0" bldLvl="0" animBg="1"/>
      <p:bldP spid="14" grpId="0" bldLvl="0" animBg="1"/>
      <p:bldP spid="18" grpId="0" bldLvl="0" animBg="1"/>
      <p:bldP spid="20" grpId="0"/>
      <p:bldP spid="21" grpId="0"/>
      <p:bldP spid="22" grpId="0"/>
      <p:bldP spid="23" grpId="0"/>
      <p:bldP spid="24" grpId="0" bldLvl="0" animBg="1"/>
      <p:bldP spid="25" grpId="0"/>
      <p:bldP spid="28" grpId="0"/>
      <p:bldP spid="29" grpId="0"/>
      <p:bldP spid="30" grpId="0"/>
      <p:bldP spid="31" grpId="0"/>
      <p:bldP spid="32" grpId="0" bldLvl="0" animBg="1"/>
      <p:bldP spid="33" grpId="0" bldLvl="0" animBg="1"/>
      <p:bldP spid="36" grpId="0" bldLvl="0" animBg="1"/>
      <p:bldP spid="40" grpId="0"/>
      <p:bldP spid="72" grpId="0" bldLvl="0" animBg="1"/>
      <p:bldP spid="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 name="RESOURCELIBID_ANIM" val="462"/>
</p:tagLst>
</file>

<file path=ppt/tags/tag109.xml><?xml version="1.0" encoding="utf-8"?>
<p:tagLst xmlns:p="http://schemas.openxmlformats.org/presentationml/2006/main">
  <p:tag name="PA" val="v5.2.11"/>
  <p:tag name="RESOURCELIBID_ANIM" val="46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 name="RESOURCELIBID_ANIM" val="462"/>
</p:tagLst>
</file>

<file path=ppt/tags/tag154.xml><?xml version="1.0" encoding="utf-8"?>
<p:tagLst xmlns:p="http://schemas.openxmlformats.org/presentationml/2006/main">
  <p:tag name="PA" val="v5.2.11"/>
  <p:tag name="RESOURCELIBID_ANIM" val="462"/>
</p:tagLst>
</file>

<file path=ppt/tags/tag155.xml><?xml version="1.0" encoding="utf-8"?>
<p:tagLst xmlns:p="http://schemas.openxmlformats.org/presentationml/2006/main">
  <p:tag name="PA" val="v5.2.11"/>
  <p:tag name="RESOURCELIBID_ANIM" val="462"/>
</p:tagLst>
</file>

<file path=ppt/tags/tag156.xml><?xml version="1.0" encoding="utf-8"?>
<p:tagLst xmlns:p="http://schemas.openxmlformats.org/presentationml/2006/main">
  <p:tag name="PA" val="v5.2.11"/>
  <p:tag name="RESOURCELIBID_ANIM" val="462"/>
</p:tagLst>
</file>

<file path=ppt/tags/tag157.xml><?xml version="1.0" encoding="utf-8"?>
<p:tagLst xmlns:p="http://schemas.openxmlformats.org/presentationml/2006/main">
  <p:tag name="PA" val="v5.2.11"/>
  <p:tag name="RESOURCELIBID_ANIM" val="462"/>
</p:tagLst>
</file>

<file path=ppt/tags/tag158.xml><?xml version="1.0" encoding="utf-8"?>
<p:tagLst xmlns:p="http://schemas.openxmlformats.org/presentationml/2006/main">
  <p:tag name="PA" val="v5.2.11"/>
  <p:tag name="RESOURCELIBID_ANIM" val="462"/>
</p:tagLst>
</file>

<file path=ppt/tags/tag159.xml><?xml version="1.0" encoding="utf-8"?>
<p:tagLst xmlns:p="http://schemas.openxmlformats.org/presentationml/2006/main">
  <p:tag name="PA" val="v5.2.11"/>
  <p:tag name="RESOURCELIBID_ANIM" val="46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 name="RESOURCELIBID_ANIM" val="462"/>
</p:tagLst>
</file>

<file path=ppt/tags/tag161.xml><?xml version="1.0" encoding="utf-8"?>
<p:tagLst xmlns:p="http://schemas.openxmlformats.org/presentationml/2006/main">
  <p:tag name="PA" val="v5.2.11"/>
  <p:tag name="RESOURCELIBID_ANIM" val="462"/>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8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91.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92.xml><?xml version="1.0" encoding="utf-8"?>
<p:tagLst xmlns:p="http://schemas.openxmlformats.org/presentationml/2006/main">
  <p:tag name="PA" val="v5.2.11"/>
  <p:tag name="RESOURCELIBID_ANIM" val="462"/>
</p:tagLst>
</file>

<file path=ppt/tags/tag193.xml><?xml version="1.0" encoding="utf-8"?>
<p:tagLst xmlns:p="http://schemas.openxmlformats.org/presentationml/2006/main">
  <p:tag name="PA" val="v5.2.11"/>
  <p:tag name="RESOURCELIBID_ANIM" val="462"/>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PA" val="v5.2.11"/>
</p:tagLst>
</file>

<file path=ppt/tags/tag202.xml><?xml version="1.0" encoding="utf-8"?>
<p:tagLst xmlns:p="http://schemas.openxmlformats.org/presentationml/2006/main">
  <p:tag name="PA" val="v5.2.11"/>
</p:tagLst>
</file>

<file path=ppt/tags/tag203.xml><?xml version="1.0" encoding="utf-8"?>
<p:tagLst xmlns:p="http://schemas.openxmlformats.org/presentationml/2006/main">
  <p:tag name="PA" val="v5.2.11"/>
</p:tagLst>
</file>

<file path=ppt/tags/tag204.xml><?xml version="1.0" encoding="utf-8"?>
<p:tagLst xmlns:p="http://schemas.openxmlformats.org/presentationml/2006/main">
  <p:tag name="PA" val="v5.2.11"/>
</p:tagLst>
</file>

<file path=ppt/tags/tag205.xml><?xml version="1.0" encoding="utf-8"?>
<p:tagLst xmlns:p="http://schemas.openxmlformats.org/presentationml/2006/main">
  <p:tag name="PA" val="v5.2.11"/>
</p:tagLst>
</file>

<file path=ppt/tags/tag206.xml><?xml version="1.0" encoding="utf-8"?>
<p:tagLst xmlns:p="http://schemas.openxmlformats.org/presentationml/2006/main">
  <p:tag name="PA" val="v5.2.11"/>
</p:tagLst>
</file>

<file path=ppt/tags/tag207.xml><?xml version="1.0" encoding="utf-8"?>
<p:tagLst xmlns:p="http://schemas.openxmlformats.org/presentationml/2006/main">
  <p:tag name="PA" val="v5.2.11"/>
</p:tagLst>
</file>

<file path=ppt/tags/tag208.xml><?xml version="1.0" encoding="utf-8"?>
<p:tagLst xmlns:p="http://schemas.openxmlformats.org/presentationml/2006/main">
  <p:tag name="PA" val="v5.2.11"/>
</p:tagLst>
</file>

<file path=ppt/tags/tag209.xml><?xml version="1.0" encoding="utf-8"?>
<p:tagLst xmlns:p="http://schemas.openxmlformats.org/presentationml/2006/main">
  <p:tag name="PA" val="v5.2.11"/>
  <p:tag name="RESOURCELIBID_ANIM" val="46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1"/>
  <p:tag name="KSO_WM_UNIT_ID" val="diagram20170854_2*q_h_i*1_2_1"/>
  <p:tag name="KSO_WM_UNIT_LAYERLEVEL" val="1_1_1"/>
  <p:tag name="KSO_WM_UNIT_LINE_FORE_SCHEMECOLOR_INDEX" val="5"/>
  <p:tag name="KSO_WM_UNIT_LINE_FILL_TYPE" val="2"/>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1"/>
  <p:tag name="KSO_WM_UNIT_ID" val="diagram20170854_2*q_h_i*1_1_1"/>
  <p:tag name="KSO_WM_UNIT_LAYERLEVEL" val="1_1_1"/>
  <p:tag name="KSO_WM_UNIT_LINE_FORE_SCHEMECOLOR_INDEX" val="6"/>
  <p:tag name="KSO_WM_UNIT_LINE_FILL_TYPE" val="2"/>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2"/>
  <p:tag name="KSO_WM_UNIT_ID" val="diagram20170854_2*q_h_i*1_1_2"/>
  <p:tag name="KSO_WM_UNIT_LAYERLEVEL" val="1_1_1"/>
  <p:tag name="KSO_WM_UNIT_LINE_FORE_SCHEMECOLOR_INDEX" val="6"/>
  <p:tag name="KSO_WM_UNIT_LINE_FILL_TYPE" val="2"/>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3"/>
  <p:tag name="KSO_WM_UNIT_ID" val="diagram20170854_2*q_h_i*1_1_3"/>
  <p:tag name="KSO_WM_UNIT_LAYERLEVEL" val="1_1_1"/>
  <p:tag name="KSO_WM_UNIT_FILL_FORE_SCHEMECOLOR_INDEX" val="6"/>
  <p:tag name="KSO_WM_UNIT_FILL_TYPE" val="1"/>
  <p:tag name="KSO_WM_UNIT_TEXT_FILL_FORE_SCHEMECOLOR_INDEX" val="14"/>
  <p:tag name="KSO_WM_UNIT_TEXT_FILL_TYPE" val="1"/>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1"/>
  <p:tag name="KSO_WM_UNIT_ID" val="diagram20170854_2*q_h_i*1_3_1"/>
  <p:tag name="KSO_WM_UNIT_LAYERLEVEL" val="1_1_1"/>
  <p:tag name="KSO_WM_UNIT_LINE_FORE_SCHEMECOLOR_INDEX" val="9"/>
  <p:tag name="KSO_WM_UNIT_LINE_FILL_TYPE" val="2"/>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2"/>
  <p:tag name="KSO_WM_UNIT_ID" val="diagram20170854_2*q_h_i*1_3_2"/>
  <p:tag name="KSO_WM_UNIT_LAYERLEVEL" val="1_1_1"/>
  <p:tag name="KSO_WM_UNIT_LINE_FORE_SCHEMECOLOR_INDEX" val="9"/>
  <p:tag name="KSO_WM_UNIT_LINE_FILL_TYPE" val="2"/>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3"/>
  <p:tag name="KSO_WM_UNIT_ID" val="diagram20170854_2*q_h_i*1_3_3"/>
  <p:tag name="KSO_WM_UNIT_LAYERLEVEL" val="1_1_1"/>
  <p:tag name="KSO_WM_UNIT_FILL_FORE_SCHEMECOLOR_INDEX" val="9"/>
  <p:tag name="KSO_WM_UNIT_FILL_TYPE" val="1"/>
  <p:tag name="KSO_WM_UNIT_TEXT_FILL_FORE_SCHEMECOLOR_INDEX" val="14"/>
  <p:tag name="KSO_WM_UNIT_TEXT_FILL_TYPE" val="1"/>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1"/>
  <p:tag name="KSO_WM_UNIT_ID" val="diagram20170854_2*q_h_i*1_4_1"/>
  <p:tag name="KSO_WM_UNIT_LAYERLEVEL" val="1_1_1"/>
  <p:tag name="KSO_WM_UNIT_LINE_FORE_SCHEMECOLOR_INDEX" val="7"/>
  <p:tag name="KSO_WM_UNIT_LINE_FILL_TYPE" val="2"/>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2"/>
  <p:tag name="KSO_WM_UNIT_ID" val="diagram20170854_2*q_h_i*1_4_2"/>
  <p:tag name="KSO_WM_UNIT_LAYERLEVEL" val="1_1_1"/>
  <p:tag name="KSO_WM_UNIT_LINE_FORE_SCHEMECOLOR_INDEX" val="7"/>
  <p:tag name="KSO_WM_UNIT_LINE_FILL_TYPE" val="2"/>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3"/>
  <p:tag name="KSO_WM_UNIT_ID" val="diagram20170854_2*q_h_i*1_4_3"/>
  <p:tag name="KSO_WM_UNIT_LAYERLEVEL" val="1_1_1"/>
  <p:tag name="KSO_WM_UNIT_FILL_FORE_SCHEMECOLOR_INDEX" val="7"/>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4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4_1"/>
  <p:tag name="KSO_WM_UNIT_TEXT_FILL_FORE_SCHEMECOLOR_INDEX" val="13"/>
  <p:tag name="KSO_WM_UNIT_TEXT_FILL_TYPE" val="1"/>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4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4_1"/>
  <p:tag name="KSO_WM_UNIT_TEXT_FILL_FORE_SCHEMECOLOR_INDEX" val="13"/>
  <p:tag name="KSO_WM_UNIT_TEXT_FILL_TYPE" val="1"/>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4"/>
  <p:tag name="KSO_WM_UNIT_ID" val="diagram20170854_2*q_h_i*1_4_4"/>
  <p:tag name="KSO_WM_UNIT_LAYERLEVEL" val="1_1_1"/>
  <p:tag name="KSO_WM_UNIT_FILL_FORE_SCHEMECOLOR_INDEX" val="7"/>
  <p:tag name="KSO_WM_UNIT_FILL_TYPE" val="1"/>
  <p:tag name="KSO_WM_UNIT_TEXT_FILL_FORE_SCHEMECOLOR_INDEX" val="13"/>
  <p:tag name="KSO_WM_UNIT_TEXT_FILL_TYPE" val="1"/>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4"/>
  <p:tag name="KSO_WM_UNIT_ID" val="diagram20170854_2*q_h_i*1_3_4"/>
  <p:tag name="KSO_WM_UNIT_LAYERLEVEL" val="1_1_1"/>
  <p:tag name="KSO_WM_UNIT_FILL_FORE_SCHEMECOLOR_INDEX" val="9"/>
  <p:tag name="KSO_WM_UNIT_FILL_TYPE" val="1"/>
  <p:tag name="KSO_WM_UNIT_TEXT_FILL_FORE_SCHEMECOLOR_INDEX" val="13"/>
  <p:tag name="KSO_WM_UNIT_TEXT_FILL_TYPE" val="1"/>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4"/>
  <p:tag name="KSO_WM_UNIT_ID" val="diagram20170854_2*q_h_i*1_2_4"/>
  <p:tag name="KSO_WM_UNIT_LAYERLEVEL" val="1_1_1"/>
  <p:tag name="KSO_WM_UNIT_FILL_FORE_SCHEMECOLOR_INDEX" val="5"/>
  <p:tag name="KSO_WM_UNIT_FILL_TYPE" val="1"/>
  <p:tag name="KSO_WM_UNIT_TEXT_FILL_FORE_SCHEMECOLOR_INDEX" val="13"/>
  <p:tag name="KSO_WM_UNIT_TEXT_FILL_TYPE" val="1"/>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4"/>
  <p:tag name="KSO_WM_UNIT_ID" val="diagram20170854_2*q_h_i*1_1_4"/>
  <p:tag name="KSO_WM_UNIT_LAYERLEVEL" val="1_1_1"/>
  <p:tag name="KSO_WM_UNIT_FILL_FORE_SCHEMECOLOR_INDEX" val="6"/>
  <p:tag name="KSO_WM_UNIT_FILL_TYPE" val="1"/>
  <p:tag name="KSO_WM_UNIT_TEXT_FILL_FORE_SCHEMECOLOR_INDEX" val="13"/>
  <p:tag name="KSO_WM_UNIT_TEXT_FILL_TYPE" val="1"/>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2"/>
  <p:tag name="KSO_WM_UNIT_LAYERLEVEL" val="1_1_1"/>
  <p:tag name="KSO_WM_UNIT_VALUE" val="2"/>
  <p:tag name="KSO_WM_UNIT_HIGHLIGHT" val="1"/>
  <p:tag name="KSO_WM_UNIT_COMPATIBLE" val="0"/>
  <p:tag name="KSO_WM_UNIT_CLEAR" val="0"/>
  <p:tag name="KSO_WM_DIAGRAM_GROUP_CODE" val="q1-1"/>
  <p:tag name="KSO_WM_UNIT_ID" val="diagram20170854_2*q_h_f*1_1_2"/>
  <p:tag name="KSO_WM_UNIT_PRESET_TEXT" val="18%"/>
  <p:tag name="KSO_WM_UNIT_TEXT_FILL_FORE_SCHEMECOLOR_INDEX" val="14"/>
  <p:tag name="KSO_WM_UNIT_TEXT_FILL_TYPE" val="1"/>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2_2"/>
  <p:tag name="KSO_WM_UNIT_LAYERLEVEL" val="1_1_1"/>
  <p:tag name="KSO_WM_UNIT_VALUE" val="2"/>
  <p:tag name="KSO_WM_UNIT_HIGHLIGHT" val="1"/>
  <p:tag name="KSO_WM_UNIT_COMPATIBLE" val="0"/>
  <p:tag name="KSO_WM_UNIT_CLEAR" val="0"/>
  <p:tag name="KSO_WM_DIAGRAM_GROUP_CODE" val="q1-1"/>
  <p:tag name="KSO_WM_UNIT_ID" val="diagram20170854_2*q_h_f*1_2_2"/>
  <p:tag name="KSO_WM_UNIT_PRESET_TEXT" val="21%"/>
  <p:tag name="KSO_WM_UNIT_TEXT_FILL_FORE_SCHEMECOLOR_INDEX" val="14"/>
  <p:tag name="KSO_WM_UNIT_TEXT_FILL_TYPE" val="1"/>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2"/>
  <p:tag name="KSO_WM_UNIT_LAYERLEVEL" val="1_1_1"/>
  <p:tag name="KSO_WM_UNIT_VALUE" val="2"/>
  <p:tag name="KSO_WM_UNIT_HIGHLIGHT" val="1"/>
  <p:tag name="KSO_WM_UNIT_COMPATIBLE" val="0"/>
  <p:tag name="KSO_WM_UNIT_CLEAR" val="0"/>
  <p:tag name="KSO_WM_DIAGRAM_GROUP_CODE" val="q1-1"/>
  <p:tag name="KSO_WM_UNIT_ID" val="diagram20170854_2*q_h_f*1_3_2"/>
  <p:tag name="KSO_WM_UNIT_PRESET_TEXT" val="36%"/>
  <p:tag name="KSO_WM_UNIT_TEXT_FILL_FORE_SCHEMECOLOR_INDEX" val="14"/>
  <p:tag name="KSO_WM_UNIT_TEXT_FILL_TYPE" val="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4_2"/>
  <p:tag name="KSO_WM_UNIT_LAYERLEVEL" val="1_1_1"/>
  <p:tag name="KSO_WM_UNIT_VALUE" val="2"/>
  <p:tag name="KSO_WM_UNIT_HIGHLIGHT" val="1"/>
  <p:tag name="KSO_WM_UNIT_COMPATIBLE" val="0"/>
  <p:tag name="KSO_WM_UNIT_CLEAR" val="0"/>
  <p:tag name="KSO_WM_DIAGRAM_GROUP_CODE" val="q1-1"/>
  <p:tag name="KSO_WM_UNIT_ID" val="diagram20170854_2*q_h_f*1_4_2"/>
  <p:tag name="KSO_WM_UNIT_PRESET_TEXT" val="25%"/>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3_1"/>
  <p:tag name="KSO_WM_UNIT_TEXT_FILL_FORE_SCHEMECOLOR_INDEX" val="13"/>
  <p:tag name="KSO_WM_UNIT_TEXT_FILL_TYPE" val="1"/>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3_1"/>
  <p:tag name="KSO_WM_UNIT_TEXT_FILL_FORE_SCHEMECOLOR_INDEX" val="13"/>
  <p:tag name="KSO_WM_UNIT_TEXT_FILL_TYPE" val="1"/>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1_1"/>
  <p:tag name="KSO_WM_UNIT_TEXT_FILL_FORE_SCHEMECOLOR_INDEX" val="13"/>
  <p:tag name="KSO_WM_UNIT_TEXT_FILL_TYPE" val="1"/>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1_1"/>
  <p:tag name="KSO_WM_UNIT_TEXT_FILL_FORE_SCHEMECOLOR_INDEX" val="13"/>
  <p:tag name="KSO_WM_UNIT_TEXT_FILL_TYPE" val="1"/>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2*q_h_a*1_2_1"/>
  <p:tag name="KSO_WM_UNIT_TEXT_FILL_FORE_SCHEMECOLOR_INDEX" val="13"/>
  <p:tag name="KSO_WM_UNIT_TEXT_FILL_TYPE" val="1"/>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2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2_1"/>
  <p:tag name="KSO_WM_UNIT_TEXT_FILL_FORE_SCHEMECOLOR_INDEX" val="13"/>
  <p:tag name="KSO_WM_UNIT_TEXT_FILL_TYPE" val="1"/>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2"/>
  <p:tag name="KSO_WM_UNIT_ID" val="diagram20170854_2*q_h_i*1_2_2"/>
  <p:tag name="KSO_WM_UNIT_LAYERLEVEL" val="1_1_1"/>
  <p:tag name="KSO_WM_UNIT_LINE_FORE_SCHEMECOLOR_INDEX" val="5"/>
  <p:tag name="KSO_WM_UNIT_LINE_FILL_TYPE" val="2"/>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3"/>
  <p:tag name="KSO_WM_UNIT_ID" val="diagram20170854_2*q_h_i*1_2_3"/>
  <p:tag name="KSO_WM_UNIT_LAYERLEVEL" val="1_1_1"/>
  <p:tag name="KSO_WM_UNIT_FILL_FORE_SCHEMECOLOR_INDEX" val="5"/>
  <p:tag name="KSO_WM_UNIT_FILL_TYPE" val="1"/>
  <p:tag name="KSO_WM_UNIT_TEXT_FILL_FORE_SCHEMECOLOR_INDEX" val="14"/>
  <p:tag name="KSO_WM_UNIT_TEXT_FILL_TYPE" val="1"/>
</p:tagLst>
</file>

<file path=ppt/tags/tag238.xml><?xml version="1.0" encoding="utf-8"?>
<p:tagLst xmlns:p="http://schemas.openxmlformats.org/presentationml/2006/main">
  <p:tag name="PA" val="v5.2.11"/>
  <p:tag name="RESOURCELIBID_ANIM" val="462"/>
</p:tagLst>
</file>

<file path=ppt/tags/tag239.xml><?xml version="1.0" encoding="utf-8"?>
<p:tagLst xmlns:p="http://schemas.openxmlformats.org/presentationml/2006/main">
  <p:tag name="PA" val="v5.2.1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PA" val="v5.2.11"/>
</p:tagLst>
</file>

<file path=ppt/tags/tag241.xml><?xml version="1.0" encoding="utf-8"?>
<p:tagLst xmlns:p="http://schemas.openxmlformats.org/presentationml/2006/main">
  <p:tag name="PA" val="v5.2.11"/>
</p:tagLst>
</file>

<file path=ppt/tags/tag242.xml><?xml version="1.0" encoding="utf-8"?>
<p:tagLst xmlns:p="http://schemas.openxmlformats.org/presentationml/2006/main">
  <p:tag name="PA" val="v5.2.11"/>
</p:tagLst>
</file>

<file path=ppt/tags/tag243.xml><?xml version="1.0" encoding="utf-8"?>
<p:tagLst xmlns:p="http://schemas.openxmlformats.org/presentationml/2006/main">
  <p:tag name="PA" val="v5.2.11"/>
</p:tagLst>
</file>

<file path=ppt/tags/tag244.xml><?xml version="1.0" encoding="utf-8"?>
<p:tagLst xmlns:p="http://schemas.openxmlformats.org/presentationml/2006/main">
  <p:tag name="PA" val="v5.2.11"/>
</p:tagLst>
</file>

<file path=ppt/tags/tag245.xml><?xml version="1.0" encoding="utf-8"?>
<p:tagLst xmlns:p="http://schemas.openxmlformats.org/presentationml/2006/main">
  <p:tag name="PA" val="v5.2.11"/>
</p:tagLst>
</file>

<file path=ppt/tags/tag246.xml><?xml version="1.0" encoding="utf-8"?>
<p:tagLst xmlns:p="http://schemas.openxmlformats.org/presentationml/2006/main">
  <p:tag name="PA" val="v5.2.11"/>
</p:tagLst>
</file>

<file path=ppt/tags/tag247.xml><?xml version="1.0" encoding="utf-8"?>
<p:tagLst xmlns:p="http://schemas.openxmlformats.org/presentationml/2006/main">
  <p:tag name="PA" val="v5.2.11"/>
</p:tagLst>
</file>

<file path=ppt/tags/tag248.xml><?xml version="1.0" encoding="utf-8"?>
<p:tagLst xmlns:p="http://schemas.openxmlformats.org/presentationml/2006/main">
  <p:tag name="PA" val="v5.2.11"/>
</p:tagLst>
</file>

<file path=ppt/tags/tag249.xml><?xml version="1.0" encoding="utf-8"?>
<p:tagLst xmlns:p="http://schemas.openxmlformats.org/presentationml/2006/main">
  <p:tag name="PA" val="v5.2.1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PA" val="v5.2.11"/>
</p:tagLst>
</file>

<file path=ppt/tags/tag251.xml><?xml version="1.0" encoding="utf-8"?>
<p:tagLst xmlns:p="http://schemas.openxmlformats.org/presentationml/2006/main">
  <p:tag name="PA" val="v5.2.11"/>
</p:tagLst>
</file>

<file path=ppt/tags/tag252.xml><?xml version="1.0" encoding="utf-8"?>
<p:tagLst xmlns:p="http://schemas.openxmlformats.org/presentationml/2006/main">
  <p:tag name="PA" val="v5.2.11"/>
</p:tagLst>
</file>

<file path=ppt/tags/tag253.xml><?xml version="1.0" encoding="utf-8"?>
<p:tagLst xmlns:p="http://schemas.openxmlformats.org/presentationml/2006/main">
  <p:tag name="PA" val="v5.2.11"/>
</p:tagLst>
</file>

<file path=ppt/tags/tag254.xml><?xml version="1.0" encoding="utf-8"?>
<p:tagLst xmlns:p="http://schemas.openxmlformats.org/presentationml/2006/main">
  <p:tag name="PA" val="v5.2.11"/>
  <p:tag name="RESOURCELIBID_ANIM" val="462"/>
</p:tagLst>
</file>

<file path=ppt/tags/tag255.xml><?xml version="1.0" encoding="utf-8"?>
<p:tagLst xmlns:p="http://schemas.openxmlformats.org/presentationml/2006/main">
  <p:tag name="PA" val="v5.2.11"/>
  <p:tag name="WHOLESPTYPE" val="Shape_Other"/>
</p:tagLst>
</file>

<file path=ppt/tags/tag256.xml><?xml version="1.0" encoding="utf-8"?>
<p:tagLst xmlns:p="http://schemas.openxmlformats.org/presentationml/2006/main">
  <p:tag name="PA" val="v5.2.11"/>
  <p:tag name="WHOLESPTYPE" val="Shape_Text"/>
</p:tagLst>
</file>

<file path=ppt/tags/tag257.xml><?xml version="1.0" encoding="utf-8"?>
<p:tagLst xmlns:p="http://schemas.openxmlformats.org/presentationml/2006/main">
  <p:tag name="PA" val="v5.2.11"/>
  <p:tag name="WHOLESPTYPE" val="Shape_Other"/>
</p:tagLst>
</file>

<file path=ppt/tags/tag258.xml><?xml version="1.0" encoding="utf-8"?>
<p:tagLst xmlns:p="http://schemas.openxmlformats.org/presentationml/2006/main">
  <p:tag name="PA" val="v5.2.11"/>
  <p:tag name="WHOLESPTYPE" val="Shape_Text"/>
</p:tagLst>
</file>

<file path=ppt/tags/tag259.xml><?xml version="1.0" encoding="utf-8"?>
<p:tagLst xmlns:p="http://schemas.openxmlformats.org/presentationml/2006/main">
  <p:tag name="PA" val="v5.2.11"/>
  <p:tag name="WHOLESPTYPE" val="Shape_Other"/>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PA" val="v5.2.11"/>
  <p:tag name="WHOLESPTYPE" val="Shape_Text"/>
</p:tagLst>
</file>

<file path=ppt/tags/tag261.xml><?xml version="1.0" encoding="utf-8"?>
<p:tagLst xmlns:p="http://schemas.openxmlformats.org/presentationml/2006/main">
  <p:tag name="PA" val="v5.2.11"/>
  <p:tag name="RESOURCELIBID_ANIM" val="462"/>
</p:tagLst>
</file>

<file path=ppt/tags/tag262.xml><?xml version="1.0" encoding="utf-8"?>
<p:tagLst xmlns:p="http://schemas.openxmlformats.org/presentationml/2006/main">
  <p:tag name="PA" val="v5.2.11"/>
</p:tagLst>
</file>

<file path=ppt/tags/tag263.xml><?xml version="1.0" encoding="utf-8"?>
<p:tagLst xmlns:p="http://schemas.openxmlformats.org/presentationml/2006/main">
  <p:tag name="PA" val="v5.2.11"/>
</p:tagLst>
</file>

<file path=ppt/tags/tag264.xml><?xml version="1.0" encoding="utf-8"?>
<p:tagLst xmlns:p="http://schemas.openxmlformats.org/presentationml/2006/main">
  <p:tag name="PA" val="v5.2.11"/>
</p:tagLst>
</file>

<file path=ppt/tags/tag265.xml><?xml version="1.0" encoding="utf-8"?>
<p:tagLst xmlns:p="http://schemas.openxmlformats.org/presentationml/2006/main">
  <p:tag name="PA" val="v5.2.11"/>
</p:tagLst>
</file>

<file path=ppt/tags/tag266.xml><?xml version="1.0" encoding="utf-8"?>
<p:tagLst xmlns:p="http://schemas.openxmlformats.org/presentationml/2006/main">
  <p:tag name="PA" val="v5.2.11"/>
</p:tagLst>
</file>

<file path=ppt/tags/tag267.xml><?xml version="1.0" encoding="utf-8"?>
<p:tagLst xmlns:p="http://schemas.openxmlformats.org/presentationml/2006/main">
  <p:tag name="PA" val="v5.2.11"/>
</p:tagLst>
</file>

<file path=ppt/tags/tag268.xml><?xml version="1.0" encoding="utf-8"?>
<p:tagLst xmlns:p="http://schemas.openxmlformats.org/presentationml/2006/main">
  <p:tag name="PA" val="v5.2.11"/>
</p:tagLst>
</file>

<file path=ppt/tags/tag269.xml><?xml version="1.0" encoding="utf-8"?>
<p:tagLst xmlns:p="http://schemas.openxmlformats.org/presentationml/2006/main">
  <p:tag name="PA" val="v5.2.1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PA" val="v5.2.11"/>
</p:tagLst>
</file>

<file path=ppt/tags/tag271.xml><?xml version="1.0" encoding="utf-8"?>
<p:tagLst xmlns:p="http://schemas.openxmlformats.org/presentationml/2006/main">
  <p:tag name="PA" val="v5.2.11"/>
</p:tagLst>
</file>

<file path=ppt/tags/tag272.xml><?xml version="1.0" encoding="utf-8"?>
<p:tagLst xmlns:p="http://schemas.openxmlformats.org/presentationml/2006/main">
  <p:tag name="PA" val="v5.2.11"/>
</p:tagLst>
</file>

<file path=ppt/tags/tag273.xml><?xml version="1.0" encoding="utf-8"?>
<p:tagLst xmlns:p="http://schemas.openxmlformats.org/presentationml/2006/main">
  <p:tag name="PA" val="v5.2.11"/>
</p:tagLst>
</file>

<file path=ppt/tags/tag274.xml><?xml version="1.0" encoding="utf-8"?>
<p:tagLst xmlns:p="http://schemas.openxmlformats.org/presentationml/2006/main">
  <p:tag name="PA" val="v5.2.11"/>
</p:tagLst>
</file>

<file path=ppt/tags/tag275.xml><?xml version="1.0" encoding="utf-8"?>
<p:tagLst xmlns:p="http://schemas.openxmlformats.org/presentationml/2006/main">
  <p:tag name="PA" val="v5.2.11"/>
</p:tagLst>
</file>

<file path=ppt/tags/tag276.xml><?xml version="1.0" encoding="utf-8"?>
<p:tagLst xmlns:p="http://schemas.openxmlformats.org/presentationml/2006/main">
  <p:tag name="PA" val="v5.2.11"/>
</p:tagLst>
</file>

<file path=ppt/tags/tag277.xml><?xml version="1.0" encoding="utf-8"?>
<p:tagLst xmlns:p="http://schemas.openxmlformats.org/presentationml/2006/main">
  <p:tag name="PA" val="v5.2.11"/>
  <p:tag name="RESOURCELIBID_ANIM" val="462"/>
</p:tagLst>
</file>

<file path=ppt/tags/tag278.xml><?xml version="1.0" encoding="utf-8"?>
<p:tagLst xmlns:p="http://schemas.openxmlformats.org/presentationml/2006/main">
  <p:tag name="PA" val="v5.2.11"/>
  <p:tag name="WHOLESPTYPE" val="Shape_SubTitle"/>
</p:tagLst>
</file>

<file path=ppt/tags/tag279.xml><?xml version="1.0" encoding="utf-8"?>
<p:tagLst xmlns:p="http://schemas.openxmlformats.org/presentationml/2006/main">
  <p:tag name="PA" val="v5.2.11"/>
  <p:tag name="WHOLESPTYPE" val="Shape_Title"/>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PA" val="v5.2.11"/>
  <p:tag name="WHOLESPTYPE" val="Shape_SubTitle"/>
</p:tagLst>
</file>

<file path=ppt/tags/tag281.xml><?xml version="1.0" encoding="utf-8"?>
<p:tagLst xmlns:p="http://schemas.openxmlformats.org/presentationml/2006/main">
  <p:tag name="PA" val="v5.2.11"/>
  <p:tag name="WHOLESPTYPE" val="Shape_Other"/>
</p:tagLst>
</file>

<file path=ppt/tags/tag282.xml><?xml version="1.0" encoding="utf-8"?>
<p:tagLst xmlns:p="http://schemas.openxmlformats.org/presentationml/2006/main">
  <p:tag name="PA" val="v5.2.11"/>
  <p:tag name="WHOLESPTYPE" val="Shape_Other"/>
</p:tagLst>
</file>

<file path=ppt/tags/tag283.xml><?xml version="1.0" encoding="utf-8"?>
<p:tagLst xmlns:p="http://schemas.openxmlformats.org/presentationml/2006/main">
  <p:tag name="PA" val="v5.2.11"/>
  <p:tag name="WHOLESPTYPE" val="Shape_Other"/>
</p:tagLst>
</file>

<file path=ppt/tags/tag284.xml><?xml version="1.0" encoding="utf-8"?>
<p:tagLst xmlns:p="http://schemas.openxmlformats.org/presentationml/2006/main">
  <p:tag name="PA" val="v5.2.11"/>
  <p:tag name="WHOLESPTYPE" val="Shape_Other"/>
</p:tagLst>
</file>

<file path=ppt/tags/tag285.xml><?xml version="1.0" encoding="utf-8"?>
<p:tagLst xmlns:p="http://schemas.openxmlformats.org/presentationml/2006/main">
  <p:tag name="PA" val="v5.2.11"/>
  <p:tag name="WHOLESPTYPE" val="Shape_Other"/>
</p:tagLst>
</file>

<file path=ppt/tags/tag286.xml><?xml version="1.0" encoding="utf-8"?>
<p:tagLst xmlns:p="http://schemas.openxmlformats.org/presentationml/2006/main">
  <p:tag name="PA" val="v5.2.11"/>
  <p:tag name="WHOLESPTYPE" val="Shape_Other"/>
</p:tagLst>
</file>

<file path=ppt/tags/tag287.xml><?xml version="1.0" encoding="utf-8"?>
<p:tagLst xmlns:p="http://schemas.openxmlformats.org/presentationml/2006/main">
  <p:tag name="PA" val="v5.2.11"/>
  <p:tag name="WHOLESPTYPE" val="Shape_Other"/>
</p:tagLst>
</file>

<file path=ppt/tags/tag288.xml><?xml version="1.0" encoding="utf-8"?>
<p:tagLst xmlns:p="http://schemas.openxmlformats.org/presentationml/2006/main">
  <p:tag name="PA" val="v5.2.11"/>
  <p:tag name="WHOLESPTYPE" val="Shape_Text"/>
</p:tagLst>
</file>

<file path=ppt/tags/tag289.xml><?xml version="1.0" encoding="utf-8"?>
<p:tagLst xmlns:p="http://schemas.openxmlformats.org/presentationml/2006/main">
  <p:tag name="PA" val="v5.2.11"/>
  <p:tag name="WHOLESPTYPE" val="Shape_Title"/>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PA" val="v5.2.11"/>
  <p:tag name="WHOLESPTYPE" val="Shape_Text"/>
</p:tagLst>
</file>

<file path=ppt/tags/tag291.xml><?xml version="1.0" encoding="utf-8"?>
<p:tagLst xmlns:p="http://schemas.openxmlformats.org/presentationml/2006/main">
  <p:tag name="PA" val="v5.2.11"/>
  <p:tag name="RESOURCELIBID_ANIM" val="462"/>
</p:tagLst>
</file>

<file path=ppt/tags/tag292.xml><?xml version="1.0" encoding="utf-8"?>
<p:tagLst xmlns:p="http://schemas.openxmlformats.org/presentationml/2006/main">
  <p:tag name="PA" val="v5.2.11"/>
</p:tagLst>
</file>

<file path=ppt/tags/tag293.xml><?xml version="1.0" encoding="utf-8"?>
<p:tagLst xmlns:p="http://schemas.openxmlformats.org/presentationml/2006/main">
  <p:tag name="PA" val="v5.2.11"/>
</p:tagLst>
</file>

<file path=ppt/tags/tag294.xml><?xml version="1.0" encoding="utf-8"?>
<p:tagLst xmlns:p="http://schemas.openxmlformats.org/presentationml/2006/main">
  <p:tag name="PA" val="v5.2.11"/>
</p:tagLst>
</file>

<file path=ppt/tags/tag295.xml><?xml version="1.0" encoding="utf-8"?>
<p:tagLst xmlns:p="http://schemas.openxmlformats.org/presentationml/2006/main">
  <p:tag name="PA" val="v5.2.11"/>
</p:tagLst>
</file>

<file path=ppt/tags/tag296.xml><?xml version="1.0" encoding="utf-8"?>
<p:tagLst xmlns:p="http://schemas.openxmlformats.org/presentationml/2006/main">
  <p:tag name="PA" val="v5.2.11"/>
</p:tagLst>
</file>

<file path=ppt/tags/tag297.xml><?xml version="1.0" encoding="utf-8"?>
<p:tagLst xmlns:p="http://schemas.openxmlformats.org/presentationml/2006/main">
  <p:tag name="PA" val="v5.2.11"/>
</p:tagLst>
</file>

<file path=ppt/tags/tag298.xml><?xml version="1.0" encoding="utf-8"?>
<p:tagLst xmlns:p="http://schemas.openxmlformats.org/presentationml/2006/main">
  <p:tag name="PA" val="v5.2.11"/>
</p:tagLst>
</file>

<file path=ppt/tags/tag299.xml><?xml version="1.0" encoding="utf-8"?>
<p:tagLst xmlns:p="http://schemas.openxmlformats.org/presentationml/2006/main">
  <p:tag name="PA" val="v5.2.1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PA" val="v5.2.11"/>
</p:tagLst>
</file>

<file path=ppt/tags/tag301.xml><?xml version="1.0" encoding="utf-8"?>
<p:tagLst xmlns:p="http://schemas.openxmlformats.org/presentationml/2006/main">
  <p:tag name="PA" val="v5.2.11"/>
  <p:tag name="RESOURCELIBID_ANIM" val="462"/>
</p:tagLst>
</file>

<file path=ppt/tags/tag302.xml><?xml version="1.0" encoding="utf-8"?>
<p:tagLst xmlns:p="http://schemas.openxmlformats.org/presentationml/2006/main">
  <p:tag name="PA" val="v5.2.11"/>
  <p:tag name="RESOURCELIBID_ANIM" val="462"/>
</p:tagLst>
</file>

<file path=ppt/tags/tag303.xml><?xml version="1.0" encoding="utf-8"?>
<p:tagLst xmlns:p="http://schemas.openxmlformats.org/presentationml/2006/main">
  <p:tag name="PA" val="v5.2.11"/>
</p:tagLst>
</file>

<file path=ppt/tags/tag304.xml><?xml version="1.0" encoding="utf-8"?>
<p:tagLst xmlns:p="http://schemas.openxmlformats.org/presentationml/2006/main">
  <p:tag name="PA" val="v5.2.11"/>
</p:tagLst>
</file>

<file path=ppt/tags/tag305.xml><?xml version="1.0" encoding="utf-8"?>
<p:tagLst xmlns:p="http://schemas.openxmlformats.org/presentationml/2006/main">
  <p:tag name="PA" val="v5.2.11"/>
</p:tagLst>
</file>

<file path=ppt/tags/tag306.xml><?xml version="1.0" encoding="utf-8"?>
<p:tagLst xmlns:p="http://schemas.openxmlformats.org/presentationml/2006/main">
  <p:tag name="PA" val="v5.2.11"/>
</p:tagLst>
</file>

<file path=ppt/tags/tag307.xml><?xml version="1.0" encoding="utf-8"?>
<p:tagLst xmlns:p="http://schemas.openxmlformats.org/presentationml/2006/main">
  <p:tag name="PA" val="v5.2.11"/>
</p:tagLst>
</file>

<file path=ppt/tags/tag308.xml><?xml version="1.0" encoding="utf-8"?>
<p:tagLst xmlns:p="http://schemas.openxmlformats.org/presentationml/2006/main">
  <p:tag name="PA" val="v5.2.11"/>
</p:tagLst>
</file>

<file path=ppt/tags/tag309.xml><?xml version="1.0" encoding="utf-8"?>
<p:tagLst xmlns:p="http://schemas.openxmlformats.org/presentationml/2006/main">
  <p:tag name="PA" val="v5.2.1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PA" val="v5.2.11"/>
</p:tagLst>
</file>

<file path=ppt/tags/tag311.xml><?xml version="1.0" encoding="utf-8"?>
<p:tagLst xmlns:p="http://schemas.openxmlformats.org/presentationml/2006/main">
  <p:tag name="PA" val="v5.2.11"/>
</p:tagLst>
</file>

<file path=ppt/tags/tag312.xml><?xml version="1.0" encoding="utf-8"?>
<p:tagLst xmlns:p="http://schemas.openxmlformats.org/presentationml/2006/main">
  <p:tag name="PA" val="v5.2.11"/>
</p:tagLst>
</file>

<file path=ppt/tags/tag313.xml><?xml version="1.0" encoding="utf-8"?>
<p:tagLst xmlns:p="http://schemas.openxmlformats.org/presentationml/2006/main">
  <p:tag name="PA" val="v5.2.11"/>
</p:tagLst>
</file>

<file path=ppt/tags/tag314.xml><?xml version="1.0" encoding="utf-8"?>
<p:tagLst xmlns:p="http://schemas.openxmlformats.org/presentationml/2006/main">
  <p:tag name="PA" val="v5.2.11"/>
</p:tagLst>
</file>

<file path=ppt/tags/tag315.xml><?xml version="1.0" encoding="utf-8"?>
<p:tagLst xmlns:p="http://schemas.openxmlformats.org/presentationml/2006/main">
  <p:tag name="PA" val="v5.2.11"/>
</p:tagLst>
</file>

<file path=ppt/tags/tag316.xml><?xml version="1.0" encoding="utf-8"?>
<p:tagLst xmlns:p="http://schemas.openxmlformats.org/presentationml/2006/main">
  <p:tag name="PA" val="v5.2.11"/>
</p:tagLst>
</file>

<file path=ppt/tags/tag317.xml><?xml version="1.0" encoding="utf-8"?>
<p:tagLst xmlns:p="http://schemas.openxmlformats.org/presentationml/2006/main">
  <p:tag name="PA" val="v5.2.11"/>
</p:tagLst>
</file>

<file path=ppt/tags/tag318.xml><?xml version="1.0" encoding="utf-8"?>
<p:tagLst xmlns:p="http://schemas.openxmlformats.org/presentationml/2006/main">
  <p:tag name="PA" val="v5.2.11"/>
  <p:tag name="WHOLESPTYPE" val="Shape_Other"/>
</p:tagLst>
</file>

<file path=ppt/tags/tag319.xml><?xml version="1.0" encoding="utf-8"?>
<p:tagLst xmlns:p="http://schemas.openxmlformats.org/presentationml/2006/main">
  <p:tag name="PA" val="v5.2.11"/>
  <p:tag name="WHOLESPTYPE" val="Shape_Text"/>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PA" val="v5.2.11"/>
  <p:tag name="RESOURCELIBID_ANIM" val="462"/>
</p:tagLst>
</file>

<file path=ppt/tags/tag321.xml><?xml version="1.0" encoding="utf-8"?>
<p:tagLst xmlns:p="http://schemas.openxmlformats.org/presentationml/2006/main">
  <p:tag name="PA" val="v5.2.11"/>
  <p:tag name="RESOURCELIBID_ANIM" val="462"/>
</p:tagLst>
</file>

<file path=ppt/tags/tag322.xml><?xml version="1.0" encoding="utf-8"?>
<p:tagLst xmlns:p="http://schemas.openxmlformats.org/presentationml/2006/main">
  <p:tag name="PA" val="v5.2.11"/>
</p:tagLst>
</file>

<file path=ppt/tags/tag323.xml><?xml version="1.0" encoding="utf-8"?>
<p:tagLst xmlns:p="http://schemas.openxmlformats.org/presentationml/2006/main">
  <p:tag name="PA" val="v5.2.11"/>
</p:tagLst>
</file>

<file path=ppt/tags/tag324.xml><?xml version="1.0" encoding="utf-8"?>
<p:tagLst xmlns:p="http://schemas.openxmlformats.org/presentationml/2006/main">
  <p:tag name="PA" val="v5.2.11"/>
</p:tagLst>
</file>

<file path=ppt/tags/tag325.xml><?xml version="1.0" encoding="utf-8"?>
<p:tagLst xmlns:p="http://schemas.openxmlformats.org/presentationml/2006/main">
  <p:tag name="PA" val="v5.2.11"/>
</p:tagLst>
</file>

<file path=ppt/tags/tag326.xml><?xml version="1.0" encoding="utf-8"?>
<p:tagLst xmlns:p="http://schemas.openxmlformats.org/presentationml/2006/main">
  <p:tag name="PA" val="v5.2.11"/>
</p:tagLst>
</file>

<file path=ppt/tags/tag327.xml><?xml version="1.0" encoding="utf-8"?>
<p:tagLst xmlns:p="http://schemas.openxmlformats.org/presentationml/2006/main">
  <p:tag name="PA" val="v5.2.11"/>
</p:tagLst>
</file>

<file path=ppt/tags/tag328.xml><?xml version="1.0" encoding="utf-8"?>
<p:tagLst xmlns:p="http://schemas.openxmlformats.org/presentationml/2006/main">
  <p:tag name="PA" val="v5.2.11"/>
</p:tagLst>
</file>

<file path=ppt/tags/tag329.xml><?xml version="1.0" encoding="utf-8"?>
<p:tagLst xmlns:p="http://schemas.openxmlformats.org/presentationml/2006/main">
  <p:tag name="PA" val="v5.2.1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PA" val="v5.2.11"/>
</p:tagLst>
</file>

<file path=ppt/tags/tag331.xml><?xml version="1.0" encoding="utf-8"?>
<p:tagLst xmlns:p="http://schemas.openxmlformats.org/presentationml/2006/main">
  <p:tag name="PA" val="v5.2.11"/>
</p:tagLst>
</file>

<file path=ppt/tags/tag332.xml><?xml version="1.0" encoding="utf-8"?>
<p:tagLst xmlns:p="http://schemas.openxmlformats.org/presentationml/2006/main">
  <p:tag name="PA" val="v5.2.11"/>
</p:tagLst>
</file>

<file path=ppt/tags/tag333.xml><?xml version="1.0" encoding="utf-8"?>
<p:tagLst xmlns:p="http://schemas.openxmlformats.org/presentationml/2006/main">
  <p:tag name="PA" val="v5.2.11"/>
</p:tagLst>
</file>

<file path=ppt/tags/tag334.xml><?xml version="1.0" encoding="utf-8"?>
<p:tagLst xmlns:p="http://schemas.openxmlformats.org/presentationml/2006/main">
  <p:tag name="PA" val="v5.2.11"/>
</p:tagLst>
</file>

<file path=ppt/tags/tag335.xml><?xml version="1.0" encoding="utf-8"?>
<p:tagLst xmlns:p="http://schemas.openxmlformats.org/presentationml/2006/main">
  <p:tag name="PA" val="v5.2.11"/>
</p:tagLst>
</file>

<file path=ppt/tags/tag336.xml><?xml version="1.0" encoding="utf-8"?>
<p:tagLst xmlns:p="http://schemas.openxmlformats.org/presentationml/2006/main">
  <p:tag name="PA" val="v5.2.11"/>
</p:tagLst>
</file>

<file path=ppt/tags/tag337.xml><?xml version="1.0" encoding="utf-8"?>
<p:tagLst xmlns:p="http://schemas.openxmlformats.org/presentationml/2006/main">
  <p:tag name="KSO_WM_TAG_VERSION" val="1.0"/>
  <p:tag name="KSO_WM_BEAUTIFY_FLAG" val="#wm#"/>
  <p:tag name="KSO_WM_UNIT_TYPE" val="i"/>
  <p:tag name="KSO_WM_UNIT_ID" val="diagram715_6*i*1"/>
  <p:tag name="KSO_WM_TEMPLATE_CATEGORY" val="diagram"/>
  <p:tag name="KSO_WM_TEMPLATE_INDEX" val="715"/>
  <p:tag name="KSO_WM_UNIT_INDEX" val="1"/>
  <p:tag name="KSO_WM_UNIT_HIGHLIGHT" val="0"/>
  <p:tag name="KSO_WM_UNIT_COMPATIBLE" val="0"/>
  <p:tag name="KSO_WM_UNIT_DIAGRAM_ISNUMVISUAL" val="0"/>
  <p:tag name="KSO_WM_UNIT_DIAGRAM_ISREFERUNIT" val="0"/>
  <p:tag name="KSO_WM_DIAGRAM_GROUP_CODE" val="l1-1"/>
  <p:tag name="KSO_WM_UNIT_LAYERLEVEL" val="1"/>
</p:tagLst>
</file>

<file path=ppt/tags/tag33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1"/>
  <p:tag name="KSO_WM_UNIT_ID" val="diagram715_6*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33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1_2"/>
  <p:tag name="KSO_WM_UNIT_ID" val="diagram715_6*l_h_f*1_1_2"/>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2"/>
  <p:tag name="KSO_WM_UNIT_ID" val="diagram715_6*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4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3"/>
  <p:tag name="KSO_WM_UNIT_ID" val="diagram715_6*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42.xml><?xml version="1.0" encoding="utf-8"?>
<p:tagLst xmlns:p="http://schemas.openxmlformats.org/presentationml/2006/main">
  <p:tag name="KSO_WM_TAG_VERSION" val="1.0"/>
  <p:tag name="KSO_WM_BEAUTIFY_FLAG" val="#wm#"/>
  <p:tag name="KSO_WM_UNIT_TYPE" val="i"/>
  <p:tag name="KSO_WM_UNIT_ID" val="diagram715_6*i*2"/>
  <p:tag name="KSO_WM_TEMPLATE_CATEGORY" val="diagram"/>
  <p:tag name="KSO_WM_TEMPLATE_INDEX" val="715"/>
  <p:tag name="KSO_WM_UNIT_INDEX" val="2"/>
  <p:tag name="KSO_WM_UNIT_HIGHLIGHT" val="0"/>
  <p:tag name="KSO_WM_UNIT_COMPATIBLE" val="0"/>
  <p:tag name="KSO_WM_UNIT_DIAGRAM_ISNUMVISUAL" val="0"/>
  <p:tag name="KSO_WM_UNIT_DIAGRAM_ISREFERUNIT" val="0"/>
  <p:tag name="KSO_WM_DIAGRAM_GROUP_CODE" val="l1-1"/>
  <p:tag name="KSO_WM_UNIT_LAYERLEVEL" val="1"/>
</p:tagLst>
</file>

<file path=ppt/tags/tag34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1"/>
  <p:tag name="KSO_WM_UNIT_ID" val="diagram715_6*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34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2_1"/>
  <p:tag name="KSO_WM_UNIT_ID" val="diagram715_6*l_h_f*1_2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34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2"/>
  <p:tag name="KSO_WM_UNIT_ID" val="diagram715_6*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4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3"/>
  <p:tag name="KSO_WM_UNIT_ID" val="diagram715_6*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47.xml><?xml version="1.0" encoding="utf-8"?>
<p:tagLst xmlns:p="http://schemas.openxmlformats.org/presentationml/2006/main">
  <p:tag name="KSO_WM_TAG_VERSION" val="1.0"/>
  <p:tag name="KSO_WM_BEAUTIFY_FLAG" val="#wm#"/>
  <p:tag name="KSO_WM_UNIT_TYPE" val="i"/>
  <p:tag name="KSO_WM_UNIT_ID" val="diagram715_6*i*3"/>
  <p:tag name="KSO_WM_TEMPLATE_CATEGORY" val="diagram"/>
  <p:tag name="KSO_WM_TEMPLATE_INDEX" val="715"/>
  <p:tag name="KSO_WM_UNIT_INDEX" val="3"/>
  <p:tag name="KSO_WM_UNIT_HIGHLIGHT" val="0"/>
  <p:tag name="KSO_WM_UNIT_COMPATIBLE" val="0"/>
  <p:tag name="KSO_WM_UNIT_DIAGRAM_ISNUMVISUAL" val="0"/>
  <p:tag name="KSO_WM_UNIT_DIAGRAM_ISREFERUNIT" val="0"/>
  <p:tag name="KSO_WM_DIAGRAM_GROUP_CODE" val="l1-1"/>
  <p:tag name="KSO_WM_UNIT_LAYERLEVEL" val="1"/>
</p:tagLst>
</file>

<file path=ppt/tags/tag34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1"/>
  <p:tag name="KSO_WM_UNIT_ID" val="diagram715_6*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34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3_1"/>
  <p:tag name="KSO_WM_UNIT_ID" val="diagram715_6*l_h_f*1_3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2"/>
  <p:tag name="KSO_WM_UNIT_ID" val="diagram715_6*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5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3"/>
  <p:tag name="KSO_WM_UNIT_ID" val="diagram715_6*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52.xml><?xml version="1.0" encoding="utf-8"?>
<p:tagLst xmlns:p="http://schemas.openxmlformats.org/presentationml/2006/main">
  <p:tag name="KSO_WM_TAG_VERSION" val="1.0"/>
  <p:tag name="KSO_WM_BEAUTIFY_FLAG" val="#wm#"/>
  <p:tag name="KSO_WM_UNIT_TYPE" val="i"/>
  <p:tag name="KSO_WM_UNIT_ID" val="diagram715_6*i*4"/>
  <p:tag name="KSO_WM_TEMPLATE_CATEGORY" val="diagram"/>
  <p:tag name="KSO_WM_TEMPLATE_INDEX" val="715"/>
  <p:tag name="KSO_WM_UNIT_INDEX" val="4"/>
  <p:tag name="KSO_WM_UNIT_HIGHLIGHT" val="0"/>
  <p:tag name="KSO_WM_UNIT_COMPATIBLE" val="0"/>
  <p:tag name="KSO_WM_UNIT_DIAGRAM_ISNUMVISUAL" val="0"/>
  <p:tag name="KSO_WM_UNIT_DIAGRAM_ISREFERUNIT" val="0"/>
  <p:tag name="KSO_WM_DIAGRAM_GROUP_CODE" val="l1-1"/>
  <p:tag name="KSO_WM_UNIT_LAYERLEVEL" val="1"/>
</p:tagLst>
</file>

<file path=ppt/tags/tag35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1"/>
  <p:tag name="KSO_WM_UNIT_ID" val="diagram715_6*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35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4_1"/>
  <p:tag name="KSO_WM_UNIT_ID" val="diagram715_6*l_h_f*1_4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35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2"/>
  <p:tag name="KSO_WM_UNIT_ID" val="diagram715_6*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5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3"/>
  <p:tag name="KSO_WM_UNIT_ID" val="diagram715_6*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57.xml><?xml version="1.0" encoding="utf-8"?>
<p:tagLst xmlns:p="http://schemas.openxmlformats.org/presentationml/2006/main">
  <p:tag name="KSO_WM_TAG_VERSION" val="1.0"/>
  <p:tag name="KSO_WM_BEAUTIFY_FLAG" val="#wm#"/>
  <p:tag name="KSO_WM_UNIT_TYPE" val="i"/>
  <p:tag name="KSO_WM_UNIT_ID" val="diagram715_6*i*5"/>
  <p:tag name="KSO_WM_TEMPLATE_CATEGORY" val="diagram"/>
  <p:tag name="KSO_WM_TEMPLATE_INDEX" val="715"/>
  <p:tag name="KSO_WM_UNIT_INDEX" val="5"/>
  <p:tag name="KSO_WM_UNIT_HIGHLIGHT" val="0"/>
  <p:tag name="KSO_WM_UNIT_COMPATIBLE" val="0"/>
  <p:tag name="KSO_WM_UNIT_DIAGRAM_ISNUMVISUAL" val="0"/>
  <p:tag name="KSO_WM_UNIT_DIAGRAM_ISREFERUNIT" val="0"/>
  <p:tag name="KSO_WM_DIAGRAM_GROUP_CODE" val="l1-1"/>
  <p:tag name="KSO_WM_UNIT_LAYERLEVEL" val="1"/>
</p:tagLst>
</file>

<file path=ppt/tags/tag35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1"/>
  <p:tag name="KSO_WM_UNIT_ID" val="diagram715_6*l_h_i*1_5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35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5_1"/>
  <p:tag name="KSO_WM_UNIT_ID" val="diagram715_6*l_h_f*1_5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2"/>
  <p:tag name="KSO_WM_UNIT_ID" val="diagram715_6*l_h_i*1_5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6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3"/>
  <p:tag name="KSO_WM_UNIT_ID" val="diagram715_6*l_h_i*1_5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362.xml><?xml version="1.0" encoding="utf-8"?>
<p:tagLst xmlns:p="http://schemas.openxmlformats.org/presentationml/2006/main">
  <p:tag name="PA" val="v5.2.11"/>
  <p:tag name="WHOLESPTYPE" val="Shape_Other"/>
</p:tagLst>
</file>

<file path=ppt/tags/tag363.xml><?xml version="1.0" encoding="utf-8"?>
<p:tagLst xmlns:p="http://schemas.openxmlformats.org/presentationml/2006/main">
  <p:tag name="PA" val="v5.2.11"/>
  <p:tag name="RESOURCELIBID_ANIM" val="462"/>
</p:tagLst>
</file>

<file path=ppt/tags/tag364.xml><?xml version="1.0" encoding="utf-8"?>
<p:tagLst xmlns:p="http://schemas.openxmlformats.org/presentationml/2006/main">
  <p:tag name="PA" val="v5.2.11"/>
</p:tagLst>
</file>

<file path=ppt/tags/tag365.xml><?xml version="1.0" encoding="utf-8"?>
<p:tagLst xmlns:p="http://schemas.openxmlformats.org/presentationml/2006/main">
  <p:tag name="PA" val="v5.2.11"/>
</p:tagLst>
</file>

<file path=ppt/tags/tag366.xml><?xml version="1.0" encoding="utf-8"?>
<p:tagLst xmlns:p="http://schemas.openxmlformats.org/presentationml/2006/main">
  <p:tag name="PA" val="v5.2.11"/>
</p:tagLst>
</file>

<file path=ppt/tags/tag367.xml><?xml version="1.0" encoding="utf-8"?>
<p:tagLst xmlns:p="http://schemas.openxmlformats.org/presentationml/2006/main">
  <p:tag name="PA" val="v5.2.11"/>
</p:tagLst>
</file>

<file path=ppt/tags/tag368.xml><?xml version="1.0" encoding="utf-8"?>
<p:tagLst xmlns:p="http://schemas.openxmlformats.org/presentationml/2006/main">
  <p:tag name="PA" val="v5.2.11"/>
</p:tagLst>
</file>

<file path=ppt/tags/tag369.xml><?xml version="1.0" encoding="utf-8"?>
<p:tagLst xmlns:p="http://schemas.openxmlformats.org/presentationml/2006/main">
  <p:tag name="PA" val="v5.2.1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PA" val="v5.2.11"/>
</p:tagLst>
</file>

<file path=ppt/tags/tag371.xml><?xml version="1.0" encoding="utf-8"?>
<p:tagLst xmlns:p="http://schemas.openxmlformats.org/presentationml/2006/main">
  <p:tag name="PA" val="v5.2.11"/>
</p:tagLst>
</file>

<file path=ppt/tags/tag372.xml><?xml version="1.0" encoding="utf-8"?>
<p:tagLst xmlns:p="http://schemas.openxmlformats.org/presentationml/2006/main">
  <p:tag name="PA" val="v5.2.11"/>
</p:tagLst>
</file>

<file path=ppt/tags/tag373.xml><?xml version="1.0" encoding="utf-8"?>
<p:tagLst xmlns:p="http://schemas.openxmlformats.org/presentationml/2006/main">
  <p:tag name="PA" val="v5.2.11"/>
</p:tagLst>
</file>

<file path=ppt/tags/tag374.xml><?xml version="1.0" encoding="utf-8"?>
<p:tagLst xmlns:p="http://schemas.openxmlformats.org/presentationml/2006/main">
  <p:tag name="PA" val="v5.2.11"/>
</p:tagLst>
</file>

<file path=ppt/tags/tag375.xml><?xml version="1.0" encoding="utf-8"?>
<p:tagLst xmlns:p="http://schemas.openxmlformats.org/presentationml/2006/main">
  <p:tag name="PA" val="v5.2.11"/>
</p:tagLst>
</file>

<file path=ppt/tags/tag376.xml><?xml version="1.0" encoding="utf-8"?>
<p:tagLst xmlns:p="http://schemas.openxmlformats.org/presentationml/2006/main">
  <p:tag name="PA" val="v5.2.11"/>
</p:tagLst>
</file>

<file path=ppt/tags/tag377.xml><?xml version="1.0" encoding="utf-8"?>
<p:tagLst xmlns:p="http://schemas.openxmlformats.org/presentationml/2006/main">
  <p:tag name="PA" val="v5.2.11"/>
</p:tagLst>
</file>

<file path=ppt/tags/tag378.xml><?xml version="1.0" encoding="utf-8"?>
<p:tagLst xmlns:p="http://schemas.openxmlformats.org/presentationml/2006/main">
  <p:tag name="PA" val="v5.2.11"/>
</p:tagLst>
</file>

<file path=ppt/tags/tag379.xml><?xml version="1.0" encoding="utf-8"?>
<p:tagLst xmlns:p="http://schemas.openxmlformats.org/presentationml/2006/main">
  <p:tag name="PA" val="v5.2.11"/>
  <p:tag name="WHOLESPTYPE" val="Shape_Other"/>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PA" val="v5.2.11"/>
  <p:tag name="WHOLESPTYPE" val="Shape_Text"/>
</p:tagLst>
</file>

<file path=ppt/tags/tag381.xml><?xml version="1.0" encoding="utf-8"?>
<p:tagLst xmlns:p="http://schemas.openxmlformats.org/presentationml/2006/main">
  <p:tag name="PA" val="v5.2.11"/>
  <p:tag name="WHOLESPTYPE" val="Shape_Other"/>
</p:tagLst>
</file>

<file path=ppt/tags/tag382.xml><?xml version="1.0" encoding="utf-8"?>
<p:tagLst xmlns:p="http://schemas.openxmlformats.org/presentationml/2006/main">
  <p:tag name="PA" val="v5.2.11"/>
  <p:tag name="WHOLESPTYPE" val="Shape_Other"/>
</p:tagLst>
</file>

<file path=ppt/tags/tag383.xml><?xml version="1.0" encoding="utf-8"?>
<p:tagLst xmlns:p="http://schemas.openxmlformats.org/presentationml/2006/main">
  <p:tag name="PA" val="v5.2.11"/>
  <p:tag name="WHOLESPTYPE" val="Shape_Title"/>
</p:tagLst>
</file>

<file path=ppt/tags/tag384.xml><?xml version="1.0" encoding="utf-8"?>
<p:tagLst xmlns:p="http://schemas.openxmlformats.org/presentationml/2006/main">
  <p:tag name="PA" val="v5.2.11"/>
  <p:tag name="WHOLESPTYPE" val="Shape_Other"/>
</p:tagLst>
</file>

<file path=ppt/tags/tag385.xml><?xml version="1.0" encoding="utf-8"?>
<p:tagLst xmlns:p="http://schemas.openxmlformats.org/presentationml/2006/main">
  <p:tag name="PA" val="v5.2.11"/>
  <p:tag name="WHOLESPTYPE" val="Shape_Other"/>
</p:tagLst>
</file>

<file path=ppt/tags/tag386.xml><?xml version="1.0" encoding="utf-8"?>
<p:tagLst xmlns:p="http://schemas.openxmlformats.org/presentationml/2006/main">
  <p:tag name="PA" val="v5.2.11"/>
  <p:tag name="WHOLESPTYPE" val="Shape_Text"/>
</p:tagLst>
</file>

<file path=ppt/tags/tag387.xml><?xml version="1.0" encoding="utf-8"?>
<p:tagLst xmlns:p="http://schemas.openxmlformats.org/presentationml/2006/main">
  <p:tag name="PA" val="v5.2.11"/>
  <p:tag name="WHOLESPTYPE" val="Shape_Other"/>
</p:tagLst>
</file>

<file path=ppt/tags/tag388.xml><?xml version="1.0" encoding="utf-8"?>
<p:tagLst xmlns:p="http://schemas.openxmlformats.org/presentationml/2006/main">
  <p:tag name="PA" val="v5.2.11"/>
  <p:tag name="RESOURCELIBID_ANIM" val="462"/>
</p:tagLst>
</file>

<file path=ppt/tags/tag38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92.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393.xml><?xml version="1.0" encoding="utf-8"?>
<p:tagLst xmlns:p="http://schemas.openxmlformats.org/presentationml/2006/main">
  <p:tag name="PA" val="v5.2.11"/>
  <p:tag name="RESOURCELIBID_ANIM" val="462"/>
</p:tagLst>
</file>

<file path=ppt/tags/tag394.xml><?xml version="1.0" encoding="utf-8"?>
<p:tagLst xmlns:p="http://schemas.openxmlformats.org/presentationml/2006/main">
  <p:tag name="PA" val="v5.2.11"/>
</p:tagLst>
</file>

<file path=ppt/tags/tag395.xml><?xml version="1.0" encoding="utf-8"?>
<p:tagLst xmlns:p="http://schemas.openxmlformats.org/presentationml/2006/main">
  <p:tag name="PA" val="v5.2.11"/>
</p:tagLst>
</file>

<file path=ppt/tags/tag396.xml><?xml version="1.0" encoding="utf-8"?>
<p:tagLst xmlns:p="http://schemas.openxmlformats.org/presentationml/2006/main">
  <p:tag name="PA" val="v5.2.11"/>
</p:tagLst>
</file>

<file path=ppt/tags/tag397.xml><?xml version="1.0" encoding="utf-8"?>
<p:tagLst xmlns:p="http://schemas.openxmlformats.org/presentationml/2006/main">
  <p:tag name="PA" val="v5.2.11"/>
</p:tagLst>
</file>

<file path=ppt/tags/tag398.xml><?xml version="1.0" encoding="utf-8"?>
<p:tagLst xmlns:p="http://schemas.openxmlformats.org/presentationml/2006/main">
  <p:tag name="PA" val="v5.2.11"/>
</p:tagLst>
</file>

<file path=ppt/tags/tag399.xml><?xml version="1.0" encoding="utf-8"?>
<p:tagLst xmlns:p="http://schemas.openxmlformats.org/presentationml/2006/main">
  <p:tag name="PA" val="v5.2.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PA" val="v5.2.11"/>
</p:tagLst>
</file>

<file path=ppt/tags/tag401.xml><?xml version="1.0" encoding="utf-8"?>
<p:tagLst xmlns:p="http://schemas.openxmlformats.org/presentationml/2006/main">
  <p:tag name="PA" val="v5.2.11"/>
</p:tagLst>
</file>

<file path=ppt/tags/tag402.xml><?xml version="1.0" encoding="utf-8"?>
<p:tagLst xmlns:p="http://schemas.openxmlformats.org/presentationml/2006/main">
  <p:tag name="PA" val="v5.2.11"/>
</p:tagLst>
</file>

<file path=ppt/tags/tag403.xml><?xml version="1.0" encoding="utf-8"?>
<p:tagLst xmlns:p="http://schemas.openxmlformats.org/presentationml/2006/main">
  <p:tag name="PA" val="v5.2.11"/>
</p:tagLst>
</file>

<file path=ppt/tags/tag404.xml><?xml version="1.0" encoding="utf-8"?>
<p:tagLst xmlns:p="http://schemas.openxmlformats.org/presentationml/2006/main">
  <p:tag name="PA" val="v5.2.11"/>
</p:tagLst>
</file>

<file path=ppt/tags/tag405.xml><?xml version="1.0" encoding="utf-8"?>
<p:tagLst xmlns:p="http://schemas.openxmlformats.org/presentationml/2006/main">
  <p:tag name="PA" val="v5.2.11"/>
</p:tagLst>
</file>

<file path=ppt/tags/tag406.xml><?xml version="1.0" encoding="utf-8"?>
<p:tagLst xmlns:p="http://schemas.openxmlformats.org/presentationml/2006/main">
  <p:tag name="PA" val="v5.2.11"/>
</p:tagLst>
</file>

<file path=ppt/tags/tag407.xml><?xml version="1.0" encoding="utf-8"?>
<p:tagLst xmlns:p="http://schemas.openxmlformats.org/presentationml/2006/main">
  <p:tag name="PA" val="v5.2.11"/>
</p:tagLst>
</file>

<file path=ppt/tags/tag408.xml><?xml version="1.0" encoding="utf-8"?>
<p:tagLst xmlns:p="http://schemas.openxmlformats.org/presentationml/2006/main">
  <p:tag name="PA" val="v5.2.11"/>
</p:tagLst>
</file>

<file path=ppt/tags/tag409.xml><?xml version="1.0" encoding="utf-8"?>
<p:tagLst xmlns:p="http://schemas.openxmlformats.org/presentationml/2006/main">
  <p:tag name="PA" val="v5.2.11"/>
  <p:tag name="RESOURCELIBID_ANIM" val="46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
  <p:tag name="KSO_WM_UNIT_ID" val="diagram749_5*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A"/>
  <p:tag name="KSO_WM_UNIT_FILL_FORE_SCHEMECOLOR_INDEX" val="5"/>
  <p:tag name="KSO_WM_UNIT_FILL_TYPE" val="1"/>
  <p:tag name="KSO_WM_UNIT_TEXT_FILL_FORE_SCHEMECOLOR_INDEX" val="5"/>
  <p:tag name="KSO_WM_UNIT_TEXT_FILL_TYPE" val="1"/>
</p:tagLst>
</file>

<file path=ppt/tags/tag41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2"/>
  <p:tag name="KSO_WM_UNIT_ID" val="diagram749_5*l_h_i*1_1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1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4"/>
  <p:tag name="KSO_WM_UNIT_ID" val="diagram749_5*l_h_i*1_1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1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5"/>
  <p:tag name="KSO_WM_UNIT_ID" val="diagram749_5*l_h_i*1_1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1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6"/>
  <p:tag name="KSO_WM_UNIT_ID" val="diagram749_5*l_h_i*1_1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1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7"/>
  <p:tag name="KSO_WM_UNIT_ID" val="diagram749_5*l_h_i*1_1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1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8"/>
  <p:tag name="KSO_WM_UNIT_ID" val="diagram749_5*l_h_i*1_1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1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9"/>
  <p:tag name="KSO_WM_UNIT_ID" val="diagram749_5*l_h_i*1_1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1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0"/>
  <p:tag name="KSO_WM_UNIT_ID" val="diagram749_5*l_h_i*1_1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1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1"/>
  <p:tag name="KSO_WM_UNIT_ID" val="diagram749_5*l_h_i*1_1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2"/>
  <p:tag name="KSO_WM_UNIT_ID" val="diagram749_5*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2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3"/>
  <p:tag name="KSO_WM_UNIT_ID" val="diagram749_5*l_h_i*1_1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1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1_1"/>
  <p:tag name="KSO_WM_UNIT_PRESET_TEXT" val="单击此处添加文本"/>
  <p:tag name="KSO_WM_UNIT_TEXT_FILL_FORE_SCHEMECOLOR_INDEX" val="14"/>
  <p:tag name="KSO_WM_UNIT_TEXT_FILL_TYPE" val="1"/>
</p:tagLst>
</file>

<file path=ppt/tags/tag42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
  <p:tag name="KSO_WM_UNIT_ID" val="diagram749_5*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B"/>
  <p:tag name="KSO_WM_UNIT_FILL_FORE_SCHEMECOLOR_INDEX" val="5"/>
  <p:tag name="KSO_WM_UNIT_FILL_TYPE" val="1"/>
  <p:tag name="KSO_WM_UNIT_TEXT_FILL_FORE_SCHEMECOLOR_INDEX" val="5"/>
  <p:tag name="KSO_WM_UNIT_TEXT_FILL_TYPE" val="1"/>
</p:tagLst>
</file>

<file path=ppt/tags/tag42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2"/>
  <p:tag name="KSO_WM_UNIT_ID" val="diagram749_5*l_h_i*1_2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2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2"/>
  <p:tag name="KSO_WM_UNIT_ID" val="diagram749_5*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3"/>
  <p:tag name="KSO_WM_UNIT_ID" val="diagram749_5*l_h_i*1_2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4"/>
  <p:tag name="KSO_WM_UNIT_ID" val="diagram749_5*l_h_i*1_2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5"/>
  <p:tag name="KSO_WM_UNIT_ID" val="diagram749_5*l_h_i*1_2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2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6"/>
  <p:tag name="KSO_WM_UNIT_ID" val="diagram749_5*l_h_i*1_2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7"/>
  <p:tag name="KSO_WM_UNIT_ID" val="diagram749_5*l_h_i*1_2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8"/>
  <p:tag name="KSO_WM_UNIT_ID" val="diagram749_5*l_h_i*1_2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9"/>
  <p:tag name="KSO_WM_UNIT_ID" val="diagram749_5*l_h_i*1_2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3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0"/>
  <p:tag name="KSO_WM_UNIT_ID" val="diagram749_5*l_h_i*1_2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3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1"/>
  <p:tag name="KSO_WM_UNIT_ID" val="diagram749_5*l_h_i*1_2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2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2_1"/>
  <p:tag name="KSO_WM_UNIT_PRESET_TEXT" val="单击此处添加文本"/>
  <p:tag name="KSO_WM_UNIT_TEXT_FILL_FORE_SCHEMECOLOR_INDEX" val="14"/>
  <p:tag name="KSO_WM_UNIT_TEXT_FILL_TYPE" val="1"/>
</p:tagLst>
</file>

<file path=ppt/tags/tag43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
  <p:tag name="KSO_WM_UNIT_ID" val="diagram749_5*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C"/>
  <p:tag name="KSO_WM_UNIT_FILL_FORE_SCHEMECOLOR_INDEX" val="5"/>
  <p:tag name="KSO_WM_UNIT_FILL_TYPE" val="1"/>
  <p:tag name="KSO_WM_UNIT_TEXT_FILL_FORE_SCHEMECOLOR_INDEX" val="5"/>
  <p:tag name="KSO_WM_UNIT_TEXT_FILL_TYPE" val="1"/>
</p:tagLst>
</file>

<file path=ppt/tags/tag43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2"/>
  <p:tag name="KSO_WM_UNIT_ID" val="diagram749_5*l_h_i*1_3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3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2"/>
  <p:tag name="KSO_WM_UNIT_ID" val="diagram749_5*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3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3"/>
  <p:tag name="KSO_WM_UNIT_ID" val="diagram749_5*l_h_i*1_3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4"/>
  <p:tag name="KSO_WM_UNIT_ID" val="diagram749_5*l_h_i*1_3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5"/>
  <p:tag name="KSO_WM_UNIT_ID" val="diagram749_5*l_h_i*1_3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6"/>
  <p:tag name="KSO_WM_UNIT_ID" val="diagram749_5*l_h_i*1_3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7"/>
  <p:tag name="KSO_WM_UNIT_ID" val="diagram749_5*l_h_i*1_3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8"/>
  <p:tag name="KSO_WM_UNIT_ID" val="diagram749_5*l_h_i*1_3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4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9"/>
  <p:tag name="KSO_WM_UNIT_ID" val="diagram749_5*l_h_i*1_3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4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0"/>
  <p:tag name="KSO_WM_UNIT_ID" val="diagram749_5*l_h_i*1_3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4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1"/>
  <p:tag name="KSO_WM_UNIT_ID" val="diagram749_5*l_h_i*1_3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3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3_1"/>
  <p:tag name="KSO_WM_UNIT_PRESET_TEXT" val="单击此处添加文本"/>
  <p:tag name="KSO_WM_UNIT_TEXT_FILL_FORE_SCHEMECOLOR_INDEX" val="14"/>
  <p:tag name="KSO_WM_UNIT_TEXT_FILL_TYPE" val="1"/>
</p:tagLst>
</file>

<file path=ppt/tags/tag44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
  <p:tag name="KSO_WM_UNIT_ID" val="diagram749_5*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D"/>
  <p:tag name="KSO_WM_UNIT_FILL_FORE_SCHEMECOLOR_INDEX" val="5"/>
  <p:tag name="KSO_WM_UNIT_FILL_TYPE" val="1"/>
  <p:tag name="KSO_WM_UNIT_TEXT_FILL_FORE_SCHEMECOLOR_INDEX" val="5"/>
  <p:tag name="KSO_WM_UNIT_TEXT_FILL_TYPE" val="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2"/>
  <p:tag name="KSO_WM_UNIT_ID" val="diagram749_5*l_h_i*1_4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5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2"/>
  <p:tag name="KSO_WM_UNIT_ID" val="diagram749_5*l_h_i*1_4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3"/>
  <p:tag name="KSO_WM_UNIT_ID" val="diagram749_5*l_h_i*1_4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4"/>
  <p:tag name="KSO_WM_UNIT_ID" val="diagram749_5*l_h_i*1_4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5"/>
  <p:tag name="KSO_WM_UNIT_ID" val="diagram749_5*l_h_i*1_4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6"/>
  <p:tag name="KSO_WM_UNIT_ID" val="diagram749_5*l_h_i*1_4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7"/>
  <p:tag name="KSO_WM_UNIT_ID" val="diagram749_5*l_h_i*1_4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8"/>
  <p:tag name="KSO_WM_UNIT_ID" val="diagram749_5*l_h_i*1_4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5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9"/>
  <p:tag name="KSO_WM_UNIT_ID" val="diagram749_5*l_h_i*1_4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5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0"/>
  <p:tag name="KSO_WM_UNIT_ID" val="diagram749_5*l_h_i*1_4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1"/>
  <p:tag name="KSO_WM_UNIT_ID" val="diagram749_5*l_h_i*1_4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4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4_1"/>
  <p:tag name="KSO_WM_UNIT_PRESET_TEXT" val="单击此处添加文本"/>
  <p:tag name="KSO_WM_UNIT_TEXT_FILL_FORE_SCHEMECOLOR_INDEX" val="14"/>
  <p:tag name="KSO_WM_UNIT_TEXT_FILL_TYPE" val="1"/>
</p:tagLst>
</file>

<file path=ppt/tags/tag46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
  <p:tag name="KSO_WM_UNIT_ID" val="diagram749_5*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E"/>
  <p:tag name="KSO_WM_UNIT_FILL_FORE_SCHEMECOLOR_INDEX" val="5"/>
  <p:tag name="KSO_WM_UNIT_FILL_TYPE" val="1"/>
  <p:tag name="KSO_WM_UNIT_TEXT_FILL_FORE_SCHEMECOLOR_INDEX" val="5"/>
  <p:tag name="KSO_WM_UNIT_TEXT_FILL_TYPE" val="1"/>
</p:tagLst>
</file>

<file path=ppt/tags/tag46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2"/>
  <p:tag name="KSO_WM_UNIT_ID" val="diagram749_5*l_h_i*1_5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46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5"/>
  <p:tag name="KSO_WM_UNIT_ID" val="diagram749_5*l_h_i*1_5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6"/>
  <p:tag name="KSO_WM_UNIT_ID" val="diagram749_5*l_h_i*1_5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7"/>
  <p:tag name="KSO_WM_UNIT_ID" val="diagram749_5*l_h_i*1_5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8"/>
  <p:tag name="KSO_WM_UNIT_ID" val="diagram749_5*l_h_i*1_5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9"/>
  <p:tag name="KSO_WM_UNIT_ID" val="diagram749_5*l_h_i*1_5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6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0"/>
  <p:tag name="KSO_WM_UNIT_ID" val="diagram749_5*l_h_i*1_5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1"/>
  <p:tag name="KSO_WM_UNIT_ID" val="diagram749_5*l_h_i*1_5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47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2"/>
  <p:tag name="KSO_WM_UNIT_ID" val="diagram749_5*l_h_i*1_5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7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3"/>
  <p:tag name="KSO_WM_UNIT_ID" val="diagram749_5*l_h_i*1_5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7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4"/>
  <p:tag name="KSO_WM_UNIT_ID" val="diagram749_5*l_h_i*1_5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5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5_1"/>
  <p:tag name="KSO_WM_UNIT_PRESET_TEXT" val="单击此处添加文本"/>
  <p:tag name="KSO_WM_UNIT_TEXT_FILL_FORE_SCHEMECOLOR_INDEX" val="14"/>
  <p:tag name="KSO_WM_UNIT_TEXT_FILL_TYPE" val="1"/>
</p:tagLst>
</file>

<file path=ppt/tags/tag475.xml><?xml version="1.0" encoding="utf-8"?>
<p:tagLst xmlns:p="http://schemas.openxmlformats.org/presentationml/2006/main">
  <p:tag name="PA" val="v5.2.11"/>
  <p:tag name="RESOURCELIBID_ANIM" val="462"/>
</p:tagLst>
</file>

<file path=ppt/tags/tag476.xml><?xml version="1.0" encoding="utf-8"?>
<p:tagLst xmlns:p="http://schemas.openxmlformats.org/presentationml/2006/main">
  <p:tag name="PA" val="v5.2.11"/>
</p:tagLst>
</file>

<file path=ppt/tags/tag477.xml><?xml version="1.0" encoding="utf-8"?>
<p:tagLst xmlns:p="http://schemas.openxmlformats.org/presentationml/2006/main">
  <p:tag name="PA" val="v5.2.11"/>
</p:tagLst>
</file>

<file path=ppt/tags/tag478.xml><?xml version="1.0" encoding="utf-8"?>
<p:tagLst xmlns:p="http://schemas.openxmlformats.org/presentationml/2006/main">
  <p:tag name="PA" val="v5.2.11"/>
</p:tagLst>
</file>

<file path=ppt/tags/tag479.xml><?xml version="1.0" encoding="utf-8"?>
<p:tagLst xmlns:p="http://schemas.openxmlformats.org/presentationml/2006/main">
  <p:tag name="PA" val="v5.2.1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PA" val="v5.2.11"/>
</p:tagLst>
</file>

<file path=ppt/tags/tag481.xml><?xml version="1.0" encoding="utf-8"?>
<p:tagLst xmlns:p="http://schemas.openxmlformats.org/presentationml/2006/main">
  <p:tag name="PA" val="v5.2.11"/>
</p:tagLst>
</file>

<file path=ppt/tags/tag482.xml><?xml version="1.0" encoding="utf-8"?>
<p:tagLst xmlns:p="http://schemas.openxmlformats.org/presentationml/2006/main">
  <p:tag name="PA" val="v5.2.11"/>
</p:tagLst>
</file>

<file path=ppt/tags/tag483.xml><?xml version="1.0" encoding="utf-8"?>
<p:tagLst xmlns:p="http://schemas.openxmlformats.org/presentationml/2006/main">
  <p:tag name="PA" val="v5.2.11"/>
</p:tagLst>
</file>

<file path=ppt/tags/tag484.xml><?xml version="1.0" encoding="utf-8"?>
<p:tagLst xmlns:p="http://schemas.openxmlformats.org/presentationml/2006/main">
  <p:tag name="PA" val="v5.2.11"/>
</p:tagLst>
</file>

<file path=ppt/tags/tag485.xml><?xml version="1.0" encoding="utf-8"?>
<p:tagLst xmlns:p="http://schemas.openxmlformats.org/presentationml/2006/main">
  <p:tag name="PA" val="v5.2.11"/>
</p:tagLst>
</file>

<file path=ppt/tags/tag486.xml><?xml version="1.0" encoding="utf-8"?>
<p:tagLst xmlns:p="http://schemas.openxmlformats.org/presentationml/2006/main">
  <p:tag name="PA" val="v5.2.11"/>
</p:tagLst>
</file>

<file path=ppt/tags/tag487.xml><?xml version="1.0" encoding="utf-8"?>
<p:tagLst xmlns:p="http://schemas.openxmlformats.org/presentationml/2006/main">
  <p:tag name="PA" val="v5.2.11"/>
</p:tagLst>
</file>

<file path=ppt/tags/tag488.xml><?xml version="1.0" encoding="utf-8"?>
<p:tagLst xmlns:p="http://schemas.openxmlformats.org/presentationml/2006/main">
  <p:tag name="PA" val="v5.2.11"/>
</p:tagLst>
</file>

<file path=ppt/tags/tag489.xml><?xml version="1.0" encoding="utf-8"?>
<p:tagLst xmlns:p="http://schemas.openxmlformats.org/presentationml/2006/main">
  <p:tag name="PA" val="v5.2.1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PA" val="v5.2.11"/>
</p:tagLst>
</file>

<file path=ppt/tags/tag491.xml><?xml version="1.0" encoding="utf-8"?>
<p:tagLst xmlns:p="http://schemas.openxmlformats.org/presentationml/2006/main">
  <p:tag name="PA" val="v5.2.11"/>
  <p:tag name="RESOURCELIBID_ANIM" val="462"/>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8_4*l_h_i*1_1_2"/>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8_4*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8_4*l_h_i*1_1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8_4*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4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8_4*l_h_f*1_1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8_4*l_h_i*1_2_2"/>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8_4*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8_4*l_h_i*1_2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8_4*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50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8_4*l_h_f*1_2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8_4*l_h_i*1_3_2"/>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8_4*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8_4*l_h_i*1_3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38_4*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50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8_4*l_h_f*1_3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8_4*l_h_i*1_4_2"/>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8_4*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8_4*l_h_i*1_4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38_4*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5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8_4*l_h_f*1_4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512.xml><?xml version="1.0" encoding="utf-8"?>
<p:tagLst xmlns:p="http://schemas.openxmlformats.org/presentationml/2006/main">
  <p:tag name="PA" val="v5.2.11"/>
  <p:tag name="RESOURCELIBID_ANIM" val="462"/>
</p:tagLst>
</file>

<file path=ppt/tags/tag513.xml><?xml version="1.0" encoding="utf-8"?>
<p:tagLst xmlns:p="http://schemas.openxmlformats.org/presentationml/2006/main">
  <p:tag name="PA" val="v5.2.11"/>
</p:tagLst>
</file>

<file path=ppt/tags/tag514.xml><?xml version="1.0" encoding="utf-8"?>
<p:tagLst xmlns:p="http://schemas.openxmlformats.org/presentationml/2006/main">
  <p:tag name="PA" val="v5.2.11"/>
</p:tagLst>
</file>

<file path=ppt/tags/tag515.xml><?xml version="1.0" encoding="utf-8"?>
<p:tagLst xmlns:p="http://schemas.openxmlformats.org/presentationml/2006/main">
  <p:tag name="PA" val="v5.2.11"/>
</p:tagLst>
</file>

<file path=ppt/tags/tag516.xml><?xml version="1.0" encoding="utf-8"?>
<p:tagLst xmlns:p="http://schemas.openxmlformats.org/presentationml/2006/main">
  <p:tag name="PA" val="v5.2.11"/>
</p:tagLst>
</file>

<file path=ppt/tags/tag517.xml><?xml version="1.0" encoding="utf-8"?>
<p:tagLst xmlns:p="http://schemas.openxmlformats.org/presentationml/2006/main">
  <p:tag name="PA" val="v5.2.11"/>
</p:tagLst>
</file>

<file path=ppt/tags/tag518.xml><?xml version="1.0" encoding="utf-8"?>
<p:tagLst xmlns:p="http://schemas.openxmlformats.org/presentationml/2006/main">
  <p:tag name="PA" val="v5.2.11"/>
</p:tagLst>
</file>

<file path=ppt/tags/tag519.xml><?xml version="1.0" encoding="utf-8"?>
<p:tagLst xmlns:p="http://schemas.openxmlformats.org/presentationml/2006/main">
  <p:tag name="PA" val="v5.2.1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PA" val="v5.2.11"/>
</p:tagLst>
</file>

<file path=ppt/tags/tag521.xml><?xml version="1.0" encoding="utf-8"?>
<p:tagLst xmlns:p="http://schemas.openxmlformats.org/presentationml/2006/main">
  <p:tag name="PA" val="v5.2.11"/>
</p:tagLst>
</file>

<file path=ppt/tags/tag522.xml><?xml version="1.0" encoding="utf-8"?>
<p:tagLst xmlns:p="http://schemas.openxmlformats.org/presentationml/2006/main">
  <p:tag name="PA" val="v5.2.11"/>
</p:tagLst>
</file>

<file path=ppt/tags/tag523.xml><?xml version="1.0" encoding="utf-8"?>
<p:tagLst xmlns:p="http://schemas.openxmlformats.org/presentationml/2006/main">
  <p:tag name="PA" val="v5.2.11"/>
</p:tagLst>
</file>

<file path=ppt/tags/tag524.xml><?xml version="1.0" encoding="utf-8"?>
<p:tagLst xmlns:p="http://schemas.openxmlformats.org/presentationml/2006/main">
  <p:tag name="PA" val="v5.2.11"/>
</p:tagLst>
</file>

<file path=ppt/tags/tag525.xml><?xml version="1.0" encoding="utf-8"?>
<p:tagLst xmlns:p="http://schemas.openxmlformats.org/presentationml/2006/main">
  <p:tag name="PA" val="v5.2.11"/>
</p:tagLst>
</file>

<file path=ppt/tags/tag526.xml><?xml version="1.0" encoding="utf-8"?>
<p:tagLst xmlns:p="http://schemas.openxmlformats.org/presentationml/2006/main">
  <p:tag name="PA" val="v5.2.11"/>
</p:tagLst>
</file>

<file path=ppt/tags/tag527.xml><?xml version="1.0" encoding="utf-8"?>
<p:tagLst xmlns:p="http://schemas.openxmlformats.org/presentationml/2006/main">
  <p:tag name="PA" val="v5.2.11"/>
</p:tagLst>
</file>

<file path=ppt/tags/tag528.xml><?xml version="1.0" encoding="utf-8"?>
<p:tagLst xmlns:p="http://schemas.openxmlformats.org/presentationml/2006/main">
  <p:tag name="PA" val="v5.2.11"/>
  <p:tag name="RESOURCELIBID_ANIM" val="462"/>
</p:tagLst>
</file>

<file path=ppt/tags/tag529.xml><?xml version="1.0" encoding="utf-8"?>
<p:tagLst xmlns:p="http://schemas.openxmlformats.org/presentationml/2006/main">
  <p:tag name="PA" val="v5.2.11"/>
  <p:tag name="WHOLESPTYPE" val="Shape_Other"/>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PA" val="v5.2.11"/>
  <p:tag name="WHOLESPTYPE" val="Shape_Text"/>
</p:tagLst>
</file>

<file path=ppt/tags/tag531.xml><?xml version="1.0" encoding="utf-8"?>
<p:tagLst xmlns:p="http://schemas.openxmlformats.org/presentationml/2006/main">
  <p:tag name="PA" val="v5.2.11"/>
  <p:tag name="WHOLESPTYPE" val="Shape_Other"/>
</p:tagLst>
</file>

<file path=ppt/tags/tag532.xml><?xml version="1.0" encoding="utf-8"?>
<p:tagLst xmlns:p="http://schemas.openxmlformats.org/presentationml/2006/main">
  <p:tag name="PA" val="v5.2.11"/>
  <p:tag name="WHOLESPTYPE" val="Shape_Text"/>
</p:tagLst>
</file>

<file path=ppt/tags/tag533.xml><?xml version="1.0" encoding="utf-8"?>
<p:tagLst xmlns:p="http://schemas.openxmlformats.org/presentationml/2006/main">
  <p:tag name="PA" val="v5.2.11"/>
  <p:tag name="WHOLESPTYPE" val="Shape_Other"/>
</p:tagLst>
</file>

<file path=ppt/tags/tag534.xml><?xml version="1.0" encoding="utf-8"?>
<p:tagLst xmlns:p="http://schemas.openxmlformats.org/presentationml/2006/main">
  <p:tag name="PA" val="v5.2.11"/>
  <p:tag name="WHOLESPTYPE" val="Shape_Text"/>
</p:tagLst>
</file>

<file path=ppt/tags/tag535.xml><?xml version="1.0" encoding="utf-8"?>
<p:tagLst xmlns:p="http://schemas.openxmlformats.org/presentationml/2006/main">
  <p:tag name="PA" val="v5.2.11"/>
  <p:tag name="RESOURCELIBID_ANIM" val="462"/>
</p:tagLst>
</file>

<file path=ppt/tags/tag536.xml><?xml version="1.0" encoding="utf-8"?>
<p:tagLst xmlns:p="http://schemas.openxmlformats.org/presentationml/2006/main">
  <p:tag name="PA" val="v5.2.11"/>
</p:tagLst>
</file>

<file path=ppt/tags/tag537.xml><?xml version="1.0" encoding="utf-8"?>
<p:tagLst xmlns:p="http://schemas.openxmlformats.org/presentationml/2006/main">
  <p:tag name="PA" val="v5.2.11"/>
</p:tagLst>
</file>

<file path=ppt/tags/tag538.xml><?xml version="1.0" encoding="utf-8"?>
<p:tagLst xmlns:p="http://schemas.openxmlformats.org/presentationml/2006/main">
  <p:tag name="PA" val="v5.2.11"/>
</p:tagLst>
</file>

<file path=ppt/tags/tag539.xml><?xml version="1.0" encoding="utf-8"?>
<p:tagLst xmlns:p="http://schemas.openxmlformats.org/presentationml/2006/main">
  <p:tag name="PA" val="v5.2.11"/>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PA" val="v5.2.11"/>
</p:tagLst>
</file>

<file path=ppt/tags/tag541.xml><?xml version="1.0" encoding="utf-8"?>
<p:tagLst xmlns:p="http://schemas.openxmlformats.org/presentationml/2006/main">
  <p:tag name="PA" val="v5.2.11"/>
</p:tagLst>
</file>

<file path=ppt/tags/tag542.xml><?xml version="1.0" encoding="utf-8"?>
<p:tagLst xmlns:p="http://schemas.openxmlformats.org/presentationml/2006/main">
  <p:tag name="PA" val="v5.2.11"/>
</p:tagLst>
</file>

<file path=ppt/tags/tag543.xml><?xml version="1.0" encoding="utf-8"?>
<p:tagLst xmlns:p="http://schemas.openxmlformats.org/presentationml/2006/main">
  <p:tag name="PA" val="v5.2.11"/>
</p:tagLst>
</file>

<file path=ppt/tags/tag544.xml><?xml version="1.0" encoding="utf-8"?>
<p:tagLst xmlns:p="http://schemas.openxmlformats.org/presentationml/2006/main">
  <p:tag name="PA" val="v5.2.11"/>
</p:tagLst>
</file>

<file path=ppt/tags/tag545.xml><?xml version="1.0" encoding="utf-8"?>
<p:tagLst xmlns:p="http://schemas.openxmlformats.org/presentationml/2006/main">
  <p:tag name="PA" val="v5.2.11"/>
</p:tagLst>
</file>

<file path=ppt/tags/tag546.xml><?xml version="1.0" encoding="utf-8"?>
<p:tagLst xmlns:p="http://schemas.openxmlformats.org/presentationml/2006/main">
  <p:tag name="PA" val="v5.2.11"/>
</p:tagLst>
</file>

<file path=ppt/tags/tag547.xml><?xml version="1.0" encoding="utf-8"?>
<p:tagLst xmlns:p="http://schemas.openxmlformats.org/presentationml/2006/main">
  <p:tag name="PA" val="v5.2.11"/>
</p:tagLst>
</file>

<file path=ppt/tags/tag548.xml><?xml version="1.0" encoding="utf-8"?>
<p:tagLst xmlns:p="http://schemas.openxmlformats.org/presentationml/2006/main">
  <p:tag name="PA" val="v5.2.11"/>
</p:tagLst>
</file>

<file path=ppt/tags/tag549.xml><?xml version="1.0" encoding="utf-8"?>
<p:tagLst xmlns:p="http://schemas.openxmlformats.org/presentationml/2006/main">
  <p:tag name="PA" val="v5.2.11"/>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PA" val="v5.2.11"/>
</p:tagLst>
</file>

<file path=ppt/tags/tag551.xml><?xml version="1.0" encoding="utf-8"?>
<p:tagLst xmlns:p="http://schemas.openxmlformats.org/presentationml/2006/main">
  <p:tag name="PA" val="v5.2.11"/>
  <p:tag name="RESOURCELIBID_ANIM" val="462"/>
</p:tagLst>
</file>

<file path=ppt/tags/tag552.xml><?xml version="1.0" encoding="utf-8"?>
<p:tagLst xmlns:p="http://schemas.openxmlformats.org/presentationml/2006/main">
  <p:tag name="PA" val="v5.2.11"/>
  <p:tag name="WHOLESPTYPE" val="Shape_SubTitle"/>
</p:tagLst>
</file>

<file path=ppt/tags/tag553.xml><?xml version="1.0" encoding="utf-8"?>
<p:tagLst xmlns:p="http://schemas.openxmlformats.org/presentationml/2006/main">
  <p:tag name="PA" val="v5.2.11"/>
  <p:tag name="WHOLESPTYPE" val="Shape_Title"/>
</p:tagLst>
</file>

<file path=ppt/tags/tag554.xml><?xml version="1.0" encoding="utf-8"?>
<p:tagLst xmlns:p="http://schemas.openxmlformats.org/presentationml/2006/main">
  <p:tag name="PA" val="v5.2.11"/>
  <p:tag name="WHOLESPTYPE" val="Shape_SubTitle"/>
</p:tagLst>
</file>

<file path=ppt/tags/tag555.xml><?xml version="1.0" encoding="utf-8"?>
<p:tagLst xmlns:p="http://schemas.openxmlformats.org/presentationml/2006/main">
  <p:tag name="PA" val="v5.2.11"/>
  <p:tag name="WHOLESPTYPE" val="Shape_Other"/>
</p:tagLst>
</file>

<file path=ppt/tags/tag556.xml><?xml version="1.0" encoding="utf-8"?>
<p:tagLst xmlns:p="http://schemas.openxmlformats.org/presentationml/2006/main">
  <p:tag name="PA" val="v5.2.11"/>
  <p:tag name="WHOLESPTYPE" val="Shape_Other"/>
</p:tagLst>
</file>

<file path=ppt/tags/tag557.xml><?xml version="1.0" encoding="utf-8"?>
<p:tagLst xmlns:p="http://schemas.openxmlformats.org/presentationml/2006/main">
  <p:tag name="PA" val="v5.2.11"/>
  <p:tag name="WHOLESPTYPE" val="Shape_Other"/>
</p:tagLst>
</file>

<file path=ppt/tags/tag558.xml><?xml version="1.0" encoding="utf-8"?>
<p:tagLst xmlns:p="http://schemas.openxmlformats.org/presentationml/2006/main">
  <p:tag name="PA" val="v5.2.11"/>
  <p:tag name="WHOLESPTYPE" val="Shape_Other"/>
</p:tagLst>
</file>

<file path=ppt/tags/tag559.xml><?xml version="1.0" encoding="utf-8"?>
<p:tagLst xmlns:p="http://schemas.openxmlformats.org/presentationml/2006/main">
  <p:tag name="PA" val="v5.2.11"/>
  <p:tag name="WHOLESPTYPE" val="Shape_Other"/>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PA" val="v5.2.11"/>
  <p:tag name="WHOLESPTYPE" val="Shape_Other"/>
</p:tagLst>
</file>

<file path=ppt/tags/tag561.xml><?xml version="1.0" encoding="utf-8"?>
<p:tagLst xmlns:p="http://schemas.openxmlformats.org/presentationml/2006/main">
  <p:tag name="PA" val="v5.2.11"/>
  <p:tag name="WHOLESPTYPE" val="Shape_Other"/>
</p:tagLst>
</file>

<file path=ppt/tags/tag562.xml><?xml version="1.0" encoding="utf-8"?>
<p:tagLst xmlns:p="http://schemas.openxmlformats.org/presentationml/2006/main">
  <p:tag name="PA" val="v5.2.11"/>
  <p:tag name="WHOLESPTYPE" val="Shape_Text"/>
</p:tagLst>
</file>

<file path=ppt/tags/tag563.xml><?xml version="1.0" encoding="utf-8"?>
<p:tagLst xmlns:p="http://schemas.openxmlformats.org/presentationml/2006/main">
  <p:tag name="PA" val="v5.2.11"/>
  <p:tag name="WHOLESPTYPE" val="Shape_Title"/>
</p:tagLst>
</file>

<file path=ppt/tags/tag564.xml><?xml version="1.0" encoding="utf-8"?>
<p:tagLst xmlns:p="http://schemas.openxmlformats.org/presentationml/2006/main">
  <p:tag name="PA" val="v5.2.11"/>
  <p:tag name="WHOLESPTYPE" val="Shape_Text"/>
</p:tagLst>
</file>

<file path=ppt/tags/tag565.xml><?xml version="1.0" encoding="utf-8"?>
<p:tagLst xmlns:p="http://schemas.openxmlformats.org/presentationml/2006/main">
  <p:tag name="PA" val="v5.2.11"/>
  <p:tag name="RESOURCELIBID_ANIM" val="462"/>
</p:tagLst>
</file>

<file path=ppt/tags/tag566.xml><?xml version="1.0" encoding="utf-8"?>
<p:tagLst xmlns:p="http://schemas.openxmlformats.org/presentationml/2006/main">
  <p:tag name="PA" val="v5.2.11"/>
</p:tagLst>
</file>

<file path=ppt/tags/tag567.xml><?xml version="1.0" encoding="utf-8"?>
<p:tagLst xmlns:p="http://schemas.openxmlformats.org/presentationml/2006/main">
  <p:tag name="PA" val="v5.2.11"/>
</p:tagLst>
</file>

<file path=ppt/tags/tag568.xml><?xml version="1.0" encoding="utf-8"?>
<p:tagLst xmlns:p="http://schemas.openxmlformats.org/presentationml/2006/main">
  <p:tag name="PA" val="v5.2.11"/>
</p:tagLst>
</file>

<file path=ppt/tags/tag569.xml><?xml version="1.0" encoding="utf-8"?>
<p:tagLst xmlns:p="http://schemas.openxmlformats.org/presentationml/2006/main">
  <p:tag name="PA" val="v5.2.1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PA" val="v5.2.11"/>
</p:tagLst>
</file>

<file path=ppt/tags/tag571.xml><?xml version="1.0" encoding="utf-8"?>
<p:tagLst xmlns:p="http://schemas.openxmlformats.org/presentationml/2006/main">
  <p:tag name="PA" val="v5.2.11"/>
</p:tagLst>
</file>

<file path=ppt/tags/tag572.xml><?xml version="1.0" encoding="utf-8"?>
<p:tagLst xmlns:p="http://schemas.openxmlformats.org/presentationml/2006/main">
  <p:tag name="PA" val="v5.2.11"/>
</p:tagLst>
</file>

<file path=ppt/tags/tag573.xml><?xml version="1.0" encoding="utf-8"?>
<p:tagLst xmlns:p="http://schemas.openxmlformats.org/presentationml/2006/main">
  <p:tag name="PA" val="v5.2.11"/>
</p:tagLst>
</file>

<file path=ppt/tags/tag574.xml><?xml version="1.0" encoding="utf-8"?>
<p:tagLst xmlns:p="http://schemas.openxmlformats.org/presentationml/2006/main">
  <p:tag name="PA" val="v5.2.11"/>
</p:tagLst>
</file>

<file path=ppt/tags/tag575.xml><?xml version="1.0" encoding="utf-8"?>
<p:tagLst xmlns:p="http://schemas.openxmlformats.org/presentationml/2006/main">
  <p:tag name="PA" val="v5.2.11"/>
</p:tagLst>
</file>

<file path=ppt/tags/tag576.xml><?xml version="1.0" encoding="utf-8"?>
<p:tagLst xmlns:p="http://schemas.openxmlformats.org/presentationml/2006/main">
  <p:tag name="PA" val="v5.2.11"/>
</p:tagLst>
</file>

<file path=ppt/tags/tag577.xml><?xml version="1.0" encoding="utf-8"?>
<p:tagLst xmlns:p="http://schemas.openxmlformats.org/presentationml/2006/main">
  <p:tag name="PA" val="v5.2.11"/>
</p:tagLst>
</file>

<file path=ppt/tags/tag578.xml><?xml version="1.0" encoding="utf-8"?>
<p:tagLst xmlns:p="http://schemas.openxmlformats.org/presentationml/2006/main">
  <p:tag name="PA" val="v5.2.11"/>
</p:tagLst>
</file>

<file path=ppt/tags/tag579.xml><?xml version="1.0" encoding="utf-8"?>
<p:tagLst xmlns:p="http://schemas.openxmlformats.org/presentationml/2006/main">
  <p:tag name="PA" val="v5.2.1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PA" val="v5.2.11"/>
</p:tagLst>
</file>

<file path=ppt/tags/tag581.xml><?xml version="1.0" encoding="utf-8"?>
<p:tagLst xmlns:p="http://schemas.openxmlformats.org/presentationml/2006/main">
  <p:tag name="PA" val="v5.2.11"/>
  <p:tag name="RESOURCELIBID_ANIM" val="462"/>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18_2*l_h_i*1_3_1"/>
  <p:tag name="KSO_WM_TEMPLATE_CATEGORY" val="diagram"/>
  <p:tag name="KSO_WM_TEMPLATE_INDEX" val="16041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18_2*l_h_i*1_3_2"/>
  <p:tag name="KSO_WM_TEMPLATE_CATEGORY" val="diagram"/>
  <p:tag name="KSO_WM_TEMPLATE_INDEX" val="160418"/>
  <p:tag name="KSO_WM_UNIT_LAYERLEVEL" val="1_1_1"/>
  <p:tag name="KSO_WM_TAG_VERSION" val="1.0"/>
  <p:tag name="KSO_WM_BEAUTIFY_FLAG" val="#wm#"/>
</p:tagLst>
</file>

<file path=ppt/tags/tag58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18_2*l_h_f*1_3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18_2*l_h_i*1_1_1"/>
  <p:tag name="KSO_WM_TEMPLATE_CATEGORY" val="diagram"/>
  <p:tag name="KSO_WM_TEMPLATE_INDEX" val="16041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18_2*l_h_i*1_1_2"/>
  <p:tag name="KSO_WM_TEMPLATE_CATEGORY" val="diagram"/>
  <p:tag name="KSO_WM_TEMPLATE_INDEX" val="160418"/>
  <p:tag name="KSO_WM_UNIT_LAYERLEVEL" val="1_1_1"/>
  <p:tag name="KSO_WM_TAG_VERSION" val="1.0"/>
  <p:tag name="KSO_WM_BEAUTIFY_FLAG" val="#wm#"/>
</p:tagLst>
</file>

<file path=ppt/tags/tag58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18_2*l_h_f*1_1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18_2*l_h_i*1_2_1"/>
  <p:tag name="KSO_WM_TEMPLATE_CATEGORY" val="diagram"/>
  <p:tag name="KSO_WM_TEMPLATE_INDEX" val="16041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18_2*l_h_i*1_2_2"/>
  <p:tag name="KSO_WM_TEMPLATE_CATEGORY" val="diagram"/>
  <p:tag name="KSO_WM_TEMPLATE_INDEX" val="160418"/>
  <p:tag name="KSO_WM_UNIT_LAYERLEVEL" val="1_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59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18_2*l_h_f*1_2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160418_2*l_h_i*1_1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160418_2*l_h_i*1_2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160418_2*l_h_i*1_3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594.xml><?xml version="1.0" encoding="utf-8"?>
<p:tagLst xmlns:p="http://schemas.openxmlformats.org/presentationml/2006/main">
  <p:tag name="PA" val="v5.2.11"/>
  <p:tag name="WHOLESPTYPE" val="Shape_Other"/>
</p:tagLst>
</file>

<file path=ppt/tags/tag595.xml><?xml version="1.0" encoding="utf-8"?>
<p:tagLst xmlns:p="http://schemas.openxmlformats.org/presentationml/2006/main">
  <p:tag name="PA" val="v5.2.11"/>
  <p:tag name="WHOLESPTYPE" val="Shape_Text"/>
</p:tagLst>
</file>

<file path=ppt/tags/tag596.xml><?xml version="1.0" encoding="utf-8"?>
<p:tagLst xmlns:p="http://schemas.openxmlformats.org/presentationml/2006/main">
  <p:tag name="PA" val="v5.2.11"/>
  <p:tag name="RESOURCELIBID_ANIM" val="462"/>
</p:tagLst>
</file>

<file path=ppt/tags/tag597.xml><?xml version="1.0" encoding="utf-8"?>
<p:tagLst xmlns:p="http://schemas.openxmlformats.org/presentationml/2006/main">
  <p:tag name="PA" val="v5.2.11"/>
  <p:tag name="RESOURCELIBID_ANIM" val="462"/>
</p:tagLst>
</file>

<file path=ppt/tags/tag598.xml><?xml version="1.0" encoding="utf-8"?>
<p:tagLst xmlns:p="http://schemas.openxmlformats.org/presentationml/2006/main">
  <p:tag name="PA" val="v5.2.11"/>
</p:tagLst>
</file>

<file path=ppt/tags/tag599.xml><?xml version="1.0" encoding="utf-8"?>
<p:tagLst xmlns:p="http://schemas.openxmlformats.org/presentationml/2006/main">
  <p:tag name="PA" val="v5.2.1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00.xml><?xml version="1.0" encoding="utf-8"?>
<p:tagLst xmlns:p="http://schemas.openxmlformats.org/presentationml/2006/main">
  <p:tag name="PA" val="v5.2.11"/>
</p:tagLst>
</file>

<file path=ppt/tags/tag601.xml><?xml version="1.0" encoding="utf-8"?>
<p:tagLst xmlns:p="http://schemas.openxmlformats.org/presentationml/2006/main">
  <p:tag name="PA" val="v5.2.11"/>
</p:tagLst>
</file>

<file path=ppt/tags/tag602.xml><?xml version="1.0" encoding="utf-8"?>
<p:tagLst xmlns:p="http://schemas.openxmlformats.org/presentationml/2006/main">
  <p:tag name="PA" val="v5.2.11"/>
</p:tagLst>
</file>

<file path=ppt/tags/tag603.xml><?xml version="1.0" encoding="utf-8"?>
<p:tagLst xmlns:p="http://schemas.openxmlformats.org/presentationml/2006/main">
  <p:tag name="PA" val="v5.2.11"/>
</p:tagLst>
</file>

<file path=ppt/tags/tag604.xml><?xml version="1.0" encoding="utf-8"?>
<p:tagLst xmlns:p="http://schemas.openxmlformats.org/presentationml/2006/main">
  <p:tag name="PA" val="v5.2.11"/>
</p:tagLst>
</file>

<file path=ppt/tags/tag605.xml><?xml version="1.0" encoding="utf-8"?>
<p:tagLst xmlns:p="http://schemas.openxmlformats.org/presentationml/2006/main">
  <p:tag name="PA" val="v5.2.11"/>
</p:tagLst>
</file>

<file path=ppt/tags/tag606.xml><?xml version="1.0" encoding="utf-8"?>
<p:tagLst xmlns:p="http://schemas.openxmlformats.org/presentationml/2006/main">
  <p:tag name="PA" val="v5.2.11"/>
</p:tagLst>
</file>

<file path=ppt/tags/tag607.xml><?xml version="1.0" encoding="utf-8"?>
<p:tagLst xmlns:p="http://schemas.openxmlformats.org/presentationml/2006/main">
  <p:tag name="PA" val="v5.2.11"/>
  <p:tag name="RESOURCELIBID_ANIM" val="462"/>
</p:tagLst>
</file>

<file path=ppt/tags/tag608.xml><?xml version="1.0" encoding="utf-8"?>
<p:tagLst xmlns:p="http://schemas.openxmlformats.org/presentationml/2006/main">
  <p:tag name="PA" val="v5.2.11"/>
  <p:tag name="RESOURCELIBID_ANIM" val="462"/>
</p:tagLst>
</file>

<file path=ppt/tags/tag609.xml><?xml version="1.0" encoding="utf-8"?>
<p:tagLst xmlns:p="http://schemas.openxmlformats.org/presentationml/2006/main">
  <p:tag name="PA" val="v5.2.1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PA" val="v5.2.11"/>
</p:tagLst>
</file>

<file path=ppt/tags/tag611.xml><?xml version="1.0" encoding="utf-8"?>
<p:tagLst xmlns:p="http://schemas.openxmlformats.org/presentationml/2006/main">
  <p:tag name="PA" val="v5.2.11"/>
</p:tagLst>
</file>

<file path=ppt/tags/tag612.xml><?xml version="1.0" encoding="utf-8"?>
<p:tagLst xmlns:p="http://schemas.openxmlformats.org/presentationml/2006/main">
  <p:tag name="PA" val="v5.2.11"/>
</p:tagLst>
</file>

<file path=ppt/tags/tag613.xml><?xml version="1.0" encoding="utf-8"?>
<p:tagLst xmlns:p="http://schemas.openxmlformats.org/presentationml/2006/main">
  <p:tag name="PA" val="v5.2.11"/>
</p:tagLst>
</file>

<file path=ppt/tags/tag614.xml><?xml version="1.0" encoding="utf-8"?>
<p:tagLst xmlns:p="http://schemas.openxmlformats.org/presentationml/2006/main">
  <p:tag name="PA" val="v5.2.11"/>
</p:tagLst>
</file>

<file path=ppt/tags/tag615.xml><?xml version="1.0" encoding="utf-8"?>
<p:tagLst xmlns:p="http://schemas.openxmlformats.org/presentationml/2006/main">
  <p:tag name="PA" val="v5.2.11"/>
</p:tagLst>
</file>

<file path=ppt/tags/tag616.xml><?xml version="1.0" encoding="utf-8"?>
<p:tagLst xmlns:p="http://schemas.openxmlformats.org/presentationml/2006/main">
  <p:tag name="PA" val="v5.2.11"/>
</p:tagLst>
</file>

<file path=ppt/tags/tag617.xml><?xml version="1.0" encoding="utf-8"?>
<p:tagLst xmlns:p="http://schemas.openxmlformats.org/presentationml/2006/main">
  <p:tag name="PA" val="v5.2.11"/>
</p:tagLst>
</file>

<file path=ppt/tags/tag618.xml><?xml version="1.0" encoding="utf-8"?>
<p:tagLst xmlns:p="http://schemas.openxmlformats.org/presentationml/2006/main">
  <p:tag name="PA" val="v5.2.11"/>
</p:tagLst>
</file>

<file path=ppt/tags/tag619.xml><?xml version="1.0" encoding="utf-8"?>
<p:tagLst xmlns:p="http://schemas.openxmlformats.org/presentationml/2006/main">
  <p:tag name="PA" val="v5.2.1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PA" val="v5.2.11"/>
</p:tagLst>
</file>

<file path=ppt/tags/tag621.xml><?xml version="1.0" encoding="utf-8"?>
<p:tagLst xmlns:p="http://schemas.openxmlformats.org/presentationml/2006/main">
  <p:tag name="PA" val="v5.2.11"/>
</p:tagLst>
</file>

<file path=ppt/tags/tag622.xml><?xml version="1.0" encoding="utf-8"?>
<p:tagLst xmlns:p="http://schemas.openxmlformats.org/presentationml/2006/main">
  <p:tag name="PA" val="v5.2.11"/>
</p:tagLst>
</file>

<file path=ppt/tags/tag623.xml><?xml version="1.0" encoding="utf-8"?>
<p:tagLst xmlns:p="http://schemas.openxmlformats.org/presentationml/2006/main">
  <p:tag name="PA" val="v5.2.11"/>
</p:tagLst>
</file>

<file path=ppt/tags/tag624.xml><?xml version="1.0" encoding="utf-8"?>
<p:tagLst xmlns:p="http://schemas.openxmlformats.org/presentationml/2006/main">
  <p:tag name="PA" val="v5.2.11"/>
  <p:tag name="WHOLESPTYPE" val="Shape_Other"/>
</p:tagLst>
</file>

<file path=ppt/tags/tag625.xml><?xml version="1.0" encoding="utf-8"?>
<p:tagLst xmlns:p="http://schemas.openxmlformats.org/presentationml/2006/main">
  <p:tag name="PA" val="v5.2.11"/>
  <p:tag name="WHOLESPTYPE" val="Shape_Text"/>
</p:tagLst>
</file>

<file path=ppt/tags/tag62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627.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629.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PA" val="v5.2.11"/>
  <p:tag name="RESOURCELIBID_ANIM" val="462"/>
</p:tagLst>
</file>

<file path=ppt/tags/tag631.xml><?xml version="1.0" encoding="utf-8"?>
<p:tagLst xmlns:p="http://schemas.openxmlformats.org/presentationml/2006/main">
  <p:tag name="PA" val="v5.2.11"/>
  <p:tag name="WHOLESPTYPE" val="Shape_Other"/>
</p:tagLst>
</file>

<file path=ppt/tags/tag632.xml><?xml version="1.0" encoding="utf-8"?>
<p:tagLst xmlns:p="http://schemas.openxmlformats.org/presentationml/2006/main">
  <p:tag name="PA" val="v5.2.11"/>
  <p:tag name="WHOLESPTYPE" val="Shape_Text"/>
</p:tagLst>
</file>

<file path=ppt/tags/tag633.xml><?xml version="1.0" encoding="utf-8"?>
<p:tagLst xmlns:p="http://schemas.openxmlformats.org/presentationml/2006/main">
  <p:tag name="PA" val="v5.2.11"/>
  <p:tag name="WHOLESPTYPE" val="Shape_Text"/>
</p:tagLst>
</file>

<file path=ppt/tags/tag634.xml><?xml version="1.0" encoding="utf-8"?>
<p:tagLst xmlns:p="http://schemas.openxmlformats.org/presentationml/2006/main">
  <p:tag name="PA" val="v5.2.11"/>
  <p:tag name="WHOLESPTYPE" val="Shape_Other"/>
</p:tagLst>
</file>

<file path=ppt/tags/tag635.xml><?xml version="1.0" encoding="utf-8"?>
<p:tagLst xmlns:p="http://schemas.openxmlformats.org/presentationml/2006/main">
  <p:tag name="PA" val="v5.2.11"/>
  <p:tag name="WHOLESPTYPE" val="Shape_Other"/>
</p:tagLst>
</file>

<file path=ppt/tags/tag636.xml><?xml version="1.0" encoding="utf-8"?>
<p:tagLst xmlns:p="http://schemas.openxmlformats.org/presentationml/2006/main">
  <p:tag name="PA" val="v5.2.11"/>
  <p:tag name="RESOURCELIBID_ANIM" val="462"/>
</p:tagLst>
</file>

<file path=ppt/tags/tag637.xml><?xml version="1.0" encoding="utf-8"?>
<p:tagLst xmlns:p="http://schemas.openxmlformats.org/presentationml/2006/main">
  <p:tag name="PA" val="v5.2.11"/>
</p:tagLst>
</file>

<file path=ppt/tags/tag638.xml><?xml version="1.0" encoding="utf-8"?>
<p:tagLst xmlns:p="http://schemas.openxmlformats.org/presentationml/2006/main">
  <p:tag name="PA" val="v5.2.11"/>
</p:tagLst>
</file>

<file path=ppt/tags/tag639.xml><?xml version="1.0" encoding="utf-8"?>
<p:tagLst xmlns:p="http://schemas.openxmlformats.org/presentationml/2006/main">
  <p:tag name="PA" val="v5.2.1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PA" val="v5.2.11"/>
</p:tagLst>
</file>

<file path=ppt/tags/tag641.xml><?xml version="1.0" encoding="utf-8"?>
<p:tagLst xmlns:p="http://schemas.openxmlformats.org/presentationml/2006/main">
  <p:tag name="PA" val="v5.2.11"/>
</p:tagLst>
</file>

<file path=ppt/tags/tag642.xml><?xml version="1.0" encoding="utf-8"?>
<p:tagLst xmlns:p="http://schemas.openxmlformats.org/presentationml/2006/main">
  <p:tag name="PA" val="v5.2.11"/>
</p:tagLst>
</file>

<file path=ppt/tags/tag643.xml><?xml version="1.0" encoding="utf-8"?>
<p:tagLst xmlns:p="http://schemas.openxmlformats.org/presentationml/2006/main">
  <p:tag name="PA" val="v5.2.11"/>
</p:tagLst>
</file>

<file path=ppt/tags/tag644.xml><?xml version="1.0" encoding="utf-8"?>
<p:tagLst xmlns:p="http://schemas.openxmlformats.org/presentationml/2006/main">
  <p:tag name="PA" val="v5.2.11"/>
</p:tagLst>
</file>

<file path=ppt/tags/tag645.xml><?xml version="1.0" encoding="utf-8"?>
<p:tagLst xmlns:p="http://schemas.openxmlformats.org/presentationml/2006/main">
  <p:tag name="PA" val="v5.2.11"/>
</p:tagLst>
</file>

<file path=ppt/tags/tag646.xml><?xml version="1.0" encoding="utf-8"?>
<p:tagLst xmlns:p="http://schemas.openxmlformats.org/presentationml/2006/main">
  <p:tag name="PA" val="v5.2.11"/>
  <p:tag name="RESOURCELIBID_ANIM" val="462"/>
</p:tagLst>
</file>

<file path=ppt/tags/tag647.xml><?xml version="1.0" encoding="utf-8"?>
<p:tagLst xmlns:p="http://schemas.openxmlformats.org/presentationml/2006/main">
  <p:tag name="PA" val="v5.2.11"/>
  <p:tag name="RESOURCELIBID_ANIM" val="462"/>
</p:tagLst>
</file>

<file path=ppt/tags/tag648.xml><?xml version="1.0" encoding="utf-8"?>
<p:tagLst xmlns:p="http://schemas.openxmlformats.org/presentationml/2006/main">
  <p:tag name="PA" val="v5.2.11"/>
</p:tagLst>
</file>

<file path=ppt/tags/tag649.xml><?xml version="1.0" encoding="utf-8"?>
<p:tagLst xmlns:p="http://schemas.openxmlformats.org/presentationml/2006/main">
  <p:tag name="PA" val="v5.2.11"/>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PA" val="v5.2.11"/>
</p:tagLst>
</file>

<file path=ppt/tags/tag651.xml><?xml version="1.0" encoding="utf-8"?>
<p:tagLst xmlns:p="http://schemas.openxmlformats.org/presentationml/2006/main">
  <p:tag name="PA" val="v5.2.11"/>
</p:tagLst>
</file>

<file path=ppt/tags/tag652.xml><?xml version="1.0" encoding="utf-8"?>
<p:tagLst xmlns:p="http://schemas.openxmlformats.org/presentationml/2006/main">
  <p:tag name="PA" val="v5.2.11"/>
</p:tagLst>
</file>

<file path=ppt/tags/tag653.xml><?xml version="1.0" encoding="utf-8"?>
<p:tagLst xmlns:p="http://schemas.openxmlformats.org/presentationml/2006/main">
  <p:tag name="PA" val="v5.2.11"/>
</p:tagLst>
</file>

<file path=ppt/tags/tag654.xml><?xml version="1.0" encoding="utf-8"?>
<p:tagLst xmlns:p="http://schemas.openxmlformats.org/presentationml/2006/main">
  <p:tag name="PA" val="v5.2.11"/>
</p:tagLst>
</file>

<file path=ppt/tags/tag655.xml><?xml version="1.0" encoding="utf-8"?>
<p:tagLst xmlns:p="http://schemas.openxmlformats.org/presentationml/2006/main">
  <p:tag name="PA" val="v5.2.11"/>
</p:tagLst>
</file>

<file path=ppt/tags/tag656.xml><?xml version="1.0" encoding="utf-8"?>
<p:tagLst xmlns:p="http://schemas.openxmlformats.org/presentationml/2006/main">
  <p:tag name="PA" val="v5.2.11"/>
</p:tagLst>
</file>

<file path=ppt/tags/tag657.xml><?xml version="1.0" encoding="utf-8"?>
<p:tagLst xmlns:p="http://schemas.openxmlformats.org/presentationml/2006/main">
  <p:tag name="PA" val="v5.2.11"/>
</p:tagLst>
</file>

<file path=ppt/tags/tag658.xml><?xml version="1.0" encoding="utf-8"?>
<p:tagLst xmlns:p="http://schemas.openxmlformats.org/presentationml/2006/main">
  <p:tag name="PA" val="v5.2.11"/>
</p:tagLst>
</file>

<file path=ppt/tags/tag659.xml><?xml version="1.0" encoding="utf-8"?>
<p:tagLst xmlns:p="http://schemas.openxmlformats.org/presentationml/2006/main">
  <p:tag name="PA" val="v5.2.1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PA" val="v5.2.11"/>
</p:tagLst>
</file>

<file path=ppt/tags/tag661.xml><?xml version="1.0" encoding="utf-8"?>
<p:tagLst xmlns:p="http://schemas.openxmlformats.org/presentationml/2006/main">
  <p:tag name="PA" val="v5.2.11"/>
</p:tagLst>
</file>

<file path=ppt/tags/tag662.xml><?xml version="1.0" encoding="utf-8"?>
<p:tagLst xmlns:p="http://schemas.openxmlformats.org/presentationml/2006/main">
  <p:tag name="PA" val="v5.2.11"/>
</p:tagLst>
</file>

<file path=ppt/tags/tag663.xml><?xml version="1.0" encoding="utf-8"?>
<p:tagLst xmlns:p="http://schemas.openxmlformats.org/presentationml/2006/main">
  <p:tag name="PA" val="v5.2.11"/>
  <p:tag name="WHOLESPTYPE" val="Shape_Text"/>
</p:tagLst>
</file>

<file path=ppt/tags/tag664.xml><?xml version="1.0" encoding="utf-8"?>
<p:tagLst xmlns:p="http://schemas.openxmlformats.org/presentationml/2006/main">
  <p:tag name="PA" val="v5.2.11"/>
  <p:tag name="WHOLESPTYPE" val="Shape_Text"/>
</p:tagLst>
</file>

<file path=ppt/tags/tag665.xml><?xml version="1.0" encoding="utf-8"?>
<p:tagLst xmlns:p="http://schemas.openxmlformats.org/presentationml/2006/main">
  <p:tag name="PA" val="v5.2.11"/>
  <p:tag name="RESOURCELIBID_ANIM" val="462"/>
</p:tagLst>
</file>

<file path=ppt/tags/tag666.xml><?xml version="1.0" encoding="utf-8"?>
<p:tagLst xmlns:p="http://schemas.openxmlformats.org/presentationml/2006/main">
  <p:tag name="PA" val="v5.2.11"/>
</p:tagLst>
</file>

<file path=ppt/tags/tag667.xml><?xml version="1.0" encoding="utf-8"?>
<p:tagLst xmlns:p="http://schemas.openxmlformats.org/presentationml/2006/main">
  <p:tag name="PA" val="v5.2.11"/>
</p:tagLst>
</file>

<file path=ppt/tags/tag668.xml><?xml version="1.0" encoding="utf-8"?>
<p:tagLst xmlns:p="http://schemas.openxmlformats.org/presentationml/2006/main">
  <p:tag name="PA" val="v5.2.11"/>
</p:tagLst>
</file>

<file path=ppt/tags/tag669.xml><?xml version="1.0" encoding="utf-8"?>
<p:tagLst xmlns:p="http://schemas.openxmlformats.org/presentationml/2006/main">
  <p:tag name="PA" val="v5.2.1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PA" val="v5.2.11"/>
</p:tagLst>
</file>

<file path=ppt/tags/tag671.xml><?xml version="1.0" encoding="utf-8"?>
<p:tagLst xmlns:p="http://schemas.openxmlformats.org/presentationml/2006/main">
  <p:tag name="PA" val="v5.2.11"/>
</p:tagLst>
</file>

<file path=ppt/tags/tag672.xml><?xml version="1.0" encoding="utf-8"?>
<p:tagLst xmlns:p="http://schemas.openxmlformats.org/presentationml/2006/main">
  <p:tag name="PA" val="v5.2.11"/>
</p:tagLst>
</file>

<file path=ppt/tags/tag673.xml><?xml version="1.0" encoding="utf-8"?>
<p:tagLst xmlns:p="http://schemas.openxmlformats.org/presentationml/2006/main">
  <p:tag name="PA" val="v5.2.11"/>
</p:tagLst>
</file>

<file path=ppt/tags/tag674.xml><?xml version="1.0" encoding="utf-8"?>
<p:tagLst xmlns:p="http://schemas.openxmlformats.org/presentationml/2006/main">
  <p:tag name="PA" val="v5.2.11"/>
</p:tagLst>
</file>

<file path=ppt/tags/tag675.xml><?xml version="1.0" encoding="utf-8"?>
<p:tagLst xmlns:p="http://schemas.openxmlformats.org/presentationml/2006/main">
  <p:tag name="PA" val="v5.2.11"/>
  <p:tag name="RESOURCELIBID_ANIM" val="462"/>
</p:tagLst>
</file>

<file path=ppt/tags/tag676.xml><?xml version="1.0" encoding="utf-8"?>
<p:tagLst xmlns:p="http://schemas.openxmlformats.org/presentationml/2006/main">
  <p:tag name="PA" val="v5.2.11"/>
  <p:tag name="RESOURCELIBID_ANIM" val="462"/>
</p:tagLst>
</file>

<file path=ppt/tags/tag677.xml><?xml version="1.0" encoding="utf-8"?>
<p:tagLst xmlns:p="http://schemas.openxmlformats.org/presentationml/2006/main">
  <p:tag name="PA" val="v5.2.11"/>
</p:tagLst>
</file>

<file path=ppt/tags/tag678.xml><?xml version="1.0" encoding="utf-8"?>
<p:tagLst xmlns:p="http://schemas.openxmlformats.org/presentationml/2006/main">
  <p:tag name="PA" val="v5.2.11"/>
</p:tagLst>
</file>

<file path=ppt/tags/tag679.xml><?xml version="1.0" encoding="utf-8"?>
<p:tagLst xmlns:p="http://schemas.openxmlformats.org/presentationml/2006/main">
  <p:tag name="PA" val="v5.2.1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80.xml><?xml version="1.0" encoding="utf-8"?>
<p:tagLst xmlns:p="http://schemas.openxmlformats.org/presentationml/2006/main">
  <p:tag name="PA" val="v5.2.11"/>
</p:tagLst>
</file>

<file path=ppt/tags/tag681.xml><?xml version="1.0" encoding="utf-8"?>
<p:tagLst xmlns:p="http://schemas.openxmlformats.org/presentationml/2006/main">
  <p:tag name="PA" val="v5.2.11"/>
</p:tagLst>
</file>

<file path=ppt/tags/tag682.xml><?xml version="1.0" encoding="utf-8"?>
<p:tagLst xmlns:p="http://schemas.openxmlformats.org/presentationml/2006/main">
  <p:tag name="PA" val="v5.2.11"/>
</p:tagLst>
</file>

<file path=ppt/tags/tag683.xml><?xml version="1.0" encoding="utf-8"?>
<p:tagLst xmlns:p="http://schemas.openxmlformats.org/presentationml/2006/main">
  <p:tag name="PA" val="v5.2.11"/>
</p:tagLst>
</file>

<file path=ppt/tags/tag684.xml><?xml version="1.0" encoding="utf-8"?>
<p:tagLst xmlns:p="http://schemas.openxmlformats.org/presentationml/2006/main">
  <p:tag name="PA" val="v5.2.11"/>
</p:tagLst>
</file>

<file path=ppt/tags/tag685.xml><?xml version="1.0" encoding="utf-8"?>
<p:tagLst xmlns:p="http://schemas.openxmlformats.org/presentationml/2006/main">
  <p:tag name="PA" val="v5.2.11"/>
</p:tagLst>
</file>

<file path=ppt/tags/tag686.xml><?xml version="1.0" encoding="utf-8"?>
<p:tagLst xmlns:p="http://schemas.openxmlformats.org/presentationml/2006/main">
  <p:tag name="PA" val="v5.2.11"/>
</p:tagLst>
</file>

<file path=ppt/tags/tag687.xml><?xml version="1.0" encoding="utf-8"?>
<p:tagLst xmlns:p="http://schemas.openxmlformats.org/presentationml/2006/main">
  <p:tag name="PA" val="v5.2.11"/>
</p:tagLst>
</file>

<file path=ppt/tags/tag688.xml><?xml version="1.0" encoding="utf-8"?>
<p:tagLst xmlns:p="http://schemas.openxmlformats.org/presentationml/2006/main">
  <p:tag name="PA" val="v5.2.11"/>
</p:tagLst>
</file>

<file path=ppt/tags/tag689.xml><?xml version="1.0" encoding="utf-8"?>
<p:tagLst xmlns:p="http://schemas.openxmlformats.org/presentationml/2006/main">
  <p:tag name="PA" val="v5.2.1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690.xml><?xml version="1.0" encoding="utf-8"?>
<p:tagLst xmlns:p="http://schemas.openxmlformats.org/presentationml/2006/main">
  <p:tag name="PA" val="v5.2.11"/>
</p:tagLst>
</file>

<file path=ppt/tags/tag691.xml><?xml version="1.0" encoding="utf-8"?>
<p:tagLst xmlns:p="http://schemas.openxmlformats.org/presentationml/2006/main">
  <p:tag name="PA" val="v5.2.11"/>
</p:tagLst>
</file>

<file path=ppt/tags/tag692.xml><?xml version="1.0" encoding="utf-8"?>
<p:tagLst xmlns:p="http://schemas.openxmlformats.org/presentationml/2006/main">
  <p:tag name="PA" val="v5.2.11"/>
  <p:tag name="WHOLESPTYPE" val="Shape_Text"/>
</p:tagLst>
</file>

<file path=ppt/tags/tag693.xml><?xml version="1.0" encoding="utf-8"?>
<p:tagLst xmlns:p="http://schemas.openxmlformats.org/presentationml/2006/main">
  <p:tag name="PA" val="v5.2.11"/>
  <p:tag name="RESOURCELIBID_ANIM" val="462"/>
</p:tagLst>
</file>

<file path=ppt/tags/tag694.xml><?xml version="1.0" encoding="utf-8"?>
<p:tagLst xmlns:p="http://schemas.openxmlformats.org/presentationml/2006/main">
  <p:tag name="PA" val="v5.2.11"/>
</p:tagLst>
</file>

<file path=ppt/tags/tag695.xml><?xml version="1.0" encoding="utf-8"?>
<p:tagLst xmlns:p="http://schemas.openxmlformats.org/presentationml/2006/main">
  <p:tag name="PA" val="v5.2.11"/>
</p:tagLst>
</file>

<file path=ppt/tags/tag696.xml><?xml version="1.0" encoding="utf-8"?>
<p:tagLst xmlns:p="http://schemas.openxmlformats.org/presentationml/2006/main">
  <p:tag name="PA" val="v5.2.11"/>
</p:tagLst>
</file>

<file path=ppt/tags/tag697.xml><?xml version="1.0" encoding="utf-8"?>
<p:tagLst xmlns:p="http://schemas.openxmlformats.org/presentationml/2006/main">
  <p:tag name="PA" val="v5.2.11"/>
</p:tagLst>
</file>

<file path=ppt/tags/tag698.xml><?xml version="1.0" encoding="utf-8"?>
<p:tagLst xmlns:p="http://schemas.openxmlformats.org/presentationml/2006/main">
  <p:tag name="PA" val="v5.2.11"/>
</p:tagLst>
</file>

<file path=ppt/tags/tag699.xml><?xml version="1.0" encoding="utf-8"?>
<p:tagLst xmlns:p="http://schemas.openxmlformats.org/presentationml/2006/main">
  <p:tag name="PA" val="v5.2.1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PA" val="v5.2.11"/>
</p:tagLst>
</file>

<file path=ppt/tags/tag701.xml><?xml version="1.0" encoding="utf-8"?>
<p:tagLst xmlns:p="http://schemas.openxmlformats.org/presentationml/2006/main">
  <p:tag name="PA" val="v5.2.11"/>
</p:tagLst>
</file>

<file path=ppt/tags/tag702.xml><?xml version="1.0" encoding="utf-8"?>
<p:tagLst xmlns:p="http://schemas.openxmlformats.org/presentationml/2006/main">
  <p:tag name="PA" val="v5.2.11"/>
</p:tagLst>
</file>

<file path=ppt/tags/tag703.xml><?xml version="1.0" encoding="utf-8"?>
<p:tagLst xmlns:p="http://schemas.openxmlformats.org/presentationml/2006/main">
  <p:tag name="PA" val="v5.2.11"/>
  <p:tag name="RESOURCELIBID_ANIM" val="462"/>
</p:tagLst>
</file>

<file path=ppt/tags/tag704.xml><?xml version="1.0" encoding="utf-8"?>
<p:tagLst xmlns:p="http://schemas.openxmlformats.org/presentationml/2006/main">
  <p:tag name="PA" val="v5.2.11"/>
  <p:tag name="RESOURCELIBID_ANIM" val="462"/>
</p:tagLst>
</file>

<file path=ppt/tags/tag705.xml><?xml version="1.0" encoding="utf-8"?>
<p:tagLst xmlns:p="http://schemas.openxmlformats.org/presentationml/2006/main">
  <p:tag name="PA" val="v5.2.11"/>
</p:tagLst>
</file>

<file path=ppt/tags/tag706.xml><?xml version="1.0" encoding="utf-8"?>
<p:tagLst xmlns:p="http://schemas.openxmlformats.org/presentationml/2006/main">
  <p:tag name="PA" val="v5.2.11"/>
</p:tagLst>
</file>

<file path=ppt/tags/tag707.xml><?xml version="1.0" encoding="utf-8"?>
<p:tagLst xmlns:p="http://schemas.openxmlformats.org/presentationml/2006/main">
  <p:tag name="PA" val="v5.2.11"/>
</p:tagLst>
</file>

<file path=ppt/tags/tag708.xml><?xml version="1.0" encoding="utf-8"?>
<p:tagLst xmlns:p="http://schemas.openxmlformats.org/presentationml/2006/main">
  <p:tag name="PA" val="v5.2.11"/>
</p:tagLst>
</file>

<file path=ppt/tags/tag709.xml><?xml version="1.0" encoding="utf-8"?>
<p:tagLst xmlns:p="http://schemas.openxmlformats.org/presentationml/2006/main">
  <p:tag name="PA" val="v5.2.11"/>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PA" val="v5.2.11"/>
</p:tagLst>
</file>

<file path=ppt/tags/tag711.xml><?xml version="1.0" encoding="utf-8"?>
<p:tagLst xmlns:p="http://schemas.openxmlformats.org/presentationml/2006/main">
  <p:tag name="PA" val="v5.2.11"/>
</p:tagLst>
</file>

<file path=ppt/tags/tag712.xml><?xml version="1.0" encoding="utf-8"?>
<p:tagLst xmlns:p="http://schemas.openxmlformats.org/presentationml/2006/main">
  <p:tag name="PA" val="v5.2.11"/>
</p:tagLst>
</file>

<file path=ppt/tags/tag713.xml><?xml version="1.0" encoding="utf-8"?>
<p:tagLst xmlns:p="http://schemas.openxmlformats.org/presentationml/2006/main">
  <p:tag name="PA" val="v5.2.11"/>
</p:tagLst>
</file>

<file path=ppt/tags/tag714.xml><?xml version="1.0" encoding="utf-8"?>
<p:tagLst xmlns:p="http://schemas.openxmlformats.org/presentationml/2006/main">
  <p:tag name="PA" val="v5.2.11"/>
</p:tagLst>
</file>

<file path=ppt/tags/tag715.xml><?xml version="1.0" encoding="utf-8"?>
<p:tagLst xmlns:p="http://schemas.openxmlformats.org/presentationml/2006/main">
  <p:tag name="PA" val="v5.2.11"/>
</p:tagLst>
</file>

<file path=ppt/tags/tag716.xml><?xml version="1.0" encoding="utf-8"?>
<p:tagLst xmlns:p="http://schemas.openxmlformats.org/presentationml/2006/main">
  <p:tag name="PA" val="v5.2.11"/>
</p:tagLst>
</file>

<file path=ppt/tags/tag717.xml><?xml version="1.0" encoding="utf-8"?>
<p:tagLst xmlns:p="http://schemas.openxmlformats.org/presentationml/2006/main">
  <p:tag name="PA" val="v5.2.11"/>
</p:tagLst>
</file>

<file path=ppt/tags/tag718.xml><?xml version="1.0" encoding="utf-8"?>
<p:tagLst xmlns:p="http://schemas.openxmlformats.org/presentationml/2006/main">
  <p:tag name="PA" val="v5.2.11"/>
</p:tagLst>
</file>

<file path=ppt/tags/tag719.xml><?xml version="1.0" encoding="utf-8"?>
<p:tagLst xmlns:p="http://schemas.openxmlformats.org/presentationml/2006/main">
  <p:tag name="PA" val="v5.2.11"/>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PA" val="v5.2.11"/>
  <p:tag name="WHOLESPTYPE" val="Shape_Text"/>
</p:tagLst>
</file>

<file path=ppt/tags/tag721.xml><?xml version="1.0" encoding="utf-8"?>
<p:tagLst xmlns:p="http://schemas.openxmlformats.org/presentationml/2006/main">
  <p:tag name="PA" val="v5.2.11"/>
  <p:tag name="WHOLESPTYPE" val="Shape_Text"/>
</p:tagLst>
</file>

<file path=ppt/tags/tag722.xml><?xml version="1.0" encoding="utf-8"?>
<p:tagLst xmlns:p="http://schemas.openxmlformats.org/presentationml/2006/main">
  <p:tag name="PA" val="v5.2.11"/>
  <p:tag name="WHOLESPTYPE" val="Shape_Other"/>
</p:tagLst>
</file>

<file path=ppt/tags/tag723.xml><?xml version="1.0" encoding="utf-8"?>
<p:tagLst xmlns:p="http://schemas.openxmlformats.org/presentationml/2006/main">
  <p:tag name="COMMONDATA" val="eyJoZGlkIjoiNzQ3MTk3OTEyZDg4NzA3ZGRmN2U4ZTcxY2Y1ODYwYzQifQ=="/>
  <p:tag name="KSO_WPP_MARK_KEY" val="4c1dd32c-1fba-41f4-a9ec-03db4ce3829a"/>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534"/>
</p:tagLst>
</file>

<file path=ppt/tags/tag87.xml><?xml version="1.0" encoding="utf-8"?>
<p:tagLst xmlns:p="http://schemas.openxmlformats.org/presentationml/2006/main">
  <p:tag name="KSO_WM_TEMPLATE_CATEGORY" val="custom"/>
  <p:tag name="KSO_WM_TEMPLATE_INDEX" val="20204534"/>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9.xml><?xml version="1.0" encoding="utf-8"?>
<p:tagLst xmlns:p="http://schemas.openxmlformats.org/presentationml/2006/main">
  <p:tag name="PA" val="v5.2.11"/>
  <p:tag name="WHOLESPTYPE" val="Shape_Other"/>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1.xml><?xml version="1.0" encoding="utf-8"?>
<p:tagLst xmlns:p="http://schemas.openxmlformats.org/presentationml/2006/main">
  <p:tag name="PA" val="v5.2.11"/>
  <p:tag name="RESOURCELIBID_ANIM" val="462"/>
</p:tagLst>
</file>

<file path=ppt/tags/tag92.xml><?xml version="1.0" encoding="utf-8"?>
<p:tagLst xmlns:p="http://schemas.openxmlformats.org/presentationml/2006/main">
  <p:tag name="PA" val="v5.2.11"/>
  <p:tag name="RESOURCELIBID_ANIM" val="462"/>
</p:tagLst>
</file>

<file path=ppt/tags/tag93.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5248</Words>
  <Application>WPS 演示</Application>
  <PresentationFormat>宽屏</PresentationFormat>
  <Paragraphs>460</Paragraphs>
  <Slides>31</Slides>
  <Notes>1</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31</vt:i4>
      </vt:variant>
    </vt:vector>
  </HeadingPairs>
  <TitlesOfParts>
    <vt:vector size="59"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思源宋体 CN Heavy</vt:lpstr>
      <vt:lpstr>Roboto</vt:lpstr>
      <vt:lpstr>思源黑体 CN Regular</vt:lpstr>
      <vt:lpstr>Calibri</vt:lpstr>
      <vt:lpstr>等线</vt:lpstr>
      <vt:lpstr>Arial Unicode MS</vt:lpstr>
      <vt:lpstr>Gill Sans</vt:lpstr>
      <vt:lpstr>Microsoft YaHei Bold</vt:lpstr>
      <vt:lpstr>Times New Roman</vt:lpstr>
      <vt:lpstr>Gill Sans MT</vt:lpstr>
      <vt:lpstr>Office Theme</vt:lpstr>
      <vt:lpstr>2_Office 主题​​</vt:lpstr>
      <vt:lpstr>PowerPoint 演示文稿</vt:lpstr>
      <vt:lpstr>PowerPoint 演示文稿</vt:lpstr>
      <vt:lpstr>PowerPoint 演示文稿</vt:lpstr>
      <vt:lpstr>PowerPoint 演示文稿</vt:lpstr>
      <vt:lpstr>角色转变和职场适应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锤炼职业精神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职业发展</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228</cp:revision>
  <dcterms:created xsi:type="dcterms:W3CDTF">2023-02-11T01:46:00Z</dcterms:created>
  <dcterms:modified xsi:type="dcterms:W3CDTF">2025-03-07T08:11:58Z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