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7.svg" ContentType="image/svg+xml"/>
  <Override PartName="/ppt/media/image21.svg" ContentType="image/svg+xml"/>
  <Override PartName="/ppt/media/image23.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9"/>
  </p:notesMasterIdLst>
  <p:sldIdLst>
    <p:sldId id="11090111" r:id="rId4"/>
    <p:sldId id="343" r:id="rId5"/>
    <p:sldId id="11090061" r:id="rId6"/>
    <p:sldId id="579" r:id="rId7"/>
    <p:sldId id="11090064" r:id="rId8"/>
    <p:sldId id="11090092" r:id="rId10"/>
    <p:sldId id="11090094" r:id="rId11"/>
    <p:sldId id="11090096" r:id="rId12"/>
    <p:sldId id="11090097" r:id="rId13"/>
    <p:sldId id="11090098" r:id="rId14"/>
    <p:sldId id="11090066" r:id="rId15"/>
    <p:sldId id="11090100" r:id="rId16"/>
    <p:sldId id="11090101" r:id="rId17"/>
    <p:sldId id="11090130" r:id="rId18"/>
    <p:sldId id="11090102" r:id="rId19"/>
    <p:sldId id="11090104" r:id="rId20"/>
    <p:sldId id="11090106" r:id="rId21"/>
    <p:sldId id="11090108" r:id="rId22"/>
    <p:sldId id="11090109" r:id="rId23"/>
    <p:sldId id="11090133" r:id="rId24"/>
    <p:sldId id="11090050" r:id="rId25"/>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EA00E88-9A57-4B8D-B469-04E011C08D52}">
          <p14:sldIdLst>
            <p14:sldId id="11090111"/>
            <p14:sldId id="343"/>
            <p14:sldId id="11090061"/>
            <p14:sldId id="579"/>
            <p14:sldId id="11090064"/>
            <p14:sldId id="11090092"/>
            <p14:sldId id="11090094"/>
            <p14:sldId id="11090096"/>
            <p14:sldId id="11090097"/>
            <p14:sldId id="11090098"/>
            <p14:sldId id="11090066"/>
            <p14:sldId id="11090100"/>
            <p14:sldId id="11090101"/>
            <p14:sldId id="11090130"/>
            <p14:sldId id="11090102"/>
            <p14:sldId id="11090104"/>
            <p14:sldId id="11090106"/>
            <p14:sldId id="11090108"/>
            <p14:sldId id="11090109"/>
            <p14:sldId id="11090133"/>
            <p14:sldId id="11090050"/>
          </p14:sldIdLst>
        </p14:section>
      </p14:sectionLst>
    </p:ext>
    <p:ext uri="{EFAFB233-063F-42B5-8137-9DF3F51BA10A}">
      <p15:sldGuideLst xmlns:p15="http://schemas.microsoft.com/office/powerpoint/2012/main">
        <p15:guide id="1" pos="4730" userDrawn="1">
          <p15:clr>
            <a:srgbClr val="A4A3A4"/>
          </p15:clr>
        </p15:guide>
        <p15:guide id="2" orient="horz" pos="3026" userDrawn="1">
          <p15:clr>
            <a:srgbClr val="A4A3A4"/>
          </p15:clr>
        </p15:guide>
        <p15:guide id="3" pos="76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700"/>
    <a:srgbClr val="28B7EF"/>
    <a:srgbClr val="0D9FD9"/>
    <a:srgbClr val="FFFFFF"/>
    <a:srgbClr val="262626"/>
    <a:srgbClr val="5F5F5F"/>
    <a:srgbClr val="A5C6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883" autoAdjust="0"/>
    <p:restoredTop sz="94660"/>
  </p:normalViewPr>
  <p:slideViewPr>
    <p:cSldViewPr snapToGrid="0" showGuides="1">
      <p:cViewPr>
        <p:scale>
          <a:sx n="150" d="100"/>
          <a:sy n="150" d="100"/>
        </p:scale>
        <p:origin x="786" y="258"/>
      </p:cViewPr>
      <p:guideLst>
        <p:guide pos="4730"/>
        <p:guide orient="horz" pos="3026"/>
        <p:guide pos="76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578.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673EC9-55EF-4E03-AC1F-F7FB25A166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D4655-704E-45F5-A4F7-673144E5AE9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pPr>
            <a:fld id="{AA8A5298-ABED-4B76-B720-D04D0DA2251F}"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Light" panose="020B0502040204020203" charset="-122"/>
                <a:cs typeface="+mn-cs"/>
              </a:rPr>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Light" panose="020B0502040204020203"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5.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media/image4.png"/><Relationship Id="rId6" Type="http://schemas.openxmlformats.org/officeDocument/2006/relationships/tags" Target="../tags/tag8.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5.png"/><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2.xml"/><Relationship Id="rId3" Type="http://schemas.openxmlformats.org/officeDocument/2006/relationships/image" Target="../media/image3.png"/><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4.xml"/><Relationship Id="rId3" Type="http://schemas.openxmlformats.org/officeDocument/2006/relationships/image" Target="../media/image3.png"/><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tags" Target="../tags/tag22.xml"/><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image" Target="../media/image3.png"/><Relationship Id="rId2" Type="http://schemas.openxmlformats.org/officeDocument/2006/relationships/tags" Target="../tags/tag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4.png"/><Relationship Id="rId5" Type="http://schemas.openxmlformats.org/officeDocument/2006/relationships/tags" Target="../tags/tag34.xml"/><Relationship Id="rId4" Type="http://schemas.openxmlformats.org/officeDocument/2006/relationships/image" Target="../media/image3.png"/><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4.png"/><Relationship Id="rId5" Type="http://schemas.openxmlformats.org/officeDocument/2006/relationships/tags" Target="../tags/tag42.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media/image3.png"/><Relationship Id="rId3" Type="http://schemas.openxmlformats.org/officeDocument/2006/relationships/tags" Target="../tags/tag50.xml"/><Relationship Id="rId2" Type="http://schemas.openxmlformats.org/officeDocument/2006/relationships/tags" Target="../tags/tag49.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4.png"/><Relationship Id="rId5" Type="http://schemas.openxmlformats.org/officeDocument/2006/relationships/tags" Target="../tags/tag60.xml"/><Relationship Id="rId4" Type="http://schemas.openxmlformats.org/officeDocument/2006/relationships/image" Target="../media/image3.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image" Target="../media/image4.png"/><Relationship Id="rId5" Type="http://schemas.openxmlformats.org/officeDocument/2006/relationships/tags" Target="../tags/tag69.xml"/><Relationship Id="rId4" Type="http://schemas.openxmlformats.org/officeDocument/2006/relationships/image" Target="../media/image3.png"/><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 y="0"/>
            <a:ext cx="6048268" cy="6858001"/>
          </a:xfrm>
          <a:custGeom>
            <a:avLst/>
            <a:gdLst>
              <a:gd name="connsiteX0" fmla="*/ 0 w 6048268"/>
              <a:gd name="connsiteY0" fmla="*/ 0 h 6858001"/>
              <a:gd name="connsiteX1" fmla="*/ 5636748 w 6048268"/>
              <a:gd name="connsiteY1" fmla="*/ 0 h 6858001"/>
              <a:gd name="connsiteX2" fmla="*/ 5676479 w 6048268"/>
              <a:gd name="connsiteY2" fmla="*/ 40400 h 6858001"/>
              <a:gd name="connsiteX3" fmla="*/ 5782954 w 6048268"/>
              <a:gd name="connsiteY3" fmla="*/ 165428 h 6858001"/>
              <a:gd name="connsiteX4" fmla="*/ 4660852 w 6048268"/>
              <a:gd name="connsiteY4" fmla="*/ 2968872 h 6858001"/>
              <a:gd name="connsiteX5" fmla="*/ 5972750 w 6048268"/>
              <a:gd name="connsiteY5" fmla="*/ 5936415 h 6858001"/>
              <a:gd name="connsiteX6" fmla="*/ 5718187 w 6048268"/>
              <a:gd name="connsiteY6" fmla="*/ 6711483 h 6858001"/>
              <a:gd name="connsiteX7" fmla="*/ 5634581 w 6048268"/>
              <a:gd name="connsiteY7" fmla="*/ 6858001 h 6858001"/>
              <a:gd name="connsiteX8" fmla="*/ 0 w 6048268"/>
              <a:gd name="connsiteY8"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268" h="6858001">
                <a:moveTo>
                  <a:pt x="0" y="0"/>
                </a:moveTo>
                <a:lnTo>
                  <a:pt x="5636748" y="0"/>
                </a:lnTo>
                <a:lnTo>
                  <a:pt x="5676479" y="40400"/>
                </a:lnTo>
                <a:cubicBezTo>
                  <a:pt x="5712443" y="79732"/>
                  <a:pt x="5747939" y="121384"/>
                  <a:pt x="5782954" y="165428"/>
                </a:cubicBezTo>
                <a:cubicBezTo>
                  <a:pt x="6755796" y="2107127"/>
                  <a:pt x="4629219" y="2007043"/>
                  <a:pt x="4660852" y="2968872"/>
                </a:cubicBezTo>
                <a:cubicBezTo>
                  <a:pt x="4692484" y="3930703"/>
                  <a:pt x="6425971" y="3795758"/>
                  <a:pt x="5972750" y="5936415"/>
                </a:cubicBezTo>
                <a:cubicBezTo>
                  <a:pt x="5920652" y="6228150"/>
                  <a:pt x="5832693" y="6485539"/>
                  <a:pt x="5718187" y="6711483"/>
                </a:cubicBezTo>
                <a:lnTo>
                  <a:pt x="5634581" y="6858001"/>
                </a:lnTo>
                <a:lnTo>
                  <a:pt x="0" y="6858001"/>
                </a:ln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blipFill>
            <a:blip r:embed="rId2"/>
            <a:stretch>
              <a:fillRect/>
            </a:stretch>
          </a:blipFill>
        </p:spPr>
        <p:txBody>
          <a:bodyPr/>
          <a:lstStyle>
            <a:lvl1pPr>
              <a:defRPr sz="20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 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7117188" y="675514"/>
            <a:ext cx="4240497" cy="5506971"/>
          </a:xfrm>
          <a:custGeom>
            <a:avLst/>
            <a:gdLst>
              <a:gd name="connsiteX0" fmla="*/ 1873939 w 4240497"/>
              <a:gd name="connsiteY0" fmla="*/ 0 h 5506971"/>
              <a:gd name="connsiteX1" fmla="*/ 1959163 w 4240497"/>
              <a:gd name="connsiteY1" fmla="*/ 5297 h 5506971"/>
              <a:gd name="connsiteX2" fmla="*/ 1991646 w 4240497"/>
              <a:gd name="connsiteY2" fmla="*/ 5674 h 5506971"/>
              <a:gd name="connsiteX3" fmla="*/ 2022581 w 4240497"/>
              <a:gd name="connsiteY3" fmla="*/ 9239 h 5506971"/>
              <a:gd name="connsiteX4" fmla="*/ 2100677 w 4240497"/>
              <a:gd name="connsiteY4" fmla="*/ 14093 h 5506971"/>
              <a:gd name="connsiteX5" fmla="*/ 2145152 w 4240497"/>
              <a:gd name="connsiteY5" fmla="*/ 23367 h 5506971"/>
              <a:gd name="connsiteX6" fmla="*/ 2156191 w 4240497"/>
              <a:gd name="connsiteY6" fmla="*/ 24640 h 5506971"/>
              <a:gd name="connsiteX7" fmla="*/ 2208341 w 4240497"/>
              <a:gd name="connsiteY7" fmla="*/ 36542 h 5506971"/>
              <a:gd name="connsiteX8" fmla="*/ 2308332 w 4240497"/>
              <a:gd name="connsiteY8" fmla="*/ 57393 h 5506971"/>
              <a:gd name="connsiteX9" fmla="*/ 2497552 w 4240497"/>
              <a:gd name="connsiteY9" fmla="*/ 128077 h 5506971"/>
              <a:gd name="connsiteX10" fmla="*/ 2566971 w 4240497"/>
              <a:gd name="connsiteY10" fmla="*/ 167048 h 5506971"/>
              <a:gd name="connsiteX11" fmla="*/ 2577018 w 4240497"/>
              <a:gd name="connsiteY11" fmla="*/ 171244 h 5506971"/>
              <a:gd name="connsiteX12" fmla="*/ 2579377 w 4240497"/>
              <a:gd name="connsiteY12" fmla="*/ 168667 h 5506971"/>
              <a:gd name="connsiteX13" fmla="*/ 2615905 w 4240497"/>
              <a:gd name="connsiteY13" fmla="*/ 194520 h 5506971"/>
              <a:gd name="connsiteX14" fmla="*/ 2668988 w 4240497"/>
              <a:gd name="connsiteY14" fmla="*/ 224319 h 5506971"/>
              <a:gd name="connsiteX15" fmla="*/ 2780246 w 4240497"/>
              <a:gd name="connsiteY15" fmla="*/ 310833 h 5506971"/>
              <a:gd name="connsiteX16" fmla="*/ 2809795 w 4240497"/>
              <a:gd name="connsiteY16" fmla="*/ 331748 h 5506971"/>
              <a:gd name="connsiteX17" fmla="*/ 2816939 w 4240497"/>
              <a:gd name="connsiteY17" fmla="*/ 339367 h 5506971"/>
              <a:gd name="connsiteX18" fmla="*/ 2823281 w 4240497"/>
              <a:gd name="connsiteY18" fmla="*/ 344298 h 5506971"/>
              <a:gd name="connsiteX19" fmla="*/ 2961081 w 4240497"/>
              <a:gd name="connsiteY19" fmla="*/ 486191 h 5506971"/>
              <a:gd name="connsiteX20" fmla="*/ 2987480 w 4240497"/>
              <a:gd name="connsiteY20" fmla="*/ 521256 h 5506971"/>
              <a:gd name="connsiteX21" fmla="*/ 3005625 w 4240497"/>
              <a:gd name="connsiteY21" fmla="*/ 540607 h 5506971"/>
              <a:gd name="connsiteX22" fmla="*/ 3016314 w 4240497"/>
              <a:gd name="connsiteY22" fmla="*/ 556925 h 5506971"/>
              <a:gd name="connsiteX23" fmla="*/ 3025458 w 4240497"/>
              <a:gd name="connsiteY23" fmla="*/ 566970 h 5506971"/>
              <a:gd name="connsiteX24" fmla="*/ 3043508 w 4240497"/>
              <a:gd name="connsiteY24" fmla="*/ 595674 h 5506971"/>
              <a:gd name="connsiteX25" fmla="*/ 3083032 w 4240497"/>
              <a:gd name="connsiteY25" fmla="*/ 648172 h 5506971"/>
              <a:gd name="connsiteX26" fmla="*/ 3148484 w 4240497"/>
              <a:gd name="connsiteY26" fmla="*/ 758688 h 5506971"/>
              <a:gd name="connsiteX27" fmla="*/ 3168867 w 4240497"/>
              <a:gd name="connsiteY27" fmla="*/ 789801 h 5506971"/>
              <a:gd name="connsiteX28" fmla="*/ 3176153 w 4240497"/>
              <a:gd name="connsiteY28" fmla="*/ 805407 h 5506971"/>
              <a:gd name="connsiteX29" fmla="*/ 3188403 w 4240497"/>
              <a:gd name="connsiteY29" fmla="*/ 826092 h 5506971"/>
              <a:gd name="connsiteX30" fmla="*/ 3191175 w 4240497"/>
              <a:gd name="connsiteY30" fmla="*/ 830501 h 5506971"/>
              <a:gd name="connsiteX31" fmla="*/ 3198238 w 4240497"/>
              <a:gd name="connsiteY31" fmla="*/ 846459 h 5506971"/>
              <a:gd name="connsiteX32" fmla="*/ 3281980 w 4240497"/>
              <a:gd name="connsiteY32" fmla="*/ 1025115 h 5506971"/>
              <a:gd name="connsiteX33" fmla="*/ 3294392 w 4240497"/>
              <a:gd name="connsiteY33" fmla="*/ 1058619 h 5506971"/>
              <a:gd name="connsiteX34" fmla="*/ 3301521 w 4240497"/>
              <a:gd name="connsiteY34" fmla="*/ 1073885 h 5506971"/>
              <a:gd name="connsiteX35" fmla="*/ 3309441 w 4240497"/>
              <a:gd name="connsiteY35" fmla="*/ 1097747 h 5506971"/>
              <a:gd name="connsiteX36" fmla="*/ 3324163 w 4240497"/>
              <a:gd name="connsiteY36" fmla="*/ 1131014 h 5506971"/>
              <a:gd name="connsiteX37" fmla="*/ 3339031 w 4240497"/>
              <a:gd name="connsiteY37" fmla="*/ 1179104 h 5506971"/>
              <a:gd name="connsiteX38" fmla="*/ 3360270 w 4240497"/>
              <a:gd name="connsiteY38" fmla="*/ 1236429 h 5506971"/>
              <a:gd name="connsiteX39" fmla="*/ 3393565 w 4240497"/>
              <a:gd name="connsiteY39" fmla="*/ 1351176 h 5506971"/>
              <a:gd name="connsiteX40" fmla="*/ 3405594 w 4240497"/>
              <a:gd name="connsiteY40" fmla="*/ 1387412 h 5506971"/>
              <a:gd name="connsiteX41" fmla="*/ 3411330 w 4240497"/>
              <a:gd name="connsiteY41" fmla="*/ 1412403 h 5506971"/>
              <a:gd name="connsiteX42" fmla="*/ 3413964 w 4240497"/>
              <a:gd name="connsiteY42" fmla="*/ 1421483 h 5506971"/>
              <a:gd name="connsiteX43" fmla="*/ 3426601 w 4240497"/>
              <a:gd name="connsiteY43" fmla="*/ 1462359 h 5506971"/>
              <a:gd name="connsiteX44" fmla="*/ 3445773 w 4240497"/>
              <a:gd name="connsiteY44" fmla="*/ 1561310 h 5506971"/>
              <a:gd name="connsiteX45" fmla="*/ 3454265 w 4240497"/>
              <a:gd name="connsiteY45" fmla="*/ 1591923 h 5506971"/>
              <a:gd name="connsiteX46" fmla="*/ 3459387 w 4240497"/>
              <a:gd name="connsiteY46" fmla="*/ 1621729 h 5506971"/>
              <a:gd name="connsiteX47" fmla="*/ 3483084 w 4240497"/>
              <a:gd name="connsiteY47" fmla="*/ 1724943 h 5506971"/>
              <a:gd name="connsiteX48" fmla="*/ 3501525 w 4240497"/>
              <a:gd name="connsiteY48" fmla="*/ 1849052 h 5506971"/>
              <a:gd name="connsiteX49" fmla="*/ 3519433 w 4240497"/>
              <a:gd name="connsiteY49" fmla="*/ 1941483 h 5506971"/>
              <a:gd name="connsiteX50" fmla="*/ 3525510 w 4240497"/>
              <a:gd name="connsiteY50" fmla="*/ 2006433 h 5506971"/>
              <a:gd name="connsiteX51" fmla="*/ 3526303 w 4240497"/>
              <a:gd name="connsiteY51" fmla="*/ 2011042 h 5506971"/>
              <a:gd name="connsiteX52" fmla="*/ 3527382 w 4240497"/>
              <a:gd name="connsiteY52" fmla="*/ 2023079 h 5506971"/>
              <a:gd name="connsiteX53" fmla="*/ 3535995 w 4240497"/>
              <a:gd name="connsiteY53" fmla="*/ 2081031 h 5506971"/>
              <a:gd name="connsiteX54" fmla="*/ 3561237 w 4240497"/>
              <a:gd name="connsiteY54" fmla="*/ 2388290 h 5506971"/>
              <a:gd name="connsiteX55" fmla="*/ 3567003 w 4240497"/>
              <a:gd name="connsiteY55" fmla="*/ 2449909 h 5506971"/>
              <a:gd name="connsiteX56" fmla="*/ 4160623 w 4240497"/>
              <a:gd name="connsiteY56" fmla="*/ 4066490 h 5506971"/>
              <a:gd name="connsiteX57" fmla="*/ 4172062 w 4240497"/>
              <a:gd name="connsiteY57" fmla="*/ 4090834 h 5506971"/>
              <a:gd name="connsiteX58" fmla="*/ 4204919 w 4240497"/>
              <a:gd name="connsiteY58" fmla="*/ 4157087 h 5506971"/>
              <a:gd name="connsiteX59" fmla="*/ 4207139 w 4240497"/>
              <a:gd name="connsiteY59" fmla="*/ 4165487 h 5506971"/>
              <a:gd name="connsiteX60" fmla="*/ 4212088 w 4240497"/>
              <a:gd name="connsiteY60" fmla="*/ 4176017 h 5506971"/>
              <a:gd name="connsiteX61" fmla="*/ 4218775 w 4240497"/>
              <a:gd name="connsiteY61" fmla="*/ 4208534 h 5506971"/>
              <a:gd name="connsiteX62" fmla="*/ 4222248 w 4240497"/>
              <a:gd name="connsiteY62" fmla="*/ 4216845 h 5506971"/>
              <a:gd name="connsiteX63" fmla="*/ 4223098 w 4240497"/>
              <a:gd name="connsiteY63" fmla="*/ 4225864 h 5506971"/>
              <a:gd name="connsiteX64" fmla="*/ 4231531 w 4240497"/>
              <a:gd name="connsiteY64" fmla="*/ 4257767 h 5506971"/>
              <a:gd name="connsiteX65" fmla="*/ 4233285 w 4240497"/>
              <a:gd name="connsiteY65" fmla="*/ 4279068 h 5506971"/>
              <a:gd name="connsiteX66" fmla="*/ 4237594 w 4240497"/>
              <a:gd name="connsiteY66" fmla="*/ 4300017 h 5506971"/>
              <a:gd name="connsiteX67" fmla="*/ 4237678 w 4240497"/>
              <a:gd name="connsiteY67" fmla="*/ 4332442 h 5506971"/>
              <a:gd name="connsiteX68" fmla="*/ 4240497 w 4240497"/>
              <a:gd name="connsiteY68" fmla="*/ 4366693 h 5506971"/>
              <a:gd name="connsiteX69" fmla="*/ 4238714 w 4240497"/>
              <a:gd name="connsiteY69" fmla="*/ 4391593 h 5506971"/>
              <a:gd name="connsiteX70" fmla="*/ 4238721 w 4240497"/>
              <a:gd name="connsiteY70" fmla="*/ 4391666 h 5506971"/>
              <a:gd name="connsiteX71" fmla="*/ 4238698 w 4240497"/>
              <a:gd name="connsiteY71" fmla="*/ 4391824 h 5506971"/>
              <a:gd name="connsiteX72" fmla="*/ 4237859 w 4240497"/>
              <a:gd name="connsiteY72" fmla="*/ 4403537 h 5506971"/>
              <a:gd name="connsiteX73" fmla="*/ 4237939 w 4240497"/>
              <a:gd name="connsiteY73" fmla="*/ 4434589 h 5506971"/>
              <a:gd name="connsiteX74" fmla="*/ 4233967 w 4240497"/>
              <a:gd name="connsiteY74" fmla="*/ 4457948 h 5506971"/>
              <a:gd name="connsiteX75" fmla="*/ 4232272 w 4240497"/>
              <a:gd name="connsiteY75" fmla="*/ 4481613 h 5506971"/>
              <a:gd name="connsiteX76" fmla="*/ 4226237 w 4240497"/>
              <a:gd name="connsiteY76" fmla="*/ 4503399 h 5506971"/>
              <a:gd name="connsiteX77" fmla="*/ 4213918 w 4240497"/>
              <a:gd name="connsiteY77" fmla="*/ 4575830 h 5506971"/>
              <a:gd name="connsiteX78" fmla="*/ 4166326 w 4240497"/>
              <a:gd name="connsiteY78" fmla="*/ 4719833 h 5506971"/>
              <a:gd name="connsiteX79" fmla="*/ 4166190 w 4240497"/>
              <a:gd name="connsiteY79" fmla="*/ 4720107 h 5506971"/>
              <a:gd name="connsiteX80" fmla="*/ 4166107 w 4240497"/>
              <a:gd name="connsiteY80" fmla="*/ 4720409 h 5506971"/>
              <a:gd name="connsiteX81" fmla="*/ 4165472 w 4240497"/>
              <a:gd name="connsiteY81" fmla="*/ 4721562 h 5506971"/>
              <a:gd name="connsiteX82" fmla="*/ 4140190 w 4240497"/>
              <a:gd name="connsiteY82" fmla="*/ 4772891 h 5506971"/>
              <a:gd name="connsiteX83" fmla="*/ 4139533 w 4240497"/>
              <a:gd name="connsiteY83" fmla="*/ 4774691 h 5506971"/>
              <a:gd name="connsiteX84" fmla="*/ 4138155 w 4240497"/>
              <a:gd name="connsiteY84" fmla="*/ 4777022 h 5506971"/>
              <a:gd name="connsiteX85" fmla="*/ 4095954 w 4240497"/>
              <a:gd name="connsiteY85" fmla="*/ 4862697 h 5506971"/>
              <a:gd name="connsiteX86" fmla="*/ 4068393 w 4240497"/>
              <a:gd name="connsiteY86" fmla="*/ 4898398 h 5506971"/>
              <a:gd name="connsiteX87" fmla="*/ 4036711 w 4240497"/>
              <a:gd name="connsiteY87" fmla="*/ 4956106 h 5506971"/>
              <a:gd name="connsiteX88" fmla="*/ 3947798 w 4240497"/>
              <a:gd name="connsiteY88" fmla="*/ 5057073 h 5506971"/>
              <a:gd name="connsiteX89" fmla="*/ 3940989 w 4240497"/>
              <a:gd name="connsiteY89" fmla="*/ 5064997 h 5506971"/>
              <a:gd name="connsiteX90" fmla="*/ 3916290 w 4240497"/>
              <a:gd name="connsiteY90" fmla="*/ 5098961 h 5506971"/>
              <a:gd name="connsiteX91" fmla="*/ 3908958 w 4240497"/>
              <a:gd name="connsiteY91" fmla="*/ 5104914 h 5506971"/>
              <a:gd name="connsiteX92" fmla="*/ 3890066 w 4240497"/>
              <a:gd name="connsiteY92" fmla="*/ 5129387 h 5506971"/>
              <a:gd name="connsiteX93" fmla="*/ 3864975 w 4240497"/>
              <a:gd name="connsiteY93" fmla="*/ 5151123 h 5506971"/>
              <a:gd name="connsiteX94" fmla="*/ 3847771 w 4240497"/>
              <a:gd name="connsiteY94" fmla="*/ 5170659 h 5506971"/>
              <a:gd name="connsiteX95" fmla="*/ 3816876 w 4240497"/>
              <a:gd name="connsiteY95" fmla="*/ 5192789 h 5506971"/>
              <a:gd name="connsiteX96" fmla="*/ 3756134 w 4240497"/>
              <a:gd name="connsiteY96" fmla="*/ 5245406 h 5506971"/>
              <a:gd name="connsiteX97" fmla="*/ 3705715 w 4240497"/>
              <a:gd name="connsiteY97" fmla="*/ 5278006 h 5506971"/>
              <a:gd name="connsiteX98" fmla="*/ 3689767 w 4240497"/>
              <a:gd name="connsiteY98" fmla="*/ 5290914 h 5506971"/>
              <a:gd name="connsiteX99" fmla="*/ 3666727 w 4240497"/>
              <a:gd name="connsiteY99" fmla="*/ 5303213 h 5506971"/>
              <a:gd name="connsiteX100" fmla="*/ 3656712 w 4240497"/>
              <a:gd name="connsiteY100" fmla="*/ 5309689 h 5506971"/>
              <a:gd name="connsiteX101" fmla="*/ 3648196 w 4240497"/>
              <a:gd name="connsiteY101" fmla="*/ 5316603 h 5506971"/>
              <a:gd name="connsiteX102" fmla="*/ 3637472 w 4240497"/>
              <a:gd name="connsiteY102" fmla="*/ 5322130 h 5506971"/>
              <a:gd name="connsiteX103" fmla="*/ 3625552 w 4240497"/>
              <a:gd name="connsiteY103" fmla="*/ 5329836 h 5506971"/>
              <a:gd name="connsiteX104" fmla="*/ 3602963 w 4240497"/>
              <a:gd name="connsiteY104" fmla="*/ 5346018 h 5506971"/>
              <a:gd name="connsiteX105" fmla="*/ 3577143 w 4240497"/>
              <a:gd name="connsiteY105" fmla="*/ 5356287 h 5506971"/>
              <a:gd name="connsiteX106" fmla="*/ 3525342 w 4240497"/>
              <a:gd name="connsiteY106" fmla="*/ 5379916 h 5506971"/>
              <a:gd name="connsiteX107" fmla="*/ 3486943 w 4240497"/>
              <a:gd name="connsiteY107" fmla="*/ 5399703 h 5506971"/>
              <a:gd name="connsiteX108" fmla="*/ 3484325 w 4240497"/>
              <a:gd name="connsiteY108" fmla="*/ 5400601 h 5506971"/>
              <a:gd name="connsiteX109" fmla="*/ 3467415 w 4240497"/>
              <a:gd name="connsiteY109" fmla="*/ 5409630 h 5506971"/>
              <a:gd name="connsiteX110" fmla="*/ 3465665 w 4240497"/>
              <a:gd name="connsiteY110" fmla="*/ 5407137 h 5506971"/>
              <a:gd name="connsiteX111" fmla="*/ 3430279 w 4240497"/>
              <a:gd name="connsiteY111" fmla="*/ 5423277 h 5506971"/>
              <a:gd name="connsiteX112" fmla="*/ 3378565 w 4240497"/>
              <a:gd name="connsiteY112" fmla="*/ 5436871 h 5506971"/>
              <a:gd name="connsiteX113" fmla="*/ 3349249 w 4240497"/>
              <a:gd name="connsiteY113" fmla="*/ 5446926 h 5506971"/>
              <a:gd name="connsiteX114" fmla="*/ 3305968 w 4240497"/>
              <a:gd name="connsiteY114" fmla="*/ 5464140 h 5506971"/>
              <a:gd name="connsiteX115" fmla="*/ 3259182 w 4240497"/>
              <a:gd name="connsiteY115" fmla="*/ 5469939 h 5506971"/>
              <a:gd name="connsiteX116" fmla="*/ 3238015 w 4240497"/>
              <a:gd name="connsiteY116" fmla="*/ 5473818 h 5506971"/>
              <a:gd name="connsiteX117" fmla="*/ 3189638 w 4240497"/>
              <a:gd name="connsiteY117" fmla="*/ 5486536 h 5506971"/>
              <a:gd name="connsiteX118" fmla="*/ 3157199 w 4240497"/>
              <a:gd name="connsiteY118" fmla="*/ 5488631 h 5506971"/>
              <a:gd name="connsiteX119" fmla="*/ 3113561 w 4240497"/>
              <a:gd name="connsiteY119" fmla="*/ 5496629 h 5506971"/>
              <a:gd name="connsiteX120" fmla="*/ 3019931 w 4240497"/>
              <a:gd name="connsiteY120" fmla="*/ 5499601 h 5506971"/>
              <a:gd name="connsiteX121" fmla="*/ 2960470 w 4240497"/>
              <a:gd name="connsiteY121" fmla="*/ 5506971 h 5506971"/>
              <a:gd name="connsiteX122" fmla="*/ 2955836 w 4240497"/>
              <a:gd name="connsiteY122" fmla="*/ 5501635 h 5506971"/>
              <a:gd name="connsiteX123" fmla="*/ 2955737 w 4240497"/>
              <a:gd name="connsiteY123" fmla="*/ 5501639 h 5506971"/>
              <a:gd name="connsiteX124" fmla="*/ 2922414 w 4240497"/>
              <a:gd name="connsiteY124" fmla="*/ 5503790 h 5506971"/>
              <a:gd name="connsiteX125" fmla="*/ 2915414 w 4240497"/>
              <a:gd name="connsiteY125" fmla="*/ 5502917 h 5506971"/>
              <a:gd name="connsiteX126" fmla="*/ 2902842 w 4240497"/>
              <a:gd name="connsiteY126" fmla="*/ 5503318 h 5506971"/>
              <a:gd name="connsiteX127" fmla="*/ 2677048 w 4240497"/>
              <a:gd name="connsiteY127" fmla="*/ 5477400 h 5506971"/>
              <a:gd name="connsiteX128" fmla="*/ 2646088 w 4240497"/>
              <a:gd name="connsiteY128" fmla="*/ 5469397 h 5506971"/>
              <a:gd name="connsiteX129" fmla="*/ 2630161 w 4240497"/>
              <a:gd name="connsiteY129" fmla="*/ 5467414 h 5506971"/>
              <a:gd name="connsiteX130" fmla="*/ 2588038 w 4240497"/>
              <a:gd name="connsiteY130" fmla="*/ 5454388 h 5506971"/>
              <a:gd name="connsiteX131" fmla="*/ 2436885 w 4240497"/>
              <a:gd name="connsiteY131" fmla="*/ 5415312 h 5506971"/>
              <a:gd name="connsiteX132" fmla="*/ 2432935 w 4240497"/>
              <a:gd name="connsiteY132" fmla="*/ 5406428 h 5506971"/>
              <a:gd name="connsiteX133" fmla="*/ 2314429 w 4240497"/>
              <a:gd name="connsiteY133" fmla="*/ 5369786 h 5506971"/>
              <a:gd name="connsiteX134" fmla="*/ 459472 w 4240497"/>
              <a:gd name="connsiteY134" fmla="*/ 3686241 h 5506971"/>
              <a:gd name="connsiteX135" fmla="*/ 34412 w 4240497"/>
              <a:gd name="connsiteY135" fmla="*/ 2563542 h 5506971"/>
              <a:gd name="connsiteX136" fmla="*/ 623463 w 4240497"/>
              <a:gd name="connsiteY136" fmla="*/ 514813 h 5506971"/>
              <a:gd name="connsiteX137" fmla="*/ 682238 w 4240497"/>
              <a:gd name="connsiteY137" fmla="*/ 461764 h 5506971"/>
              <a:gd name="connsiteX138" fmla="*/ 680313 w 4240497"/>
              <a:gd name="connsiteY138" fmla="*/ 456478 h 5506971"/>
              <a:gd name="connsiteX139" fmla="*/ 759335 w 4240497"/>
              <a:gd name="connsiteY139" fmla="*/ 392174 h 5506971"/>
              <a:gd name="connsiteX140" fmla="*/ 783009 w 4240497"/>
              <a:gd name="connsiteY140" fmla="*/ 370805 h 5506971"/>
              <a:gd name="connsiteX141" fmla="*/ 800313 w 4240497"/>
              <a:gd name="connsiteY141" fmla="*/ 358829 h 5506971"/>
              <a:gd name="connsiteX142" fmla="*/ 873554 w 4240497"/>
              <a:gd name="connsiteY142" fmla="*/ 299228 h 5506971"/>
              <a:gd name="connsiteX143" fmla="*/ 952834 w 4240497"/>
              <a:gd name="connsiteY143" fmla="*/ 253258 h 5506971"/>
              <a:gd name="connsiteX144" fmla="*/ 962799 w 4240497"/>
              <a:gd name="connsiteY144" fmla="*/ 246360 h 5506971"/>
              <a:gd name="connsiteX145" fmla="*/ 978454 w 4240497"/>
              <a:gd name="connsiteY145" fmla="*/ 238403 h 5506971"/>
              <a:gd name="connsiteX146" fmla="*/ 1095870 w 4240497"/>
              <a:gd name="connsiteY146" fmla="*/ 170317 h 5506971"/>
              <a:gd name="connsiteX147" fmla="*/ 1161691 w 4240497"/>
              <a:gd name="connsiteY147" fmla="*/ 145249 h 5506971"/>
              <a:gd name="connsiteX148" fmla="*/ 1163422 w 4240497"/>
              <a:gd name="connsiteY148" fmla="*/ 144370 h 5506971"/>
              <a:gd name="connsiteX149" fmla="*/ 1169615 w 4240497"/>
              <a:gd name="connsiteY149" fmla="*/ 142232 h 5506971"/>
              <a:gd name="connsiteX150" fmla="*/ 1347197 w 4240497"/>
              <a:gd name="connsiteY150" fmla="*/ 74601 h 5506971"/>
              <a:gd name="connsiteX151" fmla="*/ 1627475 w 4240497"/>
              <a:gd name="connsiteY151" fmla="*/ 16934 h 5506971"/>
              <a:gd name="connsiteX152" fmla="*/ 1794738 w 4240497"/>
              <a:gd name="connsiteY152" fmla="*/ 5441 h 5506971"/>
              <a:gd name="connsiteX153" fmla="*/ 1816189 w 4240497"/>
              <a:gd name="connsiteY153" fmla="*/ 3639 h 5506971"/>
              <a:gd name="connsiteX154" fmla="*/ 1820263 w 4240497"/>
              <a:gd name="connsiteY154" fmla="*/ 3686 h 550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240497" h="5506971">
                <a:moveTo>
                  <a:pt x="1873939" y="0"/>
                </a:moveTo>
                <a:lnTo>
                  <a:pt x="1959163" y="5297"/>
                </a:lnTo>
                <a:lnTo>
                  <a:pt x="1991646" y="5674"/>
                </a:lnTo>
                <a:lnTo>
                  <a:pt x="2022581" y="9239"/>
                </a:lnTo>
                <a:lnTo>
                  <a:pt x="2100677" y="14093"/>
                </a:lnTo>
                <a:lnTo>
                  <a:pt x="2145152" y="23367"/>
                </a:lnTo>
                <a:lnTo>
                  <a:pt x="2156191" y="24640"/>
                </a:lnTo>
                <a:lnTo>
                  <a:pt x="2208341" y="36542"/>
                </a:lnTo>
                <a:lnTo>
                  <a:pt x="2308332" y="57393"/>
                </a:lnTo>
                <a:cubicBezTo>
                  <a:pt x="2374442" y="76491"/>
                  <a:pt x="2437481" y="100155"/>
                  <a:pt x="2497552" y="128077"/>
                </a:cubicBezTo>
                <a:lnTo>
                  <a:pt x="2566971" y="167048"/>
                </a:lnTo>
                <a:lnTo>
                  <a:pt x="2577018" y="171244"/>
                </a:lnTo>
                <a:lnTo>
                  <a:pt x="2579377" y="168667"/>
                </a:lnTo>
                <a:lnTo>
                  <a:pt x="2615905" y="194520"/>
                </a:lnTo>
                <a:lnTo>
                  <a:pt x="2668988" y="224319"/>
                </a:lnTo>
                <a:lnTo>
                  <a:pt x="2780246" y="310833"/>
                </a:lnTo>
                <a:lnTo>
                  <a:pt x="2809795" y="331748"/>
                </a:lnTo>
                <a:lnTo>
                  <a:pt x="2816939" y="339367"/>
                </a:lnTo>
                <a:lnTo>
                  <a:pt x="2823281" y="344298"/>
                </a:lnTo>
                <a:cubicBezTo>
                  <a:pt x="2871928" y="388046"/>
                  <a:pt x="2917824" y="435444"/>
                  <a:pt x="2961081" y="486191"/>
                </a:cubicBezTo>
                <a:lnTo>
                  <a:pt x="2987480" y="521256"/>
                </a:lnTo>
                <a:lnTo>
                  <a:pt x="3005625" y="540607"/>
                </a:lnTo>
                <a:lnTo>
                  <a:pt x="3016314" y="556925"/>
                </a:lnTo>
                <a:lnTo>
                  <a:pt x="3025458" y="566970"/>
                </a:lnTo>
                <a:lnTo>
                  <a:pt x="3043508" y="595674"/>
                </a:lnTo>
                <a:lnTo>
                  <a:pt x="3083032" y="648172"/>
                </a:lnTo>
                <a:lnTo>
                  <a:pt x="3148484" y="758688"/>
                </a:lnTo>
                <a:lnTo>
                  <a:pt x="3168867" y="789801"/>
                </a:lnTo>
                <a:lnTo>
                  <a:pt x="3176153" y="805407"/>
                </a:lnTo>
                <a:lnTo>
                  <a:pt x="3188403" y="826092"/>
                </a:lnTo>
                <a:lnTo>
                  <a:pt x="3191175" y="830501"/>
                </a:lnTo>
                <a:lnTo>
                  <a:pt x="3198238" y="846459"/>
                </a:lnTo>
                <a:lnTo>
                  <a:pt x="3281980" y="1025115"/>
                </a:lnTo>
                <a:lnTo>
                  <a:pt x="3294392" y="1058619"/>
                </a:lnTo>
                <a:lnTo>
                  <a:pt x="3301521" y="1073885"/>
                </a:lnTo>
                <a:lnTo>
                  <a:pt x="3309441" y="1097747"/>
                </a:lnTo>
                <a:lnTo>
                  <a:pt x="3324163" y="1131014"/>
                </a:lnTo>
                <a:lnTo>
                  <a:pt x="3339031" y="1179104"/>
                </a:lnTo>
                <a:lnTo>
                  <a:pt x="3360270" y="1236429"/>
                </a:lnTo>
                <a:lnTo>
                  <a:pt x="3393565" y="1351176"/>
                </a:lnTo>
                <a:lnTo>
                  <a:pt x="3405594" y="1387412"/>
                </a:lnTo>
                <a:lnTo>
                  <a:pt x="3411330" y="1412403"/>
                </a:lnTo>
                <a:lnTo>
                  <a:pt x="3413964" y="1421483"/>
                </a:lnTo>
                <a:lnTo>
                  <a:pt x="3426601" y="1462359"/>
                </a:lnTo>
                <a:lnTo>
                  <a:pt x="3445773" y="1561310"/>
                </a:lnTo>
                <a:lnTo>
                  <a:pt x="3454265" y="1591923"/>
                </a:lnTo>
                <a:lnTo>
                  <a:pt x="3459387" y="1621729"/>
                </a:lnTo>
                <a:lnTo>
                  <a:pt x="3483084" y="1724943"/>
                </a:lnTo>
                <a:lnTo>
                  <a:pt x="3501525" y="1849052"/>
                </a:lnTo>
                <a:lnTo>
                  <a:pt x="3519433" y="1941483"/>
                </a:lnTo>
                <a:lnTo>
                  <a:pt x="3525510" y="2006433"/>
                </a:lnTo>
                <a:lnTo>
                  <a:pt x="3526303" y="2011042"/>
                </a:lnTo>
                <a:lnTo>
                  <a:pt x="3527382" y="2023079"/>
                </a:lnTo>
                <a:lnTo>
                  <a:pt x="3535995" y="2081031"/>
                </a:lnTo>
                <a:lnTo>
                  <a:pt x="3561237" y="2388290"/>
                </a:lnTo>
                <a:lnTo>
                  <a:pt x="3567003" y="2449909"/>
                </a:lnTo>
                <a:cubicBezTo>
                  <a:pt x="3593783" y="2989252"/>
                  <a:pt x="3767910" y="3437481"/>
                  <a:pt x="4160623" y="4066490"/>
                </a:cubicBezTo>
                <a:lnTo>
                  <a:pt x="4172062" y="4090834"/>
                </a:lnTo>
                <a:lnTo>
                  <a:pt x="4204919" y="4157087"/>
                </a:lnTo>
                <a:lnTo>
                  <a:pt x="4207139" y="4165487"/>
                </a:lnTo>
                <a:lnTo>
                  <a:pt x="4212088" y="4176017"/>
                </a:lnTo>
                <a:lnTo>
                  <a:pt x="4218775" y="4208534"/>
                </a:lnTo>
                <a:lnTo>
                  <a:pt x="4222248" y="4216845"/>
                </a:lnTo>
                <a:lnTo>
                  <a:pt x="4223098" y="4225864"/>
                </a:lnTo>
                <a:lnTo>
                  <a:pt x="4231531" y="4257767"/>
                </a:lnTo>
                <a:lnTo>
                  <a:pt x="4233285" y="4279068"/>
                </a:lnTo>
                <a:lnTo>
                  <a:pt x="4237594" y="4300017"/>
                </a:lnTo>
                <a:lnTo>
                  <a:pt x="4237678" y="4332442"/>
                </a:lnTo>
                <a:lnTo>
                  <a:pt x="4240497" y="4366693"/>
                </a:lnTo>
                <a:lnTo>
                  <a:pt x="4238714" y="4391593"/>
                </a:lnTo>
                <a:lnTo>
                  <a:pt x="4238721" y="4391666"/>
                </a:lnTo>
                <a:lnTo>
                  <a:pt x="4238698" y="4391824"/>
                </a:lnTo>
                <a:lnTo>
                  <a:pt x="4237859" y="4403537"/>
                </a:lnTo>
                <a:lnTo>
                  <a:pt x="4237939" y="4434589"/>
                </a:lnTo>
                <a:lnTo>
                  <a:pt x="4233967" y="4457948"/>
                </a:lnTo>
                <a:lnTo>
                  <a:pt x="4232272" y="4481613"/>
                </a:lnTo>
                <a:lnTo>
                  <a:pt x="4226237" y="4503399"/>
                </a:lnTo>
                <a:lnTo>
                  <a:pt x="4213918" y="4575830"/>
                </a:lnTo>
                <a:cubicBezTo>
                  <a:pt x="4201938" y="4623589"/>
                  <a:pt x="4186031" y="4671805"/>
                  <a:pt x="4166326" y="4719833"/>
                </a:cubicBezTo>
                <a:lnTo>
                  <a:pt x="4166190" y="4720107"/>
                </a:lnTo>
                <a:lnTo>
                  <a:pt x="4166107" y="4720409"/>
                </a:lnTo>
                <a:lnTo>
                  <a:pt x="4165472" y="4721562"/>
                </a:lnTo>
                <a:lnTo>
                  <a:pt x="4140190" y="4772891"/>
                </a:lnTo>
                <a:lnTo>
                  <a:pt x="4139533" y="4774691"/>
                </a:lnTo>
                <a:lnTo>
                  <a:pt x="4138155" y="4777022"/>
                </a:lnTo>
                <a:lnTo>
                  <a:pt x="4095954" y="4862697"/>
                </a:lnTo>
                <a:lnTo>
                  <a:pt x="4068393" y="4898398"/>
                </a:lnTo>
                <a:lnTo>
                  <a:pt x="4036711" y="4956106"/>
                </a:lnTo>
                <a:lnTo>
                  <a:pt x="3947798" y="5057073"/>
                </a:lnTo>
                <a:lnTo>
                  <a:pt x="3940989" y="5064997"/>
                </a:lnTo>
                <a:lnTo>
                  <a:pt x="3916290" y="5098961"/>
                </a:lnTo>
                <a:lnTo>
                  <a:pt x="3908958" y="5104914"/>
                </a:lnTo>
                <a:lnTo>
                  <a:pt x="3890066" y="5129387"/>
                </a:lnTo>
                <a:lnTo>
                  <a:pt x="3864975" y="5151123"/>
                </a:lnTo>
                <a:lnTo>
                  <a:pt x="3847771" y="5170659"/>
                </a:lnTo>
                <a:lnTo>
                  <a:pt x="3816876" y="5192789"/>
                </a:lnTo>
                <a:lnTo>
                  <a:pt x="3756134" y="5245406"/>
                </a:lnTo>
                <a:lnTo>
                  <a:pt x="3705715" y="5278006"/>
                </a:lnTo>
                <a:lnTo>
                  <a:pt x="3689767" y="5290914"/>
                </a:lnTo>
                <a:lnTo>
                  <a:pt x="3666727" y="5303213"/>
                </a:lnTo>
                <a:lnTo>
                  <a:pt x="3656712" y="5309689"/>
                </a:lnTo>
                <a:lnTo>
                  <a:pt x="3648196" y="5316603"/>
                </a:lnTo>
                <a:lnTo>
                  <a:pt x="3637472" y="5322130"/>
                </a:lnTo>
                <a:lnTo>
                  <a:pt x="3625552" y="5329836"/>
                </a:lnTo>
                <a:lnTo>
                  <a:pt x="3602963" y="5346018"/>
                </a:lnTo>
                <a:lnTo>
                  <a:pt x="3577143" y="5356287"/>
                </a:lnTo>
                <a:lnTo>
                  <a:pt x="3525342" y="5379916"/>
                </a:lnTo>
                <a:lnTo>
                  <a:pt x="3486943" y="5399703"/>
                </a:lnTo>
                <a:lnTo>
                  <a:pt x="3484325" y="5400601"/>
                </a:lnTo>
                <a:lnTo>
                  <a:pt x="3467415" y="5409630"/>
                </a:lnTo>
                <a:lnTo>
                  <a:pt x="3465665" y="5407137"/>
                </a:lnTo>
                <a:lnTo>
                  <a:pt x="3430279" y="5423277"/>
                </a:lnTo>
                <a:lnTo>
                  <a:pt x="3378565" y="5436871"/>
                </a:lnTo>
                <a:lnTo>
                  <a:pt x="3349249" y="5446926"/>
                </a:lnTo>
                <a:lnTo>
                  <a:pt x="3305968" y="5464140"/>
                </a:lnTo>
                <a:lnTo>
                  <a:pt x="3259182" y="5469939"/>
                </a:lnTo>
                <a:lnTo>
                  <a:pt x="3238015" y="5473818"/>
                </a:lnTo>
                <a:lnTo>
                  <a:pt x="3189638" y="5486536"/>
                </a:lnTo>
                <a:lnTo>
                  <a:pt x="3157199" y="5488631"/>
                </a:lnTo>
                <a:lnTo>
                  <a:pt x="3113561" y="5496629"/>
                </a:lnTo>
                <a:lnTo>
                  <a:pt x="3019931" y="5499601"/>
                </a:lnTo>
                <a:lnTo>
                  <a:pt x="2960470" y="5506971"/>
                </a:lnTo>
                <a:lnTo>
                  <a:pt x="2955836" y="5501635"/>
                </a:lnTo>
                <a:lnTo>
                  <a:pt x="2955737" y="5501639"/>
                </a:lnTo>
                <a:lnTo>
                  <a:pt x="2922414" y="5503790"/>
                </a:lnTo>
                <a:lnTo>
                  <a:pt x="2915414" y="5502917"/>
                </a:lnTo>
                <a:lnTo>
                  <a:pt x="2902842" y="5503318"/>
                </a:lnTo>
                <a:cubicBezTo>
                  <a:pt x="2830050" y="5500311"/>
                  <a:pt x="2754747" y="5491870"/>
                  <a:pt x="2677048" y="5477400"/>
                </a:cubicBezTo>
                <a:lnTo>
                  <a:pt x="2646088" y="5469397"/>
                </a:lnTo>
                <a:lnTo>
                  <a:pt x="2630161" y="5467414"/>
                </a:lnTo>
                <a:lnTo>
                  <a:pt x="2588038" y="5454388"/>
                </a:lnTo>
                <a:lnTo>
                  <a:pt x="2436885" y="5415312"/>
                </a:lnTo>
                <a:lnTo>
                  <a:pt x="2432935" y="5406428"/>
                </a:lnTo>
                <a:lnTo>
                  <a:pt x="2314429" y="5369786"/>
                </a:lnTo>
                <a:cubicBezTo>
                  <a:pt x="1443954" y="5023391"/>
                  <a:pt x="833947" y="4352399"/>
                  <a:pt x="459472" y="3686241"/>
                </a:cubicBezTo>
                <a:cubicBezTo>
                  <a:pt x="234788" y="3286549"/>
                  <a:pt x="94898" y="2888596"/>
                  <a:pt x="34412" y="2563542"/>
                </a:cubicBezTo>
                <a:cubicBezTo>
                  <a:pt x="-77573" y="1971785"/>
                  <a:pt x="74837" y="1075176"/>
                  <a:pt x="623463" y="514813"/>
                </a:cubicBezTo>
                <a:lnTo>
                  <a:pt x="682238" y="461764"/>
                </a:lnTo>
                <a:lnTo>
                  <a:pt x="680313" y="456478"/>
                </a:lnTo>
                <a:lnTo>
                  <a:pt x="759335" y="392174"/>
                </a:lnTo>
                <a:lnTo>
                  <a:pt x="783009" y="370805"/>
                </a:lnTo>
                <a:lnTo>
                  <a:pt x="800313" y="358829"/>
                </a:lnTo>
                <a:lnTo>
                  <a:pt x="873554" y="299228"/>
                </a:lnTo>
                <a:lnTo>
                  <a:pt x="952834" y="253258"/>
                </a:lnTo>
                <a:lnTo>
                  <a:pt x="962799" y="246360"/>
                </a:lnTo>
                <a:lnTo>
                  <a:pt x="978454" y="238403"/>
                </a:lnTo>
                <a:lnTo>
                  <a:pt x="1095870" y="170317"/>
                </a:lnTo>
                <a:lnTo>
                  <a:pt x="1161691" y="145249"/>
                </a:lnTo>
                <a:lnTo>
                  <a:pt x="1163422" y="144370"/>
                </a:lnTo>
                <a:lnTo>
                  <a:pt x="1169615" y="142232"/>
                </a:lnTo>
                <a:lnTo>
                  <a:pt x="1347197" y="74601"/>
                </a:lnTo>
                <a:cubicBezTo>
                  <a:pt x="1435802" y="48768"/>
                  <a:pt x="1529231" y="29276"/>
                  <a:pt x="1627475" y="16934"/>
                </a:cubicBezTo>
                <a:lnTo>
                  <a:pt x="1794738" y="5441"/>
                </a:lnTo>
                <a:lnTo>
                  <a:pt x="1816189" y="3639"/>
                </a:lnTo>
                <a:lnTo>
                  <a:pt x="1820263" y="3686"/>
                </a:lnTo>
                <a:close/>
              </a:path>
            </a:pathLst>
          </a:custGeom>
          <a:blipFill>
            <a:blip r:embed="rId2"/>
            <a:stretch>
              <a:fillRect/>
            </a:stretch>
          </a:blipFill>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574562" y="1894010"/>
            <a:ext cx="2238759" cy="1716341"/>
          </a:xfrm>
          <a:custGeom>
            <a:avLst/>
            <a:gdLst>
              <a:gd name="connsiteX0" fmla="*/ 300655 w 2238759"/>
              <a:gd name="connsiteY0" fmla="*/ 305 h 1716341"/>
              <a:gd name="connsiteX1" fmla="*/ 1307647 w 2238759"/>
              <a:gd name="connsiteY1" fmla="*/ 238476 h 1716341"/>
              <a:gd name="connsiteX2" fmla="*/ 2210866 w 2238759"/>
              <a:gd name="connsiteY2" fmla="*/ 921534 h 1716341"/>
              <a:gd name="connsiteX3" fmla="*/ 805858 w 2238759"/>
              <a:gd name="connsiteY3" fmla="*/ 1638134 h 1716341"/>
              <a:gd name="connsiteX4" fmla="*/ 27326 w 2238759"/>
              <a:gd name="connsiteY4" fmla="*/ 165292 h 1716341"/>
              <a:gd name="connsiteX5" fmla="*/ 300655 w 2238759"/>
              <a:gd name="connsiteY5" fmla="*/ 305 h 1716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1">
                <a:moveTo>
                  <a:pt x="300655" y="305"/>
                </a:moveTo>
                <a:cubicBezTo>
                  <a:pt x="532868" y="7630"/>
                  <a:pt x="887589" y="145090"/>
                  <a:pt x="1307647" y="238476"/>
                </a:cubicBezTo>
                <a:cubicBezTo>
                  <a:pt x="1970616" y="400093"/>
                  <a:pt x="2347717" y="464129"/>
                  <a:pt x="2210866" y="921534"/>
                </a:cubicBezTo>
                <a:cubicBezTo>
                  <a:pt x="2089220" y="1363692"/>
                  <a:pt x="1456663" y="1924775"/>
                  <a:pt x="805858" y="1638134"/>
                </a:cubicBezTo>
                <a:cubicBezTo>
                  <a:pt x="161136" y="1369790"/>
                  <a:pt x="-88237" y="485475"/>
                  <a:pt x="27326" y="165292"/>
                </a:cubicBezTo>
                <a:cubicBezTo>
                  <a:pt x="66101" y="38362"/>
                  <a:pt x="161326" y="-4091"/>
                  <a:pt x="300655" y="305"/>
                </a:cubicBezTo>
                <a:close/>
              </a:path>
            </a:pathLst>
          </a:custGeom>
          <a:blipFill>
            <a:blip r:embed="rId2"/>
            <a:stretch>
              <a:fillRect/>
            </a:stretch>
          </a:blipFill>
        </p:spPr>
        <p:txBody>
          <a:bodyPr wrap="square">
            <a:noAutofit/>
          </a:bodyPr>
          <a:lstStyle/>
          <a:p>
            <a:endParaRPr lang="zh-CN" altLang="en-US"/>
          </a:p>
        </p:txBody>
      </p:sp>
      <p:sp>
        <p:nvSpPr>
          <p:cNvPr id="10" name="图片占位符 9"/>
          <p:cNvSpPr>
            <a:spLocks noGrp="1"/>
          </p:cNvSpPr>
          <p:nvPr>
            <p:ph type="pic" sz="quarter" idx="11"/>
          </p:nvPr>
        </p:nvSpPr>
        <p:spPr>
          <a:xfrm>
            <a:off x="8574562" y="4249927"/>
            <a:ext cx="2238759" cy="1716342"/>
          </a:xfrm>
          <a:custGeom>
            <a:avLst/>
            <a:gdLst>
              <a:gd name="connsiteX0" fmla="*/ 300655 w 2238759"/>
              <a:gd name="connsiteY0" fmla="*/ 305 h 1716342"/>
              <a:gd name="connsiteX1" fmla="*/ 1307647 w 2238759"/>
              <a:gd name="connsiteY1" fmla="*/ 238477 h 1716342"/>
              <a:gd name="connsiteX2" fmla="*/ 2210866 w 2238759"/>
              <a:gd name="connsiteY2" fmla="*/ 921535 h 1716342"/>
              <a:gd name="connsiteX3" fmla="*/ 805858 w 2238759"/>
              <a:gd name="connsiteY3" fmla="*/ 1638135 h 1716342"/>
              <a:gd name="connsiteX4" fmla="*/ 27326 w 2238759"/>
              <a:gd name="connsiteY4" fmla="*/ 165292 h 1716342"/>
              <a:gd name="connsiteX5" fmla="*/ 300655 w 2238759"/>
              <a:gd name="connsiteY5" fmla="*/ 305 h 1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8759" h="1716342">
                <a:moveTo>
                  <a:pt x="300655" y="305"/>
                </a:moveTo>
                <a:cubicBezTo>
                  <a:pt x="532868" y="7631"/>
                  <a:pt x="887589" y="145090"/>
                  <a:pt x="1307647" y="238477"/>
                </a:cubicBezTo>
                <a:cubicBezTo>
                  <a:pt x="1970616" y="400094"/>
                  <a:pt x="2347717" y="464131"/>
                  <a:pt x="2210866" y="921535"/>
                </a:cubicBezTo>
                <a:cubicBezTo>
                  <a:pt x="2089220" y="1363693"/>
                  <a:pt x="1456663" y="1924776"/>
                  <a:pt x="805858" y="1638135"/>
                </a:cubicBezTo>
                <a:cubicBezTo>
                  <a:pt x="161136" y="1369791"/>
                  <a:pt x="-88237" y="485476"/>
                  <a:pt x="27326" y="165292"/>
                </a:cubicBezTo>
                <a:cubicBezTo>
                  <a:pt x="66101" y="38363"/>
                  <a:pt x="161326" y="-4090"/>
                  <a:pt x="300655" y="305"/>
                </a:cubicBezTo>
                <a:close/>
              </a:path>
            </a:pathLst>
          </a:custGeom>
          <a:blipFill>
            <a:blip r:embed="rId2"/>
            <a:stretch>
              <a:fillRect/>
            </a:stretch>
          </a:blipFill>
        </p:spPr>
        <p:txBody>
          <a:bodyPr wrap="square">
            <a:noAutofit/>
          </a:bodyPr>
          <a:lstStyle/>
          <a:p>
            <a:endParaRPr lang="zh-CN" altLang="en-US"/>
          </a:p>
        </p:txBody>
      </p:sp>
    </p:spTree>
  </p:cSld>
  <p:clrMapOvr>
    <a:masterClrMapping/>
  </p:clrMapOvr>
  <p:transition spd="med">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74535" y="3019195"/>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3" name="Picture Placeholder 12"/>
          <p:cNvSpPr>
            <a:spLocks noGrp="1"/>
          </p:cNvSpPr>
          <p:nvPr>
            <p:ph type="pic" sz="quarter" idx="11"/>
          </p:nvPr>
        </p:nvSpPr>
        <p:spPr>
          <a:xfrm>
            <a:off x="6987286" y="1978057"/>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2"/>
          </p:nvPr>
        </p:nvSpPr>
        <p:spPr>
          <a:xfrm>
            <a:off x="9189460" y="1051378"/>
            <a:ext cx="2052366" cy="1908677"/>
          </a:xfrm>
          <a:custGeom>
            <a:avLst/>
            <a:gdLst>
              <a:gd name="connsiteX0" fmla="*/ 33495 w 2052366"/>
              <a:gd name="connsiteY0" fmla="*/ 0 h 1908677"/>
              <a:gd name="connsiteX1" fmla="*/ 2018871 w 2052366"/>
              <a:gd name="connsiteY1" fmla="*/ 0 h 1908677"/>
              <a:gd name="connsiteX2" fmla="*/ 2052366 w 2052366"/>
              <a:gd name="connsiteY2" fmla="*/ 33495 h 1908677"/>
              <a:gd name="connsiteX3" fmla="*/ 2052366 w 2052366"/>
              <a:gd name="connsiteY3" fmla="*/ 1908677 h 1908677"/>
              <a:gd name="connsiteX4" fmla="*/ 0 w 2052366"/>
              <a:gd name="connsiteY4" fmla="*/ 1908677 h 1908677"/>
              <a:gd name="connsiteX5" fmla="*/ 0 w 2052366"/>
              <a:gd name="connsiteY5" fmla="*/ 33495 h 1908677"/>
              <a:gd name="connsiteX6" fmla="*/ 33495 w 2052366"/>
              <a:gd name="connsiteY6" fmla="*/ 0 h 190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2366" h="1908677">
                <a:moveTo>
                  <a:pt x="33495" y="0"/>
                </a:moveTo>
                <a:lnTo>
                  <a:pt x="2018871" y="0"/>
                </a:lnTo>
                <a:cubicBezTo>
                  <a:pt x="2037370" y="0"/>
                  <a:pt x="2052366" y="14996"/>
                  <a:pt x="2052366" y="33495"/>
                </a:cubicBezTo>
                <a:lnTo>
                  <a:pt x="2052366" y="1908677"/>
                </a:lnTo>
                <a:lnTo>
                  <a:pt x="0" y="1908677"/>
                </a:lnTo>
                <a:lnTo>
                  <a:pt x="0" y="33495"/>
                </a:lnTo>
                <a:cubicBezTo>
                  <a:pt x="0" y="14996"/>
                  <a:pt x="14996" y="0"/>
                  <a:pt x="33495"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500"/>
                                  </p:stCondLst>
                                  <p:endCondLst>
                                    <p:cond evt="begin" delay="0">
                                      <p:tn val="9"/>
                                    </p:cond>
                                  </p:end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1000"/>
                                  </p:stCondLst>
                                  <p:endCondLst>
                                    <p:cond evt="begin" delay="0">
                                      <p:tn val="13"/>
                                    </p:cond>
                                  </p:end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lideAdd7">
    <p:spTree>
      <p:nvGrpSpPr>
        <p:cNvPr id="1" name=""/>
        <p:cNvGrpSpPr/>
        <p:nvPr/>
      </p:nvGrpSpPr>
      <p:grpSpPr>
        <a:xfrm>
          <a:off x="0" y="0"/>
          <a:ext cx="0" cy="0"/>
          <a:chOff x="0" y="0"/>
          <a:chExt cx="0" cy="0"/>
        </a:xfrm>
      </p:grpSpPr>
      <p:sp>
        <p:nvSpPr>
          <p:cNvPr id="5" name="PpHolder2"/>
          <p:cNvSpPr>
            <a:spLocks noGrp="1"/>
          </p:cNvSpPr>
          <p:nvPr>
            <p:ph type="pic" sz="quarter" idx="10"/>
          </p:nvPr>
        </p:nvSpPr>
        <p:spPr>
          <a:xfrm>
            <a:off x="7535862" y="1487978"/>
            <a:ext cx="3634063" cy="4745182"/>
          </a:xfrm>
          <a:custGeom>
            <a:avLst/>
            <a:gdLst>
              <a:gd name="connsiteX0" fmla="*/ 0 w 3949700"/>
              <a:gd name="connsiteY0" fmla="*/ 0 h 4745182"/>
              <a:gd name="connsiteX1" fmla="*/ 3949700 w 3949700"/>
              <a:gd name="connsiteY1" fmla="*/ 0 h 4745182"/>
              <a:gd name="connsiteX2" fmla="*/ 3949700 w 3949700"/>
              <a:gd name="connsiteY2" fmla="*/ 4745182 h 4745182"/>
              <a:gd name="connsiteX3" fmla="*/ 0 w 3949700"/>
              <a:gd name="connsiteY3" fmla="*/ 4745182 h 4745182"/>
            </a:gdLst>
            <a:ahLst/>
            <a:cxnLst>
              <a:cxn ang="0">
                <a:pos x="connsiteX0" y="connsiteY0"/>
              </a:cxn>
              <a:cxn ang="0">
                <a:pos x="connsiteX1" y="connsiteY1"/>
              </a:cxn>
              <a:cxn ang="0">
                <a:pos x="connsiteX2" y="connsiteY2"/>
              </a:cxn>
              <a:cxn ang="0">
                <a:pos x="connsiteX3" y="connsiteY3"/>
              </a:cxn>
            </a:cxnLst>
            <a:rect l="l" t="t" r="r" b="b"/>
            <a:pathLst>
              <a:path w="3949700" h="4745182">
                <a:moveTo>
                  <a:pt x="0" y="0"/>
                </a:moveTo>
                <a:lnTo>
                  <a:pt x="3949700" y="0"/>
                </a:lnTo>
                <a:lnTo>
                  <a:pt x="3949700" y="4745182"/>
                </a:lnTo>
                <a:lnTo>
                  <a:pt x="0" y="474518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600">
                <a:solidFill>
                  <a:schemeClr val="bg1">
                    <a:alpha val="0"/>
                  </a:schemeClr>
                </a:solidFill>
              </a:defRPr>
            </a:lvl1pPr>
          </a:lstStyle>
          <a:p>
            <a:pPr marL="0" lvl="0" algn="ctr" defTabSz="457200"/>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879377" y="1019630"/>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4" name="Picture Placeholder 13"/>
          <p:cNvSpPr>
            <a:spLocks noGrp="1"/>
          </p:cNvSpPr>
          <p:nvPr>
            <p:ph type="pic" sz="quarter" idx="11"/>
          </p:nvPr>
        </p:nvSpPr>
        <p:spPr>
          <a:xfrm>
            <a:off x="2879377" y="2999479"/>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6" name="Picture Placeholder 15"/>
          <p:cNvSpPr>
            <a:spLocks noGrp="1"/>
          </p:cNvSpPr>
          <p:nvPr>
            <p:ph type="pic" sz="quarter" idx="12"/>
          </p:nvPr>
        </p:nvSpPr>
        <p:spPr>
          <a:xfrm>
            <a:off x="816588" y="1965927"/>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
        <p:nvSpPr>
          <p:cNvPr id="15" name="Picture Placeholder 14"/>
          <p:cNvSpPr>
            <a:spLocks noGrp="1"/>
          </p:cNvSpPr>
          <p:nvPr>
            <p:ph type="pic" sz="quarter" idx="13"/>
          </p:nvPr>
        </p:nvSpPr>
        <p:spPr>
          <a:xfrm>
            <a:off x="816588" y="3945776"/>
            <a:ext cx="1972253" cy="1892594"/>
          </a:xfrm>
          <a:custGeom>
            <a:avLst/>
            <a:gdLst>
              <a:gd name="connsiteX0" fmla="*/ 0 w 1972253"/>
              <a:gd name="connsiteY0" fmla="*/ 0 h 1892594"/>
              <a:gd name="connsiteX1" fmla="*/ 1972253 w 1972253"/>
              <a:gd name="connsiteY1" fmla="*/ 0 h 1892594"/>
              <a:gd name="connsiteX2" fmla="*/ 1972253 w 1972253"/>
              <a:gd name="connsiteY2" fmla="*/ 1892594 h 1892594"/>
              <a:gd name="connsiteX3" fmla="*/ 0 w 1972253"/>
              <a:gd name="connsiteY3" fmla="*/ 1892594 h 1892594"/>
            </a:gdLst>
            <a:ahLst/>
            <a:cxnLst>
              <a:cxn ang="0">
                <a:pos x="connsiteX0" y="connsiteY0"/>
              </a:cxn>
              <a:cxn ang="0">
                <a:pos x="connsiteX1" y="connsiteY1"/>
              </a:cxn>
              <a:cxn ang="0">
                <a:pos x="connsiteX2" y="connsiteY2"/>
              </a:cxn>
              <a:cxn ang="0">
                <a:pos x="connsiteX3" y="connsiteY3"/>
              </a:cxn>
            </a:cxnLst>
            <a:rect l="l" t="t" r="r" b="b"/>
            <a:pathLst>
              <a:path w="1972253" h="1892594">
                <a:moveTo>
                  <a:pt x="0" y="0"/>
                </a:moveTo>
                <a:lnTo>
                  <a:pt x="1972253" y="0"/>
                </a:lnTo>
                <a:lnTo>
                  <a:pt x="1972253" y="1892594"/>
                </a:lnTo>
                <a:lnTo>
                  <a:pt x="0" y="1892594"/>
                </a:lnTo>
                <a:close/>
              </a:path>
            </a:pathLst>
          </a:custGeom>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0"/>
                                  </p:stCondLst>
                                  <p:endCondLst>
                                    <p:cond evt="begin" delay="0">
                                      <p:tn val="9"/>
                                    </p:cond>
                                  </p:end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ppt_x"/>
                                          </p:val>
                                        </p:tav>
                                        <p:tav tm="100000">
                                          <p:val>
                                            <p:strVal val="#ppt_x"/>
                                          </p:val>
                                        </p:tav>
                                      </p:tavLst>
                                    </p:anim>
                                    <p:anim calcmode="lin" valueType="num">
                                      <p:cBhvr additive="base">
                                        <p:cTn id="12" dur="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nodePh="1">
                                  <p:stCondLst>
                                    <p:cond delay="750"/>
                                  </p:stCondLst>
                                  <p:endCondLst>
                                    <p:cond evt="begin" delay="0">
                                      <p:tn val="13"/>
                                    </p:cond>
                                  </p:end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750" fill="hold"/>
                                        <p:tgtEl>
                                          <p:spTgt spid="13"/>
                                        </p:tgtEl>
                                        <p:attrNameLst>
                                          <p:attrName>ppt_x</p:attrName>
                                        </p:attrNameLst>
                                      </p:cBhvr>
                                      <p:tavLst>
                                        <p:tav tm="0">
                                          <p:val>
                                            <p:strVal val="#ppt_x"/>
                                          </p:val>
                                        </p:tav>
                                        <p:tav tm="100000">
                                          <p:val>
                                            <p:strVal val="#ppt_x"/>
                                          </p:val>
                                        </p:tav>
                                      </p:tavLst>
                                    </p:anim>
                                    <p:anim calcmode="lin" valueType="num">
                                      <p:cBhvr additive="base">
                                        <p:cTn id="16" dur="75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nodePh="1">
                                  <p:stCondLst>
                                    <p:cond delay="1250"/>
                                  </p:stCondLst>
                                  <p:endCondLst>
                                    <p:cond evt="begin" delay="0">
                                      <p:tn val="17"/>
                                    </p:cond>
                                  </p:end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5"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667296" y="0"/>
            <a:ext cx="5633668" cy="6858000"/>
          </a:xfrm>
          <a:custGeom>
            <a:avLst/>
            <a:gdLst>
              <a:gd name="connsiteX0" fmla="*/ 0 w 5633668"/>
              <a:gd name="connsiteY0" fmla="*/ 0 h 6858000"/>
              <a:gd name="connsiteX1" fmla="*/ 5633668 w 5633668"/>
              <a:gd name="connsiteY1" fmla="*/ 0 h 6858000"/>
              <a:gd name="connsiteX2" fmla="*/ 5633668 w 5633668"/>
              <a:gd name="connsiteY2" fmla="*/ 6858000 h 6858000"/>
              <a:gd name="connsiteX3" fmla="*/ 0 w 56336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3668" h="6858000">
                <a:moveTo>
                  <a:pt x="0" y="0"/>
                </a:moveTo>
                <a:lnTo>
                  <a:pt x="5633668" y="0"/>
                </a:lnTo>
                <a:lnTo>
                  <a:pt x="5633668" y="6858000"/>
                </a:lnTo>
                <a:lnTo>
                  <a:pt x="0" y="6858000"/>
                </a:lnTo>
                <a:close/>
              </a:path>
            </a:pathLst>
          </a:custGeom>
          <a:blipFill>
            <a:blip r:embed="rId2"/>
            <a:stretch>
              <a:fillRect/>
            </a:stretch>
          </a:blipFill>
        </p:spPr>
        <p:txBody>
          <a:bodyPr wrap="square">
            <a:noAutofit/>
          </a:bodyPr>
          <a:lstStyle>
            <a:lvl1pPr>
              <a:defRPr sz="18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7413807" y="522100"/>
            <a:ext cx="4090496" cy="6335900"/>
          </a:xfrm>
          <a:custGeom>
            <a:avLst/>
            <a:gdLst>
              <a:gd name="connsiteX0" fmla="*/ 0 w 4090496"/>
              <a:gd name="connsiteY0" fmla="*/ 0 h 6335900"/>
              <a:gd name="connsiteX1" fmla="*/ 4090496 w 4090496"/>
              <a:gd name="connsiteY1" fmla="*/ 0 h 6335900"/>
              <a:gd name="connsiteX2" fmla="*/ 4090496 w 4090496"/>
              <a:gd name="connsiteY2" fmla="*/ 6335900 h 6335900"/>
              <a:gd name="connsiteX3" fmla="*/ 0 w 4090496"/>
              <a:gd name="connsiteY3" fmla="*/ 6335900 h 6335900"/>
            </a:gdLst>
            <a:ahLst/>
            <a:cxnLst>
              <a:cxn ang="0">
                <a:pos x="connsiteX0" y="connsiteY0"/>
              </a:cxn>
              <a:cxn ang="0">
                <a:pos x="connsiteX1" y="connsiteY1"/>
              </a:cxn>
              <a:cxn ang="0">
                <a:pos x="connsiteX2" y="connsiteY2"/>
              </a:cxn>
              <a:cxn ang="0">
                <a:pos x="connsiteX3" y="connsiteY3"/>
              </a:cxn>
            </a:cxnLst>
            <a:rect l="l" t="t" r="r" b="b"/>
            <a:pathLst>
              <a:path w="4090496" h="6335900">
                <a:moveTo>
                  <a:pt x="0" y="0"/>
                </a:moveTo>
                <a:lnTo>
                  <a:pt x="4090496" y="0"/>
                </a:lnTo>
                <a:lnTo>
                  <a:pt x="4090496" y="6335900"/>
                </a:lnTo>
                <a:lnTo>
                  <a:pt x="0" y="6335900"/>
                </a:lnTo>
                <a:close/>
              </a:path>
            </a:pathLst>
          </a:custGeom>
          <a:blipFill>
            <a:blip r:embed="rId2"/>
            <a:stretch>
              <a:fillRect/>
            </a:stretch>
          </a:blipFill>
        </p:spPr>
        <p:txBody>
          <a:bodyPr wrap="square">
            <a:noAutofit/>
          </a:body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629926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629926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sym typeface="Arial" panose="020B060402020202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6556518" y="0"/>
            <a:ext cx="5635483" cy="6267449"/>
          </a:xfrm>
          <a:custGeom>
            <a:avLst/>
            <a:gdLst>
              <a:gd name="connsiteX0" fmla="*/ 814260 w 5635483"/>
              <a:gd name="connsiteY0" fmla="*/ 0 h 6267449"/>
              <a:gd name="connsiteX1" fmla="*/ 5635483 w 5635483"/>
              <a:gd name="connsiteY1" fmla="*/ 0 h 6267449"/>
              <a:gd name="connsiteX2" fmla="*/ 5635483 w 5635483"/>
              <a:gd name="connsiteY2" fmla="*/ 5661754 h 6267449"/>
              <a:gd name="connsiteX3" fmla="*/ 5541529 w 5635483"/>
              <a:gd name="connsiteY3" fmla="*/ 5755292 h 6267449"/>
              <a:gd name="connsiteX4" fmla="*/ 3151098 w 5635483"/>
              <a:gd name="connsiteY4" fmla="*/ 5362240 h 6267449"/>
              <a:gd name="connsiteX5" fmla="*/ 1266211 w 5635483"/>
              <a:gd name="connsiteY5" fmla="*/ 2632918 h 6267449"/>
              <a:gd name="connsiteX6" fmla="*/ 492094 w 5635483"/>
              <a:gd name="connsiteY6" fmla="*/ 257648 h 6267449"/>
              <a:gd name="connsiteX7" fmla="*/ 813563 w 5635483"/>
              <a:gd name="connsiteY7" fmla="*/ 462 h 62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5483" h="6267449">
                <a:moveTo>
                  <a:pt x="814260" y="0"/>
                </a:moveTo>
                <a:lnTo>
                  <a:pt x="5635483" y="0"/>
                </a:lnTo>
                <a:lnTo>
                  <a:pt x="5635483" y="5661754"/>
                </a:lnTo>
                <a:lnTo>
                  <a:pt x="5541529" y="5755292"/>
                </a:lnTo>
                <a:cubicBezTo>
                  <a:pt x="4527381" y="6711162"/>
                  <a:pt x="3354154" y="6182896"/>
                  <a:pt x="3151098" y="5362240"/>
                </a:cubicBezTo>
                <a:cubicBezTo>
                  <a:pt x="2941349" y="4515253"/>
                  <a:pt x="3305808" y="3485038"/>
                  <a:pt x="1266211" y="2632918"/>
                </a:cubicBezTo>
                <a:cubicBezTo>
                  <a:pt x="-773529" y="1780798"/>
                  <a:pt x="191230" y="592736"/>
                  <a:pt x="492094" y="257648"/>
                </a:cubicBezTo>
                <a:cubicBezTo>
                  <a:pt x="539127" y="205268"/>
                  <a:pt x="650362" y="111911"/>
                  <a:pt x="813563" y="462"/>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215153" y="1811319"/>
            <a:ext cx="3235350" cy="323535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3" name="标题 5"/>
          <p:cNvSpPr>
            <a:spLocks noGrp="1"/>
          </p:cNvSpPr>
          <p:nvPr>
            <p:ph type="ctrTitle" idx="2" hasCustomPrompt="1"/>
            <p:custDataLst>
              <p:tags r:id="rId8"/>
            </p:custDataLst>
          </p:nvPr>
        </p:nvSpPr>
        <p:spPr>
          <a:xfrm>
            <a:off x="4521871"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endParaRPr>
              <a:sym typeface="+mn-ea"/>
            </a:endParaRPr>
          </a:p>
        </p:txBody>
      </p:sp>
      <p:sp>
        <p:nvSpPr>
          <p:cNvPr id="7" name="副标题 7"/>
          <p:cNvSpPr>
            <a:spLocks noGrp="1"/>
          </p:cNvSpPr>
          <p:nvPr>
            <p:ph type="subTitle" idx="3" hasCustomPrompt="1"/>
            <p:custDataLst>
              <p:tags r:id="rId9"/>
            </p:custDataLst>
          </p:nvPr>
        </p:nvSpPr>
        <p:spPr>
          <a:xfrm>
            <a:off x="4521871"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defRPr kumimoji="0" lang="zh-CN" altLang="en-US" sz="1600" b="0" i="0" u="none" strike="noStrike" kern="1200" cap="none" spc="200" normalizeH="0" baseline="0" noProof="1" dirty="0">
                <a:solidFill>
                  <a:schemeClr val="dk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30000"/>
              </a:lnSpc>
              <a:spcBef>
                <a:spcPts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2pPr>
            <a:lvl3pPr marL="914400" indent="0" algn="l" defTabSz="914400" rtl="0" eaLnBrk="1" fontAlgn="auto" latinLnBrk="0" hangingPunct="1">
              <a:lnSpc>
                <a:spcPct val="130000"/>
              </a:lnSpc>
              <a:spcBef>
                <a:spcPts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3pPr>
            <a:lvl4pPr marL="13716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4pPr>
            <a:lvl5pPr marL="1828800" indent="0" algn="l" defTabSz="914400" rtl="0" eaLnBrk="1" fontAlgn="auto" latinLnBrk="0" hangingPunct="1">
              <a:lnSpc>
                <a:spcPct val="130000"/>
              </a:lnSpc>
              <a:spcBef>
                <a:spcPts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7498080" y="1234440"/>
            <a:ext cx="4389120" cy="4389120"/>
          </a:xfrm>
          <a:prstGeom prst="rect">
            <a:avLst/>
          </a:prstGeom>
        </p:spPr>
      </p:pic>
      <p:pic>
        <p:nvPicPr>
          <p:cNvPr id="18" name="图片 1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0" name="图片 1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240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5"/>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174667" y="2695575"/>
            <a:ext cx="2724994" cy="2724994"/>
          </a:xfrm>
          <a:custGeom>
            <a:avLst/>
            <a:gdLst>
              <a:gd name="connsiteX0" fmla="*/ 1070180 w 2140360"/>
              <a:gd name="connsiteY0" fmla="*/ 0 h 2140360"/>
              <a:gd name="connsiteX1" fmla="*/ 2140360 w 2140360"/>
              <a:gd name="connsiteY1" fmla="*/ 1070180 h 2140360"/>
              <a:gd name="connsiteX2" fmla="*/ 1070180 w 2140360"/>
              <a:gd name="connsiteY2" fmla="*/ 2140360 h 2140360"/>
              <a:gd name="connsiteX3" fmla="*/ 0 w 2140360"/>
              <a:gd name="connsiteY3" fmla="*/ 1070180 h 2140360"/>
              <a:gd name="connsiteX4" fmla="*/ 1070180 w 2140360"/>
              <a:gd name="connsiteY4" fmla="*/ 0 h 214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0360" h="2140360">
                <a:moveTo>
                  <a:pt x="1070180" y="0"/>
                </a:moveTo>
                <a:cubicBezTo>
                  <a:pt x="1661224" y="0"/>
                  <a:pt x="2140360" y="479136"/>
                  <a:pt x="2140360" y="1070180"/>
                </a:cubicBezTo>
                <a:cubicBezTo>
                  <a:pt x="2140360" y="1661224"/>
                  <a:pt x="1661224" y="2140360"/>
                  <a:pt x="1070180" y="2140360"/>
                </a:cubicBezTo>
                <a:cubicBezTo>
                  <a:pt x="479136" y="2140360"/>
                  <a:pt x="0" y="1661224"/>
                  <a:pt x="0" y="1070180"/>
                </a:cubicBezTo>
                <a:cubicBezTo>
                  <a:pt x="0" y="479136"/>
                  <a:pt x="479136" y="0"/>
                  <a:pt x="1070180" y="0"/>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18" name="图片 1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22" name="图片 2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0613" y="1441354"/>
            <a:ext cx="4413861" cy="4210877"/>
          </a:xfrm>
          <a:custGeom>
            <a:avLst/>
            <a:gdLst>
              <a:gd name="connsiteX0" fmla="*/ 1088196 w 4413861"/>
              <a:gd name="connsiteY0" fmla="*/ 1551 h 4210877"/>
              <a:gd name="connsiteX1" fmla="*/ 1890025 w 4413861"/>
              <a:gd name="connsiteY1" fmla="*/ 989565 h 4210877"/>
              <a:gd name="connsiteX2" fmla="*/ 3980499 w 4413861"/>
              <a:gd name="connsiteY2" fmla="*/ 557543 h 4210877"/>
              <a:gd name="connsiteX3" fmla="*/ 4181123 w 4413861"/>
              <a:gd name="connsiteY3" fmla="*/ 2637961 h 4210877"/>
              <a:gd name="connsiteX4" fmla="*/ 2317639 w 4413861"/>
              <a:gd name="connsiteY4" fmla="*/ 4209909 h 4210877"/>
              <a:gd name="connsiteX5" fmla="*/ 9 w 4413861"/>
              <a:gd name="connsiteY5" fmla="*/ 1462189 h 4210877"/>
              <a:gd name="connsiteX6" fmla="*/ 998875 w 4413861"/>
              <a:gd name="connsiteY6" fmla="*/ 4489 h 4210877"/>
              <a:gd name="connsiteX7" fmla="*/ 1088196 w 4413861"/>
              <a:gd name="connsiteY7" fmla="*/ 1551 h 4210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13861" h="4210877">
                <a:moveTo>
                  <a:pt x="1088196" y="1551"/>
                </a:moveTo>
                <a:cubicBezTo>
                  <a:pt x="1499867" y="42614"/>
                  <a:pt x="1411282" y="885722"/>
                  <a:pt x="1890025" y="989565"/>
                </a:cubicBezTo>
                <a:cubicBezTo>
                  <a:pt x="2360330" y="1280996"/>
                  <a:pt x="3411599" y="168852"/>
                  <a:pt x="3980499" y="557543"/>
                </a:cubicBezTo>
                <a:cubicBezTo>
                  <a:pt x="4549399" y="946234"/>
                  <a:pt x="4494287" y="1912427"/>
                  <a:pt x="4181123" y="2637961"/>
                </a:cubicBezTo>
                <a:cubicBezTo>
                  <a:pt x="3867959" y="3363495"/>
                  <a:pt x="3628549" y="4244154"/>
                  <a:pt x="2317639" y="4209909"/>
                </a:cubicBezTo>
                <a:cubicBezTo>
                  <a:pt x="1006730" y="4175663"/>
                  <a:pt x="-3539" y="2087128"/>
                  <a:pt x="9" y="1462189"/>
                </a:cubicBezTo>
                <a:cubicBezTo>
                  <a:pt x="3556" y="837250"/>
                  <a:pt x="483550" y="82064"/>
                  <a:pt x="998875" y="4489"/>
                </a:cubicBezTo>
                <a:cubicBezTo>
                  <a:pt x="1031083" y="-359"/>
                  <a:pt x="1060751" y="-1186"/>
                  <a:pt x="1088196" y="1551"/>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5465250" cy="6858000"/>
          </a:xfrm>
          <a:custGeom>
            <a:avLst/>
            <a:gdLst>
              <a:gd name="connsiteX0" fmla="*/ 0 w 5465250"/>
              <a:gd name="connsiteY0" fmla="*/ 0 h 6858000"/>
              <a:gd name="connsiteX1" fmla="*/ 4902379 w 5465250"/>
              <a:gd name="connsiteY1" fmla="*/ 0 h 6858000"/>
              <a:gd name="connsiteX2" fmla="*/ 4934287 w 5465250"/>
              <a:gd name="connsiteY2" fmla="*/ 24543 h 6858000"/>
              <a:gd name="connsiteX3" fmla="*/ 5465180 w 5465250"/>
              <a:gd name="connsiteY3" fmla="*/ 985434 h 6858000"/>
              <a:gd name="connsiteX4" fmla="*/ 3291953 w 5465250"/>
              <a:gd name="connsiteY4" fmla="*/ 2964883 h 6858000"/>
              <a:gd name="connsiteX5" fmla="*/ 3160152 w 5465250"/>
              <a:gd name="connsiteY5" fmla="*/ 6144994 h 6858000"/>
              <a:gd name="connsiteX6" fmla="*/ 2408642 w 5465250"/>
              <a:gd name="connsiteY6" fmla="*/ 6852679 h 6858000"/>
              <a:gd name="connsiteX7" fmla="*/ 2398924 w 5465250"/>
              <a:gd name="connsiteY7" fmla="*/ 6858000 h 6858000"/>
              <a:gd name="connsiteX8" fmla="*/ 0 w 546525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0" y="0"/>
                </a:moveTo>
                <a:lnTo>
                  <a:pt x="4902379" y="0"/>
                </a:lnTo>
                <a:lnTo>
                  <a:pt x="4934287" y="24543"/>
                </a:lnTo>
                <a:cubicBezTo>
                  <a:pt x="5188442" y="243693"/>
                  <a:pt x="5372948" y="553876"/>
                  <a:pt x="5465180" y="985434"/>
                </a:cubicBezTo>
                <a:cubicBezTo>
                  <a:pt x="5478235" y="3115889"/>
                  <a:pt x="3676124" y="2104958"/>
                  <a:pt x="3291953" y="2964883"/>
                </a:cubicBezTo>
                <a:cubicBezTo>
                  <a:pt x="2907782" y="3824809"/>
                  <a:pt x="4469444" y="4458376"/>
                  <a:pt x="3160152" y="6144994"/>
                </a:cubicBezTo>
                <a:cubicBezTo>
                  <a:pt x="2933425" y="6457065"/>
                  <a:pt x="2677517" y="6687750"/>
                  <a:pt x="2408642" y="6852679"/>
                </a:cubicBezTo>
                <a:lnTo>
                  <a:pt x="2398924" y="6858000"/>
                </a:lnTo>
                <a:lnTo>
                  <a:pt x="0" y="6858000"/>
                </a:lnTo>
                <a:close/>
              </a:path>
            </a:pathLst>
          </a:custGeom>
          <a:blipFill>
            <a:blip r:embed="rId2"/>
            <a:stretch>
              <a:fillRect/>
            </a:stretch>
          </a:blipFill>
        </p:spPr>
        <p:txBody>
          <a:bodyPr wrap="square">
            <a:noAutofit/>
          </a:bodyPr>
          <a:lstStyle/>
          <a:p>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726750" y="0"/>
            <a:ext cx="5465250" cy="6858000"/>
          </a:xfrm>
          <a:custGeom>
            <a:avLst/>
            <a:gdLst>
              <a:gd name="connsiteX0" fmla="*/ 562871 w 5465250"/>
              <a:gd name="connsiteY0" fmla="*/ 0 h 6858000"/>
              <a:gd name="connsiteX1" fmla="*/ 5465250 w 5465250"/>
              <a:gd name="connsiteY1" fmla="*/ 0 h 6858000"/>
              <a:gd name="connsiteX2" fmla="*/ 5465250 w 5465250"/>
              <a:gd name="connsiteY2" fmla="*/ 6858000 h 6858000"/>
              <a:gd name="connsiteX3" fmla="*/ 3066326 w 5465250"/>
              <a:gd name="connsiteY3" fmla="*/ 6858000 h 6858000"/>
              <a:gd name="connsiteX4" fmla="*/ 3056608 w 5465250"/>
              <a:gd name="connsiteY4" fmla="*/ 6852679 h 6858000"/>
              <a:gd name="connsiteX5" fmla="*/ 2305098 w 5465250"/>
              <a:gd name="connsiteY5" fmla="*/ 6144994 h 6858000"/>
              <a:gd name="connsiteX6" fmla="*/ 2173297 w 5465250"/>
              <a:gd name="connsiteY6" fmla="*/ 2964883 h 6858000"/>
              <a:gd name="connsiteX7" fmla="*/ 70 w 5465250"/>
              <a:gd name="connsiteY7" fmla="*/ 985434 h 6858000"/>
              <a:gd name="connsiteX8" fmla="*/ 530963 w 5465250"/>
              <a:gd name="connsiteY8" fmla="*/ 245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5250" h="6858000">
                <a:moveTo>
                  <a:pt x="562871" y="0"/>
                </a:moveTo>
                <a:lnTo>
                  <a:pt x="5465250" y="0"/>
                </a:lnTo>
                <a:lnTo>
                  <a:pt x="5465250" y="6858000"/>
                </a:lnTo>
                <a:lnTo>
                  <a:pt x="3066326" y="6858000"/>
                </a:lnTo>
                <a:lnTo>
                  <a:pt x="3056608" y="6852679"/>
                </a:lnTo>
                <a:cubicBezTo>
                  <a:pt x="2787733" y="6687750"/>
                  <a:pt x="2531825" y="6457065"/>
                  <a:pt x="2305098" y="6144994"/>
                </a:cubicBezTo>
                <a:cubicBezTo>
                  <a:pt x="995806" y="4458376"/>
                  <a:pt x="2557468" y="3824809"/>
                  <a:pt x="2173297" y="2964883"/>
                </a:cubicBezTo>
                <a:cubicBezTo>
                  <a:pt x="1789126" y="2104958"/>
                  <a:pt x="-12985" y="3115889"/>
                  <a:pt x="70" y="985434"/>
                </a:cubicBezTo>
                <a:cubicBezTo>
                  <a:pt x="92302" y="553876"/>
                  <a:pt x="276808" y="243693"/>
                  <a:pt x="530963" y="24543"/>
                </a:cubicBezTo>
                <a:close/>
              </a:path>
            </a:pathLst>
          </a:custGeom>
          <a:blipFill>
            <a:blip r:embed="rId2"/>
            <a:stretch>
              <a:fillRect/>
            </a:stretch>
          </a:blipFill>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722853" y="1331110"/>
            <a:ext cx="3486433" cy="2438784"/>
          </a:xfrm>
          <a:custGeom>
            <a:avLst/>
            <a:gdLst>
              <a:gd name="connsiteX0" fmla="*/ 168046 w 3486433"/>
              <a:gd name="connsiteY0" fmla="*/ 0 h 2438784"/>
              <a:gd name="connsiteX1" fmla="*/ 3318387 w 3486433"/>
              <a:gd name="connsiteY1" fmla="*/ 0 h 2438784"/>
              <a:gd name="connsiteX2" fmla="*/ 3486433 w 3486433"/>
              <a:gd name="connsiteY2" fmla="*/ 168046 h 2438784"/>
              <a:gd name="connsiteX3" fmla="*/ 3486433 w 3486433"/>
              <a:gd name="connsiteY3" fmla="*/ 2438784 h 2438784"/>
              <a:gd name="connsiteX4" fmla="*/ 0 w 3486433"/>
              <a:gd name="connsiteY4" fmla="*/ 2438784 h 2438784"/>
              <a:gd name="connsiteX5" fmla="*/ 0 w 3486433"/>
              <a:gd name="connsiteY5" fmla="*/ 168046 h 2438784"/>
              <a:gd name="connsiteX6" fmla="*/ 168046 w 3486433"/>
              <a:gd name="connsiteY6" fmla="*/ 0 h 2438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433" h="2438784">
                <a:moveTo>
                  <a:pt x="168046" y="0"/>
                </a:moveTo>
                <a:lnTo>
                  <a:pt x="3318387" y="0"/>
                </a:lnTo>
                <a:cubicBezTo>
                  <a:pt x="3411196" y="0"/>
                  <a:pt x="3486433" y="75237"/>
                  <a:pt x="3486433" y="168046"/>
                </a:cubicBezTo>
                <a:lnTo>
                  <a:pt x="3486433" y="2438784"/>
                </a:lnTo>
                <a:lnTo>
                  <a:pt x="0" y="2438784"/>
                </a:lnTo>
                <a:lnTo>
                  <a:pt x="0" y="168046"/>
                </a:lnTo>
                <a:cubicBezTo>
                  <a:pt x="0" y="75237"/>
                  <a:pt x="75237" y="0"/>
                  <a:pt x="168046"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160911" y="1477766"/>
            <a:ext cx="3080502" cy="2154831"/>
          </a:xfrm>
          <a:custGeom>
            <a:avLst/>
            <a:gdLst>
              <a:gd name="connsiteX0" fmla="*/ 148480 w 3080502"/>
              <a:gd name="connsiteY0" fmla="*/ 0 h 2154831"/>
              <a:gd name="connsiteX1" fmla="*/ 2932022 w 3080502"/>
              <a:gd name="connsiteY1" fmla="*/ 0 h 2154831"/>
              <a:gd name="connsiteX2" fmla="*/ 3080502 w 3080502"/>
              <a:gd name="connsiteY2" fmla="*/ 148480 h 2154831"/>
              <a:gd name="connsiteX3" fmla="*/ 3080502 w 3080502"/>
              <a:gd name="connsiteY3" fmla="*/ 2154831 h 2154831"/>
              <a:gd name="connsiteX4" fmla="*/ 0 w 3080502"/>
              <a:gd name="connsiteY4" fmla="*/ 2154831 h 2154831"/>
              <a:gd name="connsiteX5" fmla="*/ 0 w 3080502"/>
              <a:gd name="connsiteY5" fmla="*/ 148480 h 2154831"/>
              <a:gd name="connsiteX6" fmla="*/ 148480 w 3080502"/>
              <a:gd name="connsiteY6" fmla="*/ 0 h 21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0502" h="2154831">
                <a:moveTo>
                  <a:pt x="148480" y="0"/>
                </a:moveTo>
                <a:lnTo>
                  <a:pt x="2932022" y="0"/>
                </a:lnTo>
                <a:cubicBezTo>
                  <a:pt x="3014025" y="0"/>
                  <a:pt x="3080502" y="66477"/>
                  <a:pt x="3080502" y="148480"/>
                </a:cubicBezTo>
                <a:lnTo>
                  <a:pt x="3080502" y="2154831"/>
                </a:lnTo>
                <a:lnTo>
                  <a:pt x="0" y="2154831"/>
                </a:lnTo>
                <a:lnTo>
                  <a:pt x="0" y="148480"/>
                </a:lnTo>
                <a:cubicBezTo>
                  <a:pt x="0" y="66477"/>
                  <a:pt x="66477" y="0"/>
                  <a:pt x="148480" y="0"/>
                </a:cubicBezTo>
                <a:close/>
              </a:path>
            </a:pathLst>
          </a:custGeom>
          <a:blipFill>
            <a:blip r:embed="rId2"/>
            <a:stretch>
              <a:fillRect/>
            </a:stretch>
          </a:blipFill>
        </p:spPr>
        <p:txBody>
          <a:bodyPr wrap="square">
            <a:noAutofit/>
          </a:bodyPr>
          <a:lstStyle>
            <a:lvl1pPr>
              <a:defRPr sz="16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50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75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948615"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
        <p:nvSpPr>
          <p:cNvPr id="9" name="Picture Placeholder 8"/>
          <p:cNvSpPr>
            <a:spLocks noGrp="1"/>
          </p:cNvSpPr>
          <p:nvPr>
            <p:ph type="pic" sz="quarter" idx="11"/>
          </p:nvPr>
        </p:nvSpPr>
        <p:spPr>
          <a:xfrm>
            <a:off x="8413710" y="1299564"/>
            <a:ext cx="2714625" cy="3860589"/>
          </a:xfrm>
          <a:custGeom>
            <a:avLst/>
            <a:gdLst>
              <a:gd name="connsiteX0" fmla="*/ 105898 w 2714625"/>
              <a:gd name="connsiteY0" fmla="*/ 0 h 3860589"/>
              <a:gd name="connsiteX1" fmla="*/ 2608727 w 2714625"/>
              <a:gd name="connsiteY1" fmla="*/ 0 h 3860589"/>
              <a:gd name="connsiteX2" fmla="*/ 2714625 w 2714625"/>
              <a:gd name="connsiteY2" fmla="*/ 105898 h 3860589"/>
              <a:gd name="connsiteX3" fmla="*/ 2714625 w 2714625"/>
              <a:gd name="connsiteY3" fmla="*/ 3754691 h 3860589"/>
              <a:gd name="connsiteX4" fmla="*/ 2608727 w 2714625"/>
              <a:gd name="connsiteY4" fmla="*/ 3860589 h 3860589"/>
              <a:gd name="connsiteX5" fmla="*/ 105898 w 2714625"/>
              <a:gd name="connsiteY5" fmla="*/ 3860589 h 3860589"/>
              <a:gd name="connsiteX6" fmla="*/ 0 w 2714625"/>
              <a:gd name="connsiteY6" fmla="*/ 3754691 h 3860589"/>
              <a:gd name="connsiteX7" fmla="*/ 0 w 2714625"/>
              <a:gd name="connsiteY7" fmla="*/ 105898 h 3860589"/>
              <a:gd name="connsiteX8" fmla="*/ 105898 w 2714625"/>
              <a:gd name="connsiteY8" fmla="*/ 0 h 38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4625" h="3860589">
                <a:moveTo>
                  <a:pt x="105898" y="0"/>
                </a:moveTo>
                <a:lnTo>
                  <a:pt x="2608727" y="0"/>
                </a:lnTo>
                <a:cubicBezTo>
                  <a:pt x="2667213" y="0"/>
                  <a:pt x="2714625" y="47412"/>
                  <a:pt x="2714625" y="105898"/>
                </a:cubicBezTo>
                <a:lnTo>
                  <a:pt x="2714625" y="3754691"/>
                </a:lnTo>
                <a:cubicBezTo>
                  <a:pt x="2714625" y="3813177"/>
                  <a:pt x="2667213" y="3860589"/>
                  <a:pt x="2608727" y="3860589"/>
                </a:cubicBezTo>
                <a:lnTo>
                  <a:pt x="105898" y="3860589"/>
                </a:lnTo>
                <a:cubicBezTo>
                  <a:pt x="47412" y="3860589"/>
                  <a:pt x="0" y="3813177"/>
                  <a:pt x="0" y="3754691"/>
                </a:cubicBezTo>
                <a:lnTo>
                  <a:pt x="0" y="105898"/>
                </a:lnTo>
                <a:cubicBezTo>
                  <a:pt x="0" y="47412"/>
                  <a:pt x="47412" y="0"/>
                  <a:pt x="105898" y="0"/>
                </a:cubicBezTo>
                <a:close/>
              </a:path>
            </a:pathLst>
          </a:custGeom>
          <a:blipFill>
            <a:blip r:embed="rId2"/>
            <a:stretch>
              <a:fillRect/>
            </a:stretch>
          </a:blipFill>
        </p:spPr>
        <p:txBody>
          <a:bodyPr wrap="square">
            <a:noAutofit/>
          </a:bodyPr>
          <a:lstStyle>
            <a:lvl1pPr>
              <a:defRPr sz="1400">
                <a:solidFill>
                  <a:schemeClr val="bg1">
                    <a:lumMod val="75000"/>
                  </a:schemeClr>
                </a:solidFill>
              </a:defRPr>
            </a:lvl1pPr>
          </a:lstStyle>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50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1+#ppt_w/2"/>
                                          </p:val>
                                        </p:tav>
                                        <p:tav tm="100000">
                                          <p:val>
                                            <p:strVal val="#ppt_x"/>
                                          </p:val>
                                        </p:tav>
                                      </p:tavLst>
                                    </p:anim>
                                    <p:anim calcmode="lin" valueType="num">
                                      <p:cBhvr additive="base">
                                        <p:cTn id="12"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2" Type="http://schemas.openxmlformats.org/officeDocument/2006/relationships/theme" Target="../theme/theme2.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slideLayout" Target="../slideLayouts/slideLayout20.xml"/><Relationship Id="rId19" Type="http://schemas.openxmlformats.org/officeDocument/2006/relationships/tags" Target="../tags/tag86.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image" Target="../media/image8.sv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0" Type="http://schemas.openxmlformats.org/officeDocument/2006/relationships/slideLayout" Target="../slideLayouts/slideLayout5.xml"/><Relationship Id="rId3" Type="http://schemas.openxmlformats.org/officeDocument/2006/relationships/tags" Target="../tags/tag317.xml"/><Relationship Id="rId29" Type="http://schemas.openxmlformats.org/officeDocument/2006/relationships/tags" Target="../tags/tag342.xml"/><Relationship Id="rId28" Type="http://schemas.openxmlformats.org/officeDocument/2006/relationships/image" Target="../media/image14.png"/><Relationship Id="rId27" Type="http://schemas.openxmlformats.org/officeDocument/2006/relationships/tags" Target="../tags/tag341.xml"/><Relationship Id="rId26" Type="http://schemas.openxmlformats.org/officeDocument/2006/relationships/tags" Target="../tags/tag340.xml"/><Relationship Id="rId25" Type="http://schemas.openxmlformats.org/officeDocument/2006/relationships/tags" Target="../tags/tag339.xml"/><Relationship Id="rId24" Type="http://schemas.openxmlformats.org/officeDocument/2006/relationships/tags" Target="../tags/tag338.xml"/><Relationship Id="rId23" Type="http://schemas.openxmlformats.org/officeDocument/2006/relationships/tags" Target="../tags/tag337.xml"/><Relationship Id="rId22" Type="http://schemas.openxmlformats.org/officeDocument/2006/relationships/tags" Target="../tags/tag336.xml"/><Relationship Id="rId21" Type="http://schemas.openxmlformats.org/officeDocument/2006/relationships/tags" Target="../tags/tag335.xml"/><Relationship Id="rId20" Type="http://schemas.openxmlformats.org/officeDocument/2006/relationships/tags" Target="../tags/tag334.xml"/><Relationship Id="rId2" Type="http://schemas.openxmlformats.org/officeDocument/2006/relationships/tags" Target="../tags/tag316.xml"/><Relationship Id="rId19" Type="http://schemas.openxmlformats.org/officeDocument/2006/relationships/tags" Target="../tags/tag333.xml"/><Relationship Id="rId18" Type="http://schemas.openxmlformats.org/officeDocument/2006/relationships/tags" Target="../tags/tag332.xml"/><Relationship Id="rId17" Type="http://schemas.openxmlformats.org/officeDocument/2006/relationships/tags" Target="../tags/tag331.xml"/><Relationship Id="rId16" Type="http://schemas.openxmlformats.org/officeDocument/2006/relationships/tags" Target="../tags/tag330.xml"/><Relationship Id="rId15" Type="http://schemas.openxmlformats.org/officeDocument/2006/relationships/tags" Target="../tags/tag329.xml"/><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tags" Target="../tags/tag315.xml"/></Relationships>
</file>

<file path=ppt/slides/_rels/slide13.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8" Type="http://schemas.openxmlformats.org/officeDocument/2006/relationships/slideLayout" Target="../slideLayouts/slideLayout5.xml"/><Relationship Id="rId37" Type="http://schemas.openxmlformats.org/officeDocument/2006/relationships/tags" Target="../tags/tag379.xml"/><Relationship Id="rId36" Type="http://schemas.openxmlformats.org/officeDocument/2006/relationships/tags" Target="../tags/tag378.xml"/><Relationship Id="rId35" Type="http://schemas.openxmlformats.org/officeDocument/2006/relationships/tags" Target="../tags/tag377.xml"/><Relationship Id="rId34" Type="http://schemas.openxmlformats.org/officeDocument/2006/relationships/tags" Target="../tags/tag376.xml"/><Relationship Id="rId33" Type="http://schemas.openxmlformats.org/officeDocument/2006/relationships/tags" Target="../tags/tag375.xml"/><Relationship Id="rId32" Type="http://schemas.openxmlformats.org/officeDocument/2006/relationships/tags" Target="../tags/tag374.xml"/><Relationship Id="rId31" Type="http://schemas.openxmlformats.org/officeDocument/2006/relationships/tags" Target="../tags/tag373.xml"/><Relationship Id="rId30" Type="http://schemas.openxmlformats.org/officeDocument/2006/relationships/tags" Target="../tags/tag372.xml"/><Relationship Id="rId3" Type="http://schemas.openxmlformats.org/officeDocument/2006/relationships/tags" Target="../tags/tag345.xml"/><Relationship Id="rId29" Type="http://schemas.openxmlformats.org/officeDocument/2006/relationships/tags" Target="../tags/tag371.xml"/><Relationship Id="rId28" Type="http://schemas.openxmlformats.org/officeDocument/2006/relationships/tags" Target="../tags/tag370.xml"/><Relationship Id="rId27" Type="http://schemas.openxmlformats.org/officeDocument/2006/relationships/tags" Target="../tags/tag369.xml"/><Relationship Id="rId26" Type="http://schemas.openxmlformats.org/officeDocument/2006/relationships/tags" Target="../tags/tag368.xml"/><Relationship Id="rId25" Type="http://schemas.openxmlformats.org/officeDocument/2006/relationships/tags" Target="../tags/tag367.xml"/><Relationship Id="rId24" Type="http://schemas.openxmlformats.org/officeDocument/2006/relationships/tags" Target="../tags/tag366.xml"/><Relationship Id="rId23" Type="http://schemas.openxmlformats.org/officeDocument/2006/relationships/tags" Target="../tags/tag365.xml"/><Relationship Id="rId22" Type="http://schemas.openxmlformats.org/officeDocument/2006/relationships/tags" Target="../tags/tag364.xml"/><Relationship Id="rId21" Type="http://schemas.openxmlformats.org/officeDocument/2006/relationships/tags" Target="../tags/tag363.xml"/><Relationship Id="rId20" Type="http://schemas.openxmlformats.org/officeDocument/2006/relationships/tags" Target="../tags/tag362.xml"/><Relationship Id="rId2" Type="http://schemas.openxmlformats.org/officeDocument/2006/relationships/tags" Target="../tags/tag344.xml"/><Relationship Id="rId19" Type="http://schemas.openxmlformats.org/officeDocument/2006/relationships/tags" Target="../tags/tag361.xml"/><Relationship Id="rId18" Type="http://schemas.openxmlformats.org/officeDocument/2006/relationships/tags" Target="../tags/tag360.xml"/><Relationship Id="rId17" Type="http://schemas.openxmlformats.org/officeDocument/2006/relationships/tags" Target="../tags/tag359.xml"/><Relationship Id="rId16" Type="http://schemas.openxmlformats.org/officeDocument/2006/relationships/tags" Target="../tags/tag358.xml"/><Relationship Id="rId15" Type="http://schemas.openxmlformats.org/officeDocument/2006/relationships/tags" Target="../tags/tag357.xml"/><Relationship Id="rId14" Type="http://schemas.openxmlformats.org/officeDocument/2006/relationships/tags" Target="../tags/tag356.xml"/><Relationship Id="rId13" Type="http://schemas.openxmlformats.org/officeDocument/2006/relationships/tags" Target="../tags/tag355.xml"/><Relationship Id="rId12" Type="http://schemas.openxmlformats.org/officeDocument/2006/relationships/tags" Target="../tags/tag354.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4" Type="http://schemas.openxmlformats.org/officeDocument/2006/relationships/slideLayout" Target="../slideLayouts/slideLayout5.xml"/><Relationship Id="rId33" Type="http://schemas.openxmlformats.org/officeDocument/2006/relationships/tags" Target="../tags/tag412.xml"/><Relationship Id="rId32" Type="http://schemas.openxmlformats.org/officeDocument/2006/relationships/tags" Target="../tags/tag411.xml"/><Relationship Id="rId31" Type="http://schemas.openxmlformats.org/officeDocument/2006/relationships/tags" Target="../tags/tag410.xml"/><Relationship Id="rId30" Type="http://schemas.openxmlformats.org/officeDocument/2006/relationships/tags" Target="../tags/tag409.xml"/><Relationship Id="rId3" Type="http://schemas.openxmlformats.org/officeDocument/2006/relationships/tags" Target="../tags/tag382.xml"/><Relationship Id="rId29" Type="http://schemas.openxmlformats.org/officeDocument/2006/relationships/tags" Target="../tags/tag408.xml"/><Relationship Id="rId28" Type="http://schemas.openxmlformats.org/officeDocument/2006/relationships/tags" Target="../tags/tag407.xml"/><Relationship Id="rId27" Type="http://schemas.openxmlformats.org/officeDocument/2006/relationships/tags" Target="../tags/tag406.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tags" Target="../tags/tag401.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tags" Target="../tags/tag381.xml"/><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0.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1.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s>
</file>

<file path=ppt/slides/_rels/slide17.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0" Type="http://schemas.openxmlformats.org/officeDocument/2006/relationships/slideLayout" Target="../slideLayouts/slideLayout5.xml"/><Relationship Id="rId3" Type="http://schemas.openxmlformats.org/officeDocument/2006/relationships/tags" Target="../tags/tag419.xml"/><Relationship Id="rId29" Type="http://schemas.openxmlformats.org/officeDocument/2006/relationships/image" Target="../media/image15.png"/><Relationship Id="rId28" Type="http://schemas.openxmlformats.org/officeDocument/2006/relationships/tags" Target="../tags/tag444.xml"/><Relationship Id="rId27" Type="http://schemas.openxmlformats.org/officeDocument/2006/relationships/tags" Target="../tags/tag443.xml"/><Relationship Id="rId26" Type="http://schemas.openxmlformats.org/officeDocument/2006/relationships/tags" Target="../tags/tag442.xml"/><Relationship Id="rId25" Type="http://schemas.openxmlformats.org/officeDocument/2006/relationships/tags" Target="../tags/tag441.xml"/><Relationship Id="rId24" Type="http://schemas.openxmlformats.org/officeDocument/2006/relationships/tags" Target="../tags/tag440.xml"/><Relationship Id="rId23" Type="http://schemas.openxmlformats.org/officeDocument/2006/relationships/tags" Target="../tags/tag439.xml"/><Relationship Id="rId22" Type="http://schemas.openxmlformats.org/officeDocument/2006/relationships/tags" Target="../tags/tag438.xml"/><Relationship Id="rId21" Type="http://schemas.openxmlformats.org/officeDocument/2006/relationships/tags" Target="../tags/tag437.xml"/><Relationship Id="rId20" Type="http://schemas.openxmlformats.org/officeDocument/2006/relationships/tags" Target="../tags/tag436.xml"/><Relationship Id="rId2" Type="http://schemas.openxmlformats.org/officeDocument/2006/relationships/tags" Target="../tags/tag418.xml"/><Relationship Id="rId19" Type="http://schemas.openxmlformats.org/officeDocument/2006/relationships/tags" Target="../tags/tag435.xml"/><Relationship Id="rId18" Type="http://schemas.openxmlformats.org/officeDocument/2006/relationships/tags" Target="../tags/tag434.xml"/><Relationship Id="rId17" Type="http://schemas.openxmlformats.org/officeDocument/2006/relationships/tags" Target="../tags/tag433.xml"/><Relationship Id="rId16" Type="http://schemas.openxmlformats.org/officeDocument/2006/relationships/tags" Target="../tags/tag432.xml"/><Relationship Id="rId15" Type="http://schemas.openxmlformats.org/officeDocument/2006/relationships/tags" Target="../tags/tag431.xml"/><Relationship Id="rId14" Type="http://schemas.openxmlformats.org/officeDocument/2006/relationships/tags" Target="../tags/tag430.xml"/><Relationship Id="rId13" Type="http://schemas.openxmlformats.org/officeDocument/2006/relationships/tags" Target="../tags/tag429.xml"/><Relationship Id="rId12" Type="http://schemas.openxmlformats.org/officeDocument/2006/relationships/tags" Target="../tags/tag428.xml"/><Relationship Id="rId11" Type="http://schemas.openxmlformats.org/officeDocument/2006/relationships/tags" Target="../tags/tag427.xml"/><Relationship Id="rId10" Type="http://schemas.openxmlformats.org/officeDocument/2006/relationships/tags" Target="../tags/tag426.xml"/><Relationship Id="rId1" Type="http://schemas.openxmlformats.org/officeDocument/2006/relationships/tags" Target="../tags/tag417.xml"/></Relationships>
</file>

<file path=ppt/slides/_rels/slide18.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5" Type="http://schemas.openxmlformats.org/officeDocument/2006/relationships/slideLayout" Target="../slideLayouts/slideLayout5.xml"/><Relationship Id="rId64" Type="http://schemas.openxmlformats.org/officeDocument/2006/relationships/tags" Target="../tags/tag508.xml"/><Relationship Id="rId63" Type="http://schemas.openxmlformats.org/officeDocument/2006/relationships/tags" Target="../tags/tag507.xml"/><Relationship Id="rId62" Type="http://schemas.openxmlformats.org/officeDocument/2006/relationships/tags" Target="../tags/tag506.xml"/><Relationship Id="rId61" Type="http://schemas.openxmlformats.org/officeDocument/2006/relationships/tags" Target="../tags/tag505.xml"/><Relationship Id="rId60" Type="http://schemas.openxmlformats.org/officeDocument/2006/relationships/tags" Target="../tags/tag504.xml"/><Relationship Id="rId6" Type="http://schemas.openxmlformats.org/officeDocument/2006/relationships/tags" Target="../tags/tag450.xml"/><Relationship Id="rId59" Type="http://schemas.openxmlformats.org/officeDocument/2006/relationships/tags" Target="../tags/tag503.xml"/><Relationship Id="rId58" Type="http://schemas.openxmlformats.org/officeDocument/2006/relationships/tags" Target="../tags/tag502.xml"/><Relationship Id="rId57" Type="http://schemas.openxmlformats.org/officeDocument/2006/relationships/tags" Target="../tags/tag501.xml"/><Relationship Id="rId56" Type="http://schemas.openxmlformats.org/officeDocument/2006/relationships/tags" Target="../tags/tag500.xml"/><Relationship Id="rId55" Type="http://schemas.openxmlformats.org/officeDocument/2006/relationships/tags" Target="../tags/tag499.xml"/><Relationship Id="rId54" Type="http://schemas.openxmlformats.org/officeDocument/2006/relationships/tags" Target="../tags/tag498.xml"/><Relationship Id="rId53" Type="http://schemas.openxmlformats.org/officeDocument/2006/relationships/tags" Target="../tags/tag497.xml"/><Relationship Id="rId52" Type="http://schemas.openxmlformats.org/officeDocument/2006/relationships/tags" Target="../tags/tag496.xml"/><Relationship Id="rId51" Type="http://schemas.openxmlformats.org/officeDocument/2006/relationships/tags" Target="../tags/tag495.xml"/><Relationship Id="rId50" Type="http://schemas.openxmlformats.org/officeDocument/2006/relationships/tags" Target="../tags/tag494.xml"/><Relationship Id="rId5" Type="http://schemas.openxmlformats.org/officeDocument/2006/relationships/tags" Target="../tags/tag449.xml"/><Relationship Id="rId49" Type="http://schemas.openxmlformats.org/officeDocument/2006/relationships/tags" Target="../tags/tag493.xml"/><Relationship Id="rId48" Type="http://schemas.openxmlformats.org/officeDocument/2006/relationships/tags" Target="../tags/tag492.xml"/><Relationship Id="rId47" Type="http://schemas.openxmlformats.org/officeDocument/2006/relationships/tags" Target="../tags/tag491.xml"/><Relationship Id="rId46" Type="http://schemas.openxmlformats.org/officeDocument/2006/relationships/tags" Target="../tags/tag490.xml"/><Relationship Id="rId45" Type="http://schemas.openxmlformats.org/officeDocument/2006/relationships/tags" Target="../tags/tag489.xml"/><Relationship Id="rId44" Type="http://schemas.openxmlformats.org/officeDocument/2006/relationships/tags" Target="../tags/tag488.xml"/><Relationship Id="rId43" Type="http://schemas.openxmlformats.org/officeDocument/2006/relationships/tags" Target="../tags/tag487.xml"/><Relationship Id="rId42" Type="http://schemas.openxmlformats.org/officeDocument/2006/relationships/tags" Target="../tags/tag486.xml"/><Relationship Id="rId41" Type="http://schemas.openxmlformats.org/officeDocument/2006/relationships/tags" Target="../tags/tag485.xml"/><Relationship Id="rId40" Type="http://schemas.openxmlformats.org/officeDocument/2006/relationships/tags" Target="../tags/tag484.xml"/><Relationship Id="rId4" Type="http://schemas.openxmlformats.org/officeDocument/2006/relationships/tags" Target="../tags/tag448.xml"/><Relationship Id="rId39" Type="http://schemas.openxmlformats.org/officeDocument/2006/relationships/tags" Target="../tags/tag483.xml"/><Relationship Id="rId38" Type="http://schemas.openxmlformats.org/officeDocument/2006/relationships/tags" Target="../tags/tag482.xml"/><Relationship Id="rId37" Type="http://schemas.openxmlformats.org/officeDocument/2006/relationships/tags" Target="../tags/tag481.xml"/><Relationship Id="rId36" Type="http://schemas.openxmlformats.org/officeDocument/2006/relationships/tags" Target="../tags/tag480.xml"/><Relationship Id="rId35" Type="http://schemas.openxmlformats.org/officeDocument/2006/relationships/tags" Target="../tags/tag479.xml"/><Relationship Id="rId34" Type="http://schemas.openxmlformats.org/officeDocument/2006/relationships/tags" Target="../tags/tag478.xml"/><Relationship Id="rId33" Type="http://schemas.openxmlformats.org/officeDocument/2006/relationships/tags" Target="../tags/tag477.xml"/><Relationship Id="rId32" Type="http://schemas.openxmlformats.org/officeDocument/2006/relationships/tags" Target="../tags/tag476.xml"/><Relationship Id="rId31" Type="http://schemas.openxmlformats.org/officeDocument/2006/relationships/tags" Target="../tags/tag475.xml"/><Relationship Id="rId30" Type="http://schemas.openxmlformats.org/officeDocument/2006/relationships/tags" Target="../tags/tag474.xml"/><Relationship Id="rId3" Type="http://schemas.openxmlformats.org/officeDocument/2006/relationships/tags" Target="../tags/tag447.xml"/><Relationship Id="rId29" Type="http://schemas.openxmlformats.org/officeDocument/2006/relationships/tags" Target="../tags/tag473.xml"/><Relationship Id="rId28" Type="http://schemas.openxmlformats.org/officeDocument/2006/relationships/tags" Target="../tags/tag472.xml"/><Relationship Id="rId27" Type="http://schemas.openxmlformats.org/officeDocument/2006/relationships/tags" Target="../tags/tag471.xml"/><Relationship Id="rId26" Type="http://schemas.openxmlformats.org/officeDocument/2006/relationships/tags" Target="../tags/tag470.xml"/><Relationship Id="rId25" Type="http://schemas.openxmlformats.org/officeDocument/2006/relationships/tags" Target="../tags/tag469.xml"/><Relationship Id="rId24" Type="http://schemas.openxmlformats.org/officeDocument/2006/relationships/tags" Target="../tags/tag468.xml"/><Relationship Id="rId23" Type="http://schemas.openxmlformats.org/officeDocument/2006/relationships/tags" Target="../tags/tag467.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tags" Target="../tags/tag446.xml"/><Relationship Id="rId19" Type="http://schemas.openxmlformats.org/officeDocument/2006/relationships/tags" Target="../tags/tag463.xml"/><Relationship Id="rId18" Type="http://schemas.openxmlformats.org/officeDocument/2006/relationships/tags" Target="../tags/tag462.xml"/><Relationship Id="rId17" Type="http://schemas.openxmlformats.org/officeDocument/2006/relationships/tags" Target="../tags/tag461.xml"/><Relationship Id="rId16" Type="http://schemas.openxmlformats.org/officeDocument/2006/relationships/tags" Target="../tags/tag460.xml"/><Relationship Id="rId15" Type="http://schemas.openxmlformats.org/officeDocument/2006/relationships/tags" Target="../tags/tag459.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19.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2" Type="http://schemas.openxmlformats.org/officeDocument/2006/relationships/slideLayout" Target="../slideLayouts/slideLayout5.xml"/><Relationship Id="rId51" Type="http://schemas.openxmlformats.org/officeDocument/2006/relationships/tags" Target="../tags/tag559.xml"/><Relationship Id="rId50" Type="http://schemas.openxmlformats.org/officeDocument/2006/relationships/tags" Target="../tags/tag558.xml"/><Relationship Id="rId5" Type="http://schemas.openxmlformats.org/officeDocument/2006/relationships/tags" Target="../tags/tag513.xml"/><Relationship Id="rId49" Type="http://schemas.openxmlformats.org/officeDocument/2006/relationships/tags" Target="../tags/tag557.xml"/><Relationship Id="rId48" Type="http://schemas.openxmlformats.org/officeDocument/2006/relationships/tags" Target="../tags/tag556.xml"/><Relationship Id="rId47" Type="http://schemas.openxmlformats.org/officeDocument/2006/relationships/tags" Target="../tags/tag555.xml"/><Relationship Id="rId46" Type="http://schemas.openxmlformats.org/officeDocument/2006/relationships/tags" Target="../tags/tag554.xml"/><Relationship Id="rId45" Type="http://schemas.openxmlformats.org/officeDocument/2006/relationships/tags" Target="../tags/tag553.xml"/><Relationship Id="rId44" Type="http://schemas.openxmlformats.org/officeDocument/2006/relationships/tags" Target="../tags/tag552.xml"/><Relationship Id="rId43" Type="http://schemas.openxmlformats.org/officeDocument/2006/relationships/tags" Target="../tags/tag551.xml"/><Relationship Id="rId42" Type="http://schemas.openxmlformats.org/officeDocument/2006/relationships/tags" Target="../tags/tag550.xml"/><Relationship Id="rId41" Type="http://schemas.openxmlformats.org/officeDocument/2006/relationships/tags" Target="../tags/tag549.xml"/><Relationship Id="rId40" Type="http://schemas.openxmlformats.org/officeDocument/2006/relationships/tags" Target="../tags/tag548.xml"/><Relationship Id="rId4" Type="http://schemas.openxmlformats.org/officeDocument/2006/relationships/tags" Target="../tags/tag512.xml"/><Relationship Id="rId39" Type="http://schemas.openxmlformats.org/officeDocument/2006/relationships/tags" Target="../tags/tag547.xml"/><Relationship Id="rId38" Type="http://schemas.openxmlformats.org/officeDocument/2006/relationships/tags" Target="../tags/tag546.xml"/><Relationship Id="rId37" Type="http://schemas.openxmlformats.org/officeDocument/2006/relationships/tags" Target="../tags/tag545.xml"/><Relationship Id="rId36" Type="http://schemas.openxmlformats.org/officeDocument/2006/relationships/tags" Target="../tags/tag544.xml"/><Relationship Id="rId35" Type="http://schemas.openxmlformats.org/officeDocument/2006/relationships/tags" Target="../tags/tag543.xml"/><Relationship Id="rId34" Type="http://schemas.openxmlformats.org/officeDocument/2006/relationships/tags" Target="../tags/tag542.xml"/><Relationship Id="rId33" Type="http://schemas.openxmlformats.org/officeDocument/2006/relationships/tags" Target="../tags/tag541.xml"/><Relationship Id="rId32" Type="http://schemas.openxmlformats.org/officeDocument/2006/relationships/tags" Target="../tags/tag540.xml"/><Relationship Id="rId31" Type="http://schemas.openxmlformats.org/officeDocument/2006/relationships/tags" Target="../tags/tag539.xml"/><Relationship Id="rId30" Type="http://schemas.openxmlformats.org/officeDocument/2006/relationships/tags" Target="../tags/tag538.xml"/><Relationship Id="rId3" Type="http://schemas.openxmlformats.org/officeDocument/2006/relationships/tags" Target="../tags/tag511.xml"/><Relationship Id="rId29" Type="http://schemas.openxmlformats.org/officeDocument/2006/relationships/tags" Target="../tags/tag537.xml"/><Relationship Id="rId28" Type="http://schemas.openxmlformats.org/officeDocument/2006/relationships/tags" Target="../tags/tag536.xml"/><Relationship Id="rId27" Type="http://schemas.openxmlformats.org/officeDocument/2006/relationships/tags" Target="../tags/tag535.xml"/><Relationship Id="rId26" Type="http://schemas.openxmlformats.org/officeDocument/2006/relationships/tags" Target="../tags/tag534.xml"/><Relationship Id="rId25" Type="http://schemas.openxmlformats.org/officeDocument/2006/relationships/tags" Target="../tags/tag533.xml"/><Relationship Id="rId24" Type="http://schemas.openxmlformats.org/officeDocument/2006/relationships/tags" Target="../tags/tag532.xml"/><Relationship Id="rId23" Type="http://schemas.openxmlformats.org/officeDocument/2006/relationships/tags" Target="../tags/tag531.xml"/><Relationship Id="rId22" Type="http://schemas.openxmlformats.org/officeDocument/2006/relationships/tags" Target="../tags/tag530.xml"/><Relationship Id="rId21" Type="http://schemas.openxmlformats.org/officeDocument/2006/relationships/tags" Target="../tags/tag529.xml"/><Relationship Id="rId20" Type="http://schemas.openxmlformats.org/officeDocument/2006/relationships/tags" Target="../tags/tag528.xml"/><Relationship Id="rId2" Type="http://schemas.openxmlformats.org/officeDocument/2006/relationships/tags" Target="../tags/tag510.xml"/><Relationship Id="rId19" Type="http://schemas.openxmlformats.org/officeDocument/2006/relationships/tags" Target="../tags/tag527.xml"/><Relationship Id="rId18" Type="http://schemas.openxmlformats.org/officeDocument/2006/relationships/tags" Target="../tags/tag526.xml"/><Relationship Id="rId17" Type="http://schemas.openxmlformats.org/officeDocument/2006/relationships/tags" Target="../tags/tag525.xml"/><Relationship Id="rId16" Type="http://schemas.openxmlformats.org/officeDocument/2006/relationships/tags" Target="../tags/tag524.xml"/><Relationship Id="rId15" Type="http://schemas.openxmlformats.org/officeDocument/2006/relationships/tags" Target="../tags/tag523.xml"/><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09.xml"/></Relationships>
</file>

<file path=ppt/slides/_rels/slide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6" Type="http://schemas.openxmlformats.org/officeDocument/2006/relationships/slideLayout" Target="../slideLayouts/slideLayout4.xml"/><Relationship Id="rId45" Type="http://schemas.openxmlformats.org/officeDocument/2006/relationships/tags" Target="../tags/tag131.xml"/><Relationship Id="rId44" Type="http://schemas.openxmlformats.org/officeDocument/2006/relationships/tags" Target="../tags/tag130.xml"/><Relationship Id="rId43" Type="http://schemas.openxmlformats.org/officeDocument/2006/relationships/tags" Target="../tags/tag129.xml"/><Relationship Id="rId42" Type="http://schemas.openxmlformats.org/officeDocument/2006/relationships/tags" Target="../tags/tag128.xml"/><Relationship Id="rId41" Type="http://schemas.openxmlformats.org/officeDocument/2006/relationships/tags" Target="../tags/tag127.xml"/><Relationship Id="rId40" Type="http://schemas.openxmlformats.org/officeDocument/2006/relationships/tags" Target="../tags/tag126.xml"/><Relationship Id="rId4" Type="http://schemas.openxmlformats.org/officeDocument/2006/relationships/tags" Target="../tags/tag93.xml"/><Relationship Id="rId39" Type="http://schemas.openxmlformats.org/officeDocument/2006/relationships/tags" Target="../tags/tag125.xml"/><Relationship Id="rId38" Type="http://schemas.openxmlformats.org/officeDocument/2006/relationships/tags" Target="../tags/tag124.xml"/><Relationship Id="rId37" Type="http://schemas.openxmlformats.org/officeDocument/2006/relationships/tags" Target="../tags/tag123.xml"/><Relationship Id="rId36" Type="http://schemas.openxmlformats.org/officeDocument/2006/relationships/tags" Target="../tags/tag122.xml"/><Relationship Id="rId35" Type="http://schemas.openxmlformats.org/officeDocument/2006/relationships/tags" Target="../tags/tag121.xml"/><Relationship Id="rId34" Type="http://schemas.openxmlformats.org/officeDocument/2006/relationships/tags" Target="../tags/tag120.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19.xml"/><Relationship Id="rId30" Type="http://schemas.openxmlformats.org/officeDocument/2006/relationships/image" Target="../media/image10.jpeg"/><Relationship Id="rId3" Type="http://schemas.openxmlformats.org/officeDocument/2006/relationships/tags" Target="../tags/tag92.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tags" Target="../tags/tag115.xml"/><Relationship Id="rId25" Type="http://schemas.openxmlformats.org/officeDocument/2006/relationships/tags" Target="../tags/tag114.xml"/><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20.xml.rels><?xml version="1.0" encoding="UTF-8" standalone="yes"?>
<Relationships xmlns="http://schemas.openxmlformats.org/package/2006/relationships"><Relationship Id="rId9" Type="http://schemas.openxmlformats.org/officeDocument/2006/relationships/image" Target="../media/image21.svg"/><Relationship Id="rId8" Type="http://schemas.openxmlformats.org/officeDocument/2006/relationships/image" Target="../media/image20.png"/><Relationship Id="rId7" Type="http://schemas.openxmlformats.org/officeDocument/2006/relationships/tags" Target="../tags/tag566.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 Id="rId3" Type="http://schemas.openxmlformats.org/officeDocument/2006/relationships/tags" Target="../tags/tag562.xml"/><Relationship Id="rId22" Type="http://schemas.openxmlformats.org/officeDocument/2006/relationships/slideLayout" Target="../slideLayouts/slideLayout31.xml"/><Relationship Id="rId21" Type="http://schemas.openxmlformats.org/officeDocument/2006/relationships/tags" Target="../tags/tag576.xml"/><Relationship Id="rId20" Type="http://schemas.openxmlformats.org/officeDocument/2006/relationships/tags" Target="../tags/tag575.xml"/><Relationship Id="rId2" Type="http://schemas.openxmlformats.org/officeDocument/2006/relationships/tags" Target="../tags/tag561.xml"/><Relationship Id="rId19" Type="http://schemas.openxmlformats.org/officeDocument/2006/relationships/tags" Target="../tags/tag574.xml"/><Relationship Id="rId18" Type="http://schemas.openxmlformats.org/officeDocument/2006/relationships/image" Target="../media/image23.svg"/><Relationship Id="rId17" Type="http://schemas.openxmlformats.org/officeDocument/2006/relationships/image" Target="../media/image22.png"/><Relationship Id="rId16" Type="http://schemas.openxmlformats.org/officeDocument/2006/relationships/tags" Target="../tags/tag573.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77.xml"/><Relationship Id="rId2" Type="http://schemas.openxmlformats.org/officeDocument/2006/relationships/image" Target="../media/image9.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6" Type="http://schemas.openxmlformats.org/officeDocument/2006/relationships/slideLayout" Target="../slideLayouts/slideLayout4.xml"/><Relationship Id="rId45" Type="http://schemas.openxmlformats.org/officeDocument/2006/relationships/tags" Target="../tags/tag173.xml"/><Relationship Id="rId44" Type="http://schemas.openxmlformats.org/officeDocument/2006/relationships/tags" Target="../tags/tag172.xml"/><Relationship Id="rId43" Type="http://schemas.openxmlformats.org/officeDocument/2006/relationships/tags" Target="../tags/tag171.xml"/><Relationship Id="rId42" Type="http://schemas.openxmlformats.org/officeDocument/2006/relationships/tags" Target="../tags/tag170.xml"/><Relationship Id="rId41" Type="http://schemas.openxmlformats.org/officeDocument/2006/relationships/tags" Target="../tags/tag169.xml"/><Relationship Id="rId40" Type="http://schemas.openxmlformats.org/officeDocument/2006/relationships/tags" Target="../tags/tag168.xml"/><Relationship Id="rId4" Type="http://schemas.openxmlformats.org/officeDocument/2006/relationships/tags" Target="../tags/tag135.xml"/><Relationship Id="rId39" Type="http://schemas.openxmlformats.org/officeDocument/2006/relationships/tags" Target="../tags/tag167.xml"/><Relationship Id="rId38" Type="http://schemas.openxmlformats.org/officeDocument/2006/relationships/tags" Target="../tags/tag166.xml"/><Relationship Id="rId37" Type="http://schemas.openxmlformats.org/officeDocument/2006/relationships/tags" Target="../tags/tag165.xml"/><Relationship Id="rId36" Type="http://schemas.openxmlformats.org/officeDocument/2006/relationships/tags" Target="../tags/tag164.xml"/><Relationship Id="rId35" Type="http://schemas.openxmlformats.org/officeDocument/2006/relationships/tags" Target="../tags/tag163.xml"/><Relationship Id="rId34" Type="http://schemas.openxmlformats.org/officeDocument/2006/relationships/tags" Target="../tags/tag162.xml"/><Relationship Id="rId33" Type="http://schemas.openxmlformats.org/officeDocument/2006/relationships/image" Target="../media/image8.svg"/><Relationship Id="rId32" Type="http://schemas.openxmlformats.org/officeDocument/2006/relationships/image" Target="../media/image7.png"/><Relationship Id="rId31" Type="http://schemas.openxmlformats.org/officeDocument/2006/relationships/tags" Target="../tags/tag161.xml"/><Relationship Id="rId30" Type="http://schemas.openxmlformats.org/officeDocument/2006/relationships/image" Target="../media/image10.jpeg"/><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svg"/><Relationship Id="rId7" Type="http://schemas.openxmlformats.org/officeDocument/2006/relationships/image" Target="../media/image11.png"/><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image" Target="../media/image8.svg"/><Relationship Id="rId20" Type="http://schemas.openxmlformats.org/officeDocument/2006/relationships/slideLayout" Target="../slideLayouts/slideLayout5.xml"/><Relationship Id="rId2" Type="http://schemas.openxmlformats.org/officeDocument/2006/relationships/image" Target="../media/image7.png"/><Relationship Id="rId19" Type="http://schemas.openxmlformats.org/officeDocument/2006/relationships/tags" Target="../tags/tag187.xml"/><Relationship Id="rId18" Type="http://schemas.openxmlformats.org/officeDocument/2006/relationships/tags" Target="../tags/tag186.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7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1.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0" Type="http://schemas.openxmlformats.org/officeDocument/2006/relationships/slideLayout" Target="../slideLayouts/slideLayout5.xml"/><Relationship Id="rId3" Type="http://schemas.openxmlformats.org/officeDocument/2006/relationships/tags" Target="../tags/tag194.xml"/><Relationship Id="rId29" Type="http://schemas.openxmlformats.org/officeDocument/2006/relationships/tags" Target="../tags/tag219.xml"/><Relationship Id="rId28" Type="http://schemas.openxmlformats.org/officeDocument/2006/relationships/image" Target="../media/image14.png"/><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7.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0" Type="http://schemas.openxmlformats.org/officeDocument/2006/relationships/slideLayout" Target="../slideLayouts/slideLayout5.xml"/><Relationship Id="rId3" Type="http://schemas.openxmlformats.org/officeDocument/2006/relationships/tags" Target="../tags/tag222.xml"/><Relationship Id="rId29" Type="http://schemas.openxmlformats.org/officeDocument/2006/relationships/image" Target="../media/image15.png"/><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tags" Target="../tags/tag220.xml"/></Relationships>
</file>

<file path=ppt/slides/_rels/slide8.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6" Type="http://schemas.openxmlformats.org/officeDocument/2006/relationships/slideLayout" Target="../slideLayouts/slideLayout5.xml"/><Relationship Id="rId35" Type="http://schemas.openxmlformats.org/officeDocument/2006/relationships/image" Target="../media/image17.svg"/><Relationship Id="rId34" Type="http://schemas.openxmlformats.org/officeDocument/2006/relationships/image" Target="../media/image16.png"/><Relationship Id="rId33" Type="http://schemas.openxmlformats.org/officeDocument/2006/relationships/tags" Target="../tags/tag280.xml"/><Relationship Id="rId32" Type="http://schemas.openxmlformats.org/officeDocument/2006/relationships/tags" Target="../tags/tag279.xml"/><Relationship Id="rId31" Type="http://schemas.openxmlformats.org/officeDocument/2006/relationships/tags" Target="../tags/tag278.xml"/><Relationship Id="rId30" Type="http://schemas.openxmlformats.org/officeDocument/2006/relationships/tags" Target="../tags/tag277.xml"/><Relationship Id="rId3" Type="http://schemas.openxmlformats.org/officeDocument/2006/relationships/tags" Target="../tags/tag250.xml"/><Relationship Id="rId29" Type="http://schemas.openxmlformats.org/officeDocument/2006/relationships/tags" Target="../tags/tag276.xml"/><Relationship Id="rId28" Type="http://schemas.openxmlformats.org/officeDocument/2006/relationships/tags" Target="../tags/tag275.xml"/><Relationship Id="rId27" Type="http://schemas.openxmlformats.org/officeDocument/2006/relationships/tags" Target="../tags/tag274.xml"/><Relationship Id="rId26" Type="http://schemas.openxmlformats.org/officeDocument/2006/relationships/tags" Target="../tags/tag273.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9.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1" Type="http://schemas.openxmlformats.org/officeDocument/2006/relationships/slideLayout" Target="../slideLayouts/slideLayout5.xml"/><Relationship Id="rId30" Type="http://schemas.openxmlformats.org/officeDocument/2006/relationships/tags" Target="../tags/tag310.xml"/><Relationship Id="rId3" Type="http://schemas.openxmlformats.org/officeDocument/2006/relationships/tags" Target="../tags/tag283.xml"/><Relationship Id="rId29" Type="http://schemas.openxmlformats.org/officeDocument/2006/relationships/tags" Target="../tags/tag309.xml"/><Relationship Id="rId28" Type="http://schemas.openxmlformats.org/officeDocument/2006/relationships/tags" Target="../tags/tag308.xml"/><Relationship Id="rId27" Type="http://schemas.openxmlformats.org/officeDocument/2006/relationships/tags" Target="../tags/tag307.xml"/><Relationship Id="rId26" Type="http://schemas.openxmlformats.org/officeDocument/2006/relationships/tags" Target="../tags/tag306.xml"/><Relationship Id="rId25" Type="http://schemas.openxmlformats.org/officeDocument/2006/relationships/tags" Target="../tags/tag305.xml"/><Relationship Id="rId24" Type="http://schemas.openxmlformats.org/officeDocument/2006/relationships/tags" Target="../tags/tag304.xml"/><Relationship Id="rId23" Type="http://schemas.openxmlformats.org/officeDocument/2006/relationships/tags" Target="../tags/tag303.xml"/><Relationship Id="rId22" Type="http://schemas.openxmlformats.org/officeDocument/2006/relationships/tags" Target="../tags/tag302.xml"/><Relationship Id="rId21" Type="http://schemas.openxmlformats.org/officeDocument/2006/relationships/tags" Target="../tags/tag301.xml"/><Relationship Id="rId20" Type="http://schemas.openxmlformats.org/officeDocument/2006/relationships/tags" Target="../tags/tag300.xml"/><Relationship Id="rId2" Type="http://schemas.openxmlformats.org/officeDocument/2006/relationships/tags" Target="../tags/tag282.xml"/><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623990" y="1703027"/>
            <a:ext cx="5170321" cy="2861310"/>
          </a:xfrm>
          <a:prstGeom prst="rect">
            <a:avLst/>
          </a:prstGeom>
          <a:noFill/>
        </p:spPr>
        <p:txBody>
          <a:bodyPr wrap="square" rtlCol="0">
            <a:spAutoFit/>
          </a:bodyPr>
          <a:lstStyle/>
          <a:p>
            <a:pPr algn="l"/>
            <a:r>
              <a:rPr lang="zh-CN" altLang="en-US" sz="6000" dirty="0">
                <a:solidFill>
                  <a:srgbClr val="FF9700"/>
                </a:solidFill>
                <a:latin typeface="思源黑体 CN Bold" panose="020B0800000000000000" pitchFamily="34" charset="-122"/>
                <a:ea typeface="思源黑体 CN Bold" panose="020B0800000000000000" pitchFamily="34" charset="-122"/>
              </a:rPr>
              <a:t>大学生</a:t>
            </a:r>
            <a:endParaRPr lang="en-US" altLang="zh-CN" sz="6000" dirty="0">
              <a:solidFill>
                <a:srgbClr val="FF9700"/>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职业发展与</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a:p>
            <a:pPr algn="l"/>
            <a:r>
              <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rPr>
              <a:t>就业指导教程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PA-图形 7"/>
          <p:cNvSpPr/>
          <p:nvPr>
            <p:custDataLst>
              <p:tags r:id="rId3"/>
            </p:custDataLst>
          </p:nvPr>
        </p:nvSpPr>
        <p:spPr>
          <a:xfrm rot="310108" flipH="1">
            <a:off x="4029734" y="147463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 name="图片占位符 4" descr="C:\Users\Administrator\Desktop\新建文件夹\图片1(2).png图片1(2)"/>
          <p:cNvPicPr>
            <a:picLocks noGrp="1" noChangeAspect="1"/>
          </p:cNvPicPr>
          <p:nvPr>
            <p:ph type="pic" sz="quarter" idx="10"/>
          </p:nvPr>
        </p:nvPicPr>
        <p:blipFill rotWithShape="1">
          <a:blip r:embed="rId4"/>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ppt_x"/>
                                          </p:val>
                                        </p:tav>
                                        <p:tav tm="100000">
                                          <p:val>
                                            <p:strVal val="#ppt_x"/>
                                          </p:val>
                                        </p:tav>
                                      </p:tavLst>
                                    </p:anim>
                                    <p:anim calcmode="lin" valueType="num">
                                      <p:cBhvr additive="base">
                                        <p:cTn id="12" dur="5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1" grpId="0"/>
      <p:bldP spid="87" grpId="0" bldLvl="0" animBg="1"/>
      <p:bldP spid="6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求职方式</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二</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6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TWO</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03275" y="2061210"/>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Rectangle: Rounded Corners 28"/>
          <p:cNvSpPr/>
          <p:nvPr/>
        </p:nvSpPr>
        <p:spPr>
          <a:xfrm>
            <a:off x="1288415" y="2846070"/>
            <a:ext cx="2983865" cy="461645"/>
          </a:xfrm>
          <a:prstGeom prst="roundRect">
            <a:avLst>
              <a:gd name="adj" fmla="val 43306"/>
            </a:avLst>
          </a:pr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（一）企业专场招聘会</a:t>
            </a:r>
            <a:endParaRPr lang="en-US" altLang="zh-CN" dirty="0">
              <a:latin typeface="思源黑体 CN Bold" panose="020B0800000000000000" pitchFamily="34" charset="-122"/>
              <a:ea typeface="思源黑体 CN Bold" panose="020B0800000000000000" pitchFamily="34" charset="-122"/>
            </a:endParaRPr>
          </a:p>
        </p:txBody>
      </p:sp>
      <p:sp>
        <p:nvSpPr>
          <p:cNvPr id="10" name="Rectangle 23"/>
          <p:cNvSpPr/>
          <p:nvPr/>
        </p:nvSpPr>
        <p:spPr>
          <a:xfrm>
            <a:off x="1288415" y="3366362"/>
            <a:ext cx="6400949" cy="75565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dirty="0">
                <a:solidFill>
                  <a:schemeClr val="tx1">
                    <a:lumMod val="85000"/>
                    <a:lumOff val="15000"/>
                  </a:schemeClr>
                </a:solidFill>
                <a:latin typeface="微软雅黑" panose="020B0503020204020204" charset="-122"/>
                <a:ea typeface="微软雅黑" panose="020B0503020204020204" charset="-122"/>
              </a:rPr>
              <a:t>企业专场招聘会即某企业面向某一高校，在该校单独举行的招聘活动。</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11" name="矩形: 圆角 10"/>
          <p:cNvSpPr/>
          <p:nvPr/>
        </p:nvSpPr>
        <p:spPr>
          <a:xfrm>
            <a:off x="803275" y="4284182"/>
            <a:ext cx="10039243" cy="1687994"/>
          </a:xfrm>
          <a:prstGeom prst="roundRect">
            <a:avLst/>
          </a:prstGeom>
          <a:solidFill>
            <a:schemeClr val="bg1">
              <a:lumMod val="10000"/>
              <a:lumOff val="90000"/>
              <a:alpha val="39000"/>
            </a:schemeClr>
          </a:solidFill>
          <a:ln>
            <a:solidFill>
              <a:schemeClr val="bg1">
                <a:lumMod val="25000"/>
                <a:lumOff val="75000"/>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Rectangle 23"/>
          <p:cNvSpPr/>
          <p:nvPr/>
        </p:nvSpPr>
        <p:spPr>
          <a:xfrm>
            <a:off x="1288415" y="5482606"/>
            <a:ext cx="6350091" cy="755650"/>
          </a:xfrm>
          <a:prstGeom prst="rect">
            <a:avLst/>
          </a:prstGeom>
        </p:spPr>
        <p:txBody>
          <a:bodyPr wrap="square">
            <a:spAutoFit/>
          </a:bodyPr>
          <a:lstStyle/>
          <a:p>
            <a:pPr marL="171450" indent="-171450" algn="just">
              <a:lnSpc>
                <a:spcPct val="120000"/>
              </a:lnSpc>
              <a:buClr>
                <a:schemeClr val="accent1"/>
              </a:buClr>
              <a:buFont typeface="Arial" panose="020B0604020202020204" pitchFamily="34" charset="0"/>
              <a:buChar char="•"/>
            </a:pPr>
            <a:r>
              <a:rPr lang="zh-CN" altLang="en-US" dirty="0">
                <a:solidFill>
                  <a:schemeClr val="tx1">
                    <a:lumMod val="85000"/>
                    <a:lumOff val="15000"/>
                  </a:schemeClr>
                </a:solidFill>
                <a:latin typeface="微软雅黑" panose="020B0503020204020204" charset="-122"/>
                <a:ea typeface="微软雅黑" panose="020B0503020204020204" charset="-122"/>
              </a:rPr>
              <a:t>校园大型招聘会是学校同时邀请许多企业在校园举行的集中招聘活动。</a:t>
            </a:r>
            <a:endParaRPr lang="zh-CN" altLang="en-US" dirty="0">
              <a:solidFill>
                <a:schemeClr val="tx1">
                  <a:lumMod val="85000"/>
                  <a:lumOff val="15000"/>
                </a:schemeClr>
              </a:solidFill>
              <a:latin typeface="微软雅黑" panose="020B0503020204020204" charset="-122"/>
              <a:ea typeface="微软雅黑" panose="020B0503020204020204" charset="-122"/>
            </a:endParaRPr>
          </a:p>
        </p:txBody>
      </p:sp>
      <p:sp>
        <p:nvSpPr>
          <p:cNvPr id="16" name="Freeform 17"/>
          <p:cNvSpPr/>
          <p:nvPr/>
        </p:nvSpPr>
        <p:spPr bwMode="auto">
          <a:xfrm>
            <a:off x="8840144" y="2336266"/>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18" name="椭圆 17"/>
          <p:cNvSpPr/>
          <p:nvPr/>
        </p:nvSpPr>
        <p:spPr>
          <a:xfrm>
            <a:off x="8485446" y="3610351"/>
            <a:ext cx="2461260" cy="295508"/>
          </a:xfrm>
          <a:prstGeom prst="ellipse">
            <a:avLst/>
          </a:prstGeom>
          <a:solidFill>
            <a:schemeClr val="bg1">
              <a:lumMod val="90000"/>
              <a:lumOff val="10000"/>
              <a:alpha val="70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7"/>
          <p:cNvSpPr/>
          <p:nvPr/>
        </p:nvSpPr>
        <p:spPr bwMode="auto">
          <a:xfrm>
            <a:off x="8840144" y="4406434"/>
            <a:ext cx="3053858" cy="1785590"/>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0">
                <a:srgbClr val="0D9FD9">
                  <a:lumMod val="80000"/>
                  <a:lumOff val="20000"/>
                </a:srgbClr>
              </a:gs>
              <a:gs pos="100000">
                <a:srgbClr val="0D9FD9"/>
              </a:gs>
            </a:gsLst>
            <a:lin ang="5400000" scaled="1"/>
          </a:gradFill>
          <a:ln>
            <a:noFill/>
          </a:ln>
          <a:effectLst>
            <a:outerShdw blurRad="254000" dist="1016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lt1"/>
              </a:solidFill>
            </a:endParaRPr>
          </a:p>
        </p:txBody>
      </p:sp>
      <p:sp>
        <p:nvSpPr>
          <p:cNvPr id="28" name="任意多边形: 形状 27"/>
          <p:cNvSpPr/>
          <p:nvPr/>
        </p:nvSpPr>
        <p:spPr>
          <a:xfrm flipH="1">
            <a:off x="11197559" y="29559"/>
            <a:ext cx="994441" cy="1548616"/>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Oval 12"/>
          <p:cNvSpPr/>
          <p:nvPr/>
        </p:nvSpPr>
        <p:spPr>
          <a:xfrm rot="1711210">
            <a:off x="-621661" y="6101408"/>
            <a:ext cx="1264720" cy="1264718"/>
          </a:xfrm>
          <a:prstGeom prst="ellipse">
            <a:avLst/>
          </a:prstGeom>
          <a:solidFill>
            <a:schemeClr val="accent2"/>
          </a:solid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Rounded Corners 30"/>
          <p:cNvSpPr/>
          <p:nvPr/>
        </p:nvSpPr>
        <p:spPr>
          <a:xfrm flipH="1" flipV="1">
            <a:off x="11835028" y="1444329"/>
            <a:ext cx="30471" cy="1056211"/>
          </a:xfrm>
          <a:prstGeom prst="roundRect">
            <a:avLst>
              <a:gd name="adj" fmla="val 50000"/>
            </a:avLst>
          </a:prstGeom>
          <a:gradFill>
            <a:gsLst>
              <a:gs pos="100000">
                <a:srgbClr val="FFFFFF">
                  <a:alpha val="0"/>
                </a:srgbClr>
              </a:gs>
              <a:gs pos="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31" name="TextBox 299"/>
          <p:cNvSpPr txBox="1"/>
          <p:nvPr/>
        </p:nvSpPr>
        <p:spPr>
          <a:xfrm rot="16200000">
            <a:off x="10686365" y="4087752"/>
            <a:ext cx="2327799"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rPr>
              <a:t>大学生职业发展与就业指导教程</a:t>
            </a:r>
            <a:endPar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cxnSp>
        <p:nvCxnSpPr>
          <p:cNvPr id="24" name="直接连接符 23"/>
          <p:cNvCxnSpPr/>
          <p:nvPr/>
        </p:nvCxnSpPr>
        <p:spPr>
          <a:xfrm>
            <a:off x="-677789" y="917347"/>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26" name="- About"/>
          <p:cNvSpPr txBox="1"/>
          <p:nvPr/>
        </p:nvSpPr>
        <p:spPr>
          <a:xfrm>
            <a:off x="719455" y="68770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一、校园招聘</a:t>
            </a:r>
            <a:endParaRPr lang="en-US" altLang="zh-CN" sz="2800" dirty="0">
              <a:solidFill>
                <a:schemeClr val="tx1"/>
              </a:solidFill>
              <a:latin typeface="微软雅黑" panose="020B0503020204020204" charset="-122"/>
              <a:ea typeface="微软雅黑" panose="020B0503020204020204" charset="-122"/>
            </a:endParaRPr>
          </a:p>
        </p:txBody>
      </p:sp>
      <p:sp>
        <p:nvSpPr>
          <p:cNvPr id="32" name="Rectangle: Rounded Corners 28"/>
          <p:cNvSpPr/>
          <p:nvPr/>
        </p:nvSpPr>
        <p:spPr>
          <a:xfrm>
            <a:off x="1288415" y="4914717"/>
            <a:ext cx="2984400" cy="461665"/>
          </a:xfrm>
          <a:prstGeom prst="roundRect">
            <a:avLst>
              <a:gd name="adj" fmla="val 43306"/>
            </a:avLst>
          </a:prstGeom>
          <a:gradFill>
            <a:gsLst>
              <a:gs pos="86000">
                <a:srgbClr val="0D9FD9"/>
              </a:gs>
              <a:gs pos="5000">
                <a:srgbClr val="0D9FD9">
                  <a:lumMod val="80000"/>
                  <a:lumOff val="20000"/>
                </a:srgbClr>
              </a:gs>
            </a:gsLst>
            <a:lin ang="5400000" scaled="0"/>
          </a:gradFill>
          <a:ln>
            <a:noFill/>
          </a:ln>
          <a:effectLst>
            <a:outerShdw blurRad="254000" dist="114300" dir="5400000" algn="ctr" rotWithShape="0">
              <a:srgbClr val="0D9FD9">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（二）校园大型招聘会</a:t>
            </a:r>
            <a:endParaRPr lang="en-US" altLang="zh-CN" dirty="0">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1288415" y="4383142"/>
            <a:ext cx="613410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descr="男人和女人在切桌子上的电脑&#10;&#10;低可信度描述已自动生成"/>
          <p:cNvPicPr>
            <a:picLocks noGrp="1" noChangeAspect="1"/>
          </p:cNvPicPr>
          <p:nvPr>
            <p:ph type="pic" sz="quarter" idx="10"/>
          </p:nvPr>
        </p:nvPicPr>
        <p:blipFill rotWithShape="1">
          <a:blip r:embed="rId1" cstate="screen"/>
          <a:srcRect/>
          <a:stretch>
            <a:fillRect/>
          </a:stretch>
        </p:blipFill>
        <p:spPr>
          <a:xfrm>
            <a:off x="8574562" y="2475035"/>
            <a:ext cx="2238759" cy="1716341"/>
          </a:xfrm>
        </p:spPr>
      </p:pic>
      <p:pic>
        <p:nvPicPr>
          <p:cNvPr id="8" name="图片占位符 7" descr="图片包含 室内, 桌子, 人, 男人&#10;&#10;描述已自动生成"/>
          <p:cNvPicPr>
            <a:picLocks noGrp="1" noChangeAspect="1"/>
          </p:cNvPicPr>
          <p:nvPr>
            <p:ph type="pic" sz="quarter" idx="11"/>
          </p:nvPr>
        </p:nvPicPr>
        <p:blipFill rotWithShape="1">
          <a:blip r:embed="rId2" cstate="screen"/>
          <a:srcRect/>
          <a:stretch>
            <a:fillRect/>
          </a:stretch>
        </p:blipFill>
        <p:spPr>
          <a:xfrm>
            <a:off x="8574562" y="4545202"/>
            <a:ext cx="2238759" cy="1716342"/>
          </a:xfrm>
        </p:spPr>
      </p:pic>
      <p:sp>
        <p:nvSpPr>
          <p:cNvPr id="2" name="文本框 1"/>
          <p:cNvSpPr txBox="1"/>
          <p:nvPr/>
        </p:nvSpPr>
        <p:spPr>
          <a:xfrm>
            <a:off x="1288415" y="1624965"/>
            <a:ext cx="6828155" cy="922020"/>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参加校园招聘是毕业生就业的主要途径，校园招聘一般包括在学校举办企业专场招聘会和大型综合招聘会等形式。</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ppt_x"/>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500" fill="hold"/>
                                        <p:tgtEl>
                                          <p:spTgt spid="8"/>
                                        </p:tgtEl>
                                        <p:attrNameLst>
                                          <p:attrName>ppt_x</p:attrName>
                                        </p:attrNameLst>
                                      </p:cBhvr>
                                      <p:tavLst>
                                        <p:tav tm="0">
                                          <p:val>
                                            <p:strVal val="#ppt_x"/>
                                          </p:val>
                                        </p:tav>
                                        <p:tav tm="100000">
                                          <p:val>
                                            <p:strVal val="#ppt_x"/>
                                          </p:val>
                                        </p:tav>
                                      </p:tavLst>
                                    </p:anim>
                                    <p:anim calcmode="lin" valueType="num">
                                      <p:cBhvr additive="base">
                                        <p:cTn id="76" dur="500" fill="hold"/>
                                        <p:tgtEl>
                                          <p:spTgt spid="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P spid="10" grpId="0"/>
      <p:bldP spid="11" grpId="0" bldLvl="0" animBg="1"/>
      <p:bldP spid="14" grpId="0"/>
      <p:bldP spid="16" grpId="0" bldLvl="0" animBg="1"/>
      <p:bldP spid="18" grpId="0" bldLvl="0" animBg="1"/>
      <p:bldP spid="19" grpId="0" bldLvl="0" animBg="1"/>
      <p:bldP spid="28" grpId="0" bldLvl="0" animBg="1"/>
      <p:bldP spid="29" grpId="0" bldLvl="0" animBg="1"/>
      <p:bldP spid="30" grpId="0" bldLvl="0" animBg="1"/>
      <p:bldP spid="31" grpId="0"/>
      <p:bldP spid="26" grpId="0"/>
      <p:bldP spid="32" grpId="0" bldLvl="0" animBg="1"/>
      <p:bldP spid="2" grpId="0"/>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二、劳动就业市场与社会招聘</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892175" y="1922780"/>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dirty="0">
                <a:solidFill>
                  <a:schemeClr val="tx1">
                    <a:lumMod val="85000"/>
                    <a:lumOff val="15000"/>
                    <a:alpha val="75000"/>
                  </a:schemeClr>
                </a:solidFill>
                <a:latin typeface="微软雅黑" panose="020B0503020204020204" charset="-122"/>
                <a:ea typeface="微软雅黑" panose="020B0503020204020204" charset="-122"/>
              </a:rPr>
              <a:t>所谓就业市场是在市场经济条件下，人力资源按市场运行规律配置的场所。学生就业市场是为了适应社会主义市场经济发展的需要而建立的，专门为高校毕业生求职择业和用人单位挑选毕业生提供服务的场所。就业市场包括有形市场和无形市场。有形市场是指有固定的场所、具体的时间和地点、特定的参与对象的形式；无形市场则指不受时空限制，可以按照自己的择业意向来挑选工作单位的形式。</a:t>
            </a:r>
            <a:endParaRPr lang="zh-CN" altLang="en-US"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三、网络求职</a:t>
            </a:r>
            <a:endParaRPr lang="en-US" altLang="zh-CN" sz="2800" dirty="0">
              <a:solidFill>
                <a:schemeClr val="tx1"/>
              </a:solidFill>
              <a:latin typeface="微软雅黑" panose="020B0503020204020204" charset="-122"/>
              <a:ea typeface="微软雅黑" panose="020B0503020204020204" charset="-122"/>
            </a:endParaRPr>
          </a:p>
        </p:txBody>
      </p:sp>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852805" y="1578610"/>
            <a:ext cx="10507345" cy="1753235"/>
          </a:xfrm>
          <a:prstGeom prst="rect">
            <a:avLst/>
          </a:prstGeom>
          <a:noFill/>
        </p:spPr>
        <p:txBody>
          <a:bodyPr wrap="square" rtlCol="0">
            <a:spAutoFit/>
          </a:bodyPr>
          <a:p>
            <a:pPr algn="just">
              <a:lnSpc>
                <a:spcPct val="150000"/>
              </a:lnSpc>
            </a:pPr>
            <a:r>
              <a:rPr lang="zh-CN" altLang="en-US">
                <a:latin typeface="微软雅黑" panose="020B0503020204020204" charset="-122"/>
                <a:ea typeface="微软雅黑" panose="020B0503020204020204" charset="-122"/>
              </a:rPr>
              <a:t>利用网络平台招聘、在网上求职，已成为用人单位和求职者都愿意接受的一种时尚。网络招聘有其独特的优势，省钱、省时、省事，因此，网络求职正朝着就业方式的主流方向发展。另外，有些用人单位在举行校园招聘会之前，也会要求应聘者先在网上报名。</a:t>
            </a:r>
            <a:endParaRPr lang="zh-CN" altLang="en-US">
              <a:latin typeface="微软雅黑" panose="020B0503020204020204" charset="-122"/>
              <a:ea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rPr>
              <a:t>网络求职的方式方法与基本步骤如下。</a:t>
            </a:r>
            <a:endParaRPr lang="zh-CN" altLang="en-US">
              <a:latin typeface="微软雅黑" panose="020B0503020204020204" charset="-122"/>
              <a:ea typeface="微软雅黑" panose="020B0503020204020204" charset="-122"/>
            </a:endParaRPr>
          </a:p>
        </p:txBody>
      </p:sp>
      <p:cxnSp>
        <p:nvCxnSpPr>
          <p:cNvPr id="14" name="直接连接符 13"/>
          <p:cNvCxnSpPr/>
          <p:nvPr>
            <p:custDataLst>
              <p:tags r:id="rId17"/>
            </p:custDataLst>
          </p:nvPr>
        </p:nvCxnSpPr>
        <p:spPr>
          <a:xfrm>
            <a:off x="771525" y="5135741"/>
            <a:ext cx="10648950" cy="0"/>
          </a:xfrm>
          <a:prstGeom prst="line">
            <a:avLst/>
          </a:prstGeom>
          <a:ln>
            <a:solidFill>
              <a:srgbClr val="FFC91D"/>
            </a:solidFill>
          </a:ln>
        </p:spPr>
        <p:style>
          <a:lnRef idx="1">
            <a:srgbClr val="E779A3"/>
          </a:lnRef>
          <a:fillRef idx="0">
            <a:srgbClr val="E779A3"/>
          </a:fillRef>
          <a:effectRef idx="0">
            <a:srgbClr val="E779A3"/>
          </a:effectRef>
          <a:fontRef idx="minor">
            <a:srgbClr val="5F5F5F"/>
          </a:fontRef>
        </p:style>
      </p:cxnSp>
      <p:grpSp>
        <p:nvGrpSpPr>
          <p:cNvPr id="37" name="组合 36"/>
          <p:cNvGrpSpPr/>
          <p:nvPr>
            <p:custDataLst>
              <p:tags r:id="rId18"/>
            </p:custDataLst>
          </p:nvPr>
        </p:nvGrpSpPr>
        <p:grpSpPr>
          <a:xfrm>
            <a:off x="791308" y="3929240"/>
            <a:ext cx="2455984" cy="1330325"/>
            <a:chOff x="1028700" y="3400425"/>
            <a:chExt cx="3124200" cy="1692275"/>
          </a:xfrm>
        </p:grpSpPr>
        <p:sp>
          <p:nvSpPr>
            <p:cNvPr id="36" name="任意多边形 35"/>
            <p:cNvSpPr/>
            <p:nvPr>
              <p:custDataLst>
                <p:tags r:id="rId19"/>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5" name="梯形 14"/>
            <p:cNvSpPr/>
            <p:nvPr>
              <p:custDataLst>
                <p:tags r:id="rId20"/>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2" name="任意多边形 31"/>
            <p:cNvSpPr/>
            <p:nvPr>
              <p:custDataLst>
                <p:tags r:id="rId21"/>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A</a:t>
              </a:r>
              <a:endParaRPr lang="zh-CN" altLang="en-US" sz="2800" dirty="0">
                <a:solidFill>
                  <a:srgbClr val="E779A3">
                    <a:lumMod val="50000"/>
                  </a:srgbClr>
                </a:solidFill>
              </a:endParaRPr>
            </a:p>
          </p:txBody>
        </p:sp>
      </p:grpSp>
      <p:grpSp>
        <p:nvGrpSpPr>
          <p:cNvPr id="16" name="组合 15"/>
          <p:cNvGrpSpPr/>
          <p:nvPr>
            <p:custDataLst>
              <p:tags r:id="rId22"/>
            </p:custDataLst>
          </p:nvPr>
        </p:nvGrpSpPr>
        <p:grpSpPr>
          <a:xfrm>
            <a:off x="3509108" y="3929240"/>
            <a:ext cx="2455984" cy="1330325"/>
            <a:chOff x="1028700" y="3400425"/>
            <a:chExt cx="3124200" cy="1692275"/>
          </a:xfrm>
        </p:grpSpPr>
        <p:sp>
          <p:nvSpPr>
            <p:cNvPr id="17" name="任意多边形 16"/>
            <p:cNvSpPr/>
            <p:nvPr>
              <p:custDataLst>
                <p:tags r:id="rId23"/>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18" name="梯形 17"/>
            <p:cNvSpPr/>
            <p:nvPr>
              <p:custDataLst>
                <p:tags r:id="rId24"/>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20" name="任意多边形 19"/>
            <p:cNvSpPr/>
            <p:nvPr>
              <p:custDataLst>
                <p:tags r:id="rId25"/>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B</a:t>
              </a:r>
              <a:endParaRPr lang="zh-CN" altLang="en-US" sz="2800" dirty="0">
                <a:solidFill>
                  <a:srgbClr val="E779A3">
                    <a:lumMod val="50000"/>
                  </a:srgbClr>
                </a:solidFill>
              </a:endParaRPr>
            </a:p>
          </p:txBody>
        </p:sp>
      </p:grpSp>
      <p:grpSp>
        <p:nvGrpSpPr>
          <p:cNvPr id="21" name="组合 20"/>
          <p:cNvGrpSpPr/>
          <p:nvPr>
            <p:custDataLst>
              <p:tags r:id="rId26"/>
            </p:custDataLst>
          </p:nvPr>
        </p:nvGrpSpPr>
        <p:grpSpPr>
          <a:xfrm>
            <a:off x="6226908" y="3929240"/>
            <a:ext cx="2455984" cy="1330325"/>
            <a:chOff x="1028700" y="3400425"/>
            <a:chExt cx="3124200" cy="1692275"/>
          </a:xfrm>
        </p:grpSpPr>
        <p:sp>
          <p:nvSpPr>
            <p:cNvPr id="22" name="任意多边形 21"/>
            <p:cNvSpPr/>
            <p:nvPr>
              <p:custDataLst>
                <p:tags r:id="rId27"/>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23" name="梯形 22"/>
            <p:cNvSpPr/>
            <p:nvPr>
              <p:custDataLst>
                <p:tags r:id="rId28"/>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24" name="任意多边形 23"/>
            <p:cNvSpPr/>
            <p:nvPr>
              <p:custDataLst>
                <p:tags r:id="rId29"/>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C</a:t>
              </a:r>
              <a:endParaRPr lang="zh-CN" altLang="en-US" sz="2800" dirty="0">
                <a:solidFill>
                  <a:srgbClr val="E779A3">
                    <a:lumMod val="50000"/>
                  </a:srgbClr>
                </a:solidFill>
              </a:endParaRPr>
            </a:p>
          </p:txBody>
        </p:sp>
      </p:grpSp>
      <p:grpSp>
        <p:nvGrpSpPr>
          <p:cNvPr id="25" name="组合 24"/>
          <p:cNvGrpSpPr/>
          <p:nvPr>
            <p:custDataLst>
              <p:tags r:id="rId30"/>
            </p:custDataLst>
          </p:nvPr>
        </p:nvGrpSpPr>
        <p:grpSpPr>
          <a:xfrm>
            <a:off x="8944708" y="3929240"/>
            <a:ext cx="2455984" cy="1330325"/>
            <a:chOff x="1028700" y="3400425"/>
            <a:chExt cx="3124200" cy="1692275"/>
          </a:xfrm>
        </p:grpSpPr>
        <p:sp>
          <p:nvSpPr>
            <p:cNvPr id="29" name="任意多边形 28"/>
            <p:cNvSpPr/>
            <p:nvPr>
              <p:custDataLst>
                <p:tags r:id="rId31"/>
              </p:custDataLst>
            </p:nvPr>
          </p:nvSpPr>
          <p:spPr>
            <a:xfrm>
              <a:off x="1028700" y="3400425"/>
              <a:ext cx="3124200" cy="1533522"/>
            </a:xfrm>
            <a:custGeom>
              <a:avLst/>
              <a:gdLst>
                <a:gd name="connsiteX0" fmla="*/ 0 w 3124200"/>
                <a:gd name="connsiteY0" fmla="*/ 0 h 1533522"/>
                <a:gd name="connsiteX1" fmla="*/ 3124200 w 3124200"/>
                <a:gd name="connsiteY1" fmla="*/ 0 h 1533522"/>
                <a:gd name="connsiteX2" fmla="*/ 2757336 w 3124200"/>
                <a:gd name="connsiteY2" fmla="*/ 1533522 h 1533522"/>
                <a:gd name="connsiteX3" fmla="*/ 366864 w 3124200"/>
                <a:gd name="connsiteY3" fmla="*/ 1533522 h 1533522"/>
              </a:gdLst>
              <a:ahLst/>
              <a:cxnLst>
                <a:cxn ang="0">
                  <a:pos x="connsiteX0" y="connsiteY0"/>
                </a:cxn>
                <a:cxn ang="0">
                  <a:pos x="connsiteX1" y="connsiteY1"/>
                </a:cxn>
                <a:cxn ang="0">
                  <a:pos x="connsiteX2" y="connsiteY2"/>
                </a:cxn>
                <a:cxn ang="0">
                  <a:pos x="connsiteX3" y="connsiteY3"/>
                </a:cxn>
              </a:cxnLst>
              <a:rect l="l" t="t" r="r" b="b"/>
              <a:pathLst>
                <a:path w="3124200" h="1533522">
                  <a:moveTo>
                    <a:pt x="0" y="0"/>
                  </a:moveTo>
                  <a:lnTo>
                    <a:pt x="3124200" y="0"/>
                  </a:lnTo>
                  <a:lnTo>
                    <a:pt x="2757336" y="1533522"/>
                  </a:lnTo>
                  <a:lnTo>
                    <a:pt x="366864" y="1533522"/>
                  </a:ln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lIns="144000" rIns="144000" bIns="324000" rtlCol="0" anchor="ctr">
              <a:normAutofit/>
            </a:bodyPr>
            <a:lstStyle/>
            <a:p>
              <a:pPr algn="ctr">
                <a:lnSpc>
                  <a:spcPct val="150000"/>
                </a:lnSpc>
              </a:pPr>
              <a:endParaRPr lang="zh-CN" altLang="en-US" dirty="0">
                <a:solidFill>
                  <a:srgbClr val="FFFFFF"/>
                </a:solidFill>
              </a:endParaRPr>
            </a:p>
          </p:txBody>
        </p:sp>
        <p:sp>
          <p:nvSpPr>
            <p:cNvPr id="30" name="梯形 29"/>
            <p:cNvSpPr/>
            <p:nvPr>
              <p:custDataLst>
                <p:tags r:id="rId32"/>
              </p:custDataLst>
            </p:nvPr>
          </p:nvSpPr>
          <p:spPr>
            <a:xfrm>
              <a:off x="1400175" y="4597400"/>
              <a:ext cx="2381250" cy="336551"/>
            </a:xfrm>
            <a:prstGeom prst="trapezoid">
              <a:avLst>
                <a:gd name="adj" fmla="val 55159"/>
              </a:avLst>
            </a:prstGeom>
            <a:solidFill>
              <a:srgbClr val="E779A3">
                <a:lumMod val="5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50000" lnSpcReduction="20000"/>
            </a:bodyPr>
            <a:lstStyle/>
            <a:p>
              <a:pPr algn="ctr"/>
              <a:endParaRPr lang="zh-CN" altLang="en-US"/>
            </a:p>
          </p:txBody>
        </p:sp>
        <p:sp>
          <p:nvSpPr>
            <p:cNvPr id="33" name="任意多边形 32"/>
            <p:cNvSpPr/>
            <p:nvPr>
              <p:custDataLst>
                <p:tags r:id="rId33"/>
              </p:custDataLst>
            </p:nvPr>
          </p:nvSpPr>
          <p:spPr>
            <a:xfrm>
              <a:off x="1595438" y="4597400"/>
              <a:ext cx="1990725" cy="495300"/>
            </a:xfrm>
            <a:custGeom>
              <a:avLst/>
              <a:gdLst>
                <a:gd name="connsiteX0" fmla="*/ 1704974 w 1990725"/>
                <a:gd name="connsiteY0" fmla="*/ 161925 h 495300"/>
                <a:gd name="connsiteX1" fmla="*/ 1684737 w 1990725"/>
                <a:gd name="connsiteY1" fmla="*/ 227413 h 495300"/>
                <a:gd name="connsiteX2" fmla="*/ 1619249 w 1990725"/>
                <a:gd name="connsiteY2" fmla="*/ 227413 h 495300"/>
                <a:gd name="connsiteX3" fmla="*/ 1672231 w 1990725"/>
                <a:gd name="connsiteY3" fmla="*/ 267886 h 495300"/>
                <a:gd name="connsiteX4" fmla="*/ 1651993 w 1990725"/>
                <a:gd name="connsiteY4" fmla="*/ 333375 h 495300"/>
                <a:gd name="connsiteX5" fmla="*/ 1704974 w 1990725"/>
                <a:gd name="connsiteY5" fmla="*/ 292900 h 495300"/>
                <a:gd name="connsiteX6" fmla="*/ 1757955 w 1990725"/>
                <a:gd name="connsiteY6" fmla="*/ 333375 h 495300"/>
                <a:gd name="connsiteX7" fmla="*/ 1737717 w 1990725"/>
                <a:gd name="connsiteY7" fmla="*/ 267886 h 495300"/>
                <a:gd name="connsiteX8" fmla="*/ 1790699 w 1990725"/>
                <a:gd name="connsiteY8" fmla="*/ 227413 h 495300"/>
                <a:gd name="connsiteX9" fmla="*/ 1725211 w 1990725"/>
                <a:gd name="connsiteY9" fmla="*/ 227413 h 495300"/>
                <a:gd name="connsiteX10" fmla="*/ 1485899 w 1990725"/>
                <a:gd name="connsiteY10" fmla="*/ 161925 h 495300"/>
                <a:gd name="connsiteX11" fmla="*/ 1465662 w 1990725"/>
                <a:gd name="connsiteY11" fmla="*/ 227413 h 495300"/>
                <a:gd name="connsiteX12" fmla="*/ 1400174 w 1990725"/>
                <a:gd name="connsiteY12" fmla="*/ 227413 h 495300"/>
                <a:gd name="connsiteX13" fmla="*/ 1453156 w 1990725"/>
                <a:gd name="connsiteY13" fmla="*/ 267886 h 495300"/>
                <a:gd name="connsiteX14" fmla="*/ 1432918 w 1990725"/>
                <a:gd name="connsiteY14" fmla="*/ 333375 h 495300"/>
                <a:gd name="connsiteX15" fmla="*/ 1485899 w 1990725"/>
                <a:gd name="connsiteY15" fmla="*/ 292900 h 495300"/>
                <a:gd name="connsiteX16" fmla="*/ 1538880 w 1990725"/>
                <a:gd name="connsiteY16" fmla="*/ 333375 h 495300"/>
                <a:gd name="connsiteX17" fmla="*/ 1518642 w 1990725"/>
                <a:gd name="connsiteY17" fmla="*/ 267886 h 495300"/>
                <a:gd name="connsiteX18" fmla="*/ 1571624 w 1990725"/>
                <a:gd name="connsiteY18" fmla="*/ 227413 h 495300"/>
                <a:gd name="connsiteX19" fmla="*/ 1506136 w 1990725"/>
                <a:gd name="connsiteY19" fmla="*/ 227413 h 495300"/>
                <a:gd name="connsiteX20" fmla="*/ 1266825 w 1990725"/>
                <a:gd name="connsiteY20" fmla="*/ 161925 h 495300"/>
                <a:gd name="connsiteX21" fmla="*/ 1246588 w 1990725"/>
                <a:gd name="connsiteY21" fmla="*/ 227413 h 495300"/>
                <a:gd name="connsiteX22" fmla="*/ 1181100 w 1990725"/>
                <a:gd name="connsiteY22" fmla="*/ 227413 h 495300"/>
                <a:gd name="connsiteX23" fmla="*/ 1234082 w 1990725"/>
                <a:gd name="connsiteY23" fmla="*/ 267886 h 495300"/>
                <a:gd name="connsiteX24" fmla="*/ 1213844 w 1990725"/>
                <a:gd name="connsiteY24" fmla="*/ 333375 h 495300"/>
                <a:gd name="connsiteX25" fmla="*/ 1266825 w 1990725"/>
                <a:gd name="connsiteY25" fmla="*/ 292900 h 495300"/>
                <a:gd name="connsiteX26" fmla="*/ 1319806 w 1990725"/>
                <a:gd name="connsiteY26" fmla="*/ 333375 h 495300"/>
                <a:gd name="connsiteX27" fmla="*/ 1299568 w 1990725"/>
                <a:gd name="connsiteY27" fmla="*/ 267886 h 495300"/>
                <a:gd name="connsiteX28" fmla="*/ 1352550 w 1990725"/>
                <a:gd name="connsiteY28" fmla="*/ 227413 h 495300"/>
                <a:gd name="connsiteX29" fmla="*/ 1287062 w 1990725"/>
                <a:gd name="connsiteY29" fmla="*/ 227413 h 495300"/>
                <a:gd name="connsiteX30" fmla="*/ 723900 w 1990725"/>
                <a:gd name="connsiteY30" fmla="*/ 161925 h 495300"/>
                <a:gd name="connsiteX31" fmla="*/ 703663 w 1990725"/>
                <a:gd name="connsiteY31" fmla="*/ 227413 h 495300"/>
                <a:gd name="connsiteX32" fmla="*/ 638175 w 1990725"/>
                <a:gd name="connsiteY32" fmla="*/ 227413 h 495300"/>
                <a:gd name="connsiteX33" fmla="*/ 691157 w 1990725"/>
                <a:gd name="connsiteY33" fmla="*/ 267886 h 495300"/>
                <a:gd name="connsiteX34" fmla="*/ 670919 w 1990725"/>
                <a:gd name="connsiteY34" fmla="*/ 333375 h 495300"/>
                <a:gd name="connsiteX35" fmla="*/ 723900 w 1990725"/>
                <a:gd name="connsiteY35" fmla="*/ 292900 h 495300"/>
                <a:gd name="connsiteX36" fmla="*/ 776881 w 1990725"/>
                <a:gd name="connsiteY36" fmla="*/ 333375 h 495300"/>
                <a:gd name="connsiteX37" fmla="*/ 756643 w 1990725"/>
                <a:gd name="connsiteY37" fmla="*/ 267886 h 495300"/>
                <a:gd name="connsiteX38" fmla="*/ 809625 w 1990725"/>
                <a:gd name="connsiteY38" fmla="*/ 227413 h 495300"/>
                <a:gd name="connsiteX39" fmla="*/ 744137 w 1990725"/>
                <a:gd name="connsiteY39" fmla="*/ 227413 h 495300"/>
                <a:gd name="connsiteX40" fmla="*/ 504825 w 1990725"/>
                <a:gd name="connsiteY40" fmla="*/ 161925 h 495300"/>
                <a:gd name="connsiteX41" fmla="*/ 484588 w 1990725"/>
                <a:gd name="connsiteY41" fmla="*/ 227413 h 495300"/>
                <a:gd name="connsiteX42" fmla="*/ 419100 w 1990725"/>
                <a:gd name="connsiteY42" fmla="*/ 227413 h 495300"/>
                <a:gd name="connsiteX43" fmla="*/ 472082 w 1990725"/>
                <a:gd name="connsiteY43" fmla="*/ 267886 h 495300"/>
                <a:gd name="connsiteX44" fmla="*/ 451844 w 1990725"/>
                <a:gd name="connsiteY44" fmla="*/ 333375 h 495300"/>
                <a:gd name="connsiteX45" fmla="*/ 504825 w 1990725"/>
                <a:gd name="connsiteY45" fmla="*/ 292900 h 495300"/>
                <a:gd name="connsiteX46" fmla="*/ 557806 w 1990725"/>
                <a:gd name="connsiteY46" fmla="*/ 333375 h 495300"/>
                <a:gd name="connsiteX47" fmla="*/ 537568 w 1990725"/>
                <a:gd name="connsiteY47" fmla="*/ 267886 h 495300"/>
                <a:gd name="connsiteX48" fmla="*/ 590550 w 1990725"/>
                <a:gd name="connsiteY48" fmla="*/ 227413 h 495300"/>
                <a:gd name="connsiteX49" fmla="*/ 525062 w 1990725"/>
                <a:gd name="connsiteY49" fmla="*/ 227413 h 495300"/>
                <a:gd name="connsiteX50" fmla="*/ 285751 w 1990725"/>
                <a:gd name="connsiteY50" fmla="*/ 161925 h 495300"/>
                <a:gd name="connsiteX51" fmla="*/ 265514 w 1990725"/>
                <a:gd name="connsiteY51" fmla="*/ 227413 h 495300"/>
                <a:gd name="connsiteX52" fmla="*/ 200026 w 1990725"/>
                <a:gd name="connsiteY52" fmla="*/ 227413 h 495300"/>
                <a:gd name="connsiteX53" fmla="*/ 253008 w 1990725"/>
                <a:gd name="connsiteY53" fmla="*/ 267886 h 495300"/>
                <a:gd name="connsiteX54" fmla="*/ 232770 w 1990725"/>
                <a:gd name="connsiteY54" fmla="*/ 333375 h 495300"/>
                <a:gd name="connsiteX55" fmla="*/ 285751 w 1990725"/>
                <a:gd name="connsiteY55" fmla="*/ 292900 h 495300"/>
                <a:gd name="connsiteX56" fmla="*/ 338732 w 1990725"/>
                <a:gd name="connsiteY56" fmla="*/ 333375 h 495300"/>
                <a:gd name="connsiteX57" fmla="*/ 318494 w 1990725"/>
                <a:gd name="connsiteY57" fmla="*/ 267886 h 495300"/>
                <a:gd name="connsiteX58" fmla="*/ 371476 w 1990725"/>
                <a:gd name="connsiteY58" fmla="*/ 227413 h 495300"/>
                <a:gd name="connsiteX59" fmla="*/ 305988 w 1990725"/>
                <a:gd name="connsiteY59" fmla="*/ 227413 h 495300"/>
                <a:gd name="connsiteX60" fmla="*/ 0 w 1990725"/>
                <a:gd name="connsiteY60" fmla="*/ 0 h 495300"/>
                <a:gd name="connsiteX61" fmla="*/ 1990725 w 1990725"/>
                <a:gd name="connsiteY61" fmla="*/ 0 h 495300"/>
                <a:gd name="connsiteX62" fmla="*/ 1798400 w 1990725"/>
                <a:gd name="connsiteY62" fmla="*/ 495300 h 495300"/>
                <a:gd name="connsiteX63" fmla="*/ 192325 w 1990725"/>
                <a:gd name="connsiteY63"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90725" h="495300">
                  <a:moveTo>
                    <a:pt x="1704974" y="161925"/>
                  </a:moveTo>
                  <a:lnTo>
                    <a:pt x="1684737" y="227413"/>
                  </a:lnTo>
                  <a:lnTo>
                    <a:pt x="1619249" y="227413"/>
                  </a:lnTo>
                  <a:lnTo>
                    <a:pt x="1672231" y="267886"/>
                  </a:lnTo>
                  <a:lnTo>
                    <a:pt x="1651993" y="333375"/>
                  </a:lnTo>
                  <a:lnTo>
                    <a:pt x="1704974" y="292900"/>
                  </a:lnTo>
                  <a:lnTo>
                    <a:pt x="1757955" y="333375"/>
                  </a:lnTo>
                  <a:lnTo>
                    <a:pt x="1737717" y="267886"/>
                  </a:lnTo>
                  <a:lnTo>
                    <a:pt x="1790699" y="227413"/>
                  </a:lnTo>
                  <a:lnTo>
                    <a:pt x="1725211" y="227413"/>
                  </a:lnTo>
                  <a:close/>
                  <a:moveTo>
                    <a:pt x="1485899" y="161925"/>
                  </a:moveTo>
                  <a:lnTo>
                    <a:pt x="1465662" y="227413"/>
                  </a:lnTo>
                  <a:lnTo>
                    <a:pt x="1400174" y="227413"/>
                  </a:lnTo>
                  <a:lnTo>
                    <a:pt x="1453156" y="267886"/>
                  </a:lnTo>
                  <a:lnTo>
                    <a:pt x="1432918" y="333375"/>
                  </a:lnTo>
                  <a:lnTo>
                    <a:pt x="1485899" y="292900"/>
                  </a:lnTo>
                  <a:lnTo>
                    <a:pt x="1538880" y="333375"/>
                  </a:lnTo>
                  <a:lnTo>
                    <a:pt x="1518642" y="267886"/>
                  </a:lnTo>
                  <a:lnTo>
                    <a:pt x="1571624" y="227413"/>
                  </a:lnTo>
                  <a:lnTo>
                    <a:pt x="1506136" y="227413"/>
                  </a:lnTo>
                  <a:close/>
                  <a:moveTo>
                    <a:pt x="1266825" y="161925"/>
                  </a:moveTo>
                  <a:lnTo>
                    <a:pt x="1246588" y="227413"/>
                  </a:lnTo>
                  <a:lnTo>
                    <a:pt x="1181100" y="227413"/>
                  </a:lnTo>
                  <a:lnTo>
                    <a:pt x="1234082" y="267886"/>
                  </a:lnTo>
                  <a:lnTo>
                    <a:pt x="1213844" y="333375"/>
                  </a:lnTo>
                  <a:lnTo>
                    <a:pt x="1266825" y="292900"/>
                  </a:lnTo>
                  <a:lnTo>
                    <a:pt x="1319806" y="333375"/>
                  </a:lnTo>
                  <a:lnTo>
                    <a:pt x="1299568" y="267886"/>
                  </a:lnTo>
                  <a:lnTo>
                    <a:pt x="1352550" y="227413"/>
                  </a:lnTo>
                  <a:lnTo>
                    <a:pt x="1287062" y="227413"/>
                  </a:lnTo>
                  <a:close/>
                  <a:moveTo>
                    <a:pt x="723900" y="161925"/>
                  </a:moveTo>
                  <a:lnTo>
                    <a:pt x="703663" y="227413"/>
                  </a:lnTo>
                  <a:lnTo>
                    <a:pt x="638175" y="227413"/>
                  </a:lnTo>
                  <a:lnTo>
                    <a:pt x="691157" y="267886"/>
                  </a:lnTo>
                  <a:lnTo>
                    <a:pt x="670919" y="333375"/>
                  </a:lnTo>
                  <a:lnTo>
                    <a:pt x="723900" y="292900"/>
                  </a:lnTo>
                  <a:lnTo>
                    <a:pt x="776881" y="333375"/>
                  </a:lnTo>
                  <a:lnTo>
                    <a:pt x="756643" y="267886"/>
                  </a:lnTo>
                  <a:lnTo>
                    <a:pt x="809625" y="227413"/>
                  </a:lnTo>
                  <a:lnTo>
                    <a:pt x="744137" y="227413"/>
                  </a:lnTo>
                  <a:close/>
                  <a:moveTo>
                    <a:pt x="504825" y="161925"/>
                  </a:moveTo>
                  <a:lnTo>
                    <a:pt x="484588" y="227413"/>
                  </a:lnTo>
                  <a:lnTo>
                    <a:pt x="419100" y="227413"/>
                  </a:lnTo>
                  <a:lnTo>
                    <a:pt x="472082" y="267886"/>
                  </a:lnTo>
                  <a:lnTo>
                    <a:pt x="451844" y="333375"/>
                  </a:lnTo>
                  <a:lnTo>
                    <a:pt x="504825" y="292900"/>
                  </a:lnTo>
                  <a:lnTo>
                    <a:pt x="557806" y="333375"/>
                  </a:lnTo>
                  <a:lnTo>
                    <a:pt x="537568" y="267886"/>
                  </a:lnTo>
                  <a:lnTo>
                    <a:pt x="590550" y="227413"/>
                  </a:lnTo>
                  <a:lnTo>
                    <a:pt x="525062" y="227413"/>
                  </a:lnTo>
                  <a:close/>
                  <a:moveTo>
                    <a:pt x="285751" y="161925"/>
                  </a:moveTo>
                  <a:lnTo>
                    <a:pt x="265514" y="227413"/>
                  </a:lnTo>
                  <a:lnTo>
                    <a:pt x="200026" y="227413"/>
                  </a:lnTo>
                  <a:lnTo>
                    <a:pt x="253008" y="267886"/>
                  </a:lnTo>
                  <a:lnTo>
                    <a:pt x="232770" y="333375"/>
                  </a:lnTo>
                  <a:lnTo>
                    <a:pt x="285751" y="292900"/>
                  </a:lnTo>
                  <a:lnTo>
                    <a:pt x="338732" y="333375"/>
                  </a:lnTo>
                  <a:lnTo>
                    <a:pt x="318494" y="267886"/>
                  </a:lnTo>
                  <a:lnTo>
                    <a:pt x="371476" y="227413"/>
                  </a:lnTo>
                  <a:lnTo>
                    <a:pt x="305988" y="227413"/>
                  </a:lnTo>
                  <a:close/>
                  <a:moveTo>
                    <a:pt x="0" y="0"/>
                  </a:moveTo>
                  <a:lnTo>
                    <a:pt x="1990725" y="0"/>
                  </a:lnTo>
                  <a:lnTo>
                    <a:pt x="1798400" y="495300"/>
                  </a:lnTo>
                  <a:lnTo>
                    <a:pt x="192325" y="495300"/>
                  </a:lnTo>
                  <a:close/>
                </a:path>
              </a:pathLst>
            </a:custGeom>
            <a:solidFill>
              <a:srgbClr val="E779A3">
                <a:lumMod val="40000"/>
                <a:lumOff val="60000"/>
              </a:srgbClr>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fontScale="65000" lnSpcReduction="20000"/>
            </a:bodyPr>
            <a:lstStyle/>
            <a:p>
              <a:pPr algn="ctr"/>
              <a:r>
                <a:rPr lang="en-US" altLang="zh-CN" sz="2800" dirty="0">
                  <a:solidFill>
                    <a:srgbClr val="E779A3">
                      <a:lumMod val="50000"/>
                    </a:srgbClr>
                  </a:solidFill>
                </a:rPr>
                <a:t>D</a:t>
              </a:r>
              <a:endParaRPr lang="zh-CN" altLang="en-US" sz="2800" dirty="0">
                <a:solidFill>
                  <a:srgbClr val="E779A3">
                    <a:lumMod val="50000"/>
                  </a:srgbClr>
                </a:solidFill>
              </a:endParaRPr>
            </a:p>
          </p:txBody>
        </p:sp>
      </p:grpSp>
      <p:sp>
        <p:nvSpPr>
          <p:cNvPr id="34" name="文本框 33"/>
          <p:cNvSpPr txBox="1"/>
          <p:nvPr>
            <p:custDataLst>
              <p:tags r:id="rId34"/>
            </p:custDataLst>
          </p:nvPr>
        </p:nvSpPr>
        <p:spPr>
          <a:xfrm>
            <a:off x="3785870" y="401471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（2）网上投递简历。</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5" name="文本框 34"/>
          <p:cNvSpPr txBox="1"/>
          <p:nvPr>
            <p:custDataLst>
              <p:tags r:id="rId35"/>
            </p:custDataLst>
          </p:nvPr>
        </p:nvSpPr>
        <p:spPr>
          <a:xfrm>
            <a:off x="6475730" y="4014470"/>
            <a:ext cx="199517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（3）直接向用人单位发送 E-mail 求职。</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8" name="文本框 37"/>
          <p:cNvSpPr txBox="1"/>
          <p:nvPr>
            <p:custDataLst>
              <p:tags r:id="rId36"/>
            </p:custDataLst>
          </p:nvPr>
        </p:nvSpPr>
        <p:spPr>
          <a:xfrm>
            <a:off x="9199245" y="401471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（4）建立个人主页。</a:t>
            </a:r>
            <a:endParaRPr lang="zh-CN" altLang="en-US" sz="1400" spc="150">
              <a:solidFill>
                <a:srgbClr val="FFFFFF"/>
              </a:solidFill>
              <a:uFillTx/>
              <a:latin typeface="微软雅黑" panose="020B0503020204020204" charset="-122"/>
              <a:ea typeface="微软雅黑" panose="020B0503020204020204" charset="-122"/>
            </a:endParaRPr>
          </a:p>
        </p:txBody>
      </p:sp>
      <p:sp>
        <p:nvSpPr>
          <p:cNvPr id="39" name="文本框 38"/>
          <p:cNvSpPr txBox="1"/>
          <p:nvPr>
            <p:custDataLst>
              <p:tags r:id="rId37"/>
            </p:custDataLst>
          </p:nvPr>
        </p:nvSpPr>
        <p:spPr>
          <a:xfrm>
            <a:off x="1066799" y="4014719"/>
            <a:ext cx="1905000" cy="923290"/>
          </a:xfrm>
          <a:prstGeom prst="rect">
            <a:avLst/>
          </a:prstGeom>
          <a:noFill/>
        </p:spPr>
        <p:txBody>
          <a:bodyPr wrap="square" rtlCol="0" anchor="ctr" anchorCtr="0">
            <a:normAutofit/>
          </a:bodyPr>
          <a:lstStyle/>
          <a:p>
            <a:pPr algn="ctr" fontAlgn="auto">
              <a:lnSpc>
                <a:spcPct val="120000"/>
              </a:lnSpc>
            </a:pPr>
            <a:r>
              <a:rPr lang="zh-CN" altLang="en-US" sz="1400" spc="150">
                <a:solidFill>
                  <a:srgbClr val="FFFFFF"/>
                </a:solidFill>
                <a:uFillTx/>
                <a:latin typeface="微软雅黑" panose="020B0503020204020204" charset="-122"/>
                <a:ea typeface="微软雅黑" panose="020B0503020204020204" charset="-122"/>
              </a:rPr>
              <a:t>（1）查询、检索就业信息。</a:t>
            </a:r>
            <a:endParaRPr lang="zh-CN" altLang="en-US" sz="1400" spc="150">
              <a:solidFill>
                <a:srgbClr val="FFFFFF"/>
              </a:solidFill>
              <a:uFillTx/>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网上求职的注意</a:t>
            </a:r>
            <a:r>
              <a:rPr lang="zh-CN" altLang="en-US"/>
              <a:t>事项</a:t>
            </a:r>
            <a:endParaRPr lang="zh-CN" altLang="en-US"/>
          </a:p>
        </p:txBody>
      </p:sp>
      <p:sp>
        <p:nvSpPr>
          <p:cNvPr id="3" name="内容占位符 2"/>
          <p:cNvSpPr>
            <a:spLocks noGrp="1"/>
          </p:cNvSpPr>
          <p:nvPr>
            <p:ph idx="1"/>
          </p:nvPr>
        </p:nvSpPr>
        <p:spPr>
          <a:xfrm>
            <a:off x="669925" y="1130935"/>
            <a:ext cx="10852150" cy="5210175"/>
          </a:xfrm>
        </p:spPr>
        <p:txBody>
          <a:bodyPr/>
          <a:p>
            <a:r>
              <a:rPr lang="en-US" altLang="zh-CN" sz="1800" b="1" spc="0">
                <a:solidFill>
                  <a:srgbClr val="FF9700"/>
                </a:solidFill>
                <a:uFillTx/>
              </a:rPr>
              <a:t>1.</a:t>
            </a:r>
            <a:r>
              <a:rPr sz="1800" b="1" spc="0">
                <a:solidFill>
                  <a:srgbClr val="FF9700"/>
                </a:solidFill>
                <a:uFillTx/>
              </a:rPr>
              <a:t>网上求职要保持平和的心态。</a:t>
            </a:r>
            <a:endParaRPr sz="1800" b="1" spc="0">
              <a:solidFill>
                <a:srgbClr val="FF9700"/>
              </a:solidFill>
              <a:uFillTx/>
            </a:endParaRPr>
          </a:p>
          <a:p>
            <a:r>
              <a:rPr spc="0"/>
              <a:t>求职者要坦然地面对挫折和困难，不必自卑胆怯过分焦虑，要积极调整心态迎接挑战。求职时不要将全部的希望都寄托于网上求职，网上求职只是求职的一个渠道，有可能的话仍然要通过网下求职的方式。去人才市场参加人才招聘会仍然是求职的主要方式之一。</a:t>
            </a:r>
            <a:endParaRPr spc="0"/>
          </a:p>
          <a:p>
            <a:r>
              <a:rPr lang="en-US" altLang="zh-CN" sz="1800" b="1" spc="0">
                <a:solidFill>
                  <a:srgbClr val="FF9700"/>
                </a:solidFill>
                <a:uFillTx/>
                <a:latin typeface="Microsoft YaHei Bold" panose="020B0503020204020204" charset="-122"/>
                <a:ea typeface="Microsoft YaHei Bold" panose="020B0503020204020204" charset="-122"/>
                <a:cs typeface="Microsoft YaHei Bold" panose="020B0503020204020204" charset="-122"/>
              </a:rPr>
              <a:t>2.</a:t>
            </a:r>
            <a:r>
              <a:rPr sz="1800" b="1" spc="0">
                <a:solidFill>
                  <a:srgbClr val="FF9700"/>
                </a:solidFill>
                <a:uFillTx/>
                <a:latin typeface="Microsoft YaHei Bold" panose="020B0503020204020204" charset="-122"/>
                <a:ea typeface="Microsoft YaHei Bold" panose="020B0503020204020204" charset="-122"/>
                <a:cs typeface="Microsoft YaHei Bold" panose="020B0503020204020204" charset="-122"/>
              </a:rPr>
              <a:t>注意防范网上求职的一些骗局。</a:t>
            </a:r>
            <a:endParaRPr sz="1800" b="1" spc="0">
              <a:solidFill>
                <a:srgbClr val="FF9700"/>
              </a:solidFill>
              <a:uFillTx/>
              <a:latin typeface="Microsoft YaHei Bold" panose="020B0503020204020204" charset="-122"/>
              <a:ea typeface="Microsoft YaHei Bold" panose="020B0503020204020204" charset="-122"/>
              <a:cs typeface="Microsoft YaHei Bold" panose="020B0503020204020204" charset="-122"/>
            </a:endParaRPr>
          </a:p>
          <a:p>
            <a:r>
              <a:rPr spc="0"/>
              <a:t>求职者为了防止网上诈骗，一定要登陆正规网站。一般正规网站在刊登人才需求信息时，都会仔细验证招聘单位的真实性，要求对方提供单位营业执照、办理人员的身份证件及加盖公章的单位证明等，严防虚假信息的发生。因此，在网上求职时，应尽量寻找那些比较正规、知名的网站，以减少不必要的</a:t>
            </a:r>
            <a:r>
              <a:rPr spc="0"/>
              <a:t>麻烦。</a:t>
            </a:r>
            <a:endParaRPr spc="0"/>
          </a:p>
          <a:p>
            <a:r>
              <a:rPr lang="en-US" altLang="zh-CN"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3.</a:t>
            </a:r>
            <a:r>
              <a:rPr sz="1800" b="1" spc="0">
                <a:solidFill>
                  <a:srgbClr val="FF9700"/>
                </a:solidFill>
                <a:latin typeface="Microsoft YaHei Bold" panose="020B0503020204020204" charset="-122"/>
                <a:ea typeface="Microsoft YaHei Bold" panose="020B0503020204020204" charset="-122"/>
                <a:cs typeface="Microsoft YaHei Bold" panose="020B0503020204020204" charset="-122"/>
              </a:rPr>
              <a:t>网上求职，注意保密。</a:t>
            </a:r>
            <a:endParaRPr sz="1800" b="1" spc="0">
              <a:solidFill>
                <a:srgbClr val="FF9700"/>
              </a:solidFill>
              <a:latin typeface="Microsoft YaHei Bold" panose="020B0503020204020204" charset="-122"/>
              <a:ea typeface="Microsoft YaHei Bold" panose="020B0503020204020204" charset="-122"/>
              <a:cs typeface="Microsoft YaHei Bold" panose="020B0503020204020204" charset="-122"/>
            </a:endParaRPr>
          </a:p>
          <a:p>
            <a:r>
              <a:rPr spc="0"/>
              <a:t>网上求职要注意对一些私人的信息进行相应的保护，比如不要在网站上透露家庭地址，求职者只需要留下个人的电话、电邮及自己的大概位置就可以了，以防为一些骗子所利用，对于一些在职的准备跳槽的求职者，如果不想让现职单位了解到自己的求职资料，可以用自己的英文名，或在个人资料设置中将自己的个人资料设置成对部分单位保密（目前多数招聘网站都有这一</a:t>
            </a:r>
            <a:r>
              <a:rPr spc="0"/>
              <a:t>功能）。</a:t>
            </a:r>
            <a:endParaRPr spc="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87619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5562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四、其他途径和方式</a:t>
            </a:r>
            <a:endParaRPr lang="en-US" altLang="zh-CN" sz="2800" dirty="0">
              <a:solidFill>
                <a:schemeClr val="tx1"/>
              </a:solidFill>
              <a:latin typeface="微软雅黑" panose="020B0503020204020204" charset="-122"/>
              <a:ea typeface="微软雅黑" panose="020B0503020204020204" charset="-122"/>
            </a:endParaRPr>
          </a:p>
        </p:txBody>
      </p:sp>
      <p:sp>
        <p:nvSpPr>
          <p:cNvPr id="2" name="任意多边形 1"/>
          <p:cNvSpPr>
            <a:spLocks noChangeArrowheads="1"/>
          </p:cNvSpPr>
          <p:nvPr>
            <p:custDataLst>
              <p:tags r:id="rId17"/>
            </p:custDataLst>
          </p:nvPr>
        </p:nvSpPr>
        <p:spPr bwMode="auto">
          <a:xfrm>
            <a:off x="2212343" y="2857587"/>
            <a:ext cx="2883593" cy="2527059"/>
          </a:xfrm>
          <a:custGeom>
            <a:avLst/>
            <a:gdLst>
              <a:gd name="connsiteX0" fmla="*/ 0 w 3082832"/>
              <a:gd name="connsiteY0" fmla="*/ 0 h 2701663"/>
              <a:gd name="connsiteX1" fmla="*/ 3082832 w 3082832"/>
              <a:gd name="connsiteY1" fmla="*/ 959733 h 2701663"/>
              <a:gd name="connsiteX2" fmla="*/ 903307 w 3082832"/>
              <a:gd name="connsiteY2" fmla="*/ 2701663 h 2701663"/>
              <a:gd name="connsiteX3" fmla="*/ 954234 w 3082832"/>
              <a:gd name="connsiteY3" fmla="*/ 706707 h 2701663"/>
            </a:gdLst>
            <a:ahLst/>
            <a:cxnLst>
              <a:cxn ang="0">
                <a:pos x="connsiteX0" y="connsiteY0"/>
              </a:cxn>
              <a:cxn ang="0">
                <a:pos x="connsiteX1" y="connsiteY1"/>
              </a:cxn>
              <a:cxn ang="0">
                <a:pos x="connsiteX2" y="connsiteY2"/>
              </a:cxn>
              <a:cxn ang="0">
                <a:pos x="connsiteX3" y="connsiteY3"/>
              </a:cxn>
            </a:cxnLst>
            <a:rect l="l" t="t" r="r" b="b"/>
            <a:pathLst>
              <a:path w="3082832" h="2701663">
                <a:moveTo>
                  <a:pt x="0" y="0"/>
                </a:moveTo>
                <a:lnTo>
                  <a:pt x="3082832" y="959733"/>
                </a:lnTo>
                <a:lnTo>
                  <a:pt x="903307" y="2701663"/>
                </a:lnTo>
                <a:lnTo>
                  <a:pt x="954234" y="706707"/>
                </a:lnTo>
                <a:close/>
              </a:path>
            </a:pathLst>
          </a:custGeom>
          <a:noFill/>
          <a:ln w="12700">
            <a:solidFill>
              <a:srgbClr val="FFC000"/>
            </a:solidFill>
            <a:round/>
          </a:ln>
          <a:extLst>
            <a:ext uri="{909E8E84-426E-40DD-AFC4-6F175D3DCCD1}">
              <a14:hiddenFill xmlns:a14="http://schemas.microsoft.com/office/drawing/2010/main">
                <a:solidFill>
                  <a:srgbClr val="FFFFFF"/>
                </a:solidFill>
              </a14:hiddenFill>
            </a:ext>
          </a:extLst>
        </p:spPr>
        <p:txBody>
          <a:bodyPr wrap="square" anchor="ctr" anchorCtr="0">
            <a:noAutofit/>
          </a:bodyPr>
          <a:p>
            <a:pPr eaLnBrk="0" hangingPunct="0"/>
            <a:endParaRPr lang="zh-CN" altLang="en-US" sz="2400"/>
          </a:p>
        </p:txBody>
      </p:sp>
      <p:sp>
        <p:nvSpPr>
          <p:cNvPr id="3" name="任意多边形 2"/>
          <p:cNvSpPr>
            <a:spLocks noChangeArrowheads="1"/>
          </p:cNvSpPr>
          <p:nvPr>
            <p:custDataLst>
              <p:tags r:id="rId18"/>
            </p:custDataLst>
          </p:nvPr>
        </p:nvSpPr>
        <p:spPr bwMode="auto">
          <a:xfrm>
            <a:off x="2202330" y="2853354"/>
            <a:ext cx="2902895" cy="2523353"/>
          </a:xfrm>
          <a:custGeom>
            <a:avLst/>
            <a:gdLst>
              <a:gd name="connsiteX0" fmla="*/ 1620336 w 3103467"/>
              <a:gd name="connsiteY0" fmla="*/ 504099 h 2697701"/>
              <a:gd name="connsiteX1" fmla="*/ 1743699 w 3103467"/>
              <a:gd name="connsiteY1" fmla="*/ 541310 h 2697701"/>
              <a:gd name="connsiteX2" fmla="*/ 3103467 w 3103467"/>
              <a:gd name="connsiteY2" fmla="*/ 963433 h 2697701"/>
              <a:gd name="connsiteX3" fmla="*/ 1531259 w 3103467"/>
              <a:gd name="connsiteY3" fmla="*/ 784107 h 2697701"/>
              <a:gd name="connsiteX4" fmla="*/ 0 w 3103467"/>
              <a:gd name="connsiteY4" fmla="*/ 0 h 2697701"/>
              <a:gd name="connsiteX5" fmla="*/ 1201494 w 3103467"/>
              <a:gd name="connsiteY5" fmla="*/ 372989 h 2697701"/>
              <a:gd name="connsiteX6" fmla="*/ 1200174 w 3103467"/>
              <a:gd name="connsiteY6" fmla="*/ 377364 h 2697701"/>
              <a:gd name="connsiteX7" fmla="*/ 1418478 w 3103467"/>
              <a:gd name="connsiteY7" fmla="*/ 443212 h 2697701"/>
              <a:gd name="connsiteX8" fmla="*/ 976078 w 3103467"/>
              <a:gd name="connsiteY8" fmla="*/ 720784 h 2697701"/>
              <a:gd name="connsiteX9" fmla="*/ 1531259 w 3103467"/>
              <a:gd name="connsiteY9" fmla="*/ 784107 h 2697701"/>
              <a:gd name="connsiteX10" fmla="*/ 922499 w 3103467"/>
              <a:gd name="connsiteY10" fmla="*/ 2697701 h 269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3467" h="2697701">
                <a:moveTo>
                  <a:pt x="1620336" y="504099"/>
                </a:moveTo>
                <a:lnTo>
                  <a:pt x="1743699" y="541310"/>
                </a:lnTo>
                <a:lnTo>
                  <a:pt x="3103467" y="963433"/>
                </a:lnTo>
                <a:lnTo>
                  <a:pt x="1531259" y="784107"/>
                </a:lnTo>
                <a:close/>
                <a:moveTo>
                  <a:pt x="0" y="0"/>
                </a:moveTo>
                <a:lnTo>
                  <a:pt x="1201494" y="372989"/>
                </a:lnTo>
                <a:lnTo>
                  <a:pt x="1200174" y="377364"/>
                </a:lnTo>
                <a:lnTo>
                  <a:pt x="1418478" y="443212"/>
                </a:lnTo>
                <a:lnTo>
                  <a:pt x="976078" y="720784"/>
                </a:lnTo>
                <a:lnTo>
                  <a:pt x="1531259" y="784107"/>
                </a:lnTo>
                <a:lnTo>
                  <a:pt x="922499" y="2697701"/>
                </a:lnTo>
                <a:close/>
              </a:path>
            </a:pathLst>
          </a:custGeom>
          <a:noFill/>
          <a:ln w="12700">
            <a:solidFill>
              <a:srgbClr val="FFC000"/>
            </a:solidFill>
            <a:round/>
          </a:ln>
          <a:extLst>
            <a:ext uri="{909E8E84-426E-40DD-AFC4-6F175D3DCCD1}">
              <a14:hiddenFill xmlns:a14="http://schemas.microsoft.com/office/drawing/2010/main">
                <a:solidFill>
                  <a:srgbClr val="FFFFFF"/>
                </a:solidFill>
              </a14:hiddenFill>
            </a:ext>
          </a:extLst>
        </p:spPr>
        <p:txBody>
          <a:bodyPr wrap="square" anchor="ctr" anchorCtr="0">
            <a:noAutofit/>
          </a:bodyPr>
          <a:p>
            <a:pPr eaLnBrk="0" hangingPunct="0"/>
            <a:endParaRPr lang="zh-CN" altLang="en-US" sz="2400"/>
          </a:p>
        </p:txBody>
      </p:sp>
      <p:sp>
        <p:nvSpPr>
          <p:cNvPr id="40" name="文本框 32"/>
          <p:cNvSpPr txBox="1">
            <a:spLocks noChangeArrowheads="1"/>
          </p:cNvSpPr>
          <p:nvPr>
            <p:custDataLst>
              <p:tags r:id="rId19"/>
            </p:custDataLst>
          </p:nvPr>
        </p:nvSpPr>
        <p:spPr bwMode="auto">
          <a:xfrm>
            <a:off x="1525905" y="2359025"/>
            <a:ext cx="28689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80000"/>
          </a:bodyPr>
          <a:p>
            <a:pPr algn="ctr"/>
            <a:r>
              <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（一）利用社会关系求职</a:t>
            </a:r>
            <a:endParaRPr lang="zh-CN" altLang="en-US" sz="2400" b="1" dirty="0">
              <a:solidFill>
                <a:srgbClr val="000000">
                  <a:lumMod val="85000"/>
                  <a:lumOff val="15000"/>
                </a:srgbClr>
              </a:solidFill>
              <a:latin typeface="Arial" panose="020B0604020202020204" pitchFamily="34" charset="0"/>
              <a:ea typeface="微软雅黑" panose="020B0503020204020204" charset="-122"/>
              <a:sym typeface="Calibri" panose="020F0502020204030204" charset="0"/>
            </a:endParaRPr>
          </a:p>
        </p:txBody>
      </p:sp>
      <p:sp>
        <p:nvSpPr>
          <p:cNvPr id="41" name="文本框 32"/>
          <p:cNvSpPr txBox="1">
            <a:spLocks noChangeArrowheads="1"/>
          </p:cNvSpPr>
          <p:nvPr>
            <p:custDataLst>
              <p:tags r:id="rId20"/>
            </p:custDataLst>
          </p:nvPr>
        </p:nvSpPr>
        <p:spPr bwMode="auto">
          <a:xfrm>
            <a:off x="4661535" y="4030980"/>
            <a:ext cx="195072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80000"/>
          </a:bodyPr>
          <a:p>
            <a:pPr algn="ctr"/>
            <a:r>
              <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（二）自荐求职</a:t>
            </a:r>
            <a:endParaRPr lang="zh-CN" altLang="en-US" sz="2400" b="1" dirty="0">
              <a:solidFill>
                <a:srgbClr val="000000">
                  <a:lumMod val="85000"/>
                  <a:lumOff val="15000"/>
                </a:srgbClr>
              </a:solidFill>
              <a:latin typeface="Arial" panose="020B0604020202020204" pitchFamily="34" charset="0"/>
              <a:ea typeface="微软雅黑" panose="020B0503020204020204" charset="-122"/>
              <a:sym typeface="Calibri" panose="020F0502020204030204" charset="0"/>
            </a:endParaRPr>
          </a:p>
        </p:txBody>
      </p:sp>
      <p:sp>
        <p:nvSpPr>
          <p:cNvPr id="4" name="文本框 33"/>
          <p:cNvSpPr txBox="1">
            <a:spLocks noChangeArrowheads="1"/>
          </p:cNvSpPr>
          <p:nvPr>
            <p:custDataLst>
              <p:tags r:id="rId21"/>
            </p:custDataLst>
          </p:nvPr>
        </p:nvSpPr>
        <p:spPr bwMode="auto">
          <a:xfrm>
            <a:off x="2273935" y="5502275"/>
            <a:ext cx="32099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p>
            <a:pPr algn="ctr"/>
            <a:r>
              <a:rPr lang="zh-CN" altLang="en-US" sz="19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（三）通过中介机构求职</a:t>
            </a:r>
            <a:endParaRPr lang="zh-CN" altLang="en-US" sz="1300" b="1" dirty="0">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endParaRPr>
          </a:p>
        </p:txBody>
      </p:sp>
      <p:sp>
        <p:nvSpPr>
          <p:cNvPr id="12" name="文本框 32"/>
          <p:cNvSpPr txBox="1">
            <a:spLocks noChangeArrowheads="1"/>
          </p:cNvSpPr>
          <p:nvPr>
            <p:custDataLst>
              <p:tags r:id="rId22"/>
            </p:custDataLst>
          </p:nvPr>
        </p:nvSpPr>
        <p:spPr bwMode="auto">
          <a:xfrm>
            <a:off x="7114540" y="1120775"/>
            <a:ext cx="321881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80000"/>
          </a:bodyPr>
          <a:p>
            <a:r>
              <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（一）利用社会关系求职</a:t>
            </a:r>
            <a:endPar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endParaRPr>
          </a:p>
        </p:txBody>
      </p:sp>
      <p:sp>
        <p:nvSpPr>
          <p:cNvPr id="5" name="Freeform 154"/>
          <p:cNvSpPr>
            <a:spLocks noEditPoints="1"/>
          </p:cNvSpPr>
          <p:nvPr>
            <p:custDataLst>
              <p:tags r:id="rId23"/>
            </p:custDataLst>
          </p:nvPr>
        </p:nvSpPr>
        <p:spPr bwMode="auto">
          <a:xfrm>
            <a:off x="6612915" y="1219381"/>
            <a:ext cx="350439" cy="362317"/>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solidFill>
            <a:srgbClr val="FFC000"/>
          </a:solidFill>
          <a:ln w="12700">
            <a:noFill/>
            <a:round/>
          </a:ln>
        </p:spPr>
        <p:txBody>
          <a:bodyPr anchor="ctr" anchorCtr="0">
            <a:normAutofit fontScale="72500"/>
          </a:bodyPr>
          <a:p>
            <a:pPr eaLnBrk="0" hangingPunct="0">
              <a:buFontTx/>
              <a:buNone/>
              <a:defRPr/>
            </a:pPr>
            <a:endParaRPr lang="id-ID" sz="2400"/>
          </a:p>
        </p:txBody>
      </p:sp>
      <p:sp>
        <p:nvSpPr>
          <p:cNvPr id="7" name="Freeform 155"/>
          <p:cNvSpPr>
            <a:spLocks noEditPoints="1"/>
          </p:cNvSpPr>
          <p:nvPr>
            <p:custDataLst>
              <p:tags r:id="rId24"/>
            </p:custDataLst>
          </p:nvPr>
        </p:nvSpPr>
        <p:spPr bwMode="auto">
          <a:xfrm>
            <a:off x="6759426" y="1371831"/>
            <a:ext cx="57417" cy="57417"/>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C000"/>
          </a:solidFill>
          <a:ln w="12700">
            <a:noFill/>
            <a:round/>
          </a:ln>
        </p:spPr>
        <p:txBody>
          <a:bodyPr anchor="ctr" anchorCtr="0">
            <a:normAutofit fontScale="25000" lnSpcReduction="20000"/>
          </a:bodyPr>
          <a:p>
            <a:pPr eaLnBrk="0" hangingPunct="0">
              <a:buFontTx/>
              <a:buNone/>
              <a:defRPr/>
            </a:pPr>
            <a:endParaRPr lang="id-ID" sz="2400"/>
          </a:p>
        </p:txBody>
      </p:sp>
      <p:sp>
        <p:nvSpPr>
          <p:cNvPr id="8" name="TextBox 36"/>
          <p:cNvSpPr txBox="1">
            <a:spLocks noChangeArrowheads="1"/>
          </p:cNvSpPr>
          <p:nvPr>
            <p:custDataLst>
              <p:tags r:id="rId25"/>
            </p:custDataLst>
          </p:nvPr>
        </p:nvSpPr>
        <p:spPr bwMode="auto">
          <a:xfrm>
            <a:off x="7114540" y="1649095"/>
            <a:ext cx="3371850"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Autofit/>
          </a:bodyPr>
          <a:p>
            <a:pPr algn="just" eaLnBrk="0" hangingPunct="0"/>
            <a:r>
              <a:rPr lang="zh-CN" altLang="en-US" sz="160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但值得注意的是，你必须对自己的职业目标方向非常明确，否则应谨慎采用这种方式。</a:t>
            </a:r>
            <a:endParaRPr lang="zh-CN" altLang="en-US" sz="160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9" name="文本框 32"/>
          <p:cNvSpPr txBox="1">
            <a:spLocks noChangeArrowheads="1"/>
          </p:cNvSpPr>
          <p:nvPr>
            <p:custDataLst>
              <p:tags r:id="rId26"/>
            </p:custDataLst>
          </p:nvPr>
        </p:nvSpPr>
        <p:spPr bwMode="auto">
          <a:xfrm>
            <a:off x="7114540" y="2913380"/>
            <a:ext cx="304927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80000"/>
          </a:bodyPr>
          <a:p>
            <a:r>
              <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（二）自荐求职</a:t>
            </a:r>
            <a:endPar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endParaRPr>
          </a:p>
        </p:txBody>
      </p:sp>
      <p:sp>
        <p:nvSpPr>
          <p:cNvPr id="19" name="Freeform 154"/>
          <p:cNvSpPr>
            <a:spLocks noEditPoints="1"/>
          </p:cNvSpPr>
          <p:nvPr>
            <p:custDataLst>
              <p:tags r:id="rId27"/>
            </p:custDataLst>
          </p:nvPr>
        </p:nvSpPr>
        <p:spPr bwMode="auto">
          <a:xfrm>
            <a:off x="6613294" y="3011306"/>
            <a:ext cx="350438" cy="362317"/>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solidFill>
            <a:srgbClr val="FFC000"/>
          </a:solidFill>
          <a:ln w="12700">
            <a:noFill/>
            <a:round/>
          </a:ln>
        </p:spPr>
        <p:txBody>
          <a:bodyPr anchor="ctr" anchorCtr="0">
            <a:normAutofit fontScale="72500"/>
          </a:bodyPr>
          <a:p>
            <a:pPr eaLnBrk="0" hangingPunct="0">
              <a:buFontTx/>
              <a:buNone/>
              <a:defRPr/>
            </a:pPr>
            <a:endParaRPr lang="id-ID" sz="2400"/>
          </a:p>
        </p:txBody>
      </p:sp>
      <p:sp>
        <p:nvSpPr>
          <p:cNvPr id="10" name="Freeform 155"/>
          <p:cNvSpPr>
            <a:spLocks noEditPoints="1"/>
          </p:cNvSpPr>
          <p:nvPr>
            <p:custDataLst>
              <p:tags r:id="rId28"/>
            </p:custDataLst>
          </p:nvPr>
        </p:nvSpPr>
        <p:spPr bwMode="auto">
          <a:xfrm>
            <a:off x="6759804" y="3163757"/>
            <a:ext cx="57417" cy="57417"/>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C000"/>
          </a:solidFill>
          <a:ln w="12700">
            <a:noFill/>
            <a:round/>
          </a:ln>
        </p:spPr>
        <p:txBody>
          <a:bodyPr anchor="ctr" anchorCtr="0">
            <a:normAutofit fontScale="25000" lnSpcReduction="20000"/>
          </a:bodyPr>
          <a:p>
            <a:pPr eaLnBrk="0" hangingPunct="0">
              <a:buFontTx/>
              <a:buNone/>
              <a:defRPr/>
            </a:pPr>
            <a:endParaRPr lang="id-ID" sz="2400"/>
          </a:p>
        </p:txBody>
      </p:sp>
      <p:sp>
        <p:nvSpPr>
          <p:cNvPr id="11" name="TextBox 36"/>
          <p:cNvSpPr txBox="1">
            <a:spLocks noChangeArrowheads="1"/>
          </p:cNvSpPr>
          <p:nvPr>
            <p:custDataLst>
              <p:tags r:id="rId29"/>
            </p:custDataLst>
          </p:nvPr>
        </p:nvSpPr>
        <p:spPr bwMode="auto">
          <a:xfrm>
            <a:off x="7114369" y="3441863"/>
            <a:ext cx="3371718" cy="56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Autofit/>
          </a:bodyPr>
          <a:p>
            <a:pPr algn="just" eaLnBrk="0" hangingPunct="0"/>
            <a:r>
              <a:rPr lang="zh-CN" altLang="en-US" sz="160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当然，是否主动登门求职，还要根据自己的实际情况来决定，不可盲目选择主动登门求职。</a:t>
            </a:r>
            <a:endParaRPr lang="zh-CN" altLang="en-US" sz="1600"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a:spLocks noChangeArrowheads="1"/>
          </p:cNvSpPr>
          <p:nvPr>
            <p:custDataLst>
              <p:tags r:id="rId30"/>
            </p:custDataLst>
          </p:nvPr>
        </p:nvSpPr>
        <p:spPr bwMode="auto">
          <a:xfrm>
            <a:off x="7114540" y="4705985"/>
            <a:ext cx="337248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80000"/>
          </a:bodyPr>
          <a:p>
            <a:r>
              <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rPr>
              <a:t>（三）通过中介机构求职</a:t>
            </a:r>
            <a:endParaRPr lang="zh-CN" altLang="en-US" sz="2400" b="1">
              <a:solidFill>
                <a:srgbClr val="000000">
                  <a:lumMod val="85000"/>
                  <a:lumOff val="15000"/>
                </a:srgbClr>
              </a:solidFill>
              <a:latin typeface="Arial" panose="020B0604020202020204" pitchFamily="34" charset="0"/>
              <a:ea typeface="微软雅黑" panose="020B0503020204020204" charset="-122"/>
              <a:cs typeface="+mn-ea"/>
              <a:sym typeface="Calibri" panose="020F0502020204030204" charset="0"/>
            </a:endParaRPr>
          </a:p>
        </p:txBody>
      </p:sp>
      <p:sp>
        <p:nvSpPr>
          <p:cNvPr id="42" name="Freeform 154"/>
          <p:cNvSpPr>
            <a:spLocks noEditPoints="1"/>
          </p:cNvSpPr>
          <p:nvPr>
            <p:custDataLst>
              <p:tags r:id="rId31"/>
            </p:custDataLst>
          </p:nvPr>
        </p:nvSpPr>
        <p:spPr bwMode="auto">
          <a:xfrm>
            <a:off x="6613294" y="4803445"/>
            <a:ext cx="350438" cy="362317"/>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solidFill>
            <a:srgbClr val="FFC000"/>
          </a:solidFill>
          <a:ln w="12700">
            <a:noFill/>
            <a:round/>
          </a:ln>
        </p:spPr>
        <p:txBody>
          <a:bodyPr anchor="ctr" anchorCtr="0">
            <a:normAutofit fontScale="72500"/>
          </a:bodyPr>
          <a:p>
            <a:pPr eaLnBrk="0" hangingPunct="0">
              <a:buFontTx/>
              <a:buNone/>
              <a:defRPr/>
            </a:pPr>
            <a:endParaRPr lang="id-ID" sz="2400"/>
          </a:p>
        </p:txBody>
      </p:sp>
      <p:sp>
        <p:nvSpPr>
          <p:cNvPr id="59" name="Freeform 155"/>
          <p:cNvSpPr>
            <a:spLocks noEditPoints="1"/>
          </p:cNvSpPr>
          <p:nvPr>
            <p:custDataLst>
              <p:tags r:id="rId32"/>
            </p:custDataLst>
          </p:nvPr>
        </p:nvSpPr>
        <p:spPr bwMode="auto">
          <a:xfrm>
            <a:off x="6759804" y="4955895"/>
            <a:ext cx="57417" cy="57417"/>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C000"/>
          </a:solidFill>
          <a:ln w="12700">
            <a:noFill/>
            <a:round/>
          </a:ln>
        </p:spPr>
        <p:txBody>
          <a:bodyPr anchor="ctr" anchorCtr="0">
            <a:normAutofit fontScale="25000" lnSpcReduction="20000"/>
          </a:bodyPr>
          <a:p>
            <a:pPr eaLnBrk="0" hangingPunct="0">
              <a:buFontTx/>
              <a:buNone/>
              <a:defRPr/>
            </a:pPr>
            <a:endParaRPr lang="id-ID" sz="2400"/>
          </a:p>
        </p:txBody>
      </p:sp>
      <p:sp>
        <p:nvSpPr>
          <p:cNvPr id="61" name="TextBox 36"/>
          <p:cNvSpPr txBox="1">
            <a:spLocks noChangeArrowheads="1"/>
          </p:cNvSpPr>
          <p:nvPr>
            <p:custDataLst>
              <p:tags r:id="rId33"/>
            </p:custDataLst>
          </p:nvPr>
        </p:nvSpPr>
        <p:spPr bwMode="auto">
          <a:xfrm>
            <a:off x="7114369" y="5234513"/>
            <a:ext cx="3371718" cy="56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fontScale="90000" lnSpcReduction="20000"/>
          </a:bodyPr>
          <a:p>
            <a:pPr eaLnBrk="0" hangingPunct="0"/>
            <a:r>
              <a:rPr lang="zh-CN" altLang="en-US"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许多高校的应届毕业生，也通过人才中介机构寻找工作。</a:t>
            </a:r>
            <a:endParaRPr lang="zh-CN" altLang="en-US" dirty="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预防就业陷阱</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a:t>
            </a:r>
            <a:r>
              <a:rPr lang="zh-CN" altLang="en-US"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三</a:t>
            </a: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35" y="3305175"/>
            <a:ext cx="935990" cy="248285"/>
          </a:xfrm>
          <a:prstGeom prst="rect">
            <a:avLst/>
          </a:prstGeom>
          <a:solidFill>
            <a:schemeClr val="accent1">
              <a:lumMod val="40000"/>
              <a:lumOff val="60000"/>
            </a:schemeClr>
          </a:solidFill>
        </p:spPr>
        <p:txBody>
          <a:bodyPr vert="horz" wrap="square" lIns="0" tIns="0" rIns="0" bIns="0" rtlCol="0" anchor="ctr">
            <a:normAutofit fontScale="5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THREE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一、就业陷阱概述</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4835" y="1565275"/>
            <a:ext cx="5247005" cy="4523105"/>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所谓就业陷阱，就是某些招聘单位、机构或个人，利用大学生在就业市场上的弱势地位，以提供就业机会为诱饵，采用违法悖德手段，与大学生达成权利与义务不对等的各类就业意向（协议），侵害大学生合法权益的行为。据调查，近九成人周围出现过求职被骗的情况，五花八门的就业陷阱无处不在。刚刚离开校园、走上社会的高校毕业生，由于社会经验不足、自我保护意识差、加上求职心理迫切，就业竞争激烈，很容易被各种假象所蒙骗。因此，高校毕业生在求职时需要谨防各种就业陷阱。</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就业陷阱具有</a:t>
            </a:r>
            <a:r>
              <a:rPr lang="zh-CN" altLang="en-US" sz="1600" b="1" dirty="0">
                <a:solidFill>
                  <a:schemeClr val="accent1"/>
                </a:solidFill>
                <a:latin typeface="微软雅黑" panose="020B0503020204020204" charset="-122"/>
                <a:ea typeface="微软雅黑" panose="020B0503020204020204" charset="-122"/>
              </a:rPr>
              <a:t>欺骗性</a:t>
            </a:r>
            <a:r>
              <a:rPr lang="zh-CN" altLang="en-US" sz="1600" dirty="0">
                <a:latin typeface="微软雅黑" panose="020B0503020204020204" charset="-122"/>
                <a:ea typeface="微软雅黑" panose="020B0503020204020204" charset="-122"/>
              </a:rPr>
              <a:t>、</a:t>
            </a:r>
            <a:r>
              <a:rPr lang="zh-CN" altLang="en-US" sz="1600" b="1" dirty="0">
                <a:solidFill>
                  <a:schemeClr val="accent1"/>
                </a:solidFill>
                <a:latin typeface="微软雅黑" panose="020B0503020204020204" charset="-122"/>
                <a:ea typeface="微软雅黑" panose="020B0503020204020204" charset="-122"/>
              </a:rPr>
              <a:t>诱惑性</a:t>
            </a:r>
            <a:r>
              <a:rPr lang="zh-CN" altLang="en-US" sz="1600" dirty="0">
                <a:latin typeface="微软雅黑" panose="020B0503020204020204" charset="-122"/>
                <a:ea typeface="微软雅黑" panose="020B0503020204020204" charset="-122"/>
              </a:rPr>
              <a:t>、</a:t>
            </a:r>
            <a:r>
              <a:rPr lang="zh-CN" altLang="en-US" sz="1600" b="1" dirty="0">
                <a:solidFill>
                  <a:schemeClr val="accent1"/>
                </a:solidFill>
                <a:latin typeface="微软雅黑" panose="020B0503020204020204" charset="-122"/>
                <a:ea typeface="微软雅黑" panose="020B0503020204020204" charset="-122"/>
              </a:rPr>
              <a:t>隐蔽性</a:t>
            </a:r>
            <a:r>
              <a:rPr lang="zh-CN" altLang="en-US" sz="1600" dirty="0">
                <a:latin typeface="微软雅黑" panose="020B0503020204020204" charset="-122"/>
                <a:ea typeface="微软雅黑" panose="020B0503020204020204" charset="-122"/>
              </a:rPr>
              <a:t>、</a:t>
            </a:r>
            <a:r>
              <a:rPr lang="zh-CN" altLang="en-US" sz="1600" b="1" dirty="0">
                <a:solidFill>
                  <a:schemeClr val="accent1"/>
                </a:solidFill>
                <a:latin typeface="微软雅黑" panose="020B0503020204020204" charset="-122"/>
                <a:ea typeface="微软雅黑" panose="020B0503020204020204" charset="-122"/>
              </a:rPr>
              <a:t>违法性</a:t>
            </a:r>
            <a:r>
              <a:rPr lang="zh-CN" altLang="en-US" sz="1600" dirty="0">
                <a:latin typeface="微软雅黑" panose="020B0503020204020204" charset="-122"/>
                <a:ea typeface="微软雅黑" panose="020B0503020204020204" charset="-122"/>
              </a:rPr>
              <a:t>等主要特征。</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9835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6629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二、常见的就业陷阱</a:t>
            </a:r>
            <a:endParaRPr lang="en-US" altLang="zh-CN" sz="2800" dirty="0">
              <a:solidFill>
                <a:schemeClr val="tx1"/>
              </a:solidFill>
              <a:latin typeface="微软雅黑" panose="020B0503020204020204" charset="-122"/>
              <a:ea typeface="微软雅黑" panose="020B0503020204020204" charset="-122"/>
            </a:endParaRPr>
          </a:p>
        </p:txBody>
      </p:sp>
      <p:grpSp>
        <p:nvGrpSpPr>
          <p:cNvPr id="13" name="组合 12"/>
          <p:cNvGrpSpPr/>
          <p:nvPr>
            <p:custDataLst>
              <p:tags r:id="rId17"/>
            </p:custDataLst>
          </p:nvPr>
        </p:nvGrpSpPr>
        <p:grpSpPr>
          <a:xfrm>
            <a:off x="840993" y="3917976"/>
            <a:ext cx="1717152" cy="378957"/>
            <a:chOff x="1010194" y="3126377"/>
            <a:chExt cx="1262743" cy="278674"/>
          </a:xfrm>
        </p:grpSpPr>
        <p:sp>
          <p:nvSpPr>
            <p:cNvPr id="14" name="矩形 13"/>
            <p:cNvSpPr/>
            <p:nvPr>
              <p:custDataLst>
                <p:tags r:id="rId18"/>
              </p:custDataLst>
            </p:nvPr>
          </p:nvSpPr>
          <p:spPr>
            <a:xfrm>
              <a:off x="1010194" y="3126377"/>
              <a:ext cx="1262743" cy="95794"/>
            </a:xfrm>
            <a:prstGeom prst="rect">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15" name="等腰三角形 14"/>
            <p:cNvSpPr/>
            <p:nvPr>
              <p:custDataLst>
                <p:tags r:id="rId19"/>
              </p:custDataLst>
            </p:nvPr>
          </p:nvSpPr>
          <p:spPr>
            <a:xfrm flipV="1">
              <a:off x="1584960" y="3222171"/>
              <a:ext cx="113211" cy="182880"/>
            </a:xfrm>
            <a:prstGeom prst="triangle">
              <a:avLst/>
            </a:prstGeom>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16" name="标题 1"/>
          <p:cNvSpPr txBox="1"/>
          <p:nvPr>
            <p:custDataLst>
              <p:tags r:id="rId20"/>
            </p:custDataLst>
          </p:nvPr>
        </p:nvSpPr>
        <p:spPr>
          <a:xfrm>
            <a:off x="840993"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47B6E7"/>
                </a:solidFill>
                <a:latin typeface="Arial" panose="020B0604020202020204" pitchFamily="34" charset="0"/>
                <a:ea typeface="黑体" panose="02010609060101010101" charset="-122"/>
                <a:cs typeface="+mn-ea"/>
              </a:rPr>
              <a:t>ONE</a:t>
            </a:r>
            <a:endParaRPr lang="en-US" altLang="zh-CN" sz="1400">
              <a:solidFill>
                <a:srgbClr val="47B6E7"/>
              </a:solidFill>
              <a:latin typeface="Arial" panose="020B0604020202020204" pitchFamily="34" charset="0"/>
              <a:ea typeface="黑体" panose="02010609060101010101" charset="-122"/>
              <a:cs typeface="+mn-ea"/>
            </a:endParaRPr>
          </a:p>
        </p:txBody>
      </p:sp>
      <p:grpSp>
        <p:nvGrpSpPr>
          <p:cNvPr id="17" name="组合 16"/>
          <p:cNvGrpSpPr/>
          <p:nvPr>
            <p:custDataLst>
              <p:tags r:id="rId21"/>
            </p:custDataLst>
          </p:nvPr>
        </p:nvGrpSpPr>
        <p:grpSpPr>
          <a:xfrm>
            <a:off x="2558145" y="3917976"/>
            <a:ext cx="1717152" cy="378957"/>
            <a:chOff x="1010194" y="3126377"/>
            <a:chExt cx="1262743" cy="278674"/>
          </a:xfrm>
          <a:solidFill>
            <a:srgbClr val="628EE3"/>
          </a:solidFill>
        </p:grpSpPr>
        <p:sp>
          <p:nvSpPr>
            <p:cNvPr id="18" name="矩形 17"/>
            <p:cNvSpPr/>
            <p:nvPr>
              <p:custDataLst>
                <p:tags r:id="rId22"/>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20" name="等腰三角形 19"/>
            <p:cNvSpPr/>
            <p:nvPr>
              <p:custDataLst>
                <p:tags r:id="rId23"/>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21" name="标题 1"/>
          <p:cNvSpPr txBox="1"/>
          <p:nvPr>
            <p:custDataLst>
              <p:tags r:id="rId24"/>
            </p:custDataLst>
          </p:nvPr>
        </p:nvSpPr>
        <p:spPr>
          <a:xfrm>
            <a:off x="2558145"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628EE3"/>
                </a:solidFill>
                <a:latin typeface="Arial" panose="020B0604020202020204" pitchFamily="34" charset="0"/>
                <a:ea typeface="黑体" panose="02010609060101010101" charset="-122"/>
                <a:cs typeface="+mn-ea"/>
              </a:rPr>
              <a:t>TWO</a:t>
            </a:r>
            <a:endParaRPr lang="en-US" altLang="zh-CN" sz="1400">
              <a:solidFill>
                <a:srgbClr val="628EE3"/>
              </a:solidFill>
              <a:latin typeface="Arial" panose="020B0604020202020204" pitchFamily="34" charset="0"/>
              <a:ea typeface="黑体" panose="02010609060101010101" charset="-122"/>
              <a:cs typeface="+mn-ea"/>
            </a:endParaRPr>
          </a:p>
        </p:txBody>
      </p:sp>
      <p:grpSp>
        <p:nvGrpSpPr>
          <p:cNvPr id="22" name="组合 21"/>
          <p:cNvGrpSpPr/>
          <p:nvPr>
            <p:custDataLst>
              <p:tags r:id="rId25"/>
            </p:custDataLst>
          </p:nvPr>
        </p:nvGrpSpPr>
        <p:grpSpPr>
          <a:xfrm>
            <a:off x="4275298" y="3917976"/>
            <a:ext cx="1717152" cy="378957"/>
            <a:chOff x="1010194" y="3126377"/>
            <a:chExt cx="1262743" cy="278674"/>
          </a:xfrm>
          <a:solidFill>
            <a:srgbClr val="2BC3B5"/>
          </a:solidFill>
        </p:grpSpPr>
        <p:sp>
          <p:nvSpPr>
            <p:cNvPr id="23" name="矩形 22"/>
            <p:cNvSpPr/>
            <p:nvPr>
              <p:custDataLst>
                <p:tags r:id="rId26"/>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24" name="等腰三角形 23"/>
            <p:cNvSpPr/>
            <p:nvPr>
              <p:custDataLst>
                <p:tags r:id="rId27"/>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25" name="标题 1"/>
          <p:cNvSpPr txBox="1"/>
          <p:nvPr>
            <p:custDataLst>
              <p:tags r:id="rId28"/>
            </p:custDataLst>
          </p:nvPr>
        </p:nvSpPr>
        <p:spPr>
          <a:xfrm>
            <a:off x="4275298"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2BC3B5"/>
                </a:solidFill>
                <a:latin typeface="Arial" panose="020B0604020202020204" pitchFamily="34" charset="0"/>
                <a:ea typeface="黑体" panose="02010609060101010101" charset="-122"/>
                <a:cs typeface="+mn-ea"/>
              </a:rPr>
              <a:t>THREE</a:t>
            </a:r>
            <a:endParaRPr lang="en-US" altLang="zh-CN" sz="1400">
              <a:solidFill>
                <a:srgbClr val="2BC3B5"/>
              </a:solidFill>
              <a:latin typeface="Arial" panose="020B0604020202020204" pitchFamily="34" charset="0"/>
              <a:ea typeface="黑体" panose="02010609060101010101" charset="-122"/>
              <a:cs typeface="+mn-ea"/>
            </a:endParaRPr>
          </a:p>
        </p:txBody>
      </p:sp>
      <p:grpSp>
        <p:nvGrpSpPr>
          <p:cNvPr id="29" name="组合 28"/>
          <p:cNvGrpSpPr/>
          <p:nvPr>
            <p:custDataLst>
              <p:tags r:id="rId29"/>
            </p:custDataLst>
          </p:nvPr>
        </p:nvGrpSpPr>
        <p:grpSpPr>
          <a:xfrm>
            <a:off x="5992450" y="3917976"/>
            <a:ext cx="1717152" cy="378957"/>
            <a:chOff x="1010194" y="3126377"/>
            <a:chExt cx="1262743" cy="278674"/>
          </a:xfrm>
          <a:solidFill>
            <a:srgbClr val="92D050"/>
          </a:solidFill>
        </p:grpSpPr>
        <p:sp>
          <p:nvSpPr>
            <p:cNvPr id="30" name="矩形 29"/>
            <p:cNvSpPr/>
            <p:nvPr>
              <p:custDataLst>
                <p:tags r:id="rId30"/>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32" name="等腰三角形 31"/>
            <p:cNvSpPr/>
            <p:nvPr>
              <p:custDataLst>
                <p:tags r:id="rId31"/>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33" name="标题 1"/>
          <p:cNvSpPr txBox="1"/>
          <p:nvPr>
            <p:custDataLst>
              <p:tags r:id="rId32"/>
            </p:custDataLst>
          </p:nvPr>
        </p:nvSpPr>
        <p:spPr>
          <a:xfrm>
            <a:off x="5992450"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92D050"/>
                </a:solidFill>
                <a:latin typeface="Arial" panose="020B0604020202020204" pitchFamily="34" charset="0"/>
                <a:ea typeface="黑体" panose="02010609060101010101" charset="-122"/>
                <a:cs typeface="+mn-ea"/>
              </a:rPr>
              <a:t>FOUR</a:t>
            </a:r>
            <a:endParaRPr lang="en-US" altLang="zh-CN" sz="1400">
              <a:solidFill>
                <a:srgbClr val="92D050"/>
              </a:solidFill>
              <a:latin typeface="Arial" panose="020B0604020202020204" pitchFamily="34" charset="0"/>
              <a:ea typeface="黑体" panose="02010609060101010101" charset="-122"/>
              <a:cs typeface="+mn-ea"/>
            </a:endParaRPr>
          </a:p>
        </p:txBody>
      </p:sp>
      <p:grpSp>
        <p:nvGrpSpPr>
          <p:cNvPr id="34" name="组合 33"/>
          <p:cNvGrpSpPr/>
          <p:nvPr>
            <p:custDataLst>
              <p:tags r:id="rId33"/>
            </p:custDataLst>
          </p:nvPr>
        </p:nvGrpSpPr>
        <p:grpSpPr>
          <a:xfrm>
            <a:off x="7709602" y="3917976"/>
            <a:ext cx="1717152" cy="378957"/>
            <a:chOff x="1010194" y="3126377"/>
            <a:chExt cx="1262743" cy="278674"/>
          </a:xfrm>
          <a:solidFill>
            <a:srgbClr val="FFC000"/>
          </a:solidFill>
        </p:grpSpPr>
        <p:sp>
          <p:nvSpPr>
            <p:cNvPr id="35" name="矩形 34"/>
            <p:cNvSpPr/>
            <p:nvPr>
              <p:custDataLst>
                <p:tags r:id="rId34"/>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36" name="等腰三角形 35"/>
            <p:cNvSpPr/>
            <p:nvPr>
              <p:custDataLst>
                <p:tags r:id="rId35"/>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37" name="标题 1"/>
          <p:cNvSpPr txBox="1"/>
          <p:nvPr>
            <p:custDataLst>
              <p:tags r:id="rId36"/>
            </p:custDataLst>
          </p:nvPr>
        </p:nvSpPr>
        <p:spPr>
          <a:xfrm>
            <a:off x="7709602"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FFC000"/>
                </a:solidFill>
                <a:latin typeface="Arial" panose="020B0604020202020204" pitchFamily="34" charset="0"/>
                <a:ea typeface="黑体" panose="02010609060101010101" charset="-122"/>
                <a:cs typeface="+mn-ea"/>
              </a:rPr>
              <a:t>FIVE</a:t>
            </a:r>
            <a:endParaRPr lang="en-US" altLang="zh-CN" sz="1400">
              <a:solidFill>
                <a:srgbClr val="FFC000"/>
              </a:solidFill>
              <a:latin typeface="Arial" panose="020B0604020202020204" pitchFamily="34" charset="0"/>
              <a:ea typeface="黑体" panose="02010609060101010101" charset="-122"/>
              <a:cs typeface="+mn-ea"/>
            </a:endParaRPr>
          </a:p>
        </p:txBody>
      </p:sp>
      <p:grpSp>
        <p:nvGrpSpPr>
          <p:cNvPr id="38" name="组合 37"/>
          <p:cNvGrpSpPr/>
          <p:nvPr>
            <p:custDataLst>
              <p:tags r:id="rId37"/>
            </p:custDataLst>
          </p:nvPr>
        </p:nvGrpSpPr>
        <p:grpSpPr>
          <a:xfrm>
            <a:off x="9426755" y="3917976"/>
            <a:ext cx="1717152" cy="378957"/>
            <a:chOff x="1010194" y="3126377"/>
            <a:chExt cx="1262743" cy="278674"/>
          </a:xfrm>
          <a:solidFill>
            <a:srgbClr val="C00000"/>
          </a:solidFill>
        </p:grpSpPr>
        <p:sp>
          <p:nvSpPr>
            <p:cNvPr id="39" name="矩形 38"/>
            <p:cNvSpPr/>
            <p:nvPr>
              <p:custDataLst>
                <p:tags r:id="rId38"/>
              </p:custDataLst>
            </p:nvPr>
          </p:nvSpPr>
          <p:spPr>
            <a:xfrm>
              <a:off x="1010194" y="3126377"/>
              <a:ext cx="1262743" cy="95794"/>
            </a:xfrm>
            <a:prstGeom prst="rect">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sp>
          <p:nvSpPr>
            <p:cNvPr id="62" name="等腰三角形 61"/>
            <p:cNvSpPr/>
            <p:nvPr>
              <p:custDataLst>
                <p:tags r:id="rId39"/>
              </p:custDataLst>
            </p:nvPr>
          </p:nvSpPr>
          <p:spPr>
            <a:xfrm flipV="1">
              <a:off x="1584960" y="3222171"/>
              <a:ext cx="113211" cy="182880"/>
            </a:xfrm>
            <a:prstGeom prst="triangle">
              <a:avLst/>
            </a:prstGeom>
            <a:grpFill/>
            <a:ln>
              <a:noFill/>
            </a:ln>
          </p:spPr>
          <p:style>
            <a:lnRef idx="2">
              <a:srgbClr val="47B6E7">
                <a:shade val="50000"/>
              </a:srgbClr>
            </a:lnRef>
            <a:fillRef idx="1">
              <a:srgbClr val="47B6E7"/>
            </a:fillRef>
            <a:effectRef idx="0">
              <a:srgbClr val="47B6E7"/>
            </a:effectRef>
            <a:fontRef idx="minor">
              <a:srgbClr val="FFFFFF"/>
            </a:fontRef>
          </p:style>
          <p:txBody>
            <a:bodyPr rtlCol="0" anchor="ctr">
              <a:noAutofit/>
            </a:bodyPr>
            <a:lstStyle/>
            <a:p>
              <a:pPr algn="ctr"/>
              <a:endParaRPr lang="zh-CN" altLang="en-US" sz="300"/>
            </a:p>
          </p:txBody>
        </p:sp>
      </p:grpSp>
      <p:sp>
        <p:nvSpPr>
          <p:cNvPr id="65" name="标题 1"/>
          <p:cNvSpPr txBox="1"/>
          <p:nvPr>
            <p:custDataLst>
              <p:tags r:id="rId40"/>
            </p:custDataLst>
          </p:nvPr>
        </p:nvSpPr>
        <p:spPr>
          <a:xfrm>
            <a:off x="9426755" y="3291170"/>
            <a:ext cx="1769348" cy="525955"/>
          </a:xfrm>
          <a:prstGeom prst="rect">
            <a:avLst/>
          </a:prstGeom>
          <a:noFill/>
        </p:spPr>
        <p:txBody>
          <a:bodyPr wrap="square" rtlCol="0">
            <a:noAutofit/>
          </a:bodyPr>
          <a:lstStyle>
            <a:defPPr>
              <a:defRPr lang="zh-CN"/>
            </a:defPPr>
            <a:lvl1pPr>
              <a:lnSpc>
                <a:spcPct val="130000"/>
              </a:lnSpc>
              <a:defRPr sz="1200"/>
            </a:lvl1pPr>
          </a:lstStyle>
          <a:p>
            <a:pPr algn="ctr"/>
            <a:r>
              <a:rPr lang="en-US" altLang="zh-CN" sz="1400">
                <a:solidFill>
                  <a:srgbClr val="C00000"/>
                </a:solidFill>
                <a:latin typeface="Arial" panose="020B0604020202020204" pitchFamily="34" charset="0"/>
                <a:ea typeface="黑体" panose="02010609060101010101" charset="-122"/>
                <a:cs typeface="+mn-ea"/>
              </a:rPr>
              <a:t>SIX</a:t>
            </a:r>
            <a:endParaRPr lang="en-US" altLang="zh-CN" sz="1400">
              <a:solidFill>
                <a:srgbClr val="C00000"/>
              </a:solidFill>
              <a:latin typeface="Arial" panose="020B0604020202020204" pitchFamily="34" charset="0"/>
              <a:ea typeface="黑体" panose="02010609060101010101" charset="-122"/>
              <a:cs typeface="+mn-ea"/>
            </a:endParaRPr>
          </a:p>
        </p:txBody>
      </p:sp>
      <p:grpSp>
        <p:nvGrpSpPr>
          <p:cNvPr id="66" name="组合 65"/>
          <p:cNvGrpSpPr/>
          <p:nvPr>
            <p:custDataLst>
              <p:tags r:id="rId41"/>
            </p:custDataLst>
          </p:nvPr>
        </p:nvGrpSpPr>
        <p:grpSpPr>
          <a:xfrm>
            <a:off x="1379373" y="2409105"/>
            <a:ext cx="692586" cy="692586"/>
            <a:chOff x="2188031" y="2474524"/>
            <a:chExt cx="912221" cy="912221"/>
          </a:xfrm>
        </p:grpSpPr>
        <p:sp>
          <p:nvSpPr>
            <p:cNvPr id="67" name="椭圆 66"/>
            <p:cNvSpPr/>
            <p:nvPr>
              <p:custDataLst>
                <p:tags r:id="rId42"/>
              </p:custDataLst>
            </p:nvPr>
          </p:nvSpPr>
          <p:spPr>
            <a:xfrm>
              <a:off x="2243547" y="2530040"/>
              <a:ext cx="801189" cy="801189"/>
            </a:xfrm>
            <a:prstGeom prst="ellipse">
              <a:avLst/>
            </a:prstGeom>
            <a:noFill/>
            <a:ln w="28575">
              <a:solidFill>
                <a:srgbClr val="47B6E7"/>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47B6E7"/>
                  </a:solidFill>
                </a:rPr>
                <a:t>01</a:t>
              </a:r>
              <a:endParaRPr lang="zh-CN" altLang="en-US" sz="2000" b="1" dirty="0">
                <a:solidFill>
                  <a:srgbClr val="47B6E7"/>
                </a:solidFill>
              </a:endParaRPr>
            </a:p>
          </p:txBody>
        </p:sp>
        <p:sp>
          <p:nvSpPr>
            <p:cNvPr id="68" name="椭圆 67"/>
            <p:cNvSpPr/>
            <p:nvPr>
              <p:custDataLst>
                <p:tags r:id="rId43"/>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69" name="组合 68"/>
          <p:cNvGrpSpPr/>
          <p:nvPr>
            <p:custDataLst>
              <p:tags r:id="rId44"/>
            </p:custDataLst>
          </p:nvPr>
        </p:nvGrpSpPr>
        <p:grpSpPr>
          <a:xfrm>
            <a:off x="3070427" y="2409105"/>
            <a:ext cx="692586" cy="692586"/>
            <a:chOff x="2188031" y="2474524"/>
            <a:chExt cx="912221" cy="912221"/>
          </a:xfrm>
        </p:grpSpPr>
        <p:sp>
          <p:nvSpPr>
            <p:cNvPr id="70" name="椭圆 69"/>
            <p:cNvSpPr/>
            <p:nvPr>
              <p:custDataLst>
                <p:tags r:id="rId45"/>
              </p:custDataLst>
            </p:nvPr>
          </p:nvSpPr>
          <p:spPr>
            <a:xfrm>
              <a:off x="2243547" y="2530040"/>
              <a:ext cx="801189" cy="801189"/>
            </a:xfrm>
            <a:prstGeom prst="ellipse">
              <a:avLst/>
            </a:prstGeom>
            <a:noFill/>
            <a:ln w="28575">
              <a:solidFill>
                <a:srgbClr val="628EE3"/>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628EE3"/>
                  </a:solidFill>
                </a:rPr>
                <a:t>02</a:t>
              </a:r>
              <a:endParaRPr lang="zh-CN" altLang="en-US" sz="2000" b="1" dirty="0">
                <a:solidFill>
                  <a:srgbClr val="628EE3"/>
                </a:solidFill>
              </a:endParaRPr>
            </a:p>
          </p:txBody>
        </p:sp>
        <p:sp>
          <p:nvSpPr>
            <p:cNvPr id="71" name="椭圆 70"/>
            <p:cNvSpPr/>
            <p:nvPr>
              <p:custDataLst>
                <p:tags r:id="rId46"/>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72" name="组合 71"/>
          <p:cNvGrpSpPr/>
          <p:nvPr>
            <p:custDataLst>
              <p:tags r:id="rId47"/>
            </p:custDataLst>
          </p:nvPr>
        </p:nvGrpSpPr>
        <p:grpSpPr>
          <a:xfrm>
            <a:off x="4761481" y="2409105"/>
            <a:ext cx="692586" cy="692586"/>
            <a:chOff x="2188031" y="2474524"/>
            <a:chExt cx="912221" cy="912221"/>
          </a:xfrm>
        </p:grpSpPr>
        <p:sp>
          <p:nvSpPr>
            <p:cNvPr id="73" name="椭圆 72"/>
            <p:cNvSpPr/>
            <p:nvPr>
              <p:custDataLst>
                <p:tags r:id="rId48"/>
              </p:custDataLst>
            </p:nvPr>
          </p:nvSpPr>
          <p:spPr>
            <a:xfrm>
              <a:off x="2243547" y="2530040"/>
              <a:ext cx="801189" cy="801189"/>
            </a:xfrm>
            <a:prstGeom prst="ellipse">
              <a:avLst/>
            </a:prstGeom>
            <a:noFill/>
            <a:ln w="28575">
              <a:solidFill>
                <a:srgbClr val="2BC3B5"/>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2BC3B5"/>
                  </a:solidFill>
                </a:rPr>
                <a:t>03</a:t>
              </a:r>
              <a:endParaRPr lang="zh-CN" altLang="en-US" sz="2000" b="1" dirty="0">
                <a:solidFill>
                  <a:srgbClr val="2BC3B5"/>
                </a:solidFill>
              </a:endParaRPr>
            </a:p>
          </p:txBody>
        </p:sp>
        <p:sp>
          <p:nvSpPr>
            <p:cNvPr id="74" name="椭圆 73"/>
            <p:cNvSpPr/>
            <p:nvPr>
              <p:custDataLst>
                <p:tags r:id="rId49"/>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75" name="组合 74"/>
          <p:cNvGrpSpPr/>
          <p:nvPr>
            <p:custDataLst>
              <p:tags r:id="rId50"/>
            </p:custDataLst>
          </p:nvPr>
        </p:nvGrpSpPr>
        <p:grpSpPr>
          <a:xfrm>
            <a:off x="6452535" y="2409105"/>
            <a:ext cx="692586" cy="692586"/>
            <a:chOff x="2188031" y="2474524"/>
            <a:chExt cx="912221" cy="912221"/>
          </a:xfrm>
        </p:grpSpPr>
        <p:sp>
          <p:nvSpPr>
            <p:cNvPr id="76" name="椭圆 75"/>
            <p:cNvSpPr/>
            <p:nvPr>
              <p:custDataLst>
                <p:tags r:id="rId51"/>
              </p:custDataLst>
            </p:nvPr>
          </p:nvSpPr>
          <p:spPr>
            <a:xfrm>
              <a:off x="2243547" y="2530040"/>
              <a:ext cx="801189" cy="801189"/>
            </a:xfrm>
            <a:prstGeom prst="ellipse">
              <a:avLst/>
            </a:prstGeom>
            <a:noFill/>
            <a:ln w="28575">
              <a:solidFill>
                <a:srgbClr val="92D05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92D050"/>
                  </a:solidFill>
                </a:rPr>
                <a:t>04</a:t>
              </a:r>
              <a:endParaRPr lang="zh-CN" altLang="en-US" sz="2000" b="1" dirty="0">
                <a:solidFill>
                  <a:srgbClr val="92D050"/>
                </a:solidFill>
              </a:endParaRPr>
            </a:p>
          </p:txBody>
        </p:sp>
        <p:sp>
          <p:nvSpPr>
            <p:cNvPr id="77" name="椭圆 76"/>
            <p:cNvSpPr/>
            <p:nvPr>
              <p:custDataLst>
                <p:tags r:id="rId52"/>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78" name="组合 77"/>
          <p:cNvGrpSpPr/>
          <p:nvPr>
            <p:custDataLst>
              <p:tags r:id="rId53"/>
            </p:custDataLst>
          </p:nvPr>
        </p:nvGrpSpPr>
        <p:grpSpPr>
          <a:xfrm>
            <a:off x="8143589" y="2409105"/>
            <a:ext cx="692586" cy="692586"/>
            <a:chOff x="2188031" y="2474524"/>
            <a:chExt cx="912221" cy="912221"/>
          </a:xfrm>
        </p:grpSpPr>
        <p:sp>
          <p:nvSpPr>
            <p:cNvPr id="79" name="椭圆 78"/>
            <p:cNvSpPr/>
            <p:nvPr>
              <p:custDataLst>
                <p:tags r:id="rId54"/>
              </p:custDataLst>
            </p:nvPr>
          </p:nvSpPr>
          <p:spPr>
            <a:xfrm>
              <a:off x="2243547" y="2530040"/>
              <a:ext cx="801189" cy="801189"/>
            </a:xfrm>
            <a:prstGeom prst="ellipse">
              <a:avLst/>
            </a:prstGeom>
            <a:noFill/>
            <a:ln w="28575">
              <a:solidFill>
                <a:srgbClr val="FFC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FFC000"/>
                  </a:solidFill>
                </a:rPr>
                <a:t>05</a:t>
              </a:r>
              <a:endParaRPr lang="zh-CN" altLang="en-US" sz="2000" b="1" dirty="0">
                <a:solidFill>
                  <a:srgbClr val="FFC000"/>
                </a:solidFill>
              </a:endParaRPr>
            </a:p>
          </p:txBody>
        </p:sp>
        <p:sp>
          <p:nvSpPr>
            <p:cNvPr id="80" name="椭圆 79"/>
            <p:cNvSpPr/>
            <p:nvPr>
              <p:custDataLst>
                <p:tags r:id="rId55"/>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grpSp>
        <p:nvGrpSpPr>
          <p:cNvPr id="81" name="组合 80"/>
          <p:cNvGrpSpPr/>
          <p:nvPr>
            <p:custDataLst>
              <p:tags r:id="rId56"/>
            </p:custDataLst>
          </p:nvPr>
        </p:nvGrpSpPr>
        <p:grpSpPr>
          <a:xfrm>
            <a:off x="9834643" y="2409105"/>
            <a:ext cx="692586" cy="692586"/>
            <a:chOff x="2188031" y="2474524"/>
            <a:chExt cx="912221" cy="912221"/>
          </a:xfrm>
        </p:grpSpPr>
        <p:sp>
          <p:nvSpPr>
            <p:cNvPr id="82" name="椭圆 81"/>
            <p:cNvSpPr/>
            <p:nvPr>
              <p:custDataLst>
                <p:tags r:id="rId57"/>
              </p:custDataLst>
            </p:nvPr>
          </p:nvSpPr>
          <p:spPr>
            <a:xfrm>
              <a:off x="2243547" y="2530040"/>
              <a:ext cx="801189" cy="801189"/>
            </a:xfrm>
            <a:prstGeom prst="ellipse">
              <a:avLst/>
            </a:prstGeom>
            <a:noFill/>
            <a:ln w="28575">
              <a:solidFill>
                <a:srgbClr val="C00000"/>
              </a:solidFill>
            </a:ln>
          </p:spPr>
          <p:style>
            <a:lnRef idx="2">
              <a:srgbClr val="47B6E7">
                <a:shade val="50000"/>
              </a:srgbClr>
            </a:lnRef>
            <a:fillRef idx="1">
              <a:srgbClr val="47B6E7"/>
            </a:fillRef>
            <a:effectRef idx="0">
              <a:srgbClr val="47B6E7"/>
            </a:effectRef>
            <a:fontRef idx="minor">
              <a:srgbClr val="FFFFFF"/>
            </a:fontRef>
          </p:style>
          <p:txBody>
            <a:bodyPr lIns="0" rIns="0" rtlCol="0" anchor="ctr">
              <a:normAutofit/>
            </a:bodyPr>
            <a:lstStyle/>
            <a:p>
              <a:pPr algn="ctr"/>
              <a:r>
                <a:rPr lang="en-US" altLang="zh-CN" sz="2000" b="1" dirty="0">
                  <a:solidFill>
                    <a:srgbClr val="C00000"/>
                  </a:solidFill>
                </a:rPr>
                <a:t>06</a:t>
              </a:r>
              <a:endParaRPr lang="zh-CN" altLang="en-US" sz="2000" b="1" dirty="0">
                <a:solidFill>
                  <a:srgbClr val="C00000"/>
                </a:solidFill>
              </a:endParaRPr>
            </a:p>
          </p:txBody>
        </p:sp>
        <p:sp>
          <p:nvSpPr>
            <p:cNvPr id="83" name="椭圆 82"/>
            <p:cNvSpPr/>
            <p:nvPr>
              <p:custDataLst>
                <p:tags r:id="rId58"/>
              </p:custDataLst>
            </p:nvPr>
          </p:nvSpPr>
          <p:spPr>
            <a:xfrm>
              <a:off x="2188031" y="2474524"/>
              <a:ext cx="912221" cy="912221"/>
            </a:xfrm>
            <a:prstGeom prst="ellipse">
              <a:avLst/>
            </a:prstGeom>
            <a:noFill/>
            <a:ln w="12700">
              <a:solidFill>
                <a:srgbClr val="FFFFFF">
                  <a:lumMod val="75000"/>
                </a:srgbClr>
              </a:solidFill>
              <a:prstDash val="dash"/>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a:p>
          </p:txBody>
        </p:sp>
      </p:grpSp>
      <p:sp>
        <p:nvSpPr>
          <p:cNvPr id="85" name="标题 1"/>
          <p:cNvSpPr txBox="1"/>
          <p:nvPr>
            <p:custDataLst>
              <p:tags r:id="rId59"/>
            </p:custDataLst>
          </p:nvPr>
        </p:nvSpPr>
        <p:spPr>
          <a:xfrm>
            <a:off x="830580" y="4427220"/>
            <a:ext cx="171704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（一）虚假招聘</a:t>
            </a:r>
            <a:endParaRPr lang="zh-CN" altLang="en-US" sz="1600" b="1" dirty="0">
              <a:latin typeface="微软雅黑" panose="020B0503020204020204" charset="-122"/>
              <a:ea typeface="微软雅黑" panose="020B0503020204020204" charset="-122"/>
            </a:endParaRPr>
          </a:p>
        </p:txBody>
      </p:sp>
      <p:sp>
        <p:nvSpPr>
          <p:cNvPr id="86" name="标题 1"/>
          <p:cNvSpPr txBox="1"/>
          <p:nvPr>
            <p:custDataLst>
              <p:tags r:id="rId60"/>
            </p:custDataLst>
          </p:nvPr>
        </p:nvSpPr>
        <p:spPr>
          <a:xfrm>
            <a:off x="2548255" y="4427220"/>
            <a:ext cx="171704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（二）粉饰岗位</a:t>
            </a:r>
            <a:endParaRPr lang="zh-CN" altLang="en-US" sz="1600" b="1" dirty="0">
              <a:latin typeface="微软雅黑" panose="020B0503020204020204" charset="-122"/>
              <a:ea typeface="微软雅黑" panose="020B0503020204020204" charset="-122"/>
            </a:endParaRPr>
          </a:p>
        </p:txBody>
      </p:sp>
      <p:sp>
        <p:nvSpPr>
          <p:cNvPr id="87" name="标题 1"/>
          <p:cNvSpPr txBox="1"/>
          <p:nvPr>
            <p:custDataLst>
              <p:tags r:id="rId61"/>
            </p:custDataLst>
          </p:nvPr>
        </p:nvSpPr>
        <p:spPr>
          <a:xfrm>
            <a:off x="4265295" y="4427220"/>
            <a:ext cx="171704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（三）骗取钱财</a:t>
            </a:r>
            <a:endParaRPr lang="zh-CN" altLang="en-US" sz="1600" b="1" dirty="0">
              <a:latin typeface="微软雅黑" panose="020B0503020204020204" charset="-122"/>
              <a:ea typeface="微软雅黑" panose="020B0503020204020204" charset="-122"/>
            </a:endParaRPr>
          </a:p>
        </p:txBody>
      </p:sp>
      <p:sp>
        <p:nvSpPr>
          <p:cNvPr id="88" name="标题 1"/>
          <p:cNvSpPr txBox="1"/>
          <p:nvPr>
            <p:custDataLst>
              <p:tags r:id="rId62"/>
            </p:custDataLst>
          </p:nvPr>
        </p:nvSpPr>
        <p:spPr>
          <a:xfrm>
            <a:off x="5982335" y="4427220"/>
            <a:ext cx="171704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（四）浑水摸鱼</a:t>
            </a:r>
            <a:endParaRPr lang="zh-CN" altLang="en-US" sz="1600" b="1" dirty="0">
              <a:latin typeface="微软雅黑" panose="020B0503020204020204" charset="-122"/>
              <a:ea typeface="微软雅黑" panose="020B0503020204020204" charset="-122"/>
            </a:endParaRPr>
          </a:p>
        </p:txBody>
      </p:sp>
      <p:sp>
        <p:nvSpPr>
          <p:cNvPr id="89" name="标题 1"/>
          <p:cNvSpPr txBox="1"/>
          <p:nvPr>
            <p:custDataLst>
              <p:tags r:id="rId63"/>
            </p:custDataLst>
          </p:nvPr>
        </p:nvSpPr>
        <p:spPr>
          <a:xfrm>
            <a:off x="7699375" y="4427220"/>
            <a:ext cx="171704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（五）瞒天过海</a:t>
            </a:r>
            <a:endParaRPr lang="zh-CN" altLang="en-US" sz="1600" b="1" dirty="0">
              <a:latin typeface="微软雅黑" panose="020B0503020204020204" charset="-122"/>
              <a:ea typeface="微软雅黑" panose="020B0503020204020204" charset="-122"/>
            </a:endParaRPr>
          </a:p>
        </p:txBody>
      </p:sp>
      <p:sp>
        <p:nvSpPr>
          <p:cNvPr id="90" name="标题 1"/>
          <p:cNvSpPr txBox="1"/>
          <p:nvPr>
            <p:custDataLst>
              <p:tags r:id="rId64"/>
            </p:custDataLst>
          </p:nvPr>
        </p:nvSpPr>
        <p:spPr>
          <a:xfrm>
            <a:off x="9478645" y="4427220"/>
            <a:ext cx="1664970" cy="943610"/>
          </a:xfrm>
          <a:prstGeom prst="rect">
            <a:avLst/>
          </a:prstGeom>
          <a:noFill/>
        </p:spPr>
        <p:txBody>
          <a:bodyPr wrap="square" rtlCol="0">
            <a:normAutofit/>
          </a:bodyPr>
          <a:lstStyle>
            <a:defPPr>
              <a:defRPr lang="zh-CN"/>
            </a:defPPr>
            <a:lvl1pPr>
              <a:lnSpc>
                <a:spcPct val="130000"/>
              </a:lnSpc>
              <a:defRPr sz="1200"/>
            </a:lvl1pPr>
          </a:lstStyle>
          <a:p>
            <a:pPr algn="ctr"/>
            <a:r>
              <a:rPr lang="zh-CN" altLang="en-US" sz="1600" b="1" dirty="0">
                <a:latin typeface="微软雅黑" panose="020B0503020204020204" charset="-122"/>
                <a:ea typeface="微软雅黑" panose="020B0503020204020204" charset="-122"/>
              </a:rPr>
              <a:t>（六）文字陷阱</a:t>
            </a:r>
            <a:endParaRPr lang="zh-CN" altLang="en-US" sz="16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916833"/>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596265"/>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三、就业陷阱的防范</a:t>
            </a:r>
            <a:endParaRPr lang="en-US" altLang="zh-CN" sz="2800" dirty="0">
              <a:solidFill>
                <a:schemeClr val="tx1"/>
              </a:solidFill>
              <a:latin typeface="微软雅黑" panose="020B0503020204020204" charset="-122"/>
              <a:ea typeface="微软雅黑" panose="020B0503020204020204" charset="-122"/>
            </a:endParaRPr>
          </a:p>
        </p:txBody>
      </p:sp>
      <p:grpSp>
        <p:nvGrpSpPr>
          <p:cNvPr id="8" name="组合 7"/>
          <p:cNvGrpSpPr/>
          <p:nvPr>
            <p:custDataLst>
              <p:tags r:id="rId17"/>
            </p:custDataLst>
          </p:nvPr>
        </p:nvGrpSpPr>
        <p:grpSpPr>
          <a:xfrm>
            <a:off x="929959" y="1805349"/>
            <a:ext cx="2450735" cy="1768451"/>
            <a:chOff x="928644" y="1837507"/>
            <a:chExt cx="2309360" cy="1666434"/>
          </a:xfrm>
        </p:grpSpPr>
        <p:sp>
          <p:nvSpPr>
            <p:cNvPr id="4" name="任意多边形 3"/>
            <p:cNvSpPr/>
            <p:nvPr>
              <p:custDataLst>
                <p:tags r:id="rId1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5" name="菱形 4"/>
            <p:cNvSpPr/>
            <p:nvPr>
              <p:custDataLst>
                <p:tags r:id="rId19"/>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2" name="标题 1"/>
            <p:cNvSpPr txBox="1"/>
            <p:nvPr>
              <p:custDataLst>
                <p:tags r:id="rId2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（一）保持平衡的心态，提高警惕</a:t>
              </a:r>
              <a:endParaRPr lang="zh-CN" altLang="en-US" sz="1800" dirty="0">
                <a:latin typeface="微软雅黑" panose="020B0503020204020204" charset="-122"/>
                <a:ea typeface="微软雅黑" panose="020B0503020204020204" charset="-122"/>
              </a:endParaRPr>
            </a:p>
          </p:txBody>
        </p:sp>
        <p:sp>
          <p:nvSpPr>
            <p:cNvPr id="7" name="KSO_Shape"/>
            <p:cNvSpPr/>
            <p:nvPr>
              <p:custDataLst>
                <p:tags r:id="rId21"/>
              </p:custDataLst>
            </p:nvPr>
          </p:nvSpPr>
          <p:spPr>
            <a:xfrm>
              <a:off x="1913106" y="2101046"/>
              <a:ext cx="329510" cy="3069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anchor="ctr">
              <a:normAutofit fontScale="80000"/>
            </a:bodyPr>
            <a:lstStyle/>
            <a:p>
              <a:pPr algn="ctr">
                <a:defRPr/>
              </a:pPr>
              <a:endParaRPr lang="zh-CN" altLang="en-US">
                <a:solidFill>
                  <a:srgbClr val="FFFFFF"/>
                </a:solidFill>
              </a:endParaRPr>
            </a:p>
          </p:txBody>
        </p:sp>
      </p:grpSp>
      <p:grpSp>
        <p:nvGrpSpPr>
          <p:cNvPr id="3" name="组合 2"/>
          <p:cNvGrpSpPr/>
          <p:nvPr>
            <p:custDataLst>
              <p:tags r:id="rId22"/>
            </p:custDataLst>
          </p:nvPr>
        </p:nvGrpSpPr>
        <p:grpSpPr>
          <a:xfrm>
            <a:off x="929959" y="3764590"/>
            <a:ext cx="2450735" cy="1768451"/>
            <a:chOff x="928644" y="3683726"/>
            <a:chExt cx="2309360" cy="1666434"/>
          </a:xfrm>
        </p:grpSpPr>
        <p:grpSp>
          <p:nvGrpSpPr>
            <p:cNvPr id="19" name="组合 18"/>
            <p:cNvGrpSpPr/>
            <p:nvPr/>
          </p:nvGrpSpPr>
          <p:grpSpPr>
            <a:xfrm flipV="1">
              <a:off x="928644" y="3683726"/>
              <a:ext cx="2309360" cy="1666434"/>
              <a:chOff x="928644" y="1837507"/>
              <a:chExt cx="2309360" cy="1666434"/>
            </a:xfrm>
          </p:grpSpPr>
          <p:sp>
            <p:nvSpPr>
              <p:cNvPr id="9" name="任意多边形 8"/>
              <p:cNvSpPr/>
              <p:nvPr>
                <p:custDataLst>
                  <p:tags r:id="rId2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99F7B"/>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 name="菱形 9"/>
              <p:cNvSpPr/>
              <p:nvPr>
                <p:custDataLst>
                  <p:tags r:id="rId24"/>
                </p:custDataLst>
              </p:nvPr>
            </p:nvSpPr>
            <p:spPr>
              <a:xfrm>
                <a:off x="1717567" y="1915885"/>
                <a:ext cx="729543" cy="715341"/>
              </a:xfrm>
              <a:prstGeom prst="diamond">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11" name="标题 1"/>
            <p:cNvSpPr txBox="1"/>
            <p:nvPr>
              <p:custDataLst>
                <p:tags r:id="rId25"/>
              </p:custDataLst>
            </p:nvPr>
          </p:nvSpPr>
          <p:spPr>
            <a:xfrm>
              <a:off x="1033398"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（五）拒交各种名义的费用</a:t>
              </a:r>
              <a:endParaRPr lang="zh-CN" altLang="en-US" sz="1800" dirty="0">
                <a:latin typeface="微软雅黑" panose="020B0503020204020204" charset="-122"/>
                <a:ea typeface="微软雅黑" panose="020B0503020204020204" charset="-122"/>
              </a:endParaRPr>
            </a:p>
          </p:txBody>
        </p:sp>
        <p:sp>
          <p:nvSpPr>
            <p:cNvPr id="12" name="KSO_Shape"/>
            <p:cNvSpPr/>
            <p:nvPr>
              <p:custDataLst>
                <p:tags r:id="rId26"/>
              </p:custDataLst>
            </p:nvPr>
          </p:nvSpPr>
          <p:spPr bwMode="auto">
            <a:xfrm>
              <a:off x="1903372" y="4776673"/>
              <a:ext cx="326026" cy="226044"/>
            </a:xfrm>
            <a:custGeom>
              <a:avLst/>
              <a:gdLst>
                <a:gd name="T0" fmla="*/ 381408390 w 6190"/>
                <a:gd name="T1" fmla="*/ 48095465 h 4291"/>
                <a:gd name="T2" fmla="*/ 398361967 w 6190"/>
                <a:gd name="T3" fmla="*/ 65137202 h 4291"/>
                <a:gd name="T4" fmla="*/ 398361967 w 6190"/>
                <a:gd name="T5" fmla="*/ 340645740 h 4291"/>
                <a:gd name="T6" fmla="*/ 243222337 w 6190"/>
                <a:gd name="T7" fmla="*/ 340645740 h 4291"/>
                <a:gd name="T8" fmla="*/ 243222337 w 6190"/>
                <a:gd name="T9" fmla="*/ 352290696 h 4291"/>
                <a:gd name="T10" fmla="*/ 255534977 w 6190"/>
                <a:gd name="T11" fmla="*/ 354089520 h 4291"/>
                <a:gd name="T12" fmla="*/ 267942405 w 6190"/>
                <a:gd name="T13" fmla="*/ 356456556 h 4291"/>
                <a:gd name="T14" fmla="*/ 280444621 w 6190"/>
                <a:gd name="T15" fmla="*/ 359202195 h 4291"/>
                <a:gd name="T16" fmla="*/ 292852049 w 6190"/>
                <a:gd name="T17" fmla="*/ 362515737 h 4291"/>
                <a:gd name="T18" fmla="*/ 305259477 w 6190"/>
                <a:gd name="T19" fmla="*/ 366208191 h 4291"/>
                <a:gd name="T20" fmla="*/ 317666598 w 6190"/>
                <a:gd name="T21" fmla="*/ 370563353 h 4291"/>
                <a:gd name="T22" fmla="*/ 330074026 w 6190"/>
                <a:gd name="T23" fmla="*/ 375391922 h 4291"/>
                <a:gd name="T24" fmla="*/ 342481454 w 6190"/>
                <a:gd name="T25" fmla="*/ 380693590 h 4291"/>
                <a:gd name="T26" fmla="*/ 342481454 w 6190"/>
                <a:gd name="T27" fmla="*/ 406256349 h 4291"/>
                <a:gd name="T28" fmla="*/ 59858547 w 6190"/>
                <a:gd name="T29" fmla="*/ 406256349 h 4291"/>
                <a:gd name="T30" fmla="*/ 59858547 w 6190"/>
                <a:gd name="T31" fmla="*/ 380693590 h 4291"/>
                <a:gd name="T32" fmla="*/ 65920078 w 6190"/>
                <a:gd name="T33" fmla="*/ 378232057 h 4291"/>
                <a:gd name="T34" fmla="*/ 77853872 w 6190"/>
                <a:gd name="T35" fmla="*/ 373593097 h 4291"/>
                <a:gd name="T36" fmla="*/ 89882455 w 6190"/>
                <a:gd name="T37" fmla="*/ 369332432 h 4291"/>
                <a:gd name="T38" fmla="*/ 101816249 w 6190"/>
                <a:gd name="T39" fmla="*/ 365545482 h 4291"/>
                <a:gd name="T40" fmla="*/ 113939620 w 6190"/>
                <a:gd name="T41" fmla="*/ 362137135 h 4291"/>
                <a:gd name="T42" fmla="*/ 125967894 w 6190"/>
                <a:gd name="T43" fmla="*/ 359107390 h 4291"/>
                <a:gd name="T44" fmla="*/ 137901688 w 6190"/>
                <a:gd name="T45" fmla="*/ 356456556 h 4291"/>
                <a:gd name="T46" fmla="*/ 150025059 w 6190"/>
                <a:gd name="T47" fmla="*/ 354373626 h 4291"/>
                <a:gd name="T48" fmla="*/ 155992110 w 6190"/>
                <a:gd name="T49" fmla="*/ 340645740 h 4291"/>
                <a:gd name="T50" fmla="*/ 0 w 6190"/>
                <a:gd name="T51" fmla="*/ 340645740 h 4291"/>
                <a:gd name="T52" fmla="*/ 0 w 6190"/>
                <a:gd name="T53" fmla="*/ 65137202 h 4291"/>
                <a:gd name="T54" fmla="*/ 16953577 w 6190"/>
                <a:gd name="T55" fmla="*/ 48095465 h 4291"/>
                <a:gd name="T56" fmla="*/ 420335326 w 6190"/>
                <a:gd name="T57" fmla="*/ 406256349 h 4291"/>
                <a:gd name="T58" fmla="*/ 586272213 w 6190"/>
                <a:gd name="T59" fmla="*/ 0 h 4291"/>
                <a:gd name="T60" fmla="*/ 420335326 w 6190"/>
                <a:gd name="T61" fmla="*/ 406256349 h 4291"/>
                <a:gd name="T62" fmla="*/ 441266937 w 6190"/>
                <a:gd name="T63" fmla="*/ 35408890 h 4291"/>
                <a:gd name="T64" fmla="*/ 568276888 w 6190"/>
                <a:gd name="T65" fmla="*/ 74889145 h 4291"/>
                <a:gd name="T66" fmla="*/ 441266937 w 6190"/>
                <a:gd name="T67" fmla="*/ 35408890 h 4291"/>
                <a:gd name="T68" fmla="*/ 441266937 w 6190"/>
                <a:gd name="T69" fmla="*/ 97043248 h 4291"/>
                <a:gd name="T70" fmla="*/ 568276888 w 6190"/>
                <a:gd name="T71" fmla="*/ 136712804 h 4291"/>
                <a:gd name="T72" fmla="*/ 441266937 w 6190"/>
                <a:gd name="T73" fmla="*/ 97043248 h 4291"/>
                <a:gd name="T74" fmla="*/ 440604034 w 6190"/>
                <a:gd name="T75" fmla="*/ 170228065 h 4291"/>
                <a:gd name="T76" fmla="*/ 483224639 w 6190"/>
                <a:gd name="T77" fmla="*/ 200808694 h 4291"/>
                <a:gd name="T78" fmla="*/ 440604034 w 6190"/>
                <a:gd name="T79" fmla="*/ 170228065 h 4291"/>
                <a:gd name="T80" fmla="*/ 440604034 w 6190"/>
                <a:gd name="T81" fmla="*/ 219365150 h 4291"/>
                <a:gd name="T82" fmla="*/ 483224639 w 6190"/>
                <a:gd name="T83" fmla="*/ 249945779 h 4291"/>
                <a:gd name="T84" fmla="*/ 440604034 w 6190"/>
                <a:gd name="T85" fmla="*/ 219365150 h 4291"/>
                <a:gd name="T86" fmla="*/ 364360025 w 6190"/>
                <a:gd name="T87" fmla="*/ 82179246 h 4291"/>
                <a:gd name="T88" fmla="*/ 34001942 w 6190"/>
                <a:gd name="T89" fmla="*/ 306562266 h 4291"/>
                <a:gd name="T90" fmla="*/ 364360025 w 6190"/>
                <a:gd name="T91" fmla="*/ 82179246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FFFF"/>
            </a:solidFill>
            <a:ln>
              <a:noFill/>
            </a:ln>
          </p:spPr>
          <p:txBody>
            <a:bodyPr anchor="ctr">
              <a:normAutofit fontScale="57500" lnSpcReduction="20000"/>
            </a:bodyPr>
            <a:lstStyle/>
            <a:p>
              <a:endParaRPr lang="zh-CN" altLang="en-US"/>
            </a:p>
          </p:txBody>
        </p:sp>
      </p:grpSp>
      <p:grpSp>
        <p:nvGrpSpPr>
          <p:cNvPr id="42" name="组合 41"/>
          <p:cNvGrpSpPr/>
          <p:nvPr>
            <p:custDataLst>
              <p:tags r:id="rId27"/>
            </p:custDataLst>
          </p:nvPr>
        </p:nvGrpSpPr>
        <p:grpSpPr>
          <a:xfrm>
            <a:off x="3600810" y="3764590"/>
            <a:ext cx="2450735" cy="1768451"/>
            <a:chOff x="3445421" y="3683726"/>
            <a:chExt cx="2309360" cy="1666434"/>
          </a:xfrm>
        </p:grpSpPr>
        <p:grpSp>
          <p:nvGrpSpPr>
            <p:cNvPr id="31" name="组合 30"/>
            <p:cNvGrpSpPr/>
            <p:nvPr/>
          </p:nvGrpSpPr>
          <p:grpSpPr>
            <a:xfrm flipV="1">
              <a:off x="3445421" y="3683726"/>
              <a:ext cx="2309360" cy="1666434"/>
              <a:chOff x="928644" y="1837507"/>
              <a:chExt cx="2309360" cy="1666434"/>
            </a:xfrm>
          </p:grpSpPr>
          <p:sp>
            <p:nvSpPr>
              <p:cNvPr id="40" name="任意多边形 39"/>
              <p:cNvSpPr/>
              <p:nvPr>
                <p:custDataLst>
                  <p:tags r:id="rId2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41" name="菱形 40"/>
              <p:cNvSpPr/>
              <p:nvPr>
                <p:custDataLst>
                  <p:tags r:id="rId2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59" name="标题 1"/>
            <p:cNvSpPr txBox="1"/>
            <p:nvPr>
              <p:custDataLst>
                <p:tags r:id="rId30"/>
              </p:custDataLst>
            </p:nvPr>
          </p:nvSpPr>
          <p:spPr>
            <a:xfrm>
              <a:off x="3550175"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（六）注意自身信息安全</a:t>
              </a:r>
              <a:endParaRPr lang="zh-CN" altLang="en-US" sz="1800" dirty="0">
                <a:latin typeface="微软雅黑" panose="020B0503020204020204" charset="-122"/>
                <a:ea typeface="微软雅黑" panose="020B0503020204020204" charset="-122"/>
              </a:endParaRPr>
            </a:p>
          </p:txBody>
        </p:sp>
        <p:sp>
          <p:nvSpPr>
            <p:cNvPr id="61" name="KSO_Shape"/>
            <p:cNvSpPr/>
            <p:nvPr>
              <p:custDataLst>
                <p:tags r:id="rId31"/>
              </p:custDataLst>
            </p:nvPr>
          </p:nvSpPr>
          <p:spPr bwMode="auto">
            <a:xfrm>
              <a:off x="4430034" y="4738453"/>
              <a:ext cx="316132" cy="276088"/>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FFFFFF"/>
            </a:solidFill>
            <a:ln>
              <a:noFill/>
            </a:ln>
          </p:spPr>
          <p:txBody>
            <a:bodyPr tIns="720000" anchor="ctr">
              <a:normAutofit fontScale="25000" lnSpcReduction="20000"/>
            </a:bodyPr>
            <a:lstStyle/>
            <a:p>
              <a:endParaRPr lang="zh-CN" altLang="en-US"/>
            </a:p>
          </p:txBody>
        </p:sp>
      </p:grpSp>
      <p:grpSp>
        <p:nvGrpSpPr>
          <p:cNvPr id="84" name="组合 83"/>
          <p:cNvGrpSpPr/>
          <p:nvPr>
            <p:custDataLst>
              <p:tags r:id="rId32"/>
            </p:custDataLst>
          </p:nvPr>
        </p:nvGrpSpPr>
        <p:grpSpPr>
          <a:xfrm>
            <a:off x="6271660" y="3764590"/>
            <a:ext cx="2450735" cy="1768451"/>
            <a:chOff x="5962198" y="3683726"/>
            <a:chExt cx="2309360" cy="1666434"/>
          </a:xfrm>
        </p:grpSpPr>
        <p:grpSp>
          <p:nvGrpSpPr>
            <p:cNvPr id="91" name="组合 90"/>
            <p:cNvGrpSpPr/>
            <p:nvPr/>
          </p:nvGrpSpPr>
          <p:grpSpPr>
            <a:xfrm flipV="1">
              <a:off x="5962198" y="3683726"/>
              <a:ext cx="2309360" cy="1666434"/>
              <a:chOff x="928644" y="1837507"/>
              <a:chExt cx="2309360" cy="1666434"/>
            </a:xfrm>
          </p:grpSpPr>
          <p:sp>
            <p:nvSpPr>
              <p:cNvPr id="92" name="任意多边形 91"/>
              <p:cNvSpPr/>
              <p:nvPr>
                <p:custDataLst>
                  <p:tags r:id="rId3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3" name="菱形 92"/>
              <p:cNvSpPr/>
              <p:nvPr>
                <p:custDataLst>
                  <p:tags r:id="rId34"/>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grpSp>
        <p:sp>
          <p:nvSpPr>
            <p:cNvPr id="94" name="标题 1"/>
            <p:cNvSpPr txBox="1"/>
            <p:nvPr>
              <p:custDataLst>
                <p:tags r:id="rId35"/>
              </p:custDataLst>
            </p:nvPr>
          </p:nvSpPr>
          <p:spPr>
            <a:xfrm>
              <a:off x="6066952" y="3705959"/>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（七）及时寻求法律保护</a:t>
              </a:r>
              <a:endParaRPr lang="zh-CN" altLang="en-US" sz="1800" dirty="0">
                <a:latin typeface="微软雅黑" panose="020B0503020204020204" charset="-122"/>
                <a:ea typeface="微软雅黑" panose="020B0503020204020204" charset="-122"/>
              </a:endParaRPr>
            </a:p>
          </p:txBody>
        </p:sp>
        <p:sp>
          <p:nvSpPr>
            <p:cNvPr id="95" name="KSO_Shape"/>
            <p:cNvSpPr/>
            <p:nvPr>
              <p:custDataLst>
                <p:tags r:id="rId36"/>
              </p:custDataLst>
            </p:nvPr>
          </p:nvSpPr>
          <p:spPr bwMode="auto">
            <a:xfrm>
              <a:off x="6955226" y="4755871"/>
              <a:ext cx="297609" cy="297609"/>
            </a:xfrm>
            <a:custGeom>
              <a:avLst/>
              <a:gdLst>
                <a:gd name="T0" fmla="*/ 2147483646 w 5581"/>
                <a:gd name="T1" fmla="*/ 2147483646 h 5581"/>
                <a:gd name="T2" fmla="*/ 2147483646 w 5581"/>
                <a:gd name="T3" fmla="*/ 2147483646 h 5581"/>
                <a:gd name="T4" fmla="*/ 2147483646 w 5581"/>
                <a:gd name="T5" fmla="*/ 2147483646 h 5581"/>
                <a:gd name="T6" fmla="*/ 2147483646 w 5581"/>
                <a:gd name="T7" fmla="*/ 2147483646 h 5581"/>
                <a:gd name="T8" fmla="*/ 2147483646 w 5581"/>
                <a:gd name="T9" fmla="*/ 2147483646 h 5581"/>
                <a:gd name="T10" fmla="*/ 2147483646 w 5581"/>
                <a:gd name="T11" fmla="*/ 2147483646 h 5581"/>
                <a:gd name="T12" fmla="*/ 2147483646 w 5581"/>
                <a:gd name="T13" fmla="*/ 2147483646 h 5581"/>
                <a:gd name="T14" fmla="*/ 2147483646 w 5581"/>
                <a:gd name="T15" fmla="*/ 2147483646 h 5581"/>
                <a:gd name="T16" fmla="*/ 2147483646 w 5581"/>
                <a:gd name="T17" fmla="*/ 2147483646 h 5581"/>
                <a:gd name="T18" fmla="*/ 2147483646 w 5581"/>
                <a:gd name="T19" fmla="*/ 2147483646 h 5581"/>
                <a:gd name="T20" fmla="*/ 2147483646 w 5581"/>
                <a:gd name="T21" fmla="*/ 2147483646 h 5581"/>
                <a:gd name="T22" fmla="*/ 2147483646 w 5581"/>
                <a:gd name="T23" fmla="*/ 2147483646 h 5581"/>
                <a:gd name="T24" fmla="*/ 2147483646 w 5581"/>
                <a:gd name="T25" fmla="*/ 2147483646 h 5581"/>
                <a:gd name="T26" fmla="*/ 2147483646 w 5581"/>
                <a:gd name="T27" fmla="*/ 2147483646 h 5581"/>
                <a:gd name="T28" fmla="*/ 2147483646 w 5581"/>
                <a:gd name="T29" fmla="*/ 2147483646 h 5581"/>
                <a:gd name="T30" fmla="*/ 2147483646 w 5581"/>
                <a:gd name="T31" fmla="*/ 2147483646 h 5581"/>
                <a:gd name="T32" fmla="*/ 2147483646 w 5581"/>
                <a:gd name="T33" fmla="*/ 2147483646 h 5581"/>
                <a:gd name="T34" fmla="*/ 2147483646 w 5581"/>
                <a:gd name="T35" fmla="*/ 2147483646 h 5581"/>
                <a:gd name="T36" fmla="*/ 2147483646 w 5581"/>
                <a:gd name="T37" fmla="*/ 2147483646 h 5581"/>
                <a:gd name="T38" fmla="*/ 2147483646 w 5581"/>
                <a:gd name="T39" fmla="*/ 1352106945 h 5581"/>
                <a:gd name="T40" fmla="*/ 2147483646 w 5581"/>
                <a:gd name="T41" fmla="*/ 39730224 h 5581"/>
                <a:gd name="T42" fmla="*/ 2147483646 w 5581"/>
                <a:gd name="T43" fmla="*/ 2147483646 h 5581"/>
                <a:gd name="T44" fmla="*/ 2147483646 w 5581"/>
                <a:gd name="T45" fmla="*/ 2147483646 h 5581"/>
                <a:gd name="T46" fmla="*/ 2147483646 w 5581"/>
                <a:gd name="T47" fmla="*/ 2147483646 h 5581"/>
                <a:gd name="T48" fmla="*/ 596534997 w 5581"/>
                <a:gd name="T49" fmla="*/ 2147483646 h 5581"/>
                <a:gd name="T50" fmla="*/ 39730224 w 5581"/>
                <a:gd name="T51" fmla="*/ 2147483646 h 5581"/>
                <a:gd name="T52" fmla="*/ 2147483646 w 5581"/>
                <a:gd name="T53" fmla="*/ 2147483646 h 5581"/>
                <a:gd name="T54" fmla="*/ 2147483646 w 5581"/>
                <a:gd name="T55" fmla="*/ 2147483646 h 5581"/>
                <a:gd name="T56" fmla="*/ 2147483646 w 5581"/>
                <a:gd name="T57" fmla="*/ 2147483646 h 5581"/>
                <a:gd name="T58" fmla="*/ 2147483646 w 5581"/>
                <a:gd name="T59" fmla="*/ 2147483646 h 5581"/>
                <a:gd name="T60" fmla="*/ 2147483646 w 5581"/>
                <a:gd name="T61" fmla="*/ 2147483646 h 5581"/>
                <a:gd name="T62" fmla="*/ 2147483646 w 5581"/>
                <a:gd name="T63" fmla="*/ 2147483646 h 5581"/>
                <a:gd name="T64" fmla="*/ 2147483646 w 5581"/>
                <a:gd name="T65" fmla="*/ 2147483646 h 5581"/>
                <a:gd name="T66" fmla="*/ 2147483646 w 5581"/>
                <a:gd name="T67" fmla="*/ 2147483646 h 5581"/>
                <a:gd name="T68" fmla="*/ 2147483646 w 5581"/>
                <a:gd name="T69" fmla="*/ 2147483646 h 5581"/>
                <a:gd name="T70" fmla="*/ 2147483646 w 5581"/>
                <a:gd name="T71" fmla="*/ 2147483646 h 5581"/>
                <a:gd name="T72" fmla="*/ 2147483646 w 5581"/>
                <a:gd name="T73" fmla="*/ 2147483646 h 5581"/>
                <a:gd name="T74" fmla="*/ 2147483646 w 5581"/>
                <a:gd name="T75" fmla="*/ 2147483646 h 5581"/>
                <a:gd name="T76" fmla="*/ 2147483646 w 5581"/>
                <a:gd name="T77" fmla="*/ 2147483646 h 5581"/>
                <a:gd name="T78" fmla="*/ 2147483646 w 5581"/>
                <a:gd name="T79" fmla="*/ 2147483646 h 5581"/>
                <a:gd name="T80" fmla="*/ 2147483646 w 5581"/>
                <a:gd name="T81" fmla="*/ 2147483646 h 5581"/>
                <a:gd name="T82" fmla="*/ 2147483646 w 5581"/>
                <a:gd name="T83" fmla="*/ 2147483646 h 5581"/>
                <a:gd name="T84" fmla="*/ 2147483646 w 5581"/>
                <a:gd name="T85" fmla="*/ 2147483646 h 5581"/>
                <a:gd name="T86" fmla="*/ 2147483646 w 5581"/>
                <a:gd name="T87" fmla="*/ 2147483646 h 5581"/>
                <a:gd name="T88" fmla="*/ 2147483646 w 5581"/>
                <a:gd name="T89" fmla="*/ 2147483646 h 5581"/>
                <a:gd name="T90" fmla="*/ 2147483646 w 5581"/>
                <a:gd name="T91" fmla="*/ 2147483646 h 5581"/>
                <a:gd name="T92" fmla="*/ 2147483646 w 5581"/>
                <a:gd name="T93" fmla="*/ 2147483646 h 5581"/>
                <a:gd name="T94" fmla="*/ 2147483646 w 5581"/>
                <a:gd name="T95" fmla="*/ 2147483646 h 5581"/>
                <a:gd name="T96" fmla="*/ 2147483646 w 5581"/>
                <a:gd name="T97" fmla="*/ 2147483646 h 5581"/>
                <a:gd name="T98" fmla="*/ 2147483646 w 5581"/>
                <a:gd name="T99" fmla="*/ 2147483646 h 5581"/>
                <a:gd name="T100" fmla="*/ 2147483646 w 5581"/>
                <a:gd name="T101" fmla="*/ 2147483646 h 5581"/>
                <a:gd name="T102" fmla="*/ 2147483646 w 5581"/>
                <a:gd name="T103" fmla="*/ 2147483646 h 5581"/>
                <a:gd name="T104" fmla="*/ 2147483646 w 5581"/>
                <a:gd name="T105" fmla="*/ 2147483646 h 5581"/>
                <a:gd name="T106" fmla="*/ 2147483646 w 5581"/>
                <a:gd name="T107" fmla="*/ 2147483646 h 5581"/>
                <a:gd name="T108" fmla="*/ 2147483646 w 5581"/>
                <a:gd name="T109" fmla="*/ 2147483646 h 5581"/>
                <a:gd name="T110" fmla="*/ 2147483646 w 5581"/>
                <a:gd name="T111" fmla="*/ 2147483646 h 5581"/>
                <a:gd name="T112" fmla="*/ 2147483646 w 5581"/>
                <a:gd name="T113" fmla="*/ 2147483646 h 5581"/>
                <a:gd name="T114" fmla="*/ 2147483646 w 5581"/>
                <a:gd name="T115" fmla="*/ 2147483646 h 5581"/>
                <a:gd name="T116" fmla="*/ 2147483646 w 5581"/>
                <a:gd name="T117" fmla="*/ 2147483646 h 558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81" h="5581">
                  <a:moveTo>
                    <a:pt x="5522" y="4281"/>
                  </a:moveTo>
                  <a:lnTo>
                    <a:pt x="5522" y="4281"/>
                  </a:lnTo>
                  <a:lnTo>
                    <a:pt x="5508" y="4269"/>
                  </a:lnTo>
                  <a:lnTo>
                    <a:pt x="5494" y="4258"/>
                  </a:lnTo>
                  <a:lnTo>
                    <a:pt x="5494" y="4257"/>
                  </a:lnTo>
                  <a:lnTo>
                    <a:pt x="4294" y="3400"/>
                  </a:lnTo>
                  <a:lnTo>
                    <a:pt x="4293" y="3401"/>
                  </a:lnTo>
                  <a:lnTo>
                    <a:pt x="4278" y="3390"/>
                  </a:lnTo>
                  <a:lnTo>
                    <a:pt x="4262" y="3382"/>
                  </a:lnTo>
                  <a:lnTo>
                    <a:pt x="4245" y="3375"/>
                  </a:lnTo>
                  <a:lnTo>
                    <a:pt x="4229" y="3369"/>
                  </a:lnTo>
                  <a:lnTo>
                    <a:pt x="4211" y="3364"/>
                  </a:lnTo>
                  <a:lnTo>
                    <a:pt x="4194" y="3361"/>
                  </a:lnTo>
                  <a:lnTo>
                    <a:pt x="4176" y="3360"/>
                  </a:lnTo>
                  <a:lnTo>
                    <a:pt x="4158" y="3361"/>
                  </a:lnTo>
                  <a:lnTo>
                    <a:pt x="4140" y="3363"/>
                  </a:lnTo>
                  <a:lnTo>
                    <a:pt x="4123" y="3366"/>
                  </a:lnTo>
                  <a:lnTo>
                    <a:pt x="4105" y="3371"/>
                  </a:lnTo>
                  <a:lnTo>
                    <a:pt x="4089" y="3378"/>
                  </a:lnTo>
                  <a:lnTo>
                    <a:pt x="4072" y="3387"/>
                  </a:lnTo>
                  <a:lnTo>
                    <a:pt x="4056" y="3396"/>
                  </a:lnTo>
                  <a:lnTo>
                    <a:pt x="4042" y="3407"/>
                  </a:lnTo>
                  <a:lnTo>
                    <a:pt x="4027" y="3420"/>
                  </a:lnTo>
                  <a:lnTo>
                    <a:pt x="4018" y="3432"/>
                  </a:lnTo>
                  <a:lnTo>
                    <a:pt x="4008" y="3444"/>
                  </a:lnTo>
                  <a:lnTo>
                    <a:pt x="4004" y="3451"/>
                  </a:lnTo>
                  <a:lnTo>
                    <a:pt x="3999" y="3458"/>
                  </a:lnTo>
                  <a:lnTo>
                    <a:pt x="3971" y="3498"/>
                  </a:lnTo>
                  <a:lnTo>
                    <a:pt x="3951" y="3529"/>
                  </a:lnTo>
                  <a:lnTo>
                    <a:pt x="3920" y="3579"/>
                  </a:lnTo>
                  <a:lnTo>
                    <a:pt x="3892" y="3627"/>
                  </a:lnTo>
                  <a:lnTo>
                    <a:pt x="3875" y="3655"/>
                  </a:lnTo>
                  <a:lnTo>
                    <a:pt x="3854" y="3688"/>
                  </a:lnTo>
                  <a:lnTo>
                    <a:pt x="3818" y="3747"/>
                  </a:lnTo>
                  <a:lnTo>
                    <a:pt x="3782" y="3812"/>
                  </a:lnTo>
                  <a:lnTo>
                    <a:pt x="3745" y="3882"/>
                  </a:lnTo>
                  <a:lnTo>
                    <a:pt x="3707" y="3959"/>
                  </a:lnTo>
                  <a:lnTo>
                    <a:pt x="3667" y="4040"/>
                  </a:lnTo>
                  <a:lnTo>
                    <a:pt x="3629" y="4127"/>
                  </a:lnTo>
                  <a:lnTo>
                    <a:pt x="3589" y="4218"/>
                  </a:lnTo>
                  <a:lnTo>
                    <a:pt x="3550" y="4311"/>
                  </a:lnTo>
                  <a:lnTo>
                    <a:pt x="3517" y="4305"/>
                  </a:lnTo>
                  <a:lnTo>
                    <a:pt x="3484" y="4298"/>
                  </a:lnTo>
                  <a:lnTo>
                    <a:pt x="3450" y="4289"/>
                  </a:lnTo>
                  <a:lnTo>
                    <a:pt x="3416" y="4280"/>
                  </a:lnTo>
                  <a:lnTo>
                    <a:pt x="3380" y="4269"/>
                  </a:lnTo>
                  <a:lnTo>
                    <a:pt x="3343" y="4256"/>
                  </a:lnTo>
                  <a:lnTo>
                    <a:pt x="3306" y="4241"/>
                  </a:lnTo>
                  <a:lnTo>
                    <a:pt x="3267" y="4227"/>
                  </a:lnTo>
                  <a:lnTo>
                    <a:pt x="3229" y="4209"/>
                  </a:lnTo>
                  <a:lnTo>
                    <a:pt x="3189" y="4191"/>
                  </a:lnTo>
                  <a:lnTo>
                    <a:pt x="3149" y="4171"/>
                  </a:lnTo>
                  <a:lnTo>
                    <a:pt x="3107" y="4150"/>
                  </a:lnTo>
                  <a:lnTo>
                    <a:pt x="3065" y="4128"/>
                  </a:lnTo>
                  <a:lnTo>
                    <a:pt x="3023" y="4104"/>
                  </a:lnTo>
                  <a:lnTo>
                    <a:pt x="2980" y="4077"/>
                  </a:lnTo>
                  <a:lnTo>
                    <a:pt x="2936" y="4051"/>
                  </a:lnTo>
                  <a:lnTo>
                    <a:pt x="2891" y="4022"/>
                  </a:lnTo>
                  <a:lnTo>
                    <a:pt x="2846" y="3992"/>
                  </a:lnTo>
                  <a:lnTo>
                    <a:pt x="2800" y="3960"/>
                  </a:lnTo>
                  <a:lnTo>
                    <a:pt x="2754" y="3928"/>
                  </a:lnTo>
                  <a:lnTo>
                    <a:pt x="2707" y="3893"/>
                  </a:lnTo>
                  <a:lnTo>
                    <a:pt x="2659" y="3857"/>
                  </a:lnTo>
                  <a:lnTo>
                    <a:pt x="2612" y="3820"/>
                  </a:lnTo>
                  <a:lnTo>
                    <a:pt x="2563" y="3782"/>
                  </a:lnTo>
                  <a:lnTo>
                    <a:pt x="2515" y="3741"/>
                  </a:lnTo>
                  <a:lnTo>
                    <a:pt x="2465" y="3699"/>
                  </a:lnTo>
                  <a:lnTo>
                    <a:pt x="2416" y="3656"/>
                  </a:lnTo>
                  <a:lnTo>
                    <a:pt x="2366" y="3612"/>
                  </a:lnTo>
                  <a:lnTo>
                    <a:pt x="2315" y="3565"/>
                  </a:lnTo>
                  <a:lnTo>
                    <a:pt x="2265" y="3517"/>
                  </a:lnTo>
                  <a:lnTo>
                    <a:pt x="2214" y="3468"/>
                  </a:lnTo>
                  <a:lnTo>
                    <a:pt x="2163" y="3418"/>
                  </a:lnTo>
                  <a:lnTo>
                    <a:pt x="2112" y="3366"/>
                  </a:lnTo>
                  <a:lnTo>
                    <a:pt x="2063" y="3316"/>
                  </a:lnTo>
                  <a:lnTo>
                    <a:pt x="2015" y="3265"/>
                  </a:lnTo>
                  <a:lnTo>
                    <a:pt x="1970" y="3214"/>
                  </a:lnTo>
                  <a:lnTo>
                    <a:pt x="1925" y="3165"/>
                  </a:lnTo>
                  <a:lnTo>
                    <a:pt x="1881" y="3115"/>
                  </a:lnTo>
                  <a:lnTo>
                    <a:pt x="1840" y="3066"/>
                  </a:lnTo>
                  <a:lnTo>
                    <a:pt x="1800" y="3018"/>
                  </a:lnTo>
                  <a:lnTo>
                    <a:pt x="1761" y="2969"/>
                  </a:lnTo>
                  <a:lnTo>
                    <a:pt x="1723" y="2921"/>
                  </a:lnTo>
                  <a:lnTo>
                    <a:pt x="1688" y="2874"/>
                  </a:lnTo>
                  <a:lnTo>
                    <a:pt x="1653" y="2828"/>
                  </a:lnTo>
                  <a:lnTo>
                    <a:pt x="1620" y="2781"/>
                  </a:lnTo>
                  <a:lnTo>
                    <a:pt x="1589" y="2735"/>
                  </a:lnTo>
                  <a:lnTo>
                    <a:pt x="1559" y="2690"/>
                  </a:lnTo>
                  <a:lnTo>
                    <a:pt x="1530" y="2646"/>
                  </a:lnTo>
                  <a:lnTo>
                    <a:pt x="1504" y="2601"/>
                  </a:lnTo>
                  <a:lnTo>
                    <a:pt x="1477" y="2558"/>
                  </a:lnTo>
                  <a:lnTo>
                    <a:pt x="1454" y="2515"/>
                  </a:lnTo>
                  <a:lnTo>
                    <a:pt x="1431" y="2473"/>
                  </a:lnTo>
                  <a:lnTo>
                    <a:pt x="1410" y="2432"/>
                  </a:lnTo>
                  <a:lnTo>
                    <a:pt x="1390" y="2392"/>
                  </a:lnTo>
                  <a:lnTo>
                    <a:pt x="1372" y="2352"/>
                  </a:lnTo>
                  <a:lnTo>
                    <a:pt x="1355" y="2313"/>
                  </a:lnTo>
                  <a:lnTo>
                    <a:pt x="1340" y="2276"/>
                  </a:lnTo>
                  <a:lnTo>
                    <a:pt x="1325" y="2237"/>
                  </a:lnTo>
                  <a:lnTo>
                    <a:pt x="1312" y="2201"/>
                  </a:lnTo>
                  <a:lnTo>
                    <a:pt x="1301" y="2165"/>
                  </a:lnTo>
                  <a:lnTo>
                    <a:pt x="1292" y="2131"/>
                  </a:lnTo>
                  <a:lnTo>
                    <a:pt x="1284" y="2097"/>
                  </a:lnTo>
                  <a:lnTo>
                    <a:pt x="1276" y="2064"/>
                  </a:lnTo>
                  <a:lnTo>
                    <a:pt x="1272" y="2031"/>
                  </a:lnTo>
                  <a:lnTo>
                    <a:pt x="1365" y="1992"/>
                  </a:lnTo>
                  <a:lnTo>
                    <a:pt x="1455" y="1952"/>
                  </a:lnTo>
                  <a:lnTo>
                    <a:pt x="1541" y="1913"/>
                  </a:lnTo>
                  <a:lnTo>
                    <a:pt x="1622" y="1875"/>
                  </a:lnTo>
                  <a:lnTo>
                    <a:pt x="1699" y="1836"/>
                  </a:lnTo>
                  <a:lnTo>
                    <a:pt x="1770" y="1799"/>
                  </a:lnTo>
                  <a:lnTo>
                    <a:pt x="1835" y="1763"/>
                  </a:lnTo>
                  <a:lnTo>
                    <a:pt x="1893" y="1727"/>
                  </a:lnTo>
                  <a:lnTo>
                    <a:pt x="1926" y="1706"/>
                  </a:lnTo>
                  <a:lnTo>
                    <a:pt x="1954" y="1689"/>
                  </a:lnTo>
                  <a:lnTo>
                    <a:pt x="2002" y="1661"/>
                  </a:lnTo>
                  <a:lnTo>
                    <a:pt x="2052" y="1630"/>
                  </a:lnTo>
                  <a:lnTo>
                    <a:pt x="2083" y="1610"/>
                  </a:lnTo>
                  <a:lnTo>
                    <a:pt x="2123" y="1584"/>
                  </a:lnTo>
                  <a:lnTo>
                    <a:pt x="2137" y="1573"/>
                  </a:lnTo>
                  <a:lnTo>
                    <a:pt x="2138" y="1572"/>
                  </a:lnTo>
                  <a:lnTo>
                    <a:pt x="2149" y="1563"/>
                  </a:lnTo>
                  <a:lnTo>
                    <a:pt x="2161" y="1554"/>
                  </a:lnTo>
                  <a:lnTo>
                    <a:pt x="2174" y="1539"/>
                  </a:lnTo>
                  <a:lnTo>
                    <a:pt x="2185" y="1524"/>
                  </a:lnTo>
                  <a:lnTo>
                    <a:pt x="2195" y="1508"/>
                  </a:lnTo>
                  <a:lnTo>
                    <a:pt x="2203" y="1493"/>
                  </a:lnTo>
                  <a:lnTo>
                    <a:pt x="2210" y="1476"/>
                  </a:lnTo>
                  <a:lnTo>
                    <a:pt x="2215" y="1458"/>
                  </a:lnTo>
                  <a:lnTo>
                    <a:pt x="2219" y="1441"/>
                  </a:lnTo>
                  <a:lnTo>
                    <a:pt x="2220" y="1423"/>
                  </a:lnTo>
                  <a:lnTo>
                    <a:pt x="2221" y="1405"/>
                  </a:lnTo>
                  <a:lnTo>
                    <a:pt x="2220" y="1387"/>
                  </a:lnTo>
                  <a:lnTo>
                    <a:pt x="2217" y="1370"/>
                  </a:lnTo>
                  <a:lnTo>
                    <a:pt x="2213" y="1353"/>
                  </a:lnTo>
                  <a:lnTo>
                    <a:pt x="2208" y="1336"/>
                  </a:lnTo>
                  <a:lnTo>
                    <a:pt x="2201" y="1319"/>
                  </a:lnTo>
                  <a:lnTo>
                    <a:pt x="2191" y="1302"/>
                  </a:lnTo>
                  <a:lnTo>
                    <a:pt x="2181" y="1287"/>
                  </a:lnTo>
                  <a:lnTo>
                    <a:pt x="2181" y="1285"/>
                  </a:lnTo>
                  <a:lnTo>
                    <a:pt x="1325" y="87"/>
                  </a:lnTo>
                  <a:lnTo>
                    <a:pt x="1323" y="87"/>
                  </a:lnTo>
                  <a:lnTo>
                    <a:pt x="1312" y="73"/>
                  </a:lnTo>
                  <a:lnTo>
                    <a:pt x="1300" y="58"/>
                  </a:lnTo>
                  <a:lnTo>
                    <a:pt x="1286" y="46"/>
                  </a:lnTo>
                  <a:lnTo>
                    <a:pt x="1270" y="34"/>
                  </a:lnTo>
                  <a:lnTo>
                    <a:pt x="1255" y="25"/>
                  </a:lnTo>
                  <a:lnTo>
                    <a:pt x="1238" y="16"/>
                  </a:lnTo>
                  <a:lnTo>
                    <a:pt x="1221" y="10"/>
                  </a:lnTo>
                  <a:lnTo>
                    <a:pt x="1203" y="6"/>
                  </a:lnTo>
                  <a:lnTo>
                    <a:pt x="1187" y="2"/>
                  </a:lnTo>
                  <a:lnTo>
                    <a:pt x="1169" y="0"/>
                  </a:lnTo>
                  <a:lnTo>
                    <a:pt x="1149" y="0"/>
                  </a:lnTo>
                  <a:lnTo>
                    <a:pt x="1131" y="1"/>
                  </a:lnTo>
                  <a:lnTo>
                    <a:pt x="1114" y="3"/>
                  </a:lnTo>
                  <a:lnTo>
                    <a:pt x="1097" y="8"/>
                  </a:lnTo>
                  <a:lnTo>
                    <a:pt x="1079" y="14"/>
                  </a:lnTo>
                  <a:lnTo>
                    <a:pt x="1062" y="22"/>
                  </a:lnTo>
                  <a:lnTo>
                    <a:pt x="1046" y="31"/>
                  </a:lnTo>
                  <a:lnTo>
                    <a:pt x="1031" y="42"/>
                  </a:lnTo>
                  <a:lnTo>
                    <a:pt x="924" y="116"/>
                  </a:lnTo>
                  <a:lnTo>
                    <a:pt x="819" y="191"/>
                  </a:lnTo>
                  <a:lnTo>
                    <a:pt x="717" y="268"/>
                  </a:lnTo>
                  <a:lnTo>
                    <a:pt x="668" y="306"/>
                  </a:lnTo>
                  <a:lnTo>
                    <a:pt x="619" y="344"/>
                  </a:lnTo>
                  <a:lnTo>
                    <a:pt x="571" y="384"/>
                  </a:lnTo>
                  <a:lnTo>
                    <a:pt x="525" y="423"/>
                  </a:lnTo>
                  <a:lnTo>
                    <a:pt x="480" y="463"/>
                  </a:lnTo>
                  <a:lnTo>
                    <a:pt x="436" y="504"/>
                  </a:lnTo>
                  <a:lnTo>
                    <a:pt x="394" y="543"/>
                  </a:lnTo>
                  <a:lnTo>
                    <a:pt x="353" y="584"/>
                  </a:lnTo>
                  <a:lnTo>
                    <a:pt x="315" y="625"/>
                  </a:lnTo>
                  <a:lnTo>
                    <a:pt x="278" y="667"/>
                  </a:lnTo>
                  <a:lnTo>
                    <a:pt x="242" y="708"/>
                  </a:lnTo>
                  <a:lnTo>
                    <a:pt x="208" y="750"/>
                  </a:lnTo>
                  <a:lnTo>
                    <a:pt x="177" y="792"/>
                  </a:lnTo>
                  <a:lnTo>
                    <a:pt x="149" y="835"/>
                  </a:lnTo>
                  <a:lnTo>
                    <a:pt x="122" y="878"/>
                  </a:lnTo>
                  <a:lnTo>
                    <a:pt x="97" y="922"/>
                  </a:lnTo>
                  <a:lnTo>
                    <a:pt x="76" y="966"/>
                  </a:lnTo>
                  <a:lnTo>
                    <a:pt x="56" y="1010"/>
                  </a:lnTo>
                  <a:lnTo>
                    <a:pt x="40" y="1054"/>
                  </a:lnTo>
                  <a:lnTo>
                    <a:pt x="25" y="1100"/>
                  </a:lnTo>
                  <a:lnTo>
                    <a:pt x="20" y="1123"/>
                  </a:lnTo>
                  <a:lnTo>
                    <a:pt x="15" y="1145"/>
                  </a:lnTo>
                  <a:lnTo>
                    <a:pt x="11" y="1168"/>
                  </a:lnTo>
                  <a:lnTo>
                    <a:pt x="6" y="1191"/>
                  </a:lnTo>
                  <a:lnTo>
                    <a:pt x="4" y="1215"/>
                  </a:lnTo>
                  <a:lnTo>
                    <a:pt x="1" y="1238"/>
                  </a:lnTo>
                  <a:lnTo>
                    <a:pt x="0" y="1262"/>
                  </a:lnTo>
                  <a:lnTo>
                    <a:pt x="0" y="1284"/>
                  </a:lnTo>
                  <a:lnTo>
                    <a:pt x="0" y="1308"/>
                  </a:lnTo>
                  <a:lnTo>
                    <a:pt x="1" y="1332"/>
                  </a:lnTo>
                  <a:lnTo>
                    <a:pt x="3" y="1356"/>
                  </a:lnTo>
                  <a:lnTo>
                    <a:pt x="6" y="1380"/>
                  </a:lnTo>
                  <a:lnTo>
                    <a:pt x="15" y="1433"/>
                  </a:lnTo>
                  <a:lnTo>
                    <a:pt x="26" y="1490"/>
                  </a:lnTo>
                  <a:lnTo>
                    <a:pt x="41" y="1550"/>
                  </a:lnTo>
                  <a:lnTo>
                    <a:pt x="60" y="1615"/>
                  </a:lnTo>
                  <a:lnTo>
                    <a:pt x="82" y="1682"/>
                  </a:lnTo>
                  <a:lnTo>
                    <a:pt x="105" y="1751"/>
                  </a:lnTo>
                  <a:lnTo>
                    <a:pt x="133" y="1824"/>
                  </a:lnTo>
                  <a:lnTo>
                    <a:pt x="163" y="1900"/>
                  </a:lnTo>
                  <a:lnTo>
                    <a:pt x="196" y="1976"/>
                  </a:lnTo>
                  <a:lnTo>
                    <a:pt x="232" y="2057"/>
                  </a:lnTo>
                  <a:lnTo>
                    <a:pt x="272" y="2138"/>
                  </a:lnTo>
                  <a:lnTo>
                    <a:pt x="313" y="2222"/>
                  </a:lnTo>
                  <a:lnTo>
                    <a:pt x="357" y="2308"/>
                  </a:lnTo>
                  <a:lnTo>
                    <a:pt x="404" y="2394"/>
                  </a:lnTo>
                  <a:lnTo>
                    <a:pt x="453" y="2483"/>
                  </a:lnTo>
                  <a:lnTo>
                    <a:pt x="503" y="2571"/>
                  </a:lnTo>
                  <a:lnTo>
                    <a:pt x="557" y="2661"/>
                  </a:lnTo>
                  <a:lnTo>
                    <a:pt x="613" y="2752"/>
                  </a:lnTo>
                  <a:lnTo>
                    <a:pt x="671" y="2843"/>
                  </a:lnTo>
                  <a:lnTo>
                    <a:pt x="730" y="2935"/>
                  </a:lnTo>
                  <a:lnTo>
                    <a:pt x="793" y="3026"/>
                  </a:lnTo>
                  <a:lnTo>
                    <a:pt x="856" y="3118"/>
                  </a:lnTo>
                  <a:lnTo>
                    <a:pt x="922" y="3209"/>
                  </a:lnTo>
                  <a:lnTo>
                    <a:pt x="990" y="3300"/>
                  </a:lnTo>
                  <a:lnTo>
                    <a:pt x="1060" y="3391"/>
                  </a:lnTo>
                  <a:lnTo>
                    <a:pt x="1130" y="3481"/>
                  </a:lnTo>
                  <a:lnTo>
                    <a:pt x="1203" y="3570"/>
                  </a:lnTo>
                  <a:lnTo>
                    <a:pt x="1278" y="3657"/>
                  </a:lnTo>
                  <a:lnTo>
                    <a:pt x="1353" y="3743"/>
                  </a:lnTo>
                  <a:lnTo>
                    <a:pt x="1430" y="3828"/>
                  </a:lnTo>
                  <a:lnTo>
                    <a:pt x="1509" y="3912"/>
                  </a:lnTo>
                  <a:lnTo>
                    <a:pt x="1588" y="3994"/>
                  </a:lnTo>
                  <a:lnTo>
                    <a:pt x="1669" y="4073"/>
                  </a:lnTo>
                  <a:lnTo>
                    <a:pt x="1753" y="4150"/>
                  </a:lnTo>
                  <a:lnTo>
                    <a:pt x="1837" y="4228"/>
                  </a:lnTo>
                  <a:lnTo>
                    <a:pt x="1924" y="4304"/>
                  </a:lnTo>
                  <a:lnTo>
                    <a:pt x="2011" y="4378"/>
                  </a:lnTo>
                  <a:lnTo>
                    <a:pt x="2100" y="4451"/>
                  </a:lnTo>
                  <a:lnTo>
                    <a:pt x="2190" y="4522"/>
                  </a:lnTo>
                  <a:lnTo>
                    <a:pt x="2281" y="4591"/>
                  </a:lnTo>
                  <a:lnTo>
                    <a:pt x="2372" y="4658"/>
                  </a:lnTo>
                  <a:lnTo>
                    <a:pt x="2463" y="4724"/>
                  </a:lnTo>
                  <a:lnTo>
                    <a:pt x="2555" y="4789"/>
                  </a:lnTo>
                  <a:lnTo>
                    <a:pt x="2646" y="4851"/>
                  </a:lnTo>
                  <a:lnTo>
                    <a:pt x="2738" y="4911"/>
                  </a:lnTo>
                  <a:lnTo>
                    <a:pt x="2829" y="4968"/>
                  </a:lnTo>
                  <a:lnTo>
                    <a:pt x="2920" y="5024"/>
                  </a:lnTo>
                  <a:lnTo>
                    <a:pt x="3010" y="5078"/>
                  </a:lnTo>
                  <a:lnTo>
                    <a:pt x="3100" y="5129"/>
                  </a:lnTo>
                  <a:lnTo>
                    <a:pt x="3187" y="5178"/>
                  </a:lnTo>
                  <a:lnTo>
                    <a:pt x="3274" y="5224"/>
                  </a:lnTo>
                  <a:lnTo>
                    <a:pt x="3359" y="5269"/>
                  </a:lnTo>
                  <a:lnTo>
                    <a:pt x="3443" y="5309"/>
                  </a:lnTo>
                  <a:lnTo>
                    <a:pt x="3525" y="5349"/>
                  </a:lnTo>
                  <a:lnTo>
                    <a:pt x="3605" y="5385"/>
                  </a:lnTo>
                  <a:lnTo>
                    <a:pt x="3683" y="5417"/>
                  </a:lnTo>
                  <a:lnTo>
                    <a:pt x="3757" y="5448"/>
                  </a:lnTo>
                  <a:lnTo>
                    <a:pt x="3830" y="5476"/>
                  </a:lnTo>
                  <a:lnTo>
                    <a:pt x="3901" y="5500"/>
                  </a:lnTo>
                  <a:lnTo>
                    <a:pt x="3966" y="5521"/>
                  </a:lnTo>
                  <a:lnTo>
                    <a:pt x="4031" y="5539"/>
                  </a:lnTo>
                  <a:lnTo>
                    <a:pt x="4091" y="5555"/>
                  </a:lnTo>
                  <a:lnTo>
                    <a:pt x="4148" y="5567"/>
                  </a:lnTo>
                  <a:lnTo>
                    <a:pt x="4201" y="5575"/>
                  </a:lnTo>
                  <a:lnTo>
                    <a:pt x="4225" y="5578"/>
                  </a:lnTo>
                  <a:lnTo>
                    <a:pt x="4249" y="5580"/>
                  </a:lnTo>
                  <a:lnTo>
                    <a:pt x="4273" y="5581"/>
                  </a:lnTo>
                  <a:lnTo>
                    <a:pt x="4297" y="5581"/>
                  </a:lnTo>
                  <a:lnTo>
                    <a:pt x="4320" y="5581"/>
                  </a:lnTo>
                  <a:lnTo>
                    <a:pt x="4344" y="5579"/>
                  </a:lnTo>
                  <a:lnTo>
                    <a:pt x="4366" y="5578"/>
                  </a:lnTo>
                  <a:lnTo>
                    <a:pt x="4390" y="5574"/>
                  </a:lnTo>
                  <a:lnTo>
                    <a:pt x="4413" y="5570"/>
                  </a:lnTo>
                  <a:lnTo>
                    <a:pt x="4436" y="5567"/>
                  </a:lnTo>
                  <a:lnTo>
                    <a:pt x="4458" y="5561"/>
                  </a:lnTo>
                  <a:lnTo>
                    <a:pt x="4481" y="5555"/>
                  </a:lnTo>
                  <a:lnTo>
                    <a:pt x="4527" y="5542"/>
                  </a:lnTo>
                  <a:lnTo>
                    <a:pt x="4571" y="5525"/>
                  </a:lnTo>
                  <a:lnTo>
                    <a:pt x="4615" y="5506"/>
                  </a:lnTo>
                  <a:lnTo>
                    <a:pt x="4660" y="5483"/>
                  </a:lnTo>
                  <a:lnTo>
                    <a:pt x="4703" y="5459"/>
                  </a:lnTo>
                  <a:lnTo>
                    <a:pt x="4746" y="5433"/>
                  </a:lnTo>
                  <a:lnTo>
                    <a:pt x="4789" y="5404"/>
                  </a:lnTo>
                  <a:lnTo>
                    <a:pt x="4831" y="5373"/>
                  </a:lnTo>
                  <a:lnTo>
                    <a:pt x="4873" y="5339"/>
                  </a:lnTo>
                  <a:lnTo>
                    <a:pt x="4915" y="5303"/>
                  </a:lnTo>
                  <a:lnTo>
                    <a:pt x="4956" y="5266"/>
                  </a:lnTo>
                  <a:lnTo>
                    <a:pt x="4997" y="5228"/>
                  </a:lnTo>
                  <a:lnTo>
                    <a:pt x="5038" y="5187"/>
                  </a:lnTo>
                  <a:lnTo>
                    <a:pt x="5077" y="5145"/>
                  </a:lnTo>
                  <a:lnTo>
                    <a:pt x="5118" y="5101"/>
                  </a:lnTo>
                  <a:lnTo>
                    <a:pt x="5158" y="5057"/>
                  </a:lnTo>
                  <a:lnTo>
                    <a:pt x="5197" y="5010"/>
                  </a:lnTo>
                  <a:lnTo>
                    <a:pt x="5237" y="4962"/>
                  </a:lnTo>
                  <a:lnTo>
                    <a:pt x="5275" y="4914"/>
                  </a:lnTo>
                  <a:lnTo>
                    <a:pt x="5313" y="4864"/>
                  </a:lnTo>
                  <a:lnTo>
                    <a:pt x="5352" y="4814"/>
                  </a:lnTo>
                  <a:lnTo>
                    <a:pt x="5390" y="4762"/>
                  </a:lnTo>
                  <a:lnTo>
                    <a:pt x="5465" y="4657"/>
                  </a:lnTo>
                  <a:lnTo>
                    <a:pt x="5540" y="4550"/>
                  </a:lnTo>
                  <a:lnTo>
                    <a:pt x="5550" y="4535"/>
                  </a:lnTo>
                  <a:lnTo>
                    <a:pt x="5559" y="4518"/>
                  </a:lnTo>
                  <a:lnTo>
                    <a:pt x="5567" y="4501"/>
                  </a:lnTo>
                  <a:lnTo>
                    <a:pt x="5573" y="4484"/>
                  </a:lnTo>
                  <a:lnTo>
                    <a:pt x="5578" y="4467"/>
                  </a:lnTo>
                  <a:lnTo>
                    <a:pt x="5580" y="4449"/>
                  </a:lnTo>
                  <a:lnTo>
                    <a:pt x="5581" y="4431"/>
                  </a:lnTo>
                  <a:lnTo>
                    <a:pt x="5581" y="4413"/>
                  </a:lnTo>
                  <a:lnTo>
                    <a:pt x="5579" y="4395"/>
                  </a:lnTo>
                  <a:lnTo>
                    <a:pt x="5575" y="4377"/>
                  </a:lnTo>
                  <a:lnTo>
                    <a:pt x="5571" y="4360"/>
                  </a:lnTo>
                  <a:lnTo>
                    <a:pt x="5565" y="4343"/>
                  </a:lnTo>
                  <a:lnTo>
                    <a:pt x="5556" y="4326"/>
                  </a:lnTo>
                  <a:lnTo>
                    <a:pt x="5547" y="4310"/>
                  </a:lnTo>
                  <a:lnTo>
                    <a:pt x="5535" y="4295"/>
                  </a:lnTo>
                  <a:lnTo>
                    <a:pt x="5522" y="4281"/>
                  </a:lnTo>
                  <a:close/>
                  <a:moveTo>
                    <a:pt x="5006" y="2620"/>
                  </a:moveTo>
                  <a:lnTo>
                    <a:pt x="5286" y="2547"/>
                  </a:lnTo>
                  <a:lnTo>
                    <a:pt x="5247" y="2453"/>
                  </a:lnTo>
                  <a:lnTo>
                    <a:pt x="5206" y="2361"/>
                  </a:lnTo>
                  <a:lnTo>
                    <a:pt x="5161" y="2268"/>
                  </a:lnTo>
                  <a:lnTo>
                    <a:pt x="5115" y="2177"/>
                  </a:lnTo>
                  <a:lnTo>
                    <a:pt x="5067" y="2088"/>
                  </a:lnTo>
                  <a:lnTo>
                    <a:pt x="5015" y="1999"/>
                  </a:lnTo>
                  <a:lnTo>
                    <a:pt x="4962" y="1912"/>
                  </a:lnTo>
                  <a:lnTo>
                    <a:pt x="4906" y="1825"/>
                  </a:lnTo>
                  <a:lnTo>
                    <a:pt x="4849" y="1740"/>
                  </a:lnTo>
                  <a:lnTo>
                    <a:pt x="4789" y="1658"/>
                  </a:lnTo>
                  <a:lnTo>
                    <a:pt x="4728" y="1575"/>
                  </a:lnTo>
                  <a:lnTo>
                    <a:pt x="4663" y="1495"/>
                  </a:lnTo>
                  <a:lnTo>
                    <a:pt x="4597" y="1417"/>
                  </a:lnTo>
                  <a:lnTo>
                    <a:pt x="4530" y="1341"/>
                  </a:lnTo>
                  <a:lnTo>
                    <a:pt x="4461" y="1265"/>
                  </a:lnTo>
                  <a:lnTo>
                    <a:pt x="4389" y="1192"/>
                  </a:lnTo>
                  <a:lnTo>
                    <a:pt x="4316" y="1120"/>
                  </a:lnTo>
                  <a:lnTo>
                    <a:pt x="4241" y="1051"/>
                  </a:lnTo>
                  <a:lnTo>
                    <a:pt x="4164" y="983"/>
                  </a:lnTo>
                  <a:lnTo>
                    <a:pt x="4085" y="917"/>
                  </a:lnTo>
                  <a:lnTo>
                    <a:pt x="4005" y="853"/>
                  </a:lnTo>
                  <a:lnTo>
                    <a:pt x="3923" y="791"/>
                  </a:lnTo>
                  <a:lnTo>
                    <a:pt x="3840" y="732"/>
                  </a:lnTo>
                  <a:lnTo>
                    <a:pt x="3756" y="674"/>
                  </a:lnTo>
                  <a:lnTo>
                    <a:pt x="3670" y="619"/>
                  </a:lnTo>
                  <a:lnTo>
                    <a:pt x="3582" y="566"/>
                  </a:lnTo>
                  <a:lnTo>
                    <a:pt x="3494" y="514"/>
                  </a:lnTo>
                  <a:lnTo>
                    <a:pt x="3404" y="465"/>
                  </a:lnTo>
                  <a:lnTo>
                    <a:pt x="3313" y="420"/>
                  </a:lnTo>
                  <a:lnTo>
                    <a:pt x="3221" y="376"/>
                  </a:lnTo>
                  <a:lnTo>
                    <a:pt x="3128" y="334"/>
                  </a:lnTo>
                  <a:lnTo>
                    <a:pt x="3034" y="295"/>
                  </a:lnTo>
                  <a:lnTo>
                    <a:pt x="2961" y="576"/>
                  </a:lnTo>
                  <a:lnTo>
                    <a:pt x="3047" y="610"/>
                  </a:lnTo>
                  <a:lnTo>
                    <a:pt x="3131" y="647"/>
                  </a:lnTo>
                  <a:lnTo>
                    <a:pt x="3215" y="687"/>
                  </a:lnTo>
                  <a:lnTo>
                    <a:pt x="3297" y="729"/>
                  </a:lnTo>
                  <a:lnTo>
                    <a:pt x="3380" y="772"/>
                  </a:lnTo>
                  <a:lnTo>
                    <a:pt x="3460" y="819"/>
                  </a:lnTo>
                  <a:lnTo>
                    <a:pt x="3540" y="866"/>
                  </a:lnTo>
                  <a:lnTo>
                    <a:pt x="3618" y="917"/>
                  </a:lnTo>
                  <a:lnTo>
                    <a:pt x="3696" y="968"/>
                  </a:lnTo>
                  <a:lnTo>
                    <a:pt x="3771" y="1022"/>
                  </a:lnTo>
                  <a:lnTo>
                    <a:pt x="3846" y="1078"/>
                  </a:lnTo>
                  <a:lnTo>
                    <a:pt x="3919" y="1136"/>
                  </a:lnTo>
                  <a:lnTo>
                    <a:pt x="3990" y="1196"/>
                  </a:lnTo>
                  <a:lnTo>
                    <a:pt x="4061" y="1257"/>
                  </a:lnTo>
                  <a:lnTo>
                    <a:pt x="4129" y="1320"/>
                  </a:lnTo>
                  <a:lnTo>
                    <a:pt x="4195" y="1386"/>
                  </a:lnTo>
                  <a:lnTo>
                    <a:pt x="4261" y="1452"/>
                  </a:lnTo>
                  <a:lnTo>
                    <a:pt x="4324" y="1520"/>
                  </a:lnTo>
                  <a:lnTo>
                    <a:pt x="4385" y="1591"/>
                  </a:lnTo>
                  <a:lnTo>
                    <a:pt x="4445" y="1663"/>
                  </a:lnTo>
                  <a:lnTo>
                    <a:pt x="4503" y="1736"/>
                  </a:lnTo>
                  <a:lnTo>
                    <a:pt x="4559" y="1810"/>
                  </a:lnTo>
                  <a:lnTo>
                    <a:pt x="4613" y="1885"/>
                  </a:lnTo>
                  <a:lnTo>
                    <a:pt x="4664" y="1963"/>
                  </a:lnTo>
                  <a:lnTo>
                    <a:pt x="4715" y="2041"/>
                  </a:lnTo>
                  <a:lnTo>
                    <a:pt x="4763" y="2121"/>
                  </a:lnTo>
                  <a:lnTo>
                    <a:pt x="4809" y="2201"/>
                  </a:lnTo>
                  <a:lnTo>
                    <a:pt x="4852" y="2284"/>
                  </a:lnTo>
                  <a:lnTo>
                    <a:pt x="4894" y="2367"/>
                  </a:lnTo>
                  <a:lnTo>
                    <a:pt x="4934" y="2450"/>
                  </a:lnTo>
                  <a:lnTo>
                    <a:pt x="4971" y="2534"/>
                  </a:lnTo>
                  <a:lnTo>
                    <a:pt x="5006" y="2620"/>
                  </a:lnTo>
                  <a:close/>
                  <a:moveTo>
                    <a:pt x="3200" y="1125"/>
                  </a:moveTo>
                  <a:lnTo>
                    <a:pt x="3104" y="1404"/>
                  </a:lnTo>
                  <a:lnTo>
                    <a:pt x="3150" y="1424"/>
                  </a:lnTo>
                  <a:lnTo>
                    <a:pt x="3194" y="1445"/>
                  </a:lnTo>
                  <a:lnTo>
                    <a:pt x="3240" y="1466"/>
                  </a:lnTo>
                  <a:lnTo>
                    <a:pt x="3285" y="1489"/>
                  </a:lnTo>
                  <a:lnTo>
                    <a:pt x="3330" y="1512"/>
                  </a:lnTo>
                  <a:lnTo>
                    <a:pt x="3374" y="1536"/>
                  </a:lnTo>
                  <a:lnTo>
                    <a:pt x="3418" y="1561"/>
                  </a:lnTo>
                  <a:lnTo>
                    <a:pt x="3461" y="1586"/>
                  </a:lnTo>
                  <a:lnTo>
                    <a:pt x="3503" y="1614"/>
                  </a:lnTo>
                  <a:lnTo>
                    <a:pt x="3545" y="1641"/>
                  </a:lnTo>
                  <a:lnTo>
                    <a:pt x="3586" y="1670"/>
                  </a:lnTo>
                  <a:lnTo>
                    <a:pt x="3626" y="1700"/>
                  </a:lnTo>
                  <a:lnTo>
                    <a:pt x="3666" y="1731"/>
                  </a:lnTo>
                  <a:lnTo>
                    <a:pt x="3703" y="1763"/>
                  </a:lnTo>
                  <a:lnTo>
                    <a:pt x="3740" y="1797"/>
                  </a:lnTo>
                  <a:lnTo>
                    <a:pt x="3776" y="1831"/>
                  </a:lnTo>
                  <a:lnTo>
                    <a:pt x="3811" y="1867"/>
                  </a:lnTo>
                  <a:lnTo>
                    <a:pt x="3844" y="1904"/>
                  </a:lnTo>
                  <a:lnTo>
                    <a:pt x="3877" y="1943"/>
                  </a:lnTo>
                  <a:lnTo>
                    <a:pt x="3908" y="1982"/>
                  </a:lnTo>
                  <a:lnTo>
                    <a:pt x="3939" y="2023"/>
                  </a:lnTo>
                  <a:lnTo>
                    <a:pt x="3968" y="2064"/>
                  </a:lnTo>
                  <a:lnTo>
                    <a:pt x="3995" y="2106"/>
                  </a:lnTo>
                  <a:lnTo>
                    <a:pt x="4023" y="2149"/>
                  </a:lnTo>
                  <a:lnTo>
                    <a:pt x="4049" y="2192"/>
                  </a:lnTo>
                  <a:lnTo>
                    <a:pt x="4074" y="2236"/>
                  </a:lnTo>
                  <a:lnTo>
                    <a:pt x="4098" y="2280"/>
                  </a:lnTo>
                  <a:lnTo>
                    <a:pt x="4121" y="2326"/>
                  </a:lnTo>
                  <a:lnTo>
                    <a:pt x="4144" y="2370"/>
                  </a:lnTo>
                  <a:lnTo>
                    <a:pt x="4165" y="2416"/>
                  </a:lnTo>
                  <a:lnTo>
                    <a:pt x="4186" y="2461"/>
                  </a:lnTo>
                  <a:lnTo>
                    <a:pt x="4206" y="2507"/>
                  </a:lnTo>
                  <a:lnTo>
                    <a:pt x="4446" y="2391"/>
                  </a:lnTo>
                  <a:lnTo>
                    <a:pt x="4424" y="2337"/>
                  </a:lnTo>
                  <a:lnTo>
                    <a:pt x="4400" y="2284"/>
                  </a:lnTo>
                  <a:lnTo>
                    <a:pt x="4376" y="2231"/>
                  </a:lnTo>
                  <a:lnTo>
                    <a:pt x="4351" y="2180"/>
                  </a:lnTo>
                  <a:lnTo>
                    <a:pt x="4326" y="2130"/>
                  </a:lnTo>
                  <a:lnTo>
                    <a:pt x="4298" y="2080"/>
                  </a:lnTo>
                  <a:lnTo>
                    <a:pt x="4271" y="2031"/>
                  </a:lnTo>
                  <a:lnTo>
                    <a:pt x="4242" y="1983"/>
                  </a:lnTo>
                  <a:lnTo>
                    <a:pt x="4212" y="1937"/>
                  </a:lnTo>
                  <a:lnTo>
                    <a:pt x="4180" y="1890"/>
                  </a:lnTo>
                  <a:lnTo>
                    <a:pt x="4147" y="1845"/>
                  </a:lnTo>
                  <a:lnTo>
                    <a:pt x="4114" y="1799"/>
                  </a:lnTo>
                  <a:lnTo>
                    <a:pt x="4078" y="1755"/>
                  </a:lnTo>
                  <a:lnTo>
                    <a:pt x="4041" y="1712"/>
                  </a:lnTo>
                  <a:lnTo>
                    <a:pt x="4002" y="1670"/>
                  </a:lnTo>
                  <a:lnTo>
                    <a:pt x="3962" y="1628"/>
                  </a:lnTo>
                  <a:lnTo>
                    <a:pt x="3921" y="1588"/>
                  </a:lnTo>
                  <a:lnTo>
                    <a:pt x="3879" y="1549"/>
                  </a:lnTo>
                  <a:lnTo>
                    <a:pt x="3836" y="1512"/>
                  </a:lnTo>
                  <a:lnTo>
                    <a:pt x="3792" y="1476"/>
                  </a:lnTo>
                  <a:lnTo>
                    <a:pt x="3747" y="1440"/>
                  </a:lnTo>
                  <a:lnTo>
                    <a:pt x="3701" y="1406"/>
                  </a:lnTo>
                  <a:lnTo>
                    <a:pt x="3654" y="1373"/>
                  </a:lnTo>
                  <a:lnTo>
                    <a:pt x="3607" y="1342"/>
                  </a:lnTo>
                  <a:lnTo>
                    <a:pt x="3558" y="1311"/>
                  </a:lnTo>
                  <a:lnTo>
                    <a:pt x="3509" y="1281"/>
                  </a:lnTo>
                  <a:lnTo>
                    <a:pt x="3459" y="1252"/>
                  </a:lnTo>
                  <a:lnTo>
                    <a:pt x="3409" y="1226"/>
                  </a:lnTo>
                  <a:lnTo>
                    <a:pt x="3357" y="1198"/>
                  </a:lnTo>
                  <a:lnTo>
                    <a:pt x="3306" y="1173"/>
                  </a:lnTo>
                  <a:lnTo>
                    <a:pt x="3253" y="1149"/>
                  </a:lnTo>
                  <a:lnTo>
                    <a:pt x="3200" y="1125"/>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96" name="组合 95"/>
          <p:cNvGrpSpPr/>
          <p:nvPr>
            <p:custDataLst>
              <p:tags r:id="rId37"/>
            </p:custDataLst>
          </p:nvPr>
        </p:nvGrpSpPr>
        <p:grpSpPr>
          <a:xfrm>
            <a:off x="3600810" y="1805349"/>
            <a:ext cx="2450735" cy="1768451"/>
            <a:chOff x="3445421" y="2368731"/>
            <a:chExt cx="2309360" cy="1666434"/>
          </a:xfrm>
        </p:grpSpPr>
        <p:grpSp>
          <p:nvGrpSpPr>
            <p:cNvPr id="97" name="组合 96"/>
            <p:cNvGrpSpPr/>
            <p:nvPr/>
          </p:nvGrpSpPr>
          <p:grpSpPr>
            <a:xfrm>
              <a:off x="3445421" y="2368731"/>
              <a:ext cx="2309360" cy="1666434"/>
              <a:chOff x="928644" y="1837507"/>
              <a:chExt cx="2309360" cy="1666434"/>
            </a:xfrm>
          </p:grpSpPr>
          <p:sp>
            <p:nvSpPr>
              <p:cNvPr id="98" name="任意多边形 97"/>
              <p:cNvSpPr/>
              <p:nvPr>
                <p:custDataLst>
                  <p:tags r:id="rId3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F5CA73"/>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99" name="菱形 98"/>
              <p:cNvSpPr/>
              <p:nvPr>
                <p:custDataLst>
                  <p:tags r:id="rId39"/>
                </p:custDataLst>
              </p:nvPr>
            </p:nvSpPr>
            <p:spPr>
              <a:xfrm>
                <a:off x="1717567" y="1915885"/>
                <a:ext cx="729543" cy="715341"/>
              </a:xfrm>
              <a:prstGeom prst="diamond">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0" name="标题 1"/>
              <p:cNvSpPr txBox="1"/>
              <p:nvPr>
                <p:custDataLst>
                  <p:tags r:id="rId40"/>
                </p:custDataLst>
              </p:nvPr>
            </p:nvSpPr>
            <p:spPr>
              <a:xfrm>
                <a:off x="1029049"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（二）多了解、多打听、多思考</a:t>
                </a:r>
                <a:endParaRPr lang="zh-CN" altLang="en-US" sz="1800" dirty="0">
                  <a:latin typeface="微软雅黑" panose="020B0503020204020204" charset="-122"/>
                  <a:ea typeface="微软雅黑" panose="020B0503020204020204" charset="-122"/>
                </a:endParaRPr>
              </a:p>
            </p:txBody>
          </p:sp>
        </p:grpSp>
        <p:sp>
          <p:nvSpPr>
            <p:cNvPr id="101" name="KSO_Shape"/>
            <p:cNvSpPr/>
            <p:nvPr>
              <p:custDataLst>
                <p:tags r:id="rId41"/>
              </p:custDataLst>
            </p:nvPr>
          </p:nvSpPr>
          <p:spPr>
            <a:xfrm>
              <a:off x="4438249" y="2669322"/>
              <a:ext cx="319648" cy="2525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rgbClr val="F99F7B">
                <a:shade val="50000"/>
              </a:srgbClr>
            </a:lnRef>
            <a:fillRef idx="1">
              <a:srgbClr val="F99F7B"/>
            </a:fillRef>
            <a:effectRef idx="0">
              <a:srgbClr val="F99F7B"/>
            </a:effectRef>
            <a:fontRef idx="minor">
              <a:srgbClr val="FFFFFF"/>
            </a:fontRef>
          </p:style>
          <p:txBody>
            <a:bodyPr bIns="324000" anchor="ctr">
              <a:normAutofit fontScale="25000" lnSpcReduction="20000"/>
            </a:bodyPr>
            <a:lstStyle/>
            <a:p>
              <a:pPr algn="ctr">
                <a:defRPr/>
              </a:pPr>
              <a:endParaRPr lang="zh-CN" altLang="en-US" dirty="0">
                <a:solidFill>
                  <a:srgbClr val="3F4143"/>
                </a:solidFill>
              </a:endParaRPr>
            </a:p>
          </p:txBody>
        </p:sp>
      </p:grpSp>
      <p:grpSp>
        <p:nvGrpSpPr>
          <p:cNvPr id="102" name="组合 101"/>
          <p:cNvGrpSpPr/>
          <p:nvPr>
            <p:custDataLst>
              <p:tags r:id="rId42"/>
            </p:custDataLst>
          </p:nvPr>
        </p:nvGrpSpPr>
        <p:grpSpPr>
          <a:xfrm>
            <a:off x="8917352" y="1775843"/>
            <a:ext cx="2451100" cy="1768451"/>
            <a:chOff x="5962198" y="1837507"/>
            <a:chExt cx="2309704" cy="1666434"/>
          </a:xfrm>
        </p:grpSpPr>
        <p:grpSp>
          <p:nvGrpSpPr>
            <p:cNvPr id="103" name="组合 102"/>
            <p:cNvGrpSpPr/>
            <p:nvPr/>
          </p:nvGrpSpPr>
          <p:grpSpPr>
            <a:xfrm>
              <a:off x="5962198" y="1837507"/>
              <a:ext cx="2309704" cy="1666434"/>
              <a:chOff x="928644" y="1837507"/>
              <a:chExt cx="2309704" cy="1666434"/>
            </a:xfrm>
          </p:grpSpPr>
          <p:sp>
            <p:nvSpPr>
              <p:cNvPr id="104" name="任意多边形 103"/>
              <p:cNvSpPr/>
              <p:nvPr>
                <p:custDataLst>
                  <p:tags r:id="rId43"/>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chemeClr val="accent1">
                    <a:lumMod val="60000"/>
                    <a:lumOff val="40000"/>
                  </a:schemeClr>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05" name="菱形 104"/>
              <p:cNvSpPr/>
              <p:nvPr>
                <p:custDataLst>
                  <p:tags r:id="rId44"/>
                </p:custDataLst>
              </p:nvPr>
            </p:nvSpPr>
            <p:spPr>
              <a:xfrm>
                <a:off x="1717567" y="1915885"/>
                <a:ext cx="729543" cy="715341"/>
              </a:xfrm>
              <a:prstGeom prst="diamond">
                <a:avLst/>
              </a:prstGeom>
              <a:solidFill>
                <a:schemeClr val="accent1">
                  <a:lumMod val="60000"/>
                  <a:lumOff val="40000"/>
                </a:schemeClr>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06" name="标题 1"/>
              <p:cNvSpPr txBox="1"/>
              <p:nvPr>
                <p:custDataLst>
                  <p:tags r:id="rId45"/>
                </p:custDataLst>
              </p:nvPr>
            </p:nvSpPr>
            <p:spPr>
              <a:xfrm>
                <a:off x="1046523" y="2647698"/>
                <a:ext cx="2191825" cy="774887"/>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（四）拒绝高薪诱惑</a:t>
                </a:r>
                <a:endParaRPr lang="zh-CN" altLang="en-US" sz="1800" dirty="0">
                  <a:latin typeface="微软雅黑" panose="020B0503020204020204" charset="-122"/>
                  <a:ea typeface="微软雅黑" panose="020B0503020204020204" charset="-122"/>
                </a:endParaRPr>
              </a:p>
            </p:txBody>
          </p:sp>
        </p:grpSp>
        <p:sp>
          <p:nvSpPr>
            <p:cNvPr id="107" name="KSO_Shape">
              <a:hlinkClick r:id="" action="ppaction://hlinkshowjump?jump=lastslide"/>
            </p:cNvPr>
            <p:cNvSpPr>
              <a:spLocks noChangeArrowheads="1"/>
            </p:cNvSpPr>
            <p:nvPr>
              <p:custDataLst>
                <p:tags r:id="rId46"/>
              </p:custDataLst>
            </p:nvPr>
          </p:nvSpPr>
          <p:spPr bwMode="auto">
            <a:xfrm>
              <a:off x="6970671" y="2111971"/>
              <a:ext cx="295531" cy="291592"/>
            </a:xfrm>
            <a:prstGeom prst="flowChartMagneticTape">
              <a:avLst/>
            </a:prstGeom>
            <a:solidFill>
              <a:srgbClr val="FFFFFF"/>
            </a:solidFill>
            <a:ln>
              <a:noFill/>
            </a:ln>
          </p:spPr>
          <p:txBody>
            <a:bodyPr anchor="ctr">
              <a:normAutofit fontScale="4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110" name="组合 109"/>
          <p:cNvGrpSpPr/>
          <p:nvPr>
            <p:custDataLst>
              <p:tags r:id="rId47"/>
            </p:custDataLst>
          </p:nvPr>
        </p:nvGrpSpPr>
        <p:grpSpPr>
          <a:xfrm>
            <a:off x="6283231" y="1799563"/>
            <a:ext cx="2450735" cy="1768451"/>
            <a:chOff x="5962198" y="1837507"/>
            <a:chExt cx="2309360" cy="1666434"/>
          </a:xfrm>
        </p:grpSpPr>
        <p:grpSp>
          <p:nvGrpSpPr>
            <p:cNvPr id="111" name="组合 110"/>
            <p:cNvGrpSpPr/>
            <p:nvPr/>
          </p:nvGrpSpPr>
          <p:grpSpPr>
            <a:xfrm>
              <a:off x="5962198" y="1837507"/>
              <a:ext cx="2309360" cy="1666434"/>
              <a:chOff x="928644" y="1837507"/>
              <a:chExt cx="2309360" cy="1666434"/>
            </a:xfrm>
          </p:grpSpPr>
          <p:sp>
            <p:nvSpPr>
              <p:cNvPr id="112" name="任意多边形 111"/>
              <p:cNvSpPr/>
              <p:nvPr>
                <p:custDataLst>
                  <p:tags r:id="rId48"/>
                </p:custDataLst>
              </p:nvPr>
            </p:nvSpPr>
            <p:spPr>
              <a:xfrm>
                <a:off x="928644" y="1837507"/>
                <a:ext cx="2309360" cy="1666434"/>
              </a:xfrm>
              <a:custGeom>
                <a:avLst/>
                <a:gdLst>
                  <a:gd name="connsiteX0" fmla="*/ 1154681 w 2309360"/>
                  <a:gd name="connsiteY0" fmla="*/ 0 h 1666434"/>
                  <a:gd name="connsiteX1" fmla="*/ 1530338 w 2309360"/>
                  <a:gd name="connsiteY1" fmla="*/ 360555 h 1666434"/>
                  <a:gd name="connsiteX2" fmla="*/ 2309360 w 2309360"/>
                  <a:gd name="connsiteY2" fmla="*/ 360555 h 1666434"/>
                  <a:gd name="connsiteX3" fmla="*/ 2309360 w 2309360"/>
                  <a:gd name="connsiteY3" fmla="*/ 1666434 h 1666434"/>
                  <a:gd name="connsiteX4" fmla="*/ 0 w 2309360"/>
                  <a:gd name="connsiteY4" fmla="*/ 1666434 h 1666434"/>
                  <a:gd name="connsiteX5" fmla="*/ 0 w 2309360"/>
                  <a:gd name="connsiteY5" fmla="*/ 360555 h 1666434"/>
                  <a:gd name="connsiteX6" fmla="*/ 779023 w 2309360"/>
                  <a:gd name="connsiteY6" fmla="*/ 360555 h 1666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360" h="1666434">
                    <a:moveTo>
                      <a:pt x="1154681" y="0"/>
                    </a:moveTo>
                    <a:lnTo>
                      <a:pt x="1530338" y="360555"/>
                    </a:lnTo>
                    <a:lnTo>
                      <a:pt x="2309360" y="360555"/>
                    </a:lnTo>
                    <a:lnTo>
                      <a:pt x="2309360" y="1666434"/>
                    </a:lnTo>
                    <a:lnTo>
                      <a:pt x="0" y="1666434"/>
                    </a:lnTo>
                    <a:lnTo>
                      <a:pt x="0" y="360555"/>
                    </a:lnTo>
                    <a:lnTo>
                      <a:pt x="779023" y="360555"/>
                    </a:lnTo>
                    <a:close/>
                  </a:path>
                </a:pathLst>
              </a:custGeom>
              <a:solidFill>
                <a:srgbClr val="FFFFFF"/>
              </a:solidFill>
              <a:ln w="19050">
                <a:solidFill>
                  <a:srgbClr val="B9DD55"/>
                </a:solidFill>
              </a:ln>
            </p:spPr>
            <p:style>
              <a:lnRef idx="2">
                <a:srgbClr val="F99F7B">
                  <a:shade val="50000"/>
                </a:srgbClr>
              </a:lnRef>
              <a:fillRef idx="1">
                <a:srgbClr val="F99F7B"/>
              </a:fillRef>
              <a:effectRef idx="0">
                <a:srgbClr val="F99F7B"/>
              </a:effectRef>
              <a:fontRef idx="minor">
                <a:srgbClr val="FFFFFF"/>
              </a:fontRef>
            </p:style>
            <p:txBody>
              <a:bodyPr anchor="ctr">
                <a:normAutofit/>
              </a:bodyPr>
              <a:lstStyle/>
              <a:p>
                <a:pPr algn="ctr"/>
                <a:endParaRPr lang="zh-CN" altLang="en-US"/>
              </a:p>
            </p:txBody>
          </p:sp>
          <p:sp>
            <p:nvSpPr>
              <p:cNvPr id="113" name="菱形 112"/>
              <p:cNvSpPr/>
              <p:nvPr>
                <p:custDataLst>
                  <p:tags r:id="rId49"/>
                </p:custDataLst>
              </p:nvPr>
            </p:nvSpPr>
            <p:spPr>
              <a:xfrm>
                <a:off x="1717567" y="1915885"/>
                <a:ext cx="729543" cy="715341"/>
              </a:xfrm>
              <a:prstGeom prst="diamond">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a:bodyPr>
              <a:lstStyle/>
              <a:p>
                <a:pPr algn="ctr"/>
                <a:endParaRPr lang="zh-CN" altLang="en-US"/>
              </a:p>
            </p:txBody>
          </p:sp>
          <p:sp>
            <p:nvSpPr>
              <p:cNvPr id="114" name="标题 1"/>
              <p:cNvSpPr txBox="1"/>
              <p:nvPr>
                <p:custDataLst>
                  <p:tags r:id="rId50"/>
                </p:custDataLst>
              </p:nvPr>
            </p:nvSpPr>
            <p:spPr>
              <a:xfrm>
                <a:off x="1046467" y="2647862"/>
                <a:ext cx="2069611" cy="775084"/>
              </a:xfrm>
              <a:prstGeom prst="rect">
                <a:avLst/>
              </a:prstGeom>
              <a:noFill/>
            </p:spPr>
            <p:txBody>
              <a:bodyPr wrap="square" rtlCol="0">
                <a:normAutofit/>
              </a:bodyPr>
              <a:lstStyle>
                <a:defPPr>
                  <a:defRPr lang="zh-CN"/>
                </a:defPPr>
                <a:lvl1pPr>
                  <a:lnSpc>
                    <a:spcPct val="130000"/>
                  </a:lnSpc>
                  <a:defRPr sz="1200"/>
                </a:lvl1pPr>
              </a:lstStyle>
              <a:p>
                <a:pPr algn="ctr"/>
                <a:r>
                  <a:rPr lang="zh-CN" altLang="en-US" sz="1800" dirty="0">
                    <a:latin typeface="微软雅黑" panose="020B0503020204020204" charset="-122"/>
                    <a:ea typeface="微软雅黑" panose="020B0503020204020204" charset="-122"/>
                  </a:rPr>
                  <a:t>（三）谨慎应聘</a:t>
                </a:r>
                <a:endParaRPr lang="zh-CN" altLang="en-US" sz="1800" dirty="0">
                  <a:latin typeface="微软雅黑" panose="020B0503020204020204" charset="-122"/>
                  <a:ea typeface="微软雅黑" panose="020B0503020204020204" charset="-122"/>
                </a:endParaRPr>
              </a:p>
            </p:txBody>
          </p:sp>
        </p:grpSp>
        <p:sp>
          <p:nvSpPr>
            <p:cNvPr id="115" name="KSO_Shape"/>
            <p:cNvSpPr>
              <a:spLocks noChangeArrowheads="1"/>
            </p:cNvSpPr>
            <p:nvPr>
              <p:custDataLst>
                <p:tags r:id="rId51"/>
              </p:custDataLst>
            </p:nvPr>
          </p:nvSpPr>
          <p:spPr bwMode="auto">
            <a:xfrm>
              <a:off x="6970671" y="2111971"/>
              <a:ext cx="295531" cy="29159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p:spPr>
          <p:txBody>
            <a:bodyPr anchor="ctr">
              <a:normAutofit fontScale="72500"/>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1</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第一章　职业生涯规划</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2</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第二章　自我认知</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3</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第三章　职业探索</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4</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第四章　就业准备</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PA-椭圆 51"/>
          <p:cNvSpPr/>
          <p:nvPr>
            <p:custDataLst>
              <p:tags r:id="rId44"/>
            </p:custDataLst>
          </p:nvPr>
        </p:nvSpPr>
        <p:spPr>
          <a:xfrm>
            <a:off x="5949653" y="544888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Visby CF Bold" panose="00000800000000000000" pitchFamily="50" charset="0"/>
              </a:rPr>
              <a:t>5</a:t>
            </a:r>
            <a:endParaRPr lang="zh-CN" altLang="en-US" sz="2400" dirty="0">
              <a:latin typeface="Visby CF Bold" panose="00000800000000000000" pitchFamily="50" charset="0"/>
            </a:endParaRPr>
          </a:p>
        </p:txBody>
      </p:sp>
      <p:sp>
        <p:nvSpPr>
          <p:cNvPr id="37" name="PA-文本框 38"/>
          <p:cNvSpPr txBox="1"/>
          <p:nvPr>
            <p:custDataLst>
              <p:tags r:id="rId45"/>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第五章　就业途径与求职方式</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animBg="1"/>
      <p:bldP spid="33" grpId="0" bldLvl="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8" name="直接连接符 17"/>
          <p:cNvCxnSpPr/>
          <p:nvPr>
            <p:custDataLst>
              <p:tags r:id="rId1"/>
            </p:custDataLst>
          </p:nvPr>
        </p:nvCxnSpPr>
        <p:spPr>
          <a:xfrm>
            <a:off x="485775" y="349123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33" name="椭圆 32"/>
          <p:cNvSpPr/>
          <p:nvPr>
            <p:custDataLst>
              <p:tags r:id="rId2"/>
            </p:custDataLst>
          </p:nvPr>
        </p:nvSpPr>
        <p:spPr>
          <a:xfrm>
            <a:off x="6692900" y="2952115"/>
            <a:ext cx="1080135" cy="1080135"/>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3"/>
            </p:custDataLst>
          </p:nvPr>
        </p:nvSpPr>
        <p:spPr>
          <a:xfrm>
            <a:off x="6591935" y="2931160"/>
            <a:ext cx="1120775" cy="112077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4"/>
            </p:custDataLst>
          </p:nvPr>
        </p:nvSpPr>
        <p:spPr>
          <a:xfrm>
            <a:off x="6675120" y="3014345"/>
            <a:ext cx="954405" cy="954405"/>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5"/>
            </p:custDataLst>
          </p:nvPr>
        </p:nvSpPr>
        <p:spPr>
          <a:xfrm>
            <a:off x="6740525" y="3078480"/>
            <a:ext cx="824865" cy="824865"/>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6"/>
            </p:custDataLst>
          </p:nvPr>
        </p:nvSpPr>
        <p:spPr>
          <a:xfrm>
            <a:off x="6818630" y="3156585"/>
            <a:ext cx="666750" cy="666750"/>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941820" y="3279775"/>
            <a:ext cx="420370" cy="420370"/>
          </a:xfrm>
          <a:prstGeom prst="rect">
            <a:avLst/>
          </a:prstGeom>
        </p:spPr>
      </p:pic>
      <p:sp>
        <p:nvSpPr>
          <p:cNvPr id="73" name="文本框 72"/>
          <p:cNvSpPr txBox="1"/>
          <p:nvPr>
            <p:custDataLst>
              <p:tags r:id="rId10"/>
            </p:custDataLst>
          </p:nvPr>
        </p:nvSpPr>
        <p:spPr>
          <a:xfrm>
            <a:off x="6591935" y="1626870"/>
            <a:ext cx="4018280" cy="1120140"/>
          </a:xfrm>
          <a:prstGeom prst="rect">
            <a:avLst/>
          </a:prstGeom>
          <a:noFill/>
        </p:spPr>
        <p:txBody>
          <a:bodyPr wrap="square" bIns="0" rtlCol="0" anchor="b" anchorCtr="0">
            <a:noAutofit/>
          </a:bodyPr>
          <a:p>
            <a:pPr algn="l">
              <a:lnSpc>
                <a:spcPct val="150000"/>
              </a:lnSpc>
            </a:pPr>
            <a:r>
              <a:rPr lang="zh-CN" altLang="en-US" b="1">
                <a:solidFill>
                  <a:srgbClr val="F7B802"/>
                </a:solidFill>
                <a:uFillTx/>
                <a:latin typeface="Microsoft YaHei Bold" panose="020B0503020204020204" charset="-122"/>
                <a:ea typeface="Microsoft YaHei Bold" panose="020B0503020204020204" charset="-122"/>
              </a:rPr>
              <a:t>一类是网上传销的骗局，谎称只需要交几十元会费就可以在家创业云云，只不过是搬到了网上的传销而</a:t>
            </a:r>
            <a:r>
              <a:rPr lang="zh-CN" altLang="en-US" b="1">
                <a:solidFill>
                  <a:srgbClr val="F7B802"/>
                </a:solidFill>
                <a:uFillTx/>
                <a:latin typeface="Microsoft YaHei Bold" panose="020B0503020204020204" charset="-122"/>
                <a:ea typeface="Microsoft YaHei Bold" panose="020B0503020204020204" charset="-122"/>
              </a:rPr>
              <a:t>已。</a:t>
            </a:r>
            <a:endParaRPr lang="zh-CN" altLang="en-US" b="1">
              <a:solidFill>
                <a:srgbClr val="F7B802"/>
              </a:solidFill>
              <a:uFillTx/>
              <a:latin typeface="Microsoft YaHei Bold" panose="020B0503020204020204" charset="-122"/>
              <a:ea typeface="Microsoft YaHei Bold" panose="020B0503020204020204" charset="-122"/>
            </a:endParaRPr>
          </a:p>
        </p:txBody>
      </p:sp>
      <p:sp>
        <p:nvSpPr>
          <p:cNvPr id="28" name="椭圆 27"/>
          <p:cNvSpPr/>
          <p:nvPr>
            <p:custDataLst>
              <p:tags r:id="rId11"/>
            </p:custDataLst>
          </p:nvPr>
        </p:nvSpPr>
        <p:spPr>
          <a:xfrm>
            <a:off x="4237990" y="2860675"/>
            <a:ext cx="1261745" cy="1261745"/>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12"/>
            </p:custDataLst>
          </p:nvPr>
        </p:nvSpPr>
        <p:spPr>
          <a:xfrm>
            <a:off x="4308475" y="2931160"/>
            <a:ext cx="1120775" cy="112077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13"/>
            </p:custDataLst>
          </p:nvPr>
        </p:nvSpPr>
        <p:spPr>
          <a:xfrm>
            <a:off x="4391660" y="3014345"/>
            <a:ext cx="955040" cy="955040"/>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14"/>
            </p:custDataLst>
          </p:nvPr>
        </p:nvSpPr>
        <p:spPr>
          <a:xfrm>
            <a:off x="4457065" y="3078480"/>
            <a:ext cx="824865" cy="824865"/>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15"/>
            </p:custDataLst>
          </p:nvPr>
        </p:nvSpPr>
        <p:spPr>
          <a:xfrm>
            <a:off x="4535170" y="3157855"/>
            <a:ext cx="666750" cy="666750"/>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58360" y="3279775"/>
            <a:ext cx="420370" cy="420370"/>
          </a:xfrm>
          <a:prstGeom prst="rect">
            <a:avLst/>
          </a:prstGeom>
        </p:spPr>
      </p:pic>
      <p:sp>
        <p:nvSpPr>
          <p:cNvPr id="75" name="文本框 74"/>
          <p:cNvSpPr txBox="1"/>
          <p:nvPr>
            <p:custDataLst>
              <p:tags r:id="rId19"/>
            </p:custDataLst>
          </p:nvPr>
        </p:nvSpPr>
        <p:spPr>
          <a:xfrm>
            <a:off x="1480820" y="4235450"/>
            <a:ext cx="4018915" cy="1518920"/>
          </a:xfrm>
          <a:prstGeom prst="rect">
            <a:avLst/>
          </a:prstGeom>
          <a:noFill/>
        </p:spPr>
        <p:txBody>
          <a:bodyPr wrap="square" bIns="0" rtlCol="0" anchor="t" anchorCtr="0">
            <a:noAutofit/>
          </a:bodyPr>
          <a:p>
            <a:pPr algn="r">
              <a:lnSpc>
                <a:spcPct val="150000"/>
              </a:lnSpc>
            </a:pPr>
            <a:r>
              <a:rPr lang="zh-CN" altLang="en-US" b="1">
                <a:solidFill>
                  <a:srgbClr val="7578EC"/>
                </a:solidFill>
                <a:uFillTx/>
                <a:latin typeface="Microsoft YaHei Bold" panose="020B0503020204020204" charset="-122"/>
                <a:ea typeface="Microsoft YaHei Bold" panose="020B0503020204020204" charset="-122"/>
              </a:rPr>
              <a:t>一类是骗子公司要求职者汇款作为报名费、提金、手续费，凡是这类情况，求职者应当立即放弃，甚至可以</a:t>
            </a:r>
            <a:r>
              <a:rPr lang="zh-CN" altLang="en-US" b="1">
                <a:solidFill>
                  <a:srgbClr val="7578EC"/>
                </a:solidFill>
                <a:uFillTx/>
                <a:latin typeface="Microsoft YaHei Bold" panose="020B0503020204020204" charset="-122"/>
                <a:ea typeface="Microsoft YaHei Bold" panose="020B0503020204020204" charset="-122"/>
              </a:rPr>
              <a:t>举报；</a:t>
            </a:r>
            <a:endParaRPr lang="zh-CN" altLang="en-US" b="1">
              <a:solidFill>
                <a:srgbClr val="7578EC"/>
              </a:solidFill>
              <a:uFillTx/>
              <a:latin typeface="Microsoft YaHei Bold" panose="020B0503020204020204" charset="-122"/>
              <a:ea typeface="Microsoft YaHei Bold" panose="020B0503020204020204" charset="-122"/>
            </a:endParaRPr>
          </a:p>
        </p:txBody>
      </p:sp>
      <p:sp>
        <p:nvSpPr>
          <p:cNvPr id="70" name="文本框 69"/>
          <p:cNvSpPr txBox="1"/>
          <p:nvPr>
            <p:custDataLst>
              <p:tags r:id="rId20"/>
            </p:custDataLst>
          </p:nvPr>
        </p:nvSpPr>
        <p:spPr>
          <a:xfrm>
            <a:off x="591820" y="508000"/>
            <a:ext cx="8042275" cy="460375"/>
          </a:xfrm>
          <a:prstGeom prst="rect">
            <a:avLst/>
          </a:prstGeom>
          <a:noFill/>
        </p:spPr>
        <p:txBody>
          <a:bodyPr wrap="square" bIns="0" rtlCol="0">
            <a:normAutofit/>
          </a:bodyPr>
          <a:p>
            <a:pPr algn="l"/>
            <a:r>
              <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rPr>
              <a:t>网上求职的骗局通常有两</a:t>
            </a:r>
            <a:r>
              <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rPr>
              <a:t>类：</a:t>
            </a:r>
            <a:endParaRPr lang="zh-CN" altLang="en-US" sz="2400" b="1" spc="300">
              <a:solidFill>
                <a:srgbClr val="000000">
                  <a:lumMod val="85000"/>
                  <a:lumOff val="15000"/>
                </a:srgbClr>
              </a:solidFill>
              <a:uFillTx/>
              <a:latin typeface="思源黑体 CN Bold" panose="020B0800000000000000" pitchFamily="34" charset="-122"/>
              <a:ea typeface="思源黑体 CN Bold" panose="020B0800000000000000" pitchFamily="3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形 6"/>
          <p:cNvPicPr>
            <a:picLocks noChangeAspect="1"/>
          </p:cNvPicPr>
          <p:nvPr/>
        </p:nvPicPr>
        <p:blipFill>
          <a:blip r:embed="rId1"/>
          <a:stretch>
            <a:fillRect/>
          </a:stretch>
        </p:blipFill>
        <p:spPr>
          <a:xfrm>
            <a:off x="7254876" y="2905790"/>
            <a:ext cx="2016124" cy="2206322"/>
          </a:xfrm>
          <a:prstGeom prst="rect">
            <a:avLst/>
          </a:prstGeom>
          <a:effectLst>
            <a:outerShdw blurRad="254000" dist="101600" dir="5400000" algn="ctr" rotWithShape="0">
              <a:srgbClr val="FF9700">
                <a:alpha val="23000"/>
              </a:srgbClr>
            </a:outerShdw>
          </a:effectLst>
        </p:spPr>
      </p:pic>
      <p:sp>
        <p:nvSpPr>
          <p:cNvPr id="11" name="椭圆 10"/>
          <p:cNvSpPr/>
          <p:nvPr/>
        </p:nvSpPr>
        <p:spPr>
          <a:xfrm rot="21113720">
            <a:off x="9148685" y="5336790"/>
            <a:ext cx="257231" cy="478304"/>
          </a:xfrm>
          <a:prstGeom prst="ellipse">
            <a:avLst/>
          </a:prstGeom>
          <a:solidFill>
            <a:srgbClr val="FF97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054093" y="5013324"/>
            <a:ext cx="773011" cy="1050319"/>
            <a:chOff x="5577360" y="5060323"/>
            <a:chExt cx="916310" cy="1245024"/>
          </a:xfrm>
        </p:grpSpPr>
        <p:sp>
          <p:nvSpPr>
            <p:cNvPr id="13" name="椭圆 12"/>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TextBox 38"/>
          <p:cNvSpPr txBox="1"/>
          <p:nvPr/>
        </p:nvSpPr>
        <p:spPr>
          <a:xfrm>
            <a:off x="579540" y="2600057"/>
            <a:ext cx="5170321" cy="1015663"/>
          </a:xfrm>
          <a:prstGeom prst="rect">
            <a:avLst/>
          </a:prstGeom>
          <a:noFill/>
        </p:spPr>
        <p:txBody>
          <a:bodyPr wrap="square" rtlCol="0">
            <a:spAutoFit/>
          </a:bodyPr>
          <a:lstStyle/>
          <a:p>
            <a:r>
              <a:rPr lang="zh-CN" altLang="en-US" sz="6000" dirty="0">
                <a:solidFill>
                  <a:srgbClr val="FF9700"/>
                </a:solidFill>
                <a:latin typeface="思源黑体 CN Bold" panose="020B0800000000000000" pitchFamily="34" charset="-122"/>
                <a:ea typeface="思源黑体 CN Bold" panose="020B0800000000000000" pitchFamily="34" charset="-122"/>
              </a:rPr>
              <a:t>感谢大家观看</a:t>
            </a:r>
            <a:endParaRPr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65" name="组合 64"/>
          <p:cNvGrpSpPr/>
          <p:nvPr/>
        </p:nvGrpSpPr>
        <p:grpSpPr>
          <a:xfrm>
            <a:off x="6364611" y="371595"/>
            <a:ext cx="516260" cy="944986"/>
            <a:chOff x="6506531" y="281108"/>
            <a:chExt cx="516260" cy="944986"/>
          </a:xfrm>
        </p:grpSpPr>
        <p:sp>
          <p:nvSpPr>
            <p:cNvPr id="50" name="椭圆 49"/>
            <p:cNvSpPr/>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rot="19709836">
            <a:off x="-987611" y="5521995"/>
            <a:ext cx="1164261" cy="1581925"/>
            <a:chOff x="5577360" y="5060323"/>
            <a:chExt cx="916310" cy="1245024"/>
          </a:xfrm>
        </p:grpSpPr>
        <p:sp>
          <p:nvSpPr>
            <p:cNvPr id="71" name="椭圆 70"/>
            <p:cNvSpPr/>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C:\Users\Administrator\Desktop\新建文件夹\图片1(2).png图片1(2)"/>
          <p:cNvPicPr>
            <a:picLocks noGrp="1" noChangeAspect="1"/>
          </p:cNvPicPr>
          <p:nvPr>
            <p:ph type="pic" sz="quarter" idx="10"/>
          </p:nvPr>
        </p:nvPicPr>
        <p:blipFill rotWithShape="1">
          <a:blip r:embed="rId2"/>
          <a:srcRect/>
          <a:stretch>
            <a:fillRect/>
          </a:stretch>
        </p:blipFill>
        <p:spPr>
          <a:xfrm>
            <a:off x="6554859" y="0"/>
            <a:ext cx="5638800" cy="6267449"/>
          </a:xfrm>
        </p:spPr>
      </p:pic>
      <p:sp>
        <p:nvSpPr>
          <p:cNvPr id="66" name="椭圆 65"/>
          <p:cNvSpPr/>
          <p:nvPr/>
        </p:nvSpPr>
        <p:spPr>
          <a:xfrm>
            <a:off x="10114234" y="5645307"/>
            <a:ext cx="986116" cy="986116"/>
          </a:xfrm>
          <a:prstGeom prst="ellipse">
            <a:avLst/>
          </a:prstGeom>
          <a:solidFill>
            <a:srgbClr val="FF97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图形 7"/>
          <p:cNvSpPr/>
          <p:nvPr>
            <p:custDataLst>
              <p:tags r:id="rId3"/>
            </p:custDataLst>
          </p:nvPr>
        </p:nvSpPr>
        <p:spPr>
          <a:xfrm rot="310108" flipH="1">
            <a:off x="5366409" y="2065181"/>
            <a:ext cx="912310" cy="983704"/>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200" dirty="0">
              <a:solidFill>
                <a:schemeClr val="l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500" fill="hold"/>
                                        <p:tgtEl>
                                          <p:spTgt spid="66"/>
                                        </p:tgtEl>
                                        <p:attrNameLst>
                                          <p:attrName>ppt_x</p:attrName>
                                        </p:attrNameLst>
                                      </p:cBhvr>
                                      <p:tavLst>
                                        <p:tav tm="0">
                                          <p:val>
                                            <p:strVal val="#ppt_x"/>
                                          </p:val>
                                        </p:tav>
                                        <p:tav tm="100000">
                                          <p:val>
                                            <p:strVal val="#ppt_x"/>
                                          </p:val>
                                        </p:tav>
                                      </p:tavLst>
                                    </p:anim>
                                    <p:anim calcmode="lin" valueType="num">
                                      <p:cBhvr additive="base">
                                        <p:cTn id="36" dur="50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P spid="66" grpId="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Freeform: Shape 71"/>
          <p:cNvSpPr/>
          <p:nvPr>
            <p:custDataLst>
              <p:tags r:id="rId1"/>
            </p:custDataLst>
          </p:nvPr>
        </p:nvSpPr>
        <p:spPr>
          <a:xfrm rot="2788117" flipV="1">
            <a:off x="529304" y="1996947"/>
            <a:ext cx="4422236" cy="4101054"/>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Josefin Sans" pitchFamily="2" charset="0"/>
            </a:endParaRPr>
          </a:p>
        </p:txBody>
      </p:sp>
      <p:sp>
        <p:nvSpPr>
          <p:cNvPr id="4" name="PA-椭圆 3"/>
          <p:cNvSpPr/>
          <p:nvPr>
            <p:custDataLst>
              <p:tags r:id="rId2"/>
            </p:custDataLst>
          </p:nvPr>
        </p:nvSpPr>
        <p:spPr>
          <a:xfrm rot="19524303">
            <a:off x="1639884" y="5490120"/>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PA-组合 14"/>
          <p:cNvGrpSpPr/>
          <p:nvPr>
            <p:custDataLst>
              <p:tags r:id="rId3"/>
            </p:custDataLst>
          </p:nvPr>
        </p:nvGrpSpPr>
        <p:grpSpPr>
          <a:xfrm rot="19709836">
            <a:off x="-987611" y="5521995"/>
            <a:ext cx="1164261" cy="1581925"/>
            <a:chOff x="5577360" y="5060323"/>
            <a:chExt cx="916310" cy="1245024"/>
          </a:xfrm>
        </p:grpSpPr>
        <p:sp>
          <p:nvSpPr>
            <p:cNvPr id="16" name="PA-椭圆 15"/>
            <p:cNvSpPr/>
            <p:nvPr>
              <p:custDataLst>
                <p:tags r:id="rId4"/>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16"/>
            <p:cNvSpPr/>
            <p:nvPr>
              <p:custDataLst>
                <p:tags r:id="rId5"/>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17"/>
            <p:cNvSpPr/>
            <p:nvPr>
              <p:custDataLst>
                <p:tags r:id="rId6"/>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18"/>
            <p:cNvSpPr/>
            <p:nvPr>
              <p:custDataLst>
                <p:tags r:id="rId7"/>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9"/>
            <p:cNvSpPr/>
            <p:nvPr>
              <p:custDataLst>
                <p:tags r:id="rId8"/>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20"/>
            <p:cNvSpPr/>
            <p:nvPr>
              <p:custDataLst>
                <p:tags r:id="rId9"/>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21"/>
            <p:cNvSpPr/>
            <p:nvPr>
              <p:custDataLst>
                <p:tags r:id="rId10"/>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22"/>
            <p:cNvSpPr/>
            <p:nvPr>
              <p:custDataLst>
                <p:tags r:id="rId11"/>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椭圆 23"/>
            <p:cNvSpPr/>
            <p:nvPr>
              <p:custDataLst>
                <p:tags r:id="rId12"/>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椭圆 24"/>
            <p:cNvSpPr/>
            <p:nvPr>
              <p:custDataLst>
                <p:tags r:id="rId13"/>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椭圆 25"/>
            <p:cNvSpPr/>
            <p:nvPr>
              <p:custDataLst>
                <p:tags r:id="rId14"/>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PA-椭圆 26"/>
            <p:cNvSpPr/>
            <p:nvPr>
              <p:custDataLst>
                <p:tags r:id="rId15"/>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椭圆 27"/>
            <p:cNvSpPr/>
            <p:nvPr>
              <p:custDataLst>
                <p:tags r:id="rId16"/>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椭圆 28"/>
            <p:cNvSpPr/>
            <p:nvPr>
              <p:custDataLst>
                <p:tags r:id="rId17"/>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椭圆 29"/>
            <p:cNvSpPr/>
            <p:nvPr>
              <p:custDataLst>
                <p:tags r:id="rId18"/>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PA-椭圆 33"/>
          <p:cNvSpPr/>
          <p:nvPr>
            <p:custDataLst>
              <p:tags r:id="rId19"/>
            </p:custDataLst>
          </p:nvPr>
        </p:nvSpPr>
        <p:spPr>
          <a:xfrm>
            <a:off x="5899488" y="15976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6</a:t>
            </a:r>
            <a:endParaRPr lang="zh-CN" altLang="en-US" sz="2400" dirty="0">
              <a:latin typeface="Visby CF Bold" panose="00000800000000000000" pitchFamily="50" charset="0"/>
            </a:endParaRPr>
          </a:p>
        </p:txBody>
      </p:sp>
      <p:sp>
        <p:nvSpPr>
          <p:cNvPr id="35" name="PA-文本框 38"/>
          <p:cNvSpPr txBox="1"/>
          <p:nvPr>
            <p:custDataLst>
              <p:tags r:id="rId20"/>
            </p:custDataLst>
          </p:nvPr>
        </p:nvSpPr>
        <p:spPr>
          <a:xfrm>
            <a:off x="6562090" y="1592580"/>
            <a:ext cx="508698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第六章　求职技巧与职场礼仪</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2" name="PA-椭圆 41"/>
          <p:cNvSpPr/>
          <p:nvPr>
            <p:custDataLst>
              <p:tags r:id="rId21"/>
            </p:custDataLst>
          </p:nvPr>
        </p:nvSpPr>
        <p:spPr>
          <a:xfrm>
            <a:off x="5899488" y="257275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7</a:t>
            </a:r>
            <a:endParaRPr lang="zh-CN" altLang="en-US" sz="2400" dirty="0">
              <a:latin typeface="Visby CF Bold" panose="00000800000000000000" pitchFamily="50" charset="0"/>
            </a:endParaRPr>
          </a:p>
        </p:txBody>
      </p:sp>
      <p:sp>
        <p:nvSpPr>
          <p:cNvPr id="43" name="PA-文本框 38"/>
          <p:cNvSpPr txBox="1"/>
          <p:nvPr>
            <p:custDataLst>
              <p:tags r:id="rId22"/>
            </p:custDataLst>
          </p:nvPr>
        </p:nvSpPr>
        <p:spPr>
          <a:xfrm>
            <a:off x="6562090" y="2600960"/>
            <a:ext cx="48120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第七章　就业权益与保障</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47" name="PA-椭圆 46"/>
          <p:cNvSpPr/>
          <p:nvPr>
            <p:custDataLst>
              <p:tags r:id="rId23"/>
            </p:custDataLst>
          </p:nvPr>
        </p:nvSpPr>
        <p:spPr>
          <a:xfrm>
            <a:off x="5899488" y="3547908"/>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8</a:t>
            </a:r>
            <a:endParaRPr lang="zh-CN" altLang="en-US" sz="2400" dirty="0">
              <a:latin typeface="Visby CF Bold" panose="00000800000000000000" pitchFamily="50" charset="0"/>
            </a:endParaRPr>
          </a:p>
        </p:txBody>
      </p:sp>
      <p:sp>
        <p:nvSpPr>
          <p:cNvPr id="48" name="PA-文本框 38"/>
          <p:cNvSpPr txBox="1"/>
          <p:nvPr>
            <p:custDataLst>
              <p:tags r:id="rId24"/>
            </p:custDataLst>
          </p:nvPr>
        </p:nvSpPr>
        <p:spPr>
          <a:xfrm>
            <a:off x="6562090" y="3548380"/>
            <a:ext cx="5224145"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第八章　就业形势与政策</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52" name="PA-椭圆 51"/>
          <p:cNvSpPr/>
          <p:nvPr>
            <p:custDataLst>
              <p:tags r:id="rId25"/>
            </p:custDataLst>
          </p:nvPr>
        </p:nvSpPr>
        <p:spPr>
          <a:xfrm>
            <a:off x="5899488" y="4523059"/>
            <a:ext cx="451494" cy="451494"/>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Visby CF Bold" panose="00000800000000000000" pitchFamily="50" charset="0"/>
              </a:rPr>
              <a:t>9</a:t>
            </a:r>
            <a:endParaRPr lang="zh-CN" altLang="en-US" sz="2400" dirty="0">
              <a:latin typeface="Visby CF Bold" panose="00000800000000000000" pitchFamily="50" charset="0"/>
            </a:endParaRPr>
          </a:p>
        </p:txBody>
      </p:sp>
      <p:sp>
        <p:nvSpPr>
          <p:cNvPr id="53" name="PA-文本框 38"/>
          <p:cNvSpPr txBox="1"/>
          <p:nvPr>
            <p:custDataLst>
              <p:tags r:id="rId26"/>
            </p:custDataLst>
          </p:nvPr>
        </p:nvSpPr>
        <p:spPr>
          <a:xfrm>
            <a:off x="6562090" y="4518025"/>
            <a:ext cx="5027930" cy="460375"/>
          </a:xfrm>
          <a:prstGeom prst="rect">
            <a:avLst/>
          </a:prstGeom>
          <a:noFill/>
        </p:spPr>
        <p:txBody>
          <a:bodyPr wrap="square" rtlCol="0">
            <a:spAutoFit/>
          </a:bodyPr>
          <a:lstStyle/>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第九章　职场适应与发展</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1" name="PA-文本框 38"/>
          <p:cNvSpPr txBox="1"/>
          <p:nvPr>
            <p:custDataLst>
              <p:tags r:id="rId27"/>
            </p:custDataLst>
          </p:nvPr>
        </p:nvSpPr>
        <p:spPr>
          <a:xfrm>
            <a:off x="509774" y="396425"/>
            <a:ext cx="1335696" cy="707886"/>
          </a:xfrm>
          <a:prstGeom prst="rect">
            <a:avLst/>
          </a:prstGeom>
          <a:noFill/>
        </p:spPr>
        <p:txBody>
          <a:bodyPr wrap="square" rtlCol="0">
            <a:spAutoFit/>
          </a:bodyPr>
          <a:lstStyle/>
          <a:p>
            <a:r>
              <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rPr>
              <a:t>目录</a:t>
            </a:r>
            <a:endParaRPr lang="zh-CN" altLang="en-US" sz="40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63" name="PA-文本框 38"/>
          <p:cNvSpPr txBox="1"/>
          <p:nvPr>
            <p:custDataLst>
              <p:tags r:id="rId28"/>
            </p:custDataLst>
          </p:nvPr>
        </p:nvSpPr>
        <p:spPr>
          <a:xfrm>
            <a:off x="1614576" y="616187"/>
            <a:ext cx="2251692" cy="369332"/>
          </a:xfrm>
          <a:prstGeom prst="rect">
            <a:avLst/>
          </a:prstGeom>
          <a:noFill/>
        </p:spPr>
        <p:txBody>
          <a:bodyPr wrap="square" rtlCol="0">
            <a:spAutoFit/>
          </a:bodyPr>
          <a:lstStyle/>
          <a:p>
            <a:r>
              <a:rPr lang="en-US" altLang="zh-CN" dirty="0">
                <a:solidFill>
                  <a:schemeClr val="tx1">
                    <a:lumMod val="85000"/>
                    <a:lumOff val="15000"/>
                  </a:schemeClr>
                </a:solidFill>
                <a:latin typeface="思源黑体 CN Light" panose="020B0500000000000000" pitchFamily="34" charset="-122"/>
                <a:ea typeface="思源黑体 CN Light" panose="020B0500000000000000" pitchFamily="34" charset="-122"/>
              </a:rPr>
              <a:t>/CONTENTS</a:t>
            </a:r>
            <a:endParaRPr lang="zh-CN" altLang="en-US"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83" name="PA-Freeform: Shape 71"/>
          <p:cNvSpPr/>
          <p:nvPr>
            <p:custDataLst>
              <p:tags r:id="rId29"/>
            </p:custDataLst>
          </p:nvPr>
        </p:nvSpPr>
        <p:spPr>
          <a:xfrm rot="13597737" flipV="1">
            <a:off x="11140142" y="-687263"/>
            <a:ext cx="1617682" cy="1500192"/>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pic>
        <p:nvPicPr>
          <p:cNvPr id="38" name="图片占位符 37" descr="图片包含 室内, 桌子, 人, 男人&#10;&#10;描述已自动生成"/>
          <p:cNvPicPr>
            <a:picLocks noGrp="1" noChangeAspect="1"/>
          </p:cNvPicPr>
          <p:nvPr>
            <p:ph type="pic" sz="quarter" idx="10"/>
          </p:nvPr>
        </p:nvPicPr>
        <p:blipFill rotWithShape="1">
          <a:blip r:embed="rId30" cstate="screen"/>
          <a:srcRect t="-3467"/>
          <a:stretch>
            <a:fillRect/>
          </a:stretch>
        </p:blipFill>
        <p:spPr>
          <a:xfrm>
            <a:off x="801162" y="1756248"/>
            <a:ext cx="4413861" cy="4210877"/>
          </a:xfrm>
        </p:spPr>
      </p:pic>
      <p:pic>
        <p:nvPicPr>
          <p:cNvPr id="3" name="PA-Graphic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rot="16449687" flipH="1">
            <a:off x="652778" y="4267317"/>
            <a:ext cx="1305174" cy="820214"/>
          </a:xfrm>
          <a:prstGeom prst="rect">
            <a:avLst/>
          </a:prstGeom>
          <a:effectLst>
            <a:outerShdw blurRad="254000" dist="101600" dir="5400000" algn="ctr" rotWithShape="0">
              <a:srgbClr val="FF9700">
                <a:alpha val="23000"/>
              </a:srgbClr>
            </a:outerShdw>
          </a:effectLst>
        </p:spPr>
      </p:pic>
      <p:grpSp>
        <p:nvGrpSpPr>
          <p:cNvPr id="5" name="PA-组合 4"/>
          <p:cNvGrpSpPr/>
          <p:nvPr>
            <p:custDataLst>
              <p:tags r:id="rId34"/>
            </p:custDataLst>
          </p:nvPr>
        </p:nvGrpSpPr>
        <p:grpSpPr>
          <a:xfrm>
            <a:off x="2028010" y="1820923"/>
            <a:ext cx="516260" cy="944986"/>
            <a:chOff x="6506531" y="281108"/>
            <a:chExt cx="516260" cy="944986"/>
          </a:xfrm>
        </p:grpSpPr>
        <p:sp>
          <p:nvSpPr>
            <p:cNvPr id="6" name="PA-椭圆 5"/>
            <p:cNvSpPr/>
            <p:nvPr>
              <p:custDataLst>
                <p:tags r:id="rId35"/>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椭圆 6"/>
            <p:cNvSpPr/>
            <p:nvPr>
              <p:custDataLst>
                <p:tags r:id="rId36"/>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椭圆 7"/>
            <p:cNvSpPr/>
            <p:nvPr>
              <p:custDataLst>
                <p:tags r:id="rId37"/>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椭圆 8"/>
            <p:cNvSpPr/>
            <p:nvPr>
              <p:custDataLst>
                <p:tags r:id="rId38"/>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椭圆 9"/>
            <p:cNvSpPr/>
            <p:nvPr>
              <p:custDataLst>
                <p:tags r:id="rId39"/>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椭圆 10"/>
            <p:cNvSpPr/>
            <p:nvPr>
              <p:custDataLst>
                <p:tags r:id="rId40"/>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椭圆 11"/>
            <p:cNvSpPr/>
            <p:nvPr>
              <p:custDataLst>
                <p:tags r:id="rId41"/>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椭圆 12"/>
            <p:cNvSpPr/>
            <p:nvPr>
              <p:custDataLst>
                <p:tags r:id="rId42"/>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椭圆 13"/>
            <p:cNvSpPr/>
            <p:nvPr>
              <p:custDataLst>
                <p:tags r:id="rId43"/>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PA-文本框 38"/>
          <p:cNvSpPr txBox="1"/>
          <p:nvPr>
            <p:custDataLst>
              <p:tags r:id="rId44"/>
            </p:custDataLst>
          </p:nvPr>
        </p:nvSpPr>
        <p:spPr>
          <a:xfrm>
            <a:off x="6602730" y="5443855"/>
            <a:ext cx="5027930" cy="460375"/>
          </a:xfrm>
          <a:prstGeom prst="rect">
            <a:avLst/>
          </a:prstGeom>
          <a:noFill/>
        </p:spPr>
        <p:txBody>
          <a:bodyPr wrap="square" rtlCol="0">
            <a:spAutoFit/>
          </a:bodyPr>
          <a:p>
            <a:r>
              <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rPr>
              <a:t>第十章　大学生自主创业</a:t>
            </a:r>
            <a:endParaRPr lang="zh-CN" altLang="en-US" sz="24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grpSp>
        <p:nvGrpSpPr>
          <p:cNvPr id="32" name="组合 31"/>
          <p:cNvGrpSpPr/>
          <p:nvPr/>
        </p:nvGrpSpPr>
        <p:grpSpPr>
          <a:xfrm>
            <a:off x="5756275" y="5419090"/>
            <a:ext cx="862330" cy="471170"/>
            <a:chOff x="9065" y="8534"/>
            <a:chExt cx="1358" cy="742"/>
          </a:xfrm>
        </p:grpSpPr>
        <p:sp>
          <p:nvSpPr>
            <p:cNvPr id="33" name="PA-椭圆 51"/>
            <p:cNvSpPr/>
            <p:nvPr>
              <p:custDataLst>
                <p:tags r:id="rId45"/>
              </p:custDataLst>
            </p:nvPr>
          </p:nvSpPr>
          <p:spPr>
            <a:xfrm>
              <a:off x="9386" y="8568"/>
              <a:ext cx="709" cy="709"/>
            </a:xfrm>
            <a:prstGeom prst="ellipse">
              <a:avLst/>
            </a:pr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Visby CF Bold" panose="00000800000000000000" pitchFamily="50" charset="0"/>
              </a:endParaRPr>
            </a:p>
          </p:txBody>
        </p:sp>
        <p:sp>
          <p:nvSpPr>
            <p:cNvPr id="31" name="文本框 30"/>
            <p:cNvSpPr txBox="1"/>
            <p:nvPr/>
          </p:nvSpPr>
          <p:spPr>
            <a:xfrm>
              <a:off x="9065" y="8534"/>
              <a:ext cx="1359" cy="725"/>
            </a:xfrm>
            <a:prstGeom prst="rect">
              <a:avLst/>
            </a:prstGeom>
            <a:noFill/>
          </p:spPr>
          <p:txBody>
            <a:bodyPr wrap="square" rtlCol="0">
              <a:spAutoFit/>
            </a:bodyPr>
            <a:p>
              <a:pPr algn="ctr"/>
              <a:r>
                <a:rPr lang="en-US" altLang="zh-CN" sz="2400" dirty="0">
                  <a:solidFill>
                    <a:schemeClr val="bg1"/>
                  </a:solidFill>
                  <a:latin typeface="Visby CF Bold" panose="00000800000000000000" pitchFamily="50" charset="0"/>
                  <a:sym typeface="+mn-ea"/>
                </a:rPr>
                <a:t>10</a:t>
              </a:r>
              <a:endParaRPr lang="en-US" altLang="zh-CN" sz="2400" dirty="0">
                <a:solidFill>
                  <a:schemeClr val="bg1"/>
                </a:solidFill>
                <a:latin typeface="Visby CF Bold" panose="00000800000000000000" pitchFamily="50" charset="0"/>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1000"/>
                                        <p:tgtEl>
                                          <p:spTgt spid="48"/>
                                        </p:tgtEl>
                                      </p:cBhvr>
                                    </p:animEffect>
                                    <p:anim calcmode="lin" valueType="num">
                                      <p:cBhvr>
                                        <p:cTn id="58" dur="1000" fill="hold"/>
                                        <p:tgtEl>
                                          <p:spTgt spid="48"/>
                                        </p:tgtEl>
                                        <p:attrNameLst>
                                          <p:attrName>ppt_x</p:attrName>
                                        </p:attrNameLst>
                                      </p:cBhvr>
                                      <p:tavLst>
                                        <p:tav tm="0">
                                          <p:val>
                                            <p:strVal val="#ppt_x"/>
                                          </p:val>
                                        </p:tav>
                                        <p:tav tm="100000">
                                          <p:val>
                                            <p:strVal val="#ppt_x"/>
                                          </p:val>
                                        </p:tav>
                                      </p:tavLst>
                                    </p:anim>
                                    <p:anim calcmode="lin" valueType="num">
                                      <p:cBhvr>
                                        <p:cTn id="59" dur="1000" fill="hold"/>
                                        <p:tgtEl>
                                          <p:spTgt spid="4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1000"/>
                                        <p:tgtEl>
                                          <p:spTgt spid="38"/>
                                        </p:tgtEl>
                                      </p:cBhvr>
                                    </p:animEffect>
                                    <p:anim calcmode="lin" valueType="num">
                                      <p:cBhvr>
                                        <p:cTn id="88" dur="1000" fill="hold"/>
                                        <p:tgtEl>
                                          <p:spTgt spid="38"/>
                                        </p:tgtEl>
                                        <p:attrNameLst>
                                          <p:attrName>ppt_x</p:attrName>
                                        </p:attrNameLst>
                                      </p:cBhvr>
                                      <p:tavLst>
                                        <p:tav tm="0">
                                          <p:val>
                                            <p:strVal val="#ppt_x"/>
                                          </p:val>
                                        </p:tav>
                                        <p:tav tm="100000">
                                          <p:val>
                                            <p:strVal val="#ppt_x"/>
                                          </p:val>
                                        </p:tav>
                                      </p:tavLst>
                                    </p:anim>
                                    <p:anim calcmode="lin" valueType="num">
                                      <p:cBhvr>
                                        <p:cTn id="89" dur="1000" fill="hold"/>
                                        <p:tgtEl>
                                          <p:spTgt spid="3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fade">
                                      <p:cBhvr>
                                        <p:cTn id="92" dur="1000"/>
                                        <p:tgtEl>
                                          <p:spTgt spid="37"/>
                                        </p:tgtEl>
                                      </p:cBhvr>
                                    </p:animEffect>
                                    <p:anim calcmode="lin" valueType="num">
                                      <p:cBhvr>
                                        <p:cTn id="93" dur="1000" fill="hold"/>
                                        <p:tgtEl>
                                          <p:spTgt spid="37"/>
                                        </p:tgtEl>
                                        <p:attrNameLst>
                                          <p:attrName>ppt_x</p:attrName>
                                        </p:attrNameLst>
                                      </p:cBhvr>
                                      <p:tavLst>
                                        <p:tav tm="0">
                                          <p:val>
                                            <p:strVal val="#ppt_x"/>
                                          </p:val>
                                        </p:tav>
                                        <p:tav tm="100000">
                                          <p:val>
                                            <p:strVal val="#ppt_x"/>
                                          </p:val>
                                        </p:tav>
                                      </p:tavLst>
                                    </p:anim>
                                    <p:anim calcmode="lin" valueType="num">
                                      <p:cBhvr>
                                        <p:cTn id="94" dur="1000" fill="hold"/>
                                        <p:tgtEl>
                                          <p:spTgt spid="3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34" grpId="0" bldLvl="0" animBg="1"/>
      <p:bldP spid="35" grpId="0"/>
      <p:bldP spid="42" grpId="0" bldLvl="0" animBg="1"/>
      <p:bldP spid="43" grpId="0"/>
      <p:bldP spid="47" grpId="0" bldLvl="0" animBg="1"/>
      <p:bldP spid="48" grpId="0"/>
      <p:bldP spid="52" grpId="0" bldLvl="0" animBg="1"/>
      <p:bldP spid="53" grpId="0"/>
      <p:bldP spid="61" grpId="0"/>
      <p:bldP spid="63" grpId="0"/>
      <p:bldP spid="83" grpId="0" bldLvl="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a:spLocks noChangeArrowheads="1"/>
          </p:cNvSpPr>
          <p:nvPr/>
        </p:nvSpPr>
        <p:spPr bwMode="auto">
          <a:xfrm>
            <a:off x="8814534" y="4106073"/>
            <a:ext cx="4316714" cy="306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1" hangingPunct="1">
              <a:buFont typeface="Arial" panose="020B0604020202020204" pitchFamily="34" charset="0"/>
              <a:buNone/>
            </a:pPr>
            <a:r>
              <a:rPr lang="en-US" altLang="zh-CN"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rPr>
              <a:t>05</a:t>
            </a:r>
            <a:endParaRPr lang="zh-CN" altLang="en-US" sz="19900" b="1" dirty="0">
              <a:gradFill>
                <a:gsLst>
                  <a:gs pos="0">
                    <a:srgbClr val="FF9700">
                      <a:alpha val="19000"/>
                    </a:srgbClr>
                  </a:gs>
                  <a:gs pos="100000">
                    <a:schemeClr val="bg1">
                      <a:alpha val="0"/>
                    </a:schemeClr>
                  </a:gs>
                </a:gsLst>
                <a:lin ang="5400000" scaled="1"/>
              </a:gradFill>
              <a:latin typeface="思源黑体 CN Bold" panose="020B0800000000000000" pitchFamily="34" charset="-122"/>
              <a:ea typeface="思源黑体 CN Bold" panose="020B0800000000000000" pitchFamily="34" charset="-122"/>
            </a:endParaRPr>
          </a:p>
        </p:txBody>
      </p:sp>
      <p:sp>
        <p:nvSpPr>
          <p:cNvPr id="3" name="Freeform: Shape 13"/>
          <p:cNvSpPr/>
          <p:nvPr/>
        </p:nvSpPr>
        <p:spPr>
          <a:xfrm flipH="1">
            <a:off x="297180" y="0"/>
            <a:ext cx="5465251" cy="6858000"/>
          </a:xfrm>
          <a:custGeom>
            <a:avLst/>
            <a:gdLst>
              <a:gd name="connsiteX0" fmla="*/ 562872 w 5465251"/>
              <a:gd name="connsiteY0" fmla="*/ 0 h 6858000"/>
              <a:gd name="connsiteX1" fmla="*/ 5465251 w 5465251"/>
              <a:gd name="connsiteY1" fmla="*/ 0 h 6858000"/>
              <a:gd name="connsiteX2" fmla="*/ 5465251 w 5465251"/>
              <a:gd name="connsiteY2" fmla="*/ 6858000 h 6858000"/>
              <a:gd name="connsiteX3" fmla="*/ 3066327 w 5465251"/>
              <a:gd name="connsiteY3" fmla="*/ 6858000 h 6858000"/>
              <a:gd name="connsiteX4" fmla="*/ 3056609 w 5465251"/>
              <a:gd name="connsiteY4" fmla="*/ 6852679 h 6858000"/>
              <a:gd name="connsiteX5" fmla="*/ 2305099 w 5465251"/>
              <a:gd name="connsiteY5" fmla="*/ 6144994 h 6858000"/>
              <a:gd name="connsiteX6" fmla="*/ 2173298 w 5465251"/>
              <a:gd name="connsiteY6" fmla="*/ 2964883 h 6858000"/>
              <a:gd name="connsiteX7" fmla="*/ 71 w 5465251"/>
              <a:gd name="connsiteY7" fmla="*/ 985434 h 6858000"/>
              <a:gd name="connsiteX8" fmla="*/ 530964 w 5465251"/>
              <a:gd name="connsiteY8" fmla="*/ 24543 h 6858000"/>
              <a:gd name="connsiteX9" fmla="*/ 562872 w 546525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5251" h="6858000">
                <a:moveTo>
                  <a:pt x="562872" y="0"/>
                </a:moveTo>
                <a:lnTo>
                  <a:pt x="5465251" y="0"/>
                </a:lnTo>
                <a:lnTo>
                  <a:pt x="5465251" y="6858000"/>
                </a:lnTo>
                <a:lnTo>
                  <a:pt x="3066327" y="6858000"/>
                </a:lnTo>
                <a:lnTo>
                  <a:pt x="3056609" y="6852679"/>
                </a:lnTo>
                <a:cubicBezTo>
                  <a:pt x="2787734" y="6687750"/>
                  <a:pt x="2531826" y="6457065"/>
                  <a:pt x="2305099" y="6144994"/>
                </a:cubicBezTo>
                <a:cubicBezTo>
                  <a:pt x="995807" y="4458376"/>
                  <a:pt x="2557469" y="3824809"/>
                  <a:pt x="2173298" y="2964883"/>
                </a:cubicBezTo>
                <a:cubicBezTo>
                  <a:pt x="1789127" y="2104958"/>
                  <a:pt x="-12984" y="3115889"/>
                  <a:pt x="71" y="985434"/>
                </a:cubicBezTo>
                <a:cubicBezTo>
                  <a:pt x="92303" y="553876"/>
                  <a:pt x="276809" y="243693"/>
                  <a:pt x="530964" y="24543"/>
                </a:cubicBezTo>
                <a:lnTo>
                  <a:pt x="562872" y="0"/>
                </a:lnTo>
                <a:close/>
              </a:path>
            </a:pathLst>
          </a:custGeom>
          <a:gradFill>
            <a:gsLst>
              <a:gs pos="0">
                <a:schemeClr val="bg1"/>
              </a:gs>
              <a:gs pos="100000">
                <a:schemeClr val="bg1">
                  <a:lumMod val="85000"/>
                  <a:alpha val="28000"/>
                </a:schemeClr>
              </a:gs>
            </a:gsLst>
            <a:lin ang="5400000" scaled="1"/>
          </a:gradFill>
          <a:ln w="12700" cap="flat">
            <a:noFill/>
            <a:prstDash val="solid"/>
            <a:miter/>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Josefin Sans" pitchFamily="2" charset="0"/>
            </a:endParaRPr>
          </a:p>
        </p:txBody>
      </p:sp>
      <p:grpSp>
        <p:nvGrpSpPr>
          <p:cNvPr id="13" name="组合 12"/>
          <p:cNvGrpSpPr/>
          <p:nvPr/>
        </p:nvGrpSpPr>
        <p:grpSpPr>
          <a:xfrm rot="734801">
            <a:off x="3632061" y="3998959"/>
            <a:ext cx="820214" cy="1871841"/>
            <a:chOff x="3400333" y="3215162"/>
            <a:chExt cx="820214" cy="1871841"/>
          </a:xfrm>
        </p:grpSpPr>
        <p:pic>
          <p:nvPicPr>
            <p:cNvPr id="11" name="PA-Graphic 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449687" flipH="1">
              <a:off x="3157853" y="3457642"/>
              <a:ext cx="1305174" cy="820214"/>
            </a:xfrm>
            <a:prstGeom prst="rect">
              <a:avLst/>
            </a:prstGeom>
            <a:effectLst>
              <a:outerShdw blurRad="254000" dist="101600" dir="5400000" algn="ctr" rotWithShape="0">
                <a:srgbClr val="FF9700">
                  <a:alpha val="23000"/>
                </a:srgbClr>
              </a:outerShdw>
            </a:effectLst>
          </p:spPr>
        </p:pic>
        <p:sp>
          <p:nvSpPr>
            <p:cNvPr id="12" name="PA-椭圆 3"/>
            <p:cNvSpPr/>
            <p:nvPr>
              <p:custDataLst>
                <p:tags r:id="rId4"/>
              </p:custDataLst>
            </p:nvPr>
          </p:nvSpPr>
          <p:spPr>
            <a:xfrm rot="19524303">
              <a:off x="3895842" y="4768919"/>
              <a:ext cx="151177" cy="318084"/>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矩形 39"/>
          <p:cNvSpPr>
            <a:spLocks noChangeArrowheads="1"/>
          </p:cNvSpPr>
          <p:nvPr/>
        </p:nvSpPr>
        <p:spPr bwMode="auto">
          <a:xfrm>
            <a:off x="5762625" y="1315720"/>
            <a:ext cx="4430395" cy="249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第五章　</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就业途径与</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a:p>
            <a:pPr algn="ctr" eaLnBrk="1" hangingPunct="1">
              <a:buFont typeface="Arial" panose="020B0604020202020204" pitchFamily="34" charset="0"/>
              <a:buNone/>
            </a:pPr>
            <a:r>
              <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rPr>
              <a:t>求职方式</a:t>
            </a:r>
            <a:endParaRPr lang="zh-CN" altLang="en-US" sz="5400" b="1" dirty="0">
              <a:gradFill>
                <a:gsLst>
                  <a:gs pos="0">
                    <a:srgbClr val="FF9700"/>
                  </a:gs>
                  <a:gs pos="100000">
                    <a:srgbClr val="FF9700"/>
                  </a:gs>
                </a:gsLst>
                <a:lin ang="5400000" scaled="1"/>
              </a:gradFill>
              <a:effectLst>
                <a:outerShdw blurRad="254000" dist="114300" dir="5400000" algn="ctr" rotWithShape="0">
                  <a:srgbClr val="FF9700">
                    <a:alpha val="23000"/>
                  </a:srgbClr>
                </a:outerShdw>
              </a:effectLst>
              <a:latin typeface="思源黑体 CN Bold" panose="020B0800000000000000" pitchFamily="34" charset="-122"/>
              <a:ea typeface="思源黑体 CN Bold" panose="020B0800000000000000" pitchFamily="34" charset="-122"/>
            </a:endParaRPr>
          </a:p>
        </p:txBody>
      </p:sp>
      <p:sp>
        <p:nvSpPr>
          <p:cNvPr id="41" name="矩形 40"/>
          <p:cNvSpPr/>
          <p:nvPr/>
        </p:nvSpPr>
        <p:spPr>
          <a:xfrm>
            <a:off x="5866130" y="3916045"/>
            <a:ext cx="4223385" cy="829945"/>
          </a:xfrm>
          <a:prstGeom prst="rect">
            <a:avLst/>
          </a:prstGeom>
        </p:spPr>
        <p:txBody>
          <a:bodyPr wrap="square">
            <a:spAutoFit/>
          </a:bodyPr>
          <a:lstStyle/>
          <a:p>
            <a:pPr eaLnBrk="1" hangingPunct="1">
              <a:buFont typeface="Arial" panose="020B0604020202020204" pitchFamily="34" charset="0"/>
              <a:buNone/>
              <a:defRPr/>
            </a:pPr>
            <a:r>
              <a:rPr lang="zh-CN" altLang="en-US" sz="1600" dirty="0">
                <a:latin typeface="思源黑体 CN Light" panose="020B0500000000000000" pitchFamily="34" charset="-122"/>
                <a:ea typeface="思源黑体 CN Light" panose="020B0500000000000000" pitchFamily="34" charset="-122"/>
              </a:rPr>
              <a:t>本章阐述了我国大学生毕业去向和就业渠道，帮助毕业生转变就业观念，并有效获取就业信息。</a:t>
            </a:r>
            <a:endParaRPr lang="zh-CN" altLang="en-US" sz="1600" dirty="0">
              <a:latin typeface="思源黑体 CN Light" panose="020B0500000000000000" pitchFamily="34" charset="-122"/>
              <a:ea typeface="思源黑体 CN Light" panose="020B0500000000000000" pitchFamily="34" charset="-122"/>
            </a:endParaRPr>
          </a:p>
        </p:txBody>
      </p:sp>
      <p:sp>
        <p:nvSpPr>
          <p:cNvPr id="42" name="PA-Freeform: Shape 71"/>
          <p:cNvSpPr/>
          <p:nvPr>
            <p:custDataLst>
              <p:tags r:id="rId5"/>
            </p:custDataLst>
          </p:nvPr>
        </p:nvSpPr>
        <p:spPr>
          <a:xfrm rot="18618023" flipV="1">
            <a:off x="11167788" y="5421502"/>
            <a:ext cx="2668378" cy="2474577"/>
          </a:xfrm>
          <a:custGeom>
            <a:avLst/>
            <a:gdLst>
              <a:gd name="connsiteX0" fmla="*/ 169643 w 3522865"/>
              <a:gd name="connsiteY0" fmla="*/ 1030958 h 2484348"/>
              <a:gd name="connsiteX1" fmla="*/ 2684243 w 3522865"/>
              <a:gd name="connsiteY1" fmla="*/ 2258 h 2484348"/>
              <a:gd name="connsiteX2" fmla="*/ 3522443 w 3522865"/>
              <a:gd name="connsiteY2" fmla="*/ 1316708 h 2484348"/>
              <a:gd name="connsiteX3" fmla="*/ 2779493 w 3522865"/>
              <a:gd name="connsiteY3" fmla="*/ 2478758 h 2484348"/>
              <a:gd name="connsiteX4" fmla="*/ 1579343 w 3522865"/>
              <a:gd name="connsiteY4" fmla="*/ 1773908 h 2484348"/>
              <a:gd name="connsiteX5" fmla="*/ 379193 w 3522865"/>
              <a:gd name="connsiteY5" fmla="*/ 2154908 h 2484348"/>
              <a:gd name="connsiteX6" fmla="*/ 169643 w 3522865"/>
              <a:gd name="connsiteY6" fmla="*/ 1030958 h 2484348"/>
              <a:gd name="connsiteX0-1" fmla="*/ 158936 w 3514183"/>
              <a:gd name="connsiteY0-2" fmla="*/ 433349 h 1886739"/>
              <a:gd name="connsiteX1-3" fmla="*/ 2528756 w 3514183"/>
              <a:gd name="connsiteY1-4" fmla="*/ 6629 h 1886739"/>
              <a:gd name="connsiteX2-5" fmla="*/ 3511736 w 3514183"/>
              <a:gd name="connsiteY2-6" fmla="*/ 719099 h 1886739"/>
              <a:gd name="connsiteX3-7" fmla="*/ 2768786 w 3514183"/>
              <a:gd name="connsiteY3-8" fmla="*/ 1881149 h 1886739"/>
              <a:gd name="connsiteX4-9" fmla="*/ 1568636 w 3514183"/>
              <a:gd name="connsiteY4-10" fmla="*/ 1176299 h 1886739"/>
              <a:gd name="connsiteX5-11" fmla="*/ 368486 w 3514183"/>
              <a:gd name="connsiteY5-12" fmla="*/ 1557299 h 1886739"/>
              <a:gd name="connsiteX6-13" fmla="*/ 158936 w 3514183"/>
              <a:gd name="connsiteY6-14" fmla="*/ 433349 h 1886739"/>
              <a:gd name="connsiteX0-15" fmla="*/ 165698 w 3519490"/>
              <a:gd name="connsiteY0-16" fmla="*/ 1061364 h 2514754"/>
              <a:gd name="connsiteX1-17" fmla="*/ 2626958 w 3519490"/>
              <a:gd name="connsiteY1-18" fmla="*/ 2184 h 2514754"/>
              <a:gd name="connsiteX2-19" fmla="*/ 3518498 w 3519490"/>
              <a:gd name="connsiteY2-20" fmla="*/ 1347114 h 2514754"/>
              <a:gd name="connsiteX3-21" fmla="*/ 2775548 w 3519490"/>
              <a:gd name="connsiteY3-22" fmla="*/ 2509164 h 2514754"/>
              <a:gd name="connsiteX4-23" fmla="*/ 1575398 w 3519490"/>
              <a:gd name="connsiteY4-24" fmla="*/ 1804314 h 2514754"/>
              <a:gd name="connsiteX5-25" fmla="*/ 375248 w 3519490"/>
              <a:gd name="connsiteY5-26" fmla="*/ 2185314 h 2514754"/>
              <a:gd name="connsiteX6-27" fmla="*/ 165698 w 3519490"/>
              <a:gd name="connsiteY6-28" fmla="*/ 1061364 h 2514754"/>
              <a:gd name="connsiteX0-29" fmla="*/ 165698 w 3519490"/>
              <a:gd name="connsiteY0-30" fmla="*/ 1110091 h 2563481"/>
              <a:gd name="connsiteX1-31" fmla="*/ 2626958 w 3519490"/>
              <a:gd name="connsiteY1-32" fmla="*/ 50911 h 2563481"/>
              <a:gd name="connsiteX2-33" fmla="*/ 3518498 w 3519490"/>
              <a:gd name="connsiteY2-34" fmla="*/ 1395841 h 2563481"/>
              <a:gd name="connsiteX3-35" fmla="*/ 2775548 w 3519490"/>
              <a:gd name="connsiteY3-36" fmla="*/ 2557891 h 2563481"/>
              <a:gd name="connsiteX4-37" fmla="*/ 1575398 w 3519490"/>
              <a:gd name="connsiteY4-38" fmla="*/ 1853041 h 2563481"/>
              <a:gd name="connsiteX5-39" fmla="*/ 375248 w 3519490"/>
              <a:gd name="connsiteY5-40" fmla="*/ 2234041 h 2563481"/>
              <a:gd name="connsiteX6-41" fmla="*/ 165698 w 3519490"/>
              <a:gd name="connsiteY6-42" fmla="*/ 1110091 h 2563481"/>
              <a:gd name="connsiteX0-43" fmla="*/ 162317 w 3516109"/>
              <a:gd name="connsiteY0-44" fmla="*/ 1118578 h 2571968"/>
              <a:gd name="connsiteX1-45" fmla="*/ 2623577 w 3516109"/>
              <a:gd name="connsiteY1-46" fmla="*/ 59398 h 2571968"/>
              <a:gd name="connsiteX2-47" fmla="*/ 3515117 w 3516109"/>
              <a:gd name="connsiteY2-48" fmla="*/ 1404328 h 2571968"/>
              <a:gd name="connsiteX3-49" fmla="*/ 2772167 w 3516109"/>
              <a:gd name="connsiteY3-50" fmla="*/ 2566378 h 2571968"/>
              <a:gd name="connsiteX4-51" fmla="*/ 1572017 w 3516109"/>
              <a:gd name="connsiteY4-52" fmla="*/ 1861528 h 2571968"/>
              <a:gd name="connsiteX5-53" fmla="*/ 371867 w 3516109"/>
              <a:gd name="connsiteY5-54" fmla="*/ 2242528 h 2571968"/>
              <a:gd name="connsiteX6-55" fmla="*/ 162317 w 3516109"/>
              <a:gd name="connsiteY6-56" fmla="*/ 1118578 h 2571968"/>
              <a:gd name="connsiteX0-57" fmla="*/ 139541 w 3493333"/>
              <a:gd name="connsiteY0-58" fmla="*/ 1109787 h 2563177"/>
              <a:gd name="connsiteX1-59" fmla="*/ 2600801 w 3493333"/>
              <a:gd name="connsiteY1-60" fmla="*/ 50607 h 2563177"/>
              <a:gd name="connsiteX2-61" fmla="*/ 3492341 w 3493333"/>
              <a:gd name="connsiteY2-62" fmla="*/ 1395537 h 2563177"/>
              <a:gd name="connsiteX3-63" fmla="*/ 2749391 w 3493333"/>
              <a:gd name="connsiteY3-64" fmla="*/ 2557587 h 2563177"/>
              <a:gd name="connsiteX4-65" fmla="*/ 1549241 w 3493333"/>
              <a:gd name="connsiteY4-66" fmla="*/ 1852737 h 2563177"/>
              <a:gd name="connsiteX5-67" fmla="*/ 440531 w 3493333"/>
              <a:gd name="connsiteY5-68" fmla="*/ 2188017 h 2563177"/>
              <a:gd name="connsiteX6-69" fmla="*/ 139541 w 3493333"/>
              <a:gd name="connsiteY6-70" fmla="*/ 1109787 h 2563177"/>
              <a:gd name="connsiteX0-71" fmla="*/ 163892 w 3517684"/>
              <a:gd name="connsiteY0-72" fmla="*/ 1109787 h 2563177"/>
              <a:gd name="connsiteX1-73" fmla="*/ 2625152 w 3517684"/>
              <a:gd name="connsiteY1-74" fmla="*/ 50607 h 2563177"/>
              <a:gd name="connsiteX2-75" fmla="*/ 3516692 w 3517684"/>
              <a:gd name="connsiteY2-76" fmla="*/ 1395537 h 2563177"/>
              <a:gd name="connsiteX3-77" fmla="*/ 2773742 w 3517684"/>
              <a:gd name="connsiteY3-78" fmla="*/ 2557587 h 2563177"/>
              <a:gd name="connsiteX4-79" fmla="*/ 1573592 w 3517684"/>
              <a:gd name="connsiteY4-80" fmla="*/ 1852737 h 2563177"/>
              <a:gd name="connsiteX5-81" fmla="*/ 464882 w 3517684"/>
              <a:gd name="connsiteY5-82" fmla="*/ 2188017 h 2563177"/>
              <a:gd name="connsiteX6-83" fmla="*/ 163892 w 3517684"/>
              <a:gd name="connsiteY6-84" fmla="*/ 1109787 h 2563177"/>
              <a:gd name="connsiteX0-85" fmla="*/ 82749 w 3436541"/>
              <a:gd name="connsiteY0-86" fmla="*/ 1110091 h 2563481"/>
              <a:gd name="connsiteX1-87" fmla="*/ 2544009 w 3436541"/>
              <a:gd name="connsiteY1-88" fmla="*/ 50911 h 2563481"/>
              <a:gd name="connsiteX2-89" fmla="*/ 3435549 w 3436541"/>
              <a:gd name="connsiteY2-90" fmla="*/ 1395841 h 2563481"/>
              <a:gd name="connsiteX3-91" fmla="*/ 2692599 w 3436541"/>
              <a:gd name="connsiteY3-92" fmla="*/ 2557891 h 2563481"/>
              <a:gd name="connsiteX4-93" fmla="*/ 1492449 w 3436541"/>
              <a:gd name="connsiteY4-94" fmla="*/ 1853041 h 2563481"/>
              <a:gd name="connsiteX5-95" fmla="*/ 383739 w 3436541"/>
              <a:gd name="connsiteY5-96" fmla="*/ 2188321 h 2563481"/>
              <a:gd name="connsiteX6-97" fmla="*/ 82749 w 3436541"/>
              <a:gd name="connsiteY6-98" fmla="*/ 1110091 h 2563481"/>
              <a:gd name="connsiteX0-99" fmla="*/ 57039 w 3410900"/>
              <a:gd name="connsiteY0-100" fmla="*/ 1110091 h 2562627"/>
              <a:gd name="connsiteX1-101" fmla="*/ 2518299 w 3410900"/>
              <a:gd name="connsiteY1-102" fmla="*/ 50911 h 2562627"/>
              <a:gd name="connsiteX2-103" fmla="*/ 3409839 w 3410900"/>
              <a:gd name="connsiteY2-104" fmla="*/ 1395841 h 2562627"/>
              <a:gd name="connsiteX3-105" fmla="*/ 2666889 w 3410900"/>
              <a:gd name="connsiteY3-106" fmla="*/ 2557891 h 2562627"/>
              <a:gd name="connsiteX4-107" fmla="*/ 1283859 w 3410900"/>
              <a:gd name="connsiteY4-108" fmla="*/ 1822561 h 2562627"/>
              <a:gd name="connsiteX5-109" fmla="*/ 358029 w 3410900"/>
              <a:gd name="connsiteY5-110" fmla="*/ 2188321 h 2562627"/>
              <a:gd name="connsiteX6-111" fmla="*/ 57039 w 3410900"/>
              <a:gd name="connsiteY6-112" fmla="*/ 1110091 h 2562627"/>
              <a:gd name="connsiteX0-113" fmla="*/ 86841 w 3440702"/>
              <a:gd name="connsiteY0-114" fmla="*/ 1110091 h 2562627"/>
              <a:gd name="connsiteX1-115" fmla="*/ 2548101 w 3440702"/>
              <a:gd name="connsiteY1-116" fmla="*/ 50911 h 2562627"/>
              <a:gd name="connsiteX2-117" fmla="*/ 3439641 w 3440702"/>
              <a:gd name="connsiteY2-118" fmla="*/ 1395841 h 2562627"/>
              <a:gd name="connsiteX3-119" fmla="*/ 2696691 w 3440702"/>
              <a:gd name="connsiteY3-120" fmla="*/ 2557891 h 2562627"/>
              <a:gd name="connsiteX4-121" fmla="*/ 1313661 w 3440702"/>
              <a:gd name="connsiteY4-122" fmla="*/ 1822561 h 2562627"/>
              <a:gd name="connsiteX5-123" fmla="*/ 387831 w 3440702"/>
              <a:gd name="connsiteY5-124" fmla="*/ 2188321 h 2562627"/>
              <a:gd name="connsiteX6-125" fmla="*/ 86841 w 3440702"/>
              <a:gd name="connsiteY6-126" fmla="*/ 1110091 h 2562627"/>
              <a:gd name="connsiteX0-127" fmla="*/ 79129 w 3432990"/>
              <a:gd name="connsiteY0-128" fmla="*/ 1110091 h 2562627"/>
              <a:gd name="connsiteX1-129" fmla="*/ 2540389 w 3432990"/>
              <a:gd name="connsiteY1-130" fmla="*/ 50911 h 2562627"/>
              <a:gd name="connsiteX2-131" fmla="*/ 3431929 w 3432990"/>
              <a:gd name="connsiteY2-132" fmla="*/ 1395841 h 2562627"/>
              <a:gd name="connsiteX3-133" fmla="*/ 2688979 w 3432990"/>
              <a:gd name="connsiteY3-134" fmla="*/ 2557891 h 2562627"/>
              <a:gd name="connsiteX4-135" fmla="*/ 1305949 w 3432990"/>
              <a:gd name="connsiteY4-136" fmla="*/ 1822561 h 2562627"/>
              <a:gd name="connsiteX5-137" fmla="*/ 380119 w 3432990"/>
              <a:gd name="connsiteY5-138" fmla="*/ 2188321 h 2562627"/>
              <a:gd name="connsiteX6-139" fmla="*/ 79129 w 3432990"/>
              <a:gd name="connsiteY6-140" fmla="*/ 1110091 h 2562627"/>
              <a:gd name="connsiteX0-141" fmla="*/ 79129 w 3432990"/>
              <a:gd name="connsiteY0-142" fmla="*/ 1110091 h 2562043"/>
              <a:gd name="connsiteX1-143" fmla="*/ 2540389 w 3432990"/>
              <a:gd name="connsiteY1-144" fmla="*/ 50911 h 2562043"/>
              <a:gd name="connsiteX2-145" fmla="*/ 3431929 w 3432990"/>
              <a:gd name="connsiteY2-146" fmla="*/ 1395841 h 2562043"/>
              <a:gd name="connsiteX3-147" fmla="*/ 2688979 w 3432990"/>
              <a:gd name="connsiteY3-148" fmla="*/ 2557891 h 2562043"/>
              <a:gd name="connsiteX4-149" fmla="*/ 1305949 w 3432990"/>
              <a:gd name="connsiteY4-150" fmla="*/ 1822561 h 2562043"/>
              <a:gd name="connsiteX5-151" fmla="*/ 380119 w 3432990"/>
              <a:gd name="connsiteY5-152" fmla="*/ 2188321 h 2562043"/>
              <a:gd name="connsiteX6-153" fmla="*/ 79129 w 3432990"/>
              <a:gd name="connsiteY6-154" fmla="*/ 1110091 h 2562043"/>
              <a:gd name="connsiteX0-155" fmla="*/ 79129 w 3433048"/>
              <a:gd name="connsiteY0-156" fmla="*/ 1110091 h 2574990"/>
              <a:gd name="connsiteX1-157" fmla="*/ 2540389 w 3433048"/>
              <a:gd name="connsiteY1-158" fmla="*/ 50911 h 2574990"/>
              <a:gd name="connsiteX2-159" fmla="*/ 3431929 w 3433048"/>
              <a:gd name="connsiteY2-160" fmla="*/ 1395841 h 2574990"/>
              <a:gd name="connsiteX3-161" fmla="*/ 2688979 w 3433048"/>
              <a:gd name="connsiteY3-162" fmla="*/ 2557891 h 2574990"/>
              <a:gd name="connsiteX4-163" fmla="*/ 1305949 w 3433048"/>
              <a:gd name="connsiteY4-164" fmla="*/ 1822561 h 2574990"/>
              <a:gd name="connsiteX5-165" fmla="*/ 380119 w 3433048"/>
              <a:gd name="connsiteY5-166" fmla="*/ 2188321 h 2574990"/>
              <a:gd name="connsiteX6-167" fmla="*/ 79129 w 3433048"/>
              <a:gd name="connsiteY6-168" fmla="*/ 1110091 h 2574990"/>
              <a:gd name="connsiteX0-169" fmla="*/ 79129 w 3433628"/>
              <a:gd name="connsiteY0-170" fmla="*/ 1110091 h 2564852"/>
              <a:gd name="connsiteX1-171" fmla="*/ 2540389 w 3433628"/>
              <a:gd name="connsiteY1-172" fmla="*/ 50911 h 2564852"/>
              <a:gd name="connsiteX2-173" fmla="*/ 3431929 w 3433628"/>
              <a:gd name="connsiteY2-174" fmla="*/ 1395841 h 2564852"/>
              <a:gd name="connsiteX3-175" fmla="*/ 2688979 w 3433628"/>
              <a:gd name="connsiteY3-176" fmla="*/ 2557891 h 2564852"/>
              <a:gd name="connsiteX4-177" fmla="*/ 1305949 w 3433628"/>
              <a:gd name="connsiteY4-178" fmla="*/ 1822561 h 2564852"/>
              <a:gd name="connsiteX5-179" fmla="*/ 380119 w 3433628"/>
              <a:gd name="connsiteY5-180" fmla="*/ 2188321 h 2564852"/>
              <a:gd name="connsiteX6-181" fmla="*/ 79129 w 3433628"/>
              <a:gd name="connsiteY6-182" fmla="*/ 1110091 h 2564852"/>
              <a:gd name="connsiteX0-183" fmla="*/ 79129 w 3432791"/>
              <a:gd name="connsiteY0-184" fmla="*/ 1110091 h 2564852"/>
              <a:gd name="connsiteX1-185" fmla="*/ 2540389 w 3432791"/>
              <a:gd name="connsiteY1-186" fmla="*/ 50911 h 2564852"/>
              <a:gd name="connsiteX2-187" fmla="*/ 3431929 w 3432791"/>
              <a:gd name="connsiteY2-188" fmla="*/ 1395841 h 2564852"/>
              <a:gd name="connsiteX3-189" fmla="*/ 2688979 w 3432791"/>
              <a:gd name="connsiteY3-190" fmla="*/ 2557891 h 2564852"/>
              <a:gd name="connsiteX4-191" fmla="*/ 1305949 w 3432791"/>
              <a:gd name="connsiteY4-192" fmla="*/ 1822561 h 2564852"/>
              <a:gd name="connsiteX5-193" fmla="*/ 380119 w 3432791"/>
              <a:gd name="connsiteY5-194" fmla="*/ 2188321 h 2564852"/>
              <a:gd name="connsiteX6-195" fmla="*/ 79129 w 3432791"/>
              <a:gd name="connsiteY6-196" fmla="*/ 1110091 h 2564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432791" h="2564852">
                <a:moveTo>
                  <a:pt x="79129" y="1110091"/>
                </a:moveTo>
                <a:cubicBezTo>
                  <a:pt x="256294" y="746236"/>
                  <a:pt x="1585349" y="-232934"/>
                  <a:pt x="2540389" y="50911"/>
                </a:cubicBezTo>
                <a:cubicBezTo>
                  <a:pt x="3495429" y="334756"/>
                  <a:pt x="3414784" y="901811"/>
                  <a:pt x="3431929" y="1395841"/>
                </a:cubicBezTo>
                <a:cubicBezTo>
                  <a:pt x="3449074" y="1889871"/>
                  <a:pt x="3210949" y="2463911"/>
                  <a:pt x="2688979" y="2557891"/>
                </a:cubicBezTo>
                <a:cubicBezTo>
                  <a:pt x="2167009" y="2651871"/>
                  <a:pt x="1728859" y="1762236"/>
                  <a:pt x="1305949" y="1822561"/>
                </a:cubicBezTo>
                <a:cubicBezTo>
                  <a:pt x="905899" y="1768586"/>
                  <a:pt x="729369" y="2352786"/>
                  <a:pt x="380119" y="2188321"/>
                </a:cubicBezTo>
                <a:cubicBezTo>
                  <a:pt x="30869" y="2023856"/>
                  <a:pt x="-98036" y="1473946"/>
                  <a:pt x="79129" y="1110091"/>
                </a:cubicBezTo>
                <a:close/>
              </a:path>
            </a:pathLst>
          </a:custGeom>
          <a:solidFill>
            <a:srgbClr val="FF9700"/>
          </a:solidFill>
          <a:ln w="8246" cap="flat">
            <a:noFill/>
            <a:prstDash val="solid"/>
            <a:miter/>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dirty="0">
              <a:latin typeface="Visby CF Bold" panose="00000800000000000000" pitchFamily="50" charset="0"/>
            </a:endParaRPr>
          </a:p>
        </p:txBody>
      </p:sp>
      <p:sp>
        <p:nvSpPr>
          <p:cNvPr id="43" name="PA-图形 7"/>
          <p:cNvSpPr/>
          <p:nvPr>
            <p:custDataLst>
              <p:tags r:id="rId6"/>
            </p:custDataLst>
          </p:nvPr>
        </p:nvSpPr>
        <p:spPr>
          <a:xfrm rot="310108" flipH="1">
            <a:off x="10200426" y="1347506"/>
            <a:ext cx="744318" cy="802566"/>
          </a:xfrm>
          <a:custGeom>
            <a:avLst/>
            <a:gdLst>
              <a:gd name="connsiteX0" fmla="*/ 1453892 w 1713976"/>
              <a:gd name="connsiteY0" fmla="*/ 1848103 h 1848103"/>
              <a:gd name="connsiteX1" fmla="*/ 1504946 w 1713976"/>
              <a:gd name="connsiteY1" fmla="*/ 305244 h 1848103"/>
              <a:gd name="connsiteX2" fmla="*/ 1540664 w 1713976"/>
              <a:gd name="connsiteY2" fmla="*/ 1786667 h 1848103"/>
              <a:gd name="connsiteX3" fmla="*/ 1453892 w 1713976"/>
              <a:gd name="connsiteY3" fmla="*/ 1848103 h 1848103"/>
            </a:gdLst>
            <a:ahLst/>
            <a:cxnLst>
              <a:cxn ang="0">
                <a:pos x="connsiteX0" y="connsiteY0"/>
              </a:cxn>
              <a:cxn ang="0">
                <a:pos x="connsiteX1" y="connsiteY1"/>
              </a:cxn>
              <a:cxn ang="0">
                <a:pos x="connsiteX2" y="connsiteY2"/>
              </a:cxn>
              <a:cxn ang="0">
                <a:pos x="connsiteX3" y="connsiteY3"/>
              </a:cxn>
            </a:cxnLst>
            <a:rect l="l" t="t" r="r" b="b"/>
            <a:pathLst>
              <a:path w="1713976" h="1848103">
                <a:moveTo>
                  <a:pt x="1453892" y="1848103"/>
                </a:moveTo>
                <a:cubicBezTo>
                  <a:pt x="-1048326" y="1819623"/>
                  <a:pt x="160492" y="-892620"/>
                  <a:pt x="1504946" y="305244"/>
                </a:cubicBezTo>
                <a:cubicBezTo>
                  <a:pt x="2125404" y="1046384"/>
                  <a:pt x="1126041" y="1565782"/>
                  <a:pt x="1540664" y="1786667"/>
                </a:cubicBezTo>
                <a:cubicBezTo>
                  <a:pt x="1706685" y="1849246"/>
                  <a:pt x="1512851" y="1847341"/>
                  <a:pt x="1453892" y="1848103"/>
                </a:cubicBezTo>
                <a:close/>
              </a:path>
            </a:pathLst>
          </a:custGeom>
          <a:gradFill>
            <a:gsLst>
              <a:gs pos="0">
                <a:srgbClr val="FF9700">
                  <a:lumMod val="80000"/>
                  <a:lumOff val="20000"/>
                </a:srgbClr>
              </a:gs>
              <a:gs pos="100000">
                <a:srgbClr val="FF9700"/>
              </a:gs>
            </a:gsLst>
            <a:lin ang="5400000" scaled="1"/>
          </a:gradFill>
          <a:ln>
            <a:noFill/>
          </a:ln>
          <a:effectLst>
            <a:outerShdw blurRad="254000" dist="101600" dir="5400000" algn="ctr" rotWithShape="0">
              <a:srgbClr val="FF97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lt1"/>
              </a:solidFill>
            </a:endParaRPr>
          </a:p>
        </p:txBody>
      </p:sp>
      <p:pic>
        <p:nvPicPr>
          <p:cNvPr id="50" name="图形 49"/>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394775" y="1487474"/>
            <a:ext cx="417432" cy="417432"/>
          </a:xfrm>
          <a:prstGeom prst="rect">
            <a:avLst/>
          </a:prstGeom>
        </p:spPr>
      </p:pic>
      <p:pic>
        <p:nvPicPr>
          <p:cNvPr id="24" name="图片占位符 23" descr="男人和女人在切桌子上的电脑&#10;&#10;低可信度描述已自动生成"/>
          <p:cNvPicPr>
            <a:picLocks noGrp="1" noChangeAspect="1"/>
          </p:cNvPicPr>
          <p:nvPr>
            <p:ph type="pic" sz="quarter" idx="10"/>
          </p:nvPr>
        </p:nvPicPr>
        <p:blipFill rotWithShape="1">
          <a:blip r:embed="rId9" cstate="screen"/>
          <a:srcRect/>
          <a:stretch>
            <a:fillRect/>
          </a:stretch>
        </p:blipFill>
        <p:spPr>
          <a:xfrm>
            <a:off x="-1" y="0"/>
            <a:ext cx="5465250" cy="6858000"/>
          </a:xfrm>
        </p:spPr>
      </p:pic>
      <p:grpSp>
        <p:nvGrpSpPr>
          <p:cNvPr id="14" name="PA-组合 4"/>
          <p:cNvGrpSpPr/>
          <p:nvPr>
            <p:custDataLst>
              <p:tags r:id="rId10"/>
            </p:custDataLst>
          </p:nvPr>
        </p:nvGrpSpPr>
        <p:grpSpPr>
          <a:xfrm>
            <a:off x="4641471" y="1572152"/>
            <a:ext cx="516260" cy="944986"/>
            <a:chOff x="6506531" y="281108"/>
            <a:chExt cx="516260" cy="944986"/>
          </a:xfrm>
        </p:grpSpPr>
        <p:sp>
          <p:nvSpPr>
            <p:cNvPr id="15" name="PA-椭圆 5"/>
            <p:cNvSpPr/>
            <p:nvPr>
              <p:custDataLst>
                <p:tags r:id="rId11"/>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椭圆 6"/>
            <p:cNvSpPr/>
            <p:nvPr>
              <p:custDataLst>
                <p:tags r:id="rId12"/>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椭圆 7"/>
            <p:cNvSpPr/>
            <p:nvPr>
              <p:custDataLst>
                <p:tags r:id="rId13"/>
              </p:custDataLst>
            </p:nvPr>
          </p:nvSpPr>
          <p:spPr>
            <a:xfrm>
              <a:off x="6906581" y="58114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椭圆 8"/>
            <p:cNvSpPr/>
            <p:nvPr>
              <p:custDataLst>
                <p:tags r:id="rId14"/>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椭圆 9"/>
            <p:cNvSpPr/>
            <p:nvPr>
              <p:custDataLst>
                <p:tags r:id="rId15"/>
              </p:custDataLst>
            </p:nvPr>
          </p:nvSpPr>
          <p:spPr>
            <a:xfrm>
              <a:off x="6706556" y="69549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椭圆 10"/>
            <p:cNvSpPr/>
            <p:nvPr>
              <p:custDataLst>
                <p:tags r:id="rId16"/>
              </p:custDataLst>
            </p:nvPr>
          </p:nvSpPr>
          <p:spPr>
            <a:xfrm>
              <a:off x="6906581" y="845516"/>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椭圆 11"/>
            <p:cNvSpPr/>
            <p:nvPr>
              <p:custDataLst>
                <p:tags r:id="rId17"/>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椭圆 12"/>
            <p:cNvSpPr/>
            <p:nvPr>
              <p:custDataLst>
                <p:tags r:id="rId18"/>
              </p:custDataLst>
            </p:nvPr>
          </p:nvSpPr>
          <p:spPr>
            <a:xfrm>
              <a:off x="6706556" y="959867"/>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椭圆 13"/>
            <p:cNvSpPr/>
            <p:nvPr>
              <p:custDataLst>
                <p:tags r:id="rId19"/>
              </p:custDataLst>
            </p:nvPr>
          </p:nvSpPr>
          <p:spPr>
            <a:xfrm>
              <a:off x="6906581" y="1109886"/>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3" grpId="0" animBg="1"/>
      <p:bldP spid="40" grpId="0"/>
      <p:bldP spid="41" grpId="0"/>
      <p:bldP spid="42" grpId="0" animBg="1"/>
      <p:bldP spid="4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idx="2"/>
            <p:custDataLst>
              <p:tags r:id="rId1"/>
            </p:custDataLst>
          </p:nvPr>
        </p:nvSpPr>
        <p:spPr/>
        <p:txBody>
          <a:bodyPr>
            <a:normAutofit/>
          </a:bodyPr>
          <a:p>
            <a:pPr marL="0">
              <a:lnSpc>
                <a:spcPct val="100000"/>
              </a:lnSpc>
              <a:spcBef>
                <a:spcPts val="0"/>
              </a:spcBef>
              <a:spcAft>
                <a:spcPts val="0"/>
              </a:spcAft>
            </a:pPr>
            <a:r>
              <a:rPr lang="zh-CN" altLang="en-US" sz="3200" spc="160">
                <a:solidFill>
                  <a:schemeClr val="dk1">
                    <a:lumMod val="85000"/>
                    <a:lumOff val="15000"/>
                  </a:schemeClr>
                </a:solidFill>
              </a:rPr>
              <a:t>毕业去向和就业渠道</a:t>
            </a:r>
            <a:endParaRPr lang="zh-CN" altLang="en-US" sz="3200" spc="160">
              <a:solidFill>
                <a:schemeClr val="dk1">
                  <a:lumMod val="85000"/>
                  <a:lumOff val="15000"/>
                </a:schemeClr>
              </a:solidFill>
            </a:endParaRPr>
          </a:p>
        </p:txBody>
      </p:sp>
      <p:sp>
        <p:nvSpPr>
          <p:cNvPr id="6" name="矩形 2"/>
          <p:cNvSpPr/>
          <p:nvPr>
            <p:custDataLst>
              <p:tags r:id="rId2"/>
            </p:custDataLst>
          </p:nvPr>
        </p:nvSpPr>
        <p:spPr>
          <a:xfrm>
            <a:off x="4521236" y="926631"/>
            <a:ext cx="4850765" cy="2378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nchorCtr="0">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00000"/>
              </a:lnSpc>
            </a:pPr>
            <a:r>
              <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rPr>
              <a:t>第一节</a:t>
            </a:r>
            <a:endParaRPr lang="en-US" altLang="zh-CN" sz="4400" b="1" spc="200" dirty="0">
              <a:solidFill>
                <a:schemeClr val="dk1">
                  <a:lumMod val="85000"/>
                  <a:lumOff val="15000"/>
                </a:schemeClr>
              </a:solidFill>
              <a:uFillTx/>
              <a:latin typeface="Arial" panose="020B0604020202020204" pitchFamily="34" charset="0"/>
              <a:ea typeface="微软雅黑" panose="020B0503020204020204" charset="-122"/>
              <a:cs typeface="+mn-ea"/>
              <a:sym typeface="+mn-lt"/>
            </a:endParaRPr>
          </a:p>
        </p:txBody>
      </p:sp>
      <p:sp>
        <p:nvSpPr>
          <p:cNvPr id="7" name="文本占位符 8"/>
          <p:cNvSpPr>
            <a:spLocks noGrp="1"/>
          </p:cNvSpPr>
          <p:nvPr>
            <p:custDataLst>
              <p:tags r:id="rId3"/>
            </p:custDataLst>
          </p:nvPr>
        </p:nvSpPr>
        <p:spPr>
          <a:xfrm>
            <a:off x="4521871" y="3305131"/>
            <a:ext cx="816610" cy="248285"/>
          </a:xfrm>
          <a:prstGeom prst="rect">
            <a:avLst/>
          </a:prstGeom>
          <a:solidFill>
            <a:schemeClr val="accent1">
              <a:lumMod val="40000"/>
              <a:lumOff val="60000"/>
            </a:schemeClr>
          </a:solidFill>
        </p:spPr>
        <p:txBody>
          <a:bodyPr vert="horz" wrap="square" lIns="0" tIns="0" rIns="0" bIns="0" rtlCol="0" anchor="ctr">
            <a:normAutofit fontScale="70000"/>
          </a:bodyPr>
          <a:lstStyle>
            <a:lvl1pPr marL="0" indent="0" algn="l" defTabSz="914400" rtl="0" eaLnBrk="1" fontAlgn="auto" latinLnBrk="0" hangingPunct="1">
              <a:lnSpc>
                <a:spcPct val="130000"/>
              </a:lnSpc>
              <a:spcBef>
                <a:spcPts val="0"/>
              </a:spcBef>
              <a:spcAft>
                <a:spcPts val="750"/>
              </a:spcAft>
              <a:buFont typeface="Arial" panose="020B0604020202020204" pitchFamily="34" charset="0"/>
              <a:buNone/>
              <a:defRPr sz="1600" b="1" u="none" strike="noStrike" kern="1200" cap="none" spc="110" normalizeH="0" baseline="0">
                <a:solidFill>
                  <a:schemeClr val="bg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750"/>
              </a:spcAft>
              <a:buFont typeface="Arial" panose="020B0604020202020204" pitchFamily="34" charset="0"/>
              <a:buChar char="•"/>
              <a:tabLst>
                <a:tab pos="1609725" algn="l"/>
              </a:tabLst>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750"/>
              </a:spcAft>
              <a:buFont typeface="Arial" panose="020B0604020202020204" pitchFamily="34" charset="0"/>
              <a:buChar char="•"/>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pc="200" dirty="0">
                <a:solidFill>
                  <a:schemeClr val="dk1">
                    <a:lumMod val="85000"/>
                    <a:lumOff val="15000"/>
                  </a:schemeClr>
                </a:solidFill>
                <a:uFillTx/>
              </a:rPr>
              <a:t>Part One</a:t>
            </a:r>
            <a:endParaRPr lang="en-US" altLang="zh-CN" spc="200" dirty="0">
              <a:solidFill>
                <a:schemeClr val="dk1">
                  <a:lumMod val="85000"/>
                  <a:lumOff val="15000"/>
                </a:schemeClr>
              </a:solidFill>
              <a:uFillTx/>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custGeom>
            <a:avLst/>
            <a:gdLst>
              <a:gd name="connsiteX0" fmla="*/ 813638 w 6058558"/>
              <a:gd name="connsiteY0" fmla="*/ 827 h 4644787"/>
              <a:gd name="connsiteX1" fmla="*/ 3538771 w 6058558"/>
              <a:gd name="connsiteY1" fmla="*/ 645371 h 4644787"/>
              <a:gd name="connsiteX2" fmla="*/ 5983073 w 6058558"/>
              <a:gd name="connsiteY2" fmla="*/ 2493870 h 4644787"/>
              <a:gd name="connsiteX3" fmla="*/ 2180826 w 6058558"/>
              <a:gd name="connsiteY3" fmla="*/ 4433143 h 4644787"/>
              <a:gd name="connsiteX4" fmla="*/ 73953 w 6058558"/>
              <a:gd name="connsiteY4" fmla="*/ 447317 h 4644787"/>
              <a:gd name="connsiteX5" fmla="*/ 813638 w 6058558"/>
              <a:gd name="connsiteY5" fmla="*/ 827 h 464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58558" h="4644787">
                <a:moveTo>
                  <a:pt x="813638" y="827"/>
                </a:moveTo>
                <a:cubicBezTo>
                  <a:pt x="1442057" y="20651"/>
                  <a:pt x="2402006" y="392646"/>
                  <a:pt x="3538771" y="645371"/>
                </a:cubicBezTo>
                <a:cubicBezTo>
                  <a:pt x="5332905" y="1082739"/>
                  <a:pt x="6353421" y="1256036"/>
                  <a:pt x="5983073" y="2493870"/>
                </a:cubicBezTo>
                <a:cubicBezTo>
                  <a:pt x="5653874" y="3690442"/>
                  <a:pt x="3942040" y="5208852"/>
                  <a:pt x="2180826" y="4433143"/>
                </a:cubicBezTo>
                <a:cubicBezTo>
                  <a:pt x="436072" y="3706947"/>
                  <a:pt x="-238786" y="1313801"/>
                  <a:pt x="73953" y="447317"/>
                </a:cubicBezTo>
                <a:cubicBezTo>
                  <a:pt x="178885" y="103818"/>
                  <a:pt x="436586" y="-11068"/>
                  <a:pt x="813638" y="827"/>
                </a:cubicBezTo>
                <a:close/>
              </a:path>
            </a:pathLst>
          </a:cu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pic>
        <p:nvPicPr>
          <p:cNvPr id="2" name="图片 1" descr="C:\Users\Administrator\Desktop\【教育培训】大学生心理健康咨询直播海报.png【教育培训】大学生心理健康咨询直播海报"/>
          <p:cNvPicPr>
            <a:picLocks noChangeAspect="1"/>
          </p:cNvPicPr>
          <p:nvPr/>
        </p:nvPicPr>
        <p:blipFill>
          <a:blip r:embed="rId28"/>
          <a:srcRect/>
          <a:stretch>
            <a:fillRect/>
          </a:stretch>
        </p:blipFill>
        <p:spPr>
          <a:xfrm>
            <a:off x="6951345" y="-627380"/>
            <a:ext cx="4739005" cy="6355080"/>
          </a:xfrm>
          <a:prstGeom prst="rect">
            <a:avLst/>
          </a:prstGeom>
        </p:spPr>
      </p:pic>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一、继续深造</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9"/>
            </p:custDataLst>
          </p:nvPr>
        </p:nvSpPr>
        <p:spPr>
          <a:xfrm>
            <a:off x="892175" y="1922780"/>
            <a:ext cx="5467350"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solidFill>
                  <a:schemeClr val="tx1">
                    <a:lumMod val="85000"/>
                    <a:lumOff val="15000"/>
                    <a:alpha val="75000"/>
                  </a:schemeClr>
                </a:solidFill>
                <a:latin typeface="微软雅黑" panose="020B0503020204020204" charset="-122"/>
                <a:ea typeface="微软雅黑" panose="020B0503020204020204" charset="-122"/>
              </a:rPr>
              <a:t>为了提升学历水平，增强就业竞争力，一部分毕业生选择继续升学深造，以谋求更好的发展。根据研招网数据可知，2021 年考研报名人数为 377 万，较 2020 年的 341 万增长了 36 万之多，再创历史新高。据以往数据统计，自 2017 年考研人数突破 200 万以来，五年来这个数字一直在突飞猛进，直到 2021 年，猛超 2017 年考研人数 170 多万。从就业角度分析，升学深造可以延缓就业压力，可以获得层次更高、更稳定的工作。但不容忽视的问题是，升学后会有新的同等学历的竞争者，就业压力仍在，而且愈演愈烈。</a:t>
            </a:r>
            <a:endParaRPr lang="zh-CN" altLang="en-US" sz="1600" dirty="0">
              <a:solidFill>
                <a:schemeClr val="tx1">
                  <a:lumMod val="85000"/>
                  <a:lumOff val="15000"/>
                  <a:alpha val="7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additive="base">
                                        <p:cTn id="59" dur="500" fill="hold"/>
                                        <p:tgtEl>
                                          <p:spTgt spid="81"/>
                                        </p:tgtEl>
                                        <p:attrNameLst>
                                          <p:attrName>ppt_x</p:attrName>
                                        </p:attrNameLst>
                                      </p:cBhvr>
                                      <p:tavLst>
                                        <p:tav tm="0">
                                          <p:val>
                                            <p:strVal val="#ppt_x"/>
                                          </p:val>
                                        </p:tav>
                                        <p:tav tm="100000">
                                          <p:val>
                                            <p:strVal val="#ppt_x"/>
                                          </p:val>
                                        </p:tav>
                                      </p:tavLst>
                                    </p:anim>
                                    <p:anim calcmode="lin" valueType="num">
                                      <p:cBhvr additive="base">
                                        <p:cTn id="6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7"/>
          <p:cNvSpPr/>
          <p:nvPr/>
        </p:nvSpPr>
        <p:spPr bwMode="auto">
          <a:xfrm>
            <a:off x="6116323" y="2038108"/>
            <a:ext cx="6731490" cy="3935898"/>
          </a:xfrm>
          <a:custGeom>
            <a:avLst/>
            <a:gdLst>
              <a:gd name="T0" fmla="*/ 384 w 852"/>
              <a:gd name="T1" fmla="*/ 0 h 497"/>
              <a:gd name="T2" fmla="*/ 12 w 852"/>
              <a:gd name="T3" fmla="*/ 238 h 497"/>
              <a:gd name="T4" fmla="*/ 300 w 852"/>
              <a:gd name="T5" fmla="*/ 497 h 497"/>
              <a:gd name="T6" fmla="*/ 398 w 852"/>
              <a:gd name="T7" fmla="*/ 475 h 497"/>
              <a:gd name="T8" fmla="*/ 416 w 852"/>
              <a:gd name="T9" fmla="*/ 1 h 497"/>
              <a:gd name="T10" fmla="*/ 384 w 852"/>
              <a:gd name="T11" fmla="*/ 0 h 497"/>
            </a:gdLst>
            <a:ahLst/>
            <a:cxnLst>
              <a:cxn ang="0">
                <a:pos x="T0" y="T1"/>
              </a:cxn>
              <a:cxn ang="0">
                <a:pos x="T2" y="T3"/>
              </a:cxn>
              <a:cxn ang="0">
                <a:pos x="T4" y="T5"/>
              </a:cxn>
              <a:cxn ang="0">
                <a:pos x="T6" y="T7"/>
              </a:cxn>
              <a:cxn ang="0">
                <a:pos x="T8" y="T9"/>
              </a:cxn>
              <a:cxn ang="0">
                <a:pos x="T10" y="T11"/>
              </a:cxn>
            </a:cxnLst>
            <a:rect l="0" t="0" r="r" b="b"/>
            <a:pathLst>
              <a:path w="852" h="497">
                <a:moveTo>
                  <a:pt x="384" y="0"/>
                </a:moveTo>
                <a:cubicBezTo>
                  <a:pt x="209" y="0"/>
                  <a:pt x="0" y="80"/>
                  <a:pt x="12" y="238"/>
                </a:cubicBezTo>
                <a:cubicBezTo>
                  <a:pt x="22" y="374"/>
                  <a:pt x="162" y="497"/>
                  <a:pt x="300" y="497"/>
                </a:cubicBezTo>
                <a:cubicBezTo>
                  <a:pt x="333" y="497"/>
                  <a:pt x="367" y="490"/>
                  <a:pt x="398" y="475"/>
                </a:cubicBezTo>
                <a:cubicBezTo>
                  <a:pt x="560" y="394"/>
                  <a:pt x="852" y="26"/>
                  <a:pt x="416" y="1"/>
                </a:cubicBezTo>
                <a:cubicBezTo>
                  <a:pt x="406" y="1"/>
                  <a:pt x="395" y="0"/>
                  <a:pt x="384" y="0"/>
                </a:cubicBezTo>
              </a:path>
            </a:pathLst>
          </a:custGeom>
          <a:gradFill>
            <a:gsLst>
              <a:gs pos="53000">
                <a:schemeClr val="bg1">
                  <a:lumMod val="10000"/>
                  <a:lumOff val="90000"/>
                </a:schemeClr>
              </a:gs>
              <a:gs pos="5000">
                <a:srgbClr val="FFFFFF"/>
              </a:gs>
            </a:gsLst>
            <a:lin ang="2700000" scaled="1"/>
          </a:gradFill>
          <a:ln>
            <a:noFill/>
          </a:ln>
        </p:spPr>
        <p:txBody>
          <a:bodyPr vert="horz" wrap="square" lIns="91440" tIns="45720" rIns="91440" bIns="45720" numCol="1" anchor="t" anchorCtr="0" compatLnSpc="1"/>
          <a:lstStyle/>
          <a:p>
            <a:endParaRPr lang="id-ID"/>
          </a:p>
        </p:txBody>
      </p:sp>
      <p:sp>
        <p:nvSpPr>
          <p:cNvPr id="23" name="Picture Placeholder 2"/>
          <p:cNvSpPr txBox="1"/>
          <p:nvPr/>
        </p:nvSpPr>
        <p:spPr>
          <a:xfrm rot="19903577" flipH="1">
            <a:off x="6853475" y="2114427"/>
            <a:ext cx="4934803" cy="3783260"/>
          </a:xfrm>
          <a:prstGeom prst="teardrop">
            <a:avLst/>
          </a:prstGeom>
          <a:solidFill>
            <a:srgbClr val="FF9700"/>
          </a:solidFill>
          <a:ln w="12700" cap="flat">
            <a:noFill/>
            <a:prstDash val="solid"/>
            <a:miter/>
          </a:ln>
          <a:effectLst>
            <a:outerShdw blurRad="254000" dist="101600" dir="5400000" algn="ctr" rotWithShape="0">
              <a:srgbClr val="FF9700">
                <a:alpha val="23000"/>
              </a:srgbClr>
            </a:outerShdw>
          </a:effectLst>
        </p:spPr>
      </p:sp>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PA-组合 4"/>
          <p:cNvGrpSpPr/>
          <p:nvPr>
            <p:custDataLst>
              <p:tags r:id="rId1"/>
            </p:custDataLst>
          </p:nvPr>
        </p:nvGrpSpPr>
        <p:grpSpPr>
          <a:xfrm>
            <a:off x="7977885" y="2743308"/>
            <a:ext cx="516260" cy="944986"/>
            <a:chOff x="6506531" y="281108"/>
            <a:chExt cx="516260" cy="944986"/>
          </a:xfrm>
        </p:grpSpPr>
        <p:sp>
          <p:nvSpPr>
            <p:cNvPr id="30" name="PA-椭圆 5"/>
            <p:cNvSpPr/>
            <p:nvPr>
              <p:custDataLst>
                <p:tags r:id="rId2"/>
              </p:custDataLst>
            </p:nvPr>
          </p:nvSpPr>
          <p:spPr>
            <a:xfrm>
              <a:off x="6506531" y="28110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PA-椭圆 6"/>
            <p:cNvSpPr/>
            <p:nvPr>
              <p:custDataLst>
                <p:tags r:id="rId3"/>
              </p:custDataLst>
            </p:nvPr>
          </p:nvSpPr>
          <p:spPr>
            <a:xfrm>
              <a:off x="6706556" y="431127"/>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椭圆 7"/>
            <p:cNvSpPr/>
            <p:nvPr>
              <p:custDataLst>
                <p:tags r:id="rId4"/>
              </p:custDataLst>
            </p:nvPr>
          </p:nvSpPr>
          <p:spPr>
            <a:xfrm>
              <a:off x="6906581" y="58114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椭圆 8"/>
            <p:cNvSpPr/>
            <p:nvPr>
              <p:custDataLst>
                <p:tags r:id="rId5"/>
              </p:custDataLst>
            </p:nvPr>
          </p:nvSpPr>
          <p:spPr>
            <a:xfrm>
              <a:off x="6506531" y="545478"/>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PA-椭圆 9"/>
            <p:cNvSpPr/>
            <p:nvPr>
              <p:custDataLst>
                <p:tags r:id="rId6"/>
              </p:custDataLst>
            </p:nvPr>
          </p:nvSpPr>
          <p:spPr>
            <a:xfrm>
              <a:off x="6706556" y="69549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椭圆 10"/>
            <p:cNvSpPr/>
            <p:nvPr>
              <p:custDataLst>
                <p:tags r:id="rId7"/>
              </p:custDataLst>
            </p:nvPr>
          </p:nvSpPr>
          <p:spPr>
            <a:xfrm>
              <a:off x="6906581" y="845516"/>
              <a:ext cx="116210" cy="116208"/>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椭圆 11"/>
            <p:cNvSpPr/>
            <p:nvPr>
              <p:custDataLst>
                <p:tags r:id="rId8"/>
              </p:custDataLst>
            </p:nvPr>
          </p:nvSpPr>
          <p:spPr>
            <a:xfrm>
              <a:off x="6506531" y="809848"/>
              <a:ext cx="116210" cy="116208"/>
            </a:xfrm>
            <a:prstGeom prst="ellipse">
              <a:avLst/>
            </a:prstGeom>
            <a:solidFill>
              <a:srgbClr val="FF9700"/>
            </a:solid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PA-椭圆 12"/>
            <p:cNvSpPr/>
            <p:nvPr>
              <p:custDataLst>
                <p:tags r:id="rId9"/>
              </p:custDataLst>
            </p:nvPr>
          </p:nvSpPr>
          <p:spPr>
            <a:xfrm>
              <a:off x="6706556" y="959867"/>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椭圆 13"/>
            <p:cNvSpPr/>
            <p:nvPr>
              <p:custDataLst>
                <p:tags r:id="rId10"/>
              </p:custDataLst>
            </p:nvPr>
          </p:nvSpPr>
          <p:spPr>
            <a:xfrm>
              <a:off x="6906581" y="1109886"/>
              <a:ext cx="116210" cy="11620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sp>
        <p:nvSpPr>
          <p:cNvPr id="41" name="PA-椭圆 3"/>
          <p:cNvSpPr/>
          <p:nvPr>
            <p:custDataLst>
              <p:tags r:id="rId11"/>
            </p:custDataLst>
          </p:nvPr>
        </p:nvSpPr>
        <p:spPr>
          <a:xfrm rot="1632935">
            <a:off x="11168565" y="4613224"/>
            <a:ext cx="232206" cy="603285"/>
          </a:xfrm>
          <a:prstGeom prst="ellipse">
            <a:avLst/>
          </a:prstGeom>
          <a:solidFill>
            <a:srgbClr val="FF97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PA-组合 14"/>
          <p:cNvGrpSpPr/>
          <p:nvPr>
            <p:custDataLst>
              <p:tags r:id="rId12"/>
            </p:custDataLst>
          </p:nvPr>
        </p:nvGrpSpPr>
        <p:grpSpPr>
          <a:xfrm rot="19709836">
            <a:off x="-524061" y="5631850"/>
            <a:ext cx="1164261" cy="1581925"/>
            <a:chOff x="5577360" y="5060323"/>
            <a:chExt cx="916310" cy="1245024"/>
          </a:xfrm>
        </p:grpSpPr>
        <p:sp>
          <p:nvSpPr>
            <p:cNvPr id="44" name="PA-椭圆 15"/>
            <p:cNvSpPr/>
            <p:nvPr>
              <p:custDataLst>
                <p:tags r:id="rId13"/>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14"/>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15"/>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16"/>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17"/>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18"/>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19"/>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20"/>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21"/>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22"/>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23"/>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24"/>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25"/>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26"/>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27"/>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二、报考国家公务员</a:t>
            </a:r>
            <a:endParaRPr lang="en-US" altLang="zh-CN" sz="2800" dirty="0">
              <a:solidFill>
                <a:schemeClr val="tx1"/>
              </a:solidFill>
              <a:latin typeface="微软雅黑" panose="020B0503020204020204" charset="-122"/>
              <a:ea typeface="微软雅黑" panose="020B0503020204020204" charset="-122"/>
            </a:endParaRPr>
          </a:p>
        </p:txBody>
      </p:sp>
      <p:sp>
        <p:nvSpPr>
          <p:cNvPr id="81" name="PA-文本框 12"/>
          <p:cNvSpPr txBox="1"/>
          <p:nvPr>
            <p:custDataLst>
              <p:tags r:id="rId28"/>
            </p:custDataLst>
          </p:nvPr>
        </p:nvSpPr>
        <p:spPr>
          <a:xfrm>
            <a:off x="589280" y="2064385"/>
            <a:ext cx="5247005" cy="3415030"/>
          </a:xfrm>
          <a:prstGeom prst="rect">
            <a:avLst/>
          </a:prstGeom>
          <a:noFill/>
        </p:spPr>
        <p:txBody>
          <a:bodyPr wrap="square">
            <a:spAutoFit/>
          </a:bodyPr>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公务员是指依法履行公职、纳入国家行政编制、由国家财政负担工资福利的工作人员。公务员职位按职位的性质、特点和管理需要，划分为综合管理类、专业技术类和行政执法类等类别。考取公务员是大学毕业生的就业方式之一。</a:t>
            </a:r>
            <a:endParaRPr lang="zh-CN" altLang="en-US" sz="1600" dirty="0">
              <a:latin typeface="微软雅黑" panose="020B0503020204020204" charset="-122"/>
              <a:ea typeface="微软雅黑" panose="020B0503020204020204" charset="-122"/>
            </a:endParaRPr>
          </a:p>
          <a:p>
            <a:pPr algn="just" defTabSz="914400">
              <a:lnSpc>
                <a:spcPct val="150000"/>
              </a:lnSpc>
              <a:spcBef>
                <a:spcPts val="0"/>
              </a:spcBef>
              <a:spcAft>
                <a:spcPts val="0"/>
              </a:spcAft>
              <a:buClr>
                <a:srgbClr val="285AE1"/>
              </a:buClr>
              <a:defRPr/>
            </a:pPr>
            <a:r>
              <a:rPr lang="zh-CN" altLang="en-US" sz="1600" dirty="0">
                <a:latin typeface="微软雅黑" panose="020B0503020204020204" charset="-122"/>
                <a:ea typeface="微软雅黑" panose="020B0503020204020204" charset="-122"/>
              </a:rPr>
              <a:t>1993 年 10 月 1 日，我国《国家公务员暂行条例》颁布实施，全国从上至下大力推行国家公务员制度。国家公务员制度在国家各级行政机关的基本建立，标志着我国政府机关人事管理开始进入科学化、法制化的新阶段。</a:t>
            </a:r>
            <a:endParaRPr lang="zh-CN" altLang="en-US" sz="1600" dirty="0">
              <a:latin typeface="微软雅黑" panose="020B0503020204020204" charset="-122"/>
              <a:ea typeface="微软雅黑" panose="020B0503020204020204" charset="-122"/>
            </a:endParaRPr>
          </a:p>
        </p:txBody>
      </p:sp>
      <p:pic>
        <p:nvPicPr>
          <p:cNvPr id="4" name="图片 3" descr="教师"/>
          <p:cNvPicPr>
            <a:picLocks noChangeAspect="1"/>
          </p:cNvPicPr>
          <p:nvPr/>
        </p:nvPicPr>
        <p:blipFill>
          <a:blip r:embed="rId29"/>
          <a:stretch>
            <a:fillRect/>
          </a:stretch>
        </p:blipFill>
        <p:spPr>
          <a:xfrm>
            <a:off x="6842125" y="615315"/>
            <a:ext cx="4900930" cy="4900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ppt_x"/>
                                          </p:val>
                                        </p:tav>
                                        <p:tav tm="100000">
                                          <p:val>
                                            <p:strVal val="#ppt_x"/>
                                          </p:val>
                                        </p:tav>
                                      </p:tavLst>
                                    </p:anim>
                                    <p:anim calcmode="lin" valueType="num">
                                      <p:cBhvr additive="base">
                                        <p:cTn id="36" dur="50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additive="base">
                                        <p:cTn id="55" dur="500" fill="hold"/>
                                        <p:tgtEl>
                                          <p:spTgt spid="81"/>
                                        </p:tgtEl>
                                        <p:attrNameLst>
                                          <p:attrName>ppt_x</p:attrName>
                                        </p:attrNameLst>
                                      </p:cBhvr>
                                      <p:tavLst>
                                        <p:tav tm="0">
                                          <p:val>
                                            <p:strVal val="#ppt_x"/>
                                          </p:val>
                                        </p:tav>
                                        <p:tav tm="100000">
                                          <p:val>
                                            <p:strVal val="#ppt_x"/>
                                          </p:val>
                                        </p:tav>
                                      </p:tavLst>
                                    </p:anim>
                                    <p:anim calcmode="lin" valueType="num">
                                      <p:cBhvr additive="base">
                                        <p:cTn id="56" dur="500" fill="hold"/>
                                        <p:tgtEl>
                                          <p:spTgt spid="8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7" grpId="0"/>
      <p:bldP spid="28" grpId="0" bldLvl="0" animBg="1"/>
      <p:bldP spid="26" grpId="0" bldLvl="0" animBg="1"/>
      <p:bldP spid="41" grpId="0" bldLvl="0" animBg="1"/>
      <p:bldP spid="60" grpId="0"/>
      <p:bldP spid="6" grpId="0"/>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三、到企事业单位工作</a:t>
            </a:r>
            <a:endParaRPr lang="en-US" altLang="zh-CN" sz="2800" dirty="0">
              <a:solidFill>
                <a:schemeClr val="tx1"/>
              </a:solidFill>
              <a:latin typeface="微软雅黑" panose="020B0503020204020204" charset="-122"/>
              <a:ea typeface="微软雅黑" panose="020B0503020204020204" charset="-122"/>
            </a:endParaRPr>
          </a:p>
        </p:txBody>
      </p:sp>
      <p:sp>
        <p:nvSpPr>
          <p:cNvPr id="20" name="Freeform 16"/>
          <p:cNvSpPr/>
          <p:nvPr>
            <p:custDataLst>
              <p:tags r:id="rId17"/>
            </p:custDataLst>
          </p:nvPr>
        </p:nvSpPr>
        <p:spPr bwMode="auto">
          <a:xfrm>
            <a:off x="5418920" y="3139012"/>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5"/>
          </a:solidFill>
          <a:ln w="3175">
            <a:noFill/>
            <a:prstDash val="solid"/>
            <a:round/>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4" name="Freeform 17"/>
          <p:cNvSpPr/>
          <p:nvPr>
            <p:custDataLst>
              <p:tags r:id="rId18"/>
            </p:custDataLst>
          </p:nvPr>
        </p:nvSpPr>
        <p:spPr bwMode="auto">
          <a:xfrm>
            <a:off x="4572178" y="2292269"/>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5" name="Freeform 18"/>
          <p:cNvSpPr/>
          <p:nvPr>
            <p:custDataLst>
              <p:tags r:id="rId19"/>
            </p:custDataLst>
          </p:nvPr>
        </p:nvSpPr>
        <p:spPr bwMode="auto">
          <a:xfrm>
            <a:off x="6263904" y="3983996"/>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Freeform 19"/>
          <p:cNvSpPr/>
          <p:nvPr>
            <p:custDataLst>
              <p:tags r:id="rId20"/>
            </p:custDataLst>
          </p:nvPr>
        </p:nvSpPr>
        <p:spPr bwMode="auto">
          <a:xfrm>
            <a:off x="6263904" y="2292269"/>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Freeform 20"/>
          <p:cNvSpPr/>
          <p:nvPr>
            <p:custDataLst>
              <p:tags r:id="rId21"/>
            </p:custDataLst>
          </p:nvPr>
        </p:nvSpPr>
        <p:spPr bwMode="auto">
          <a:xfrm>
            <a:off x="4572178" y="3983996"/>
            <a:ext cx="1566739" cy="1566739"/>
          </a:xfrm>
          <a:custGeom>
            <a:avLst/>
            <a:gdLst>
              <a:gd name="T0" fmla="*/ 0 w 890"/>
              <a:gd name="T1" fmla="*/ 445 h 890"/>
              <a:gd name="T2" fmla="*/ 445 w 890"/>
              <a:gd name="T3" fmla="*/ 0 h 890"/>
              <a:gd name="T4" fmla="*/ 890 w 890"/>
              <a:gd name="T5" fmla="*/ 445 h 890"/>
              <a:gd name="T6" fmla="*/ 445 w 890"/>
              <a:gd name="T7" fmla="*/ 890 h 890"/>
              <a:gd name="T8" fmla="*/ 0 w 890"/>
              <a:gd name="T9" fmla="*/ 445 h 890"/>
            </a:gdLst>
            <a:ahLst/>
            <a:cxnLst>
              <a:cxn ang="0">
                <a:pos x="T0" y="T1"/>
              </a:cxn>
              <a:cxn ang="0">
                <a:pos x="T2" y="T3"/>
              </a:cxn>
              <a:cxn ang="0">
                <a:pos x="T4" y="T5"/>
              </a:cxn>
              <a:cxn ang="0">
                <a:pos x="T6" y="T7"/>
              </a:cxn>
              <a:cxn ang="0">
                <a:pos x="T8" y="T9"/>
              </a:cxn>
            </a:cxnLst>
            <a:rect l="0" t="0" r="r" b="b"/>
            <a:pathLst>
              <a:path w="890" h="890">
                <a:moveTo>
                  <a:pt x="0" y="445"/>
                </a:moveTo>
                <a:lnTo>
                  <a:pt x="445" y="0"/>
                </a:lnTo>
                <a:lnTo>
                  <a:pt x="890" y="445"/>
                </a:lnTo>
                <a:lnTo>
                  <a:pt x="445" y="890"/>
                </a:lnTo>
                <a:lnTo>
                  <a:pt x="0" y="445"/>
                </a:lnTo>
                <a:close/>
              </a:path>
            </a:pathLst>
          </a:custGeom>
          <a:solidFill>
            <a:schemeClr val="accent1"/>
          </a:solidFill>
          <a:ln w="3175">
            <a:noFill/>
            <a:prstDash val="solid"/>
            <a:round/>
          </a:ln>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Freeform 54"/>
          <p:cNvSpPr>
            <a:spLocks noEditPoints="1"/>
          </p:cNvSpPr>
          <p:nvPr>
            <p:custDataLst>
              <p:tags r:id="rId22"/>
            </p:custDataLst>
          </p:nvPr>
        </p:nvSpPr>
        <p:spPr bwMode="auto">
          <a:xfrm>
            <a:off x="5115357" y="2899784"/>
            <a:ext cx="480380" cy="351707"/>
          </a:xfrm>
          <a:custGeom>
            <a:avLst/>
            <a:gdLst>
              <a:gd name="T0" fmla="*/ 0 w 142"/>
              <a:gd name="T1" fmla="*/ 104 h 104"/>
              <a:gd name="T2" fmla="*/ 142 w 142"/>
              <a:gd name="T3" fmla="*/ 104 h 104"/>
              <a:gd name="T4" fmla="*/ 142 w 142"/>
              <a:gd name="T5" fmla="*/ 0 h 104"/>
              <a:gd name="T6" fmla="*/ 0 w 142"/>
              <a:gd name="T7" fmla="*/ 0 h 104"/>
              <a:gd name="T8" fmla="*/ 0 w 142"/>
              <a:gd name="T9" fmla="*/ 104 h 104"/>
              <a:gd name="T10" fmla="*/ 98 w 142"/>
              <a:gd name="T11" fmla="*/ 11 h 104"/>
              <a:gd name="T12" fmla="*/ 127 w 142"/>
              <a:gd name="T13" fmla="*/ 11 h 104"/>
              <a:gd name="T14" fmla="*/ 127 w 142"/>
              <a:gd name="T15" fmla="*/ 29 h 104"/>
              <a:gd name="T16" fmla="*/ 98 w 142"/>
              <a:gd name="T17" fmla="*/ 29 h 104"/>
              <a:gd name="T18" fmla="*/ 98 w 142"/>
              <a:gd name="T19" fmla="*/ 11 h 104"/>
              <a:gd name="T20" fmla="*/ 12 w 142"/>
              <a:gd name="T21" fmla="*/ 52 h 104"/>
              <a:gd name="T22" fmla="*/ 13 w 142"/>
              <a:gd name="T23" fmla="*/ 48 h 104"/>
              <a:gd name="T24" fmla="*/ 13 w 142"/>
              <a:gd name="T25" fmla="*/ 44 h 104"/>
              <a:gd name="T26" fmla="*/ 16 w 142"/>
              <a:gd name="T27" fmla="*/ 36 h 104"/>
              <a:gd name="T28" fmla="*/ 17 w 142"/>
              <a:gd name="T29" fmla="*/ 32 h 104"/>
              <a:gd name="T30" fmla="*/ 19 w 142"/>
              <a:gd name="T31" fmla="*/ 29 h 104"/>
              <a:gd name="T32" fmla="*/ 22 w 142"/>
              <a:gd name="T33" fmla="*/ 26 h 104"/>
              <a:gd name="T34" fmla="*/ 24 w 142"/>
              <a:gd name="T35" fmla="*/ 24 h 104"/>
              <a:gd name="T36" fmla="*/ 53 w 142"/>
              <a:gd name="T37" fmla="*/ 11 h 104"/>
              <a:gd name="T38" fmla="*/ 83 w 142"/>
              <a:gd name="T39" fmla="*/ 24 h 104"/>
              <a:gd name="T40" fmla="*/ 87 w 142"/>
              <a:gd name="T41" fmla="*/ 29 h 104"/>
              <a:gd name="T42" fmla="*/ 89 w 142"/>
              <a:gd name="T43" fmla="*/ 32 h 104"/>
              <a:gd name="T44" fmla="*/ 91 w 142"/>
              <a:gd name="T45" fmla="*/ 36 h 104"/>
              <a:gd name="T46" fmla="*/ 93 w 142"/>
              <a:gd name="T47" fmla="*/ 44 h 104"/>
              <a:gd name="T48" fmla="*/ 94 w 142"/>
              <a:gd name="T49" fmla="*/ 48 h 104"/>
              <a:gd name="T50" fmla="*/ 94 w 142"/>
              <a:gd name="T51" fmla="*/ 52 h 104"/>
              <a:gd name="T52" fmla="*/ 91 w 142"/>
              <a:gd name="T53" fmla="*/ 66 h 104"/>
              <a:gd name="T54" fmla="*/ 87 w 142"/>
              <a:gd name="T55" fmla="*/ 75 h 104"/>
              <a:gd name="T56" fmla="*/ 83 w 142"/>
              <a:gd name="T57" fmla="*/ 79 h 104"/>
              <a:gd name="T58" fmla="*/ 53 w 142"/>
              <a:gd name="T59" fmla="*/ 93 h 104"/>
              <a:gd name="T60" fmla="*/ 41 w 142"/>
              <a:gd name="T61" fmla="*/ 91 h 104"/>
              <a:gd name="T62" fmla="*/ 32 w 142"/>
              <a:gd name="T63" fmla="*/ 87 h 104"/>
              <a:gd name="T64" fmla="*/ 29 w 142"/>
              <a:gd name="T65" fmla="*/ 85 h 104"/>
              <a:gd name="T66" fmla="*/ 27 w 142"/>
              <a:gd name="T67" fmla="*/ 83 h 104"/>
              <a:gd name="T68" fmla="*/ 24 w 142"/>
              <a:gd name="T69" fmla="*/ 81 h 104"/>
              <a:gd name="T70" fmla="*/ 22 w 142"/>
              <a:gd name="T71" fmla="*/ 78 h 104"/>
              <a:gd name="T72" fmla="*/ 21 w 142"/>
              <a:gd name="T73" fmla="*/ 77 h 104"/>
              <a:gd name="T74" fmla="*/ 19 w 142"/>
              <a:gd name="T75" fmla="*/ 75 h 104"/>
              <a:gd name="T76" fmla="*/ 17 w 142"/>
              <a:gd name="T77" fmla="*/ 71 h 104"/>
              <a:gd name="T78" fmla="*/ 15 w 142"/>
              <a:gd name="T79" fmla="*/ 66 h 104"/>
              <a:gd name="T80" fmla="*/ 12 w 142"/>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2" name="Freeform 104"/>
          <p:cNvSpPr>
            <a:spLocks noEditPoints="1"/>
          </p:cNvSpPr>
          <p:nvPr>
            <p:custDataLst>
              <p:tags r:id="rId23"/>
            </p:custDataLst>
          </p:nvPr>
        </p:nvSpPr>
        <p:spPr bwMode="auto">
          <a:xfrm>
            <a:off x="6801433" y="4519933"/>
            <a:ext cx="491680" cy="494865"/>
          </a:xfrm>
          <a:custGeom>
            <a:avLst/>
            <a:gdLst>
              <a:gd name="T0" fmla="*/ 98 w 196"/>
              <a:gd name="T1" fmla="*/ 197 h 197"/>
              <a:gd name="T2" fmla="*/ 196 w 196"/>
              <a:gd name="T3" fmla="*/ 99 h 197"/>
              <a:gd name="T4" fmla="*/ 98 w 196"/>
              <a:gd name="T5" fmla="*/ 0 h 197"/>
              <a:gd name="T6" fmla="*/ 0 w 196"/>
              <a:gd name="T7" fmla="*/ 99 h 197"/>
              <a:gd name="T8" fmla="*/ 98 w 196"/>
              <a:gd name="T9" fmla="*/ 197 h 197"/>
              <a:gd name="T10" fmla="*/ 38 w 196"/>
              <a:gd name="T11" fmla="*/ 166 h 197"/>
              <a:gd name="T12" fmla="*/ 30 w 196"/>
              <a:gd name="T13" fmla="*/ 158 h 197"/>
              <a:gd name="T14" fmla="*/ 49 w 196"/>
              <a:gd name="T15" fmla="*/ 140 h 197"/>
              <a:gd name="T16" fmla="*/ 57 w 196"/>
              <a:gd name="T17" fmla="*/ 148 h 197"/>
              <a:gd name="T18" fmla="*/ 38 w 196"/>
              <a:gd name="T19" fmla="*/ 166 h 197"/>
              <a:gd name="T20" fmla="*/ 103 w 196"/>
              <a:gd name="T21" fmla="*/ 188 h 197"/>
              <a:gd name="T22" fmla="*/ 92 w 196"/>
              <a:gd name="T23" fmla="*/ 188 h 197"/>
              <a:gd name="T24" fmla="*/ 92 w 196"/>
              <a:gd name="T25" fmla="*/ 162 h 197"/>
              <a:gd name="T26" fmla="*/ 103 w 196"/>
              <a:gd name="T27" fmla="*/ 162 h 197"/>
              <a:gd name="T28" fmla="*/ 103 w 196"/>
              <a:gd name="T29" fmla="*/ 188 h 197"/>
              <a:gd name="T30" fmla="*/ 188 w 196"/>
              <a:gd name="T31" fmla="*/ 104 h 197"/>
              <a:gd name="T32" fmla="*/ 161 w 196"/>
              <a:gd name="T33" fmla="*/ 104 h 197"/>
              <a:gd name="T34" fmla="*/ 161 w 196"/>
              <a:gd name="T35" fmla="*/ 93 h 197"/>
              <a:gd name="T36" fmla="*/ 188 w 196"/>
              <a:gd name="T37" fmla="*/ 93 h 197"/>
              <a:gd name="T38" fmla="*/ 188 w 196"/>
              <a:gd name="T39" fmla="*/ 104 h 197"/>
              <a:gd name="T40" fmla="*/ 157 w 196"/>
              <a:gd name="T41" fmla="*/ 31 h 197"/>
              <a:gd name="T42" fmla="*/ 165 w 196"/>
              <a:gd name="T43" fmla="*/ 39 h 197"/>
              <a:gd name="T44" fmla="*/ 147 w 196"/>
              <a:gd name="T45" fmla="*/ 58 h 197"/>
              <a:gd name="T46" fmla="*/ 139 w 196"/>
              <a:gd name="T47" fmla="*/ 50 h 197"/>
              <a:gd name="T48" fmla="*/ 157 w 196"/>
              <a:gd name="T49" fmla="*/ 31 h 197"/>
              <a:gd name="T50" fmla="*/ 147 w 196"/>
              <a:gd name="T51" fmla="*/ 140 h 197"/>
              <a:gd name="T52" fmla="*/ 165 w 196"/>
              <a:gd name="T53" fmla="*/ 158 h 197"/>
              <a:gd name="T54" fmla="*/ 157 w 196"/>
              <a:gd name="T55" fmla="*/ 166 h 197"/>
              <a:gd name="T56" fmla="*/ 139 w 196"/>
              <a:gd name="T57" fmla="*/ 148 h 197"/>
              <a:gd name="T58" fmla="*/ 147 w 196"/>
              <a:gd name="T59" fmla="*/ 140 h 197"/>
              <a:gd name="T60" fmla="*/ 92 w 196"/>
              <a:gd name="T61" fmla="*/ 9 h 197"/>
              <a:gd name="T62" fmla="*/ 103 w 196"/>
              <a:gd name="T63" fmla="*/ 9 h 197"/>
              <a:gd name="T64" fmla="*/ 103 w 196"/>
              <a:gd name="T65" fmla="*/ 35 h 197"/>
              <a:gd name="T66" fmla="*/ 92 w 196"/>
              <a:gd name="T67" fmla="*/ 35 h 197"/>
              <a:gd name="T68" fmla="*/ 92 w 196"/>
              <a:gd name="T69" fmla="*/ 9 h 197"/>
              <a:gd name="T70" fmla="*/ 82 w 196"/>
              <a:gd name="T71" fmla="*/ 76 h 197"/>
              <a:gd name="T72" fmla="*/ 99 w 196"/>
              <a:gd name="T73" fmla="*/ 92 h 197"/>
              <a:gd name="T74" fmla="*/ 130 w 196"/>
              <a:gd name="T75" fmla="*/ 62 h 197"/>
              <a:gd name="T76" fmla="*/ 137 w 196"/>
              <a:gd name="T77" fmla="*/ 70 h 197"/>
              <a:gd name="T78" fmla="*/ 99 w 196"/>
              <a:gd name="T79" fmla="*/ 108 h 197"/>
              <a:gd name="T80" fmla="*/ 74 w 196"/>
              <a:gd name="T81" fmla="*/ 84 h 197"/>
              <a:gd name="T82" fmla="*/ 82 w 196"/>
              <a:gd name="T83" fmla="*/ 76 h 197"/>
              <a:gd name="T84" fmla="*/ 38 w 196"/>
              <a:gd name="T85" fmla="*/ 31 h 197"/>
              <a:gd name="T86" fmla="*/ 57 w 196"/>
              <a:gd name="T87" fmla="*/ 50 h 197"/>
              <a:gd name="T88" fmla="*/ 49 w 196"/>
              <a:gd name="T89" fmla="*/ 58 h 197"/>
              <a:gd name="T90" fmla="*/ 30 w 196"/>
              <a:gd name="T91" fmla="*/ 39 h 197"/>
              <a:gd name="T92" fmla="*/ 38 w 196"/>
              <a:gd name="T93" fmla="*/ 31 h 197"/>
              <a:gd name="T94" fmla="*/ 34 w 196"/>
              <a:gd name="T95" fmla="*/ 104 h 197"/>
              <a:gd name="T96" fmla="*/ 8 w 196"/>
              <a:gd name="T97" fmla="*/ 104 h 197"/>
              <a:gd name="T98" fmla="*/ 8 w 196"/>
              <a:gd name="T99" fmla="*/ 93 h 197"/>
              <a:gd name="T100" fmla="*/ 34 w 196"/>
              <a:gd name="T101" fmla="*/ 93 h 197"/>
              <a:gd name="T102" fmla="*/ 34 w 196"/>
              <a:gd name="T103" fmla="*/ 10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5" name="Freeform 51"/>
          <p:cNvSpPr>
            <a:spLocks noEditPoints="1"/>
          </p:cNvSpPr>
          <p:nvPr>
            <p:custDataLst>
              <p:tags r:id="rId24"/>
            </p:custDataLst>
          </p:nvPr>
        </p:nvSpPr>
        <p:spPr bwMode="auto">
          <a:xfrm>
            <a:off x="6789285" y="2859825"/>
            <a:ext cx="521428" cy="450702"/>
          </a:xfrm>
          <a:custGeom>
            <a:avLst/>
            <a:gdLst>
              <a:gd name="T0" fmla="*/ 132 w 184"/>
              <a:gd name="T1" fmla="*/ 124 h 159"/>
              <a:gd name="T2" fmla="*/ 165 w 184"/>
              <a:gd name="T3" fmla="*/ 159 h 159"/>
              <a:gd name="T4" fmla="*/ 165 w 184"/>
              <a:gd name="T5" fmla="*/ 124 h 159"/>
              <a:gd name="T6" fmla="*/ 184 w 184"/>
              <a:gd name="T7" fmla="*/ 124 h 159"/>
              <a:gd name="T8" fmla="*/ 184 w 184"/>
              <a:gd name="T9" fmla="*/ 0 h 159"/>
              <a:gd name="T10" fmla="*/ 0 w 184"/>
              <a:gd name="T11" fmla="*/ 0 h 159"/>
              <a:gd name="T12" fmla="*/ 0 w 184"/>
              <a:gd name="T13" fmla="*/ 47 h 159"/>
              <a:gd name="T14" fmla="*/ 0 w 184"/>
              <a:gd name="T15" fmla="*/ 124 h 159"/>
              <a:gd name="T16" fmla="*/ 115 w 184"/>
              <a:gd name="T17" fmla="*/ 124 h 159"/>
              <a:gd name="T18" fmla="*/ 132 w 184"/>
              <a:gd name="T19" fmla="*/ 124 h 159"/>
              <a:gd name="T20" fmla="*/ 154 w 184"/>
              <a:gd name="T21" fmla="*/ 49 h 159"/>
              <a:gd name="T22" fmla="*/ 168 w 184"/>
              <a:gd name="T23" fmla="*/ 63 h 159"/>
              <a:gd name="T24" fmla="*/ 154 w 184"/>
              <a:gd name="T25" fmla="*/ 77 h 159"/>
              <a:gd name="T26" fmla="*/ 140 w 184"/>
              <a:gd name="T27" fmla="*/ 63 h 159"/>
              <a:gd name="T28" fmla="*/ 154 w 184"/>
              <a:gd name="T29" fmla="*/ 49 h 159"/>
              <a:gd name="T30" fmla="*/ 36 w 184"/>
              <a:gd name="T31" fmla="*/ 77 h 159"/>
              <a:gd name="T32" fmla="*/ 22 w 184"/>
              <a:gd name="T33" fmla="*/ 63 h 159"/>
              <a:gd name="T34" fmla="*/ 36 w 184"/>
              <a:gd name="T35" fmla="*/ 49 h 159"/>
              <a:gd name="T36" fmla="*/ 50 w 184"/>
              <a:gd name="T37" fmla="*/ 63 h 159"/>
              <a:gd name="T38" fmla="*/ 36 w 184"/>
              <a:gd name="T39" fmla="*/ 77 h 159"/>
              <a:gd name="T40" fmla="*/ 75 w 184"/>
              <a:gd name="T41" fmla="*/ 77 h 159"/>
              <a:gd name="T42" fmla="*/ 61 w 184"/>
              <a:gd name="T43" fmla="*/ 63 h 159"/>
              <a:gd name="T44" fmla="*/ 75 w 184"/>
              <a:gd name="T45" fmla="*/ 49 h 159"/>
              <a:gd name="T46" fmla="*/ 89 w 184"/>
              <a:gd name="T47" fmla="*/ 63 h 159"/>
              <a:gd name="T48" fmla="*/ 75 w 184"/>
              <a:gd name="T49" fmla="*/ 77 h 159"/>
              <a:gd name="T50" fmla="*/ 115 w 184"/>
              <a:gd name="T51" fmla="*/ 77 h 159"/>
              <a:gd name="T52" fmla="*/ 100 w 184"/>
              <a:gd name="T53" fmla="*/ 63 h 159"/>
              <a:gd name="T54" fmla="*/ 115 w 184"/>
              <a:gd name="T55" fmla="*/ 49 h 159"/>
              <a:gd name="T56" fmla="*/ 115 w 184"/>
              <a:gd name="T57" fmla="*/ 49 h 159"/>
              <a:gd name="T58" fmla="*/ 129 w 184"/>
              <a:gd name="T59" fmla="*/ 63 h 159"/>
              <a:gd name="T60" fmla="*/ 115 w 184"/>
              <a:gd name="T61" fmla="*/ 77 h 159"/>
              <a:gd name="T62" fmla="*/ 115 w 184"/>
              <a:gd name="T63" fmla="*/ 7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ysClr val="window" lastClr="FFFFFF"/>
          </a:solidFill>
          <a:ln>
            <a:noFill/>
          </a:ln>
        </p:spPr>
        <p:txBody>
          <a:bodyPr vert="horz" wrap="square" lIns="91440" tIns="45720" rIns="91440" bIns="45720" numCol="1" anchor="t" anchorCtr="0" compatLnSpc="1"/>
          <a:lstStyle/>
          <a:p>
            <a:pPr>
              <a:lnSpc>
                <a:spcPct val="120000"/>
              </a:lnSpc>
            </a:pPr>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67" name="文本框 66"/>
          <p:cNvSpPr txBox="1"/>
          <p:nvPr>
            <p:custDataLst>
              <p:tags r:id="rId25"/>
            </p:custDataLst>
          </p:nvPr>
        </p:nvSpPr>
        <p:spPr>
          <a:xfrm>
            <a:off x="830520" y="2332864"/>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国有企业在所有制形式上属于国家所有或国家控股，是依法自主经营、自负盈亏、独立核算的商品生产和经营单位。</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6"/>
            </p:custDataLst>
          </p:nvPr>
        </p:nvSpPr>
        <p:spPr>
          <a:xfrm>
            <a:off x="846774" y="1768885"/>
            <a:ext cx="3217623" cy="550046"/>
          </a:xfrm>
          <a:prstGeom prst="rect">
            <a:avLst/>
          </a:prstGeom>
          <a:noFill/>
        </p:spPr>
        <p:txBody>
          <a:bodyPr wrap="square" rtlCol="0">
            <a:normAutofit fontScale="80000"/>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（一）选择到国有企业工作</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69" name="文本框 68"/>
          <p:cNvSpPr txBox="1"/>
          <p:nvPr>
            <p:custDataLst>
              <p:tags r:id="rId27"/>
            </p:custDataLst>
          </p:nvPr>
        </p:nvSpPr>
        <p:spPr>
          <a:xfrm>
            <a:off x="830520" y="4723528"/>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民营企业是指在所有制关系上属于劳动者个体所有或采取资本联合经营的非公有制经济形式。</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0" name="文本框 69"/>
          <p:cNvSpPr txBox="1"/>
          <p:nvPr>
            <p:custDataLst>
              <p:tags r:id="rId28"/>
            </p:custDataLst>
          </p:nvPr>
        </p:nvSpPr>
        <p:spPr>
          <a:xfrm>
            <a:off x="846774" y="4159549"/>
            <a:ext cx="3217623" cy="550046"/>
          </a:xfrm>
          <a:prstGeom prst="rect">
            <a:avLst/>
          </a:prstGeom>
          <a:noFill/>
        </p:spPr>
        <p:txBody>
          <a:bodyPr wrap="square" rtlCol="0">
            <a:normAutofit fontScale="80000"/>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（三）选择到民营企业工作</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1" name="文本框 70"/>
          <p:cNvSpPr txBox="1"/>
          <p:nvPr>
            <p:custDataLst>
              <p:tags r:id="rId29"/>
            </p:custDataLst>
          </p:nvPr>
        </p:nvSpPr>
        <p:spPr>
          <a:xfrm>
            <a:off x="8338424" y="2332864"/>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事业单位是指国家为了社会公益，由国家机关举办或其他组织利用国有资产举办的，从事教育、科技、文化、卫生等活动的社会服务组织。</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2" name="文本框 71"/>
          <p:cNvSpPr txBox="1"/>
          <p:nvPr>
            <p:custDataLst>
              <p:tags r:id="rId30"/>
            </p:custDataLst>
          </p:nvPr>
        </p:nvSpPr>
        <p:spPr>
          <a:xfrm>
            <a:off x="8354678" y="1768885"/>
            <a:ext cx="3217623" cy="550046"/>
          </a:xfrm>
          <a:prstGeom prst="rect">
            <a:avLst/>
          </a:prstGeom>
          <a:noFill/>
        </p:spPr>
        <p:txBody>
          <a:bodyPr wrap="square" rtlCol="0">
            <a:normAutofit fontScale="80000"/>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（二）选择到事业单位工作</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3" name="文本框 72"/>
          <p:cNvSpPr txBox="1"/>
          <p:nvPr>
            <p:custDataLst>
              <p:tags r:id="rId31"/>
            </p:custDataLst>
          </p:nvPr>
        </p:nvSpPr>
        <p:spPr>
          <a:xfrm>
            <a:off x="8338424" y="4723528"/>
            <a:ext cx="3217623" cy="1526144"/>
          </a:xfrm>
          <a:prstGeom prst="rect">
            <a:avLst/>
          </a:prstGeom>
          <a:noFill/>
        </p:spPr>
        <p:txBody>
          <a:bodyPr wrap="square" rtlCol="0">
            <a:normAutofit/>
          </a:bodyPr>
          <a:lstStyle/>
          <a:p>
            <a:pPr>
              <a:lnSpc>
                <a:spcPct val="120000"/>
              </a:lnSpc>
            </a:pPr>
            <a:r>
              <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外资企业主要包括中外合资经营企业、中外合作经营企业和外商独资经营企业。这些企业的用工体制均为劳动合同制，员工和企业之间属于雇佣劳动关系。</a:t>
            </a:r>
            <a:endParaRPr lang="zh-CN" altLang="en-US" sz="14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74" name="文本框 73"/>
          <p:cNvSpPr txBox="1"/>
          <p:nvPr>
            <p:custDataLst>
              <p:tags r:id="rId32"/>
            </p:custDataLst>
          </p:nvPr>
        </p:nvSpPr>
        <p:spPr>
          <a:xfrm>
            <a:off x="8354678" y="4159549"/>
            <a:ext cx="3217623" cy="550046"/>
          </a:xfrm>
          <a:prstGeom prst="rect">
            <a:avLst/>
          </a:prstGeom>
          <a:noFill/>
        </p:spPr>
        <p:txBody>
          <a:bodyPr wrap="square" rtlCol="0">
            <a:normAutofit fontScale="80000"/>
          </a:bodyPr>
          <a:lstStyle/>
          <a:p>
            <a:pPr>
              <a:lnSpc>
                <a:spcPct val="120000"/>
              </a:lnSpc>
            </a:pPr>
            <a:r>
              <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（四）选择到外资企业工作</a:t>
            </a:r>
            <a:endParaRPr lang="zh-CN" altLang="en-US" sz="2000" b="1" spc="30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pic>
        <p:nvPicPr>
          <p:cNvPr id="76" name="图形 3"/>
          <p:cNvPicPr>
            <a:picLocks noChangeAspect="1"/>
          </p:cNvPicPr>
          <p:nvPr>
            <p:custDataLst>
              <p:tags r:id="rId33"/>
            </p:custDataLst>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5085566" y="4519933"/>
            <a:ext cx="529606" cy="529606"/>
          </a:xfrm>
          <a:prstGeom prst="rect">
            <a:avLst/>
          </a:prstGeom>
        </p:spPr>
      </p:pic>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99"/>
          <p:cNvSpPr txBox="1"/>
          <p:nvPr/>
        </p:nvSpPr>
        <p:spPr>
          <a:xfrm rot="16200000">
            <a:off x="10379049" y="3958619"/>
            <a:ext cx="2942431" cy="213995"/>
          </a:xfrm>
          <a:prstGeom prst="rect">
            <a:avLst/>
          </a:prstGeom>
          <a:noFill/>
        </p:spPr>
        <p:txBody>
          <a:bodyPr wrap="square" rtlCol="0" anchor="t">
            <a:spAutoFit/>
          </a:bodyPr>
          <a:lstStyle/>
          <a:p>
            <a:pPr algn="dist"/>
            <a:r>
              <a:rPr lang="en-US" sz="800">
                <a:solidFill>
                  <a:schemeClr val="tx1">
                    <a:lumMod val="85000"/>
                    <a:lumOff val="15000"/>
                  </a:schemeClr>
                </a:solidFill>
                <a:latin typeface="思源黑体 CN Light" panose="020B0500000000000000" pitchFamily="34" charset="-122"/>
                <a:ea typeface="思源黑体 CN Light" panose="020B0500000000000000" pitchFamily="34" charset="-122"/>
                <a:sym typeface="+mn-ea"/>
              </a:rPr>
              <a:t>大学生职业发展与就业指导教程</a:t>
            </a:r>
            <a:endParaRPr lang="en-US" sz="800" dirty="0">
              <a:solidFill>
                <a:schemeClr val="tx1">
                  <a:lumMod val="85000"/>
                  <a:lumOff val="15000"/>
                </a:schemeClr>
              </a:solidFill>
              <a:latin typeface="思源黑体 CN Light" panose="020B0500000000000000" pitchFamily="34" charset="-122"/>
              <a:ea typeface="思源黑体 CN Light" panose="020B0500000000000000" pitchFamily="34" charset="-122"/>
            </a:endParaRPr>
          </a:p>
        </p:txBody>
      </p:sp>
      <p:sp>
        <p:nvSpPr>
          <p:cNvPr id="28" name="任意多边形: 形状 27"/>
          <p:cNvSpPr/>
          <p:nvPr/>
        </p:nvSpPr>
        <p:spPr>
          <a:xfrm flipH="1">
            <a:off x="11076422" y="29559"/>
            <a:ext cx="1115578" cy="1737260"/>
          </a:xfrm>
          <a:custGeom>
            <a:avLst/>
            <a:gdLst>
              <a:gd name="connsiteX0" fmla="*/ 0 w 1309977"/>
              <a:gd name="connsiteY0" fmla="*/ 0 h 2039991"/>
              <a:gd name="connsiteX1" fmla="*/ 797185 w 1309977"/>
              <a:gd name="connsiteY1" fmla="*/ 0 h 2039991"/>
              <a:gd name="connsiteX2" fmla="*/ 832772 w 1309977"/>
              <a:gd name="connsiteY2" fmla="*/ 48991 h 2039991"/>
              <a:gd name="connsiteX3" fmla="*/ 847710 w 1309977"/>
              <a:gd name="connsiteY3" fmla="*/ 71683 h 2039991"/>
              <a:gd name="connsiteX4" fmla="*/ 847846 w 1309977"/>
              <a:gd name="connsiteY4" fmla="*/ 71868 h 2039991"/>
              <a:gd name="connsiteX5" fmla="*/ 848207 w 1309977"/>
              <a:gd name="connsiteY5" fmla="*/ 72441 h 2039991"/>
              <a:gd name="connsiteX6" fmla="*/ 969071 w 1309977"/>
              <a:gd name="connsiteY6" fmla="*/ 256049 h 2039991"/>
              <a:gd name="connsiteX7" fmla="*/ 984409 w 1309977"/>
              <a:gd name="connsiteY7" fmla="*/ 282300 h 2039991"/>
              <a:gd name="connsiteX8" fmla="*/ 987737 w 1309977"/>
              <a:gd name="connsiteY8" fmla="*/ 287272 h 2039991"/>
              <a:gd name="connsiteX9" fmla="*/ 993980 w 1309977"/>
              <a:gd name="connsiteY9" fmla="*/ 298682 h 2039991"/>
              <a:gd name="connsiteX10" fmla="*/ 1022746 w 1309977"/>
              <a:gd name="connsiteY10" fmla="*/ 347920 h 2039991"/>
              <a:gd name="connsiteX11" fmla="*/ 1039345 w 1309977"/>
              <a:gd name="connsiteY11" fmla="*/ 374119 h 2039991"/>
              <a:gd name="connsiteX12" fmla="*/ 1049106 w 1309977"/>
              <a:gd name="connsiteY12" fmla="*/ 393041 h 2039991"/>
              <a:gd name="connsiteX13" fmla="*/ 1087013 w 1309977"/>
              <a:gd name="connsiteY13" fmla="*/ 457927 h 2039991"/>
              <a:gd name="connsiteX14" fmla="*/ 1148757 w 1309977"/>
              <a:gd name="connsiteY14" fmla="*/ 581574 h 2039991"/>
              <a:gd name="connsiteX15" fmla="*/ 1162602 w 1309977"/>
              <a:gd name="connsiteY15" fmla="*/ 606878 h 2039991"/>
              <a:gd name="connsiteX16" fmla="*/ 1170582 w 1309977"/>
              <a:gd name="connsiteY16" fmla="*/ 625279 h 2039991"/>
              <a:gd name="connsiteX17" fmla="*/ 1183335 w 1309977"/>
              <a:gd name="connsiteY17" fmla="*/ 650817 h 2039991"/>
              <a:gd name="connsiteX18" fmla="*/ 1192841 w 1309977"/>
              <a:gd name="connsiteY18" fmla="*/ 674781 h 2039991"/>
              <a:gd name="connsiteX19" fmla="*/ 1204434 w 1309977"/>
              <a:gd name="connsiteY19" fmla="*/ 703341 h 2039991"/>
              <a:gd name="connsiteX20" fmla="*/ 1227274 w 1309977"/>
              <a:gd name="connsiteY20" fmla="*/ 756004 h 2039991"/>
              <a:gd name="connsiteX21" fmla="*/ 1234627 w 1309977"/>
              <a:gd name="connsiteY21" fmla="*/ 777714 h 2039991"/>
              <a:gd name="connsiteX22" fmla="*/ 1240969 w 1309977"/>
              <a:gd name="connsiteY22" fmla="*/ 793336 h 2039991"/>
              <a:gd name="connsiteX23" fmla="*/ 1245185 w 1309977"/>
              <a:gd name="connsiteY23" fmla="*/ 806734 h 2039991"/>
              <a:gd name="connsiteX24" fmla="*/ 1254776 w 1309977"/>
              <a:gd name="connsiteY24" fmla="*/ 830914 h 2039991"/>
              <a:gd name="connsiteX25" fmla="*/ 1262389 w 1309977"/>
              <a:gd name="connsiteY25" fmla="*/ 859661 h 2039991"/>
              <a:gd name="connsiteX26" fmla="*/ 1274482 w 1309977"/>
              <a:gd name="connsiteY26" fmla="*/ 895360 h 2039991"/>
              <a:gd name="connsiteX27" fmla="*/ 1277774 w 1309977"/>
              <a:gd name="connsiteY27" fmla="*/ 910347 h 2039991"/>
              <a:gd name="connsiteX28" fmla="*/ 1280168 w 1309977"/>
              <a:gd name="connsiteY28" fmla="*/ 917953 h 2039991"/>
              <a:gd name="connsiteX29" fmla="*/ 1287549 w 1309977"/>
              <a:gd name="connsiteY29" fmla="*/ 954660 h 2039991"/>
              <a:gd name="connsiteX30" fmla="*/ 1298077 w 1309977"/>
              <a:gd name="connsiteY30" fmla="*/ 994412 h 2039991"/>
              <a:gd name="connsiteX31" fmla="*/ 1299193 w 1309977"/>
              <a:gd name="connsiteY31" fmla="*/ 1007846 h 2039991"/>
              <a:gd name="connsiteX32" fmla="*/ 1302514 w 1309977"/>
              <a:gd name="connsiteY32" fmla="*/ 1022961 h 2039991"/>
              <a:gd name="connsiteX33" fmla="*/ 1303072 w 1309977"/>
              <a:gd name="connsiteY33" fmla="*/ 1031854 h 2039991"/>
              <a:gd name="connsiteX34" fmla="*/ 1303203 w 1309977"/>
              <a:gd name="connsiteY34" fmla="*/ 1032502 h 2039991"/>
              <a:gd name="connsiteX35" fmla="*/ 1303771 w 1309977"/>
              <a:gd name="connsiteY35" fmla="*/ 1043012 h 2039991"/>
              <a:gd name="connsiteX36" fmla="*/ 1308837 w 1309977"/>
              <a:gd name="connsiteY36" fmla="*/ 1123813 h 2039991"/>
              <a:gd name="connsiteX37" fmla="*/ 1309977 w 1309977"/>
              <a:gd name="connsiteY37" fmla="*/ 1137503 h 2039991"/>
              <a:gd name="connsiteX38" fmla="*/ 1286391 w 1309977"/>
              <a:gd name="connsiteY38" fmla="*/ 1323342 h 2039991"/>
              <a:gd name="connsiteX39" fmla="*/ 1279015 w 1309977"/>
              <a:gd name="connsiteY39" fmla="*/ 1345124 h 2039991"/>
              <a:gd name="connsiteX40" fmla="*/ 1278633 w 1309977"/>
              <a:gd name="connsiteY40" fmla="*/ 1347719 h 2039991"/>
              <a:gd name="connsiteX41" fmla="*/ 1274717 w 1309977"/>
              <a:gd name="connsiteY41" fmla="*/ 1357819 h 2039991"/>
              <a:gd name="connsiteX42" fmla="*/ 1225855 w 1309977"/>
              <a:gd name="connsiteY42" fmla="*/ 1502138 h 2039991"/>
              <a:gd name="connsiteX43" fmla="*/ 1205337 w 1309977"/>
              <a:gd name="connsiteY43" fmla="*/ 1536748 h 2039991"/>
              <a:gd name="connsiteX44" fmla="*/ 1200912 w 1309977"/>
              <a:gd name="connsiteY44" fmla="*/ 1548159 h 2039991"/>
              <a:gd name="connsiteX45" fmla="*/ 1184949 w 1309977"/>
              <a:gd name="connsiteY45" fmla="*/ 1571138 h 2039991"/>
              <a:gd name="connsiteX46" fmla="*/ 1150006 w 1309977"/>
              <a:gd name="connsiteY46" fmla="*/ 1630079 h 2039991"/>
              <a:gd name="connsiteX47" fmla="*/ 1146623 w 1309977"/>
              <a:gd name="connsiteY47" fmla="*/ 1636259 h 2039991"/>
              <a:gd name="connsiteX48" fmla="*/ 1145698 w 1309977"/>
              <a:gd name="connsiteY48" fmla="*/ 1637345 h 2039991"/>
              <a:gd name="connsiteX49" fmla="*/ 1128332 w 1309977"/>
              <a:gd name="connsiteY49" fmla="*/ 1666638 h 2039991"/>
              <a:gd name="connsiteX50" fmla="*/ 1091202 w 1309977"/>
              <a:gd name="connsiteY50" fmla="*/ 1706089 h 2039991"/>
              <a:gd name="connsiteX51" fmla="*/ 1076219 w 1309977"/>
              <a:gd name="connsiteY51" fmla="*/ 1727657 h 2039991"/>
              <a:gd name="connsiteX52" fmla="*/ 1049461 w 1309977"/>
              <a:gd name="connsiteY52" fmla="*/ 1750702 h 2039991"/>
              <a:gd name="connsiteX53" fmla="*/ 1028335 w 1309977"/>
              <a:gd name="connsiteY53" fmla="*/ 1775589 h 2039991"/>
              <a:gd name="connsiteX54" fmla="*/ 1019181 w 1309977"/>
              <a:gd name="connsiteY54" fmla="*/ 1782611 h 2039991"/>
              <a:gd name="connsiteX55" fmla="*/ 1000535 w 1309977"/>
              <a:gd name="connsiteY55" fmla="*/ 1802422 h 2039991"/>
              <a:gd name="connsiteX56" fmla="*/ 990213 w 1309977"/>
              <a:gd name="connsiteY56" fmla="*/ 1812176 h 2039991"/>
              <a:gd name="connsiteX57" fmla="*/ 914612 w 1309977"/>
              <a:gd name="connsiteY57" fmla="*/ 1866843 h 2039991"/>
              <a:gd name="connsiteX58" fmla="*/ 904291 w 1309977"/>
              <a:gd name="connsiteY58" fmla="*/ 1875731 h 2039991"/>
              <a:gd name="connsiteX59" fmla="*/ 904186 w 1309977"/>
              <a:gd name="connsiteY59" fmla="*/ 1875791 h 2039991"/>
              <a:gd name="connsiteX60" fmla="*/ 903970 w 1309977"/>
              <a:gd name="connsiteY60" fmla="*/ 1875977 h 2039991"/>
              <a:gd name="connsiteX61" fmla="*/ 894665 w 1309977"/>
              <a:gd name="connsiteY61" fmla="*/ 1881268 h 2039991"/>
              <a:gd name="connsiteX62" fmla="*/ 883500 w 1309977"/>
              <a:gd name="connsiteY62" fmla="*/ 1889340 h 2039991"/>
              <a:gd name="connsiteX63" fmla="*/ 853355 w 1309977"/>
              <a:gd name="connsiteY63" fmla="*/ 1904748 h 2039991"/>
              <a:gd name="connsiteX64" fmla="*/ 800180 w 1309977"/>
              <a:gd name="connsiteY64" fmla="*/ 1934976 h 2039991"/>
              <a:gd name="connsiteX65" fmla="*/ 770642 w 1309977"/>
              <a:gd name="connsiteY65" fmla="*/ 1947028 h 2039991"/>
              <a:gd name="connsiteX66" fmla="*/ 756731 w 1309977"/>
              <a:gd name="connsiteY66" fmla="*/ 1954138 h 2039991"/>
              <a:gd name="connsiteX67" fmla="*/ 756190 w 1309977"/>
              <a:gd name="connsiteY67" fmla="*/ 1952926 h 2039991"/>
              <a:gd name="connsiteX68" fmla="*/ 684478 w 1309977"/>
              <a:gd name="connsiteY68" fmla="*/ 1982187 h 2039991"/>
              <a:gd name="connsiteX69" fmla="*/ 679045 w 1309977"/>
              <a:gd name="connsiteY69" fmla="*/ 1983458 h 2039991"/>
              <a:gd name="connsiteX70" fmla="*/ 557244 w 1309977"/>
              <a:gd name="connsiteY70" fmla="*/ 2016004 h 2039991"/>
              <a:gd name="connsiteX71" fmla="*/ 513657 w 1309977"/>
              <a:gd name="connsiteY71" fmla="*/ 2022155 h 2039991"/>
              <a:gd name="connsiteX72" fmla="*/ 488514 w 1309977"/>
              <a:gd name="connsiteY72" fmla="*/ 2028035 h 2039991"/>
              <a:gd name="connsiteX73" fmla="*/ 461815 w 1309977"/>
              <a:gd name="connsiteY73" fmla="*/ 2029466 h 2039991"/>
              <a:gd name="connsiteX74" fmla="*/ 417653 w 1309977"/>
              <a:gd name="connsiteY74" fmla="*/ 2035698 h 2039991"/>
              <a:gd name="connsiteX75" fmla="*/ 276590 w 1309977"/>
              <a:gd name="connsiteY75" fmla="*/ 2039399 h 2039991"/>
              <a:gd name="connsiteX76" fmla="*/ 265563 w 1309977"/>
              <a:gd name="connsiteY76" fmla="*/ 2039991 h 2039991"/>
              <a:gd name="connsiteX77" fmla="*/ 251794 w 1309977"/>
              <a:gd name="connsiteY77" fmla="*/ 2038541 h 2039991"/>
              <a:gd name="connsiteX78" fmla="*/ 230812 w 1309977"/>
              <a:gd name="connsiteY78" fmla="*/ 2036866 h 2039991"/>
              <a:gd name="connsiteX79" fmla="*/ 228384 w 1309977"/>
              <a:gd name="connsiteY79" fmla="*/ 2036955 h 2039991"/>
              <a:gd name="connsiteX80" fmla="*/ 228364 w 1309977"/>
              <a:gd name="connsiteY80" fmla="*/ 2036672 h 2039991"/>
              <a:gd name="connsiteX81" fmla="*/ 102407 w 1309977"/>
              <a:gd name="connsiteY81" fmla="*/ 2026631 h 2039991"/>
              <a:gd name="connsiteX82" fmla="*/ 49967 w 1309977"/>
              <a:gd name="connsiteY82" fmla="*/ 2017265 h 2039991"/>
              <a:gd name="connsiteX83" fmla="*/ 15507 w 1309977"/>
              <a:gd name="connsiteY83" fmla="*/ 2013632 h 2039991"/>
              <a:gd name="connsiteX84" fmla="*/ 0 w 1309977"/>
              <a:gd name="connsiteY84" fmla="*/ 2009768 h 20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309977" h="2039991">
                <a:moveTo>
                  <a:pt x="0" y="0"/>
                </a:moveTo>
                <a:lnTo>
                  <a:pt x="797185" y="0"/>
                </a:lnTo>
                <a:lnTo>
                  <a:pt x="832772" y="48991"/>
                </a:lnTo>
                <a:lnTo>
                  <a:pt x="847710" y="71683"/>
                </a:lnTo>
                <a:lnTo>
                  <a:pt x="847846" y="71868"/>
                </a:lnTo>
                <a:lnTo>
                  <a:pt x="848207" y="72441"/>
                </a:lnTo>
                <a:lnTo>
                  <a:pt x="969071" y="256049"/>
                </a:lnTo>
                <a:lnTo>
                  <a:pt x="984409" y="282300"/>
                </a:lnTo>
                <a:lnTo>
                  <a:pt x="987737" y="287272"/>
                </a:lnTo>
                <a:lnTo>
                  <a:pt x="993980" y="298682"/>
                </a:lnTo>
                <a:lnTo>
                  <a:pt x="1022746" y="347920"/>
                </a:lnTo>
                <a:lnTo>
                  <a:pt x="1039345" y="374119"/>
                </a:lnTo>
                <a:lnTo>
                  <a:pt x="1049106" y="393041"/>
                </a:lnTo>
                <a:lnTo>
                  <a:pt x="1087013" y="457927"/>
                </a:lnTo>
                <a:lnTo>
                  <a:pt x="1148757" y="581574"/>
                </a:lnTo>
                <a:lnTo>
                  <a:pt x="1162602" y="606878"/>
                </a:lnTo>
                <a:lnTo>
                  <a:pt x="1170582" y="625279"/>
                </a:lnTo>
                <a:lnTo>
                  <a:pt x="1183335" y="650817"/>
                </a:lnTo>
                <a:lnTo>
                  <a:pt x="1192841" y="674781"/>
                </a:lnTo>
                <a:lnTo>
                  <a:pt x="1204434" y="703341"/>
                </a:lnTo>
                <a:lnTo>
                  <a:pt x="1227274" y="756004"/>
                </a:lnTo>
                <a:lnTo>
                  <a:pt x="1234627" y="777714"/>
                </a:lnTo>
                <a:lnTo>
                  <a:pt x="1240969" y="793336"/>
                </a:lnTo>
                <a:lnTo>
                  <a:pt x="1245185" y="806734"/>
                </a:lnTo>
                <a:lnTo>
                  <a:pt x="1254776" y="830914"/>
                </a:lnTo>
                <a:lnTo>
                  <a:pt x="1262389" y="859661"/>
                </a:lnTo>
                <a:lnTo>
                  <a:pt x="1274482" y="895360"/>
                </a:lnTo>
                <a:lnTo>
                  <a:pt x="1277774" y="910347"/>
                </a:lnTo>
                <a:lnTo>
                  <a:pt x="1280168" y="917953"/>
                </a:lnTo>
                <a:lnTo>
                  <a:pt x="1287549" y="954660"/>
                </a:lnTo>
                <a:lnTo>
                  <a:pt x="1298077" y="994412"/>
                </a:lnTo>
                <a:lnTo>
                  <a:pt x="1299193" y="1007846"/>
                </a:lnTo>
                <a:lnTo>
                  <a:pt x="1302514" y="1022961"/>
                </a:lnTo>
                <a:lnTo>
                  <a:pt x="1303072" y="1031854"/>
                </a:lnTo>
                <a:lnTo>
                  <a:pt x="1303203" y="1032502"/>
                </a:lnTo>
                <a:lnTo>
                  <a:pt x="1303771" y="1043012"/>
                </a:lnTo>
                <a:lnTo>
                  <a:pt x="1308837" y="1123813"/>
                </a:lnTo>
                <a:lnTo>
                  <a:pt x="1309977" y="1137503"/>
                </a:lnTo>
                <a:cubicBezTo>
                  <a:pt x="1308268" y="1199818"/>
                  <a:pt x="1300408" y="1262167"/>
                  <a:pt x="1286391" y="1323342"/>
                </a:cubicBezTo>
                <a:lnTo>
                  <a:pt x="1279015" y="1345124"/>
                </a:lnTo>
                <a:lnTo>
                  <a:pt x="1278633" y="1347719"/>
                </a:lnTo>
                <a:lnTo>
                  <a:pt x="1274717" y="1357819"/>
                </a:lnTo>
                <a:lnTo>
                  <a:pt x="1225855" y="1502138"/>
                </a:lnTo>
                <a:lnTo>
                  <a:pt x="1205337" y="1536748"/>
                </a:lnTo>
                <a:lnTo>
                  <a:pt x="1200912" y="1548159"/>
                </a:lnTo>
                <a:lnTo>
                  <a:pt x="1184949" y="1571138"/>
                </a:lnTo>
                <a:lnTo>
                  <a:pt x="1150006" y="1630079"/>
                </a:lnTo>
                <a:lnTo>
                  <a:pt x="1146623" y="1636259"/>
                </a:lnTo>
                <a:lnTo>
                  <a:pt x="1145698" y="1637345"/>
                </a:lnTo>
                <a:lnTo>
                  <a:pt x="1128332" y="1666638"/>
                </a:lnTo>
                <a:lnTo>
                  <a:pt x="1091202" y="1706089"/>
                </a:lnTo>
                <a:lnTo>
                  <a:pt x="1076219" y="1727657"/>
                </a:lnTo>
                <a:lnTo>
                  <a:pt x="1049461" y="1750702"/>
                </a:lnTo>
                <a:lnTo>
                  <a:pt x="1028335" y="1775589"/>
                </a:lnTo>
                <a:lnTo>
                  <a:pt x="1019181" y="1782611"/>
                </a:lnTo>
                <a:lnTo>
                  <a:pt x="1000535" y="1802422"/>
                </a:lnTo>
                <a:lnTo>
                  <a:pt x="990213" y="1812176"/>
                </a:lnTo>
                <a:lnTo>
                  <a:pt x="914612" y="1866843"/>
                </a:lnTo>
                <a:lnTo>
                  <a:pt x="904291" y="1875731"/>
                </a:lnTo>
                <a:lnTo>
                  <a:pt x="904186" y="1875791"/>
                </a:lnTo>
                <a:lnTo>
                  <a:pt x="903970" y="1875977"/>
                </a:lnTo>
                <a:lnTo>
                  <a:pt x="894665" y="1881268"/>
                </a:lnTo>
                <a:lnTo>
                  <a:pt x="883500" y="1889340"/>
                </a:lnTo>
                <a:lnTo>
                  <a:pt x="853355" y="1904748"/>
                </a:lnTo>
                <a:lnTo>
                  <a:pt x="800180" y="1934976"/>
                </a:lnTo>
                <a:lnTo>
                  <a:pt x="770642" y="1947028"/>
                </a:lnTo>
                <a:lnTo>
                  <a:pt x="756731" y="1954138"/>
                </a:lnTo>
                <a:lnTo>
                  <a:pt x="756190" y="1952926"/>
                </a:lnTo>
                <a:lnTo>
                  <a:pt x="684478" y="1982187"/>
                </a:lnTo>
                <a:lnTo>
                  <a:pt x="679045" y="1983458"/>
                </a:lnTo>
                <a:lnTo>
                  <a:pt x="557244" y="2016004"/>
                </a:lnTo>
                <a:lnTo>
                  <a:pt x="513657" y="2022155"/>
                </a:lnTo>
                <a:lnTo>
                  <a:pt x="488514" y="2028035"/>
                </a:lnTo>
                <a:lnTo>
                  <a:pt x="461815" y="2029466"/>
                </a:lnTo>
                <a:lnTo>
                  <a:pt x="417653" y="2035698"/>
                </a:lnTo>
                <a:lnTo>
                  <a:pt x="276590" y="2039399"/>
                </a:lnTo>
                <a:lnTo>
                  <a:pt x="265563" y="2039991"/>
                </a:lnTo>
                <a:lnTo>
                  <a:pt x="251794" y="2038541"/>
                </a:lnTo>
                <a:lnTo>
                  <a:pt x="230812" y="2036866"/>
                </a:lnTo>
                <a:lnTo>
                  <a:pt x="228384" y="2036955"/>
                </a:lnTo>
                <a:lnTo>
                  <a:pt x="228364" y="2036672"/>
                </a:lnTo>
                <a:lnTo>
                  <a:pt x="102407" y="2026631"/>
                </a:lnTo>
                <a:lnTo>
                  <a:pt x="49967" y="2017265"/>
                </a:lnTo>
                <a:lnTo>
                  <a:pt x="15507" y="2013632"/>
                </a:lnTo>
                <a:lnTo>
                  <a:pt x="0" y="2009768"/>
                </a:lnTo>
                <a:close/>
              </a:path>
            </a:pathLst>
          </a:custGeom>
          <a:solidFill>
            <a:schemeClr val="bg1">
              <a:lumMod val="10000"/>
              <a:lumOff val="9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Rectangle: Rounded Corners 30"/>
          <p:cNvSpPr/>
          <p:nvPr/>
        </p:nvSpPr>
        <p:spPr>
          <a:xfrm flipH="1" flipV="1">
            <a:off x="11835028" y="1007880"/>
            <a:ext cx="30471" cy="1056211"/>
          </a:xfrm>
          <a:prstGeom prst="roundRect">
            <a:avLst>
              <a:gd name="adj" fmla="val 50000"/>
            </a:avLst>
          </a:prstGeom>
          <a:gradFill>
            <a:gsLst>
              <a:gs pos="100000">
                <a:srgbClr val="FFFFFF">
                  <a:alpha val="0"/>
                </a:srgbClr>
              </a:gs>
              <a:gs pos="0">
                <a:srgbClr val="FF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2400">
              <a:solidFill>
                <a:schemeClr val="tx1">
                  <a:lumMod val="85000"/>
                  <a:lumOff val="15000"/>
                </a:schemeClr>
              </a:solidFill>
            </a:endParaRPr>
          </a:p>
        </p:txBody>
      </p:sp>
      <p:grpSp>
        <p:nvGrpSpPr>
          <p:cNvPr id="43" name="PA-组合 14"/>
          <p:cNvGrpSpPr/>
          <p:nvPr>
            <p:custDataLst>
              <p:tags r:id="rId1"/>
            </p:custDataLst>
          </p:nvPr>
        </p:nvGrpSpPr>
        <p:grpSpPr>
          <a:xfrm rot="19709836">
            <a:off x="-524061" y="5631850"/>
            <a:ext cx="1164261" cy="1581925"/>
            <a:chOff x="5577360" y="5060323"/>
            <a:chExt cx="916310" cy="1245024"/>
          </a:xfrm>
        </p:grpSpPr>
        <p:sp>
          <p:nvSpPr>
            <p:cNvPr id="44" name="PA-椭圆 15"/>
            <p:cNvSpPr/>
            <p:nvPr>
              <p:custDataLst>
                <p:tags r:id="rId2"/>
              </p:custDataLst>
            </p:nvPr>
          </p:nvSpPr>
          <p:spPr>
            <a:xfrm>
              <a:off x="5577360" y="506032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椭圆 16"/>
            <p:cNvSpPr/>
            <p:nvPr>
              <p:custDataLst>
                <p:tags r:id="rId3"/>
              </p:custDataLst>
            </p:nvPr>
          </p:nvSpPr>
          <p:spPr>
            <a:xfrm>
              <a:off x="5777385" y="521034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椭圆 17"/>
            <p:cNvSpPr/>
            <p:nvPr>
              <p:custDataLst>
                <p:tags r:id="rId4"/>
              </p:custDataLst>
            </p:nvPr>
          </p:nvSpPr>
          <p:spPr>
            <a:xfrm>
              <a:off x="5977410" y="536036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PA-椭圆 18"/>
            <p:cNvSpPr/>
            <p:nvPr>
              <p:custDataLst>
                <p:tags r:id="rId5"/>
              </p:custDataLst>
            </p:nvPr>
          </p:nvSpPr>
          <p:spPr>
            <a:xfrm>
              <a:off x="6177435" y="551038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椭圆 19"/>
            <p:cNvSpPr/>
            <p:nvPr>
              <p:custDataLst>
                <p:tags r:id="rId6"/>
              </p:custDataLst>
            </p:nvPr>
          </p:nvSpPr>
          <p:spPr>
            <a:xfrm>
              <a:off x="6377460" y="566039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PA-椭圆 20"/>
            <p:cNvSpPr/>
            <p:nvPr>
              <p:custDataLst>
                <p:tags r:id="rId7"/>
              </p:custDataLst>
            </p:nvPr>
          </p:nvSpPr>
          <p:spPr>
            <a:xfrm>
              <a:off x="5577360" y="532469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椭圆 21"/>
            <p:cNvSpPr/>
            <p:nvPr>
              <p:custDataLst>
                <p:tags r:id="rId8"/>
              </p:custDataLst>
            </p:nvPr>
          </p:nvSpPr>
          <p:spPr>
            <a:xfrm>
              <a:off x="5777385" y="547471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椭圆 22"/>
            <p:cNvSpPr/>
            <p:nvPr>
              <p:custDataLst>
                <p:tags r:id="rId9"/>
              </p:custDataLst>
            </p:nvPr>
          </p:nvSpPr>
          <p:spPr>
            <a:xfrm>
              <a:off x="5977410" y="562473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椭圆 23"/>
            <p:cNvSpPr/>
            <p:nvPr>
              <p:custDataLst>
                <p:tags r:id="rId10"/>
              </p:custDataLst>
            </p:nvPr>
          </p:nvSpPr>
          <p:spPr>
            <a:xfrm>
              <a:off x="6177435" y="577475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PA-椭圆 24"/>
            <p:cNvSpPr/>
            <p:nvPr>
              <p:custDataLst>
                <p:tags r:id="rId11"/>
              </p:custDataLst>
            </p:nvPr>
          </p:nvSpPr>
          <p:spPr>
            <a:xfrm>
              <a:off x="6377460" y="592476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PA-椭圆 25"/>
            <p:cNvSpPr/>
            <p:nvPr>
              <p:custDataLst>
                <p:tags r:id="rId12"/>
              </p:custDataLst>
            </p:nvPr>
          </p:nvSpPr>
          <p:spPr>
            <a:xfrm>
              <a:off x="5577360" y="5589063"/>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椭圆 26"/>
            <p:cNvSpPr/>
            <p:nvPr>
              <p:custDataLst>
                <p:tags r:id="rId13"/>
              </p:custDataLst>
            </p:nvPr>
          </p:nvSpPr>
          <p:spPr>
            <a:xfrm>
              <a:off x="5777385" y="5739082"/>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椭圆 27"/>
            <p:cNvSpPr/>
            <p:nvPr>
              <p:custDataLst>
                <p:tags r:id="rId14"/>
              </p:custDataLst>
            </p:nvPr>
          </p:nvSpPr>
          <p:spPr>
            <a:xfrm>
              <a:off x="5977410" y="5889101"/>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椭圆 28"/>
            <p:cNvSpPr/>
            <p:nvPr>
              <p:custDataLst>
                <p:tags r:id="rId15"/>
              </p:custDataLst>
            </p:nvPr>
          </p:nvSpPr>
          <p:spPr>
            <a:xfrm>
              <a:off x="6177435" y="6039120"/>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椭圆 29"/>
            <p:cNvSpPr/>
            <p:nvPr>
              <p:custDataLst>
                <p:tags r:id="rId16"/>
              </p:custDataLst>
            </p:nvPr>
          </p:nvSpPr>
          <p:spPr>
            <a:xfrm>
              <a:off x="6377460" y="6189139"/>
              <a:ext cx="116210" cy="116208"/>
            </a:xfrm>
            <a:prstGeom prst="ellipse">
              <a:avLst/>
            </a:prstGeom>
            <a:noFill/>
            <a:ln w="9525">
              <a:solidFill>
                <a:srgbClr val="FF9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p:nvPr/>
        </p:nvCxnSpPr>
        <p:spPr>
          <a:xfrm>
            <a:off x="-677789" y="1135908"/>
            <a:ext cx="1301677" cy="0"/>
          </a:xfrm>
          <a:prstGeom prst="line">
            <a:avLst/>
          </a:prstGeom>
          <a:ln w="19050">
            <a:gradFill>
              <a:gsLst>
                <a:gs pos="0">
                  <a:schemeClr val="bg1">
                    <a:alpha val="0"/>
                  </a:schemeClr>
                </a:gs>
                <a:gs pos="100000">
                  <a:schemeClr val="tx1"/>
                </a:gs>
              </a:gsLst>
              <a:lin ang="0" scaled="0"/>
            </a:gra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rot="19903577" flipH="1">
            <a:off x="6691025" y="3818833"/>
            <a:ext cx="4850290" cy="3860214"/>
          </a:xfrm>
          <a:custGeom>
            <a:avLst/>
            <a:gdLst>
              <a:gd name="connsiteX0" fmla="*/ 3903204 w 4850290"/>
              <a:gd name="connsiteY0" fmla="*/ 0 h 3860214"/>
              <a:gd name="connsiteX1" fmla="*/ 3844341 w 4850290"/>
              <a:gd name="connsiteY1" fmla="*/ 31660 h 3860214"/>
              <a:gd name="connsiteX2" fmla="*/ 3871278 w 4850290"/>
              <a:gd name="connsiteY2" fmla="*/ 139723 h 3860214"/>
              <a:gd name="connsiteX3" fmla="*/ 3817767 w 4850290"/>
              <a:gd name="connsiteY3" fmla="*/ 622540 h 3860214"/>
              <a:gd name="connsiteX4" fmla="*/ 720768 w 4850290"/>
              <a:gd name="connsiteY4" fmla="*/ 2202112 h 3860214"/>
              <a:gd name="connsiteX5" fmla="*/ 343996 w 4850290"/>
              <a:gd name="connsiteY5" fmla="*/ 2002095 h 3860214"/>
              <a:gd name="connsiteX6" fmla="*/ 272874 w 4850290"/>
              <a:gd name="connsiteY6" fmla="*/ 1952584 h 3860214"/>
              <a:gd name="connsiteX7" fmla="*/ 0 w 4850290"/>
              <a:gd name="connsiteY7" fmla="*/ 2099350 h 3860214"/>
              <a:gd name="connsiteX8" fmla="*/ 947085 w 4850290"/>
              <a:gd name="connsiteY8" fmla="*/ 3860214 h 3860214"/>
              <a:gd name="connsiteX9" fmla="*/ 4850290 w 4850290"/>
              <a:gd name="connsiteY9" fmla="*/ 1760864 h 3860214"/>
              <a:gd name="connsiteX10" fmla="*/ 3903204 w 4850290"/>
              <a:gd name="connsiteY10" fmla="*/ 0 h 386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0290" h="3860214">
                <a:moveTo>
                  <a:pt x="3903204" y="0"/>
                </a:moveTo>
                <a:lnTo>
                  <a:pt x="3844341" y="31660"/>
                </a:lnTo>
                <a:lnTo>
                  <a:pt x="3871278" y="139723"/>
                </a:lnTo>
                <a:cubicBezTo>
                  <a:pt x="3891059" y="274934"/>
                  <a:pt x="3874327" y="433495"/>
                  <a:pt x="3817767" y="622540"/>
                </a:cubicBezTo>
                <a:cubicBezTo>
                  <a:pt x="3549627" y="1597169"/>
                  <a:pt x="2155308" y="2833940"/>
                  <a:pt x="720768" y="2202112"/>
                </a:cubicBezTo>
                <a:cubicBezTo>
                  <a:pt x="587537" y="2146658"/>
                  <a:pt x="461964" y="2079273"/>
                  <a:pt x="343996" y="2002095"/>
                </a:cubicBezTo>
                <a:lnTo>
                  <a:pt x="272874" y="1952584"/>
                </a:lnTo>
                <a:lnTo>
                  <a:pt x="0" y="2099350"/>
                </a:lnTo>
                <a:lnTo>
                  <a:pt x="947085" y="3860214"/>
                </a:lnTo>
                <a:lnTo>
                  <a:pt x="4850290" y="1760864"/>
                </a:lnTo>
                <a:lnTo>
                  <a:pt x="3903204" y="0"/>
                </a:lnTo>
                <a:close/>
              </a:path>
            </a:pathLst>
          </a:custGeom>
          <a:solidFill>
            <a:srgbClr val="FFFFFF"/>
          </a:solidFill>
          <a:ln w="12700" cap="flat">
            <a:noFill/>
            <a:prstDash val="solid"/>
            <a:miter/>
          </a:ln>
          <a:effectLst/>
        </p:spPr>
      </p:sp>
      <p:sp>
        <p:nvSpPr>
          <p:cNvPr id="60" name="- About"/>
          <p:cNvSpPr txBox="1"/>
          <p:nvPr/>
        </p:nvSpPr>
        <p:spPr>
          <a:xfrm>
            <a:off x="892102" y="5933912"/>
            <a:ext cx="10407795" cy="78359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dist"/>
            <a:r>
              <a:rPr lang="zh-CN" altLang="en-US" sz="4500" dirty="0">
                <a:gradFill>
                  <a:gsLst>
                    <a:gs pos="0">
                      <a:srgbClr val="C2B270">
                        <a:alpha val="14000"/>
                      </a:srgbClr>
                    </a:gs>
                    <a:gs pos="100000">
                      <a:srgbClr val="222222">
                        <a:alpha val="0"/>
                      </a:srgbClr>
                    </a:gs>
                  </a:gsLst>
                  <a:lin ang="5400000" scaled="1"/>
                </a:gradFill>
                <a:sym typeface="+mn-ea"/>
              </a:rPr>
              <a:t>大学生职业发展与就业指导教程</a:t>
            </a:r>
            <a:endParaRPr lang="zh-CN" altLang="en-US" sz="4500" dirty="0">
              <a:gradFill>
                <a:gsLst>
                  <a:gs pos="0">
                    <a:srgbClr val="C2B270">
                      <a:alpha val="14000"/>
                    </a:srgbClr>
                  </a:gs>
                  <a:gs pos="100000">
                    <a:srgbClr val="222222">
                      <a:alpha val="0"/>
                    </a:srgbClr>
                  </a:gs>
                </a:gsLst>
                <a:lin ang="5400000" scaled="1"/>
              </a:gradFill>
              <a:sym typeface="+mn-ea"/>
            </a:endParaRPr>
          </a:p>
        </p:txBody>
      </p:sp>
      <p:sp>
        <p:nvSpPr>
          <p:cNvPr id="6" name="- About"/>
          <p:cNvSpPr txBox="1"/>
          <p:nvPr/>
        </p:nvSpPr>
        <p:spPr>
          <a:xfrm>
            <a:off x="843915" y="815340"/>
            <a:ext cx="7334250" cy="521970"/>
          </a:xfrm>
          <a:prstGeom prst="rect">
            <a:avLst/>
          </a:prstGeom>
          <a:noFill/>
        </p:spPr>
        <p:txBody>
          <a:bodyPr wrap="square" rtlCol="0">
            <a:spAutoFit/>
          </a:bodyPr>
          <a:lstStyle>
            <a:defPPr>
              <a:defRPr lang="en-US"/>
            </a:defPPr>
            <a:lvl1pPr algn="ctr">
              <a:defRPr sz="9600" spc="300">
                <a:gradFill>
                  <a:gsLst>
                    <a:gs pos="0">
                      <a:srgbClr val="C2B270">
                        <a:alpha val="23000"/>
                      </a:srgbClr>
                    </a:gs>
                    <a:gs pos="100000">
                      <a:srgbClr val="222222">
                        <a:alpha val="0"/>
                      </a:srgbClr>
                    </a:gs>
                  </a:gsLst>
                  <a:lin ang="5400000" scaled="1"/>
                </a:gradFill>
                <a:latin typeface="思源宋体 CN Heavy" panose="02020900000000000000" pitchFamily="18" charset="-122"/>
                <a:ea typeface="思源宋体 CN Heavy" panose="02020900000000000000" pitchFamily="18" charset="-122"/>
              </a:defRPr>
            </a:lvl1pPr>
          </a:lstStyle>
          <a:p>
            <a:pPr algn="l"/>
            <a:r>
              <a:rPr lang="en-US" altLang="zh-CN" sz="2800" dirty="0">
                <a:solidFill>
                  <a:schemeClr val="tx1"/>
                </a:solidFill>
                <a:latin typeface="微软雅黑" panose="020B0503020204020204" charset="-122"/>
                <a:ea typeface="微软雅黑" panose="020B0503020204020204" charset="-122"/>
              </a:rPr>
              <a:t>四、自主创业或自由职业</a:t>
            </a:r>
            <a:endParaRPr lang="en-US" altLang="zh-CN" sz="2800" dirty="0">
              <a:solidFill>
                <a:schemeClr val="tx1"/>
              </a:solidFill>
              <a:latin typeface="微软雅黑" panose="020B0503020204020204" charset="-122"/>
              <a:ea typeface="微软雅黑" panose="020B0503020204020204" charset="-122"/>
            </a:endParaRPr>
          </a:p>
        </p:txBody>
      </p:sp>
      <p:sp>
        <p:nvSpPr>
          <p:cNvPr id="77" name="七角星 76"/>
          <p:cNvSpPr/>
          <p:nvPr/>
        </p:nvSpPr>
        <p:spPr>
          <a:xfrm>
            <a:off x="5767070" y="3538855"/>
            <a:ext cx="675005" cy="675005"/>
          </a:xfrm>
          <a:prstGeom prst="star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custDataLst>
              <p:tags r:id="rId17"/>
            </p:custDataLst>
          </p:nvPr>
        </p:nvGrpSpPr>
        <p:grpSpPr>
          <a:xfrm>
            <a:off x="1409700" y="1661669"/>
            <a:ext cx="8959317" cy="1884441"/>
            <a:chOff x="1511706" y="1564596"/>
            <a:chExt cx="9168588" cy="1928777"/>
          </a:xfrm>
        </p:grpSpPr>
        <p:sp>
          <p:nvSpPr>
            <p:cNvPr id="5" name="任意形状 4"/>
            <p:cNvSpPr/>
            <p:nvPr>
              <p:custDataLst>
                <p:tags r:id="rId18"/>
              </p:custDataLst>
            </p:nvPr>
          </p:nvSpPr>
          <p:spPr>
            <a:xfrm>
              <a:off x="9860324" y="1565335"/>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2" name="任意形状 5"/>
            <p:cNvSpPr/>
            <p:nvPr>
              <p:custDataLst>
                <p:tags r:id="rId19"/>
              </p:custDataLst>
            </p:nvPr>
          </p:nvSpPr>
          <p:spPr>
            <a:xfrm>
              <a:off x="1511706" y="1564596"/>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3" name="圆角矩形 2"/>
            <p:cNvSpPr/>
            <p:nvPr>
              <p:custDataLst>
                <p:tags r:id="rId20"/>
              </p:custDataLst>
            </p:nvPr>
          </p:nvSpPr>
          <p:spPr>
            <a:xfrm>
              <a:off x="1511706" y="1564596"/>
              <a:ext cx="9168588" cy="192558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4" name="文本框 3"/>
          <p:cNvSpPr txBox="1"/>
          <p:nvPr>
            <p:custDataLst>
              <p:tags r:id="rId21"/>
            </p:custDataLst>
          </p:nvPr>
        </p:nvSpPr>
        <p:spPr>
          <a:xfrm>
            <a:off x="1712501" y="2326839"/>
            <a:ext cx="7854837" cy="1037466"/>
          </a:xfrm>
          <a:prstGeom prst="rect">
            <a:avLst/>
          </a:prstGeom>
          <a:noFill/>
        </p:spPr>
        <p:txBody>
          <a:bodyPr wrap="square" lIns="90000" tIns="0" rtlCol="0">
            <a:noAutofit/>
          </a:bodyPr>
          <a:lstStyle>
            <a:defPPr>
              <a:defRPr lang="en-US"/>
            </a:defPPr>
            <a:lvl1pPr algn="r">
              <a:lnSpc>
                <a:spcPct val="140000"/>
              </a:lnSpc>
              <a:defRPr kumimoji="1" sz="1400">
                <a:solidFill>
                  <a:srgbClr val="222222">
                    <a:lumMod val="75000"/>
                    <a:lumOff val="25000"/>
                  </a:srgbClr>
                </a:solidFill>
              </a:defRPr>
            </a:lvl1pPr>
          </a:lstStyle>
          <a:p>
            <a:pPr algn="l">
              <a:lnSpc>
                <a:spcPct val="120000"/>
              </a:lnSpc>
              <a:spcBef>
                <a:spcPts val="0"/>
              </a:spcBef>
              <a:spcAft>
                <a:spcPts val="0"/>
              </a:spcAft>
            </a:pPr>
            <a:r>
              <a:rPr lang="zh-CN" altLang="en-US" sz="1600" spc="150" dirty="0">
                <a:latin typeface="微软雅黑" panose="020B0503020204020204" charset="-122"/>
                <a:ea typeface="微软雅黑" panose="020B0503020204020204" charset="-122"/>
              </a:rPr>
              <a:t>“大众创业、万众创新”已成为国家战略，为大学生自主创业、施展才华提供了良好的机遇。大学生自主创业不仅解决了自己的就业问题，还为他人带来了就业机会。</a:t>
            </a:r>
            <a:endParaRPr lang="zh-CN" altLang="en-US" sz="1600" spc="150" dirty="0">
              <a:latin typeface="微软雅黑" panose="020B0503020204020204" charset="-122"/>
              <a:ea typeface="微软雅黑" panose="020B0503020204020204" charset="-122"/>
            </a:endParaRPr>
          </a:p>
        </p:txBody>
      </p:sp>
      <p:sp>
        <p:nvSpPr>
          <p:cNvPr id="41" name="文本框 40"/>
          <p:cNvSpPr txBox="1"/>
          <p:nvPr>
            <p:custDataLst>
              <p:tags r:id="rId22"/>
            </p:custDataLst>
          </p:nvPr>
        </p:nvSpPr>
        <p:spPr>
          <a:xfrm flipH="1">
            <a:off x="1712501" y="1935307"/>
            <a:ext cx="7849873" cy="361128"/>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charset="-122"/>
              </a:defRPr>
            </a:lvl1pPr>
          </a:lstStyle>
          <a:p>
            <a:pPr algn="l" defTabSz="457200"/>
            <a:r>
              <a:rPr lang="zh-CN" altLang="en-US" spc="300" dirty="0">
                <a:solidFill>
                  <a:schemeClr val="accent1"/>
                </a:solidFill>
                <a:latin typeface="微软雅黑" panose="020B0503020204020204" charset="-122"/>
                <a:ea typeface="微软雅黑" panose="020B0503020204020204" charset="-122"/>
              </a:rPr>
              <a:t>（一）选择自主创业</a:t>
            </a:r>
            <a:endParaRPr lang="zh-CN" altLang="en-US" spc="300" dirty="0">
              <a:solidFill>
                <a:schemeClr val="accent1"/>
              </a:solidFill>
              <a:latin typeface="微软雅黑" panose="020B0503020204020204" charset="-122"/>
              <a:ea typeface="微软雅黑" panose="020B0503020204020204" charset="-122"/>
            </a:endParaRPr>
          </a:p>
        </p:txBody>
      </p:sp>
      <p:sp>
        <p:nvSpPr>
          <p:cNvPr id="19" name="文本框 18"/>
          <p:cNvSpPr txBox="1"/>
          <p:nvPr>
            <p:custDataLst>
              <p:tags r:id="rId23"/>
            </p:custDataLst>
          </p:nvPr>
        </p:nvSpPr>
        <p:spPr>
          <a:xfrm>
            <a:off x="9634972" y="2851777"/>
            <a:ext cx="738388" cy="691851"/>
          </a:xfrm>
          <a:prstGeom prst="rect">
            <a:avLst/>
          </a:prstGeom>
          <a:noFill/>
        </p:spPr>
        <p:txBody>
          <a:bodyPr wrap="square" rtlCol="0">
            <a:normAutofit fontScale="90000"/>
          </a:bodyPr>
          <a:lstStyle/>
          <a:p>
            <a:pPr algn="ctr" defTabSz="457200"/>
            <a:r>
              <a:rPr kumimoji="1" lang="en-US" altLang="zh-CN" sz="4000" b="1" dirty="0">
                <a:solidFill>
                  <a:srgbClr val="FFFFFF"/>
                </a:solidFill>
                <a:latin typeface="微软雅黑" panose="020B0503020204020204" charset="-122"/>
                <a:ea typeface="微软雅黑" panose="020B0503020204020204" charset="-122"/>
              </a:rPr>
              <a:t>1</a:t>
            </a:r>
            <a:endParaRPr kumimoji="1" lang="zh-CN" altLang="en-US" sz="4000" b="1" dirty="0">
              <a:solidFill>
                <a:srgbClr val="FFFFFF"/>
              </a:solidFill>
              <a:latin typeface="微软雅黑" panose="020B0503020204020204" charset="-122"/>
              <a:ea typeface="微软雅黑" panose="020B0503020204020204" charset="-122"/>
            </a:endParaRPr>
          </a:p>
        </p:txBody>
      </p:sp>
      <p:grpSp>
        <p:nvGrpSpPr>
          <p:cNvPr id="42" name="组合 41"/>
          <p:cNvGrpSpPr/>
          <p:nvPr>
            <p:custDataLst>
              <p:tags r:id="rId24"/>
            </p:custDataLst>
          </p:nvPr>
        </p:nvGrpSpPr>
        <p:grpSpPr>
          <a:xfrm>
            <a:off x="1409700" y="3927714"/>
            <a:ext cx="8959317" cy="1884441"/>
            <a:chOff x="1511706" y="3883611"/>
            <a:chExt cx="9168588" cy="1928777"/>
          </a:xfrm>
        </p:grpSpPr>
        <p:sp>
          <p:nvSpPr>
            <p:cNvPr id="7" name="任意形状 43"/>
            <p:cNvSpPr/>
            <p:nvPr>
              <p:custDataLst>
                <p:tags r:id="rId25"/>
              </p:custDataLst>
            </p:nvPr>
          </p:nvSpPr>
          <p:spPr>
            <a:xfrm>
              <a:off x="9860324" y="3884350"/>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chemeClr val="accent1"/>
            </a:solid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8" name="任意形状 44"/>
            <p:cNvSpPr/>
            <p:nvPr>
              <p:custDataLst>
                <p:tags r:id="rId26"/>
              </p:custDataLst>
            </p:nvPr>
          </p:nvSpPr>
          <p:spPr>
            <a:xfrm>
              <a:off x="1511706" y="3883611"/>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9" name="圆角矩形 8"/>
            <p:cNvSpPr/>
            <p:nvPr>
              <p:custDataLst>
                <p:tags r:id="rId27"/>
              </p:custDataLst>
            </p:nvPr>
          </p:nvSpPr>
          <p:spPr>
            <a:xfrm>
              <a:off x="1511706" y="3883611"/>
              <a:ext cx="9168588" cy="1925587"/>
            </a:xfrm>
            <a:prstGeom prst="roundRect">
              <a:avLst>
                <a:gd name="adj" fmla="val 5137"/>
              </a:avLst>
            </a:prstGeom>
            <a:noFill/>
            <a:ln w="25400" cap="flat">
              <a:solidFill>
                <a:schemeClr val="accent1"/>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anose="020B0503020204020204" charset="-122"/>
                <a:ea typeface="微软雅黑" panose="020B0503020204020204" charset="-122"/>
              </a:endParaRPr>
            </a:p>
          </p:txBody>
        </p:sp>
      </p:grpSp>
      <p:sp>
        <p:nvSpPr>
          <p:cNvPr id="10" name="文本框 9"/>
          <p:cNvSpPr txBox="1"/>
          <p:nvPr>
            <p:custDataLst>
              <p:tags r:id="rId28"/>
            </p:custDataLst>
          </p:nvPr>
        </p:nvSpPr>
        <p:spPr>
          <a:xfrm>
            <a:off x="1712501" y="4592263"/>
            <a:ext cx="7854837" cy="1037466"/>
          </a:xfrm>
          <a:prstGeom prst="rect">
            <a:avLst/>
          </a:prstGeom>
          <a:noFill/>
        </p:spPr>
        <p:txBody>
          <a:bodyPr wrap="square" lIns="90000" tIns="0" rtlCol="0">
            <a:normAutofit/>
          </a:bodyPr>
          <a:lstStyle>
            <a:defPPr>
              <a:defRPr lang="en-US"/>
            </a:defPPr>
            <a:lvl1pPr algn="r">
              <a:lnSpc>
                <a:spcPct val="140000"/>
              </a:lnSpc>
              <a:defRPr kumimoji="1" sz="1400">
                <a:solidFill>
                  <a:srgbClr val="222222">
                    <a:lumMod val="75000"/>
                    <a:lumOff val="25000"/>
                  </a:srgbClr>
                </a:solidFill>
              </a:defRPr>
            </a:lvl1pPr>
          </a:lstStyle>
          <a:p>
            <a:pPr algn="l"/>
            <a:r>
              <a:rPr lang="zh-CN" altLang="en-US" sz="1600" spc="150" dirty="0">
                <a:latin typeface="微软雅黑" panose="020B0503020204020204" charset="-122"/>
                <a:ea typeface="微软雅黑" panose="020B0503020204020204" charset="-122"/>
              </a:rPr>
              <a:t>自由职业者（也称“自雇人士”）是指某些脑力劳动提供者，主要是指从艺人员，如自由撰稿人、美术人、音乐人、电脑精英、会计、策划人等。</a:t>
            </a:r>
            <a:endParaRPr lang="zh-CN" altLang="en-US" sz="1600" spc="150" dirty="0">
              <a:latin typeface="微软雅黑" panose="020B0503020204020204" charset="-122"/>
              <a:ea typeface="微软雅黑" panose="020B0503020204020204" charset="-122"/>
            </a:endParaRPr>
          </a:p>
        </p:txBody>
      </p:sp>
      <p:sp>
        <p:nvSpPr>
          <p:cNvPr id="11" name="文本框 10"/>
          <p:cNvSpPr txBox="1"/>
          <p:nvPr>
            <p:custDataLst>
              <p:tags r:id="rId29"/>
            </p:custDataLst>
          </p:nvPr>
        </p:nvSpPr>
        <p:spPr>
          <a:xfrm flipH="1">
            <a:off x="1712501" y="4201352"/>
            <a:ext cx="7849873" cy="361128"/>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charset="-122"/>
              </a:defRPr>
            </a:lvl1pPr>
          </a:lstStyle>
          <a:p>
            <a:pPr algn="l" defTabSz="457200"/>
            <a:r>
              <a:rPr lang="zh-CN" altLang="en-US" spc="300" dirty="0">
                <a:solidFill>
                  <a:schemeClr val="accent1"/>
                </a:solidFill>
                <a:latin typeface="微软雅黑" panose="020B0503020204020204" charset="-122"/>
                <a:ea typeface="微软雅黑" panose="020B0503020204020204" charset="-122"/>
              </a:rPr>
              <a:t>（二）做自由职业者</a:t>
            </a:r>
            <a:endParaRPr lang="zh-CN" altLang="en-US" spc="300" dirty="0">
              <a:solidFill>
                <a:schemeClr val="accent1"/>
              </a:solidFill>
              <a:latin typeface="微软雅黑" panose="020B0503020204020204" charset="-122"/>
              <a:ea typeface="微软雅黑" panose="020B0503020204020204" charset="-122"/>
            </a:endParaRPr>
          </a:p>
        </p:txBody>
      </p:sp>
      <p:sp>
        <p:nvSpPr>
          <p:cNvPr id="12" name="文本框 11"/>
          <p:cNvSpPr txBox="1"/>
          <p:nvPr>
            <p:custDataLst>
              <p:tags r:id="rId30"/>
            </p:custDataLst>
          </p:nvPr>
        </p:nvSpPr>
        <p:spPr>
          <a:xfrm>
            <a:off x="9634972" y="5117822"/>
            <a:ext cx="738388" cy="691851"/>
          </a:xfrm>
          <a:prstGeom prst="rect">
            <a:avLst/>
          </a:prstGeom>
          <a:noFill/>
        </p:spPr>
        <p:txBody>
          <a:bodyPr wrap="square" rtlCol="0">
            <a:normAutofit fontScale="90000"/>
          </a:bodyPr>
          <a:lstStyle/>
          <a:p>
            <a:pPr algn="ctr" defTabSz="457200"/>
            <a:r>
              <a:rPr kumimoji="1" lang="en-US" altLang="zh-CN" sz="4000" b="1" dirty="0">
                <a:solidFill>
                  <a:srgbClr val="FFFFFF"/>
                </a:solidFill>
                <a:latin typeface="微软雅黑" panose="020B0503020204020204" charset="-122"/>
                <a:ea typeface="微软雅黑" panose="020B0503020204020204" charset="-122"/>
              </a:rPr>
              <a:t>2</a:t>
            </a:r>
            <a:endParaRPr kumimoji="1" lang="zh-CN" altLang="en-US" sz="4000" b="1"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10.xml><?xml version="1.0" encoding="utf-8"?>
<p:tagLst xmlns:p="http://schemas.openxmlformats.org/presentationml/2006/main">
  <p:tag name="KSO_WM_UNIT_ISCONTENTSTITLE" val="0"/>
  <p:tag name="KSO_WM_UNIT_ISNUMDGMTITLE" val="0"/>
  <p:tag name="KSO_WM_UNIT_NOCLEAR" val="0"/>
  <p:tag name="KSO_WM_UNIT_VALUE" val="165"/>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输入你的正文，文字是您思想的提炼，为了最终演示发布的良好效果。"/>
  <p:tag name="KSO_WM_UNIT_DEFAULT_FONT" val="14;16;2"/>
  <p:tag name="KSO_WM_UNIT_BLOCK" val="0"/>
  <p:tag name="KSO_WM_UNIT_DEC_AREA_ID" val="7d0e1ca4d5494f3dbd8df5f16d24b8ce"/>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35"/>
  <p:tag name="KSO_WM_UNIT_TEXT_FILL_FORE_SCHEMECOLOR_INDEX" val="13"/>
  <p:tag name="KSO_WM_UNIT_TEXT_FILL_TYPE" val="1"/>
  <p:tag name="KSO_WM_TEMPLATE_ASSEMBLE_XID" val="5f9a33ab989d9bef5b8f0c44"/>
  <p:tag name="KSO_WM_TEMPLATE_ASSEMBLE_GROUPID" val="5f8cf65fa61ec3b55284a747"/>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 name="RESOURCELIBID_ANIM" val="462"/>
</p:tagLst>
</file>

<file path=ppt/tags/tag109.xml><?xml version="1.0" encoding="utf-8"?>
<p:tagLst xmlns:p="http://schemas.openxmlformats.org/presentationml/2006/main">
  <p:tag name="PA" val="v5.2.11"/>
  <p:tag name="RESOURCELIBID_ANIM" val="46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10.xml><?xml version="1.0" encoding="utf-8"?>
<p:tagLst xmlns:p="http://schemas.openxmlformats.org/presentationml/2006/main">
  <p:tag name="PA" val="v5.2.11"/>
  <p:tag name="RESOURCELIBID_ANIM" val="462"/>
</p:tagLst>
</file>

<file path=ppt/tags/tag111.xml><?xml version="1.0" encoding="utf-8"?>
<p:tagLst xmlns:p="http://schemas.openxmlformats.org/presentationml/2006/main">
  <p:tag name="PA" val="v5.2.11"/>
  <p:tag name="RESOURCELIBID_ANIM" val="462"/>
</p:tagLst>
</file>

<file path=ppt/tags/tag112.xml><?xml version="1.0" encoding="utf-8"?>
<p:tagLst xmlns:p="http://schemas.openxmlformats.org/presentationml/2006/main">
  <p:tag name="PA" val="v5.2.11"/>
  <p:tag name="RESOURCELIBID_ANIM" val="462"/>
</p:tagLst>
</file>

<file path=ppt/tags/tag113.xml><?xml version="1.0" encoding="utf-8"?>
<p:tagLst xmlns:p="http://schemas.openxmlformats.org/presentationml/2006/main">
  <p:tag name="PA" val="v5.2.11"/>
  <p:tag name="RESOURCELIBID_ANIM" val="462"/>
</p:tagLst>
</file>

<file path=ppt/tags/tag114.xml><?xml version="1.0" encoding="utf-8"?>
<p:tagLst xmlns:p="http://schemas.openxmlformats.org/presentationml/2006/main">
  <p:tag name="PA" val="v5.2.11"/>
  <p:tag name="RESOURCELIBID_ANIM" val="462"/>
</p:tagLst>
</file>

<file path=ppt/tags/tag115.xml><?xml version="1.0" encoding="utf-8"?>
<p:tagLst xmlns:p="http://schemas.openxmlformats.org/presentationml/2006/main">
  <p:tag name="PA" val="v5.2.11"/>
  <p:tag name="RESOURCELIBID_ANIM" val="462"/>
</p:tagLst>
</file>

<file path=ppt/tags/tag116.xml><?xml version="1.0" encoding="utf-8"?>
<p:tagLst xmlns:p="http://schemas.openxmlformats.org/presentationml/2006/main">
  <p:tag name="PA" val="v5.2.11"/>
  <p:tag name="RESOURCELIBID_ANIM" val="462"/>
</p:tagLst>
</file>

<file path=ppt/tags/tag117.xml><?xml version="1.0" encoding="utf-8"?>
<p:tagLst xmlns:p="http://schemas.openxmlformats.org/presentationml/2006/main">
  <p:tag name="PA" val="v5.2.11"/>
  <p:tag name="RESOURCELIBID_ANIM" val="462"/>
</p:tagLst>
</file>

<file path=ppt/tags/tag118.xml><?xml version="1.0" encoding="utf-8"?>
<p:tagLst xmlns:p="http://schemas.openxmlformats.org/presentationml/2006/main">
  <p:tag name="PA" val="v5.2.11"/>
  <p:tag name="RESOURCELIBID_ANIM" val="462"/>
</p:tagLst>
</file>

<file path=ppt/tags/tag119.xml><?xml version="1.0" encoding="utf-8"?>
<p:tagLst xmlns:p="http://schemas.openxmlformats.org/presentationml/2006/main">
  <p:tag name="PA" val="v5.2.11"/>
  <p:tag name="RESOURCELIBID_ANIM" val="46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20.xml><?xml version="1.0" encoding="utf-8"?>
<p:tagLst xmlns:p="http://schemas.openxmlformats.org/presentationml/2006/main">
  <p:tag name="PA" val="v5.2.11"/>
  <p:tag name="RESOURCELIBID_ANIM" val="462"/>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30.xml><?xml version="1.0" encoding="utf-8"?>
<p:tagLst xmlns:p="http://schemas.openxmlformats.org/presentationml/2006/main">
  <p:tag name="PA" val="v5.2.11"/>
  <p:tag name="RESOURCELIBID_ANIM" val="462"/>
</p:tagLst>
</file>

<file path=ppt/tags/tag131.xml><?xml version="1.0" encoding="utf-8"?>
<p:tagLst xmlns:p="http://schemas.openxmlformats.org/presentationml/2006/main">
  <p:tag name="PA" val="v5.2.11"/>
  <p:tag name="RESOURCELIBID_ANIM" val="462"/>
</p:tagLst>
</file>

<file path=ppt/tags/tag132.xml><?xml version="1.0" encoding="utf-8"?>
<p:tagLst xmlns:p="http://schemas.openxmlformats.org/presentationml/2006/main">
  <p:tag name="PA" val="v5.2.11"/>
  <p:tag name="RESOURCELIBID_ANIM" val="462"/>
</p:tagLst>
</file>

<file path=ppt/tags/tag133.xml><?xml version="1.0" encoding="utf-8"?>
<p:tagLst xmlns:p="http://schemas.openxmlformats.org/presentationml/2006/main">
  <p:tag name="PA" val="v5.2.11"/>
  <p:tag name="RESOURCELIBID_ANIM" val="462"/>
</p:tagLst>
</file>

<file path=ppt/tags/tag134.xml><?xml version="1.0" encoding="utf-8"?>
<p:tagLst xmlns:p="http://schemas.openxmlformats.org/presentationml/2006/main">
  <p:tag name="PA" val="v5.2.11"/>
  <p:tag name="RESOURCELIBID_ANIM" val="462"/>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320ffec2b1bf461f968651ee9c13b2f1"/>
  <p:tag name="KSO_WM_UNIT_DECORATE_INFO" val=""/>
  <p:tag name="KSO_WM_UNIT_SM_LIMIT_TYPE" val=""/>
  <p:tag name="KSO_WM_CHIP_FILLAREA_FILL_RULE" val="{&quot;fill_align&quot;:&quot;lm&quot;,&quot;fill_effect&quot;:[],&quot;fill_mode&quot;:&quot;adaptive&quot;,&quot;sacle_strategy&quot;:&quot;stretch&quot;}"/>
  <p:tag name="KSO_WM_ASSEMBLE_CHIP_INDEX" val="e0be3fe4f35346f187ee2747d227cd10"/>
</p:tagLst>
</file>

<file path=ppt/tags/tag150.xml><?xml version="1.0" encoding="utf-8"?>
<p:tagLst xmlns:p="http://schemas.openxmlformats.org/presentationml/2006/main">
  <p:tag name="PA" val="v5.2.11"/>
  <p:tag name="RESOURCELIBID_ANIM" val="462"/>
</p:tagLst>
</file>

<file path=ppt/tags/tag151.xml><?xml version="1.0" encoding="utf-8"?>
<p:tagLst xmlns:p="http://schemas.openxmlformats.org/presentationml/2006/main">
  <p:tag name="PA" val="v5.2.11"/>
  <p:tag name="RESOURCELIBID_ANIM" val="462"/>
</p:tagLst>
</file>

<file path=ppt/tags/tag152.xml><?xml version="1.0" encoding="utf-8"?>
<p:tagLst xmlns:p="http://schemas.openxmlformats.org/presentationml/2006/main">
  <p:tag name="PA" val="v5.2.11"/>
  <p:tag name="RESOURCELIBID_ANIM" val="462"/>
</p:tagLst>
</file>

<file path=ppt/tags/tag153.xml><?xml version="1.0" encoding="utf-8"?>
<p:tagLst xmlns:p="http://schemas.openxmlformats.org/presentationml/2006/main">
  <p:tag name="PA" val="v5.2.11"/>
  <p:tag name="RESOURCELIBID_ANIM" val="462"/>
</p:tagLst>
</file>

<file path=ppt/tags/tag154.xml><?xml version="1.0" encoding="utf-8"?>
<p:tagLst xmlns:p="http://schemas.openxmlformats.org/presentationml/2006/main">
  <p:tag name="PA" val="v5.2.11"/>
  <p:tag name="RESOURCELIBID_ANIM" val="462"/>
</p:tagLst>
</file>

<file path=ppt/tags/tag155.xml><?xml version="1.0" encoding="utf-8"?>
<p:tagLst xmlns:p="http://schemas.openxmlformats.org/presentationml/2006/main">
  <p:tag name="PA" val="v5.2.11"/>
  <p:tag name="RESOURCELIBID_ANIM" val="462"/>
</p:tagLst>
</file>

<file path=ppt/tags/tag156.xml><?xml version="1.0" encoding="utf-8"?>
<p:tagLst xmlns:p="http://schemas.openxmlformats.org/presentationml/2006/main">
  <p:tag name="PA" val="v5.2.11"/>
  <p:tag name="RESOURCELIBID_ANIM" val="462"/>
</p:tagLst>
</file>

<file path=ppt/tags/tag157.xml><?xml version="1.0" encoding="utf-8"?>
<p:tagLst xmlns:p="http://schemas.openxmlformats.org/presentationml/2006/main">
  <p:tag name="PA" val="v5.2.11"/>
  <p:tag name="RESOURCELIBID_ANIM" val="462"/>
</p:tagLst>
</file>

<file path=ppt/tags/tag158.xml><?xml version="1.0" encoding="utf-8"?>
<p:tagLst xmlns:p="http://schemas.openxmlformats.org/presentationml/2006/main">
  <p:tag name="PA" val="v5.2.11"/>
  <p:tag name="RESOURCELIBID_ANIM" val="462"/>
</p:tagLst>
</file>

<file path=ppt/tags/tag159.xml><?xml version="1.0" encoding="utf-8"?>
<p:tagLst xmlns:p="http://schemas.openxmlformats.org/presentationml/2006/main">
  <p:tag name="PA" val="v5.2.11"/>
  <p:tag name="RESOURCELIBID_ANIM" val="46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35bd8dad3acd4621aa5cb03be1e13d0d"/>
  <p:tag name="KSO_WM_UNIT_DECORATE_INFO" val=""/>
  <p:tag name="KSO_WM_UNIT_SM_LIMIT_TYPE" val=""/>
  <p:tag name="KSO_WM_CHIP_FILLAREA_FILL_RULE" val="{&quot;fill_align&quot;:&quot;cm&quot;,&quot;fill_effect&quot;:[],&quot;fill_mode&quot;:&quot;full&quot;,&quot;sacle_strategy&quot;:&quot;stretch&quot;}"/>
  <p:tag name="KSO_WM_ASSEMBLE_CHIP_INDEX" val="417a6791dadd40f3b66d0be2adbdf61d"/>
</p:tagLst>
</file>

<file path=ppt/tags/tag160.xml><?xml version="1.0" encoding="utf-8"?>
<p:tagLst xmlns:p="http://schemas.openxmlformats.org/presentationml/2006/main">
  <p:tag name="PA" val="v5.2.11"/>
  <p:tag name="RESOURCELIBID_ANIM" val="462"/>
</p:tagLst>
</file>

<file path=ppt/tags/tag161.xml><?xml version="1.0" encoding="utf-8"?>
<p:tagLst xmlns:p="http://schemas.openxmlformats.org/presentationml/2006/main">
  <p:tag name="PA" val="v5.2.11"/>
  <p:tag name="RESOURCELIBID_ANIM" val="462"/>
</p:tagLst>
</file>

<file path=ppt/tags/tag162.xml><?xml version="1.0" encoding="utf-8"?>
<p:tagLst xmlns:p="http://schemas.openxmlformats.org/presentationml/2006/main">
  <p:tag name="PA" val="v5.2.11"/>
  <p:tag name="RESOURCELIBID_ANIM" val="462"/>
</p:tagLst>
</file>

<file path=ppt/tags/tag163.xml><?xml version="1.0" encoding="utf-8"?>
<p:tagLst xmlns:p="http://schemas.openxmlformats.org/presentationml/2006/main">
  <p:tag name="PA" val="v5.2.11"/>
</p:tagLst>
</file>

<file path=ppt/tags/tag164.xml><?xml version="1.0" encoding="utf-8"?>
<p:tagLst xmlns:p="http://schemas.openxmlformats.org/presentationml/2006/main">
  <p:tag name="PA" val="v5.2.11"/>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 name="RESOURCELIBID_ANIM" val="462"/>
</p:tagLst>
</file>

<file path=ppt/tags/tag173.xml><?xml version="1.0" encoding="utf-8"?>
<p:tagLst xmlns:p="http://schemas.openxmlformats.org/presentationml/2006/main">
  <p:tag name="PA" val="v5.2.11"/>
  <p:tag name="RESOURCELIBID_ANIM" val="462"/>
</p:tagLst>
</file>

<file path=ppt/tags/tag174.xml><?xml version="1.0" encoding="utf-8"?>
<p:tagLst xmlns:p="http://schemas.openxmlformats.org/presentationml/2006/main">
  <p:tag name="PA" val="v5.2.11"/>
  <p:tag name="RESOURCELIBID_ANIM" val="462"/>
</p:tagLst>
</file>

<file path=ppt/tags/tag175.xml><?xml version="1.0" encoding="utf-8"?>
<p:tagLst xmlns:p="http://schemas.openxmlformats.org/presentationml/2006/main">
  <p:tag name="PA" val="v5.2.11"/>
  <p:tag name="RESOURCELIBID_ANIM" val="462"/>
</p:tagLst>
</file>

<file path=ppt/tags/tag176.xml><?xml version="1.0" encoding="utf-8"?>
<p:tagLst xmlns:p="http://schemas.openxmlformats.org/presentationml/2006/main">
  <p:tag name="PA" val="v5.2.11"/>
  <p:tag name="RESOURCELIBID_ANIM" val="462"/>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 name="RESOURCELIBID_ANIM" val="462"/>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Lst>
</file>

<file path=ppt/tags/tag187.xml><?xml version="1.0" encoding="utf-8"?>
<p:tagLst xmlns:p="http://schemas.openxmlformats.org/presentationml/2006/main">
  <p:tag name="PA" val="v5.2.11"/>
</p:tagLst>
</file>

<file path=ppt/tags/tag18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191.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192.xml><?xml version="1.0" encoding="utf-8"?>
<p:tagLst xmlns:p="http://schemas.openxmlformats.org/presentationml/2006/main">
  <p:tag name="PA" val="v5.2.11"/>
  <p:tag name="RESOURCELIBID_ANIM" val="462"/>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a*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匠心之旅 优雅品鉴"/>
  <p:tag name="KSO_WM_UNIT_BLOCK" val="0"/>
  <p:tag name="KSO_WM_UNIT_DEC_AREA_ID" val="d664ee53653545cb9b1e4036936550b9"/>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15"/>
  <p:tag name="KSO_WM_UNIT_TEXT_FILL_FORE_SCHEMECOLOR_INDEX" val="13"/>
  <p:tag name="KSO_WM_UNIT_TEXT_FILL_TYPE" val="1"/>
  <p:tag name="KSO_WM_TEMPLATE_ASSEMBLE_XID" val="5f9a33ab989d9bef5b8f0c49"/>
  <p:tag name="KSO_WM_TEMPLATE_ASSEMBLE_GROUPID" val="5f8cf65fa61ec3b55284a747"/>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PA" val="v5.2.11"/>
</p:tagLst>
</file>

<file path=ppt/tags/tag202.xml><?xml version="1.0" encoding="utf-8"?>
<p:tagLst xmlns:p="http://schemas.openxmlformats.org/presentationml/2006/main">
  <p:tag name="PA" val="v5.2.11"/>
  <p:tag name="RESOURCELIBID_ANIM" val="462"/>
</p:tagLst>
</file>

<file path=ppt/tags/tag203.xml><?xml version="1.0" encoding="utf-8"?>
<p:tagLst xmlns:p="http://schemas.openxmlformats.org/presentationml/2006/main">
  <p:tag name="PA" val="v5.2.11"/>
  <p:tag name="RESOURCELIBID_ANIM" val="462"/>
</p:tagLst>
</file>

<file path=ppt/tags/tag204.xml><?xml version="1.0" encoding="utf-8"?>
<p:tagLst xmlns:p="http://schemas.openxmlformats.org/presentationml/2006/main">
  <p:tag name="PA" val="v5.2.11"/>
</p:tagLst>
</file>

<file path=ppt/tags/tag205.xml><?xml version="1.0" encoding="utf-8"?>
<p:tagLst xmlns:p="http://schemas.openxmlformats.org/presentationml/2006/main">
  <p:tag name="PA" val="v5.2.11"/>
</p:tagLst>
</file>

<file path=ppt/tags/tag206.xml><?xml version="1.0" encoding="utf-8"?>
<p:tagLst xmlns:p="http://schemas.openxmlformats.org/presentationml/2006/main">
  <p:tag name="PA" val="v5.2.11"/>
</p:tagLst>
</file>

<file path=ppt/tags/tag207.xml><?xml version="1.0" encoding="utf-8"?>
<p:tagLst xmlns:p="http://schemas.openxmlformats.org/presentationml/2006/main">
  <p:tag name="PA" val="v5.2.11"/>
</p:tagLst>
</file>

<file path=ppt/tags/tag208.xml><?xml version="1.0" encoding="utf-8"?>
<p:tagLst xmlns:p="http://schemas.openxmlformats.org/presentationml/2006/main">
  <p:tag name="PA" val="v5.2.11"/>
</p:tagLst>
</file>

<file path=ppt/tags/tag209.xml><?xml version="1.0" encoding="utf-8"?>
<p:tagLst xmlns:p="http://schemas.openxmlformats.org/presentationml/2006/main">
  <p:tag name="PA" val="v5.2.1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210.xml><?xml version="1.0" encoding="utf-8"?>
<p:tagLst xmlns:p="http://schemas.openxmlformats.org/presentationml/2006/main">
  <p:tag name="PA" val="v5.2.11"/>
</p:tagLst>
</file>

<file path=ppt/tags/tag211.xml><?xml version="1.0" encoding="utf-8"?>
<p:tagLst xmlns:p="http://schemas.openxmlformats.org/presentationml/2006/main">
  <p:tag name="PA" val="v5.2.11"/>
</p:tagLst>
</file>

<file path=ppt/tags/tag212.xml><?xml version="1.0" encoding="utf-8"?>
<p:tagLst xmlns:p="http://schemas.openxmlformats.org/presentationml/2006/main">
  <p:tag name="PA" val="v5.2.11"/>
</p:tagLst>
</file>

<file path=ppt/tags/tag213.xml><?xml version="1.0" encoding="utf-8"?>
<p:tagLst xmlns:p="http://schemas.openxmlformats.org/presentationml/2006/main">
  <p:tag name="PA" val="v5.2.11"/>
</p:tagLst>
</file>

<file path=ppt/tags/tag214.xml><?xml version="1.0" encoding="utf-8"?>
<p:tagLst xmlns:p="http://schemas.openxmlformats.org/presentationml/2006/main">
  <p:tag name="PA" val="v5.2.11"/>
</p:tagLst>
</file>

<file path=ppt/tags/tag215.xml><?xml version="1.0" encoding="utf-8"?>
<p:tagLst xmlns:p="http://schemas.openxmlformats.org/presentationml/2006/main">
  <p:tag name="PA" val="v5.2.11"/>
</p:tagLst>
</file>

<file path=ppt/tags/tag216.xml><?xml version="1.0" encoding="utf-8"?>
<p:tagLst xmlns:p="http://schemas.openxmlformats.org/presentationml/2006/main">
  <p:tag name="PA" val="v5.2.11"/>
</p:tagLst>
</file>

<file path=ppt/tags/tag217.xml><?xml version="1.0" encoding="utf-8"?>
<p:tagLst xmlns:p="http://schemas.openxmlformats.org/presentationml/2006/main">
  <p:tag name="PA" val="v5.2.11"/>
</p:tagLst>
</file>

<file path=ppt/tags/tag218.xml><?xml version="1.0" encoding="utf-8"?>
<p:tagLst xmlns:p="http://schemas.openxmlformats.org/presentationml/2006/main">
  <p:tag name="PA" val="v5.2.11"/>
</p:tagLst>
</file>

<file path=ppt/tags/tag219.xml><?xml version="1.0" encoding="utf-8"?>
<p:tagLst xmlns:p="http://schemas.openxmlformats.org/presentationml/2006/main">
  <p:tag name="PA" val="v5.2.11"/>
  <p:tag name="WHOLESPTYPE" val="Shape_Text"/>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220.xml><?xml version="1.0" encoding="utf-8"?>
<p:tagLst xmlns:p="http://schemas.openxmlformats.org/presentationml/2006/main">
  <p:tag name="PA" val="v5.2.11"/>
  <p:tag name="RESOURCELIBID_ANIM" val="462"/>
</p:tagLst>
</file>

<file path=ppt/tags/tag221.xml><?xml version="1.0" encoding="utf-8"?>
<p:tagLst xmlns:p="http://schemas.openxmlformats.org/presentationml/2006/main">
  <p:tag name="PA" val="v5.2.11"/>
</p:tagLst>
</file>

<file path=ppt/tags/tag222.xml><?xml version="1.0" encoding="utf-8"?>
<p:tagLst xmlns:p="http://schemas.openxmlformats.org/presentationml/2006/main">
  <p:tag name="PA" val="v5.2.11"/>
</p:tagLst>
</file>

<file path=ppt/tags/tag223.xml><?xml version="1.0" encoding="utf-8"?>
<p:tagLst xmlns:p="http://schemas.openxmlformats.org/presentationml/2006/main">
  <p:tag name="PA" val="v5.2.11"/>
</p:tagLst>
</file>

<file path=ppt/tags/tag224.xml><?xml version="1.0" encoding="utf-8"?>
<p:tagLst xmlns:p="http://schemas.openxmlformats.org/presentationml/2006/main">
  <p:tag name="PA" val="v5.2.11"/>
</p:tagLst>
</file>

<file path=ppt/tags/tag225.xml><?xml version="1.0" encoding="utf-8"?>
<p:tagLst xmlns:p="http://schemas.openxmlformats.org/presentationml/2006/main">
  <p:tag name="PA" val="v5.2.11"/>
</p:tagLst>
</file>

<file path=ppt/tags/tag226.xml><?xml version="1.0" encoding="utf-8"?>
<p:tagLst xmlns:p="http://schemas.openxmlformats.org/presentationml/2006/main">
  <p:tag name="PA" val="v5.2.11"/>
</p:tagLst>
</file>

<file path=ppt/tags/tag227.xml><?xml version="1.0" encoding="utf-8"?>
<p:tagLst xmlns:p="http://schemas.openxmlformats.org/presentationml/2006/main">
  <p:tag name="PA" val="v5.2.11"/>
</p:tagLst>
</file>

<file path=ppt/tags/tag228.xml><?xml version="1.0" encoding="utf-8"?>
<p:tagLst xmlns:p="http://schemas.openxmlformats.org/presentationml/2006/main">
  <p:tag name="PA" val="v5.2.11"/>
</p:tagLst>
</file>

<file path=ppt/tags/tag229.xml><?xml version="1.0" encoding="utf-8"?>
<p:tagLst xmlns:p="http://schemas.openxmlformats.org/presentationml/2006/main">
  <p:tag name="PA" val="v5.2.1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4534_1*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8"/>
  <p:tag name="KSO_WM_UNIT_DEC_AREA_ID" val="3182b66852d3412785769fbfa85d9b2a"/>
  <p:tag name="KSO_WM_UNIT_DECORATE_INFO" val=""/>
  <p:tag name="KSO_WM_UNIT_SM_LIMIT_TYPE" val=""/>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a61daaac3f8845868c8a7bfea4eec1c6"/>
</p:tagLst>
</file>

<file path=ppt/tags/tag230.xml><?xml version="1.0" encoding="utf-8"?>
<p:tagLst xmlns:p="http://schemas.openxmlformats.org/presentationml/2006/main">
  <p:tag name="PA" val="v5.2.11"/>
  <p:tag name="RESOURCELIBID_ANIM" val="462"/>
</p:tagLst>
</file>

<file path=ppt/tags/tag231.xml><?xml version="1.0" encoding="utf-8"?>
<p:tagLst xmlns:p="http://schemas.openxmlformats.org/presentationml/2006/main">
  <p:tag name="PA" val="v5.2.11"/>
  <p:tag name="RESOURCELIBID_ANIM" val="462"/>
</p:tagLst>
</file>

<file path=ppt/tags/tag232.xml><?xml version="1.0" encoding="utf-8"?>
<p:tagLst xmlns:p="http://schemas.openxmlformats.org/presentationml/2006/main">
  <p:tag name="PA" val="v5.2.11"/>
</p:tagLst>
</file>

<file path=ppt/tags/tag233.xml><?xml version="1.0" encoding="utf-8"?>
<p:tagLst xmlns:p="http://schemas.openxmlformats.org/presentationml/2006/main">
  <p:tag name="PA" val="v5.2.11"/>
</p:tagLst>
</file>

<file path=ppt/tags/tag234.xml><?xml version="1.0" encoding="utf-8"?>
<p:tagLst xmlns:p="http://schemas.openxmlformats.org/presentationml/2006/main">
  <p:tag name="PA" val="v5.2.11"/>
</p:tagLst>
</file>

<file path=ppt/tags/tag235.xml><?xml version="1.0" encoding="utf-8"?>
<p:tagLst xmlns:p="http://schemas.openxmlformats.org/presentationml/2006/main">
  <p:tag name="PA" val="v5.2.11"/>
</p:tagLst>
</file>

<file path=ppt/tags/tag236.xml><?xml version="1.0" encoding="utf-8"?>
<p:tagLst xmlns:p="http://schemas.openxmlformats.org/presentationml/2006/main">
  <p:tag name="PA" val="v5.2.11"/>
</p:tagLst>
</file>

<file path=ppt/tags/tag237.xml><?xml version="1.0" encoding="utf-8"?>
<p:tagLst xmlns:p="http://schemas.openxmlformats.org/presentationml/2006/main">
  <p:tag name="PA" val="v5.2.11"/>
</p:tagLst>
</file>

<file path=ppt/tags/tag238.xml><?xml version="1.0" encoding="utf-8"?>
<p:tagLst xmlns:p="http://schemas.openxmlformats.org/presentationml/2006/main">
  <p:tag name="PA" val="v5.2.11"/>
</p:tagLst>
</file>

<file path=ppt/tags/tag239.xml><?xml version="1.0" encoding="utf-8"?>
<p:tagLst xmlns:p="http://schemas.openxmlformats.org/presentationml/2006/main">
  <p:tag name="PA" val="v5.2.11"/>
</p:tagLst>
</file>

<file path=ppt/tags/tag2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ID" val="custom20204534_1*b*1"/>
  <p:tag name="KSO_WM_TEMPLATE_CATEGORY" val="custom"/>
  <p:tag name="KSO_WM_TEMPLATE_INDEX" val="20204534"/>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3eab88374d9a402da56e31a3a231a257"/>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35"/>
  <p:tag name="KSO_WM_UNIT_TEXT_FILL_FORE_SCHEMECOLOR_INDEX" val="13"/>
  <p:tag name="KSO_WM_UNIT_TEXT_FILL_TYPE" val="1"/>
  <p:tag name="KSO_WM_TEMPLATE_ASSEMBLE_XID" val="5f9a33ab989d9bef5b8f0c5f"/>
  <p:tag name="KSO_WM_TEMPLATE_ASSEMBLE_GROUPID" val="5f8cf65fa61ec3b55284a747"/>
</p:tagLst>
</file>

<file path=ppt/tags/tag240.xml><?xml version="1.0" encoding="utf-8"?>
<p:tagLst xmlns:p="http://schemas.openxmlformats.org/presentationml/2006/main">
  <p:tag name="PA" val="v5.2.11"/>
</p:tagLst>
</file>

<file path=ppt/tags/tag241.xml><?xml version="1.0" encoding="utf-8"?>
<p:tagLst xmlns:p="http://schemas.openxmlformats.org/presentationml/2006/main">
  <p:tag name="PA" val="v5.2.11"/>
</p:tagLst>
</file>

<file path=ppt/tags/tag242.xml><?xml version="1.0" encoding="utf-8"?>
<p:tagLst xmlns:p="http://schemas.openxmlformats.org/presentationml/2006/main">
  <p:tag name="PA" val="v5.2.11"/>
</p:tagLst>
</file>

<file path=ppt/tags/tag243.xml><?xml version="1.0" encoding="utf-8"?>
<p:tagLst xmlns:p="http://schemas.openxmlformats.org/presentationml/2006/main">
  <p:tag name="PA" val="v5.2.11"/>
</p:tagLst>
</file>

<file path=ppt/tags/tag244.xml><?xml version="1.0" encoding="utf-8"?>
<p:tagLst xmlns:p="http://schemas.openxmlformats.org/presentationml/2006/main">
  <p:tag name="PA" val="v5.2.11"/>
</p:tagLst>
</file>

<file path=ppt/tags/tag245.xml><?xml version="1.0" encoding="utf-8"?>
<p:tagLst xmlns:p="http://schemas.openxmlformats.org/presentationml/2006/main">
  <p:tag name="PA" val="v5.2.11"/>
</p:tagLst>
</file>

<file path=ppt/tags/tag246.xml><?xml version="1.0" encoding="utf-8"?>
<p:tagLst xmlns:p="http://schemas.openxmlformats.org/presentationml/2006/main">
  <p:tag name="PA" val="v5.2.11"/>
</p:tagLst>
</file>

<file path=ppt/tags/tag247.xml><?xml version="1.0" encoding="utf-8"?>
<p:tagLst xmlns:p="http://schemas.openxmlformats.org/presentationml/2006/main">
  <p:tag name="PA" val="v5.2.11"/>
  <p:tag name="WHOLESPTYPE" val="Shape_Text"/>
</p:tagLst>
</file>

<file path=ppt/tags/tag248.xml><?xml version="1.0" encoding="utf-8"?>
<p:tagLst xmlns:p="http://schemas.openxmlformats.org/presentationml/2006/main">
  <p:tag name="PA" val="v5.2.11"/>
  <p:tag name="RESOURCELIBID_ANIM" val="462"/>
</p:tagLst>
</file>

<file path=ppt/tags/tag249.xml><?xml version="1.0" encoding="utf-8"?>
<p:tagLst xmlns:p="http://schemas.openxmlformats.org/presentationml/2006/main">
  <p:tag name="PA" val="v5.2.11"/>
</p:tagLst>
</file>

<file path=ppt/tags/tag25.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谢谢聆听"/>
  <p:tag name="KSO_WM_UNIT_DEFAULT_FONT" val="60;74;4"/>
  <p:tag name="KSO_WM_UNIT_BLOCK" val="0"/>
  <p:tag name="KSO_WM_UNIT_DEC_AREA_ID" val="bab502a0d8a54145943ffb0bed2ab06d"/>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75712b369b464ae8829df2631c54310c"/>
  <p:tag name="KSO_WM_UNIT_TEXT_FILL_FORE_SCHEMECOLOR_INDEX_BRIGHTNESS" val="0.15"/>
  <p:tag name="KSO_WM_UNIT_TEXT_FILL_FORE_SCHEMECOLOR_INDEX" val="13"/>
  <p:tag name="KSO_WM_UNIT_TEXT_FILL_TYPE" val="1"/>
  <p:tag name="KSO_WM_TEMPLATE_ASSEMBLE_XID" val="5f9a33ab989d9bef5b8f0c5f"/>
  <p:tag name="KSO_WM_TEMPLATE_ASSEMBLE_GROUPID" val="5f8cf65fa61ec3b55284a747"/>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Lst>
</file>

<file path=ppt/tags/tag255.xml><?xml version="1.0" encoding="utf-8"?>
<p:tagLst xmlns:p="http://schemas.openxmlformats.org/presentationml/2006/main">
  <p:tag name="PA" val="v5.2.11"/>
</p:tagLst>
</file>

<file path=ppt/tags/tag256.xml><?xml version="1.0" encoding="utf-8"?>
<p:tagLst xmlns:p="http://schemas.openxmlformats.org/presentationml/2006/main">
  <p:tag name="PA" val="v5.2.11"/>
</p:tagLst>
</file>

<file path=ppt/tags/tag257.xml><?xml version="1.0" encoding="utf-8"?>
<p:tagLst xmlns:p="http://schemas.openxmlformats.org/presentationml/2006/main">
  <p:tag name="PA" val="v5.2.11"/>
</p:tagLst>
</file>

<file path=ppt/tags/tag258.xml><?xml version="1.0" encoding="utf-8"?>
<p:tagLst xmlns:p="http://schemas.openxmlformats.org/presentationml/2006/main">
  <p:tag name="PA" val="v5.2.11"/>
</p:tagLst>
</file>

<file path=ppt/tags/tag259.xml><?xml version="1.0" encoding="utf-8"?>
<p:tagLst xmlns:p="http://schemas.openxmlformats.org/presentationml/2006/main">
  <p:tag name="PA" val="v5.2.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 name="KSO_WM_SLIDE_BACKGROUND_TYPE" val="general"/>
</p:tagLst>
</file>

<file path=ppt/tags/tag260.xml><?xml version="1.0" encoding="utf-8"?>
<p:tagLst xmlns:p="http://schemas.openxmlformats.org/presentationml/2006/main">
  <p:tag name="PA" val="v5.2.11"/>
</p:tagLst>
</file>

<file path=ppt/tags/tag261.xml><?xml version="1.0" encoding="utf-8"?>
<p:tagLst xmlns:p="http://schemas.openxmlformats.org/presentationml/2006/main">
  <p:tag name="PA" val="v5.2.11"/>
</p:tagLst>
</file>

<file path=ppt/tags/tag262.xml><?xml version="1.0" encoding="utf-8"?>
<p:tagLst xmlns:p="http://schemas.openxmlformats.org/presentationml/2006/main">
  <p:tag name="PA" val="v5.2.11"/>
</p:tagLst>
</file>

<file path=ppt/tags/tag263.xml><?xml version="1.0" encoding="utf-8"?>
<p:tagLst xmlns:p="http://schemas.openxmlformats.org/presentationml/2006/main">
  <p:tag name="PA" val="v5.2.11"/>
</p:tagLst>
</file>

<file path=ppt/tags/tag264.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i"/>
  <p:tag name="KSO_WM_UNIT_INDEX" val="1_1"/>
  <p:tag name="KSO_WM_UNIT_ID" val="diagram20174812_2*q_i*1_1"/>
  <p:tag name="KSO_WM_UNIT_LAYERLEVEL" val="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65.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1_1"/>
  <p:tag name="KSO_WM_UNIT_ID" val="diagram2017481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66.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3_1"/>
  <p:tag name="KSO_WM_UNIT_ID" val="diagram2017481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ISCONTENTSTITLE" val="0"/>
  <p:tag name="KSO_WM_UNIT_NOCLEAR" val="0"/>
  <p:tag name="KSO_WM_UNIT_FILL_FORE_SCHEMECOLOR_INDEX" val="5"/>
  <p:tag name="KSO_WM_UNIT_FILL_TYPE" val="1"/>
  <p:tag name="KSO_WM_UNIT_TEXT_FILL_FORE_SCHEMECOLOR_INDEX" val="13"/>
  <p:tag name="KSO_WM_UNIT_TEXT_FILL_TYPE" val="1"/>
</p:tagLst>
</file>

<file path=ppt/tags/tag267.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2_1"/>
  <p:tag name="KSO_WM_UNIT_ID" val="diagram2017481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68.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i"/>
  <p:tag name="KSO_WM_UNIT_INDEX" val="1_4_1"/>
  <p:tag name="KSO_WM_UNIT_ID" val="diagram20174812_2*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69.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1_1"/>
  <p:tag name="KSO_WM_UNIT_ID" val="diagram2017481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00*136"/>
  <p:tag name="KSO_WM_UNIT_FILL_FORE_SCHEMECOLOR_INDEX" val="14"/>
  <p:tag name="KSO_WM_UNI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 name="KSO_WM_SLIDE_BACKGROUND_TYPE" val="general"/>
</p:tagLst>
</file>

<file path=ppt/tags/tag270.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3_1"/>
  <p:tag name="KSO_WM_UNIT_ID" val="diagram2017481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40*139"/>
  <p:tag name="KSO_WM_UNIT_FILL_FORE_SCHEMECOLOR_INDEX" val="14"/>
  <p:tag name="KSO_WM_UNIT_FILL_TYPE" val="1"/>
</p:tagLst>
</file>

<file path=ppt/tags/tag271.xml><?xml version="1.0" encoding="utf-8"?>
<p:tagLst xmlns:p="http://schemas.openxmlformats.org/presentationml/2006/main">
  <p:tag name="KSO_WM_TAG_VERSION" val="1.0"/>
  <p:tag name="KSO_WM_BEAUTIFY_FLAG" val="#wm#"/>
  <p:tag name="KSO_WM_TEMPLATE_CATEGORY" val="diagram"/>
  <p:tag name="KSO_WM_TEMPLATE_INDEX" val="20174812"/>
  <p:tag name="KSO_WM_UNIT_TYPE" val="q_h_x"/>
  <p:tag name="KSO_WM_UNIT_INDEX" val="1_2_1"/>
  <p:tag name="KSO_WM_UNIT_ID" val="diagram2017481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128*148"/>
  <p:tag name="KSO_WM_UNIT_FILL_FORE_SCHEMECOLOR_INDEX" val="14"/>
  <p:tag name="KSO_WM_UNI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1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1_1"/>
  <p:tag name="KSO_WM_UNIT_ISCONTENTSTITLE" val="0"/>
  <p:tag name="KSO_WM_UNIT_PRESET_TEXT" val="单击此处添加文本具体内容，简明扼要的阐述您的观点。根据需要可酌情增减文字，以便观者准确的理解您传达的思想。"/>
  <p:tag name="KSO_WM_UNIT_VALUE" val="85"/>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1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1_1"/>
  <p:tag name="KSO_WM_UNIT_PRESET_TEXT" val="单击此处添加标题"/>
  <p:tag name="KSO_WM_UNIT_VALUE" val="13"/>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4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4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4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4_1"/>
  <p:tag name="KSO_WM_UNIT_PRESET_TEXT" val="单击此处添加标题"/>
  <p:tag name="KSO_WM_UNIT_VALUE" val="13"/>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2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2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2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2_1"/>
  <p:tag name="KSO_WM_UNIT_PRESET_TEXT" val="单击此处添加标题"/>
  <p:tag name="KSO_WM_UNIT_VALUE" val="13"/>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f*1_3_1"/>
  <p:tag name="KSO_WM_TEMPLATE_CATEGORY" val="diagram"/>
  <p:tag name="KSO_WM_TEMPLATE_INDEX" val="20174812"/>
  <p:tag name="KSO_WM_UNIT_LAYERLEVEL" val="1_1_1"/>
  <p:tag name="KSO_WM_TAG_VERSION" val="1.0"/>
  <p:tag name="KSO_WM_BEAUTIFY_FLAG" val="#wm#"/>
  <p:tag name="KSO_WM_UNIT_NOCLEAR" val="0"/>
  <p:tag name="KSO_WM_UNIT_TYPE" val="q_h_f"/>
  <p:tag name="KSO_WM_UNIT_INDEX" val="1_3_1"/>
  <p:tag name="KSO_WM_UNIT_ISCONTENTSTITLE"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a*1_3_1"/>
  <p:tag name="KSO_WM_TEMPLATE_CATEGORY" val="diagram"/>
  <p:tag name="KSO_WM_TEMPLATE_INDEX" val="20174812"/>
  <p:tag name="KSO_WM_UNIT_LAYERLEVEL" val="1_1_1"/>
  <p:tag name="KSO_WM_TAG_VERSION" val="1.0"/>
  <p:tag name="KSO_WM_BEAUTIFY_FLAG" val="#wm#"/>
  <p:tag name="KSO_WM_UNIT_ISCONTENTSTITLE" val="0"/>
  <p:tag name="KSO_WM_UNIT_NOCLEAR" val="0"/>
  <p:tag name="KSO_WM_UNIT_TYPE" val="q_h_a"/>
  <p:tag name="KSO_WM_UNIT_INDEX" val="1_3_1"/>
  <p:tag name="KSO_WM_UNIT_PRESET_TEXT" val="单击此处添加标题"/>
  <p:tag name="KSO_WM_UNIT_VALUE" val="13"/>
  <p:tag name="KSO_WM_UNIT_TEXT_FILL_FORE_SCHEMECOLOR_INDEX" val="13"/>
  <p:tag name="KSO_WM_UNIT_TEXT_FILL_TYPE" val="1"/>
</p:tagLst>
</file>

<file path=ppt/tags/tag28.xml><?xml version="1.0" encoding="utf-8"?>
<p:tagLst xmlns:p="http://schemas.openxmlformats.org/presentationml/2006/main">
  <p:tag name="KSO_WM_SLIDE_BACKGROUND_TYPE" val="general"/>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812_2*q_h_x*1_4_1"/>
  <p:tag name="KSO_WM_TEMPLATE_CATEGORY" val="diagram"/>
  <p:tag name="KSO_WM_TEMPLATE_INDEX" val="20174812"/>
  <p:tag name="KSO_WM_UNIT_LAYERLEVEL" val="1_1_1"/>
  <p:tag name="KSO_WM_TAG_VERSION" val="1.0"/>
  <p:tag name="KSO_WM_BEAUTIFY_FLAG" val="#wm#"/>
  <p:tag name="KSO_WM_UNIT_VALUE" val="150*150"/>
  <p:tag name="KSO_WM_UNIT_TYPE" val="q_h_x"/>
  <p:tag name="KSO_WM_UNIT_INDEX" val="1_4_1"/>
</p:tagLst>
</file>

<file path=ppt/tags/tag281.xml><?xml version="1.0" encoding="utf-8"?>
<p:tagLst xmlns:p="http://schemas.openxmlformats.org/presentationml/2006/main">
  <p:tag name="PA" val="v5.2.11"/>
  <p:tag name="RESOURCELIBID_ANIM" val="462"/>
</p:tagLst>
</file>

<file path=ppt/tags/tag282.xml><?xml version="1.0" encoding="utf-8"?>
<p:tagLst xmlns:p="http://schemas.openxmlformats.org/presentationml/2006/main">
  <p:tag name="PA" val="v5.2.11"/>
</p:tagLst>
</file>

<file path=ppt/tags/tag283.xml><?xml version="1.0" encoding="utf-8"?>
<p:tagLst xmlns:p="http://schemas.openxmlformats.org/presentationml/2006/main">
  <p:tag name="PA" val="v5.2.11"/>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Lst>
</file>

<file path=ppt/tags/tag29.xml><?xml version="1.0" encoding="utf-8"?>
<p:tagLst xmlns:p="http://schemas.openxmlformats.org/presentationml/2006/main">
  <p:tag name="KSO_WM_SLIDE_BACKGROUND_TYPE" val="general"/>
</p:tagLst>
</file>

<file path=ppt/tags/tag290.xml><?xml version="1.0" encoding="utf-8"?>
<p:tagLst xmlns:p="http://schemas.openxmlformats.org/presentationml/2006/main">
  <p:tag name="PA" val="v5.2.11"/>
</p:tagLst>
</file>

<file path=ppt/tags/tag291.xml><?xml version="1.0" encoding="utf-8"?>
<p:tagLst xmlns:p="http://schemas.openxmlformats.org/presentationml/2006/main">
  <p:tag name="PA" val="v5.2.11"/>
</p:tagLst>
</file>

<file path=ppt/tags/tag292.xml><?xml version="1.0" encoding="utf-8"?>
<p:tagLst xmlns:p="http://schemas.openxmlformats.org/presentationml/2006/main">
  <p:tag name="PA" val="v5.2.11"/>
</p:tagLst>
</file>

<file path=ppt/tags/tag293.xml><?xml version="1.0" encoding="utf-8"?>
<p:tagLst xmlns:p="http://schemas.openxmlformats.org/presentationml/2006/main">
  <p:tag name="PA" val="v5.2.11"/>
</p:tagLst>
</file>

<file path=ppt/tags/tag294.xml><?xml version="1.0" encoding="utf-8"?>
<p:tagLst xmlns:p="http://schemas.openxmlformats.org/presentationml/2006/main">
  <p:tag name="PA" val="v5.2.11"/>
</p:tagLst>
</file>

<file path=ppt/tags/tag295.xml><?xml version="1.0" encoding="utf-8"?>
<p:tagLst xmlns:p="http://schemas.openxmlformats.org/presentationml/2006/main">
  <p:tag name="PA" val="v5.2.11"/>
</p:tagLst>
</file>

<file path=ppt/tags/tag296.xml><?xml version="1.0" encoding="utf-8"?>
<p:tagLst xmlns:p="http://schemas.openxmlformats.org/presentationml/2006/main">
  <p:tag name="PA" val="v5.2.1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4_1*m_h_i*1_1_1"/>
  <p:tag name="KSO_WM_TEMPLATE_CATEGORY" val="diagram"/>
  <p:tag name="KSO_WM_TEMPLATE_INDEX" val="20201454"/>
  <p:tag name="KSO_WM_UNIT_LAYERLEVEL" val="1_1_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4_1*m_h_i*1_1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4_1*m_h_i*1_1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4534_1*b*1"/>
  <p:tag name="KSO_WM_TEMPLATE_CATEGORY" val="custom"/>
  <p:tag name="KSO_WM_TEMPLATE_INDEX" val="20204534"/>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98d840f9f7d14bf08023b0a03a1c508b"/>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a39eb8af7e454855bcbcc85b3c980767"/>
  <p:tag name="KSO_WM_UNIT_TEXT_FILL_FORE_SCHEMECOLOR_INDEX_BRIGHTNESS" val="0.35"/>
  <p:tag name="KSO_WM_UNIT_TEXT_FILL_FORE_SCHEMECOLOR_INDEX" val="13"/>
  <p:tag name="KSO_WM_UNIT_TEXT_FILL_TYPE" val="1"/>
  <p:tag name="KSO_WM_TEMPLATE_ASSEMBLE_XID" val="5f9a33ab989d9bef5b8f0c49"/>
  <p:tag name="KSO_WM_TEMPLATE_ASSEMBLE_GROUPID" val="5f8cf65fa61ec3b55284a747"/>
</p:tagLst>
</file>

<file path=ppt/tags/tag30.xml><?xml version="1.0" encoding="utf-8"?>
<p:tagLst xmlns:p="http://schemas.openxmlformats.org/presentationml/2006/main">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4_1*m_h_i*1_1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301.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1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54_1*m_h_f*1_1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30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4_1*m_h_a*1_1_1"/>
  <p:tag name="KSO_WM_TEMPLATE_CATEGORY" val="diagram"/>
  <p:tag name="KSO_WM_TEMPLATE_INDEX" val="20201454"/>
  <p:tag name="KSO_WM_UNIT_LAYERLEVEL" val="1_1_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5"/>
  <p:tag name="KSO_WM_UNIT_ID" val="diagram20201454_1*m_h_i*1_1_5"/>
  <p:tag name="KSO_WM_TEMPLATE_CATEGORY" val="diagram"/>
  <p:tag name="KSO_WM_TEMPLATE_INDEX" val="20201454"/>
  <p:tag name="KSO_WM_UNIT_LAYERLEVEL" val="1_1_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4_1*m_h_i*1_2_1"/>
  <p:tag name="KSO_WM_TEMPLATE_CATEGORY" val="diagram"/>
  <p:tag name="KSO_WM_TEMPLATE_INDEX" val="20201454"/>
  <p:tag name="KSO_WM_UNIT_LAYERLEVEL" val="1_1_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4_1*m_h_i*1_2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4_1*m_h_i*1_2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4_1*m_h_i*1_2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308.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13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54_1*m_h_f*1_2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30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1*m_h_a*1_2_1"/>
  <p:tag name="KSO_WM_TEMPLATE_CATEGORY" val="diagram"/>
  <p:tag name="KSO_WM_TEMPLATE_INDEX" val="20201454"/>
  <p:tag name="KSO_WM_UNIT_LAYERLEVEL" val="1_1_1"/>
  <p:tag name="KSO_WM_TAG_VERSION" val="1.0"/>
  <p:tag name="KSO_WM_BEAUTIFY_FLAG" val="#wm#"/>
</p:tagLst>
</file>

<file path=ppt/tags/tag31.xml><?xml version="1.0" encoding="utf-8"?>
<p:tagLst xmlns:p="http://schemas.openxmlformats.org/presentationml/2006/main">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5"/>
  <p:tag name="KSO_WM_UNIT_ID" val="diagram20201454_1*m_h_i*1_2_5"/>
  <p:tag name="KSO_WM_TEMPLATE_CATEGORY" val="diagram"/>
  <p:tag name="KSO_WM_TEMPLATE_INDEX" val="20201454"/>
  <p:tag name="KSO_WM_UNIT_LAYERLEVEL" val="1_1_1"/>
  <p:tag name="KSO_WM_TAG_VERSION" val="1.0"/>
  <p:tag name="KSO_WM_BEAUTIFY_FLAG" val="#wm#"/>
</p:tagLst>
</file>

<file path=ppt/tags/tag311.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12.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314.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315.xml><?xml version="1.0" encoding="utf-8"?>
<p:tagLst xmlns:p="http://schemas.openxmlformats.org/presentationml/2006/main">
  <p:tag name="PA" val="v5.2.11"/>
  <p:tag name="RESOURCELIBID_ANIM" val="462"/>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97327aa8acb94998a5dfdab13ca284c9"/>
  <p:tag name="KSO_WM_UNIT_DECORATE_INFO" val=""/>
  <p:tag name="KSO_WM_UNIT_SM_LIMIT_TYPE" val=""/>
  <p:tag name="KSO_WM_CHIP_FILLAREA_FILL_RULE" val="{&quot;fill_align&quot;:&quot;cm&quot;,&quot;fill_effect&quot;:[],&quot;fill_mode&quot;:&quot;full&quot;,&quot;sacle_strategy&quot;:&quot;stretch&quot;}"/>
  <p:tag name="KSO_WM_ASSEMBLE_CHIP_INDEX" val="d1eeac24274b443aa4c86bd0b3bc2fb8"/>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Lst>
</file>

<file path=ppt/tags/tag322.xml><?xml version="1.0" encoding="utf-8"?>
<p:tagLst xmlns:p="http://schemas.openxmlformats.org/presentationml/2006/main">
  <p:tag name="PA" val="v5.2.11"/>
</p:tagLst>
</file>

<file path=ppt/tags/tag323.xml><?xml version="1.0" encoding="utf-8"?>
<p:tagLst xmlns:p="http://schemas.openxmlformats.org/presentationml/2006/main">
  <p:tag name="PA" val="v5.2.11"/>
</p:tagLst>
</file>

<file path=ppt/tags/tag324.xml><?xml version="1.0" encoding="utf-8"?>
<p:tagLst xmlns:p="http://schemas.openxmlformats.org/presentationml/2006/main">
  <p:tag name="PA" val="v5.2.11"/>
</p:tagLst>
</file>

<file path=ppt/tags/tag325.xml><?xml version="1.0" encoding="utf-8"?>
<p:tagLst xmlns:p="http://schemas.openxmlformats.org/presentationml/2006/main">
  <p:tag name="PA" val="v5.2.11"/>
  <p:tag name="RESOURCELIBID_ANIM" val="462"/>
</p:tagLst>
</file>

<file path=ppt/tags/tag326.xml><?xml version="1.0" encoding="utf-8"?>
<p:tagLst xmlns:p="http://schemas.openxmlformats.org/presentationml/2006/main">
  <p:tag name="PA" val="v5.2.11"/>
  <p:tag name="RESOURCELIBID_ANIM" val="462"/>
</p:tagLst>
</file>

<file path=ppt/tags/tag327.xml><?xml version="1.0" encoding="utf-8"?>
<p:tagLst xmlns:p="http://schemas.openxmlformats.org/presentationml/2006/main">
  <p:tag name="PA" val="v5.2.11"/>
</p:tagLst>
</file>

<file path=ppt/tags/tag328.xml><?xml version="1.0" encoding="utf-8"?>
<p:tagLst xmlns:p="http://schemas.openxmlformats.org/presentationml/2006/main">
  <p:tag name="PA" val="v5.2.11"/>
</p:tagLst>
</file>

<file path=ppt/tags/tag329.xml><?xml version="1.0" encoding="utf-8"?>
<p:tagLst xmlns:p="http://schemas.openxmlformats.org/presentationml/2006/main">
  <p:tag name="PA" val="v5.2.1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dc54502ba5c14e9fa392f48e78a6fe9c"/>
  <p:tag name="KSO_WM_UNIT_DECORATE_INFO" val=""/>
  <p:tag name="KSO_WM_UNIT_SM_LIMIT_TYPE" val=""/>
  <p:tag name="KSO_WM_CHIP_FILLAREA_FILL_RULE" val="{&quot;fill_align&quot;:&quot;cm&quot;,&quot;fill_effect&quot;:[],&quot;fill_mode&quot;:&quot;full&quot;,&quot;sacle_strategy&quot;:&quot;stretch&quot;}"/>
  <p:tag name="KSO_WM_ASSEMBLE_CHIP_INDEX" val="0873bb5705f142b6854d6e2afad180c2"/>
  <p:tag name="KSO_WM_SLIDE_BACKGROUND_TYPE" val="frame"/>
</p:tagLst>
</file>

<file path=ppt/tags/tag330.xml><?xml version="1.0" encoding="utf-8"?>
<p:tagLst xmlns:p="http://schemas.openxmlformats.org/presentationml/2006/main">
  <p:tag name="PA" val="v5.2.11"/>
</p:tagLst>
</file>

<file path=ppt/tags/tag331.xml><?xml version="1.0" encoding="utf-8"?>
<p:tagLst xmlns:p="http://schemas.openxmlformats.org/presentationml/2006/main">
  <p:tag name="PA" val="v5.2.11"/>
</p:tagLst>
</file>

<file path=ppt/tags/tag332.xml><?xml version="1.0" encoding="utf-8"?>
<p:tagLst xmlns:p="http://schemas.openxmlformats.org/presentationml/2006/main">
  <p:tag name="PA" val="v5.2.11"/>
</p:tagLst>
</file>

<file path=ppt/tags/tag333.xml><?xml version="1.0" encoding="utf-8"?>
<p:tagLst xmlns:p="http://schemas.openxmlformats.org/presentationml/2006/main">
  <p:tag name="PA" val="v5.2.11"/>
</p:tagLst>
</file>

<file path=ppt/tags/tag334.xml><?xml version="1.0" encoding="utf-8"?>
<p:tagLst xmlns:p="http://schemas.openxmlformats.org/presentationml/2006/main">
  <p:tag name="PA" val="v5.2.11"/>
</p:tagLst>
</file>

<file path=ppt/tags/tag335.xml><?xml version="1.0" encoding="utf-8"?>
<p:tagLst xmlns:p="http://schemas.openxmlformats.org/presentationml/2006/main">
  <p:tag name="PA" val="v5.2.11"/>
</p:tagLst>
</file>

<file path=ppt/tags/tag336.xml><?xml version="1.0" encoding="utf-8"?>
<p:tagLst xmlns:p="http://schemas.openxmlformats.org/presentationml/2006/main">
  <p:tag name="PA" val="v5.2.11"/>
</p:tagLst>
</file>

<file path=ppt/tags/tag337.xml><?xml version="1.0" encoding="utf-8"?>
<p:tagLst xmlns:p="http://schemas.openxmlformats.org/presentationml/2006/main">
  <p:tag name="PA" val="v5.2.11"/>
</p:tagLst>
</file>

<file path=ppt/tags/tag338.xml><?xml version="1.0" encoding="utf-8"?>
<p:tagLst xmlns:p="http://schemas.openxmlformats.org/presentationml/2006/main">
  <p:tag name="PA" val="v5.2.11"/>
</p:tagLst>
</file>

<file path=ppt/tags/tag339.xml><?xml version="1.0" encoding="utf-8"?>
<p:tagLst xmlns:p="http://schemas.openxmlformats.org/presentationml/2006/main">
  <p:tag name="PA" val="v5.2.1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4e56536afa4741f8ad54b0f344e64d86"/>
  <p:tag name="KSO_WM_UNIT_DECORATE_INFO" val=""/>
  <p:tag name="KSO_WM_UNIT_SM_LIMIT_TYPE" val=""/>
  <p:tag name="KSO_WM_CHIP_FILLAREA_FILL_RULE" val="{&quot;fill_align&quot;:&quot;cm&quot;,&quot;fill_effect&quot;:[],&quot;fill_mode&quot;:&quot;full&quot;,&quot;sacle_strategy&quot;:&quot;stretch&quot;}"/>
  <p:tag name="KSO_WM_ASSEMBLE_CHIP_INDEX" val="2de0ae2887fc480c84ded14b1b65826e"/>
  <p:tag name="KSO_WM_SLIDE_BACKGROUND_TYPE" val="frame"/>
</p:tagLst>
</file>

<file path=ppt/tags/tag340.xml><?xml version="1.0" encoding="utf-8"?>
<p:tagLst xmlns:p="http://schemas.openxmlformats.org/presentationml/2006/main">
  <p:tag name="PA" val="v5.2.11"/>
</p:tagLst>
</file>

<file path=ppt/tags/tag341.xml><?xml version="1.0" encoding="utf-8"?>
<p:tagLst xmlns:p="http://schemas.openxmlformats.org/presentationml/2006/main">
  <p:tag name="PA" val="v5.2.11"/>
</p:tagLst>
</file>

<file path=ppt/tags/tag342.xml><?xml version="1.0" encoding="utf-8"?>
<p:tagLst xmlns:p="http://schemas.openxmlformats.org/presentationml/2006/main">
  <p:tag name="PA" val="v5.2.11"/>
  <p:tag name="WHOLESPTYPE" val="Shape_Text"/>
</p:tagLst>
</file>

<file path=ppt/tags/tag343.xml><?xml version="1.0" encoding="utf-8"?>
<p:tagLst xmlns:p="http://schemas.openxmlformats.org/presentationml/2006/main">
  <p:tag name="PA" val="v5.2.11"/>
  <p:tag name="RESOURCELIBID_ANIM" val="462"/>
</p:tagLst>
</file>

<file path=ppt/tags/tag344.xml><?xml version="1.0" encoding="utf-8"?>
<p:tagLst xmlns:p="http://schemas.openxmlformats.org/presentationml/2006/main">
  <p:tag name="PA" val="v5.2.11"/>
</p:tagLst>
</file>

<file path=ppt/tags/tag345.xml><?xml version="1.0" encoding="utf-8"?>
<p:tagLst xmlns:p="http://schemas.openxmlformats.org/presentationml/2006/main">
  <p:tag name="PA" val="v5.2.11"/>
</p:tagLst>
</file>

<file path=ppt/tags/tag346.xml><?xml version="1.0" encoding="utf-8"?>
<p:tagLst xmlns:p="http://schemas.openxmlformats.org/presentationml/2006/main">
  <p:tag name="PA" val="v5.2.11"/>
</p:tagLst>
</file>

<file path=ppt/tags/tag347.xml><?xml version="1.0" encoding="utf-8"?>
<p:tagLst xmlns:p="http://schemas.openxmlformats.org/presentationml/2006/main">
  <p:tag name="PA" val="v5.2.11"/>
</p:tagLst>
</file>

<file path=ppt/tags/tag348.xml><?xml version="1.0" encoding="utf-8"?>
<p:tagLst xmlns:p="http://schemas.openxmlformats.org/presentationml/2006/main">
  <p:tag name="PA" val="v5.2.11"/>
</p:tagLst>
</file>

<file path=ppt/tags/tag349.xml><?xml version="1.0" encoding="utf-8"?>
<p:tagLst xmlns:p="http://schemas.openxmlformats.org/presentationml/2006/main">
  <p:tag name="PA" val="v5.2.11"/>
</p:tagLst>
</file>

<file path=ppt/tags/tag35.xml><?xml version="1.0" encoding="utf-8"?>
<p:tagLst xmlns:p="http://schemas.openxmlformats.org/presentationml/2006/main">
  <p:tag name="KSO_WM_SLIDE_BACKGROUND_TYPE" val="frame"/>
</p:tagLst>
</file>

<file path=ppt/tags/tag350.xml><?xml version="1.0" encoding="utf-8"?>
<p:tagLst xmlns:p="http://schemas.openxmlformats.org/presentationml/2006/main">
  <p:tag name="PA" val="v5.2.11"/>
</p:tagLst>
</file>

<file path=ppt/tags/tag351.xml><?xml version="1.0" encoding="utf-8"?>
<p:tagLst xmlns:p="http://schemas.openxmlformats.org/presentationml/2006/main">
  <p:tag name="PA" val="v5.2.11"/>
</p:tagLst>
</file>

<file path=ppt/tags/tag352.xml><?xml version="1.0" encoding="utf-8"?>
<p:tagLst xmlns:p="http://schemas.openxmlformats.org/presentationml/2006/main">
  <p:tag name="PA" val="v5.2.11"/>
</p:tagLst>
</file>

<file path=ppt/tags/tag353.xml><?xml version="1.0" encoding="utf-8"?>
<p:tagLst xmlns:p="http://schemas.openxmlformats.org/presentationml/2006/main">
  <p:tag name="PA" val="v5.2.11"/>
</p:tagLst>
</file>

<file path=ppt/tags/tag354.xml><?xml version="1.0" encoding="utf-8"?>
<p:tagLst xmlns:p="http://schemas.openxmlformats.org/presentationml/2006/main">
  <p:tag name="PA" val="v5.2.11"/>
</p:tagLst>
</file>

<file path=ppt/tags/tag355.xml><?xml version="1.0" encoding="utf-8"?>
<p:tagLst xmlns:p="http://schemas.openxmlformats.org/presentationml/2006/main">
  <p:tag name="PA" val="v5.2.11"/>
</p:tagLst>
</file>

<file path=ppt/tags/tag356.xml><?xml version="1.0" encoding="utf-8"?>
<p:tagLst xmlns:p="http://schemas.openxmlformats.org/presentationml/2006/main">
  <p:tag name="PA" val="v5.2.11"/>
</p:tagLst>
</file>

<file path=ppt/tags/tag357.xml><?xml version="1.0" encoding="utf-8"?>
<p:tagLst xmlns:p="http://schemas.openxmlformats.org/presentationml/2006/main">
  <p:tag name="PA" val="v5.2.11"/>
</p:tagLst>
</file>

<file path=ppt/tags/tag358.xml><?xml version="1.0" encoding="utf-8"?>
<p:tagLst xmlns:p="http://schemas.openxmlformats.org/presentationml/2006/main">
  <p:tag name="PA" val="v5.2.11"/>
</p:tagLst>
</file>

<file path=ppt/tags/tag35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i"/>
  <p:tag name="KSO_WM_UNIT_INDEX" val="1_1"/>
  <p:tag name="KSO_WM_UNIT_ID" val="diagram727_4*l_i*1_1"/>
  <p:tag name="KSO_WM_UNIT_LAYERLEVEL" val="1_1"/>
  <p:tag name="KSO_WM_DIAGRAM_GROUP_CODE" val="l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36.xml><?xml version="1.0" encoding="utf-8"?>
<p:tagLst xmlns:p="http://schemas.openxmlformats.org/presentationml/2006/main">
  <p:tag name="KSO_WM_SLIDE_BACKGROUND_TYPE" val="frame"/>
</p:tagLst>
</file>

<file path=ppt/tags/tag360.xml><?xml version="1.0" encoding="utf-8"?>
<p:tagLst xmlns:p="http://schemas.openxmlformats.org/presentationml/2006/main">
  <p:tag name="KSO_WM_TAG_VERSION" val="1.0"/>
  <p:tag name="KSO_WM_BEAUTIFY_FLAG" val="#wm#"/>
  <p:tag name="KSO_WM_UNIT_TYPE" val="i"/>
  <p:tag name="KSO_WM_UNIT_ID" val="diagram727_4*i*2"/>
  <p:tag name="KSO_WM_TEMPLATE_CATEGORY" val="diagram"/>
  <p:tag name="KSO_WM_TEMPLATE_INDEX" val="727"/>
  <p:tag name="KSO_WM_UNIT_INDEX"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7_4*l_h_i*1_1_1"/>
  <p:tag name="KSO_WM_TEMPLATE_CATEGORY" val="diagram"/>
  <p:tag name="KSO_WM_TEMPLATE_INDEX" val="7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2.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2"/>
  <p:tag name="KSO_WM_UNIT_ID" val="diagram727_4*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6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1_3"/>
  <p:tag name="KSO_WM_UNIT_ID" val="diagram727_4*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64.xml><?xml version="1.0" encoding="utf-8"?>
<p:tagLst xmlns:p="http://schemas.openxmlformats.org/presentationml/2006/main">
  <p:tag name="KSO_WM_TAG_VERSION" val="1.0"/>
  <p:tag name="KSO_WM_BEAUTIFY_FLAG" val="#wm#"/>
  <p:tag name="KSO_WM_UNIT_TYPE" val="i"/>
  <p:tag name="KSO_WM_UNIT_ID" val="diagram727_4*i*9"/>
  <p:tag name="KSO_WM_TEMPLATE_CATEGORY" val="diagram"/>
  <p:tag name="KSO_WM_TEMPLATE_INDEX" val="727"/>
  <p:tag name="KSO_WM_UNIT_INDEX" val="9"/>
</p:tagLst>
</file>

<file path=ppt/tags/tag36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1"/>
  <p:tag name="KSO_WM_UNIT_ID" val="diagram727_4*l_h_i*1_2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2"/>
  <p:tag name="KSO_WM_UNIT_ID" val="diagram727_4*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2_3"/>
  <p:tag name="KSO_WM_UNIT_ID" val="diagram727_4*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68.xml><?xml version="1.0" encoding="utf-8"?>
<p:tagLst xmlns:p="http://schemas.openxmlformats.org/presentationml/2006/main">
  <p:tag name="KSO_WM_TAG_VERSION" val="1.0"/>
  <p:tag name="KSO_WM_BEAUTIFY_FLAG" val="#wm#"/>
  <p:tag name="KSO_WM_UNIT_TYPE" val="i"/>
  <p:tag name="KSO_WM_UNIT_ID" val="diagram727_4*i*16"/>
  <p:tag name="KSO_WM_TEMPLATE_CATEGORY" val="diagram"/>
  <p:tag name="KSO_WM_TEMPLATE_INDEX" val="727"/>
  <p:tag name="KSO_WM_UNIT_INDEX" val="16"/>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1"/>
  <p:tag name="KSO_WM_UNIT_ID" val="diagram727_4*l_h_i*1_3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SLIDE_BACKGROUND_TYPE" val="frame"/>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2"/>
  <p:tag name="KSO_WM_UNIT_ID" val="diagram727_4*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3_3"/>
  <p:tag name="KSO_WM_UNIT_ID" val="diagram727_4*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72.xml><?xml version="1.0" encoding="utf-8"?>
<p:tagLst xmlns:p="http://schemas.openxmlformats.org/presentationml/2006/main">
  <p:tag name="KSO_WM_TAG_VERSION" val="1.0"/>
  <p:tag name="KSO_WM_BEAUTIFY_FLAG" val="#wm#"/>
  <p:tag name="KSO_WM_UNIT_TYPE" val="i"/>
  <p:tag name="KSO_WM_UNIT_ID" val="diagram727_4*i*23"/>
  <p:tag name="KSO_WM_TEMPLATE_CATEGORY" val="diagram"/>
  <p:tag name="KSO_WM_TEMPLATE_INDEX" val="727"/>
  <p:tag name="KSO_WM_UNIT_INDEX" val="23"/>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1"/>
  <p:tag name="KSO_WM_UNIT_ID" val="diagram727_4*l_h_i*1_4_1"/>
  <p:tag name="KSO_WM_UNIT_LAYERLEVEL" val="1_1_1"/>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2"/>
  <p:tag name="KSO_WM_UNIT_ID" val="diagram727_4*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727"/>
  <p:tag name="KSO_WM_UNIT_TYPE" val="l_h_i"/>
  <p:tag name="KSO_WM_UNIT_INDEX" val="1_4_3"/>
  <p:tag name="KSO_WM_UNIT_ID" val="diagram727_4*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5"/>
  <p:tag name="KSO_WM_UNIT_TEXT_FILL_TYPE" val="1"/>
</p:tagLst>
</file>

<file path=ppt/tags/tag37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7_4*l_h_f*1_2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7_4*l_h_f*1_3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7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7_4*l_h_f*1_4_1"/>
  <p:tag name="KSO_WM_TEMPLATE_CATEGORY" val="diagram"/>
  <p:tag name="KSO_WM_TEMPLATE_INDEX" val="727"/>
  <p:tag name="KSO_WM_UNIT_LAYERLEVEL" val="1_1_1"/>
  <p:tag name="KSO_WM_TAG_VERSION" val="1.0"/>
  <p:tag name="KSO_WM_BEAUTIFY_FLAG" val="#wm#"/>
  <p:tag name="KSO_WM_UNIT_VALUE" val="36"/>
  <p:tag name="KSO_WM_UNIT_PRESET_TEXT" val="单击此处添加&#13;文本具体内容"/>
  <p:tag name="KSO_WM_UNIT_TEXT_FILL_FORE_SCHEMECOLOR_INDEX" val="14"/>
  <p:tag name="KSO_WM_UNIT_TEXT_FILL_TYPE" val="1"/>
</p:tagLst>
</file>

<file path=ppt/tags/tag379.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7_4*l_h_f*1_1_1"/>
  <p:tag name="KSO_WM_TEMPLATE_CATEGORY" val="diagram"/>
  <p:tag name="KSO_WM_TEMPLATE_INDEX" val="727"/>
  <p:tag name="KSO_WM_UNIT_LAYERLEVEL" val="1_1_1"/>
  <p:tag name="KSO_WM_TAG_VERSION" val="1.0"/>
  <p:tag name="KSO_WM_BEAUTIFY_FLAG" val="#wm#"/>
  <p:tag name="KSO_WM_UNIT_PRESET_TEXT" val="单击此处添加&#13;文本具体内容"/>
  <p:tag name="KSO_WM_UNIT_TEXT_FILL_FORE_SCHEMECOLOR_INDEX" val="14"/>
  <p:tag name="KSO_WM_UNIT_TEXT_FILL_TYPE" val="1"/>
</p:tagLst>
</file>

<file path=ppt/tags/tag38.xml><?xml version="1.0" encoding="utf-8"?>
<p:tagLst xmlns:p="http://schemas.openxmlformats.org/presentationml/2006/main">
  <p:tag name="KSO_WM_SLIDE_BACKGROUND_TYPE" val="frame"/>
</p:tagLst>
</file>

<file path=ppt/tags/tag380.xml><?xml version="1.0" encoding="utf-8"?>
<p:tagLst xmlns:p="http://schemas.openxmlformats.org/presentationml/2006/main">
  <p:tag name="PA" val="v5.2.11"/>
  <p:tag name="RESOURCELIBID_ANIM" val="462"/>
</p:tagLst>
</file>

<file path=ppt/tags/tag381.xml><?xml version="1.0" encoding="utf-8"?>
<p:tagLst xmlns:p="http://schemas.openxmlformats.org/presentationml/2006/main">
  <p:tag name="PA" val="v5.2.11"/>
</p:tagLst>
</file>

<file path=ppt/tags/tag382.xml><?xml version="1.0" encoding="utf-8"?>
<p:tagLst xmlns:p="http://schemas.openxmlformats.org/presentationml/2006/main">
  <p:tag name="PA" val="v5.2.11"/>
</p:tagLst>
</file>

<file path=ppt/tags/tag383.xml><?xml version="1.0" encoding="utf-8"?>
<p:tagLst xmlns:p="http://schemas.openxmlformats.org/presentationml/2006/main">
  <p:tag name="PA" val="v5.2.11"/>
</p:tagLst>
</file>

<file path=ppt/tags/tag384.xml><?xml version="1.0" encoding="utf-8"?>
<p:tagLst xmlns:p="http://schemas.openxmlformats.org/presentationml/2006/main">
  <p:tag name="PA" val="v5.2.11"/>
</p:tagLst>
</file>

<file path=ppt/tags/tag385.xml><?xml version="1.0" encoding="utf-8"?>
<p:tagLst xmlns:p="http://schemas.openxmlformats.org/presentationml/2006/main">
  <p:tag name="PA" val="v5.2.11"/>
</p:tagLst>
</file>

<file path=ppt/tags/tag386.xml><?xml version="1.0" encoding="utf-8"?>
<p:tagLst xmlns:p="http://schemas.openxmlformats.org/presentationml/2006/main">
  <p:tag name="PA" val="v5.2.11"/>
</p:tagLst>
</file>

<file path=ppt/tags/tag387.xml><?xml version="1.0" encoding="utf-8"?>
<p:tagLst xmlns:p="http://schemas.openxmlformats.org/presentationml/2006/main">
  <p:tag name="PA" val="v5.2.11"/>
</p:tagLst>
</file>

<file path=ppt/tags/tag388.xml><?xml version="1.0" encoding="utf-8"?>
<p:tagLst xmlns:p="http://schemas.openxmlformats.org/presentationml/2006/main">
  <p:tag name="PA" val="v5.2.11"/>
</p:tagLst>
</file>

<file path=ppt/tags/tag389.xml><?xml version="1.0" encoding="utf-8"?>
<p:tagLst xmlns:p="http://schemas.openxmlformats.org/presentationml/2006/main">
  <p:tag name="PA" val="v5.2.1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PA" val="v5.2.11"/>
</p:tagLst>
</file>

<file path=ppt/tags/tag391.xml><?xml version="1.0" encoding="utf-8"?>
<p:tagLst xmlns:p="http://schemas.openxmlformats.org/presentationml/2006/main">
  <p:tag name="PA" val="v5.2.11"/>
</p:tagLst>
</file>

<file path=ppt/tags/tag392.xml><?xml version="1.0" encoding="utf-8"?>
<p:tagLst xmlns:p="http://schemas.openxmlformats.org/presentationml/2006/main">
  <p:tag name="PA" val="v5.2.11"/>
</p:tagLst>
</file>

<file path=ppt/tags/tag393.xml><?xml version="1.0" encoding="utf-8"?>
<p:tagLst xmlns:p="http://schemas.openxmlformats.org/presentationml/2006/main">
  <p:tag name="PA" val="v5.2.11"/>
</p:tagLst>
</file>

<file path=ppt/tags/tag394.xml><?xml version="1.0" encoding="utf-8"?>
<p:tagLst xmlns:p="http://schemas.openxmlformats.org/presentationml/2006/main">
  <p:tag name="PA" val="v5.2.11"/>
</p:tagLst>
</file>

<file path=ppt/tags/tag395.xml><?xml version="1.0" encoding="utf-8"?>
<p:tagLst xmlns:p="http://schemas.openxmlformats.org/presentationml/2006/main">
  <p:tag name="PA" val="v5.2.11"/>
</p:tagLst>
</file>

<file path=ppt/tags/tag396.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i"/>
  <p:tag name="KSO_WM_UNIT_INDEX" val="1_1"/>
  <p:tag name="KSO_WM_UNIT_ID" val="diagram20170124_2*q_i*1_1"/>
  <p:tag name="KSO_WM_UNIT_LAYERLEVEL" val="1_1"/>
  <p:tag name="KSO_WM_DIAGRAM_GROUP_CODE" val="q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397.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i"/>
  <p:tag name="KSO_WM_UNIT_INDEX" val="1_2"/>
  <p:tag name="KSO_WM_UNIT_ID" val="diagram20170124_2*q_i*1_2"/>
  <p:tag name="KSO_WM_UNIT_LAYERLEVEL" val="1_1"/>
  <p:tag name="KSO_WM_DIAGRAM_GROUP_CODE" val="q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398.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1_3"/>
  <p:tag name="KSO_WM_UNIT_ID" val="diagram20170124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399.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2_3"/>
  <p:tag name="KSO_WM_UNIT_ID" val="diagram20170124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55814bb71e944928ed86d7d380d8f41"/>
  <p:tag name="KSO_WM_UNIT_DECORATE_INFO" val=""/>
  <p:tag name="KSO_WM_UNIT_SM_LIMIT_TYPE" val=""/>
  <p:tag name="KSO_WM_CHIP_FILLAREA_FILL_RULE" val="{&quot;fill_align&quot;:&quot;cm&quot;,&quot;fill_effect&quot;:[],&quot;fill_mode&quot;:&quot;full&quot;,&quot;sacle_strategy&quot;:&quot;stretch&quot;}"/>
  <p:tag name="KSO_WM_ASSEMBLE_CHIP_INDEX" val="6db58fe097f842afa3ce7f05c4a990c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a3798862e317444c9f55e76e2f1e4a8a"/>
  <p:tag name="KSO_WM_UNIT_DECORATE_INFO" val=""/>
  <p:tag name="KSO_WM_UNIT_SM_LIMIT_TYPE" val=""/>
  <p:tag name="KSO_WM_CHIP_FILLAREA_FILL_RULE" val="{&quot;fill_align&quot;:&quot;cm&quot;,&quot;fill_effect&quot;:[],&quot;fill_mode&quot;:&quot;full&quot;,&quot;sacle_strategy&quot;:&quot;stretch&quot;}"/>
  <p:tag name="KSO_WM_ASSEMBLE_CHIP_INDEX" val="04b7a2935ab640679a0669f9d7e0068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0.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3_3"/>
  <p:tag name="KSO_WM_UNIT_ID" val="diagram20170124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Lst>
</file>

<file path=ppt/tags/tag401.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a"/>
  <p:tag name="KSO_WM_UNIT_INDEX" val="1_1_1"/>
  <p:tag name="KSO_WM_UNIT_LAYERLEVEL" val="1_1_1"/>
  <p:tag name="KSO_WM_UNIT_VALUE" val="4"/>
  <p:tag name="KSO_WM_UNIT_HIGHLIGHT" val="0"/>
  <p:tag name="KSO_WM_UNIT_COMPATIBLE" val="0"/>
  <p:tag name="KSO_WM_DIAGRAM_GROUP_CODE" val="q1-1"/>
  <p:tag name="KSO_WM_UNIT_ID" val="diagram20170124_2*q_h_a*1_1_1"/>
  <p:tag name="KSO_WM_UNIT_PRESET_TEXT" val="问题1"/>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402.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1_1"/>
  <p:tag name="KSO_WM_UNIT_ID" val="diagram20170124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03.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1_2"/>
  <p:tag name="KSO_WM_UNIT_ID" val="diagram20170124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04.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f"/>
  <p:tag name="KSO_WM_UNIT_INDEX" val="1_1_1"/>
  <p:tag name="KSO_WM_UNIT_LAYERLEVEL" val="1_1_1"/>
  <p:tag name="KSO_WM_UNIT_VALUE" val="28"/>
  <p:tag name="KSO_WM_UNIT_HIGHLIGHT" val="0"/>
  <p:tag name="KSO_WM_UNIT_COMPATIBLE" val="0"/>
  <p:tag name="KSO_WM_DIAGRAM_GROUP_CODE" val="q1-1"/>
  <p:tag name="KSO_WM_UNIT_ID" val="diagram20170124_2*q_h_f*1_1_1"/>
  <p:tag name="KSO_WM_UNIT_NOCLEAR" val="0"/>
  <p:tag name="KSO_WM_UNIT_DIAGRAM_ISNUMVISUAL" val="0"/>
  <p:tag name="KSO_WM_UNIT_DIAGRAM_ISREFERUNIT" val="0"/>
  <p:tag name="KSO_WM_UNIT_PRESET_TEXT" val="请在此输入您的文本。请在此输入您的文本。"/>
  <p:tag name="KSO_WM_UNIT_TEXT_FILL_FORE_SCHEMECOLOR_INDEX" val="13"/>
  <p:tag name="KSO_WM_UNIT_TEXT_FILL_TYPE" val="1"/>
</p:tagLst>
</file>

<file path=ppt/tags/tag405.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a"/>
  <p:tag name="KSO_WM_UNIT_INDEX" val="1_2_1"/>
  <p:tag name="KSO_WM_UNIT_LAYERLEVEL" val="1_1_1"/>
  <p:tag name="KSO_WM_UNIT_VALUE" val="4"/>
  <p:tag name="KSO_WM_UNIT_HIGHLIGHT" val="0"/>
  <p:tag name="KSO_WM_UNIT_COMPATIBLE" val="0"/>
  <p:tag name="KSO_WM_DIAGRAM_GROUP_CODE" val="q1-1"/>
  <p:tag name="KSO_WM_UNIT_ID" val="diagram20170124_2*q_h_a*1_2_1"/>
  <p:tag name="KSO_WM_UNIT_PRESET_TEXT" val="问题2"/>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406.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2_1"/>
  <p:tag name="KSO_WM_UNIT_ID" val="diagram20170124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07.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2_2"/>
  <p:tag name="KSO_WM_UNIT_ID" val="diagram20170124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08.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f"/>
  <p:tag name="KSO_WM_UNIT_INDEX" val="1_2_1"/>
  <p:tag name="KSO_WM_UNIT_LAYERLEVEL" val="1_1_1"/>
  <p:tag name="KSO_WM_UNIT_VALUE" val="28"/>
  <p:tag name="KSO_WM_UNIT_HIGHLIGHT" val="0"/>
  <p:tag name="KSO_WM_UNIT_COMPATIBLE" val="0"/>
  <p:tag name="KSO_WM_DIAGRAM_GROUP_CODE" val="q1-1"/>
  <p:tag name="KSO_WM_UNIT_ID" val="diagram20170124_2*q_h_f*1_2_1"/>
  <p:tag name="KSO_WM_UNIT_NOCLEAR" val="0"/>
  <p:tag name="KSO_WM_UNIT_DIAGRAM_ISNUMVISUAL" val="0"/>
  <p:tag name="KSO_WM_UNIT_DIAGRAM_ISREFERUNIT" val="0"/>
  <p:tag name="KSO_WM_UNIT_PRESET_TEXT" val="请在此输入您的文本。请在此输入您的文本。"/>
  <p:tag name="KSO_WM_UNIT_TEXT_FILL_FORE_SCHEMECOLOR_INDEX" val="13"/>
  <p:tag name="KSO_WM_UNIT_TEXT_FILL_TYPE" val="1"/>
</p:tagLst>
</file>

<file path=ppt/tags/tag409.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a"/>
  <p:tag name="KSO_WM_UNIT_INDEX" val="1_3_1"/>
  <p:tag name="KSO_WM_UNIT_LAYERLEVEL" val="1_1_1"/>
  <p:tag name="KSO_WM_UNIT_VALUE" val="4"/>
  <p:tag name="KSO_WM_UNIT_HIGHLIGHT" val="0"/>
  <p:tag name="KSO_WM_UNIT_COMPATIBLE" val="0"/>
  <p:tag name="KSO_WM_DIAGRAM_GROUP_CODE" val="q1-1"/>
  <p:tag name="KSO_WM_UNIT_ID" val="diagram20170124_2*q_h_a*1_3_1"/>
  <p:tag name="KSO_WM_UNIT_PRESET_TEXT" val="问题3"/>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c033f6a50054cd692d4cf5b013ab8a2"/>
  <p:tag name="KSO_WM_UNIT_DECORATE_INFO" val=""/>
  <p:tag name="KSO_WM_UNIT_SM_LIMIT_TYPE" val=""/>
  <p:tag name="KSO_WM_CHIP_FILLAREA_FILL_RULE" val="{&quot;fill_align&quot;:&quot;cm&quot;,&quot;fill_effect&quot;:[],&quot;fill_mode&quot;:&quot;full&quot;,&quot;sacle_strategy&quot;:&quot;stretch&quot;}"/>
  <p:tag name="KSO_WM_ASSEMBLE_CHIP_INDEX" val="d5929e1190fe454da1afec565c286650"/>
  <p:tag name="KSO_WM_SLIDE_BACKGROUND_TYPE" val="leftRight"/>
</p:tagLst>
</file>

<file path=ppt/tags/tag410.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3_1"/>
  <p:tag name="KSO_WM_UNIT_ID" val="diagram20170124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11.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i"/>
  <p:tag name="KSO_WM_UNIT_INDEX" val="1_3_2"/>
  <p:tag name="KSO_WM_UNIT_ID" val="diagram20170124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12.xml><?xml version="1.0" encoding="utf-8"?>
<p:tagLst xmlns:p="http://schemas.openxmlformats.org/presentationml/2006/main">
  <p:tag name="KSO_WM_TAG_VERSION" val="1.0"/>
  <p:tag name="KSO_WM_BEAUTIFY_FLAG" val="#wm#"/>
  <p:tag name="KSO_WM_TEMPLATE_CATEGORY" val="diagram"/>
  <p:tag name="KSO_WM_TEMPLATE_INDEX" val="20170124"/>
  <p:tag name="KSO_WM_UNIT_TYPE" val="q_h_f"/>
  <p:tag name="KSO_WM_UNIT_INDEX" val="1_3_1"/>
  <p:tag name="KSO_WM_UNIT_LAYERLEVEL" val="1_1_1"/>
  <p:tag name="KSO_WM_UNIT_VALUE" val="28"/>
  <p:tag name="KSO_WM_UNIT_HIGHLIGHT" val="0"/>
  <p:tag name="KSO_WM_UNIT_COMPATIBLE" val="0"/>
  <p:tag name="KSO_WM_DIAGRAM_GROUP_CODE" val="q1-1"/>
  <p:tag name="KSO_WM_UNIT_ID" val="diagram20170124_2*q_h_f*1_3_1"/>
  <p:tag name="KSO_WM_UNIT_NOCLEAR" val="0"/>
  <p:tag name="KSO_WM_UNIT_DIAGRAM_ISNUMVISUAL" val="0"/>
  <p:tag name="KSO_WM_UNIT_DIAGRAM_ISREFERUNIT" val="0"/>
  <p:tag name="KSO_WM_UNIT_PRESET_TEXT" val="请在此输入您的文本。请在此输入您的文本。"/>
  <p:tag name="KSO_WM_UNIT_TEXT_FILL_FORE_SCHEMECOLOR_INDEX" val="13"/>
  <p:tag name="KSO_WM_UNIT_TEXT_FILL_TYPE" val="1"/>
</p:tagLst>
</file>

<file path=ppt/tags/tag413.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7*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14.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534_7*e*1"/>
  <p:tag name="KSO_WM_TEMPLATE_CATEGORY" val="custom"/>
  <p:tag name="KSO_WM_TEMPLATE_INDEX" val="20204534"/>
  <p:tag name="KSO_WM_UNIT_LAYERLEVEL" val="1"/>
  <p:tag name="KSO_WM_TAG_VERSION" val="1.0"/>
  <p:tag name="KSO_WM_BEAUTIFY_FLAG" val="#wm#"/>
  <p:tag name="KSO_WM_UNIT_PRESET_TEXT" val="01"/>
  <p:tag name="KSO_WM_UNIT_DEFAULT_FONT" val="72;96;4"/>
  <p:tag name="KSO_WM_UNIT_BLOCK" val="0"/>
  <p:tag name="KSO_WM_UNIT_SM_LIMIT_TYPE" val="0"/>
  <p:tag name="KSO_WM_UNIT_DEC_AREA_ID" val="f7ff785723ac49cd947b57e77e4872d9"/>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534_7*i*1"/>
  <p:tag name="KSO_WM_TEMPLATE_CATEGORY" val="custom"/>
  <p:tag name="KSO_WM_TEMPLATE_INDEX" val="20204534"/>
  <p:tag name="KSO_WM_UNIT_LAYERLEVEL" val="1"/>
  <p:tag name="KSO_WM_TAG_VERSION" val="1.0"/>
  <p:tag name="KSO_WM_BEAUTIFY_FLAG" val="#wm#"/>
  <p:tag name="KSO_WM_UNIT_BLOCK" val="0"/>
  <p:tag name="KSO_WM_UNIT_SM_LIMIT_TYPE" val="0"/>
  <p:tag name="KSO_WM_UNIT_DEC_AREA_ID" val="618e4c7141c6471ab990fb318b7d0218"/>
  <p:tag name="KSO_WM_UNIT_DECORATE_INFO" val="{&quot;DecorateInfoH&quot;:{&quot;IsAbs&quot;:true},&quot;DecorateInfoW&quot;:{&quot;IsAbs&quot;:true},&quot;DecorateInfoX&quot;:{&quot;IsAbs&quot;:true,&quot;Pos&quot;:0},&quot;DecorateInfoY&quot;:{&quot;IsAbs&quot;:true,&quot;Pos&quot;:0},&quot;ReferentInfo&quot;:{&quot;Id&quot;:&quot;f7ff785723ac49cd947b57e77e4872d9&quot;,&quot;X&quot;:{&quot;Pos&quot;:0},&quot;Y&quot;:{&quot;Pos&quot;:2}},&quot;whChangeMode&quot;:0}"/>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FILL_FORE_SCHEMECOLOR_INDEX_BRIGHTNESS" val="0.6"/>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VALUE" val="5"/>
</p:tagLst>
</file>

<file path=ppt/tags/tag416.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4022_6"/>
  <p:tag name="KSO_WM_TEMPLATE_INDEX" val="20204534"/>
  <p:tag name="KSO_WM_SLIDE_INDEX" val="7"/>
  <p:tag name="KSO_WM_TEMPLATE_SUBCATEGORY" val="21"/>
  <p:tag name="KSO_WM_TEMPLATE_CATEGORY" val="custom"/>
  <p:tag name="KSO_WM_SLIDE_ID" val="custom20204534_7"/>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0-29T11:14:58&quot;,&quot;maxSize&quot;:{&quot;size1&quot;:65.90160364221644},&quot;minSize&quot;:{&quot;size1&quot;:57.50160364221644},&quot;normalSize&quot;:{&quot;size1&quot;:61.70160364221644},&quot;subLayout&quot;:[{&quot;id&quot;:&quot;2020-10-29T11:14:58&quot;,&quot;maxSize&quot;:{&quot;size1&quot;:89.77885343791486},&quot;minSize&quot;:{&quot;size1&quot;:77.67885343791485},&quot;normalSize&quot;:{&quot;size1&quot;:84.07885343791486},&quot;subLayout&quot;:[{&quot;id&quot;:&quot;2020-10-29T11:14:58&quot;,&quot;margin&quot;:{&quot;bottom&quot;:1.3915197849273682,&quot;left&quot;:12.558988571166992,&quot;right&quot;:2.2576775550842285,&quot;top&quot;:2.573974609375},&quot;type&quot;:0},{&quot;id&quot;:&quot;2020-10-29T11:14:58&quot;,&quot;margin&quot;:{&quot;bottom&quot;:0.09673541784286499,&quot;left&quot;:12.558988571166992,&quot;right&quot;:2.2576775550842285,&quot;top&quot;:0.15541090071201324},&quot;type&quot;:0}],&quot;type&quot;:0},{&quot;id&quot;:&quot;2020-10-29T11:14:58&quot;,&quot;margin&quot;:{&quot;bottom&quot;:2.573979616165161,&quot;left&quot;:12.558988571166992,&quot;right&quot;:2.2576775550842285,&quot;top&quot;:0.08318109065294266},&quot;type&quot;:0}],&quot;type&quot;:0}"/>
  <p:tag name="KSO_WM_SLIDE_BK_DARK_LIGHT" val="2"/>
  <p:tag name="KSO_WM_SLIDE_BACKGROUND_TYPE" val="general"/>
  <p:tag name="KSO_WM_SLIDE_SUPPORT_FEATURE_TYPE" val="0"/>
  <p:tag name="KSO_WM_TEMPLATE_ASSEMBLE_XID" val="5f9a33ab989d9bef5b8f0c44"/>
  <p:tag name="KSO_WM_TEMPLATE_ASSEMBLE_GROUPID" val="5f8cf65fa61ec3b55284a747"/>
</p:tagLst>
</file>

<file path=ppt/tags/tag417.xml><?xml version="1.0" encoding="utf-8"?>
<p:tagLst xmlns:p="http://schemas.openxmlformats.org/presentationml/2006/main">
  <p:tag name="PA" val="v5.2.11"/>
  <p:tag name="RESOURCELIBID_ANIM" val="462"/>
</p:tagLst>
</file>

<file path=ppt/tags/tag418.xml><?xml version="1.0" encoding="utf-8"?>
<p:tagLst xmlns:p="http://schemas.openxmlformats.org/presentationml/2006/main">
  <p:tag name="PA" val="v5.2.11"/>
</p:tagLst>
</file>

<file path=ppt/tags/tag419.xml><?xml version="1.0" encoding="utf-8"?>
<p:tagLst xmlns:p="http://schemas.openxmlformats.org/presentationml/2006/main">
  <p:tag name="PA" val="v5.2.1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83f21fcb9b1d46c5b52c5ba53d9a8334"/>
  <p:tag name="KSO_WM_UNIT_DECORATE_INFO" val=""/>
  <p:tag name="KSO_WM_UNIT_SM_LIMIT_TYPE" val=""/>
  <p:tag name="KSO_WM_CHIP_FILLAREA_FILL_RULE" val="{&quot;fill_align&quot;:&quot;cm&quot;,&quot;fill_effect&quot;:[],&quot;fill_mode&quot;:&quot;full&quot;,&quot;sacle_strategy&quot;:&quot;stretch&quot;}"/>
  <p:tag name="KSO_WM_ASSEMBLE_CHIP_INDEX" val="c7d580c78a4546bb9874ccfc30c4f17d"/>
  <p:tag name="KSO_WM_SLIDE_BACKGROUND_TYPE" val="leftRight"/>
</p:tagLst>
</file>

<file path=ppt/tags/tag420.xml><?xml version="1.0" encoding="utf-8"?>
<p:tagLst xmlns:p="http://schemas.openxmlformats.org/presentationml/2006/main">
  <p:tag name="PA" val="v5.2.11"/>
</p:tagLst>
</file>

<file path=ppt/tags/tag421.xml><?xml version="1.0" encoding="utf-8"?>
<p:tagLst xmlns:p="http://schemas.openxmlformats.org/presentationml/2006/main">
  <p:tag name="PA" val="v5.2.11"/>
</p:tagLst>
</file>

<file path=ppt/tags/tag422.xml><?xml version="1.0" encoding="utf-8"?>
<p:tagLst xmlns:p="http://schemas.openxmlformats.org/presentationml/2006/main">
  <p:tag name="PA" val="v5.2.11"/>
</p:tagLst>
</file>

<file path=ppt/tags/tag423.xml><?xml version="1.0" encoding="utf-8"?>
<p:tagLst xmlns:p="http://schemas.openxmlformats.org/presentationml/2006/main">
  <p:tag name="PA" val="v5.2.11"/>
</p:tagLst>
</file>

<file path=ppt/tags/tag424.xml><?xml version="1.0" encoding="utf-8"?>
<p:tagLst xmlns:p="http://schemas.openxmlformats.org/presentationml/2006/main">
  <p:tag name="PA" val="v5.2.11"/>
</p:tagLst>
</file>

<file path=ppt/tags/tag425.xml><?xml version="1.0" encoding="utf-8"?>
<p:tagLst xmlns:p="http://schemas.openxmlformats.org/presentationml/2006/main">
  <p:tag name="PA" val="v5.2.11"/>
</p:tagLst>
</file>

<file path=ppt/tags/tag426.xml><?xml version="1.0" encoding="utf-8"?>
<p:tagLst xmlns:p="http://schemas.openxmlformats.org/presentationml/2006/main">
  <p:tag name="PA" val="v5.2.11"/>
</p:tagLst>
</file>

<file path=ppt/tags/tag427.xml><?xml version="1.0" encoding="utf-8"?>
<p:tagLst xmlns:p="http://schemas.openxmlformats.org/presentationml/2006/main">
  <p:tag name="PA" val="v5.2.11"/>
  <p:tag name="RESOURCELIBID_ANIM" val="462"/>
</p:tagLst>
</file>

<file path=ppt/tags/tag428.xml><?xml version="1.0" encoding="utf-8"?>
<p:tagLst xmlns:p="http://schemas.openxmlformats.org/presentationml/2006/main">
  <p:tag name="PA" val="v5.2.11"/>
  <p:tag name="RESOURCELIBID_ANIM" val="462"/>
</p:tagLst>
</file>

<file path=ppt/tags/tag429.xml><?xml version="1.0" encoding="utf-8"?>
<p:tagLst xmlns:p="http://schemas.openxmlformats.org/presentationml/2006/main">
  <p:tag name="PA" val="v5.2.11"/>
</p:tagLst>
</file>

<file path=ppt/tags/tag43.xml><?xml version="1.0" encoding="utf-8"?>
<p:tagLst xmlns:p="http://schemas.openxmlformats.org/presentationml/2006/main">
  <p:tag name="KSO_WM_SLIDE_BACKGROUND_TYPE" val="leftRight"/>
</p:tagLst>
</file>

<file path=ppt/tags/tag430.xml><?xml version="1.0" encoding="utf-8"?>
<p:tagLst xmlns:p="http://schemas.openxmlformats.org/presentationml/2006/main">
  <p:tag name="PA" val="v5.2.11"/>
</p:tagLst>
</file>

<file path=ppt/tags/tag431.xml><?xml version="1.0" encoding="utf-8"?>
<p:tagLst xmlns:p="http://schemas.openxmlformats.org/presentationml/2006/main">
  <p:tag name="PA" val="v5.2.11"/>
</p:tagLst>
</file>

<file path=ppt/tags/tag432.xml><?xml version="1.0" encoding="utf-8"?>
<p:tagLst xmlns:p="http://schemas.openxmlformats.org/presentationml/2006/main">
  <p:tag name="PA" val="v5.2.11"/>
</p:tagLst>
</file>

<file path=ppt/tags/tag433.xml><?xml version="1.0" encoding="utf-8"?>
<p:tagLst xmlns:p="http://schemas.openxmlformats.org/presentationml/2006/main">
  <p:tag name="PA" val="v5.2.11"/>
</p:tagLst>
</file>

<file path=ppt/tags/tag434.xml><?xml version="1.0" encoding="utf-8"?>
<p:tagLst xmlns:p="http://schemas.openxmlformats.org/presentationml/2006/main">
  <p:tag name="PA" val="v5.2.11"/>
</p:tagLst>
</file>

<file path=ppt/tags/tag435.xml><?xml version="1.0" encoding="utf-8"?>
<p:tagLst xmlns:p="http://schemas.openxmlformats.org/presentationml/2006/main">
  <p:tag name="PA" val="v5.2.11"/>
</p:tagLst>
</file>

<file path=ppt/tags/tag436.xml><?xml version="1.0" encoding="utf-8"?>
<p:tagLst xmlns:p="http://schemas.openxmlformats.org/presentationml/2006/main">
  <p:tag name="PA" val="v5.2.11"/>
</p:tagLst>
</file>

<file path=ppt/tags/tag437.xml><?xml version="1.0" encoding="utf-8"?>
<p:tagLst xmlns:p="http://schemas.openxmlformats.org/presentationml/2006/main">
  <p:tag name="PA" val="v5.2.11"/>
</p:tagLst>
</file>

<file path=ppt/tags/tag438.xml><?xml version="1.0" encoding="utf-8"?>
<p:tagLst xmlns:p="http://schemas.openxmlformats.org/presentationml/2006/main">
  <p:tag name="PA" val="v5.2.11"/>
</p:tagLst>
</file>

<file path=ppt/tags/tag439.xml><?xml version="1.0" encoding="utf-8"?>
<p:tagLst xmlns:p="http://schemas.openxmlformats.org/presentationml/2006/main">
  <p:tag name="PA" val="v5.2.11"/>
</p:tagLst>
</file>

<file path=ppt/tags/tag44.xml><?xml version="1.0" encoding="utf-8"?>
<p:tagLst xmlns:p="http://schemas.openxmlformats.org/presentationml/2006/main">
  <p:tag name="KSO_WM_SLIDE_BACKGROUND_TYPE" val="leftRight"/>
</p:tagLst>
</file>

<file path=ppt/tags/tag440.xml><?xml version="1.0" encoding="utf-8"?>
<p:tagLst xmlns:p="http://schemas.openxmlformats.org/presentationml/2006/main">
  <p:tag name="PA" val="v5.2.11"/>
</p:tagLst>
</file>

<file path=ppt/tags/tag441.xml><?xml version="1.0" encoding="utf-8"?>
<p:tagLst xmlns:p="http://schemas.openxmlformats.org/presentationml/2006/main">
  <p:tag name="PA" val="v5.2.11"/>
</p:tagLst>
</file>

<file path=ppt/tags/tag442.xml><?xml version="1.0" encoding="utf-8"?>
<p:tagLst xmlns:p="http://schemas.openxmlformats.org/presentationml/2006/main">
  <p:tag name="PA" val="v5.2.11"/>
</p:tagLst>
</file>

<file path=ppt/tags/tag443.xml><?xml version="1.0" encoding="utf-8"?>
<p:tagLst xmlns:p="http://schemas.openxmlformats.org/presentationml/2006/main">
  <p:tag name="PA" val="v5.2.11"/>
</p:tagLst>
</file>

<file path=ppt/tags/tag444.xml><?xml version="1.0" encoding="utf-8"?>
<p:tagLst xmlns:p="http://schemas.openxmlformats.org/presentationml/2006/main">
  <p:tag name="PA" val="v5.2.11"/>
  <p:tag name="WHOLESPTYPE" val="Shape_Text"/>
</p:tagLst>
</file>

<file path=ppt/tags/tag445.xml><?xml version="1.0" encoding="utf-8"?>
<p:tagLst xmlns:p="http://schemas.openxmlformats.org/presentationml/2006/main">
  <p:tag name="PA" val="v5.2.11"/>
  <p:tag name="RESOURCELIBID_ANIM" val="462"/>
</p:tagLst>
</file>

<file path=ppt/tags/tag446.xml><?xml version="1.0" encoding="utf-8"?>
<p:tagLst xmlns:p="http://schemas.openxmlformats.org/presentationml/2006/main">
  <p:tag name="PA" val="v5.2.11"/>
</p:tagLst>
</file>

<file path=ppt/tags/tag447.xml><?xml version="1.0" encoding="utf-8"?>
<p:tagLst xmlns:p="http://schemas.openxmlformats.org/presentationml/2006/main">
  <p:tag name="PA" val="v5.2.11"/>
</p:tagLst>
</file>

<file path=ppt/tags/tag448.xml><?xml version="1.0" encoding="utf-8"?>
<p:tagLst xmlns:p="http://schemas.openxmlformats.org/presentationml/2006/main">
  <p:tag name="PA" val="v5.2.11"/>
</p:tagLst>
</file>

<file path=ppt/tags/tag449.xml><?xml version="1.0" encoding="utf-8"?>
<p:tagLst xmlns:p="http://schemas.openxmlformats.org/presentationml/2006/main">
  <p:tag name="PA" val="v5.2.11"/>
</p:tagLst>
</file>

<file path=ppt/tags/tag45.xml><?xml version="1.0" encoding="utf-8"?>
<p:tagLst xmlns:p="http://schemas.openxmlformats.org/presentationml/2006/main">
  <p:tag name="KSO_WM_SLIDE_BACKGROUND_TYPE" val="leftRight"/>
</p:tagLst>
</file>

<file path=ppt/tags/tag450.xml><?xml version="1.0" encoding="utf-8"?>
<p:tagLst xmlns:p="http://schemas.openxmlformats.org/presentationml/2006/main">
  <p:tag name="PA" val="v5.2.11"/>
</p:tagLst>
</file>

<file path=ppt/tags/tag451.xml><?xml version="1.0" encoding="utf-8"?>
<p:tagLst xmlns:p="http://schemas.openxmlformats.org/presentationml/2006/main">
  <p:tag name="PA" val="v5.2.11"/>
</p:tagLst>
</file>

<file path=ppt/tags/tag452.xml><?xml version="1.0" encoding="utf-8"?>
<p:tagLst xmlns:p="http://schemas.openxmlformats.org/presentationml/2006/main">
  <p:tag name="PA" val="v5.2.11"/>
</p:tagLst>
</file>

<file path=ppt/tags/tag453.xml><?xml version="1.0" encoding="utf-8"?>
<p:tagLst xmlns:p="http://schemas.openxmlformats.org/presentationml/2006/main">
  <p:tag name="PA" val="v5.2.11"/>
</p:tagLst>
</file>

<file path=ppt/tags/tag454.xml><?xml version="1.0" encoding="utf-8"?>
<p:tagLst xmlns:p="http://schemas.openxmlformats.org/presentationml/2006/main">
  <p:tag name="PA" val="v5.2.11"/>
</p:tagLst>
</file>

<file path=ppt/tags/tag455.xml><?xml version="1.0" encoding="utf-8"?>
<p:tagLst xmlns:p="http://schemas.openxmlformats.org/presentationml/2006/main">
  <p:tag name="PA" val="v5.2.11"/>
</p:tagLst>
</file>

<file path=ppt/tags/tag456.xml><?xml version="1.0" encoding="utf-8"?>
<p:tagLst xmlns:p="http://schemas.openxmlformats.org/presentationml/2006/main">
  <p:tag name="PA" val="v5.2.11"/>
</p:tagLst>
</file>

<file path=ppt/tags/tag457.xml><?xml version="1.0" encoding="utf-8"?>
<p:tagLst xmlns:p="http://schemas.openxmlformats.org/presentationml/2006/main">
  <p:tag name="PA" val="v5.2.11"/>
</p:tagLst>
</file>

<file path=ppt/tags/tag458.xml><?xml version="1.0" encoding="utf-8"?>
<p:tagLst xmlns:p="http://schemas.openxmlformats.org/presentationml/2006/main">
  <p:tag name="PA" val="v5.2.11"/>
</p:tagLst>
</file>

<file path=ppt/tags/tag459.xml><?xml version="1.0" encoding="utf-8"?>
<p:tagLst xmlns:p="http://schemas.openxmlformats.org/presentationml/2006/main">
  <p:tag name="PA" val="v5.2.11"/>
</p:tagLst>
</file>

<file path=ppt/tags/tag46.xml><?xml version="1.0" encoding="utf-8"?>
<p:tagLst xmlns:p="http://schemas.openxmlformats.org/presentationml/2006/main">
  <p:tag name="KSO_WM_SLIDE_BACKGROUND_TYPE" val="leftRight"/>
</p:tagLst>
</file>

<file path=ppt/tags/tag460.xml><?xml version="1.0" encoding="utf-8"?>
<p:tagLst xmlns:p="http://schemas.openxmlformats.org/presentationml/2006/main">
  <p:tag name="PA" val="v5.2.11"/>
</p:tagLst>
</file>

<file path=ppt/tags/tag461.xml><?xml version="1.0" encoding="utf-8"?>
<p:tagLst xmlns:p="http://schemas.openxmlformats.org/presentationml/2006/main">
  <p:tag name="KSO_WM_TAG_VERSION" val="1.0"/>
  <p:tag name="KSO_WM_BEAUTIFY_FLAG" val="#wm#"/>
  <p:tag name="KSO_WM_UNIT_TYPE" val="i"/>
  <p:tag name="KSO_WM_UNIT_ID" val="diagram191_1*i*0"/>
  <p:tag name="KSO_WM_TEMPLATE_CATEGORY" val="diagram"/>
  <p:tag name="KSO_WM_TEMPLATE_INDEX" val="191"/>
  <p:tag name="KSO_WM_UNIT_INDEX" val="0"/>
</p:tagLst>
</file>

<file path=ppt/tags/tag462.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
  <p:tag name="KSO_WM_UNIT_ID" val="diagram191_1*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463.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
  <p:tag name="KSO_WM_UNIT_ID" val="diagram191_1*m_i*1_2"/>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464.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1_1"/>
  <p:tag name="KSO_WM_UNIT_ID" val="diagram191_1*m_h_a*1_1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5"/>
  <p:tag name="KSO_WM_UNIT_TEXT_FILL_TYPE" val="1"/>
</p:tagLst>
</file>

<file path=ppt/tags/tag465.xml><?xml version="1.0" encoding="utf-8"?>
<p:tagLst xmlns:p="http://schemas.openxmlformats.org/presentationml/2006/main">
  <p:tag name="KSO_WM_TAG_VERSION" val="1.0"/>
  <p:tag name="KSO_WM_BEAUTIFY_FLAG" val="#wm#"/>
  <p:tag name="KSO_WM_UNIT_TYPE" val="i"/>
  <p:tag name="KSO_WM_UNIT_ID" val="diagram191_1*i*6"/>
  <p:tag name="KSO_WM_TEMPLATE_CATEGORY" val="diagram"/>
  <p:tag name="KSO_WM_TEMPLATE_INDEX" val="191"/>
  <p:tag name="KSO_WM_UNIT_INDEX" val="6"/>
</p:tagLst>
</file>

<file path=ppt/tags/tag466.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3"/>
  <p:tag name="KSO_WM_UNIT_ID" val="diagram191_1*m_i*1_3"/>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467.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4"/>
  <p:tag name="KSO_WM_UNIT_ID" val="diagram191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468.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2_1"/>
  <p:tag name="KSO_WM_UNIT_ID" val="diagram191_1*m_h_a*1_2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6"/>
  <p:tag name="KSO_WM_UNIT_TEXT_FILL_TYPE" val="1"/>
</p:tagLst>
</file>

<file path=ppt/tags/tag469.xml><?xml version="1.0" encoding="utf-8"?>
<p:tagLst xmlns:p="http://schemas.openxmlformats.org/presentationml/2006/main">
  <p:tag name="KSO_WM_TAG_VERSION" val="1.0"/>
  <p:tag name="KSO_WM_BEAUTIFY_FLAG" val="#wm#"/>
  <p:tag name="KSO_WM_UNIT_TYPE" val="i"/>
  <p:tag name="KSO_WM_UNIT_ID" val="diagram191_1*i*12"/>
  <p:tag name="KSO_WM_TEMPLATE_CATEGORY" val="diagram"/>
  <p:tag name="KSO_WM_TEMPLATE_INDEX" val="191"/>
  <p:tag name="KSO_WM_UNIT_INDEX" val="12"/>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5"/>
  <p:tag name="KSO_WM_UNIT_ID" val="diagram191_1*m_i*1_5"/>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471.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6"/>
  <p:tag name="KSO_WM_UNIT_ID" val="diagram191_1*m_i*1_6"/>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472.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3_1"/>
  <p:tag name="KSO_WM_UNIT_ID" val="diagram191_1*m_h_a*1_3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7"/>
  <p:tag name="KSO_WM_UNIT_TEXT_FILL_TYPE" val="1"/>
</p:tagLst>
</file>

<file path=ppt/tags/tag473.xml><?xml version="1.0" encoding="utf-8"?>
<p:tagLst xmlns:p="http://schemas.openxmlformats.org/presentationml/2006/main">
  <p:tag name="KSO_WM_TAG_VERSION" val="1.0"/>
  <p:tag name="KSO_WM_BEAUTIFY_FLAG" val="#wm#"/>
  <p:tag name="KSO_WM_UNIT_TYPE" val="i"/>
  <p:tag name="KSO_WM_UNIT_ID" val="diagram191_1*i*18"/>
  <p:tag name="KSO_WM_TEMPLATE_CATEGORY" val="diagram"/>
  <p:tag name="KSO_WM_TEMPLATE_INDEX" val="191"/>
  <p:tag name="KSO_WM_UNIT_INDEX" val="18"/>
</p:tagLst>
</file>

<file path=ppt/tags/tag474.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7"/>
  <p:tag name="KSO_WM_UNIT_ID" val="diagram191_1*m_i*1_7"/>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475.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8"/>
  <p:tag name="KSO_WM_UNIT_ID" val="diagram191_1*m_i*1_8"/>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476.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4_1"/>
  <p:tag name="KSO_WM_UNIT_ID" val="diagram191_1*m_h_a*1_4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8"/>
  <p:tag name="KSO_WM_UNIT_TEXT_FILL_TYPE" val="1"/>
</p:tagLst>
</file>

<file path=ppt/tags/tag477.xml><?xml version="1.0" encoding="utf-8"?>
<p:tagLst xmlns:p="http://schemas.openxmlformats.org/presentationml/2006/main">
  <p:tag name="KSO_WM_TAG_VERSION" val="1.0"/>
  <p:tag name="KSO_WM_BEAUTIFY_FLAG" val="#wm#"/>
  <p:tag name="KSO_WM_UNIT_TYPE" val="i"/>
  <p:tag name="KSO_WM_UNIT_ID" val="diagram191_1*i*24"/>
  <p:tag name="KSO_WM_TEMPLATE_CATEGORY" val="diagram"/>
  <p:tag name="KSO_WM_TEMPLATE_INDEX" val="191"/>
  <p:tag name="KSO_WM_UNIT_INDEX" val="24"/>
</p:tagLst>
</file>

<file path=ppt/tags/tag478.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9"/>
  <p:tag name="KSO_WM_UNIT_ID" val="diagram191_1*m_i*1_9"/>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479.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0"/>
  <p:tag name="KSO_WM_UNIT_ID" val="diagram191_1*m_i*1_10"/>
  <p:tag name="KSO_WM_UNIT_CLEAR" val="1"/>
  <p:tag name="KSO_WM_UNIT_LAYERLEVEL" val="1_1"/>
  <p:tag name="KSO_WM_DIAGRAM_GROUP_CODE" val="m1-1"/>
  <p:tag name="KSO_WM_UNIT_FILL_FORE_SCHEMECOLOR_INDEX" val="10"/>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5_1"/>
  <p:tag name="KSO_WM_UNIT_ID" val="diagram191_1*m_h_a*1_5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10"/>
  <p:tag name="KSO_WM_UNIT_TEXT_FILL_TYPE" val="1"/>
</p:tagLst>
</file>

<file path=ppt/tags/tag481.xml><?xml version="1.0" encoding="utf-8"?>
<p:tagLst xmlns:p="http://schemas.openxmlformats.org/presentationml/2006/main">
  <p:tag name="KSO_WM_TAG_VERSION" val="1.0"/>
  <p:tag name="KSO_WM_BEAUTIFY_FLAG" val="#wm#"/>
  <p:tag name="KSO_WM_UNIT_TYPE" val="i"/>
  <p:tag name="KSO_WM_UNIT_ID" val="diagram191_1*i*30"/>
  <p:tag name="KSO_WM_TEMPLATE_CATEGORY" val="diagram"/>
  <p:tag name="KSO_WM_TEMPLATE_INDEX" val="191"/>
  <p:tag name="KSO_WM_UNIT_INDEX" val="30"/>
</p:tagLst>
</file>

<file path=ppt/tags/tag482.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1"/>
  <p:tag name="KSO_WM_UNIT_ID" val="diagram191_1*m_i*1_11"/>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483.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2"/>
  <p:tag name="KSO_WM_UNIT_ID" val="diagram191_1*m_i*1_12"/>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484.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a"/>
  <p:tag name="KSO_WM_UNIT_INDEX" val="1_6_1"/>
  <p:tag name="KSO_WM_UNIT_ID" val="diagram191_1*m_h_a*1_6_1"/>
  <p:tag name="KSO_WM_UNIT_CLEAR" val="1"/>
  <p:tag name="KSO_WM_UNIT_LAYERLEVEL" val="1_1_1"/>
  <p:tag name="KSO_WM_UNIT_VALUE" val="6"/>
  <p:tag name="KSO_WM_UNIT_HIGHLIGHT" val="0"/>
  <p:tag name="KSO_WM_UNIT_COMPATIBLE" val="0"/>
  <p:tag name="KSO_WM_DIAGRAM_GROUP_CODE" val="m1-1"/>
  <p:tag name="KSO_WM_UNIT_PRESET_TEXT" val="EIUSMOD"/>
  <p:tag name="KSO_WM_UNIT_TEXT_FILL_FORE_SCHEMECOLOR_INDEX" val="9"/>
  <p:tag name="KSO_WM_UNIT_TEXT_FILL_TYPE" val="1"/>
</p:tagLst>
</file>

<file path=ppt/tags/tag485.xml><?xml version="1.0" encoding="utf-8"?>
<p:tagLst xmlns:p="http://schemas.openxmlformats.org/presentationml/2006/main">
  <p:tag name="KSO_WM_TAG_VERSION" val="1.0"/>
  <p:tag name="KSO_WM_BEAUTIFY_FLAG" val="#wm#"/>
  <p:tag name="KSO_WM_UNIT_TYPE" val="i"/>
  <p:tag name="KSO_WM_UNIT_ID" val="diagram191_1*i*36"/>
  <p:tag name="KSO_WM_TEMPLATE_CATEGORY" val="diagram"/>
  <p:tag name="KSO_WM_TEMPLATE_INDEX" val="191"/>
  <p:tag name="KSO_WM_UNIT_INDEX" val="36"/>
</p:tagLst>
</file>

<file path=ppt/tags/tag486.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3"/>
  <p:tag name="KSO_WM_UNIT_ID" val="diagram191_1*m_i*1_13"/>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487.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4"/>
  <p:tag name="KSO_WM_UNIT_ID" val="diagram191_1*m_i*1_1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488.xml><?xml version="1.0" encoding="utf-8"?>
<p:tagLst xmlns:p="http://schemas.openxmlformats.org/presentationml/2006/main">
  <p:tag name="KSO_WM_TAG_VERSION" val="1.0"/>
  <p:tag name="KSO_WM_BEAUTIFY_FLAG" val="#wm#"/>
  <p:tag name="KSO_WM_UNIT_TYPE" val="i"/>
  <p:tag name="KSO_WM_UNIT_ID" val="diagram191_1*i*41"/>
  <p:tag name="KSO_WM_TEMPLATE_CATEGORY" val="diagram"/>
  <p:tag name="KSO_WM_TEMPLATE_INDEX" val="191"/>
  <p:tag name="KSO_WM_UNIT_INDEX" val="41"/>
</p:tagLst>
</file>

<file path=ppt/tags/tag489.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5"/>
  <p:tag name="KSO_WM_UNIT_ID" val="diagram191_1*m_i*1_15"/>
  <p:tag name="KSO_WM_UNIT_CLEAR" val="1"/>
  <p:tag name="KSO_WM_UNIT_LAYERLEVEL" val="1_1"/>
  <p:tag name="KSO_WM_DIAGRAM_GROUP_CODE" val="m1-1"/>
  <p:tag name="KSO_WM_UNIT_LINE_FORE_SCHEMECOLOR_INDEX" val="6"/>
  <p:tag name="KSO_WM_UNIT_LINE_FILL_TYPE" val="2"/>
  <p:tag name="KSO_WM_UNIT_TEXT_FILL_FORE_SCHEMECOLOR_INDEX" val="6"/>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e77b20d53b1d466aaa9570901e2bf19b"/>
  <p:tag name="KSO_WM_UNIT_DECORATE_INFO" val=""/>
  <p:tag name="KSO_WM_UNIT_SM_LIMIT_TYPE" val=""/>
  <p:tag name="KSO_WM_CHIP_FILLAREA_FILL_RULE" val="{&quot;fill_align&quot;:&quot;cm&quot;,&quot;fill_effect&quot;:[],&quot;fill_mode&quot;:&quot;full&quot;,&quot;sacle_strategy&quot;:&quot;stretch&quot;}"/>
  <p:tag name="KSO_WM_ASSEMBLE_CHIP_INDEX" val="2107f2873e074230bca5819e2069c827"/>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0.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6"/>
  <p:tag name="KSO_WM_UNIT_ID" val="diagram191_1*m_i*1_16"/>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491.xml><?xml version="1.0" encoding="utf-8"?>
<p:tagLst xmlns:p="http://schemas.openxmlformats.org/presentationml/2006/main">
  <p:tag name="KSO_WM_TAG_VERSION" val="1.0"/>
  <p:tag name="KSO_WM_BEAUTIFY_FLAG" val="#wm#"/>
  <p:tag name="KSO_WM_UNIT_TYPE" val="i"/>
  <p:tag name="KSO_WM_UNIT_ID" val="diagram191_1*i*46"/>
  <p:tag name="KSO_WM_TEMPLATE_CATEGORY" val="diagram"/>
  <p:tag name="KSO_WM_TEMPLATE_INDEX" val="191"/>
  <p:tag name="KSO_WM_UNIT_INDEX" val="46"/>
</p:tagLst>
</file>

<file path=ppt/tags/tag492.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7"/>
  <p:tag name="KSO_WM_UNIT_ID" val="diagram191_1*m_i*1_17"/>
  <p:tag name="KSO_WM_UNIT_CLEAR" val="1"/>
  <p:tag name="KSO_WM_UNIT_LAYERLEVEL" val="1_1"/>
  <p:tag name="KSO_WM_DIAGRAM_GROUP_CODE" val="m1-1"/>
  <p:tag name="KSO_WM_UNIT_LINE_FORE_SCHEMECOLOR_INDEX" val="7"/>
  <p:tag name="KSO_WM_UNIT_LINE_FILL_TYPE" val="2"/>
  <p:tag name="KSO_WM_UNIT_TEXT_FILL_FORE_SCHEMECOLOR_INDEX" val="7"/>
  <p:tag name="KSO_WM_UNIT_TEXT_FILL_TYPE" val="1"/>
</p:tagLst>
</file>

<file path=ppt/tags/tag493.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8"/>
  <p:tag name="KSO_WM_UNIT_ID" val="diagram191_1*m_i*1_18"/>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494.xml><?xml version="1.0" encoding="utf-8"?>
<p:tagLst xmlns:p="http://schemas.openxmlformats.org/presentationml/2006/main">
  <p:tag name="KSO_WM_TAG_VERSION" val="1.0"/>
  <p:tag name="KSO_WM_BEAUTIFY_FLAG" val="#wm#"/>
  <p:tag name="KSO_WM_UNIT_TYPE" val="i"/>
  <p:tag name="KSO_WM_UNIT_ID" val="diagram191_1*i*51"/>
  <p:tag name="KSO_WM_TEMPLATE_CATEGORY" val="diagram"/>
  <p:tag name="KSO_WM_TEMPLATE_INDEX" val="191"/>
  <p:tag name="KSO_WM_UNIT_INDEX" val="51"/>
</p:tagLst>
</file>

<file path=ppt/tags/tag495.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19"/>
  <p:tag name="KSO_WM_UNIT_ID" val="diagram191_1*m_i*1_19"/>
  <p:tag name="KSO_WM_UNIT_CLEAR" val="1"/>
  <p:tag name="KSO_WM_UNIT_LAYERLEVEL" val="1_1"/>
  <p:tag name="KSO_WM_DIAGRAM_GROUP_CODE" val="m1-1"/>
  <p:tag name="KSO_WM_UNIT_LINE_FORE_SCHEMECOLOR_INDEX" val="8"/>
  <p:tag name="KSO_WM_UNIT_LINE_FILL_TYPE" val="2"/>
  <p:tag name="KSO_WM_UNIT_TEXT_FILL_FORE_SCHEMECOLOR_INDEX" val="8"/>
  <p:tag name="KSO_WM_UNIT_TEXT_FILL_TYPE" val="1"/>
</p:tagLst>
</file>

<file path=ppt/tags/tag496.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0"/>
  <p:tag name="KSO_WM_UNIT_ID" val="diagram191_1*m_i*1_20"/>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497.xml><?xml version="1.0" encoding="utf-8"?>
<p:tagLst xmlns:p="http://schemas.openxmlformats.org/presentationml/2006/main">
  <p:tag name="KSO_WM_TAG_VERSION" val="1.0"/>
  <p:tag name="KSO_WM_BEAUTIFY_FLAG" val="#wm#"/>
  <p:tag name="KSO_WM_UNIT_TYPE" val="i"/>
  <p:tag name="KSO_WM_UNIT_ID" val="diagram191_1*i*56"/>
  <p:tag name="KSO_WM_TEMPLATE_CATEGORY" val="diagram"/>
  <p:tag name="KSO_WM_TEMPLATE_INDEX" val="191"/>
  <p:tag name="KSO_WM_UNIT_INDEX" val="56"/>
</p:tagLst>
</file>

<file path=ppt/tags/tag498.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1"/>
  <p:tag name="KSO_WM_UNIT_ID" val="diagram191_1*m_i*1_21"/>
  <p:tag name="KSO_WM_UNIT_CLEAR" val="1"/>
  <p:tag name="KSO_WM_UNIT_LAYERLEVEL" val="1_1"/>
  <p:tag name="KSO_WM_DIAGRAM_GROUP_CODE" val="m1-1"/>
  <p:tag name="KSO_WM_UNIT_LINE_FORE_SCHEMECOLOR_INDEX" val="10"/>
  <p:tag name="KSO_WM_UNIT_LINE_FILL_TYPE" val="2"/>
  <p:tag name="KSO_WM_UNIT_TEXT_FILL_FORE_SCHEMECOLOR_INDEX" val="10"/>
  <p:tag name="KSO_WM_UNIT_TEXT_FILL_TYPE" val="1"/>
</p:tagLst>
</file>

<file path=ppt/tags/tag499.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2"/>
  <p:tag name="KSO_WM_UNIT_ID" val="diagram191_1*m_i*1_22"/>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2c03618eaf43473685b0101382b29223"/>
  <p:tag name="KSO_WM_UNIT_DECORATE_INFO" val=""/>
  <p:tag name="KSO_WM_UNIT_SM_LIMIT_TYPE" val=""/>
  <p:tag name="KSO_WM_CHIP_FILLAREA_FILL_RULE" val="{&quot;fill_align&quot;:&quot;cm&quot;,&quot;fill_effect&quot;:[],&quot;fill_mode&quot;:&quot;full&quot;,&quot;sacle_strategy&quot;:&quot;stretch&quot;}"/>
  <p:tag name="KSO_WM_ASSEMBLE_CHIP_INDEX" val="888f2302a52f4ae2b26258b81ffab836"/>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7ac5572be1f4c598be279f7ea73a119"/>
  <p:tag name="KSO_WM_UNIT_DECORATE_INFO" val=""/>
  <p:tag name="KSO_WM_UNIT_SM_LIMIT_TYPE" val=""/>
  <p:tag name="KSO_WM_CHIP_FILLAREA_FILL_RULE" val="{&quot;fill_align&quot;:&quot;cm&quot;,&quot;fill_effect&quot;:[],&quot;fill_mode&quot;:&quot;full&quot;,&quot;sacle_strategy&quot;:&quot;stretch&quot;}"/>
  <p:tag name="KSO_WM_ASSEMBLE_CHIP_INDEX" val="4f939700b96a4f1faf6ee87b86a64a7c"/>
  <p:tag name="KSO_WM_SLIDE_BACKGROUND_TYPE" val="topBottom"/>
</p:tagLst>
</file>

<file path=ppt/tags/tag500.xml><?xml version="1.0" encoding="utf-8"?>
<p:tagLst xmlns:p="http://schemas.openxmlformats.org/presentationml/2006/main">
  <p:tag name="KSO_WM_TAG_VERSION" val="1.0"/>
  <p:tag name="KSO_WM_BEAUTIFY_FLAG" val="#wm#"/>
  <p:tag name="KSO_WM_UNIT_TYPE" val="i"/>
  <p:tag name="KSO_WM_UNIT_ID" val="diagram191_1*i*61"/>
  <p:tag name="KSO_WM_TEMPLATE_CATEGORY" val="diagram"/>
  <p:tag name="KSO_WM_TEMPLATE_INDEX" val="191"/>
  <p:tag name="KSO_WM_UNIT_INDEX" val="61"/>
</p:tagLst>
</file>

<file path=ppt/tags/tag501.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3"/>
  <p:tag name="KSO_WM_UNIT_ID" val="diagram191_1*m_i*1_23"/>
  <p:tag name="KSO_WM_UNIT_CLEAR" val="1"/>
  <p:tag name="KSO_WM_UNIT_LAYERLEVEL" val="1_1"/>
  <p:tag name="KSO_WM_DIAGRAM_GROUP_CODE" val="m1-1"/>
  <p:tag name="KSO_WM_UNIT_LINE_FORE_SCHEMECOLOR_INDEX" val="9"/>
  <p:tag name="KSO_WM_UNIT_LINE_FILL_TYPE" val="2"/>
  <p:tag name="KSO_WM_UNIT_TEXT_FILL_FORE_SCHEMECOLOR_INDEX" val="9"/>
  <p:tag name="KSO_WM_UNIT_TEXT_FILL_TYPE" val="1"/>
</p:tagLst>
</file>

<file path=ppt/tags/tag502.xml><?xml version="1.0" encoding="utf-8"?>
<p:tagLst xmlns:p="http://schemas.openxmlformats.org/presentationml/2006/main">
  <p:tag name="KSO_WM_TEMPLATE_CATEGORY" val="diagram"/>
  <p:tag name="KSO_WM_TEMPLATE_INDEX" val="191"/>
  <p:tag name="KSO_WM_TAG_VERSION" val="1.0"/>
  <p:tag name="KSO_WM_BEAUTIFY_FLAG" val="#wm#"/>
  <p:tag name="KSO_WM_UNIT_TYPE" val="m_i"/>
  <p:tag name="KSO_WM_UNIT_INDEX" val="1_24"/>
  <p:tag name="KSO_WM_UNIT_ID" val="diagram191_1*m_i*1_24"/>
  <p:tag name="KSO_WM_UNIT_CLEAR" val="1"/>
  <p:tag name="KSO_WM_UNIT_LAYERLEVEL" val="1_1"/>
  <p:tag name="KSO_WM_DIAGRAM_GROUP_CODE" val="m1-1"/>
  <p:tag name="KSO_WM_UNIT_LINE_FORE_SCHEMECOLOR_INDEX" val="14"/>
  <p:tag name="KSO_WM_UNIT_LINE_FILL_TYPE" val="2"/>
  <p:tag name="KSO_WM_UNIT_TEXT_FILL_FORE_SCHEMECOLOR_INDEX" val="2"/>
  <p:tag name="KSO_WM_UNIT_TEXT_FILL_TYPE" val="1"/>
</p:tagLst>
</file>

<file path=ppt/tags/tag503.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1_1"/>
  <p:tag name="KSO_WM_UNIT_ID" val="diagram191_1*m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4.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2_1"/>
  <p:tag name="KSO_WM_UNIT_ID" val="diagram191_1*m_h_f*1_2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5.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3_1"/>
  <p:tag name="KSO_WM_UNIT_ID" val="diagram191_1*m_h_f*1_3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6.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4_1"/>
  <p:tag name="KSO_WM_UNIT_ID" val="diagram191_1*m_h_f*1_4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7.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5_1"/>
  <p:tag name="KSO_WM_UNIT_ID" val="diagram191_1*m_h_f*1_5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8.xml><?xml version="1.0" encoding="utf-8"?>
<p:tagLst xmlns:p="http://schemas.openxmlformats.org/presentationml/2006/main">
  <p:tag name="KSO_WM_TEMPLATE_CATEGORY" val="diagram"/>
  <p:tag name="KSO_WM_TEMPLATE_INDEX" val="191"/>
  <p:tag name="KSO_WM_TAG_VERSION" val="1.0"/>
  <p:tag name="KSO_WM_BEAUTIFY_FLAG" val="#wm#"/>
  <p:tag name="KSO_WM_UNIT_TYPE" val="m_h_f"/>
  <p:tag name="KSO_WM_UNIT_INDEX" val="1_6_1"/>
  <p:tag name="KSO_WM_UNIT_ID" val="diagram191_1*m_h_f*1_6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509.xml><?xml version="1.0" encoding="utf-8"?>
<p:tagLst xmlns:p="http://schemas.openxmlformats.org/presentationml/2006/main">
  <p:tag name="PA" val="v5.2.11"/>
  <p:tag name="RESOURCELIBID_ANIM" val="46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b31cd029e154229aec0f0466ce07e59"/>
  <p:tag name="KSO_WM_UNIT_DECORATE_INFO" val=""/>
  <p:tag name="KSO_WM_UNIT_SM_LIMIT_TYPE" val=""/>
  <p:tag name="KSO_WM_CHIP_FILLAREA_FILL_RULE" val="{&quot;fill_align&quot;:&quot;cm&quot;,&quot;fill_effect&quot;:[],&quot;fill_mode&quot;:&quot;full&quot;,&quot;sacle_strategy&quot;:&quot;stretch&quot;}"/>
  <p:tag name="KSO_WM_ASSEMBLE_CHIP_INDEX" val="bd1446d2caab4cfda158e71d3d453021"/>
  <p:tag name="KSO_WM_SLIDE_BACKGROUND_TYPE" val="topBottom"/>
</p:tagLst>
</file>

<file path=ppt/tags/tag510.xml><?xml version="1.0" encoding="utf-8"?>
<p:tagLst xmlns:p="http://schemas.openxmlformats.org/presentationml/2006/main">
  <p:tag name="PA" val="v5.2.11"/>
</p:tagLst>
</file>

<file path=ppt/tags/tag511.xml><?xml version="1.0" encoding="utf-8"?>
<p:tagLst xmlns:p="http://schemas.openxmlformats.org/presentationml/2006/main">
  <p:tag name="PA" val="v5.2.11"/>
</p:tagLst>
</file>

<file path=ppt/tags/tag512.xml><?xml version="1.0" encoding="utf-8"?>
<p:tagLst xmlns:p="http://schemas.openxmlformats.org/presentationml/2006/main">
  <p:tag name="PA" val="v5.2.11"/>
</p:tagLst>
</file>

<file path=ppt/tags/tag513.xml><?xml version="1.0" encoding="utf-8"?>
<p:tagLst xmlns:p="http://schemas.openxmlformats.org/presentationml/2006/main">
  <p:tag name="PA" val="v5.2.11"/>
</p:tagLst>
</file>

<file path=ppt/tags/tag514.xml><?xml version="1.0" encoding="utf-8"?>
<p:tagLst xmlns:p="http://schemas.openxmlformats.org/presentationml/2006/main">
  <p:tag name="PA" val="v5.2.11"/>
</p:tagLst>
</file>

<file path=ppt/tags/tag515.xml><?xml version="1.0" encoding="utf-8"?>
<p:tagLst xmlns:p="http://schemas.openxmlformats.org/presentationml/2006/main">
  <p:tag name="PA" val="v5.2.11"/>
</p:tagLst>
</file>

<file path=ppt/tags/tag516.xml><?xml version="1.0" encoding="utf-8"?>
<p:tagLst xmlns:p="http://schemas.openxmlformats.org/presentationml/2006/main">
  <p:tag name="PA" val="v5.2.11"/>
</p:tagLst>
</file>

<file path=ppt/tags/tag517.xml><?xml version="1.0" encoding="utf-8"?>
<p:tagLst xmlns:p="http://schemas.openxmlformats.org/presentationml/2006/main">
  <p:tag name="PA" val="v5.2.11"/>
</p:tagLst>
</file>

<file path=ppt/tags/tag518.xml><?xml version="1.0" encoding="utf-8"?>
<p:tagLst xmlns:p="http://schemas.openxmlformats.org/presentationml/2006/main">
  <p:tag name="PA" val="v5.2.11"/>
</p:tagLst>
</file>

<file path=ppt/tags/tag519.xml><?xml version="1.0" encoding="utf-8"?>
<p:tagLst xmlns:p="http://schemas.openxmlformats.org/presentationml/2006/main">
  <p:tag name="PA" val="v5.2.11"/>
</p:tagLst>
</file>

<file path=ppt/tags/tag52.xml><?xml version="1.0" encoding="utf-8"?>
<p:tagLst xmlns:p="http://schemas.openxmlformats.org/presentationml/2006/main">
  <p:tag name="KSO_WM_SLIDE_BACKGROUND_TYPE" val="topBottom"/>
</p:tagLst>
</file>

<file path=ppt/tags/tag520.xml><?xml version="1.0" encoding="utf-8"?>
<p:tagLst xmlns:p="http://schemas.openxmlformats.org/presentationml/2006/main">
  <p:tag name="PA" val="v5.2.11"/>
</p:tagLst>
</file>

<file path=ppt/tags/tag521.xml><?xml version="1.0" encoding="utf-8"?>
<p:tagLst xmlns:p="http://schemas.openxmlformats.org/presentationml/2006/main">
  <p:tag name="PA" val="v5.2.11"/>
</p:tagLst>
</file>

<file path=ppt/tags/tag522.xml><?xml version="1.0" encoding="utf-8"?>
<p:tagLst xmlns:p="http://schemas.openxmlformats.org/presentationml/2006/main">
  <p:tag name="PA" val="v5.2.11"/>
</p:tagLst>
</file>

<file path=ppt/tags/tag523.xml><?xml version="1.0" encoding="utf-8"?>
<p:tagLst xmlns:p="http://schemas.openxmlformats.org/presentationml/2006/main">
  <p:tag name="PA" val="v5.2.11"/>
</p:tagLst>
</file>

<file path=ppt/tags/tag524.xml><?xml version="1.0" encoding="utf-8"?>
<p:tagLst xmlns:p="http://schemas.openxmlformats.org/presentationml/2006/main">
  <p:tag name="PA" val="v5.2.11"/>
</p:tagLst>
</file>

<file path=ppt/tags/tag525.xml><?xml version="1.0" encoding="utf-8"?>
<p:tagLst xmlns:p="http://schemas.openxmlformats.org/presentationml/2006/main">
  <p:tag name="KSO_WM_TAG_VERSION" val="1.0"/>
  <p:tag name="KSO_WM_BEAUTIFY_FLAG" val="#wm#"/>
  <p:tag name="KSO_WM_UNIT_TYPE" val="i"/>
  <p:tag name="KSO_WM_UNIT_ID" val="diagram160205_1*i*0"/>
  <p:tag name="KSO_WM_TEMPLATE_CATEGORY" val="diagram"/>
  <p:tag name="KSO_WM_TEMPLATE_INDEX" val="160205"/>
  <p:tag name="KSO_WM_UNIT_INDEX" val="0"/>
</p:tagLst>
</file>

<file path=ppt/tags/tag52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
  <p:tag name="KSO_WM_UNIT_ID" val="diagram160205_1*m_i*1_1"/>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2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2"/>
  <p:tag name="KSO_WM_UNIT_ID" val="diagram160205_1*m_i*1_2"/>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52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1_1"/>
  <p:tag name="KSO_WM_UNIT_ID" val="diagram160205_1*m_h_f*1_1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2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3"/>
  <p:tag name="KSO_WM_UNIT_ID" val="diagram160205_1*m_i*1_3"/>
  <p:tag name="KSO_WM_UNIT_CLEAR" val="1"/>
  <p:tag name="KSO_WM_UNIT_LAYERLEVEL" val="1_1"/>
</p:tagLst>
</file>

<file path=ppt/tags/tag53.xml><?xml version="1.0" encoding="utf-8"?>
<p:tagLst xmlns:p="http://schemas.openxmlformats.org/presentationml/2006/main">
  <p:tag name="KSO_WM_SLIDE_BACKGROUND_TYPE" val="topBottom"/>
</p:tagLst>
</file>

<file path=ppt/tags/tag530.xml><?xml version="1.0" encoding="utf-8"?>
<p:tagLst xmlns:p="http://schemas.openxmlformats.org/presentationml/2006/main">
  <p:tag name="KSO_WM_TAG_VERSION" val="1.0"/>
  <p:tag name="KSO_WM_BEAUTIFY_FLAG" val="#wm#"/>
  <p:tag name="KSO_WM_UNIT_TYPE" val="i"/>
  <p:tag name="KSO_WM_UNIT_ID" val="diagram160205_1*i*9"/>
  <p:tag name="KSO_WM_TEMPLATE_CATEGORY" val="diagram"/>
  <p:tag name="KSO_WM_TEMPLATE_INDEX" val="160205"/>
  <p:tag name="KSO_WM_UNIT_INDEX" val="9"/>
</p:tagLst>
</file>

<file path=ppt/tags/tag53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4"/>
  <p:tag name="KSO_WM_UNIT_ID" val="diagram160205_1*m_i*1_4"/>
  <p:tag name="KSO_WM_UNIT_CLEAR" val="1"/>
  <p:tag name="KSO_WM_UNIT_LAYERLEVEL" val="1_1"/>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3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5"/>
  <p:tag name="KSO_WM_UNIT_ID" val="diagram160205_1*m_i*1_5"/>
  <p:tag name="KSO_WM_UNIT_CLEAR" val="1"/>
  <p:tag name="KSO_WM_UNIT_LAYERLEVEL" val="1_1"/>
  <p:tag name="KSO_WM_UNIT_FILL_FORE_SCHEMECOLOR_INDEX" val="5"/>
  <p:tag name="KSO_WM_UNIT_FILL_TYPE" val="1"/>
  <p:tag name="KSO_WM_UNIT_TEXT_FILL_FORE_SCHEMECOLOR_INDEX" val="2"/>
  <p:tag name="KSO_WM_UNIT_TEXT_FILL_TYPE" val="1"/>
</p:tagLst>
</file>

<file path=ppt/tags/tag53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4_1"/>
  <p:tag name="KSO_WM_UNIT_ID" val="diagram160205_1*m_h_f*1_4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3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6"/>
  <p:tag name="KSO_WM_UNIT_ID" val="diagram160205_1*m_i*1_6"/>
  <p:tag name="KSO_WM_UNIT_CLEAR" val="1"/>
  <p:tag name="KSO_WM_UNIT_LAYERLEVEL" val="1_1"/>
  <p:tag name="KSO_WM_UNIT_TEXT_FILL_FORE_SCHEMECOLOR_INDEX" val="13"/>
  <p:tag name="KSO_WM_UNIT_TEXT_FILL_TYPE" val="1"/>
</p:tagLst>
</file>

<file path=ppt/tags/tag535.xml><?xml version="1.0" encoding="utf-8"?>
<p:tagLst xmlns:p="http://schemas.openxmlformats.org/presentationml/2006/main">
  <p:tag name="KSO_WM_TAG_VERSION" val="1.0"/>
  <p:tag name="KSO_WM_BEAUTIFY_FLAG" val="#wm#"/>
  <p:tag name="KSO_WM_UNIT_TYPE" val="i"/>
  <p:tag name="KSO_WM_UNIT_ID" val="diagram160205_1*i*18"/>
  <p:tag name="KSO_WM_TEMPLATE_CATEGORY" val="diagram"/>
  <p:tag name="KSO_WM_TEMPLATE_INDEX" val="160205"/>
  <p:tag name="KSO_WM_UNIT_INDEX" val="18"/>
</p:tagLst>
</file>

<file path=ppt/tags/tag53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7"/>
  <p:tag name="KSO_WM_UNIT_ID" val="diagram160205_1*m_i*1_7"/>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3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8"/>
  <p:tag name="KSO_WM_UNIT_ID" val="diagram160205_1*m_i*1_8"/>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5_1"/>
  <p:tag name="KSO_WM_UNIT_ID" val="diagram160205_1*m_h_f*1_5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9"/>
  <p:tag name="KSO_WM_UNIT_ID" val="diagram160205_1*m_i*1_9"/>
  <p:tag name="KSO_WM_UNIT_CLEAR" val="1"/>
  <p:tag name="KSO_WM_UNIT_LAYERLEVEL" val="1_1"/>
  <p:tag name="KSO_WM_UNIT_TEXT_FILL_FORE_SCHEMECOLOR_INDEX" val="13"/>
  <p:tag name="KSO_WM_UNIT_TEXT_FILL_TYPE" val="1"/>
</p:tagLst>
</file>

<file path=ppt/tags/tag54.xml><?xml version="1.0" encoding="utf-8"?>
<p:tagLst xmlns:p="http://schemas.openxmlformats.org/presentationml/2006/main">
  <p:tag name="KSO_WM_SLIDE_BACKGROUND_TYPE" val="topBottom"/>
</p:tagLst>
</file>

<file path=ppt/tags/tag540.xml><?xml version="1.0" encoding="utf-8"?>
<p:tagLst xmlns:p="http://schemas.openxmlformats.org/presentationml/2006/main">
  <p:tag name="KSO_WM_TAG_VERSION" val="1.0"/>
  <p:tag name="KSO_WM_BEAUTIFY_FLAG" val="#wm#"/>
  <p:tag name="KSO_WM_UNIT_TYPE" val="i"/>
  <p:tag name="KSO_WM_UNIT_ID" val="diagram160205_1*i*27"/>
  <p:tag name="KSO_WM_TEMPLATE_CATEGORY" val="diagram"/>
  <p:tag name="KSO_WM_TEMPLATE_INDEX" val="160205"/>
  <p:tag name="KSO_WM_UNIT_INDEX" val="27"/>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0"/>
  <p:tag name="KSO_WM_UNIT_ID" val="diagram160205_1*m_i*1_10"/>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54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1"/>
  <p:tag name="KSO_WM_UNIT_ID" val="diagram160205_1*m_i*1_11"/>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6_1"/>
  <p:tag name="KSO_WM_UNIT_ID" val="diagram160205_1*m_h_f*1_6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2"/>
  <p:tag name="KSO_WM_UNIT_ID" val="diagram160205_1*m_i*1_12"/>
  <p:tag name="KSO_WM_UNIT_CLEAR" val="1"/>
  <p:tag name="KSO_WM_UNIT_LAYERLEVEL" val="1_1"/>
</p:tagLst>
</file>

<file path=ppt/tags/tag545.xml><?xml version="1.0" encoding="utf-8"?>
<p:tagLst xmlns:p="http://schemas.openxmlformats.org/presentationml/2006/main">
  <p:tag name="KSO_WM_TAG_VERSION" val="1.0"/>
  <p:tag name="KSO_WM_BEAUTIFY_FLAG" val="#wm#"/>
  <p:tag name="KSO_WM_UNIT_TYPE" val="i"/>
  <p:tag name="KSO_WM_UNIT_ID" val="diagram160205_1*i*36"/>
  <p:tag name="KSO_WM_TEMPLATE_CATEGORY" val="diagram"/>
  <p:tag name="KSO_WM_TEMPLATE_INDEX" val="160205"/>
  <p:tag name="KSO_WM_UNIT_INDEX" val="36"/>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3"/>
  <p:tag name="KSO_WM_UNIT_ID" val="diagram160205_1*m_i*1_13"/>
  <p:tag name="KSO_WM_UNIT_CLEAR" val="1"/>
  <p:tag name="KSO_WM_UNIT_LAYERLEVEL" val="1_1"/>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4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4"/>
  <p:tag name="KSO_WM_UNIT_ID" val="diagram160205_1*m_i*1_14"/>
  <p:tag name="KSO_WM_UNIT_CLEAR" val="1"/>
  <p:tag name="KSO_WM_UNIT_LAYERLEVEL" val="1_1"/>
  <p:tag name="KSO_WM_UNIT_FILL_FORE_SCHEMECOLOR_INDEX" val="6"/>
  <p:tag name="KSO_WM_UNIT_FILL_TYPE" val="1"/>
  <p:tag name="KSO_WM_UNIT_TEXT_FILL_FORE_SCHEMECOLOR_INDEX" val="2"/>
  <p:tag name="KSO_WM_UNIT_TEXT_FILL_TYPE"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2_1"/>
  <p:tag name="KSO_WM_UNIT_ID" val="diagram160205_1*m_h_f*1_2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5"/>
  <p:tag name="KSO_WM_UNIT_ID" val="diagram160205_1*m_i*1_15"/>
  <p:tag name="KSO_WM_UNIT_CLEAR" val="1"/>
  <p:tag name="KSO_WM_UNIT_LAYERLEVEL" val="1_1"/>
  <p:tag name="KSO_WM_UNIT_TEXT_FILL_FORE_SCHEMECOLOR_INDEX" val="13"/>
  <p:tag name="KSO_WM_UNIT_TEXT_FILL_TYPE" val="1"/>
</p:tagLst>
</file>

<file path=ppt/tags/tag55.xml><?xml version="1.0" encoding="utf-8"?>
<p:tagLst xmlns:p="http://schemas.openxmlformats.org/presentationml/2006/main">
  <p:tag name="KSO_WM_SLIDE_BACKGROUND_TYPE" val="topBottom"/>
</p:tagLst>
</file>

<file path=ppt/tags/tag550.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552.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553.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54.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555.xml><?xml version="1.0" encoding="utf-8"?>
<p:tagLst xmlns:p="http://schemas.openxmlformats.org/presentationml/2006/main">
  <p:tag name="KSO_WM_TAG_VERSION" val="1.0"/>
  <p:tag name="KSO_WM_BEAUTIFY_FLAG" val="#wm#"/>
  <p:tag name="KSO_WM_UNIT_TYPE" val="i"/>
  <p:tag name="KSO_WM_UNIT_ID" val="diagram160205_1*i*45"/>
  <p:tag name="KSO_WM_TEMPLATE_CATEGORY" val="diagram"/>
  <p:tag name="KSO_WM_TEMPLATE_INDEX" val="160205"/>
  <p:tag name="KSO_WM_UNIT_INDEX" val="45"/>
</p:tagLst>
</file>

<file path=ppt/tags/tag556.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6"/>
  <p:tag name="KSO_WM_UNIT_ID" val="diagram160205_1*m_i*1_16"/>
  <p:tag name="KSO_WM_UNIT_CLEAR" val="1"/>
  <p:tag name="KSO_WM_UNIT_LAYERLEVEL" val="1_1"/>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557.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7"/>
  <p:tag name="KSO_WM_UNIT_ID" val="diagram160205_1*m_i*1_17"/>
  <p:tag name="KSO_WM_UNIT_CLEAR" val="1"/>
  <p:tag name="KSO_WM_UNIT_LAYERLEVEL" val="1_1"/>
  <p:tag name="KSO_WM_UNIT_FILL_FORE_SCHEMECOLOR_INDEX" val="7"/>
  <p:tag name="KSO_WM_UNIT_FILL_TYPE" val="1"/>
  <p:tag name="KSO_WM_UNIT_TEXT_FILL_FORE_SCHEMECOLOR_INDEX" val="2"/>
  <p:tag name="KSO_WM_UNIT_TEXT_FILL_TYPE" val="1"/>
</p:tagLst>
</file>

<file path=ppt/tags/tag558.xml><?xml version="1.0" encoding="utf-8"?>
<p:tagLst xmlns:p="http://schemas.openxmlformats.org/presentationml/2006/main">
  <p:tag name="KSO_WM_TAG_VERSION" val="1.0"/>
  <p:tag name="KSO_WM_BEAUTIFY_FLAG" val="#wm#"/>
  <p:tag name="KSO_WM_TEMPLATE_CATEGORY" val="diagram"/>
  <p:tag name="KSO_WM_TEMPLATE_INDEX" val="160205"/>
  <p:tag name="KSO_WM_UNIT_PRESET_TEXT_LEN" val="26"/>
  <p:tag name="KSO_WM_DIAGRAM_GROUP_CODE" val="m1-1"/>
  <p:tag name="KSO_WM_UNIT_TYPE" val="m_h_f"/>
  <p:tag name="KSO_WM_UNIT_INDEX" val="1_3_1"/>
  <p:tag name="KSO_WM_UNIT_ID" val="diagram160205_1*m_h_f*1_3_1"/>
  <p:tag name="KSO_WM_UNIT_CLEAR" val="1"/>
  <p:tag name="KSO_WM_UNIT_LAYERLEVEL" val="1_1_1"/>
  <p:tag name="KSO_WM_UNIT_VALUE" val="18"/>
  <p:tag name="KSO_WM_UNIT_HIGHLIGHT" val="0"/>
  <p:tag name="KSO_WM_UNIT_COMPATIBLE" val="0"/>
  <p:tag name="KSO_WM_UNIT_PRESET_TEXT_INDEX" val="4"/>
  <p:tag name="KSO_WM_UNIT_TEXT_FILL_FORE_SCHEMECOLOR_INDEX" val="13"/>
  <p:tag name="KSO_WM_UNIT_TEXT_FILL_TYPE" val="1"/>
</p:tagLst>
</file>

<file path=ppt/tags/tag559.xml><?xml version="1.0" encoding="utf-8"?>
<p:tagLst xmlns:p="http://schemas.openxmlformats.org/presentationml/2006/main">
  <p:tag name="KSO_WM_TAG_VERSION" val="1.0"/>
  <p:tag name="KSO_WM_BEAUTIFY_FLAG" val="#wm#"/>
  <p:tag name="KSO_WM_TEMPLATE_CATEGORY" val="diagram"/>
  <p:tag name="KSO_WM_TEMPLATE_INDEX" val="160205"/>
  <p:tag name="KSO_WM_DIAGRAM_GROUP_CODE" val="m1-1"/>
  <p:tag name="KSO_WM_UNIT_TYPE" val="m_i"/>
  <p:tag name="KSO_WM_UNIT_INDEX" val="1_18"/>
  <p:tag name="KSO_WM_UNIT_ID" val="diagram160205_1*m_i*1_18"/>
  <p:tag name="KSO_WM_UNIT_CLEAR" val="1"/>
  <p:tag name="KSO_WM_UNIT_LAYERLEVEL" val="1_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2*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2*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2*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2*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2*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2*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2*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5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2*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2*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2*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2*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2*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2*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2*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5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2*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75.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59_2*a*1"/>
  <p:tag name="KSO_WM_TEMPLATE_CATEGORY" val="diagram"/>
  <p:tag name="KSO_WM_TEMPLATE_INDEX" val="2022805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SPECIAL_SOURCE" val="bdnull"/>
  <p:tag name="KSO_WM_SLIDE_ID" val="diagram20228059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59"/>
  <p:tag name="KSO_WM_SLIDE_TYPE" val="text"/>
  <p:tag name="KSO_WM_SLIDE_SUBTYPE" val="diag"/>
  <p:tag name="KSO_WM_SLIDE_SIZE" val="319.65*279.6"/>
  <p:tag name="KSO_WM_SLIDE_POSITION" val="320.2*169.4"/>
  <p:tag name="KSO_WM_DIAGRAM_GROUP_CODE" val="l1-1"/>
  <p:tag name="KSO_WM_SLIDE_DIAGTYPE" val="l"/>
  <p:tag name="KSO_WM_SLIDE_LAYOUT" val="a_l"/>
  <p:tag name="KSO_WM_SLIDE_LAYOUT_CNT" val="1_1"/>
</p:tagLst>
</file>

<file path=ppt/tags/tag577.xml><?xml version="1.0" encoding="utf-8"?>
<p:tagLst xmlns:p="http://schemas.openxmlformats.org/presentationml/2006/main">
  <p:tag name="PA" val="v5.2.11"/>
  <p:tag name="WHOLESPTYPE" val="Shape_Other"/>
</p:tagLst>
</file>

<file path=ppt/tags/tag578.xml><?xml version="1.0" encoding="utf-8"?>
<p:tagLst xmlns:p="http://schemas.openxmlformats.org/presentationml/2006/main">
  <p:tag name="COMMONDATA" val="eyJoZGlkIjoiNzQ3MTk3OTEyZDg4NzA3ZGRmN2U4ZTcxY2Y1ODYwYzQifQ=="/>
  <p:tag name="KSO_WPP_MARK_KEY" val="02391dc3-629f-402d-bd73-82d20fe73e6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fe7e86641e0a4ebc96e4fe081e32754b"/>
  <p:tag name="KSO_WM_UNIT_DECORATE_INFO" val=""/>
  <p:tag name="KSO_WM_UNIT_SM_LIMIT_TYPE" val=""/>
  <p:tag name="KSO_WM_CHIP_FILLAREA_FILL_RULE" val="{&quot;fill_align&quot;:&quot;cm&quot;,&quot;fill_effect&quot;:[],&quot;fill_mode&quot;:&quot;full&quot;,&quot;sacle_strategy&quot;:&quot;stretch&quot;}"/>
  <p:tag name="KSO_WM_ASSEMBLE_CHIP_INDEX" val="70559de5bcdb449dabbe23279d181e17"/>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078ff161ac594c54b263f1bef4f26915"/>
  <p:tag name="KSO_WM_UNIT_DECORATE_INFO" val=""/>
  <p:tag name="KSO_WM_UNIT_SM_LIMIT_TYPE" val=""/>
  <p:tag name="KSO_WM_CHIP_FILLAREA_FILL_RULE" val="{&quot;fill_align&quot;:&quot;cm&quot;,&quot;fill_effect&quot;:[],&quot;fill_mode&quot;:&quot;full&quot;,&quot;sacle_strategy&quot;:&quot;stretch&quot;}"/>
  <p:tag name="KSO_WM_ASSEMBLE_CHIP_INDEX" val="aaa838c2c0174f82949de348e7800185"/>
  <p:tag name="KSO_WM_SLIDE_BACKGROUND_TYPE" val="bottomTop"/>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2*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9"/>
  <p:tag name="KSO_WM_UNIT_DEC_AREA_ID" val="c67d908e96e841bba42a683941406a66"/>
  <p:tag name="KSO_WM_UNIT_DECORATE_INFO" val=""/>
  <p:tag name="KSO_WM_UNIT_SM_LIMIT_TYPE" val=""/>
  <p:tag name="KSO_WM_CHIP_FILLAREA_FILL_RULE" val="{&quot;fill_align&quot;:&quot;lm&quot;,&quot;fill_effect&quot;:[],&quot;fill_mode&quot;:&quot;adaptive&quot;,&quot;sacle_strategy&quot;:&quot;stretch&quot;}"/>
  <p:tag name="KSO_WM_ASSEMBLE_CHIP_INDEX" val="f1fe015ecf9f41d3bf98c5e4ddd4813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a8332d6cfbb640cdb39b04ea5871c133"/>
  <p:tag name="KSO_WM_UNIT_DECORATE_INFO" val=""/>
  <p:tag name="KSO_WM_UNIT_SM_LIMIT_TYPE" val=""/>
  <p:tag name="KSO_WM_CHIP_FILLAREA_FILL_RULE" val="{&quot;fill_align&quot;:&quot;cm&quot;,&quot;fill_effect&quot;:[],&quot;fill_mode&quot;:&quot;full&quot;,&quot;sacle_strategy&quot;:&quot;stretch&quot;}"/>
  <p:tag name="KSO_WM_ASSEMBLE_CHIP_INDEX" val="9dfd25a879f74ce99ef69178b4a0d971"/>
  <p:tag name="KSO_WM_SLIDE_BACKGROUND_TYPE" val="bottomTop"/>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7183ab20f2504134843bf1c30ca1c71d"/>
  <p:tag name="KSO_WM_UNIT_DECORATE_INFO" val=""/>
  <p:tag name="KSO_WM_UNIT_SM_LIMIT_TYPE" val=""/>
  <p:tag name="KSO_WM_CHIP_FILLAREA_FILL_RULE" val="{&quot;fill_align&quot;:&quot;cm&quot;,&quot;fill_effect&quot;:[],&quot;fill_mode&quot;:&quot;full&quot;,&quot;sacle_strategy&quot;:&quot;stretch&quot;}"/>
  <p:tag name="KSO_WM_ASSEMBLE_CHIP_INDEX" val="cbd1b92056574191b2b4b9c7ff51639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e31489e3121b4cb880e70a1b0222131d"/>
  <p:tag name="KSO_WM_UNIT_DECORATE_INFO" val=""/>
  <p:tag name="KSO_WM_UNIT_SM_LIMIT_TYPE" val=""/>
  <p:tag name="KSO_WM_CHIP_FILLAREA_FILL_RULE" val="{&quot;fill_align&quot;:&quot;cm&quot;,&quot;fill_effect&quot;:[],&quot;fill_mode&quot;:&quot;full&quot;,&quot;sacle_strategy&quot;:&quot;stretch&quot;}"/>
  <p:tag name="KSO_WM_ASSEMBLE_CHIP_INDEX" val="bf9572961fdb47a8a217c93ed3f179c1"/>
  <p:tag name="KSO_WM_SLIDE_BACKGROUND_TYPE" val="navigation"/>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181a9bf1013d49278f6874b74847a707"/>
  <p:tag name="KSO_WM_UNIT_DECORATE_INFO" val=""/>
  <p:tag name="KSO_WM_UNIT_SM_LIMIT_TYPE" val=""/>
  <p:tag name="KSO_WM_CHIP_FILLAREA_FILL_RULE" val="{&quot;fill_align&quot;:&quot;cm&quot;,&quot;fill_effect&quot;:[],&quot;fill_mode&quot;:&quot;full&quot;,&quot;sacle_strategy&quot;:&quot;stretch&quot;}"/>
  <p:tag name="KSO_WM_ASSEMBLE_CHIP_INDEX" val="7f3bcdcb31764f3f883f7c4ba2ecc791"/>
  <p:tag name="KSO_WM_SLIDE_BACKGROUND_TYPE" val="navigation"/>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b4f3b32d81324f3fbf1ea581d99add8f"/>
  <p:tag name="KSO_WM_UNIT_DECORATE_INFO" val=""/>
  <p:tag name="KSO_WM_UNIT_SM_LIMIT_TYPE" val=""/>
  <p:tag name="KSO_WM_CHIP_FILLAREA_FILL_RULE" val="{&quot;fill_align&quot;:&quot;cm&quot;,&quot;fill_effect&quot;:[],&quot;fill_mode&quot;:&quot;full&quot;,&quot;sacle_strategy&quot;:&quot;stretch&quot;}"/>
  <p:tag name="KSO_WM_ASSEMBLE_CHIP_INDEX" val="401ee5ac36b944dc85c290f4aafa9946"/>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4534_5*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c"/>
  <p:tag name="KSO_WM_UNIT_DEC_AREA_ID" val="5b8aac7aaef94d609c49821e5b328070"/>
  <p:tag name="KSO_WM_UNIT_DECORATE_INFO" val=""/>
  <p:tag name="KSO_WM_UNIT_SM_LIMIT_TYPE" val=""/>
  <p:tag name="KSO_WM_CHIP_FILLAREA_FILL_RULE" val="{&quot;fill_align&quot;:&quot;cm&quot;,&quot;fill_effect&quot;:[],&quot;fill_mode&quot;:&quot;full&quot;,&quot;sacle_strategy&quot;:&quot;stretch&quot;}"/>
  <p:tag name="KSO_WM_ASSEMBLE_CHIP_INDEX" val="0166b66e67ba46f1b54866946e27bd5f"/>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3*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a"/>
  <p:tag name="KSO_WM_UNIT_DEC_AREA_ID" val="86cf9a68aadf4fe59784b87171ee3676"/>
  <p:tag name="KSO_WM_UNIT_DECORATE_INFO" val=""/>
  <p:tag name="KSO_WM_UNIT_SM_LIMIT_TYPE" val=""/>
  <p:tag name="KSO_WM_CHIP_FILLAREA_FILL_RULE" val="{&quot;fill_align&quot;:&quot;cm&quot;,&quot;fill_effect&quot;:[],&quot;fill_mode&quot;:&quot;full&quot;,&quot;sacle_strategy&quot;:&quot;stretch&quot;}"/>
  <p:tag name="KSO_WM_ASSEMBLE_CHIP_INDEX" val="45618c2d3f6c4d3c8017f6f59d0d7821"/>
  <p:tag name="KSO_WM_SLIDE_BACKGROUND_TYPE" val="belt"/>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59366f39e3854a2fb678209d8b51d31c"/>
  <p:tag name="KSO_WM_UNIT_DECORATE_INFO" val=""/>
  <p:tag name="KSO_WM_UNIT_SM_LIMIT_TYPE" val=""/>
  <p:tag name="KSO_WM_CHIP_FILLAREA_FILL_RULE" val="{&quot;fill_align&quot;:&quot;cm&quot;,&quot;fill_effect&quot;:[],&quot;fill_mode&quot;:&quot;full&quot;,&quot;sacle_strategy&quot;:&quot;stretch&quot;}"/>
  <p:tag name="KSO_WM_ASSEMBLE_CHIP_INDEX" val="5b9e3fe9975c4991ac4a59b795ddca7f"/>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4534_4*i*1"/>
  <p:tag name="KSO_WM_TEMPLATE_CATEGORY" val="chip"/>
  <p:tag name="KSO_WM_TEMPLATE_INDEX" val="20204534"/>
  <p:tag name="KSO_WM_UNIT_LAYERLEVEL" val="1"/>
  <p:tag name="KSO_WM_TAG_VERSION" val="1.0"/>
  <p:tag name="KSO_WM_BEAUTIFY_FLAG" val="#wm#"/>
  <p:tag name="KSO_WM_CHIP_GROUPID" val="5f8cf65fa61ec3b55284a747"/>
  <p:tag name="KSO_WM_CHIP_XID" val="5f8cf65fa61ec3b55284a74b"/>
  <p:tag name="KSO_WM_UNIT_DEC_AREA_ID" val="fed44165118a4287b66bcb7e873ea520"/>
  <p:tag name="KSO_WM_UNIT_DECORATE_INFO" val=""/>
  <p:tag name="KSO_WM_UNIT_SM_LIMIT_TYPE" val=""/>
  <p:tag name="KSO_WM_CHIP_FILLAREA_FILL_RULE" val="{&quot;fill_align&quot;:&quot;cm&quot;,&quot;fill_effect&quot;:[],&quot;fill_mode&quot;:&quot;full&quot;,&quot;sacle_strategy&quot;:&quot;stretch&quot;}"/>
  <p:tag name="KSO_WM_ASSEMBLE_CHIP_INDEX" val="c6dbafa25f0f4b99b190bfc737b1c80b"/>
  <p:tag name="KSO_WM_SLIDE_BACKGROUND_TYPE" val="belt"/>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4534"/>
</p:tagLst>
</file>

<file path=ppt/tags/tag87.xml><?xml version="1.0" encoding="utf-8"?>
<p:tagLst xmlns:p="http://schemas.openxmlformats.org/presentationml/2006/main">
  <p:tag name="KSO_WM_TEMPLATE_CATEGORY" val="custom"/>
  <p:tag name="KSO_WM_TEMPLATE_INDEX" val="20204534"/>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4534"/>
</p:tagLst>
</file>

<file path=ppt/tags/tag89.xml><?xml version="1.0" encoding="utf-8"?>
<p:tagLst xmlns:p="http://schemas.openxmlformats.org/presentationml/2006/main">
  <p:tag name="PA" val="v5.2.11"/>
  <p:tag name="WHOLESPTYPE" val="Shape_Other"/>
</p:tagLst>
</file>

<file path=ppt/tags/tag9.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custom20204534_1*a*1"/>
  <p:tag name="KSO_WM_TEMPLATE_CATEGORY" val="custom"/>
  <p:tag name="KSO_WM_TEMPLATE_INDEX" val="20204534"/>
  <p:tag name="KSO_WM_UNIT_LAYERLEVEL" val="1"/>
  <p:tag name="KSO_WM_TAG_VERSION" val="1.0"/>
  <p:tag name="KSO_WM_BEAUTIFY_FLAG" val="#wm#"/>
  <p:tag name="KSO_WM_UNIT_PRESET_TEXT" val="单击此处添加大标题内容"/>
  <p:tag name="KSO_WM_UNIT_DEFAULT_FONT" val="24;32;2"/>
  <p:tag name="KSO_WM_UNIT_BLOCK" val="0"/>
  <p:tag name="KSO_WM_UNIT_DEC_AREA_ID" val="e5f81d4a1d50494e89fba3ff71553c6d"/>
  <p:tag name="KSO_WM_CHIP_GROUPID" val="5ebe41950ac41c4a0a525618"/>
  <p:tag name="KSO_WM_CHIP_XID" val="5ebe41950ac41c4a0a525619"/>
  <p:tag name="KSO_WM_CHIP_FILLAREA_FILL_RULE" val="{&quot;fill_align&quot;:&quot;cm&quot;,&quot;fill_mode&quot;:&quot;adaptive&quot;,&quot;sacle_strategy&quot;:&quot;smart&quot;}"/>
  <p:tag name="KSO_WM_ASSEMBLE_CHIP_INDEX" val="a34e1b8c5a124c30aa6c0100fde69cae"/>
  <p:tag name="KSO_WM_UNIT_TEXT_FILL_FORE_SCHEMECOLOR_INDEX_BRIGHTNESS" val="0.15"/>
  <p:tag name="KSO_WM_UNIT_TEXT_FILL_FORE_SCHEMECOLOR_INDEX" val="13"/>
  <p:tag name="KSO_WM_UNIT_TEXT_FILL_TYPE" val="1"/>
  <p:tag name="KSO_WM_TEMPLATE_ASSEMBLE_XID" val="5f9a33ab989d9bef5b8f0c44"/>
  <p:tag name="KSO_WM_TEMPLATE_ASSEMBLE_GROUPID" val="5f8cf65fa61ec3b55284a747"/>
</p:tagLst>
</file>

<file path=ppt/tags/tag90.xml><?xml version="1.0" encoding="utf-8"?>
<p:tagLst xmlns:p="http://schemas.openxmlformats.org/presentationml/2006/main">
  <p:tag name="PA" val="v5.2.11"/>
  <p:tag name="RESOURCELIBID_ANIM" val="462"/>
</p:tagLst>
</file>

<file path=ppt/tags/tag91.xml><?xml version="1.0" encoding="utf-8"?>
<p:tagLst xmlns:p="http://schemas.openxmlformats.org/presentationml/2006/main">
  <p:tag name="PA" val="v5.2.11"/>
  <p:tag name="RESOURCELIBID_ANIM" val="462"/>
</p:tagLst>
</file>

<file path=ppt/tags/tag92.xml><?xml version="1.0" encoding="utf-8"?>
<p:tagLst xmlns:p="http://schemas.openxmlformats.org/presentationml/2006/main">
  <p:tag name="PA" val="v5.2.11"/>
  <p:tag name="RESOURCELIBID_ANIM" val="462"/>
</p:tagLst>
</file>

<file path=ppt/tags/tag93.xml><?xml version="1.0" encoding="utf-8"?>
<p:tagLst xmlns:p="http://schemas.openxmlformats.org/presentationml/2006/main">
  <p:tag name="PA" val="v5.2.11"/>
</p:tagLst>
</file>

<file path=ppt/tags/tag94.xml><?xml version="1.0" encoding="utf-8"?>
<p:tagLst xmlns:p="http://schemas.openxmlformats.org/presentationml/2006/main">
  <p:tag name="PA" val="v5.2.11"/>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Office Theme">
  <a:themeElements>
    <a:clrScheme name="自定义 29">
      <a:dk1>
        <a:srgbClr val="000000"/>
      </a:dk1>
      <a:lt1>
        <a:srgbClr val="FFFFFF"/>
      </a:lt1>
      <a:dk2>
        <a:srgbClr val="2D3847"/>
      </a:dk2>
      <a:lt2>
        <a:srgbClr val="E7E6E6"/>
      </a:lt2>
      <a:accent1>
        <a:srgbClr val="FF9700"/>
      </a:accent1>
      <a:accent2>
        <a:srgbClr val="F5D11B"/>
      </a:accent2>
      <a:accent3>
        <a:srgbClr val="0FBF1B"/>
      </a:accent3>
      <a:accent4>
        <a:srgbClr val="E87C10"/>
      </a:accent4>
      <a:accent5>
        <a:srgbClr val="F1B030"/>
      </a:accent5>
      <a:accent6>
        <a:srgbClr val="F9552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F9F3E6"/>
      </a:dk2>
      <a:lt2>
        <a:srgbClr val="FFFFFF"/>
      </a:lt2>
      <a:accent1>
        <a:srgbClr val="DDA716"/>
      </a:accent1>
      <a:accent2>
        <a:srgbClr val="83BA25"/>
      </a:accent2>
      <a:accent3>
        <a:srgbClr val="44C446"/>
      </a:accent3>
      <a:accent4>
        <a:srgbClr val="1EC577"/>
      </a:accent4>
      <a:accent5>
        <a:srgbClr val="0EBEAE"/>
      </a:accent5>
      <a:accent6>
        <a:srgbClr val="16B3DA"/>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3188</Words>
  <Application>WPS 演示</Application>
  <PresentationFormat>宽屏</PresentationFormat>
  <Paragraphs>294</Paragraphs>
  <Slides>21</Slides>
  <Notes>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21</vt:i4>
      </vt:variant>
    </vt:vector>
  </HeadingPairs>
  <TitlesOfParts>
    <vt:vector size="44" baseType="lpstr">
      <vt:lpstr>Arial</vt:lpstr>
      <vt:lpstr>宋体</vt:lpstr>
      <vt:lpstr>Wingdings</vt:lpstr>
      <vt:lpstr>Lato Regular</vt:lpstr>
      <vt:lpstr>ksdb</vt:lpstr>
      <vt:lpstr>Lato Hairline</vt:lpstr>
      <vt:lpstr>Lato Light</vt:lpstr>
      <vt:lpstr>微软雅黑</vt:lpstr>
      <vt:lpstr>汉仪旗黑-85S</vt:lpstr>
      <vt:lpstr>黑体</vt:lpstr>
      <vt:lpstr>思源黑体 CN Bold</vt:lpstr>
      <vt:lpstr>Josefin Sans</vt:lpstr>
      <vt:lpstr>Visby CF Bold</vt:lpstr>
      <vt:lpstr>思源黑体 CN Light</vt:lpstr>
      <vt:lpstr>Segoe UI</vt:lpstr>
      <vt:lpstr>微软雅黑 Light</vt:lpstr>
      <vt:lpstr>思源宋体 CN Heavy</vt:lpstr>
      <vt:lpstr>Calibri</vt:lpstr>
      <vt:lpstr>等线</vt:lpstr>
      <vt:lpstr>Arial Unicode MS</vt:lpstr>
      <vt:lpstr>Microsoft YaHei Bold</vt:lpstr>
      <vt:lpstr>Office Theme</vt:lpstr>
      <vt:lpstr>2_Office 主题​​</vt:lpstr>
      <vt:lpstr>PowerPoint 演示文稿</vt:lpstr>
      <vt:lpstr>PowerPoint 演示文稿</vt:lpstr>
      <vt:lpstr>PowerPoint 演示文稿</vt:lpstr>
      <vt:lpstr>PowerPoint 演示文稿</vt:lpstr>
      <vt:lpstr>毕业去向和就业渠道</vt:lpstr>
      <vt:lpstr>PowerPoint 演示文稿</vt:lpstr>
      <vt:lpstr>PowerPoint 演示文稿</vt:lpstr>
      <vt:lpstr>PowerPoint 演示文稿</vt:lpstr>
      <vt:lpstr>PowerPoint 演示文稿</vt:lpstr>
      <vt:lpstr>求职方式</vt:lpstr>
      <vt:lpstr>PowerPoint 演示文稿</vt:lpstr>
      <vt:lpstr>PowerPoint 演示文稿</vt:lpstr>
      <vt:lpstr>PowerPoint 演示文稿</vt:lpstr>
      <vt:lpstr>网上求职的注意事项</vt:lpstr>
      <vt:lpstr>PowerPoint 演示文稿</vt:lpstr>
      <vt:lpstr>预防就业陷阱</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Wei She_Design;weishe_design@aliyun.com;www.epinsucai.com</dc:creator>
  <cp:lastModifiedBy>六月</cp:lastModifiedBy>
  <cp:revision>251</cp:revision>
  <dcterms:created xsi:type="dcterms:W3CDTF">2023-02-10T07:40:00Z</dcterms:created>
  <dcterms:modified xsi:type="dcterms:W3CDTF">2025-03-07T08:11:22Z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EB2D9941789D411E9FB2C5D4333EDCB0</vt:lpwstr>
  </property>
  <property fmtid="{D5CDD505-2E9C-101B-9397-08002B2CF9AE}" pid="3" name="KSOProductBuildVer">
    <vt:lpwstr>2052-12.1.0.20305</vt:lpwstr>
  </property>
</Properties>
</file>